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y="6858000" cx="12192000"/>
  <p:notesSz cx="6858000" cy="9144000"/>
  <p:embeddedFontLst>
    <p:embeddedFont>
      <p:font typeface="Montserrat"/>
      <p:regular r:id="rId24"/>
      <p:bold r:id="rId25"/>
      <p:italic r:id="rId26"/>
      <p:boldItalic r:id="rId27"/>
    </p:embeddedFont>
    <p:embeddedFont>
      <p:font typeface="Lato"/>
      <p:regular r:id="rId28"/>
      <p:bold r:id="rId29"/>
      <p:italic r:id="rId30"/>
      <p:boldItalic r:id="rId31"/>
    </p:embeddedFont>
    <p:embeddedFont>
      <p:font typeface="Century Gothic"/>
      <p:regular r:id="rId32"/>
      <p:bold r:id="rId33"/>
      <p:italic r:id="rId34"/>
      <p:boldItalic r:id="rId3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18F8204E-7FEE-4876-8DEB-94B7D82402A3}">
  <a:tblStyle styleId="{18F8204E-7FEE-4876-8DEB-94B7D82402A3}" styleName="Table_0">
    <a:wholeTbl>
      <a:tcTxStyle b="off" i="off">
        <a:font>
          <a:latin typeface="Century Gothic"/>
          <a:ea typeface="Century Gothic"/>
          <a:cs typeface="Century Gothic"/>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9ECEF"/>
          </a:solidFill>
        </a:fill>
      </a:tcStyle>
    </a:wholeTbl>
    <a:band1H>
      <a:tcTxStyle/>
      <a:tcStyle>
        <a:fill>
          <a:solidFill>
            <a:srgbClr val="CFD8DD"/>
          </a:solidFill>
        </a:fill>
      </a:tcStyle>
    </a:band1H>
    <a:band2H>
      <a:tcTxStyle/>
    </a:band2H>
    <a:band1V>
      <a:tcTxStyle/>
      <a:tcStyle>
        <a:fill>
          <a:solidFill>
            <a:srgbClr val="CFD8DD"/>
          </a:solidFill>
        </a:fill>
      </a:tcStyle>
    </a:band1V>
    <a:band2V>
      <a:tcTxStyle/>
    </a:band2V>
    <a:lastCol>
      <a:tcTxStyle b="on" i="off">
        <a:font>
          <a:latin typeface="Century Gothic"/>
          <a:ea typeface="Century Gothic"/>
          <a:cs typeface="Century Gothic"/>
        </a:font>
        <a:schemeClr val="lt1"/>
      </a:tcTxStyle>
      <a:tcStyle>
        <a:fill>
          <a:solidFill>
            <a:schemeClr val="accent5"/>
          </a:solidFill>
        </a:fill>
      </a:tcStyle>
    </a:lastCol>
    <a:firstCol>
      <a:tcTxStyle b="on" i="off">
        <a:font>
          <a:latin typeface="Century Gothic"/>
          <a:ea typeface="Century Gothic"/>
          <a:cs typeface="Century Gothic"/>
        </a:font>
        <a:schemeClr val="lt1"/>
      </a:tcTxStyle>
      <a:tcStyle>
        <a:fill>
          <a:solidFill>
            <a:schemeClr val="accent5"/>
          </a:solidFill>
        </a:fill>
      </a:tcStyle>
    </a:firstCol>
    <a:lastRow>
      <a:tcTxStyle b="on" i="off">
        <a:font>
          <a:latin typeface="Century Gothic"/>
          <a:ea typeface="Century Gothic"/>
          <a:cs typeface="Century Gothic"/>
        </a:font>
        <a:schemeClr val="lt1"/>
      </a:tcTxStyle>
      <a:tcStyle>
        <a:tcBdr>
          <a:top>
            <a:ln cap="flat" cmpd="sng" w="38100">
              <a:solidFill>
                <a:schemeClr val="lt1"/>
              </a:solidFill>
              <a:prstDash val="solid"/>
              <a:round/>
              <a:headEnd len="sm" w="sm" type="none"/>
              <a:tailEnd len="sm" w="sm" type="none"/>
            </a:ln>
          </a:top>
        </a:tcBdr>
        <a:fill>
          <a:solidFill>
            <a:schemeClr val="accent5"/>
          </a:solidFill>
        </a:fill>
      </a:tcStyle>
    </a:lastRow>
    <a:seCell>
      <a:tcTxStyle/>
    </a:seCell>
    <a:swCell>
      <a:tcTxStyle/>
    </a:swCell>
    <a:firstRow>
      <a:tcTxStyle b="on" i="off">
        <a:font>
          <a:latin typeface="Century Gothic"/>
          <a:ea typeface="Century Gothic"/>
          <a:cs typeface="Century Gothic"/>
        </a:font>
        <a:schemeClr val="lt1"/>
      </a:tcTxStyle>
      <a:tcStyle>
        <a:tcBdr>
          <a:bottom>
            <a:ln cap="flat" cmpd="sng" w="38100">
              <a:solidFill>
                <a:schemeClr val="lt1"/>
              </a:solidFill>
              <a:prstDash val="solid"/>
              <a:round/>
              <a:headEnd len="sm" w="sm" type="none"/>
              <a:tailEnd len="sm" w="sm" type="none"/>
            </a:ln>
          </a:bottom>
        </a:tcBdr>
        <a:fill>
          <a:solidFill>
            <a:schemeClr val="accent5"/>
          </a:solidFill>
        </a:fill>
      </a:tcStyle>
    </a:firstRow>
    <a:neCell>
      <a:tcTxStyle/>
    </a:neCell>
    <a:nwCell>
      <a:tcTxStyle/>
    </a:nwCell>
  </a:tblStyle>
  <a:tblStyle styleId="{759718C2-4B46-45A4-A23D-D2E84B3F9335}" styleName="Table_1">
    <a:wholeTbl>
      <a:tcTxStyle b="off" i="off">
        <a:font>
          <a:latin typeface="Century Gothic"/>
          <a:ea typeface="Century Gothic"/>
          <a:cs typeface="Century Gothic"/>
        </a:font>
        <a:schemeClr val="dk1"/>
      </a:tcTxStyle>
      <a:tcStyle>
        <a:tcBdr>
          <a:left>
            <a:ln cap="flat" cmpd="sng" w="9525">
              <a:solidFill>
                <a:schemeClr val="accent4"/>
              </a:solidFill>
              <a:prstDash val="solid"/>
              <a:round/>
              <a:headEnd len="sm" w="sm" type="none"/>
              <a:tailEnd len="sm" w="sm" type="none"/>
            </a:ln>
          </a:left>
          <a:right>
            <a:ln cap="flat" cmpd="sng" w="9525">
              <a:solidFill>
                <a:schemeClr val="accent4"/>
              </a:solidFill>
              <a:prstDash val="solid"/>
              <a:round/>
              <a:headEnd len="sm" w="sm" type="none"/>
              <a:tailEnd len="sm" w="sm" type="none"/>
            </a:ln>
          </a:right>
          <a:top>
            <a:ln cap="flat" cmpd="sng" w="9525">
              <a:solidFill>
                <a:schemeClr val="accent4"/>
              </a:solidFill>
              <a:prstDash val="solid"/>
              <a:round/>
              <a:headEnd len="sm" w="sm" type="none"/>
              <a:tailEnd len="sm" w="sm" type="none"/>
            </a:ln>
          </a:top>
          <a:bottom>
            <a:ln cap="flat" cmpd="sng" w="9525">
              <a:solidFill>
                <a:schemeClr val="accent4"/>
              </a:solidFill>
              <a:prstDash val="solid"/>
              <a:round/>
              <a:headEnd len="sm" w="sm" type="none"/>
              <a:tailEnd len="sm" w="sm" type="none"/>
            </a:ln>
          </a:bottom>
          <a:insideH>
            <a:ln cap="flat" cmpd="sng" w="9525">
              <a:solidFill>
                <a:schemeClr val="accent4"/>
              </a:solidFill>
              <a:prstDash val="solid"/>
              <a:round/>
              <a:headEnd len="sm" w="sm" type="none"/>
              <a:tailEnd len="sm" w="sm" type="none"/>
            </a:ln>
          </a:insideH>
          <a:insideV>
            <a:ln cap="flat" cmpd="sng" w="9525">
              <a:solidFill>
                <a:schemeClr val="accent4"/>
              </a:solidFill>
              <a:prstDash val="solid"/>
              <a:round/>
              <a:headEnd len="sm" w="sm" type="none"/>
              <a:tailEnd len="sm" w="sm" type="none"/>
            </a:ln>
          </a:insideV>
        </a:tcBdr>
        <a:fill>
          <a:solidFill>
            <a:srgbClr val="FFFFFF">
              <a:alpha val="0"/>
            </a:srgbClr>
          </a:solidFill>
        </a:fill>
      </a:tcStyle>
    </a:wholeTbl>
    <a:band1H>
      <a:tcTxStyle/>
      <a:tcStyle>
        <a:fill>
          <a:solidFill>
            <a:schemeClr val="accent4">
              <a:alpha val="40000"/>
            </a:schemeClr>
          </a:solidFill>
        </a:fill>
      </a:tcStyle>
    </a:band1H>
    <a:band2H>
      <a:tcTxStyle/>
    </a:band2H>
    <a:band1V>
      <a:tcTxStyle/>
      <a:tcStyle>
        <a:tcBdr>
          <a:top>
            <a:ln cap="flat" cmpd="sng" w="9525">
              <a:solidFill>
                <a:schemeClr val="accent4"/>
              </a:solidFill>
              <a:prstDash val="solid"/>
              <a:round/>
              <a:headEnd len="sm" w="sm" type="none"/>
              <a:tailEnd len="sm" w="sm" type="none"/>
            </a:ln>
          </a:top>
          <a:bottom>
            <a:ln cap="flat" cmpd="sng" w="9525">
              <a:solidFill>
                <a:schemeClr val="accent4"/>
              </a:solidFill>
              <a:prstDash val="solid"/>
              <a:round/>
              <a:headEnd len="sm" w="sm" type="none"/>
              <a:tailEnd len="sm" w="sm" type="none"/>
            </a:ln>
          </a:bottom>
        </a:tcBdr>
        <a:fill>
          <a:solidFill>
            <a:schemeClr val="accent4">
              <a:alpha val="40000"/>
            </a:schemeClr>
          </a:solidFill>
        </a:fill>
      </a:tcStyle>
    </a:band1V>
    <a:band2V>
      <a:tcTxStyle/>
    </a:band2V>
    <a:lastCol>
      <a:tcTxStyle b="on" i="off"/>
      <a:tcStyle>
        <a:tcBdr>
          <a:left>
            <a:ln cap="flat" cmpd="sng" w="9525">
              <a:solidFill>
                <a:schemeClr val="accent4"/>
              </a:solidFill>
              <a:prstDash val="solid"/>
              <a:round/>
              <a:headEnd len="sm" w="sm" type="none"/>
              <a:tailEnd len="sm" w="sm" type="none"/>
            </a:ln>
          </a:left>
          <a:right>
            <a:ln cap="flat" cmpd="sng" w="9525">
              <a:solidFill>
                <a:schemeClr val="accent4"/>
              </a:solidFill>
              <a:prstDash val="solid"/>
              <a:round/>
              <a:headEnd len="sm" w="sm" type="none"/>
              <a:tailEnd len="sm" w="sm" type="none"/>
            </a:ln>
          </a:right>
          <a:top>
            <a:ln cap="flat" cmpd="sng" w="9525">
              <a:solidFill>
                <a:schemeClr val="accent4"/>
              </a:solidFill>
              <a:prstDash val="solid"/>
              <a:round/>
              <a:headEnd len="sm" w="sm" type="none"/>
              <a:tailEnd len="sm" w="sm" type="none"/>
            </a:ln>
          </a:top>
          <a:bottom>
            <a:ln cap="flat" cmpd="sng" w="9525">
              <a:solidFill>
                <a:schemeClr val="accent4"/>
              </a:solidFill>
              <a:prstDash val="solid"/>
              <a:round/>
              <a:headEnd len="sm" w="sm" type="none"/>
              <a:tailEnd len="sm" w="sm" type="none"/>
            </a:ln>
          </a:bottom>
          <a:insideH>
            <a:ln cap="flat" cmpd="sng" w="9525">
              <a:solidFill>
                <a:schemeClr val="accent4"/>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tcStyle>
    </a:lastCol>
    <a:firstCol>
      <a:tcTxStyle b="on" i="off"/>
      <a:tcStyle>
        <a:tcBdr>
          <a:left>
            <a:ln cap="flat" cmpd="sng" w="9525">
              <a:solidFill>
                <a:schemeClr val="accent4"/>
              </a:solidFill>
              <a:prstDash val="solid"/>
              <a:round/>
              <a:headEnd len="sm" w="sm" type="none"/>
              <a:tailEnd len="sm" w="sm" type="none"/>
            </a:ln>
          </a:left>
          <a:right>
            <a:ln cap="flat" cmpd="sng" w="9525">
              <a:solidFill>
                <a:schemeClr val="accent4"/>
              </a:solidFill>
              <a:prstDash val="solid"/>
              <a:round/>
              <a:headEnd len="sm" w="sm" type="none"/>
              <a:tailEnd len="sm" w="sm" type="none"/>
            </a:ln>
          </a:right>
          <a:top>
            <a:ln cap="flat" cmpd="sng" w="9525">
              <a:solidFill>
                <a:schemeClr val="accent4"/>
              </a:solidFill>
              <a:prstDash val="solid"/>
              <a:round/>
              <a:headEnd len="sm" w="sm" type="none"/>
              <a:tailEnd len="sm" w="sm" type="none"/>
            </a:ln>
          </a:top>
          <a:bottom>
            <a:ln cap="flat" cmpd="sng" w="9525">
              <a:solidFill>
                <a:schemeClr val="accent4"/>
              </a:solidFill>
              <a:prstDash val="solid"/>
              <a:round/>
              <a:headEnd len="sm" w="sm" type="none"/>
              <a:tailEnd len="sm" w="sm" type="none"/>
            </a:ln>
          </a:bottom>
          <a:insideH>
            <a:ln cap="flat" cmpd="sng" w="9525">
              <a:solidFill>
                <a:schemeClr val="accent4"/>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tcStyle>
    </a:firstCol>
    <a:lastRow>
      <a:tcTxStyle b="on" i="off"/>
      <a:tcStyle>
        <a:tcBdr>
          <a:left>
            <a:ln cap="flat" cmpd="sng" w="9525">
              <a:solidFill>
                <a:schemeClr val="accent4"/>
              </a:solidFill>
              <a:prstDash val="solid"/>
              <a:round/>
              <a:headEnd len="sm" w="sm" type="none"/>
              <a:tailEnd len="sm" w="sm" type="none"/>
            </a:ln>
          </a:left>
          <a:right>
            <a:ln cap="flat" cmpd="sng" w="9525">
              <a:solidFill>
                <a:schemeClr val="accent4"/>
              </a:solidFill>
              <a:prstDash val="solid"/>
              <a:round/>
              <a:headEnd len="sm" w="sm" type="none"/>
              <a:tailEnd len="sm" w="sm" type="none"/>
            </a:ln>
          </a:right>
          <a:top>
            <a:ln cap="flat" cmpd="sng" w="9525">
              <a:solidFill>
                <a:schemeClr val="accent4"/>
              </a:solidFill>
              <a:prstDash val="solid"/>
              <a:round/>
              <a:headEnd len="sm" w="sm" type="none"/>
              <a:tailEnd len="sm" w="sm" type="none"/>
            </a:ln>
          </a:top>
          <a:bottom>
            <a:ln cap="flat" cmpd="sng" w="9525">
              <a:solidFill>
                <a:schemeClr val="accent4"/>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rgbClr val="FFFFFF">
              <a:alpha val="0"/>
            </a:srgbClr>
          </a:solidFill>
        </a:fill>
      </a:tcStyle>
    </a:lastRow>
    <a:seCell>
      <a:tcTxStyle/>
    </a:seCell>
    <a:swCell>
      <a:tcTxStyle/>
    </a:swCell>
    <a:firstRow>
      <a:tcTxStyle b="on" i="off">
        <a:font>
          <a:latin typeface="Century Gothic"/>
          <a:ea typeface="Century Gothic"/>
          <a:cs typeface="Century Gothic"/>
        </a:font>
        <a:schemeClr val="lt1"/>
      </a:tcTxStyle>
      <a:tcStyle>
        <a:tcBdr>
          <a:left>
            <a:ln cap="flat" cmpd="sng" w="9525">
              <a:solidFill>
                <a:schemeClr val="accent4"/>
              </a:solidFill>
              <a:prstDash val="solid"/>
              <a:round/>
              <a:headEnd len="sm" w="sm" type="none"/>
              <a:tailEnd len="sm" w="sm" type="none"/>
            </a:ln>
          </a:left>
          <a:right>
            <a:ln cap="flat" cmpd="sng" w="9525">
              <a:solidFill>
                <a:schemeClr val="accent4"/>
              </a:solidFill>
              <a:prstDash val="solid"/>
              <a:round/>
              <a:headEnd len="sm" w="sm" type="none"/>
              <a:tailEnd len="sm" w="sm" type="none"/>
            </a:ln>
          </a:right>
          <a:top>
            <a:ln cap="flat" cmpd="sng" w="9525">
              <a:solidFill>
                <a:schemeClr val="accent4"/>
              </a:solidFill>
              <a:prstDash val="solid"/>
              <a:round/>
              <a:headEnd len="sm" w="sm" type="none"/>
              <a:tailEnd len="sm" w="sm" type="none"/>
            </a:ln>
          </a:top>
          <a:bottom>
            <a:ln cap="flat" cmpd="sng" w="9525">
              <a:solidFill>
                <a:schemeClr val="lt1"/>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chemeClr val="accent4"/>
          </a:solidFill>
        </a:fill>
      </a:tcStyle>
    </a:firstRow>
    <a:neCell>
      <a:tcTxStyle/>
    </a:neCell>
    <a:nwCell>
      <a:tcTxStyle/>
    </a:nwCell>
  </a:tblStyle>
  <a:tblStyle styleId="{393BAA1B-0D97-4B75-B77A-A3FC416005BC}" styleName="Table_2">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font" Target="fonts/Montserrat-regular.fntdata"/><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Montserrat-italic.fntdata"/><Relationship Id="rId25" Type="http://schemas.openxmlformats.org/officeDocument/2006/relationships/font" Target="fonts/Montserrat-bold.fntdata"/><Relationship Id="rId28" Type="http://schemas.openxmlformats.org/officeDocument/2006/relationships/font" Target="fonts/Lato-regular.fntdata"/><Relationship Id="rId27" Type="http://schemas.openxmlformats.org/officeDocument/2006/relationships/font" Target="fonts/Montserrat-bold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Lato-bold.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Lato-boldItalic.fntdata"/><Relationship Id="rId30" Type="http://schemas.openxmlformats.org/officeDocument/2006/relationships/font" Target="fonts/Lato-italic.fntdata"/><Relationship Id="rId11" Type="http://schemas.openxmlformats.org/officeDocument/2006/relationships/slide" Target="slides/slide6.xml"/><Relationship Id="rId33" Type="http://schemas.openxmlformats.org/officeDocument/2006/relationships/font" Target="fonts/CenturyGothic-bold.fntdata"/><Relationship Id="rId10" Type="http://schemas.openxmlformats.org/officeDocument/2006/relationships/slide" Target="slides/slide5.xml"/><Relationship Id="rId32" Type="http://schemas.openxmlformats.org/officeDocument/2006/relationships/font" Target="fonts/CenturyGothic-regular.fntdata"/><Relationship Id="rId13" Type="http://schemas.openxmlformats.org/officeDocument/2006/relationships/slide" Target="slides/slide8.xml"/><Relationship Id="rId35" Type="http://schemas.openxmlformats.org/officeDocument/2006/relationships/font" Target="fonts/CenturyGothic-boldItalic.fntdata"/><Relationship Id="rId12" Type="http://schemas.openxmlformats.org/officeDocument/2006/relationships/slide" Target="slides/slide7.xml"/><Relationship Id="rId34" Type="http://schemas.openxmlformats.org/officeDocument/2006/relationships/font" Target="fonts/CenturyGothic-italic.fntdata"/><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2" name="Google Shape;14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4" name="Google Shape;154;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0" name="Google Shape;16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0" name="Google Shape;170;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2" name="Google Shape;182;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8" name="Google Shape;188;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0" name="Google Shape;200;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3" name="Google Shape;21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9" name="Google Shape;219;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3" name="Google Shape;233;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My name is Toni-Ann Gordon and I am going to discuss our proposed method of research.</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 will outline what method we are going to use, what questions we will ask, who we will ask and when we will conduct our research and analyses of the data collected. </a:t>
            </a:r>
            <a:endParaRPr/>
          </a:p>
        </p:txBody>
      </p:sp>
      <p:sp>
        <p:nvSpPr>
          <p:cNvPr id="234" name="Google Shape;234;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4" name="Shape 244"/>
        <p:cNvGrpSpPr/>
        <p:nvPr/>
      </p:nvGrpSpPr>
      <p:grpSpPr>
        <a:xfrm>
          <a:off x="0" y="0"/>
          <a:ext cx="0" cy="0"/>
          <a:chOff x="0" y="0"/>
          <a:chExt cx="0" cy="0"/>
        </a:xfrm>
      </p:grpSpPr>
      <p:sp>
        <p:nvSpPr>
          <p:cNvPr id="245" name="Google Shape;245;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6" name="Google Shape;246;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According to Mcleod, S (2018 updated publication) </a:t>
            </a:r>
            <a:endParaRPr/>
          </a:p>
          <a:p>
            <a:pPr indent="0" lvl="0" marL="0" rtl="0" algn="l">
              <a:spcBef>
                <a:spcPts val="0"/>
              </a:spcBef>
              <a:spcAft>
                <a:spcPts val="0"/>
              </a:spcAft>
              <a:buNone/>
            </a:pPr>
            <a:r>
              <a:rPr lang="en-GB"/>
              <a:t>A questionnaire is an instrument used in research to obtain information. Consisting of a series of questions for the purpose of collecting information from participants as a written interview. </a:t>
            </a:r>
            <a:endParaRPr/>
          </a:p>
          <a:p>
            <a:pPr indent="0" lvl="0" marL="0" rtl="0" algn="l">
              <a:spcBef>
                <a:spcPts val="0"/>
              </a:spcBef>
              <a:spcAft>
                <a:spcPts val="0"/>
              </a:spcAft>
              <a:buNone/>
            </a:pPr>
            <a:r>
              <a:rPr lang="en-GB"/>
              <a:t>Questionnaires are relatively inexpensive, quick and an efficient way of collecting large amounts of  data from a large sample of participants. </a:t>
            </a:r>
            <a:endParaRPr/>
          </a:p>
          <a:p>
            <a:pPr indent="0" lvl="0" marL="0" rtl="0" algn="l">
              <a:spcBef>
                <a:spcPts val="0"/>
              </a:spcBef>
              <a:spcAft>
                <a:spcPts val="0"/>
              </a:spcAft>
              <a:buNone/>
            </a:pPr>
            <a:r>
              <a:rPr lang="en-GB"/>
              <a:t>Questionnaires are an effective means of measuring the behaviours, thoughts and opinions of a relatively large number of participants in a cheaper and faster period of time than other research methods.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What are the positives of using a questionnaire to test a hypothesis? </a:t>
            </a:r>
            <a:endParaRPr/>
          </a:p>
          <a:p>
            <a:pPr indent="-171450" lvl="0" marL="171450" rtl="0" algn="l">
              <a:spcBef>
                <a:spcPts val="0"/>
              </a:spcBef>
              <a:spcAft>
                <a:spcPts val="0"/>
              </a:spcAft>
              <a:buClr>
                <a:schemeClr val="dk1"/>
              </a:buClr>
              <a:buSzPts val="1200"/>
              <a:buFont typeface="Arial"/>
              <a:buChar char="•"/>
            </a:pPr>
            <a:r>
              <a:rPr lang="en-GB"/>
              <a:t>They are cheap </a:t>
            </a:r>
            <a:endParaRPr/>
          </a:p>
          <a:p>
            <a:pPr indent="-171450" lvl="0" marL="171450" rtl="0" algn="l">
              <a:spcBef>
                <a:spcPts val="0"/>
              </a:spcBef>
              <a:spcAft>
                <a:spcPts val="0"/>
              </a:spcAft>
              <a:buClr>
                <a:schemeClr val="dk1"/>
              </a:buClr>
              <a:buSzPts val="1200"/>
              <a:buFont typeface="Arial"/>
              <a:buChar char="•"/>
            </a:pPr>
            <a:r>
              <a:rPr lang="en-GB"/>
              <a:t>A large sample can be tested</a:t>
            </a:r>
            <a:endParaRPr/>
          </a:p>
          <a:p>
            <a:pPr indent="-171450" lvl="0" marL="171450" rtl="0" algn="l">
              <a:spcBef>
                <a:spcPts val="0"/>
              </a:spcBef>
              <a:spcAft>
                <a:spcPts val="0"/>
              </a:spcAft>
              <a:buClr>
                <a:schemeClr val="dk1"/>
              </a:buClr>
              <a:buSzPts val="1200"/>
              <a:buFont typeface="Arial"/>
              <a:buChar char="•"/>
            </a:pPr>
            <a:r>
              <a:rPr lang="en-GB"/>
              <a:t> Data can be collected relatively quickly because the researcher doesn't need to be present when the questionnaires completed. This is useful for a larger participant sample, where interviews aren't practical. </a:t>
            </a:r>
            <a:endParaRPr/>
          </a:p>
          <a:p>
            <a:pPr indent="-171450" lvl="0" marL="171450" rtl="0" algn="l">
              <a:spcBef>
                <a:spcPts val="0"/>
              </a:spcBef>
              <a:spcAft>
                <a:spcPts val="0"/>
              </a:spcAft>
              <a:buClr>
                <a:schemeClr val="dk1"/>
              </a:buClr>
              <a:buSzPts val="1200"/>
              <a:buFont typeface="Arial"/>
              <a:buChar char="•"/>
            </a:pPr>
            <a:r>
              <a:rPr lang="en-GB"/>
              <a:t>Usually a questionnaire implements the use of both closed and open questions. This is useful to the researcher as both qualitative and quantitative data can be obtained for analyses. </a:t>
            </a:r>
            <a:endParaRPr/>
          </a:p>
          <a:p>
            <a:pPr indent="-95250" lvl="0" marL="171450" rtl="0" algn="l">
              <a:spcBef>
                <a:spcPts val="0"/>
              </a:spcBef>
              <a:spcAft>
                <a:spcPts val="0"/>
              </a:spcAft>
              <a:buClr>
                <a:schemeClr val="dk1"/>
              </a:buClr>
              <a:buSzPts val="1200"/>
              <a:buFont typeface="Arial"/>
              <a:buNone/>
            </a:pPr>
            <a:r>
              <a:t/>
            </a:r>
            <a:endParaRPr/>
          </a:p>
          <a:p>
            <a:pPr indent="0" lvl="0" marL="0" rtl="0" algn="l">
              <a:spcBef>
                <a:spcPts val="0"/>
              </a:spcBef>
              <a:spcAft>
                <a:spcPts val="0"/>
              </a:spcAft>
              <a:buNone/>
            </a:pPr>
            <a:r>
              <a:rPr lang="en-GB"/>
              <a:t>However questionnaires give participants the opportunity to lie when answering the questions due to social desirability; as most people desire to portray themselves in a positive light, for example if pupils were tested they may lie about the duration of their revision time, according to Dr Mcleod, S.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95250" lvl="0" marL="171450" rtl="0" algn="l">
              <a:spcBef>
                <a:spcPts val="0"/>
              </a:spcBef>
              <a:spcAft>
                <a:spcPts val="0"/>
              </a:spcAft>
              <a:buClr>
                <a:schemeClr val="dk1"/>
              </a:buClr>
              <a:buSzPts val="1200"/>
              <a:buFont typeface="Arial"/>
              <a:buNone/>
            </a:pPr>
            <a:r>
              <a:t/>
            </a:r>
            <a:endParaRPr/>
          </a:p>
          <a:p>
            <a:pPr indent="0" lvl="0" marL="0" rtl="0" algn="l">
              <a:spcBef>
                <a:spcPts val="0"/>
              </a:spcBef>
              <a:spcAft>
                <a:spcPts val="0"/>
              </a:spcAft>
              <a:buNone/>
            </a:pPr>
            <a:r>
              <a:t/>
            </a:r>
            <a:endParaRPr/>
          </a:p>
        </p:txBody>
      </p:sp>
      <p:sp>
        <p:nvSpPr>
          <p:cNvPr id="247" name="Google Shape;247;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7" name="Shape 257"/>
        <p:cNvGrpSpPr/>
        <p:nvPr/>
      </p:nvGrpSpPr>
      <p:grpSpPr>
        <a:xfrm>
          <a:off x="0" y="0"/>
          <a:ext cx="0" cy="0"/>
          <a:chOff x="0" y="0"/>
          <a:chExt cx="0" cy="0"/>
        </a:xfrm>
      </p:grpSpPr>
      <p:sp>
        <p:nvSpPr>
          <p:cNvPr id="258" name="Google Shape;258;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9" name="Google Shape;259;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The Likert scale gives participants the opportunity to agree or disagree on a specific statement. </a:t>
            </a:r>
            <a:endParaRPr/>
          </a:p>
          <a:p>
            <a:pPr indent="0" lvl="0" marL="0" rtl="0" algn="l">
              <a:spcBef>
                <a:spcPts val="0"/>
              </a:spcBef>
              <a:spcAft>
                <a:spcPts val="0"/>
              </a:spcAft>
              <a:buNone/>
            </a:pPr>
            <a:r>
              <a:rPr lang="en-GB"/>
              <a:t>In its final form according to; Dr. Mcleod, S (2008) 'the Likert scale is around five to seven point questions which are designed to obtain participants opinions on certain statements.'</a:t>
            </a:r>
            <a:endParaRPr/>
          </a:p>
          <a:p>
            <a:pPr indent="0" lvl="0" marL="0" rtl="0" algn="l">
              <a:spcBef>
                <a:spcPts val="0"/>
              </a:spcBef>
              <a:spcAft>
                <a:spcPts val="0"/>
              </a:spcAft>
              <a:buNone/>
            </a:pPr>
            <a:r>
              <a:rPr lang="en-GB"/>
              <a:t>  Which is a positive for researchers as it allows us to collect qualitative data. </a:t>
            </a:r>
            <a:endParaRPr/>
          </a:p>
          <a:p>
            <a:pPr indent="0" lvl="0" marL="0" rtl="0" algn="l">
              <a:spcBef>
                <a:spcPts val="0"/>
              </a:spcBef>
              <a:spcAft>
                <a:spcPts val="0"/>
              </a:spcAft>
              <a:buNone/>
            </a:pPr>
            <a:r>
              <a:rPr lang="en-GB"/>
              <a:t>The limitations of these questions are the opportunities for social desirability bias which is where participants answer the questions in a way that they think the researchers require. </a:t>
            </a:r>
            <a:endParaRPr/>
          </a:p>
          <a:p>
            <a:pPr indent="0" lvl="0" marL="0" rtl="0" algn="l">
              <a:lnSpc>
                <a:spcPct val="90000"/>
              </a:lnSpc>
              <a:spcBef>
                <a:spcPts val="1000"/>
              </a:spcBef>
              <a:spcAft>
                <a:spcPts val="0"/>
              </a:spcAft>
              <a:buNone/>
            </a:pPr>
            <a:r>
              <a:rPr lang="en-GB"/>
              <a:t>According to Dr. Mcleod, S (2008) A Likert scale question measures a person's opinions . In its final form the Likert scale is 5–7-point question which is designed to enable individuals to express their opinions on a statement, ideally how much they disagree or agree. </a:t>
            </a:r>
            <a:endParaRPr/>
          </a:p>
          <a:p>
            <a:pPr indent="0" lvl="0" marL="0" rtl="0" algn="l">
              <a:lnSpc>
                <a:spcPct val="90000"/>
              </a:lnSpc>
              <a:spcBef>
                <a:spcPts val="1000"/>
              </a:spcBef>
              <a:spcAft>
                <a:spcPts val="0"/>
              </a:spcAft>
              <a:buNone/>
            </a:pPr>
            <a:r>
              <a:rPr b="1" lang="en-GB" u="sng"/>
              <a:t>Open and closed questions </a:t>
            </a:r>
            <a:endParaRPr b="1" u="sng"/>
          </a:p>
          <a:p>
            <a:pPr indent="0" lvl="0" marL="0" rtl="0" algn="l">
              <a:lnSpc>
                <a:spcPct val="90000"/>
              </a:lnSpc>
              <a:spcBef>
                <a:spcPts val="1000"/>
              </a:spcBef>
              <a:spcAft>
                <a:spcPts val="0"/>
              </a:spcAft>
              <a:buNone/>
            </a:pPr>
            <a:r>
              <a:rPr lang="en-GB"/>
              <a:t>Closed questions provide structure to the answers by providing pre-decided categories to be responded to. For instance, yes or no answers or tick box options. This type of data is called nominal data and as little as two categories e.g., dichotomous ('male' or 'female') or include an extensive list of choices I.e., polytomous  </a:t>
            </a:r>
            <a:endParaRPr/>
          </a:p>
          <a:p>
            <a:pPr indent="0" lvl="0" marL="0" rtl="0" algn="l">
              <a:lnSpc>
                <a:spcPct val="90000"/>
              </a:lnSpc>
              <a:spcBef>
                <a:spcPts val="1000"/>
              </a:spcBef>
              <a:spcAft>
                <a:spcPts val="0"/>
              </a:spcAft>
              <a:buNone/>
            </a:pPr>
            <a:r>
              <a:rPr lang="en-GB"/>
              <a:t>According to Mcleod, S  (2018) closed questions have been used in different research studies such as; 'type A personality, e.g., Friedman and Rosenman, (1974) and other studies. </a:t>
            </a:r>
            <a:endParaRPr/>
          </a:p>
          <a:p>
            <a:pPr indent="0" lvl="0" marL="0" rtl="0" algn="l">
              <a:lnSpc>
                <a:spcPct val="90000"/>
              </a:lnSpc>
              <a:spcBef>
                <a:spcPts val="1000"/>
              </a:spcBef>
              <a:spcAft>
                <a:spcPts val="0"/>
              </a:spcAft>
              <a:buNone/>
            </a:pPr>
            <a:r>
              <a:rPr lang="en-GB"/>
              <a:t>The strengths of using closed questions are;</a:t>
            </a:r>
            <a:endParaRPr/>
          </a:p>
          <a:p>
            <a:pPr indent="-171450" lvl="0" marL="171450" rtl="0" algn="l">
              <a:lnSpc>
                <a:spcPct val="90000"/>
              </a:lnSpc>
              <a:spcBef>
                <a:spcPts val="1000"/>
              </a:spcBef>
              <a:spcAft>
                <a:spcPts val="0"/>
              </a:spcAft>
              <a:buClr>
                <a:schemeClr val="dk1"/>
              </a:buClr>
              <a:buSzPts val="1200"/>
              <a:buFont typeface="Arial"/>
              <a:buChar char="•"/>
            </a:pPr>
            <a:r>
              <a:rPr lang="en-GB"/>
              <a:t>They can be economical and a larger sample can be tested as they are relatively cheap, therefore a large sample can be obtained which can represent the wider  population; in which the researcher can generalise the results from. </a:t>
            </a:r>
            <a:endParaRPr/>
          </a:p>
          <a:p>
            <a:pPr indent="-171450" lvl="0" marL="171450" rtl="0" algn="l">
              <a:lnSpc>
                <a:spcPct val="90000"/>
              </a:lnSpc>
              <a:spcBef>
                <a:spcPts val="1000"/>
              </a:spcBef>
              <a:spcAft>
                <a:spcPts val="0"/>
              </a:spcAft>
              <a:buClr>
                <a:schemeClr val="dk1"/>
              </a:buClr>
              <a:buSzPts val="1200"/>
              <a:buFont typeface="Arial"/>
              <a:buChar char="•"/>
            </a:pPr>
            <a:r>
              <a:rPr lang="en-GB"/>
              <a:t>The participants provide qualitative data that’s easily converted into numerical data enabling statistical analyses to be committed. </a:t>
            </a:r>
            <a:endParaRPr/>
          </a:p>
          <a:p>
            <a:pPr indent="0" lvl="0" marL="0" rtl="0" algn="l">
              <a:lnSpc>
                <a:spcPct val="90000"/>
              </a:lnSpc>
              <a:spcBef>
                <a:spcPts val="1000"/>
              </a:spcBef>
              <a:spcAft>
                <a:spcPts val="0"/>
              </a:spcAft>
              <a:buNone/>
            </a:pPr>
            <a:r>
              <a:rPr lang="en-GB"/>
              <a:t>The limitations of closed questions are;</a:t>
            </a:r>
            <a:endParaRPr/>
          </a:p>
          <a:p>
            <a:pPr indent="-171450" lvl="0" marL="171450" rtl="0" algn="l">
              <a:lnSpc>
                <a:spcPct val="90000"/>
              </a:lnSpc>
              <a:spcBef>
                <a:spcPts val="1000"/>
              </a:spcBef>
              <a:spcAft>
                <a:spcPts val="0"/>
              </a:spcAft>
              <a:buClr>
                <a:schemeClr val="dk1"/>
              </a:buClr>
              <a:buSzPts val="1200"/>
              <a:buFont typeface="Arial"/>
              <a:buChar char="•"/>
            </a:pPr>
            <a:r>
              <a:rPr lang="en-GB"/>
              <a:t>They lack detail as the responses are fixed. There's less space for respondents to answer truthfully about how they feel/ share their true opinion on the topic.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Open questions give the participants the opportunity to elaborate on their answers.</a:t>
            </a:r>
            <a:endParaRPr/>
          </a:p>
          <a:p>
            <a:pPr indent="0" lvl="0" marL="0" rtl="0" algn="l">
              <a:spcBef>
                <a:spcPts val="0"/>
              </a:spcBef>
              <a:spcAft>
                <a:spcPts val="0"/>
              </a:spcAft>
              <a:buNone/>
            </a:pPr>
            <a:r>
              <a:rPr lang="en-GB"/>
              <a:t>They also allow the researcher to obtain quantitative data and open questions can find out why a person holds a certain attitude.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Some limitations are; </a:t>
            </a:r>
            <a:endParaRPr/>
          </a:p>
          <a:p>
            <a:pPr indent="-171450" lvl="0" marL="171450" rtl="0" algn="l">
              <a:spcBef>
                <a:spcPts val="0"/>
              </a:spcBef>
              <a:spcAft>
                <a:spcPts val="0"/>
              </a:spcAft>
              <a:buClr>
                <a:schemeClr val="dk1"/>
              </a:buClr>
              <a:buSzPts val="1200"/>
              <a:buFont typeface="Arial"/>
              <a:buChar char="•"/>
            </a:pPr>
            <a:r>
              <a:rPr lang="en-GB"/>
              <a:t>The data is time consuming to collect </a:t>
            </a:r>
            <a:endParaRPr/>
          </a:p>
          <a:p>
            <a:pPr indent="-171450" lvl="0" marL="171450" rtl="0" algn="l">
              <a:spcBef>
                <a:spcPts val="0"/>
              </a:spcBef>
              <a:spcAft>
                <a:spcPts val="0"/>
              </a:spcAft>
              <a:buClr>
                <a:schemeClr val="dk1"/>
              </a:buClr>
              <a:buSzPts val="1200"/>
              <a:buFont typeface="Arial"/>
              <a:buChar char="•"/>
            </a:pPr>
            <a:r>
              <a:rPr lang="en-GB"/>
              <a:t>The participant takes longer to complete questions and this can hinder the sample size to a smaller rationale.</a:t>
            </a:r>
            <a:endParaRPr/>
          </a:p>
          <a:p>
            <a:pPr indent="-171450" lvl="0" marL="171450" rtl="0" algn="l">
              <a:spcBef>
                <a:spcPts val="0"/>
              </a:spcBef>
              <a:spcAft>
                <a:spcPts val="0"/>
              </a:spcAft>
              <a:buClr>
                <a:schemeClr val="dk1"/>
              </a:buClr>
              <a:buSzPts val="1200"/>
              <a:buFont typeface="Arial"/>
              <a:buChar char="•"/>
            </a:pPr>
            <a:r>
              <a:rPr lang="en-GB"/>
              <a:t>Time consuming to analyse the data as the researcher has to put the responses into certain categories in order to process the data collected, which is often subjective and difficult to analyse. </a:t>
            </a:r>
            <a:endParaRPr/>
          </a:p>
          <a:p>
            <a:pPr indent="-171450" lvl="0" marL="171450" rtl="0" algn="l">
              <a:spcBef>
                <a:spcPts val="0"/>
              </a:spcBef>
              <a:spcAft>
                <a:spcPts val="0"/>
              </a:spcAft>
              <a:buClr>
                <a:schemeClr val="dk1"/>
              </a:buClr>
              <a:buSzPts val="1200"/>
              <a:buFont typeface="Arial"/>
              <a:buChar char="•"/>
            </a:pPr>
            <a:r>
              <a:rPr lang="en-GB"/>
              <a:t>Open ended questions aren't suitable for all participants as they need to be able to have a good standard of grammar in order to express their feelings. </a:t>
            </a:r>
            <a:endParaRPr/>
          </a:p>
          <a:p>
            <a:pPr indent="-95250" lvl="0" marL="171450" rtl="0" algn="l">
              <a:spcBef>
                <a:spcPts val="0"/>
              </a:spcBef>
              <a:spcAft>
                <a:spcPts val="0"/>
              </a:spcAft>
              <a:buClr>
                <a:schemeClr val="dk1"/>
              </a:buClr>
              <a:buSzPts val="1200"/>
              <a:buFont typeface="Arial"/>
              <a:buNone/>
            </a:pPr>
            <a:r>
              <a:t/>
            </a:r>
            <a:endParaRPr/>
          </a:p>
          <a:p>
            <a:pPr indent="-95250" lvl="0" marL="171450" rtl="0" algn="l">
              <a:spcBef>
                <a:spcPts val="0"/>
              </a:spcBef>
              <a:spcAft>
                <a:spcPts val="0"/>
              </a:spcAft>
              <a:buClr>
                <a:schemeClr val="dk1"/>
              </a:buClr>
              <a:buSzPts val="1200"/>
              <a:buFont typeface="Arial"/>
              <a:buNone/>
            </a:pPr>
            <a:r>
              <a:t/>
            </a:r>
            <a:endParaRPr/>
          </a:p>
          <a:p>
            <a:pPr indent="-171450" lvl="0" marL="171450" rtl="0" algn="l">
              <a:spcBef>
                <a:spcPts val="0"/>
              </a:spcBef>
              <a:spcAft>
                <a:spcPts val="0"/>
              </a:spcAft>
              <a:buClr>
                <a:schemeClr val="dk1"/>
              </a:buClr>
              <a:buSzPts val="1200"/>
              <a:buFont typeface="Arial"/>
              <a:buChar char="•"/>
            </a:pPr>
            <a:r>
              <a:rPr lang="en-GB"/>
              <a:t>Rank order questions are questions which have a choice of set options for the answers, which allows the participants to rate them in order of importance regarding their personal opinions. </a:t>
            </a:r>
            <a:endParaRPr/>
          </a:p>
          <a:p>
            <a:pPr indent="-171450" lvl="0" marL="171450" rtl="0" algn="l">
              <a:spcBef>
                <a:spcPts val="0"/>
              </a:spcBef>
              <a:spcAft>
                <a:spcPts val="0"/>
              </a:spcAft>
              <a:buClr>
                <a:schemeClr val="dk1"/>
              </a:buClr>
              <a:buSzPts val="1200"/>
              <a:buFont typeface="Arial"/>
              <a:buChar char="•"/>
            </a:pPr>
            <a:r>
              <a:rPr lang="en-GB"/>
              <a:t>The positives of these type of questions are;</a:t>
            </a:r>
            <a:endParaRPr/>
          </a:p>
          <a:p>
            <a:pPr indent="-171450" lvl="0" marL="171450" rtl="0" algn="l">
              <a:spcBef>
                <a:spcPts val="0"/>
              </a:spcBef>
              <a:spcAft>
                <a:spcPts val="0"/>
              </a:spcAft>
              <a:buClr>
                <a:schemeClr val="dk1"/>
              </a:buClr>
              <a:buSzPts val="1200"/>
              <a:buFont typeface="Arial"/>
              <a:buChar char="•"/>
            </a:pPr>
            <a:r>
              <a:rPr lang="en-GB"/>
              <a:t>Researchers can obtain numerical statistical data about certain products or items  in our case this type of question can allow us to recognise what applications the students of UWTSD find the most useful and/or what applications/platforms they believe they require more training in. </a:t>
            </a:r>
            <a:endParaRPr/>
          </a:p>
          <a:p>
            <a:pPr indent="-95250" lvl="0" marL="171450" rtl="0" algn="l">
              <a:spcBef>
                <a:spcPts val="0"/>
              </a:spcBef>
              <a:spcAft>
                <a:spcPts val="0"/>
              </a:spcAft>
              <a:buClr>
                <a:schemeClr val="dk1"/>
              </a:buClr>
              <a:buSzPts val="1200"/>
              <a:buFont typeface="Arial"/>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lnSpc>
                <a:spcPct val="90000"/>
              </a:lnSpc>
              <a:spcBef>
                <a:spcPts val="1000"/>
              </a:spcBef>
              <a:spcAft>
                <a:spcPts val="0"/>
              </a:spcAft>
              <a:buNone/>
            </a:pPr>
            <a:r>
              <a:t/>
            </a:r>
            <a:endParaRPr/>
          </a:p>
          <a:p>
            <a:pPr indent="0" lvl="0" marL="0" rtl="0" algn="l">
              <a:lnSpc>
                <a:spcPct val="90000"/>
              </a:lnSpc>
              <a:spcBef>
                <a:spcPts val="100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260" name="Google Shape;260;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0" name="Google Shape;270;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We will ask a varying age group to allow us to obtain a variety of opinions, so that our research isn't one sided. </a:t>
            </a:r>
            <a:endParaRPr/>
          </a:p>
          <a:p>
            <a:pPr indent="0" lvl="0" marL="0" rtl="0" algn="l">
              <a:spcBef>
                <a:spcPts val="0"/>
              </a:spcBef>
              <a:spcAft>
                <a:spcPts val="0"/>
              </a:spcAft>
              <a:buNone/>
            </a:pPr>
            <a:r>
              <a:rPr lang="en-GB"/>
              <a:t>We will ask different genders so we can obtain knowledge from both sexes as their opinions shall vary on the question.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Social desirability can hinder research as participants may answer the questions dishonestly so they can please their social group or us as researchers, in all tell us what we want to hear. </a:t>
            </a:r>
            <a:endParaRPr/>
          </a:p>
          <a:p>
            <a:pPr indent="0" lvl="0" marL="0" rtl="0" algn="l">
              <a:spcBef>
                <a:spcPts val="0"/>
              </a:spcBef>
              <a:spcAft>
                <a:spcPts val="0"/>
              </a:spcAft>
              <a:buNone/>
            </a:pPr>
            <a:r>
              <a:rPr lang="en-GB"/>
              <a:t>Sexual bias can occur if only one gender is used as the sample as opinions will differ between the sexes. </a:t>
            </a:r>
            <a:endParaRPr/>
          </a:p>
          <a:p>
            <a:pPr indent="0" lvl="0" marL="0" rtl="0" algn="l">
              <a:spcBef>
                <a:spcPts val="0"/>
              </a:spcBef>
              <a:spcAft>
                <a:spcPts val="0"/>
              </a:spcAft>
              <a:buNone/>
            </a:pPr>
            <a:r>
              <a:t/>
            </a:r>
            <a:endParaRPr/>
          </a:p>
          <a:p>
            <a:pPr indent="-171450" lvl="0" marL="171450" rtl="0" algn="l">
              <a:spcBef>
                <a:spcPts val="0"/>
              </a:spcBef>
              <a:spcAft>
                <a:spcPts val="0"/>
              </a:spcAft>
              <a:buClr>
                <a:schemeClr val="dk1"/>
              </a:buClr>
              <a:buSzPts val="1200"/>
              <a:buFont typeface="Arial"/>
              <a:buChar char="•"/>
            </a:pPr>
            <a:r>
              <a:rPr lang="en-GB"/>
              <a:t>According to Debois, S (2018) the disadvantages of a questionnaire can be: </a:t>
            </a:r>
            <a:endParaRPr/>
          </a:p>
          <a:p>
            <a:pPr indent="-171450" lvl="0" marL="171450" rtl="0" algn="l">
              <a:spcBef>
                <a:spcPts val="0"/>
              </a:spcBef>
              <a:spcAft>
                <a:spcPts val="0"/>
              </a:spcAft>
              <a:buClr>
                <a:schemeClr val="dk1"/>
              </a:buClr>
              <a:buSzPts val="1200"/>
              <a:buFont typeface="Arial"/>
              <a:buChar char="•"/>
            </a:pPr>
            <a:r>
              <a:rPr lang="en-GB"/>
              <a:t>Dishonest answers (there's no guarantee participants will tell the truth) </a:t>
            </a:r>
            <a:endParaRPr/>
          </a:p>
          <a:p>
            <a:pPr indent="-171450" lvl="0" marL="171450" rtl="0" algn="l">
              <a:spcBef>
                <a:spcPts val="0"/>
              </a:spcBef>
              <a:spcAft>
                <a:spcPts val="0"/>
              </a:spcAft>
              <a:buClr>
                <a:schemeClr val="dk1"/>
              </a:buClr>
              <a:buSzPts val="1200"/>
              <a:buFont typeface="Arial"/>
              <a:buChar char="•"/>
            </a:pPr>
            <a:r>
              <a:rPr lang="en-GB"/>
              <a:t>Skipped questions </a:t>
            </a:r>
            <a:endParaRPr/>
          </a:p>
          <a:p>
            <a:pPr indent="-171450" lvl="0" marL="171450" rtl="0" algn="l">
              <a:spcBef>
                <a:spcPts val="0"/>
              </a:spcBef>
              <a:spcAft>
                <a:spcPts val="0"/>
              </a:spcAft>
              <a:buClr>
                <a:schemeClr val="dk1"/>
              </a:buClr>
              <a:buSzPts val="1200"/>
              <a:buFont typeface="Arial"/>
              <a:buChar char="•"/>
            </a:pPr>
            <a:r>
              <a:rPr lang="en-GB"/>
              <a:t>Interpretation issues (as all participants will interpret questions differently to their class mates) </a:t>
            </a:r>
            <a:endParaRPr/>
          </a:p>
          <a:p>
            <a:pPr indent="-171450" lvl="0" marL="171450" rtl="0" algn="l">
              <a:spcBef>
                <a:spcPts val="0"/>
              </a:spcBef>
              <a:spcAft>
                <a:spcPts val="0"/>
              </a:spcAft>
              <a:buClr>
                <a:schemeClr val="dk1"/>
              </a:buClr>
              <a:buSzPts val="1200"/>
              <a:buFont typeface="Arial"/>
              <a:buChar char="•"/>
            </a:pPr>
            <a:r>
              <a:rPr lang="en-GB"/>
              <a:t>Survey fatigue ( people can become tired during taking part in a survey and answer the same throughout just to get it over and done with)</a:t>
            </a:r>
            <a:endParaRPr/>
          </a:p>
          <a:p>
            <a:pPr indent="-171450" lvl="0" marL="171450" rtl="0" algn="l">
              <a:spcBef>
                <a:spcPts val="0"/>
              </a:spcBef>
              <a:spcAft>
                <a:spcPts val="0"/>
              </a:spcAft>
              <a:buClr>
                <a:schemeClr val="dk1"/>
              </a:buClr>
              <a:buSzPts val="1200"/>
              <a:buFont typeface="Arial"/>
              <a:buChar char="•"/>
            </a:pPr>
            <a:r>
              <a:rPr lang="en-GB"/>
              <a:t>Lack of personalization ( the survey doesn’t relate to the participants so they have no clear idea of how to answer the particular questions)</a:t>
            </a:r>
            <a:endParaRPr/>
          </a:p>
          <a:p>
            <a:pPr indent="-95250" lvl="0" marL="171450" rtl="0" algn="l">
              <a:spcBef>
                <a:spcPts val="0"/>
              </a:spcBef>
              <a:spcAft>
                <a:spcPts val="0"/>
              </a:spcAft>
              <a:buClr>
                <a:schemeClr val="dk1"/>
              </a:buClr>
              <a:buSzPts val="1200"/>
              <a:buFont typeface="Arial"/>
              <a:buNone/>
            </a:pPr>
            <a:r>
              <a:t/>
            </a:r>
            <a:endParaRPr/>
          </a:p>
          <a:p>
            <a:pPr indent="0" lvl="0" marL="0" rtl="0" algn="l">
              <a:spcBef>
                <a:spcPts val="0"/>
              </a:spcBef>
              <a:spcAft>
                <a:spcPts val="0"/>
              </a:spcAft>
              <a:buNone/>
            </a:pPr>
            <a:r>
              <a:t/>
            </a:r>
            <a:endParaRPr/>
          </a:p>
        </p:txBody>
      </p:sp>
      <p:sp>
        <p:nvSpPr>
          <p:cNvPr id="271" name="Google Shape;271;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5" name="Shape 285"/>
        <p:cNvGrpSpPr/>
        <p:nvPr/>
      </p:nvGrpSpPr>
      <p:grpSpPr>
        <a:xfrm>
          <a:off x="0" y="0"/>
          <a:ext cx="0" cy="0"/>
          <a:chOff x="0" y="0"/>
          <a:chExt cx="0" cy="0"/>
        </a:xfrm>
      </p:grpSpPr>
      <p:sp>
        <p:nvSpPr>
          <p:cNvPr id="286" name="Google Shape;286;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7" name="Google Shape;287;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The data will be collected by sending a questionnaire out to our fellow classmates by using Microsoft forms.</a:t>
            </a:r>
            <a:endParaRPr/>
          </a:p>
          <a:p>
            <a:pPr indent="0" lvl="0" marL="0" rtl="0" algn="l">
              <a:spcBef>
                <a:spcPts val="0"/>
              </a:spcBef>
              <a:spcAft>
                <a:spcPts val="0"/>
              </a:spcAft>
              <a:buNone/>
            </a:pPr>
            <a:r>
              <a:rPr lang="en-GB"/>
              <a:t> </a:t>
            </a:r>
            <a:endParaRPr/>
          </a:p>
          <a:p>
            <a:pPr indent="0" lvl="0" marL="0" rtl="0" algn="l">
              <a:spcBef>
                <a:spcPts val="0"/>
              </a:spcBef>
              <a:spcAft>
                <a:spcPts val="0"/>
              </a:spcAft>
              <a:buNone/>
            </a:pPr>
            <a:r>
              <a:t/>
            </a:r>
            <a:endParaRPr/>
          </a:p>
        </p:txBody>
      </p:sp>
      <p:sp>
        <p:nvSpPr>
          <p:cNvPr id="288" name="Google Shape;288;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 name="Shape 300"/>
        <p:cNvGrpSpPr/>
        <p:nvPr/>
      </p:nvGrpSpPr>
      <p:grpSpPr>
        <a:xfrm>
          <a:off x="0" y="0"/>
          <a:ext cx="0" cy="0"/>
          <a:chOff x="0" y="0"/>
          <a:chExt cx="0" cy="0"/>
        </a:xfrm>
      </p:grpSpPr>
      <p:sp>
        <p:nvSpPr>
          <p:cNvPr id="301" name="Google Shape;301;g1172f75c3a3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02" name="Google Shape;302;g1172f75c3a3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3" name="Google Shape;303;g1172f75c3a3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7" name="Shape 307"/>
        <p:cNvGrpSpPr/>
        <p:nvPr/>
      </p:nvGrpSpPr>
      <p:grpSpPr>
        <a:xfrm>
          <a:off x="0" y="0"/>
          <a:ext cx="0" cy="0"/>
          <a:chOff x="0" y="0"/>
          <a:chExt cx="0" cy="0"/>
        </a:xfrm>
      </p:grpSpPr>
      <p:sp>
        <p:nvSpPr>
          <p:cNvPr id="308" name="Google Shape;308;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9" name="Google Shape;309;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3" name="Shape 313"/>
        <p:cNvGrpSpPr/>
        <p:nvPr/>
      </p:nvGrpSpPr>
      <p:grpSpPr>
        <a:xfrm>
          <a:off x="0" y="0"/>
          <a:ext cx="0" cy="0"/>
          <a:chOff x="0" y="0"/>
          <a:chExt cx="0" cy="0"/>
        </a:xfrm>
      </p:grpSpPr>
      <p:sp>
        <p:nvSpPr>
          <p:cNvPr id="314" name="Google Shape;314;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5" name="Google Shape;315;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5" name="Google Shape;325;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3" name="Shape 13"/>
        <p:cNvGrpSpPr/>
        <p:nvPr/>
      </p:nvGrpSpPr>
      <p:grpSpPr>
        <a:xfrm>
          <a:off x="0" y="0"/>
          <a:ext cx="0" cy="0"/>
          <a:chOff x="0" y="0"/>
          <a:chExt cx="0" cy="0"/>
        </a:xfrm>
      </p:grpSpPr>
      <p:sp>
        <p:nvSpPr>
          <p:cNvPr id="14" name="Google Shape;14;p2"/>
          <p:cNvSpPr/>
          <p:nvPr/>
        </p:nvSpPr>
        <p:spPr>
          <a:xfrm rot="5400000">
            <a:off x="10000500" y="673"/>
            <a:ext cx="2191500" cy="2191500"/>
          </a:xfrm>
          <a:prstGeom prst="diagStripe">
            <a:avLst>
              <a:gd fmla="val 0" name="adj"/>
            </a:avLst>
          </a:prstGeom>
          <a:solidFill>
            <a:schemeClr val="lt1">
              <a:alpha val="303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5" name="Google Shape;15;p2"/>
          <p:cNvGrpSpPr/>
          <p:nvPr/>
        </p:nvGrpSpPr>
        <p:grpSpPr>
          <a:xfrm>
            <a:off x="0" y="654"/>
            <a:ext cx="6871435" cy="6845694"/>
            <a:chOff x="0" y="75"/>
            <a:chExt cx="5153705" cy="5152950"/>
          </a:xfrm>
        </p:grpSpPr>
        <p:sp>
          <p:nvSpPr>
            <p:cNvPr id="16" name="Google Shape;16;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7" name="Google Shape;17;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8" name="Google Shape;18;p2"/>
            <p:cNvSpPr/>
            <p:nvPr/>
          </p:nvSpPr>
          <p:spPr>
            <a:xfrm rot="-5400000">
              <a:off x="1646" y="-75"/>
              <a:ext cx="2299800" cy="2300100"/>
            </a:xfrm>
            <a:prstGeom prst="diagStripe">
              <a:avLst>
                <a:gd fmla="val 50000"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9" name="Google Shape;19;p2"/>
            <p:cNvSpPr/>
            <p:nvPr/>
          </p:nvSpPr>
          <p:spPr>
            <a:xfrm flipH="1">
              <a:off x="652821" y="590035"/>
              <a:ext cx="2300100" cy="2299800"/>
            </a:xfrm>
            <a:prstGeom prst="diagStripe">
              <a:avLst>
                <a:gd fmla="val 50000" name="adj"/>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20" name="Google Shape;20;p2"/>
          <p:cNvSpPr txBox="1"/>
          <p:nvPr>
            <p:ph type="ctrTitle"/>
          </p:nvPr>
        </p:nvSpPr>
        <p:spPr>
          <a:xfrm>
            <a:off x="4716200" y="2104533"/>
            <a:ext cx="6690000" cy="2105100"/>
          </a:xfrm>
          <a:prstGeom prst="rect">
            <a:avLst/>
          </a:prstGeom>
        </p:spPr>
        <p:txBody>
          <a:bodyPr anchorCtr="0" anchor="t" bIns="121900" lIns="121900" spcFirstLastPara="1" rIns="121900" wrap="square" tIns="121900">
            <a:normAutofit/>
          </a:bodyPr>
          <a:lstStyle>
            <a:lvl1pPr lvl="0">
              <a:spcBef>
                <a:spcPts val="0"/>
              </a:spcBef>
              <a:spcAft>
                <a:spcPts val="0"/>
              </a:spcAft>
              <a:buSzPts val="5300"/>
              <a:buNone/>
              <a:defRPr sz="5300"/>
            </a:lvl1pPr>
            <a:lvl2pPr lvl="1">
              <a:spcBef>
                <a:spcPts val="0"/>
              </a:spcBef>
              <a:spcAft>
                <a:spcPts val="0"/>
              </a:spcAft>
              <a:buSzPts val="5300"/>
              <a:buNone/>
              <a:defRPr sz="5300"/>
            </a:lvl2pPr>
            <a:lvl3pPr lvl="2">
              <a:spcBef>
                <a:spcPts val="0"/>
              </a:spcBef>
              <a:spcAft>
                <a:spcPts val="0"/>
              </a:spcAft>
              <a:buSzPts val="5300"/>
              <a:buNone/>
              <a:defRPr sz="5300"/>
            </a:lvl3pPr>
            <a:lvl4pPr lvl="3">
              <a:spcBef>
                <a:spcPts val="0"/>
              </a:spcBef>
              <a:spcAft>
                <a:spcPts val="0"/>
              </a:spcAft>
              <a:buSzPts val="5300"/>
              <a:buNone/>
              <a:defRPr sz="5300"/>
            </a:lvl4pPr>
            <a:lvl5pPr lvl="4">
              <a:spcBef>
                <a:spcPts val="0"/>
              </a:spcBef>
              <a:spcAft>
                <a:spcPts val="0"/>
              </a:spcAft>
              <a:buSzPts val="5300"/>
              <a:buNone/>
              <a:defRPr sz="5300"/>
            </a:lvl5pPr>
            <a:lvl6pPr lvl="5">
              <a:spcBef>
                <a:spcPts val="0"/>
              </a:spcBef>
              <a:spcAft>
                <a:spcPts val="0"/>
              </a:spcAft>
              <a:buSzPts val="5300"/>
              <a:buNone/>
              <a:defRPr sz="5300"/>
            </a:lvl6pPr>
            <a:lvl7pPr lvl="6">
              <a:spcBef>
                <a:spcPts val="0"/>
              </a:spcBef>
              <a:spcAft>
                <a:spcPts val="0"/>
              </a:spcAft>
              <a:buSzPts val="5300"/>
              <a:buNone/>
              <a:defRPr sz="5300"/>
            </a:lvl7pPr>
            <a:lvl8pPr lvl="7">
              <a:spcBef>
                <a:spcPts val="0"/>
              </a:spcBef>
              <a:spcAft>
                <a:spcPts val="0"/>
              </a:spcAft>
              <a:buSzPts val="5300"/>
              <a:buNone/>
              <a:defRPr sz="5300"/>
            </a:lvl8pPr>
            <a:lvl9pPr lvl="8">
              <a:spcBef>
                <a:spcPts val="0"/>
              </a:spcBef>
              <a:spcAft>
                <a:spcPts val="0"/>
              </a:spcAft>
              <a:buSzPts val="5300"/>
              <a:buNone/>
              <a:defRPr sz="5300"/>
            </a:lvl9pPr>
          </a:lstStyle>
          <a:p/>
        </p:txBody>
      </p:sp>
      <p:sp>
        <p:nvSpPr>
          <p:cNvPr id="21" name="Google Shape;21;p2"/>
          <p:cNvSpPr txBox="1"/>
          <p:nvPr>
            <p:ph idx="1" type="subTitle"/>
          </p:nvPr>
        </p:nvSpPr>
        <p:spPr>
          <a:xfrm>
            <a:off x="6778600" y="5233233"/>
            <a:ext cx="4627500" cy="674700"/>
          </a:xfrm>
          <a:prstGeom prst="rect">
            <a:avLst/>
          </a:prstGeom>
        </p:spPr>
        <p:txBody>
          <a:bodyPr anchorCtr="0" anchor="t" bIns="121900" lIns="121900" spcFirstLastPara="1" rIns="121900" wrap="square" tIns="121900">
            <a:normAutofit/>
          </a:bodyPr>
          <a:lstStyle>
            <a:lvl1pPr lvl="0">
              <a:lnSpc>
                <a:spcPct val="100000"/>
              </a:lnSpc>
              <a:spcBef>
                <a:spcPts val="0"/>
              </a:spcBef>
              <a:spcAft>
                <a:spcPts val="0"/>
              </a:spcAft>
              <a:buSzPts val="1700"/>
              <a:buNone/>
              <a:defRPr/>
            </a:lvl1pPr>
            <a:lvl2pPr lvl="1">
              <a:lnSpc>
                <a:spcPct val="100000"/>
              </a:lnSpc>
              <a:spcBef>
                <a:spcPts val="0"/>
              </a:spcBef>
              <a:spcAft>
                <a:spcPts val="0"/>
              </a:spcAft>
              <a:buSzPts val="1700"/>
              <a:buNone/>
              <a:defRPr sz="1700"/>
            </a:lvl2pPr>
            <a:lvl3pPr lvl="2">
              <a:lnSpc>
                <a:spcPct val="100000"/>
              </a:lnSpc>
              <a:spcBef>
                <a:spcPts val="0"/>
              </a:spcBef>
              <a:spcAft>
                <a:spcPts val="0"/>
              </a:spcAft>
              <a:buSzPts val="1700"/>
              <a:buNone/>
              <a:defRPr sz="1700"/>
            </a:lvl3pPr>
            <a:lvl4pPr lvl="3">
              <a:lnSpc>
                <a:spcPct val="100000"/>
              </a:lnSpc>
              <a:spcBef>
                <a:spcPts val="0"/>
              </a:spcBef>
              <a:spcAft>
                <a:spcPts val="0"/>
              </a:spcAft>
              <a:buSzPts val="1700"/>
              <a:buNone/>
              <a:defRPr sz="1700"/>
            </a:lvl4pPr>
            <a:lvl5pPr lvl="4">
              <a:lnSpc>
                <a:spcPct val="100000"/>
              </a:lnSpc>
              <a:spcBef>
                <a:spcPts val="0"/>
              </a:spcBef>
              <a:spcAft>
                <a:spcPts val="0"/>
              </a:spcAft>
              <a:buSzPts val="1700"/>
              <a:buNone/>
              <a:defRPr sz="1700"/>
            </a:lvl5pPr>
            <a:lvl6pPr lvl="5">
              <a:lnSpc>
                <a:spcPct val="100000"/>
              </a:lnSpc>
              <a:spcBef>
                <a:spcPts val="0"/>
              </a:spcBef>
              <a:spcAft>
                <a:spcPts val="0"/>
              </a:spcAft>
              <a:buSzPts val="1700"/>
              <a:buNone/>
              <a:defRPr sz="1700"/>
            </a:lvl6pPr>
            <a:lvl7pPr lvl="6">
              <a:lnSpc>
                <a:spcPct val="100000"/>
              </a:lnSpc>
              <a:spcBef>
                <a:spcPts val="0"/>
              </a:spcBef>
              <a:spcAft>
                <a:spcPts val="0"/>
              </a:spcAft>
              <a:buSzPts val="1700"/>
              <a:buNone/>
              <a:defRPr sz="1700"/>
            </a:lvl7pPr>
            <a:lvl8pPr lvl="7">
              <a:lnSpc>
                <a:spcPct val="100000"/>
              </a:lnSpc>
              <a:spcBef>
                <a:spcPts val="0"/>
              </a:spcBef>
              <a:spcAft>
                <a:spcPts val="0"/>
              </a:spcAft>
              <a:buSzPts val="1700"/>
              <a:buNone/>
              <a:defRPr sz="1700"/>
            </a:lvl8pPr>
            <a:lvl9pPr lvl="8">
              <a:lnSpc>
                <a:spcPct val="100000"/>
              </a:lnSpc>
              <a:spcBef>
                <a:spcPts val="0"/>
              </a:spcBef>
              <a:spcAft>
                <a:spcPts val="0"/>
              </a:spcAft>
              <a:buSzPts val="1700"/>
              <a:buNone/>
              <a:defRPr sz="1700"/>
            </a:lvl9pPr>
          </a:lstStyle>
          <a:p/>
        </p:txBody>
      </p:sp>
      <p:sp>
        <p:nvSpPr>
          <p:cNvPr id="22" name="Google Shape;22;p2"/>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grpSp>
        <p:nvGrpSpPr>
          <p:cNvPr id="24" name="Google Shape;24;p3"/>
          <p:cNvGrpSpPr/>
          <p:nvPr/>
        </p:nvGrpSpPr>
        <p:grpSpPr>
          <a:xfrm>
            <a:off x="5875053" y="0"/>
            <a:ext cx="6316642" cy="6857248"/>
            <a:chOff x="4406400" y="0"/>
            <a:chExt cx="4737600" cy="5143065"/>
          </a:xfrm>
        </p:grpSpPr>
        <p:sp>
          <p:nvSpPr>
            <p:cNvPr id="25" name="Google Shape;25;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6" name="Google Shape;26;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7" name="Google Shape;27;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8" name="Google Shape;28;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9" name="Google Shape;29;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0" name="Google Shape;30;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1" name="Google Shape;31;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2" name="Google Shape;32;p3"/>
            <p:cNvSpPr/>
            <p:nvPr/>
          </p:nvSpPr>
          <p:spPr>
            <a:xfrm flipH="1">
              <a:off x="6908099" y="2069505"/>
              <a:ext cx="808800" cy="808800"/>
            </a:xfrm>
            <a:prstGeom prst="diagStripe">
              <a:avLst>
                <a:gd fmla="val 50000" name="adj"/>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3" name="Google Shape;33;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4" name="Google Shape;34;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5" name="Google Shape;35;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6" name="Google Shape;36;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7" name="Google Shape;37;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8" name="Google Shape;38;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9" name="Google Shape;39;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40" name="Google Shape;40;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41" name="Google Shape;41;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42" name="Google Shape;42;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43" name="Google Shape;43;p3"/>
          <p:cNvSpPr txBox="1"/>
          <p:nvPr>
            <p:ph type="title"/>
          </p:nvPr>
        </p:nvSpPr>
        <p:spPr>
          <a:xfrm>
            <a:off x="1098467" y="2737333"/>
            <a:ext cx="6116100" cy="1531500"/>
          </a:xfrm>
          <a:prstGeom prst="rect">
            <a:avLst/>
          </a:prstGeom>
        </p:spPr>
        <p:txBody>
          <a:bodyPr anchorCtr="0" anchor="ctr" bIns="121900" lIns="121900" spcFirstLastPara="1" rIns="121900" wrap="square" tIns="12190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p:txBody>
      </p:sp>
      <p:sp>
        <p:nvSpPr>
          <p:cNvPr id="44" name="Google Shape;44;p3"/>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5" name="Shape 45"/>
        <p:cNvGrpSpPr/>
        <p:nvPr/>
      </p:nvGrpSpPr>
      <p:grpSpPr>
        <a:xfrm>
          <a:off x="0" y="0"/>
          <a:ext cx="0" cy="0"/>
          <a:chOff x="0" y="0"/>
          <a:chExt cx="0" cy="0"/>
        </a:xfrm>
      </p:grpSpPr>
      <p:grpSp>
        <p:nvGrpSpPr>
          <p:cNvPr id="46" name="Google Shape;46;p4"/>
          <p:cNvGrpSpPr/>
          <p:nvPr/>
        </p:nvGrpSpPr>
        <p:grpSpPr>
          <a:xfrm>
            <a:off x="0" y="507989"/>
            <a:ext cx="1383765" cy="1355016"/>
            <a:chOff x="0" y="381001"/>
            <a:chExt cx="1037850" cy="1016287"/>
          </a:xfrm>
        </p:grpSpPr>
        <p:sp>
          <p:nvSpPr>
            <p:cNvPr id="47" name="Google Shape;47;p4"/>
            <p:cNvSpPr/>
            <p:nvPr/>
          </p:nvSpPr>
          <p:spPr>
            <a:xfrm rot="-5400000">
              <a:off x="0" y="381001"/>
              <a:ext cx="808800" cy="808800"/>
            </a:xfrm>
            <a:prstGeom prst="diagStripe">
              <a:avLst>
                <a:gd fmla="val 50000"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48" name="Google Shape;48;p4"/>
            <p:cNvSpPr/>
            <p:nvPr/>
          </p:nvSpPr>
          <p:spPr>
            <a:xfrm flipH="1">
              <a:off x="229050" y="588489"/>
              <a:ext cx="808800" cy="808800"/>
            </a:xfrm>
            <a:prstGeom prst="diagStripe">
              <a:avLst>
                <a:gd fmla="val 50000" name="adj"/>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49" name="Google Shape;49;p4"/>
          <p:cNvSpPr txBox="1"/>
          <p:nvPr>
            <p:ph type="title"/>
          </p:nvPr>
        </p:nvSpPr>
        <p:spPr>
          <a:xfrm>
            <a:off x="1730000" y="525000"/>
            <a:ext cx="9385200" cy="1218900"/>
          </a:xfrm>
          <a:prstGeom prst="rect">
            <a:avLst/>
          </a:prstGeom>
        </p:spPr>
        <p:txBody>
          <a:bodyPr anchorCtr="0" anchor="t" bIns="121900" lIns="121900" spcFirstLastPara="1" rIns="121900" wrap="square" tIns="121900">
            <a:normAutofit/>
          </a:bodyPr>
          <a:lstStyle>
            <a:lvl1pPr lvl="0">
              <a:spcBef>
                <a:spcPts val="0"/>
              </a:spcBef>
              <a:spcAft>
                <a:spcPts val="0"/>
              </a:spcAft>
              <a:buSzPts val="3200"/>
              <a:buNone/>
              <a:defRPr sz="3200"/>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p:txBody>
      </p:sp>
      <p:sp>
        <p:nvSpPr>
          <p:cNvPr id="50" name="Google Shape;50;p4"/>
          <p:cNvSpPr txBox="1"/>
          <p:nvPr>
            <p:ph idx="1" type="body"/>
          </p:nvPr>
        </p:nvSpPr>
        <p:spPr>
          <a:xfrm>
            <a:off x="1730000" y="2090067"/>
            <a:ext cx="9385200" cy="3881700"/>
          </a:xfrm>
          <a:prstGeom prst="rect">
            <a:avLst/>
          </a:prstGeom>
        </p:spPr>
        <p:txBody>
          <a:bodyPr anchorCtr="0" anchor="t" bIns="121900" lIns="121900" spcFirstLastPara="1" rIns="121900" wrap="square" tIns="121900">
            <a:normAutofit/>
          </a:bodyPr>
          <a:lstStyle>
            <a:lvl1pPr indent="-336550" lvl="0" marL="457200">
              <a:spcBef>
                <a:spcPts val="0"/>
              </a:spcBef>
              <a:spcAft>
                <a:spcPts val="0"/>
              </a:spcAft>
              <a:buSzPts val="1700"/>
              <a:buChar char="●"/>
              <a:defRPr/>
            </a:lvl1pPr>
            <a:lvl2pPr indent="-323850" lvl="1" marL="914400">
              <a:spcBef>
                <a:spcPts val="0"/>
              </a:spcBef>
              <a:spcAft>
                <a:spcPts val="0"/>
              </a:spcAft>
              <a:buSzPts val="1500"/>
              <a:buChar char="○"/>
              <a:defRPr/>
            </a:lvl2pPr>
            <a:lvl3pPr indent="-323850" lvl="2" marL="1371600">
              <a:spcBef>
                <a:spcPts val="0"/>
              </a:spcBef>
              <a:spcAft>
                <a:spcPts val="0"/>
              </a:spcAft>
              <a:buSzPts val="1500"/>
              <a:buChar char="■"/>
              <a:defRPr/>
            </a:lvl3pPr>
            <a:lvl4pPr indent="-323850" lvl="3" marL="1828800">
              <a:spcBef>
                <a:spcPts val="0"/>
              </a:spcBef>
              <a:spcAft>
                <a:spcPts val="0"/>
              </a:spcAft>
              <a:buSzPts val="1500"/>
              <a:buChar char="●"/>
              <a:defRPr/>
            </a:lvl4pPr>
            <a:lvl5pPr indent="-323850" lvl="4" marL="2286000">
              <a:spcBef>
                <a:spcPts val="0"/>
              </a:spcBef>
              <a:spcAft>
                <a:spcPts val="0"/>
              </a:spcAft>
              <a:buSzPts val="1500"/>
              <a:buChar char="○"/>
              <a:defRPr/>
            </a:lvl5pPr>
            <a:lvl6pPr indent="-323850" lvl="5" marL="2743200">
              <a:spcBef>
                <a:spcPts val="0"/>
              </a:spcBef>
              <a:spcAft>
                <a:spcPts val="0"/>
              </a:spcAft>
              <a:buSzPts val="1500"/>
              <a:buChar char="■"/>
              <a:defRPr/>
            </a:lvl6pPr>
            <a:lvl7pPr indent="-323850" lvl="6" marL="3200400">
              <a:spcBef>
                <a:spcPts val="0"/>
              </a:spcBef>
              <a:spcAft>
                <a:spcPts val="0"/>
              </a:spcAft>
              <a:buSzPts val="1500"/>
              <a:buChar char="●"/>
              <a:defRPr/>
            </a:lvl7pPr>
            <a:lvl8pPr indent="-323850" lvl="7" marL="3657600">
              <a:spcBef>
                <a:spcPts val="0"/>
              </a:spcBef>
              <a:spcAft>
                <a:spcPts val="0"/>
              </a:spcAft>
              <a:buSzPts val="1500"/>
              <a:buChar char="○"/>
              <a:defRPr/>
            </a:lvl8pPr>
            <a:lvl9pPr indent="-323850" lvl="8" marL="4114800">
              <a:spcBef>
                <a:spcPts val="0"/>
              </a:spcBef>
              <a:spcAft>
                <a:spcPts val="0"/>
              </a:spcAft>
              <a:buSzPts val="1500"/>
              <a:buChar char="■"/>
              <a:defRPr/>
            </a:lvl9pPr>
          </a:lstStyle>
          <a:p/>
        </p:txBody>
      </p:sp>
      <p:sp>
        <p:nvSpPr>
          <p:cNvPr id="51" name="Google Shape;51;p4"/>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52" name="Shape 52"/>
        <p:cNvGrpSpPr/>
        <p:nvPr/>
      </p:nvGrpSpPr>
      <p:grpSpPr>
        <a:xfrm>
          <a:off x="0" y="0"/>
          <a:ext cx="0" cy="0"/>
          <a:chOff x="0" y="0"/>
          <a:chExt cx="0" cy="0"/>
        </a:xfrm>
      </p:grpSpPr>
      <p:grpSp>
        <p:nvGrpSpPr>
          <p:cNvPr id="53" name="Google Shape;53;p5"/>
          <p:cNvGrpSpPr/>
          <p:nvPr/>
        </p:nvGrpSpPr>
        <p:grpSpPr>
          <a:xfrm>
            <a:off x="0" y="507989"/>
            <a:ext cx="1383765" cy="1355016"/>
            <a:chOff x="0" y="381001"/>
            <a:chExt cx="1037850" cy="1016287"/>
          </a:xfrm>
        </p:grpSpPr>
        <p:sp>
          <p:nvSpPr>
            <p:cNvPr id="54" name="Google Shape;54;p5"/>
            <p:cNvSpPr/>
            <p:nvPr/>
          </p:nvSpPr>
          <p:spPr>
            <a:xfrm rot="-5400000">
              <a:off x="0" y="381001"/>
              <a:ext cx="808800" cy="808800"/>
            </a:xfrm>
            <a:prstGeom prst="diagStripe">
              <a:avLst>
                <a:gd fmla="val 50000"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55" name="Google Shape;55;p5"/>
            <p:cNvSpPr/>
            <p:nvPr/>
          </p:nvSpPr>
          <p:spPr>
            <a:xfrm flipH="1">
              <a:off x="229050" y="588489"/>
              <a:ext cx="808800" cy="808800"/>
            </a:xfrm>
            <a:prstGeom prst="diagStripe">
              <a:avLst>
                <a:gd fmla="val 50000" name="adj"/>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56" name="Google Shape;56;p5"/>
          <p:cNvSpPr txBox="1"/>
          <p:nvPr>
            <p:ph type="title"/>
          </p:nvPr>
        </p:nvSpPr>
        <p:spPr>
          <a:xfrm>
            <a:off x="1730000" y="525000"/>
            <a:ext cx="9385200" cy="1218900"/>
          </a:xfrm>
          <a:prstGeom prst="rect">
            <a:avLst/>
          </a:prstGeom>
        </p:spPr>
        <p:txBody>
          <a:bodyPr anchorCtr="0" anchor="t" bIns="121900" lIns="121900" spcFirstLastPara="1" rIns="121900" wrap="square" tIns="121900">
            <a:normAutofit/>
          </a:bodyPr>
          <a:lstStyle>
            <a:lvl1pPr lvl="0">
              <a:spcBef>
                <a:spcPts val="0"/>
              </a:spcBef>
              <a:spcAft>
                <a:spcPts val="0"/>
              </a:spcAft>
              <a:buSzPts val="3200"/>
              <a:buNone/>
              <a:defRPr sz="3200"/>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p:txBody>
      </p:sp>
      <p:sp>
        <p:nvSpPr>
          <p:cNvPr id="57" name="Google Shape;57;p5"/>
          <p:cNvSpPr txBox="1"/>
          <p:nvPr>
            <p:ph idx="1" type="body"/>
          </p:nvPr>
        </p:nvSpPr>
        <p:spPr>
          <a:xfrm>
            <a:off x="1730000" y="2090067"/>
            <a:ext cx="4537500" cy="3881700"/>
          </a:xfrm>
          <a:prstGeom prst="rect">
            <a:avLst/>
          </a:prstGeom>
        </p:spPr>
        <p:txBody>
          <a:bodyPr anchorCtr="0" anchor="t" bIns="121900" lIns="121900" spcFirstLastPara="1" rIns="121900" wrap="square" tIns="121900">
            <a:normAutofit/>
          </a:bodyPr>
          <a:lstStyle>
            <a:lvl1pPr indent="-336550" lvl="0" marL="457200">
              <a:spcBef>
                <a:spcPts val="0"/>
              </a:spcBef>
              <a:spcAft>
                <a:spcPts val="0"/>
              </a:spcAft>
              <a:buSzPts val="1700"/>
              <a:buChar char="●"/>
              <a:defRPr/>
            </a:lvl1pPr>
            <a:lvl2pPr indent="-323850" lvl="1" marL="914400">
              <a:spcBef>
                <a:spcPts val="0"/>
              </a:spcBef>
              <a:spcAft>
                <a:spcPts val="0"/>
              </a:spcAft>
              <a:buSzPts val="1500"/>
              <a:buChar char="○"/>
              <a:defRPr/>
            </a:lvl2pPr>
            <a:lvl3pPr indent="-323850" lvl="2" marL="1371600">
              <a:spcBef>
                <a:spcPts val="0"/>
              </a:spcBef>
              <a:spcAft>
                <a:spcPts val="0"/>
              </a:spcAft>
              <a:buSzPts val="1500"/>
              <a:buChar char="■"/>
              <a:defRPr/>
            </a:lvl3pPr>
            <a:lvl4pPr indent="-323850" lvl="3" marL="1828800">
              <a:spcBef>
                <a:spcPts val="0"/>
              </a:spcBef>
              <a:spcAft>
                <a:spcPts val="0"/>
              </a:spcAft>
              <a:buSzPts val="1500"/>
              <a:buChar char="●"/>
              <a:defRPr/>
            </a:lvl4pPr>
            <a:lvl5pPr indent="-323850" lvl="4" marL="2286000">
              <a:spcBef>
                <a:spcPts val="0"/>
              </a:spcBef>
              <a:spcAft>
                <a:spcPts val="0"/>
              </a:spcAft>
              <a:buSzPts val="1500"/>
              <a:buChar char="○"/>
              <a:defRPr/>
            </a:lvl5pPr>
            <a:lvl6pPr indent="-323850" lvl="5" marL="2743200">
              <a:spcBef>
                <a:spcPts val="0"/>
              </a:spcBef>
              <a:spcAft>
                <a:spcPts val="0"/>
              </a:spcAft>
              <a:buSzPts val="1500"/>
              <a:buChar char="■"/>
              <a:defRPr/>
            </a:lvl6pPr>
            <a:lvl7pPr indent="-323850" lvl="6" marL="3200400">
              <a:spcBef>
                <a:spcPts val="0"/>
              </a:spcBef>
              <a:spcAft>
                <a:spcPts val="0"/>
              </a:spcAft>
              <a:buSzPts val="1500"/>
              <a:buChar char="●"/>
              <a:defRPr/>
            </a:lvl7pPr>
            <a:lvl8pPr indent="-323850" lvl="7" marL="3657600">
              <a:spcBef>
                <a:spcPts val="0"/>
              </a:spcBef>
              <a:spcAft>
                <a:spcPts val="0"/>
              </a:spcAft>
              <a:buSzPts val="1500"/>
              <a:buChar char="○"/>
              <a:defRPr/>
            </a:lvl8pPr>
            <a:lvl9pPr indent="-323850" lvl="8" marL="4114800">
              <a:spcBef>
                <a:spcPts val="0"/>
              </a:spcBef>
              <a:spcAft>
                <a:spcPts val="0"/>
              </a:spcAft>
              <a:buSzPts val="1500"/>
              <a:buChar char="■"/>
              <a:defRPr/>
            </a:lvl9pPr>
          </a:lstStyle>
          <a:p/>
        </p:txBody>
      </p:sp>
      <p:sp>
        <p:nvSpPr>
          <p:cNvPr id="58" name="Google Shape;58;p5"/>
          <p:cNvSpPr txBox="1"/>
          <p:nvPr>
            <p:ph idx="2" type="body"/>
          </p:nvPr>
        </p:nvSpPr>
        <p:spPr>
          <a:xfrm>
            <a:off x="6577628" y="2090067"/>
            <a:ext cx="4537500" cy="3881700"/>
          </a:xfrm>
          <a:prstGeom prst="rect">
            <a:avLst/>
          </a:prstGeom>
        </p:spPr>
        <p:txBody>
          <a:bodyPr anchorCtr="0" anchor="t" bIns="121900" lIns="121900" spcFirstLastPara="1" rIns="121900" wrap="square" tIns="121900">
            <a:normAutofit/>
          </a:bodyPr>
          <a:lstStyle>
            <a:lvl1pPr indent="-336550" lvl="0" marL="457200">
              <a:spcBef>
                <a:spcPts val="0"/>
              </a:spcBef>
              <a:spcAft>
                <a:spcPts val="0"/>
              </a:spcAft>
              <a:buSzPts val="1700"/>
              <a:buChar char="●"/>
              <a:defRPr/>
            </a:lvl1pPr>
            <a:lvl2pPr indent="-323850" lvl="1" marL="914400">
              <a:spcBef>
                <a:spcPts val="0"/>
              </a:spcBef>
              <a:spcAft>
                <a:spcPts val="0"/>
              </a:spcAft>
              <a:buSzPts val="1500"/>
              <a:buChar char="○"/>
              <a:defRPr/>
            </a:lvl2pPr>
            <a:lvl3pPr indent="-323850" lvl="2" marL="1371600">
              <a:spcBef>
                <a:spcPts val="0"/>
              </a:spcBef>
              <a:spcAft>
                <a:spcPts val="0"/>
              </a:spcAft>
              <a:buSzPts val="1500"/>
              <a:buChar char="■"/>
              <a:defRPr/>
            </a:lvl3pPr>
            <a:lvl4pPr indent="-323850" lvl="3" marL="1828800">
              <a:spcBef>
                <a:spcPts val="0"/>
              </a:spcBef>
              <a:spcAft>
                <a:spcPts val="0"/>
              </a:spcAft>
              <a:buSzPts val="1500"/>
              <a:buChar char="●"/>
              <a:defRPr/>
            </a:lvl4pPr>
            <a:lvl5pPr indent="-323850" lvl="4" marL="2286000">
              <a:spcBef>
                <a:spcPts val="0"/>
              </a:spcBef>
              <a:spcAft>
                <a:spcPts val="0"/>
              </a:spcAft>
              <a:buSzPts val="1500"/>
              <a:buChar char="○"/>
              <a:defRPr/>
            </a:lvl5pPr>
            <a:lvl6pPr indent="-323850" lvl="5" marL="2743200">
              <a:spcBef>
                <a:spcPts val="0"/>
              </a:spcBef>
              <a:spcAft>
                <a:spcPts val="0"/>
              </a:spcAft>
              <a:buSzPts val="1500"/>
              <a:buChar char="■"/>
              <a:defRPr/>
            </a:lvl6pPr>
            <a:lvl7pPr indent="-323850" lvl="6" marL="3200400">
              <a:spcBef>
                <a:spcPts val="0"/>
              </a:spcBef>
              <a:spcAft>
                <a:spcPts val="0"/>
              </a:spcAft>
              <a:buSzPts val="1500"/>
              <a:buChar char="●"/>
              <a:defRPr/>
            </a:lvl7pPr>
            <a:lvl8pPr indent="-323850" lvl="7" marL="3657600">
              <a:spcBef>
                <a:spcPts val="0"/>
              </a:spcBef>
              <a:spcAft>
                <a:spcPts val="0"/>
              </a:spcAft>
              <a:buSzPts val="1500"/>
              <a:buChar char="○"/>
              <a:defRPr/>
            </a:lvl8pPr>
            <a:lvl9pPr indent="-323850" lvl="8" marL="4114800">
              <a:spcBef>
                <a:spcPts val="0"/>
              </a:spcBef>
              <a:spcAft>
                <a:spcPts val="0"/>
              </a:spcAft>
              <a:buSzPts val="1500"/>
              <a:buChar char="■"/>
              <a:defRPr/>
            </a:lvl9pPr>
          </a:lstStyle>
          <a:p/>
        </p:txBody>
      </p:sp>
      <p:sp>
        <p:nvSpPr>
          <p:cNvPr id="59" name="Google Shape;59;p5"/>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0" name="Shape 60"/>
        <p:cNvGrpSpPr/>
        <p:nvPr/>
      </p:nvGrpSpPr>
      <p:grpSpPr>
        <a:xfrm>
          <a:off x="0" y="0"/>
          <a:ext cx="0" cy="0"/>
          <a:chOff x="0" y="0"/>
          <a:chExt cx="0" cy="0"/>
        </a:xfrm>
      </p:grpSpPr>
      <p:grpSp>
        <p:nvGrpSpPr>
          <p:cNvPr id="61" name="Google Shape;61;p6"/>
          <p:cNvGrpSpPr/>
          <p:nvPr/>
        </p:nvGrpSpPr>
        <p:grpSpPr>
          <a:xfrm>
            <a:off x="0" y="507989"/>
            <a:ext cx="1383765" cy="1355016"/>
            <a:chOff x="0" y="381001"/>
            <a:chExt cx="1037850" cy="1016287"/>
          </a:xfrm>
        </p:grpSpPr>
        <p:sp>
          <p:nvSpPr>
            <p:cNvPr id="62" name="Google Shape;62;p6"/>
            <p:cNvSpPr/>
            <p:nvPr/>
          </p:nvSpPr>
          <p:spPr>
            <a:xfrm rot="-5400000">
              <a:off x="0" y="381001"/>
              <a:ext cx="808800" cy="808800"/>
            </a:xfrm>
            <a:prstGeom prst="diagStripe">
              <a:avLst>
                <a:gd fmla="val 50000"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63" name="Google Shape;63;p6"/>
            <p:cNvSpPr/>
            <p:nvPr/>
          </p:nvSpPr>
          <p:spPr>
            <a:xfrm flipH="1">
              <a:off x="229050" y="588489"/>
              <a:ext cx="808800" cy="808800"/>
            </a:xfrm>
            <a:prstGeom prst="diagStripe">
              <a:avLst>
                <a:gd fmla="val 50000" name="adj"/>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64" name="Google Shape;64;p6"/>
          <p:cNvSpPr txBox="1"/>
          <p:nvPr>
            <p:ph type="title"/>
          </p:nvPr>
        </p:nvSpPr>
        <p:spPr>
          <a:xfrm>
            <a:off x="1730000" y="525000"/>
            <a:ext cx="9385200" cy="1218900"/>
          </a:xfrm>
          <a:prstGeom prst="rect">
            <a:avLst/>
          </a:prstGeom>
        </p:spPr>
        <p:txBody>
          <a:bodyPr anchorCtr="0" anchor="t" bIns="121900" lIns="121900" spcFirstLastPara="1" rIns="121900" wrap="square" tIns="121900">
            <a:normAutofit/>
          </a:bodyPr>
          <a:lstStyle>
            <a:lvl1pPr lvl="0">
              <a:spcBef>
                <a:spcPts val="0"/>
              </a:spcBef>
              <a:spcAft>
                <a:spcPts val="0"/>
              </a:spcAft>
              <a:buSzPts val="3200"/>
              <a:buNone/>
              <a:defRPr sz="3200"/>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p:txBody>
      </p:sp>
      <p:sp>
        <p:nvSpPr>
          <p:cNvPr id="65" name="Google Shape;65;p6"/>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6" name="Shape 66"/>
        <p:cNvGrpSpPr/>
        <p:nvPr/>
      </p:nvGrpSpPr>
      <p:grpSpPr>
        <a:xfrm>
          <a:off x="0" y="0"/>
          <a:ext cx="0" cy="0"/>
          <a:chOff x="0" y="0"/>
          <a:chExt cx="0" cy="0"/>
        </a:xfrm>
      </p:grpSpPr>
      <p:grpSp>
        <p:nvGrpSpPr>
          <p:cNvPr id="67" name="Google Shape;67;p7"/>
          <p:cNvGrpSpPr/>
          <p:nvPr/>
        </p:nvGrpSpPr>
        <p:grpSpPr>
          <a:xfrm>
            <a:off x="0" y="507989"/>
            <a:ext cx="1383765" cy="1355016"/>
            <a:chOff x="0" y="381001"/>
            <a:chExt cx="1037850" cy="1016287"/>
          </a:xfrm>
        </p:grpSpPr>
        <p:sp>
          <p:nvSpPr>
            <p:cNvPr id="68" name="Google Shape;68;p7"/>
            <p:cNvSpPr/>
            <p:nvPr/>
          </p:nvSpPr>
          <p:spPr>
            <a:xfrm rot="-5400000">
              <a:off x="0" y="381001"/>
              <a:ext cx="808800" cy="808800"/>
            </a:xfrm>
            <a:prstGeom prst="diagStripe">
              <a:avLst>
                <a:gd fmla="val 50000"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69" name="Google Shape;69;p7"/>
            <p:cNvSpPr/>
            <p:nvPr/>
          </p:nvSpPr>
          <p:spPr>
            <a:xfrm flipH="1">
              <a:off x="229050" y="588489"/>
              <a:ext cx="808800" cy="808800"/>
            </a:xfrm>
            <a:prstGeom prst="diagStripe">
              <a:avLst>
                <a:gd fmla="val 50000" name="adj"/>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70" name="Google Shape;70;p7"/>
          <p:cNvSpPr txBox="1"/>
          <p:nvPr>
            <p:ph type="title"/>
          </p:nvPr>
        </p:nvSpPr>
        <p:spPr>
          <a:xfrm>
            <a:off x="1730000" y="525000"/>
            <a:ext cx="5065200" cy="1990800"/>
          </a:xfrm>
          <a:prstGeom prst="rect">
            <a:avLst/>
          </a:prstGeom>
        </p:spPr>
        <p:txBody>
          <a:bodyPr anchorCtr="0" anchor="t" bIns="121900" lIns="121900" spcFirstLastPara="1" rIns="121900" wrap="square" tIns="121900">
            <a:normAutofit/>
          </a:bodyPr>
          <a:lstStyle>
            <a:lvl1pPr lvl="0">
              <a:spcBef>
                <a:spcPts val="0"/>
              </a:spcBef>
              <a:spcAft>
                <a:spcPts val="0"/>
              </a:spcAft>
              <a:buSzPts val="3200"/>
              <a:buNone/>
              <a:defRPr sz="3200"/>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p:txBody>
      </p:sp>
      <p:sp>
        <p:nvSpPr>
          <p:cNvPr id="71" name="Google Shape;71;p7"/>
          <p:cNvSpPr txBox="1"/>
          <p:nvPr>
            <p:ph idx="1" type="body"/>
          </p:nvPr>
        </p:nvSpPr>
        <p:spPr>
          <a:xfrm>
            <a:off x="1730000" y="2630067"/>
            <a:ext cx="5065200" cy="3221100"/>
          </a:xfrm>
          <a:prstGeom prst="rect">
            <a:avLst/>
          </a:prstGeom>
        </p:spPr>
        <p:txBody>
          <a:bodyPr anchorCtr="0" anchor="t" bIns="121900" lIns="121900" spcFirstLastPara="1" rIns="121900" wrap="square" tIns="121900">
            <a:normAutofit/>
          </a:bodyPr>
          <a:lstStyle>
            <a:lvl1pPr indent="-336550" lvl="0" marL="457200">
              <a:spcBef>
                <a:spcPts val="0"/>
              </a:spcBef>
              <a:spcAft>
                <a:spcPts val="0"/>
              </a:spcAft>
              <a:buSzPts val="1700"/>
              <a:buChar char="●"/>
              <a:defRPr/>
            </a:lvl1pPr>
            <a:lvl2pPr indent="-323850" lvl="1" marL="914400">
              <a:spcBef>
                <a:spcPts val="0"/>
              </a:spcBef>
              <a:spcAft>
                <a:spcPts val="0"/>
              </a:spcAft>
              <a:buSzPts val="1500"/>
              <a:buChar char="○"/>
              <a:defRPr/>
            </a:lvl2pPr>
            <a:lvl3pPr indent="-323850" lvl="2" marL="1371600">
              <a:spcBef>
                <a:spcPts val="0"/>
              </a:spcBef>
              <a:spcAft>
                <a:spcPts val="0"/>
              </a:spcAft>
              <a:buSzPts val="1500"/>
              <a:buChar char="■"/>
              <a:defRPr/>
            </a:lvl3pPr>
            <a:lvl4pPr indent="-323850" lvl="3" marL="1828800">
              <a:spcBef>
                <a:spcPts val="0"/>
              </a:spcBef>
              <a:spcAft>
                <a:spcPts val="0"/>
              </a:spcAft>
              <a:buSzPts val="1500"/>
              <a:buChar char="●"/>
              <a:defRPr/>
            </a:lvl4pPr>
            <a:lvl5pPr indent="-323850" lvl="4" marL="2286000">
              <a:spcBef>
                <a:spcPts val="0"/>
              </a:spcBef>
              <a:spcAft>
                <a:spcPts val="0"/>
              </a:spcAft>
              <a:buSzPts val="1500"/>
              <a:buChar char="○"/>
              <a:defRPr/>
            </a:lvl5pPr>
            <a:lvl6pPr indent="-323850" lvl="5" marL="2743200">
              <a:spcBef>
                <a:spcPts val="0"/>
              </a:spcBef>
              <a:spcAft>
                <a:spcPts val="0"/>
              </a:spcAft>
              <a:buSzPts val="1500"/>
              <a:buChar char="■"/>
              <a:defRPr/>
            </a:lvl6pPr>
            <a:lvl7pPr indent="-323850" lvl="6" marL="3200400">
              <a:spcBef>
                <a:spcPts val="0"/>
              </a:spcBef>
              <a:spcAft>
                <a:spcPts val="0"/>
              </a:spcAft>
              <a:buSzPts val="1500"/>
              <a:buChar char="●"/>
              <a:defRPr/>
            </a:lvl7pPr>
            <a:lvl8pPr indent="-323850" lvl="7" marL="3657600">
              <a:spcBef>
                <a:spcPts val="0"/>
              </a:spcBef>
              <a:spcAft>
                <a:spcPts val="0"/>
              </a:spcAft>
              <a:buSzPts val="1500"/>
              <a:buChar char="○"/>
              <a:defRPr/>
            </a:lvl8pPr>
            <a:lvl9pPr indent="-323850" lvl="8" marL="4114800">
              <a:spcBef>
                <a:spcPts val="0"/>
              </a:spcBef>
              <a:spcAft>
                <a:spcPts val="0"/>
              </a:spcAft>
              <a:buSzPts val="1500"/>
              <a:buChar char="■"/>
              <a:defRPr/>
            </a:lvl9pPr>
          </a:lstStyle>
          <a:p/>
        </p:txBody>
      </p:sp>
      <p:sp>
        <p:nvSpPr>
          <p:cNvPr id="72" name="Google Shape;72;p7"/>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73" name="Shape 73"/>
        <p:cNvGrpSpPr/>
        <p:nvPr/>
      </p:nvGrpSpPr>
      <p:grpSpPr>
        <a:xfrm>
          <a:off x="0" y="0"/>
          <a:ext cx="0" cy="0"/>
          <a:chOff x="0" y="0"/>
          <a:chExt cx="0" cy="0"/>
        </a:xfrm>
      </p:grpSpPr>
      <p:grpSp>
        <p:nvGrpSpPr>
          <p:cNvPr id="74" name="Google Shape;74;p8"/>
          <p:cNvGrpSpPr/>
          <p:nvPr/>
        </p:nvGrpSpPr>
        <p:grpSpPr>
          <a:xfrm>
            <a:off x="5875053" y="0"/>
            <a:ext cx="6316642" cy="6857829"/>
            <a:chOff x="4406400" y="0"/>
            <a:chExt cx="4737600" cy="5143500"/>
          </a:xfrm>
        </p:grpSpPr>
        <p:sp>
          <p:nvSpPr>
            <p:cNvPr id="75" name="Google Shape;75;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76" name="Google Shape;76;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77" name="Google Shape;77;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78" name="Google Shape;78;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79" name="Google Shape;79;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0" name="Google Shape;80;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1" name="Google Shape;81;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2" name="Google Shape;82;p8"/>
            <p:cNvSpPr/>
            <p:nvPr/>
          </p:nvSpPr>
          <p:spPr>
            <a:xfrm flipH="1">
              <a:off x="6908099" y="2069680"/>
              <a:ext cx="808800" cy="808800"/>
            </a:xfrm>
            <a:prstGeom prst="diagStripe">
              <a:avLst>
                <a:gd fmla="val 50000" name="adj"/>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3" name="Google Shape;83;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4" name="Google Shape;84;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5" name="Google Shape;85;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6" name="Google Shape;86;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7" name="Google Shape;87;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8" name="Google Shape;88;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9" name="Google Shape;89;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0" name="Google Shape;90;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1" name="Google Shape;91;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2" name="Google Shape;92;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93" name="Google Shape;93;p8"/>
          <p:cNvSpPr txBox="1"/>
          <p:nvPr>
            <p:ph type="title"/>
          </p:nvPr>
        </p:nvSpPr>
        <p:spPr>
          <a:xfrm>
            <a:off x="1098467" y="1155700"/>
            <a:ext cx="6116100" cy="4694700"/>
          </a:xfrm>
          <a:prstGeom prst="rect">
            <a:avLst/>
          </a:prstGeom>
        </p:spPr>
        <p:txBody>
          <a:bodyPr anchorCtr="0" anchor="ctr" bIns="121900" lIns="121900" spcFirstLastPara="1" rIns="121900" wrap="square" tIns="12190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p:txBody>
      </p:sp>
      <p:sp>
        <p:nvSpPr>
          <p:cNvPr id="94" name="Google Shape;94;p8"/>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5" name="Shape 95"/>
        <p:cNvGrpSpPr/>
        <p:nvPr/>
      </p:nvGrpSpPr>
      <p:grpSpPr>
        <a:xfrm>
          <a:off x="0" y="0"/>
          <a:ext cx="0" cy="0"/>
          <a:chOff x="0" y="0"/>
          <a:chExt cx="0" cy="0"/>
        </a:xfrm>
      </p:grpSpPr>
      <p:grpSp>
        <p:nvGrpSpPr>
          <p:cNvPr id="96" name="Google Shape;96;p9"/>
          <p:cNvGrpSpPr/>
          <p:nvPr/>
        </p:nvGrpSpPr>
        <p:grpSpPr>
          <a:xfrm>
            <a:off x="0" y="507989"/>
            <a:ext cx="1383765" cy="1355016"/>
            <a:chOff x="0" y="381001"/>
            <a:chExt cx="1037850" cy="1016287"/>
          </a:xfrm>
        </p:grpSpPr>
        <p:sp>
          <p:nvSpPr>
            <p:cNvPr id="97" name="Google Shape;97;p9"/>
            <p:cNvSpPr/>
            <p:nvPr/>
          </p:nvSpPr>
          <p:spPr>
            <a:xfrm rot="-5400000">
              <a:off x="0" y="381001"/>
              <a:ext cx="808800" cy="808800"/>
            </a:xfrm>
            <a:prstGeom prst="diagStripe">
              <a:avLst>
                <a:gd fmla="val 50000"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8" name="Google Shape;98;p9"/>
            <p:cNvSpPr/>
            <p:nvPr/>
          </p:nvSpPr>
          <p:spPr>
            <a:xfrm flipH="1">
              <a:off x="229050" y="588489"/>
              <a:ext cx="808800" cy="808800"/>
            </a:xfrm>
            <a:prstGeom prst="diagStripe">
              <a:avLst>
                <a:gd fmla="val 50000" name="adj"/>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99" name="Google Shape;99;p9"/>
          <p:cNvSpPr txBox="1"/>
          <p:nvPr>
            <p:ph type="title"/>
          </p:nvPr>
        </p:nvSpPr>
        <p:spPr>
          <a:xfrm>
            <a:off x="1730000" y="2211100"/>
            <a:ext cx="4048500" cy="2335500"/>
          </a:xfrm>
          <a:prstGeom prst="rect">
            <a:avLst/>
          </a:prstGeom>
        </p:spPr>
        <p:txBody>
          <a:bodyPr anchorCtr="0" anchor="t" bIns="121900" lIns="121900" spcFirstLastPara="1" rIns="121900" wrap="square" tIns="121900">
            <a:normAutofit/>
          </a:bodyPr>
          <a:lstStyle>
            <a:lvl1pPr lvl="0">
              <a:spcBef>
                <a:spcPts val="0"/>
              </a:spcBef>
              <a:spcAft>
                <a:spcPts val="0"/>
              </a:spcAft>
              <a:buSzPts val="3200"/>
              <a:buNone/>
              <a:defRPr sz="3200"/>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p:txBody>
      </p:sp>
      <p:sp>
        <p:nvSpPr>
          <p:cNvPr id="100" name="Google Shape;100;p9"/>
          <p:cNvSpPr txBox="1"/>
          <p:nvPr>
            <p:ph idx="1" type="subTitle"/>
          </p:nvPr>
        </p:nvSpPr>
        <p:spPr>
          <a:xfrm>
            <a:off x="1730000" y="4717333"/>
            <a:ext cx="4048500" cy="674700"/>
          </a:xfrm>
          <a:prstGeom prst="rect">
            <a:avLst/>
          </a:prstGeom>
        </p:spPr>
        <p:txBody>
          <a:bodyPr anchorCtr="0" anchor="t" bIns="121900" lIns="121900" spcFirstLastPara="1" rIns="121900" wrap="square" tIns="121900">
            <a:normAutofit/>
          </a:bodyPr>
          <a:lstStyle>
            <a:lvl1pPr lvl="0">
              <a:lnSpc>
                <a:spcPct val="100000"/>
              </a:lnSpc>
              <a:spcBef>
                <a:spcPts val="0"/>
              </a:spcBef>
              <a:spcAft>
                <a:spcPts val="0"/>
              </a:spcAft>
              <a:buSzPts val="1700"/>
              <a:buNone/>
              <a:defRPr/>
            </a:lvl1pPr>
            <a:lvl2pPr lvl="1">
              <a:lnSpc>
                <a:spcPct val="100000"/>
              </a:lnSpc>
              <a:spcBef>
                <a:spcPts val="0"/>
              </a:spcBef>
              <a:spcAft>
                <a:spcPts val="0"/>
              </a:spcAft>
              <a:buSzPts val="1700"/>
              <a:buNone/>
              <a:defRPr sz="1700"/>
            </a:lvl2pPr>
            <a:lvl3pPr lvl="2">
              <a:lnSpc>
                <a:spcPct val="100000"/>
              </a:lnSpc>
              <a:spcBef>
                <a:spcPts val="0"/>
              </a:spcBef>
              <a:spcAft>
                <a:spcPts val="0"/>
              </a:spcAft>
              <a:buSzPts val="1700"/>
              <a:buNone/>
              <a:defRPr sz="1700"/>
            </a:lvl3pPr>
            <a:lvl4pPr lvl="3">
              <a:lnSpc>
                <a:spcPct val="100000"/>
              </a:lnSpc>
              <a:spcBef>
                <a:spcPts val="0"/>
              </a:spcBef>
              <a:spcAft>
                <a:spcPts val="0"/>
              </a:spcAft>
              <a:buSzPts val="1700"/>
              <a:buNone/>
              <a:defRPr sz="1700"/>
            </a:lvl4pPr>
            <a:lvl5pPr lvl="4">
              <a:lnSpc>
                <a:spcPct val="100000"/>
              </a:lnSpc>
              <a:spcBef>
                <a:spcPts val="0"/>
              </a:spcBef>
              <a:spcAft>
                <a:spcPts val="0"/>
              </a:spcAft>
              <a:buSzPts val="1700"/>
              <a:buNone/>
              <a:defRPr sz="1700"/>
            </a:lvl5pPr>
            <a:lvl6pPr lvl="5">
              <a:lnSpc>
                <a:spcPct val="100000"/>
              </a:lnSpc>
              <a:spcBef>
                <a:spcPts val="0"/>
              </a:spcBef>
              <a:spcAft>
                <a:spcPts val="0"/>
              </a:spcAft>
              <a:buSzPts val="1700"/>
              <a:buNone/>
              <a:defRPr sz="1700"/>
            </a:lvl6pPr>
            <a:lvl7pPr lvl="6">
              <a:lnSpc>
                <a:spcPct val="100000"/>
              </a:lnSpc>
              <a:spcBef>
                <a:spcPts val="0"/>
              </a:spcBef>
              <a:spcAft>
                <a:spcPts val="0"/>
              </a:spcAft>
              <a:buSzPts val="1700"/>
              <a:buNone/>
              <a:defRPr sz="1700"/>
            </a:lvl7pPr>
            <a:lvl8pPr lvl="7">
              <a:lnSpc>
                <a:spcPct val="100000"/>
              </a:lnSpc>
              <a:spcBef>
                <a:spcPts val="0"/>
              </a:spcBef>
              <a:spcAft>
                <a:spcPts val="0"/>
              </a:spcAft>
              <a:buSzPts val="1700"/>
              <a:buNone/>
              <a:defRPr sz="1700"/>
            </a:lvl8pPr>
            <a:lvl9pPr lvl="8">
              <a:lnSpc>
                <a:spcPct val="100000"/>
              </a:lnSpc>
              <a:spcBef>
                <a:spcPts val="0"/>
              </a:spcBef>
              <a:spcAft>
                <a:spcPts val="0"/>
              </a:spcAft>
              <a:buSzPts val="1700"/>
              <a:buNone/>
              <a:defRPr sz="1700"/>
            </a:lvl9pPr>
          </a:lstStyle>
          <a:p/>
        </p:txBody>
      </p:sp>
      <p:sp>
        <p:nvSpPr>
          <p:cNvPr id="101" name="Google Shape;101;p9"/>
          <p:cNvSpPr txBox="1"/>
          <p:nvPr>
            <p:ph idx="2" type="body"/>
          </p:nvPr>
        </p:nvSpPr>
        <p:spPr>
          <a:xfrm>
            <a:off x="6197600" y="2262133"/>
            <a:ext cx="4902300" cy="3129900"/>
          </a:xfrm>
          <a:prstGeom prst="rect">
            <a:avLst/>
          </a:prstGeom>
        </p:spPr>
        <p:txBody>
          <a:bodyPr anchorCtr="0" anchor="t" bIns="121900" lIns="121900" spcFirstLastPara="1" rIns="121900" wrap="square" tIns="121900">
            <a:normAutofit/>
          </a:bodyPr>
          <a:lstStyle>
            <a:lvl1pPr indent="-336550" lvl="0" marL="457200">
              <a:spcBef>
                <a:spcPts val="0"/>
              </a:spcBef>
              <a:spcAft>
                <a:spcPts val="0"/>
              </a:spcAft>
              <a:buSzPts val="1700"/>
              <a:buChar char="●"/>
              <a:defRPr/>
            </a:lvl1pPr>
            <a:lvl2pPr indent="-323850" lvl="1" marL="914400">
              <a:spcBef>
                <a:spcPts val="0"/>
              </a:spcBef>
              <a:spcAft>
                <a:spcPts val="0"/>
              </a:spcAft>
              <a:buSzPts val="1500"/>
              <a:buChar char="○"/>
              <a:defRPr/>
            </a:lvl2pPr>
            <a:lvl3pPr indent="-323850" lvl="2" marL="1371600">
              <a:spcBef>
                <a:spcPts val="0"/>
              </a:spcBef>
              <a:spcAft>
                <a:spcPts val="0"/>
              </a:spcAft>
              <a:buSzPts val="1500"/>
              <a:buChar char="■"/>
              <a:defRPr/>
            </a:lvl3pPr>
            <a:lvl4pPr indent="-323850" lvl="3" marL="1828800">
              <a:spcBef>
                <a:spcPts val="0"/>
              </a:spcBef>
              <a:spcAft>
                <a:spcPts val="0"/>
              </a:spcAft>
              <a:buSzPts val="1500"/>
              <a:buChar char="●"/>
              <a:defRPr/>
            </a:lvl4pPr>
            <a:lvl5pPr indent="-323850" lvl="4" marL="2286000">
              <a:spcBef>
                <a:spcPts val="0"/>
              </a:spcBef>
              <a:spcAft>
                <a:spcPts val="0"/>
              </a:spcAft>
              <a:buSzPts val="1500"/>
              <a:buChar char="○"/>
              <a:defRPr/>
            </a:lvl5pPr>
            <a:lvl6pPr indent="-323850" lvl="5" marL="2743200">
              <a:spcBef>
                <a:spcPts val="0"/>
              </a:spcBef>
              <a:spcAft>
                <a:spcPts val="0"/>
              </a:spcAft>
              <a:buSzPts val="1500"/>
              <a:buChar char="■"/>
              <a:defRPr/>
            </a:lvl6pPr>
            <a:lvl7pPr indent="-323850" lvl="6" marL="3200400">
              <a:spcBef>
                <a:spcPts val="0"/>
              </a:spcBef>
              <a:spcAft>
                <a:spcPts val="0"/>
              </a:spcAft>
              <a:buSzPts val="1500"/>
              <a:buChar char="●"/>
              <a:defRPr/>
            </a:lvl7pPr>
            <a:lvl8pPr indent="-323850" lvl="7" marL="3657600">
              <a:spcBef>
                <a:spcPts val="0"/>
              </a:spcBef>
              <a:spcAft>
                <a:spcPts val="0"/>
              </a:spcAft>
              <a:buSzPts val="1500"/>
              <a:buChar char="○"/>
              <a:defRPr/>
            </a:lvl8pPr>
            <a:lvl9pPr indent="-323850" lvl="8" marL="4114800">
              <a:spcBef>
                <a:spcPts val="0"/>
              </a:spcBef>
              <a:spcAft>
                <a:spcPts val="0"/>
              </a:spcAft>
              <a:buSzPts val="1500"/>
              <a:buChar char="■"/>
              <a:defRPr/>
            </a:lvl9pPr>
          </a:lstStyle>
          <a:p/>
        </p:txBody>
      </p:sp>
      <p:sp>
        <p:nvSpPr>
          <p:cNvPr id="102" name="Google Shape;102;p9"/>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03" name="Shape 103"/>
        <p:cNvGrpSpPr/>
        <p:nvPr/>
      </p:nvGrpSpPr>
      <p:grpSpPr>
        <a:xfrm>
          <a:off x="0" y="0"/>
          <a:ext cx="0" cy="0"/>
          <a:chOff x="0" y="0"/>
          <a:chExt cx="0" cy="0"/>
        </a:xfrm>
      </p:grpSpPr>
      <p:grpSp>
        <p:nvGrpSpPr>
          <p:cNvPr id="104" name="Google Shape;104;p10"/>
          <p:cNvGrpSpPr/>
          <p:nvPr/>
        </p:nvGrpSpPr>
        <p:grpSpPr>
          <a:xfrm>
            <a:off x="0" y="5504636"/>
            <a:ext cx="931877" cy="912853"/>
            <a:chOff x="0" y="3785672"/>
            <a:chExt cx="698925" cy="684657"/>
          </a:xfrm>
        </p:grpSpPr>
        <p:sp>
          <p:nvSpPr>
            <p:cNvPr id="105" name="Google Shape;105;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6" name="Google Shape;106;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07" name="Google Shape;107;p10"/>
          <p:cNvSpPr txBox="1"/>
          <p:nvPr>
            <p:ph idx="1" type="body"/>
          </p:nvPr>
        </p:nvSpPr>
        <p:spPr>
          <a:xfrm>
            <a:off x="1083633" y="5740500"/>
            <a:ext cx="9248100" cy="698400"/>
          </a:xfrm>
          <a:prstGeom prst="rect">
            <a:avLst/>
          </a:prstGeom>
        </p:spPr>
        <p:txBody>
          <a:bodyPr anchorCtr="0" anchor="ctr" bIns="121900" lIns="121900" spcFirstLastPara="1" rIns="121900" wrap="square" tIns="121900">
            <a:normAutofit/>
          </a:bodyPr>
          <a:lstStyle>
            <a:lvl1pPr indent="-228600" lvl="0" marL="457200">
              <a:lnSpc>
                <a:spcPct val="100000"/>
              </a:lnSpc>
              <a:spcBef>
                <a:spcPts val="0"/>
              </a:spcBef>
              <a:spcAft>
                <a:spcPts val="0"/>
              </a:spcAft>
              <a:buSzPts val="1700"/>
              <a:buNone/>
              <a:defRPr/>
            </a:lvl1pPr>
          </a:lstStyle>
          <a:p/>
        </p:txBody>
      </p:sp>
      <p:sp>
        <p:nvSpPr>
          <p:cNvPr id="108" name="Google Shape;108;p10"/>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9" name="Shape 109"/>
        <p:cNvGrpSpPr/>
        <p:nvPr/>
      </p:nvGrpSpPr>
      <p:grpSpPr>
        <a:xfrm>
          <a:off x="0" y="0"/>
          <a:ext cx="0" cy="0"/>
          <a:chOff x="0" y="0"/>
          <a:chExt cx="0" cy="0"/>
        </a:xfrm>
      </p:grpSpPr>
      <p:grpSp>
        <p:nvGrpSpPr>
          <p:cNvPr id="110" name="Google Shape;110;p11"/>
          <p:cNvGrpSpPr/>
          <p:nvPr/>
        </p:nvGrpSpPr>
        <p:grpSpPr>
          <a:xfrm>
            <a:off x="5875053" y="0"/>
            <a:ext cx="6316642" cy="6857248"/>
            <a:chOff x="4406400" y="0"/>
            <a:chExt cx="4737600" cy="5143065"/>
          </a:xfrm>
        </p:grpSpPr>
        <p:sp>
          <p:nvSpPr>
            <p:cNvPr id="111" name="Google Shape;111;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2" name="Google Shape;112;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3" name="Google Shape;113;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4" name="Google Shape;114;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5" name="Google Shape;115;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6" name="Google Shape;116;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 name="Google Shape;117;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 name="Google Shape;118;p11"/>
            <p:cNvSpPr/>
            <p:nvPr/>
          </p:nvSpPr>
          <p:spPr>
            <a:xfrm flipH="1">
              <a:off x="6908099" y="2069505"/>
              <a:ext cx="808800" cy="808800"/>
            </a:xfrm>
            <a:prstGeom prst="diagStripe">
              <a:avLst>
                <a:gd fmla="val 50000" name="adj"/>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9" name="Google Shape;119;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0" name="Google Shape;120;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 name="Google Shape;121;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 name="Google Shape;122;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3" name="Google Shape;123;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4" name="Google Shape;124;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5" name="Google Shape;125;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6" name="Google Shape;126;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7" name="Google Shape;127;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8" name="Google Shape;128;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9" name="Google Shape;129;p11"/>
          <p:cNvSpPr txBox="1"/>
          <p:nvPr>
            <p:ph hasCustomPrompt="1" type="title"/>
          </p:nvPr>
        </p:nvSpPr>
        <p:spPr>
          <a:xfrm>
            <a:off x="1098467" y="1712900"/>
            <a:ext cx="6368100" cy="1734300"/>
          </a:xfrm>
          <a:prstGeom prst="rect">
            <a:avLst/>
          </a:prstGeom>
        </p:spPr>
        <p:txBody>
          <a:bodyPr anchorCtr="0" anchor="t" bIns="121900" lIns="121900" spcFirstLastPara="1" rIns="121900" wrap="square" tIns="121900">
            <a:normAutofit/>
          </a:bodyPr>
          <a:lstStyle>
            <a:lvl1pPr lvl="0">
              <a:spcBef>
                <a:spcPts val="0"/>
              </a:spcBef>
              <a:spcAft>
                <a:spcPts val="0"/>
              </a:spcAft>
              <a:buSzPts val="10700"/>
              <a:buNone/>
              <a:defRPr sz="10700"/>
            </a:lvl1pPr>
            <a:lvl2pPr lvl="1">
              <a:spcBef>
                <a:spcPts val="0"/>
              </a:spcBef>
              <a:spcAft>
                <a:spcPts val="0"/>
              </a:spcAft>
              <a:buSzPts val="10700"/>
              <a:buNone/>
              <a:defRPr sz="10700"/>
            </a:lvl2pPr>
            <a:lvl3pPr lvl="2">
              <a:spcBef>
                <a:spcPts val="0"/>
              </a:spcBef>
              <a:spcAft>
                <a:spcPts val="0"/>
              </a:spcAft>
              <a:buSzPts val="10700"/>
              <a:buNone/>
              <a:defRPr sz="10700"/>
            </a:lvl3pPr>
            <a:lvl4pPr lvl="3">
              <a:spcBef>
                <a:spcPts val="0"/>
              </a:spcBef>
              <a:spcAft>
                <a:spcPts val="0"/>
              </a:spcAft>
              <a:buSzPts val="10700"/>
              <a:buNone/>
              <a:defRPr sz="10700"/>
            </a:lvl4pPr>
            <a:lvl5pPr lvl="4">
              <a:spcBef>
                <a:spcPts val="0"/>
              </a:spcBef>
              <a:spcAft>
                <a:spcPts val="0"/>
              </a:spcAft>
              <a:buSzPts val="10700"/>
              <a:buNone/>
              <a:defRPr sz="10700"/>
            </a:lvl5pPr>
            <a:lvl6pPr lvl="5">
              <a:spcBef>
                <a:spcPts val="0"/>
              </a:spcBef>
              <a:spcAft>
                <a:spcPts val="0"/>
              </a:spcAft>
              <a:buSzPts val="10700"/>
              <a:buNone/>
              <a:defRPr sz="10700"/>
            </a:lvl6pPr>
            <a:lvl7pPr lvl="6">
              <a:spcBef>
                <a:spcPts val="0"/>
              </a:spcBef>
              <a:spcAft>
                <a:spcPts val="0"/>
              </a:spcAft>
              <a:buSzPts val="10700"/>
              <a:buNone/>
              <a:defRPr sz="10700"/>
            </a:lvl7pPr>
            <a:lvl8pPr lvl="7">
              <a:spcBef>
                <a:spcPts val="0"/>
              </a:spcBef>
              <a:spcAft>
                <a:spcPts val="0"/>
              </a:spcAft>
              <a:buSzPts val="10700"/>
              <a:buNone/>
              <a:defRPr sz="10700"/>
            </a:lvl8pPr>
            <a:lvl9pPr lvl="8">
              <a:spcBef>
                <a:spcPts val="0"/>
              </a:spcBef>
              <a:spcAft>
                <a:spcPts val="0"/>
              </a:spcAft>
              <a:buSzPts val="10700"/>
              <a:buNone/>
              <a:defRPr sz="10700"/>
            </a:lvl9pPr>
          </a:lstStyle>
          <a:p>
            <a:r>
              <a:t>xx%</a:t>
            </a:r>
          </a:p>
        </p:txBody>
      </p:sp>
      <p:sp>
        <p:nvSpPr>
          <p:cNvPr id="130" name="Google Shape;130;p11"/>
          <p:cNvSpPr txBox="1"/>
          <p:nvPr>
            <p:ph idx="1" type="body"/>
          </p:nvPr>
        </p:nvSpPr>
        <p:spPr>
          <a:xfrm>
            <a:off x="1098467" y="3524166"/>
            <a:ext cx="6368100" cy="1625100"/>
          </a:xfrm>
          <a:prstGeom prst="rect">
            <a:avLst/>
          </a:prstGeom>
        </p:spPr>
        <p:txBody>
          <a:bodyPr anchorCtr="0" anchor="t" bIns="121900" lIns="121900" spcFirstLastPara="1" rIns="121900" wrap="square" tIns="121900">
            <a:normAutofit/>
          </a:bodyPr>
          <a:lstStyle>
            <a:lvl1pPr indent="-336550" lvl="0" marL="457200">
              <a:spcBef>
                <a:spcPts val="0"/>
              </a:spcBef>
              <a:spcAft>
                <a:spcPts val="0"/>
              </a:spcAft>
              <a:buSzPts val="1700"/>
              <a:buChar char="●"/>
              <a:defRPr/>
            </a:lvl1pPr>
            <a:lvl2pPr indent="-323850" lvl="1" marL="914400">
              <a:spcBef>
                <a:spcPts val="0"/>
              </a:spcBef>
              <a:spcAft>
                <a:spcPts val="0"/>
              </a:spcAft>
              <a:buSzPts val="1500"/>
              <a:buChar char="○"/>
              <a:defRPr/>
            </a:lvl2pPr>
            <a:lvl3pPr indent="-323850" lvl="2" marL="1371600">
              <a:spcBef>
                <a:spcPts val="0"/>
              </a:spcBef>
              <a:spcAft>
                <a:spcPts val="0"/>
              </a:spcAft>
              <a:buSzPts val="1500"/>
              <a:buChar char="■"/>
              <a:defRPr/>
            </a:lvl3pPr>
            <a:lvl4pPr indent="-323850" lvl="3" marL="1828800">
              <a:spcBef>
                <a:spcPts val="0"/>
              </a:spcBef>
              <a:spcAft>
                <a:spcPts val="0"/>
              </a:spcAft>
              <a:buSzPts val="1500"/>
              <a:buChar char="●"/>
              <a:defRPr/>
            </a:lvl4pPr>
            <a:lvl5pPr indent="-323850" lvl="4" marL="2286000">
              <a:spcBef>
                <a:spcPts val="0"/>
              </a:spcBef>
              <a:spcAft>
                <a:spcPts val="0"/>
              </a:spcAft>
              <a:buSzPts val="1500"/>
              <a:buChar char="○"/>
              <a:defRPr/>
            </a:lvl5pPr>
            <a:lvl6pPr indent="-323850" lvl="5" marL="2743200">
              <a:spcBef>
                <a:spcPts val="0"/>
              </a:spcBef>
              <a:spcAft>
                <a:spcPts val="0"/>
              </a:spcAft>
              <a:buSzPts val="1500"/>
              <a:buChar char="■"/>
              <a:defRPr/>
            </a:lvl6pPr>
            <a:lvl7pPr indent="-323850" lvl="6" marL="3200400">
              <a:spcBef>
                <a:spcPts val="0"/>
              </a:spcBef>
              <a:spcAft>
                <a:spcPts val="0"/>
              </a:spcAft>
              <a:buSzPts val="1500"/>
              <a:buChar char="●"/>
              <a:defRPr/>
            </a:lvl7pPr>
            <a:lvl8pPr indent="-323850" lvl="7" marL="3657600">
              <a:spcBef>
                <a:spcPts val="0"/>
              </a:spcBef>
              <a:spcAft>
                <a:spcPts val="0"/>
              </a:spcAft>
              <a:buSzPts val="1500"/>
              <a:buChar char="○"/>
              <a:defRPr/>
            </a:lvl8pPr>
            <a:lvl9pPr indent="-323850" lvl="8" marL="4114800">
              <a:spcBef>
                <a:spcPts val="0"/>
              </a:spcBef>
              <a:spcAft>
                <a:spcPts val="0"/>
              </a:spcAft>
              <a:buSzPts val="1500"/>
              <a:buChar char="■"/>
              <a:defRPr/>
            </a:lvl9pPr>
          </a:lstStyle>
          <a:p/>
        </p:txBody>
      </p:sp>
      <p:sp>
        <p:nvSpPr>
          <p:cNvPr id="131" name="Google Shape;131;p11"/>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32" name="Shape 132"/>
        <p:cNvGrpSpPr/>
        <p:nvPr/>
      </p:nvGrpSpPr>
      <p:grpSpPr>
        <a:xfrm>
          <a:off x="0" y="0"/>
          <a:ext cx="0" cy="0"/>
          <a:chOff x="0" y="0"/>
          <a:chExt cx="0" cy="0"/>
        </a:xfrm>
      </p:grpSpPr>
      <p:sp>
        <p:nvSpPr>
          <p:cNvPr id="133" name="Google Shape;133;p12"/>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34" name="Shape 134"/>
        <p:cNvGrpSpPr/>
        <p:nvPr/>
      </p:nvGrpSpPr>
      <p:grpSpPr>
        <a:xfrm>
          <a:off x="0" y="0"/>
          <a:ext cx="0" cy="0"/>
          <a:chOff x="0" y="0"/>
          <a:chExt cx="0" cy="0"/>
        </a:xfrm>
      </p:grpSpPr>
      <p:sp>
        <p:nvSpPr>
          <p:cNvPr id="135" name="Google Shape;135;p13"/>
          <p:cNvSpPr txBox="1"/>
          <p:nvPr>
            <p:ph type="title"/>
          </p:nvPr>
        </p:nvSpPr>
        <p:spPr>
          <a:xfrm>
            <a:off x="646111" y="452718"/>
            <a:ext cx="9404700" cy="1400400"/>
          </a:xfrm>
          <a:prstGeom prst="rect">
            <a:avLst/>
          </a:prstGeom>
          <a:noFill/>
          <a:ln>
            <a:noFill/>
          </a:ln>
        </p:spPr>
        <p:txBody>
          <a:bodyPr anchorCtr="0" anchor="t" bIns="45700" lIns="91425" spcFirstLastPara="1" rIns="91425" wrap="square" tIns="45700">
            <a:noAutofit/>
          </a:bodyPr>
          <a:lstStyle>
            <a:lvl1pPr lvl="0" rtl="0" algn="l">
              <a:spcBef>
                <a:spcPts val="0"/>
              </a:spcBef>
              <a:spcAft>
                <a:spcPts val="0"/>
              </a:spcAft>
              <a:buClr>
                <a:schemeClr val="lt2"/>
              </a:buClr>
              <a:buSzPts val="1800"/>
              <a:buNone/>
              <a:defRPr/>
            </a:lvl1pPr>
            <a:lvl2pPr lvl="1" rtl="0" algn="l">
              <a:spcBef>
                <a:spcPts val="0"/>
              </a:spcBef>
              <a:spcAft>
                <a:spcPts val="0"/>
              </a:spcAft>
              <a:buSzPts val="3700"/>
              <a:buNone/>
              <a:defRPr/>
            </a:lvl2pPr>
            <a:lvl3pPr lvl="2" rtl="0" algn="l">
              <a:spcBef>
                <a:spcPts val="0"/>
              </a:spcBef>
              <a:spcAft>
                <a:spcPts val="0"/>
              </a:spcAft>
              <a:buSzPts val="3700"/>
              <a:buNone/>
              <a:defRPr/>
            </a:lvl3pPr>
            <a:lvl4pPr lvl="3" rtl="0" algn="l">
              <a:spcBef>
                <a:spcPts val="0"/>
              </a:spcBef>
              <a:spcAft>
                <a:spcPts val="0"/>
              </a:spcAft>
              <a:buSzPts val="3700"/>
              <a:buNone/>
              <a:defRPr/>
            </a:lvl4pPr>
            <a:lvl5pPr lvl="4" rtl="0" algn="l">
              <a:spcBef>
                <a:spcPts val="0"/>
              </a:spcBef>
              <a:spcAft>
                <a:spcPts val="0"/>
              </a:spcAft>
              <a:buSzPts val="3700"/>
              <a:buNone/>
              <a:defRPr/>
            </a:lvl5pPr>
            <a:lvl6pPr lvl="5" rtl="0" algn="l">
              <a:spcBef>
                <a:spcPts val="0"/>
              </a:spcBef>
              <a:spcAft>
                <a:spcPts val="0"/>
              </a:spcAft>
              <a:buSzPts val="3700"/>
              <a:buNone/>
              <a:defRPr/>
            </a:lvl6pPr>
            <a:lvl7pPr lvl="6" rtl="0" algn="l">
              <a:spcBef>
                <a:spcPts val="0"/>
              </a:spcBef>
              <a:spcAft>
                <a:spcPts val="0"/>
              </a:spcAft>
              <a:buSzPts val="3700"/>
              <a:buNone/>
              <a:defRPr/>
            </a:lvl7pPr>
            <a:lvl8pPr lvl="7" rtl="0" algn="l">
              <a:spcBef>
                <a:spcPts val="0"/>
              </a:spcBef>
              <a:spcAft>
                <a:spcPts val="0"/>
              </a:spcAft>
              <a:buSzPts val="3700"/>
              <a:buNone/>
              <a:defRPr/>
            </a:lvl8pPr>
            <a:lvl9pPr lvl="8" rtl="0" algn="l">
              <a:spcBef>
                <a:spcPts val="0"/>
              </a:spcBef>
              <a:spcAft>
                <a:spcPts val="0"/>
              </a:spcAft>
              <a:buSzPts val="3700"/>
              <a:buNone/>
              <a:defRPr/>
            </a:lvl9pPr>
          </a:lstStyle>
          <a:p/>
        </p:txBody>
      </p:sp>
      <p:sp>
        <p:nvSpPr>
          <p:cNvPr id="136" name="Google Shape;136;p13"/>
          <p:cNvSpPr txBox="1"/>
          <p:nvPr>
            <p:ph idx="1" type="body"/>
          </p:nvPr>
        </p:nvSpPr>
        <p:spPr>
          <a:xfrm>
            <a:off x="1103312" y="2052918"/>
            <a:ext cx="8946600" cy="4195500"/>
          </a:xfrm>
          <a:prstGeom prst="rect">
            <a:avLst/>
          </a:prstGeom>
          <a:noFill/>
          <a:ln>
            <a:noFill/>
          </a:ln>
        </p:spPr>
        <p:txBody>
          <a:bodyPr anchorCtr="0" anchor="t" bIns="45700" lIns="91425" spcFirstLastPara="1" rIns="91425" wrap="square" tIns="45700">
            <a:normAutofit/>
          </a:bodyPr>
          <a:lstStyle>
            <a:lvl1pPr indent="-320040" lvl="0" marL="457200" rtl="0" algn="l">
              <a:spcBef>
                <a:spcPts val="1000"/>
              </a:spcBef>
              <a:spcAft>
                <a:spcPts val="0"/>
              </a:spcAft>
              <a:buSzPts val="1440"/>
              <a:buChar char="●"/>
              <a:defRPr/>
            </a:lvl1pPr>
            <a:lvl2pPr indent="-320040" lvl="1" marL="914400" rtl="0" algn="l">
              <a:spcBef>
                <a:spcPts val="1000"/>
              </a:spcBef>
              <a:spcAft>
                <a:spcPts val="0"/>
              </a:spcAft>
              <a:buSzPts val="1440"/>
              <a:buChar char="○"/>
              <a:defRPr/>
            </a:lvl2pPr>
            <a:lvl3pPr indent="-320039" lvl="2" marL="1371600" rtl="0" algn="l">
              <a:spcBef>
                <a:spcPts val="1000"/>
              </a:spcBef>
              <a:spcAft>
                <a:spcPts val="0"/>
              </a:spcAft>
              <a:buSzPts val="1440"/>
              <a:buChar char="■"/>
              <a:defRPr/>
            </a:lvl3pPr>
            <a:lvl4pPr indent="-320039" lvl="3" marL="1828800" rtl="0" algn="l">
              <a:spcBef>
                <a:spcPts val="1000"/>
              </a:spcBef>
              <a:spcAft>
                <a:spcPts val="0"/>
              </a:spcAft>
              <a:buSzPts val="1440"/>
              <a:buChar char="●"/>
              <a:defRPr/>
            </a:lvl4pPr>
            <a:lvl5pPr indent="-320039" lvl="4" marL="2286000" rtl="0" algn="l">
              <a:spcBef>
                <a:spcPts val="1000"/>
              </a:spcBef>
              <a:spcAft>
                <a:spcPts val="0"/>
              </a:spcAft>
              <a:buSzPts val="1440"/>
              <a:buChar char="○"/>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137" name="Google Shape;137;p13"/>
          <p:cNvSpPr txBox="1"/>
          <p:nvPr>
            <p:ph idx="10" type="dt"/>
          </p:nvPr>
        </p:nvSpPr>
        <p:spPr>
          <a:xfrm rot="5400000">
            <a:off x="10155638" y="1790701"/>
            <a:ext cx="990600" cy="304800"/>
          </a:xfrm>
          <a:prstGeom prst="rect">
            <a:avLst/>
          </a:prstGeom>
          <a:noFill/>
          <a:ln>
            <a:noFill/>
          </a:ln>
        </p:spPr>
        <p:txBody>
          <a:bodyPr anchorCtr="0" anchor="t"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38" name="Google Shape;138;p13"/>
          <p:cNvSpPr txBox="1"/>
          <p:nvPr>
            <p:ph idx="11" type="ftr"/>
          </p:nvPr>
        </p:nvSpPr>
        <p:spPr>
          <a:xfrm rot="5400000">
            <a:off x="8951571" y="3225300"/>
            <a:ext cx="3859800" cy="304800"/>
          </a:xfrm>
          <a:prstGeom prst="rect">
            <a:avLst/>
          </a:prstGeom>
          <a:noFill/>
          <a:ln>
            <a:noFill/>
          </a:ln>
        </p:spPr>
        <p:txBody>
          <a:bodyPr anchorCtr="0" anchor="b"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39" name="Google Shape;139;p13"/>
          <p:cNvSpPr txBox="1"/>
          <p:nvPr>
            <p:ph idx="12" type="sldNum"/>
          </p:nvPr>
        </p:nvSpPr>
        <p:spPr>
          <a:xfrm>
            <a:off x="10352540" y="295729"/>
            <a:ext cx="838200" cy="767700"/>
          </a:xfrm>
          <a:prstGeom prst="rect">
            <a:avLst/>
          </a:prstGeom>
          <a:noFill/>
          <a:ln>
            <a:noFill/>
          </a:ln>
        </p:spPr>
        <p:txBody>
          <a:bodyPr anchorCtr="0" anchor="b" bIns="45700" lIns="91425" spcFirstLastPara="1" rIns="91425" wrap="square" tIns="45700">
            <a:normAutofit/>
          </a:bodyPr>
          <a:lstStyle>
            <a:lvl1pPr indent="0" lvl="0" marL="0" rtl="0" algn="ctr">
              <a:spcBef>
                <a:spcPts val="0"/>
              </a:spcBef>
              <a:buNone/>
              <a:defRPr/>
            </a:lvl1pPr>
            <a:lvl2pPr indent="0" lvl="1" marL="0" rtl="0" algn="ctr">
              <a:spcBef>
                <a:spcPts val="0"/>
              </a:spcBef>
              <a:buNone/>
              <a:defRPr/>
            </a:lvl2pPr>
            <a:lvl3pPr indent="0" lvl="2" marL="0" rtl="0" algn="ctr">
              <a:spcBef>
                <a:spcPts val="0"/>
              </a:spcBef>
              <a:buNone/>
              <a:defRPr/>
            </a:lvl3pPr>
            <a:lvl4pPr indent="0" lvl="3" marL="0" rtl="0" algn="ctr">
              <a:spcBef>
                <a:spcPts val="0"/>
              </a:spcBef>
              <a:buNone/>
              <a:defRPr/>
            </a:lvl4pPr>
            <a:lvl5pPr indent="0" lvl="4" marL="0" rtl="0" algn="ctr">
              <a:spcBef>
                <a:spcPts val="0"/>
              </a:spcBef>
              <a:buNone/>
              <a:defRPr/>
            </a:lvl5pPr>
            <a:lvl6pPr indent="0" lvl="5" marL="0" rtl="0" algn="ctr">
              <a:spcBef>
                <a:spcPts val="0"/>
              </a:spcBef>
              <a:buNone/>
              <a:defRPr/>
            </a:lvl6pPr>
            <a:lvl7pPr indent="0" lvl="6" marL="0" rtl="0" algn="ctr">
              <a:spcBef>
                <a:spcPts val="0"/>
              </a:spcBef>
              <a:buNone/>
              <a:defRPr/>
            </a:lvl7pPr>
            <a:lvl8pPr indent="0" lvl="7" marL="0" rtl="0" algn="ctr">
              <a:spcBef>
                <a:spcPts val="0"/>
              </a:spcBef>
              <a:buNone/>
              <a:defRPr/>
            </a:lvl8pPr>
            <a:lvl9pPr indent="0" lvl="8" marL="0" rt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1.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focus">
    <p:bg>
      <p:bgPr>
        <a:solidFill>
          <a:schemeClr val="dk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415600" y="593367"/>
            <a:ext cx="11360700" cy="763500"/>
          </a:xfrm>
          <a:prstGeom prst="rect">
            <a:avLst/>
          </a:prstGeom>
          <a:noFill/>
          <a:ln>
            <a:noFill/>
          </a:ln>
        </p:spPr>
        <p:txBody>
          <a:bodyPr anchorCtr="0" anchor="t" bIns="121900" lIns="121900" spcFirstLastPara="1" rIns="121900" wrap="square" tIns="121900">
            <a:normAutofit/>
          </a:bodyPr>
          <a:lstStyle>
            <a:lvl1pPr lvl="0">
              <a:spcBef>
                <a:spcPts val="0"/>
              </a:spcBef>
              <a:spcAft>
                <a:spcPts val="0"/>
              </a:spcAft>
              <a:buClr>
                <a:schemeClr val="lt1"/>
              </a:buClr>
              <a:buSzPts val="3700"/>
              <a:buFont typeface="Montserrat"/>
              <a:buNone/>
              <a:defRPr sz="3700">
                <a:solidFill>
                  <a:schemeClr val="lt1"/>
                </a:solidFill>
                <a:latin typeface="Montserrat"/>
                <a:ea typeface="Montserrat"/>
                <a:cs typeface="Montserrat"/>
                <a:sym typeface="Montserrat"/>
              </a:defRPr>
            </a:lvl1pPr>
            <a:lvl2pPr lvl="1">
              <a:spcBef>
                <a:spcPts val="0"/>
              </a:spcBef>
              <a:spcAft>
                <a:spcPts val="0"/>
              </a:spcAft>
              <a:buClr>
                <a:schemeClr val="lt1"/>
              </a:buClr>
              <a:buSzPts val="3700"/>
              <a:buFont typeface="Montserrat"/>
              <a:buNone/>
              <a:defRPr sz="3700">
                <a:solidFill>
                  <a:schemeClr val="lt1"/>
                </a:solidFill>
                <a:latin typeface="Montserrat"/>
                <a:ea typeface="Montserrat"/>
                <a:cs typeface="Montserrat"/>
                <a:sym typeface="Montserrat"/>
              </a:defRPr>
            </a:lvl2pPr>
            <a:lvl3pPr lvl="2">
              <a:spcBef>
                <a:spcPts val="0"/>
              </a:spcBef>
              <a:spcAft>
                <a:spcPts val="0"/>
              </a:spcAft>
              <a:buClr>
                <a:schemeClr val="lt1"/>
              </a:buClr>
              <a:buSzPts val="3700"/>
              <a:buFont typeface="Montserrat"/>
              <a:buNone/>
              <a:defRPr sz="3700">
                <a:solidFill>
                  <a:schemeClr val="lt1"/>
                </a:solidFill>
                <a:latin typeface="Montserrat"/>
                <a:ea typeface="Montserrat"/>
                <a:cs typeface="Montserrat"/>
                <a:sym typeface="Montserrat"/>
              </a:defRPr>
            </a:lvl3pPr>
            <a:lvl4pPr lvl="3">
              <a:spcBef>
                <a:spcPts val="0"/>
              </a:spcBef>
              <a:spcAft>
                <a:spcPts val="0"/>
              </a:spcAft>
              <a:buClr>
                <a:schemeClr val="lt1"/>
              </a:buClr>
              <a:buSzPts val="3700"/>
              <a:buFont typeface="Montserrat"/>
              <a:buNone/>
              <a:defRPr sz="3700">
                <a:solidFill>
                  <a:schemeClr val="lt1"/>
                </a:solidFill>
                <a:latin typeface="Montserrat"/>
                <a:ea typeface="Montserrat"/>
                <a:cs typeface="Montserrat"/>
                <a:sym typeface="Montserrat"/>
              </a:defRPr>
            </a:lvl4pPr>
            <a:lvl5pPr lvl="4">
              <a:spcBef>
                <a:spcPts val="0"/>
              </a:spcBef>
              <a:spcAft>
                <a:spcPts val="0"/>
              </a:spcAft>
              <a:buClr>
                <a:schemeClr val="lt1"/>
              </a:buClr>
              <a:buSzPts val="3700"/>
              <a:buFont typeface="Montserrat"/>
              <a:buNone/>
              <a:defRPr sz="3700">
                <a:solidFill>
                  <a:schemeClr val="lt1"/>
                </a:solidFill>
                <a:latin typeface="Montserrat"/>
                <a:ea typeface="Montserrat"/>
                <a:cs typeface="Montserrat"/>
                <a:sym typeface="Montserrat"/>
              </a:defRPr>
            </a:lvl5pPr>
            <a:lvl6pPr lvl="5">
              <a:spcBef>
                <a:spcPts val="0"/>
              </a:spcBef>
              <a:spcAft>
                <a:spcPts val="0"/>
              </a:spcAft>
              <a:buClr>
                <a:schemeClr val="lt1"/>
              </a:buClr>
              <a:buSzPts val="3700"/>
              <a:buFont typeface="Montserrat"/>
              <a:buNone/>
              <a:defRPr sz="3700">
                <a:solidFill>
                  <a:schemeClr val="lt1"/>
                </a:solidFill>
                <a:latin typeface="Montserrat"/>
                <a:ea typeface="Montserrat"/>
                <a:cs typeface="Montserrat"/>
                <a:sym typeface="Montserrat"/>
              </a:defRPr>
            </a:lvl6pPr>
            <a:lvl7pPr lvl="6">
              <a:spcBef>
                <a:spcPts val="0"/>
              </a:spcBef>
              <a:spcAft>
                <a:spcPts val="0"/>
              </a:spcAft>
              <a:buClr>
                <a:schemeClr val="lt1"/>
              </a:buClr>
              <a:buSzPts val="3700"/>
              <a:buFont typeface="Montserrat"/>
              <a:buNone/>
              <a:defRPr sz="3700">
                <a:solidFill>
                  <a:schemeClr val="lt1"/>
                </a:solidFill>
                <a:latin typeface="Montserrat"/>
                <a:ea typeface="Montserrat"/>
                <a:cs typeface="Montserrat"/>
                <a:sym typeface="Montserrat"/>
              </a:defRPr>
            </a:lvl7pPr>
            <a:lvl8pPr lvl="7">
              <a:spcBef>
                <a:spcPts val="0"/>
              </a:spcBef>
              <a:spcAft>
                <a:spcPts val="0"/>
              </a:spcAft>
              <a:buClr>
                <a:schemeClr val="lt1"/>
              </a:buClr>
              <a:buSzPts val="3700"/>
              <a:buFont typeface="Montserrat"/>
              <a:buNone/>
              <a:defRPr sz="3700">
                <a:solidFill>
                  <a:schemeClr val="lt1"/>
                </a:solidFill>
                <a:latin typeface="Montserrat"/>
                <a:ea typeface="Montserrat"/>
                <a:cs typeface="Montserrat"/>
                <a:sym typeface="Montserrat"/>
              </a:defRPr>
            </a:lvl8pPr>
            <a:lvl9pPr lvl="8">
              <a:spcBef>
                <a:spcPts val="0"/>
              </a:spcBef>
              <a:spcAft>
                <a:spcPts val="0"/>
              </a:spcAft>
              <a:buClr>
                <a:schemeClr val="lt1"/>
              </a:buClr>
              <a:buSzPts val="3700"/>
              <a:buFont typeface="Montserrat"/>
              <a:buNone/>
              <a:defRPr sz="3700">
                <a:solidFill>
                  <a:schemeClr val="lt1"/>
                </a:solidFill>
                <a:latin typeface="Montserrat"/>
                <a:ea typeface="Montserrat"/>
                <a:cs typeface="Montserrat"/>
                <a:sym typeface="Montserrat"/>
              </a:defRPr>
            </a:lvl9pPr>
          </a:lstStyle>
          <a:p/>
        </p:txBody>
      </p:sp>
      <p:sp>
        <p:nvSpPr>
          <p:cNvPr id="11" name="Google Shape;11;p1"/>
          <p:cNvSpPr txBox="1"/>
          <p:nvPr>
            <p:ph idx="1" type="body"/>
          </p:nvPr>
        </p:nvSpPr>
        <p:spPr>
          <a:xfrm>
            <a:off x="415600" y="1536633"/>
            <a:ext cx="11360700" cy="4555200"/>
          </a:xfrm>
          <a:prstGeom prst="rect">
            <a:avLst/>
          </a:prstGeom>
          <a:noFill/>
          <a:ln>
            <a:noFill/>
          </a:ln>
        </p:spPr>
        <p:txBody>
          <a:bodyPr anchorCtr="0" anchor="t" bIns="121900" lIns="121900" spcFirstLastPara="1" rIns="121900" wrap="square" tIns="121900">
            <a:normAutofit/>
          </a:bodyPr>
          <a:lstStyle>
            <a:lvl1pPr indent="-336550" lvl="0" marL="457200">
              <a:lnSpc>
                <a:spcPct val="115000"/>
              </a:lnSpc>
              <a:spcBef>
                <a:spcPts val="0"/>
              </a:spcBef>
              <a:spcAft>
                <a:spcPts val="0"/>
              </a:spcAft>
              <a:buClr>
                <a:schemeClr val="lt1"/>
              </a:buClr>
              <a:buSzPts val="1700"/>
              <a:buFont typeface="Lato"/>
              <a:buChar char="●"/>
              <a:defRPr sz="1700">
                <a:solidFill>
                  <a:schemeClr val="lt1"/>
                </a:solidFill>
                <a:latin typeface="Lato"/>
                <a:ea typeface="Lato"/>
                <a:cs typeface="Lato"/>
                <a:sym typeface="Lato"/>
              </a:defRPr>
            </a:lvl1pPr>
            <a:lvl2pPr indent="-323850" lvl="1" marL="914400">
              <a:lnSpc>
                <a:spcPct val="115000"/>
              </a:lnSpc>
              <a:spcBef>
                <a:spcPts val="0"/>
              </a:spcBef>
              <a:spcAft>
                <a:spcPts val="0"/>
              </a:spcAft>
              <a:buClr>
                <a:schemeClr val="lt1"/>
              </a:buClr>
              <a:buSzPts val="1500"/>
              <a:buFont typeface="Lato"/>
              <a:buChar char="○"/>
              <a:defRPr sz="1500">
                <a:solidFill>
                  <a:schemeClr val="lt1"/>
                </a:solidFill>
                <a:latin typeface="Lato"/>
                <a:ea typeface="Lato"/>
                <a:cs typeface="Lato"/>
                <a:sym typeface="Lato"/>
              </a:defRPr>
            </a:lvl2pPr>
            <a:lvl3pPr indent="-323850" lvl="2" marL="1371600">
              <a:lnSpc>
                <a:spcPct val="115000"/>
              </a:lnSpc>
              <a:spcBef>
                <a:spcPts val="0"/>
              </a:spcBef>
              <a:spcAft>
                <a:spcPts val="0"/>
              </a:spcAft>
              <a:buClr>
                <a:schemeClr val="lt1"/>
              </a:buClr>
              <a:buSzPts val="1500"/>
              <a:buFont typeface="Lato"/>
              <a:buChar char="■"/>
              <a:defRPr sz="1500">
                <a:solidFill>
                  <a:schemeClr val="lt1"/>
                </a:solidFill>
                <a:latin typeface="Lato"/>
                <a:ea typeface="Lato"/>
                <a:cs typeface="Lato"/>
                <a:sym typeface="Lato"/>
              </a:defRPr>
            </a:lvl3pPr>
            <a:lvl4pPr indent="-323850" lvl="3" marL="1828800">
              <a:lnSpc>
                <a:spcPct val="115000"/>
              </a:lnSpc>
              <a:spcBef>
                <a:spcPts val="0"/>
              </a:spcBef>
              <a:spcAft>
                <a:spcPts val="0"/>
              </a:spcAft>
              <a:buClr>
                <a:schemeClr val="lt1"/>
              </a:buClr>
              <a:buSzPts val="1500"/>
              <a:buFont typeface="Lato"/>
              <a:buChar char="●"/>
              <a:defRPr sz="1500">
                <a:solidFill>
                  <a:schemeClr val="lt1"/>
                </a:solidFill>
                <a:latin typeface="Lato"/>
                <a:ea typeface="Lato"/>
                <a:cs typeface="Lato"/>
                <a:sym typeface="Lato"/>
              </a:defRPr>
            </a:lvl4pPr>
            <a:lvl5pPr indent="-323850" lvl="4" marL="2286000">
              <a:lnSpc>
                <a:spcPct val="115000"/>
              </a:lnSpc>
              <a:spcBef>
                <a:spcPts val="0"/>
              </a:spcBef>
              <a:spcAft>
                <a:spcPts val="0"/>
              </a:spcAft>
              <a:buClr>
                <a:schemeClr val="lt1"/>
              </a:buClr>
              <a:buSzPts val="1500"/>
              <a:buFont typeface="Lato"/>
              <a:buChar char="○"/>
              <a:defRPr sz="1500">
                <a:solidFill>
                  <a:schemeClr val="lt1"/>
                </a:solidFill>
                <a:latin typeface="Lato"/>
                <a:ea typeface="Lato"/>
                <a:cs typeface="Lato"/>
                <a:sym typeface="Lato"/>
              </a:defRPr>
            </a:lvl5pPr>
            <a:lvl6pPr indent="-323850" lvl="5" marL="2743200">
              <a:lnSpc>
                <a:spcPct val="115000"/>
              </a:lnSpc>
              <a:spcBef>
                <a:spcPts val="0"/>
              </a:spcBef>
              <a:spcAft>
                <a:spcPts val="0"/>
              </a:spcAft>
              <a:buClr>
                <a:schemeClr val="lt1"/>
              </a:buClr>
              <a:buSzPts val="1500"/>
              <a:buFont typeface="Lato"/>
              <a:buChar char="■"/>
              <a:defRPr sz="1500">
                <a:solidFill>
                  <a:schemeClr val="lt1"/>
                </a:solidFill>
                <a:latin typeface="Lato"/>
                <a:ea typeface="Lato"/>
                <a:cs typeface="Lato"/>
                <a:sym typeface="Lato"/>
              </a:defRPr>
            </a:lvl6pPr>
            <a:lvl7pPr indent="-323850" lvl="6" marL="3200400">
              <a:lnSpc>
                <a:spcPct val="115000"/>
              </a:lnSpc>
              <a:spcBef>
                <a:spcPts val="0"/>
              </a:spcBef>
              <a:spcAft>
                <a:spcPts val="0"/>
              </a:spcAft>
              <a:buClr>
                <a:schemeClr val="lt1"/>
              </a:buClr>
              <a:buSzPts val="1500"/>
              <a:buFont typeface="Lato"/>
              <a:buChar char="●"/>
              <a:defRPr sz="1500">
                <a:solidFill>
                  <a:schemeClr val="lt1"/>
                </a:solidFill>
                <a:latin typeface="Lato"/>
                <a:ea typeface="Lato"/>
                <a:cs typeface="Lato"/>
                <a:sym typeface="Lato"/>
              </a:defRPr>
            </a:lvl7pPr>
            <a:lvl8pPr indent="-323850" lvl="7" marL="3657600">
              <a:lnSpc>
                <a:spcPct val="115000"/>
              </a:lnSpc>
              <a:spcBef>
                <a:spcPts val="0"/>
              </a:spcBef>
              <a:spcAft>
                <a:spcPts val="0"/>
              </a:spcAft>
              <a:buClr>
                <a:schemeClr val="lt1"/>
              </a:buClr>
              <a:buSzPts val="1500"/>
              <a:buFont typeface="Lato"/>
              <a:buChar char="○"/>
              <a:defRPr sz="1500">
                <a:solidFill>
                  <a:schemeClr val="lt1"/>
                </a:solidFill>
                <a:latin typeface="Lato"/>
                <a:ea typeface="Lato"/>
                <a:cs typeface="Lato"/>
                <a:sym typeface="Lato"/>
              </a:defRPr>
            </a:lvl8pPr>
            <a:lvl9pPr indent="-323850" lvl="8" marL="4114800">
              <a:lnSpc>
                <a:spcPct val="115000"/>
              </a:lnSpc>
              <a:spcBef>
                <a:spcPts val="0"/>
              </a:spcBef>
              <a:spcAft>
                <a:spcPts val="0"/>
              </a:spcAft>
              <a:buClr>
                <a:schemeClr val="lt1"/>
              </a:buClr>
              <a:buSzPts val="1500"/>
              <a:buFont typeface="Lato"/>
              <a:buChar char="■"/>
              <a:defRPr sz="1500">
                <a:solidFill>
                  <a:schemeClr val="lt1"/>
                </a:solidFill>
                <a:latin typeface="Lato"/>
                <a:ea typeface="Lato"/>
                <a:cs typeface="Lato"/>
                <a:sym typeface="Lato"/>
              </a:defRPr>
            </a:lvl9pPr>
          </a:lstStyle>
          <a:p/>
        </p:txBody>
      </p:sp>
      <p:sp>
        <p:nvSpPr>
          <p:cNvPr id="12" name="Google Shape;12;p1"/>
          <p:cNvSpPr txBox="1"/>
          <p:nvPr>
            <p:ph idx="12" type="sldNum"/>
          </p:nvPr>
        </p:nvSpPr>
        <p:spPr>
          <a:xfrm>
            <a:off x="11296610" y="6217622"/>
            <a:ext cx="731700" cy="524700"/>
          </a:xfrm>
          <a:prstGeom prst="rect">
            <a:avLst/>
          </a:prstGeom>
          <a:noFill/>
          <a:ln>
            <a:noFill/>
          </a:ln>
        </p:spPr>
        <p:txBody>
          <a:bodyPr anchorCtr="0" anchor="ctr" bIns="121900" lIns="121900" spcFirstLastPara="1" rIns="121900" wrap="square" tIns="121900">
            <a:normAutofit/>
          </a:bodyPr>
          <a:lstStyle>
            <a:lvl1pPr lvl="0" algn="r">
              <a:buNone/>
              <a:defRPr sz="1300">
                <a:solidFill>
                  <a:schemeClr val="lt1"/>
                </a:solidFill>
                <a:latin typeface="Lato"/>
                <a:ea typeface="Lato"/>
                <a:cs typeface="Lato"/>
                <a:sym typeface="Lato"/>
              </a:defRPr>
            </a:lvl1pPr>
            <a:lvl2pPr lvl="1" algn="r">
              <a:buNone/>
              <a:defRPr sz="1300">
                <a:solidFill>
                  <a:schemeClr val="lt1"/>
                </a:solidFill>
                <a:latin typeface="Lato"/>
                <a:ea typeface="Lato"/>
                <a:cs typeface="Lato"/>
                <a:sym typeface="Lato"/>
              </a:defRPr>
            </a:lvl2pPr>
            <a:lvl3pPr lvl="2" algn="r">
              <a:buNone/>
              <a:defRPr sz="1300">
                <a:solidFill>
                  <a:schemeClr val="lt1"/>
                </a:solidFill>
                <a:latin typeface="Lato"/>
                <a:ea typeface="Lato"/>
                <a:cs typeface="Lato"/>
                <a:sym typeface="Lato"/>
              </a:defRPr>
            </a:lvl3pPr>
            <a:lvl4pPr lvl="3" algn="r">
              <a:buNone/>
              <a:defRPr sz="1300">
                <a:solidFill>
                  <a:schemeClr val="lt1"/>
                </a:solidFill>
                <a:latin typeface="Lato"/>
                <a:ea typeface="Lato"/>
                <a:cs typeface="Lato"/>
                <a:sym typeface="Lato"/>
              </a:defRPr>
            </a:lvl4pPr>
            <a:lvl5pPr lvl="4" algn="r">
              <a:buNone/>
              <a:defRPr sz="1300">
                <a:solidFill>
                  <a:schemeClr val="lt1"/>
                </a:solidFill>
                <a:latin typeface="Lato"/>
                <a:ea typeface="Lato"/>
                <a:cs typeface="Lato"/>
                <a:sym typeface="Lato"/>
              </a:defRPr>
            </a:lvl5pPr>
            <a:lvl6pPr lvl="5" algn="r">
              <a:buNone/>
              <a:defRPr sz="1300">
                <a:solidFill>
                  <a:schemeClr val="lt1"/>
                </a:solidFill>
                <a:latin typeface="Lato"/>
                <a:ea typeface="Lato"/>
                <a:cs typeface="Lato"/>
                <a:sym typeface="Lato"/>
              </a:defRPr>
            </a:lvl6pPr>
            <a:lvl7pPr lvl="6" algn="r">
              <a:buNone/>
              <a:defRPr sz="1300">
                <a:solidFill>
                  <a:schemeClr val="lt1"/>
                </a:solidFill>
                <a:latin typeface="Lato"/>
                <a:ea typeface="Lato"/>
                <a:cs typeface="Lato"/>
                <a:sym typeface="Lato"/>
              </a:defRPr>
            </a:lvl7pPr>
            <a:lvl8pPr lvl="7" algn="r">
              <a:buNone/>
              <a:defRPr sz="1300">
                <a:solidFill>
                  <a:schemeClr val="lt1"/>
                </a:solidFill>
                <a:latin typeface="Lato"/>
                <a:ea typeface="Lato"/>
                <a:cs typeface="Lato"/>
                <a:sym typeface="Lato"/>
              </a:defRPr>
            </a:lvl8pPr>
            <a:lvl9pPr lvl="8" algn="r">
              <a:buNone/>
              <a:defRPr sz="13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 Id="rId4" Type="http://schemas.openxmlformats.org/officeDocument/2006/relationships/image" Target="../media/image3.jpg"/><Relationship Id="rId5"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 Id="rId3" Type="http://schemas.openxmlformats.org/officeDocument/2006/relationships/image" Target="../media/image9.png"/><Relationship Id="rId4" Type="http://schemas.openxmlformats.org/officeDocument/2006/relationships/image" Target="../media/image13.png"/><Relationship Id="rId5" Type="http://schemas.openxmlformats.org/officeDocument/2006/relationships/image" Target="../media/image7.jpg"/><Relationship Id="rId6" Type="http://schemas.openxmlformats.org/officeDocument/2006/relationships/hyperlink" Target="http://litworniaslearninglog.wordpress.com/2011/11/08/technology-use-planning-overview/" TargetMode="External"/><Relationship Id="rId7"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 Id="rId3" Type="http://schemas.openxmlformats.org/officeDocument/2006/relationships/image" Target="../media/image10.png"/><Relationship Id="rId4" Type="http://schemas.openxmlformats.org/officeDocument/2006/relationships/image" Target="../media/image16.jpg"/><Relationship Id="rId5" Type="http://schemas.openxmlformats.org/officeDocument/2006/relationships/hyperlink" Target="http://ponderingtwo.blogspot.com/2013/09/seven-books-in-my-to-read-list.html" TargetMode="External"/><Relationship Id="rId6"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 Id="rId3" Type="http://schemas.openxmlformats.org/officeDocument/2006/relationships/image" Target="../media/image17.png"/><Relationship Id="rId4" Type="http://schemas.openxmlformats.org/officeDocument/2006/relationships/image" Target="../media/image5.jpg"/><Relationship Id="rId9" Type="http://schemas.openxmlformats.org/officeDocument/2006/relationships/hyperlink" Target="https://creativecommons.org/licenses/by/3.0/" TargetMode="External"/><Relationship Id="rId5" Type="http://schemas.openxmlformats.org/officeDocument/2006/relationships/image" Target="../media/image12.jpg"/><Relationship Id="rId6" Type="http://schemas.openxmlformats.org/officeDocument/2006/relationships/hyperlink" Target="http://www.tameyourassets.com/tag/professional-ethics/" TargetMode="External"/><Relationship Id="rId7" Type="http://schemas.openxmlformats.org/officeDocument/2006/relationships/hyperlink" Target="https://creativecommons.org/licenses/by-sa/3.0/" TargetMode="External"/><Relationship Id="rId8" Type="http://schemas.openxmlformats.org/officeDocument/2006/relationships/hyperlink" Target="https://courses.lumenlearning.com/wmopen-organizationalbehavior/chapter/business-ethics-in-organizational-behavior/"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 Id="rId3" Type="http://schemas.openxmlformats.org/officeDocument/2006/relationships/image" Target="../media/image17.png"/><Relationship Id="rId4" Type="http://schemas.openxmlformats.org/officeDocument/2006/relationships/image" Target="../media/image6.png"/><Relationship Id="rId5" Type="http://schemas.openxmlformats.org/officeDocument/2006/relationships/image" Target="../media/image4.png"/><Relationship Id="rId6" Type="http://schemas.openxmlformats.org/officeDocument/2006/relationships/image" Target="../media/image14.png"/><Relationship Id="rId7" Type="http://schemas.openxmlformats.org/officeDocument/2006/relationships/image" Target="../media/image11.png"/><Relationship Id="rId8" Type="http://schemas.openxmlformats.org/officeDocument/2006/relationships/image" Target="../media/image8.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 Id="rId3" Type="http://schemas.openxmlformats.org/officeDocument/2006/relationships/image" Target="../media/image17.png"/><Relationship Id="rId4" Type="http://schemas.openxmlformats.org/officeDocument/2006/relationships/image" Target="../media/image6.png"/><Relationship Id="rId5" Type="http://schemas.openxmlformats.org/officeDocument/2006/relationships/image" Target="../media/image4.png"/><Relationship Id="rId6" Type="http://schemas.openxmlformats.org/officeDocument/2006/relationships/image" Target="../media/image14.png"/><Relationship Id="rId7"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image" Target="../media/image15.jpg"/><Relationship Id="rId4" Type="http://schemas.openxmlformats.org/officeDocument/2006/relationships/hyperlink" Target="http://conservationbytes.com/2015/05/04/twenty-tips-for-writing-a-research-proposal/" TargetMode="External"/><Relationship Id="rId5"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 Id="rId3" Type="http://schemas.openxmlformats.org/officeDocument/2006/relationships/image" Target="../media/image18.png"/><Relationship Id="rId4" Type="http://schemas.openxmlformats.org/officeDocument/2006/relationships/hyperlink" Target="https://thetoolkit.me/123-method/metrics-based-evaluation/metrics-step-2/survey-questionnaire-sampling/" TargetMode="External"/><Relationship Id="rId5"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 Id="rId3" Type="http://schemas.openxmlformats.org/officeDocument/2006/relationships/image" Target="../media/image17.png"/><Relationship Id="rId4" Type="http://schemas.openxmlformats.org/officeDocument/2006/relationships/image" Target="../media/image19.jpg"/><Relationship Id="rId5" Type="http://schemas.openxmlformats.org/officeDocument/2006/relationships/hyperlink" Target="https://www.managementexchange.com/hack/questions-are-answer" TargetMode="External"/><Relationship Id="rId6" Type="http://schemas.openxmlformats.org/officeDocument/2006/relationships/hyperlink" Target="https://creativecommons.org/licenses/by-nc-sa/3.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7.xml"/><Relationship Id="rId3" Type="http://schemas.openxmlformats.org/officeDocument/2006/relationships/image" Target="../media/image1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8.xml"/><Relationship Id="rId3" Type="http://schemas.openxmlformats.org/officeDocument/2006/relationships/hyperlink" Target="http://www.simplypsychology.org/questionnaires.html" TargetMode="External"/><Relationship Id="rId4" Type="http://schemas.openxmlformats.org/officeDocument/2006/relationships/hyperlink" Target="https://surveyanyplace.com/blog/questionnaire-pros-and-con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14"/>
          <p:cNvSpPr txBox="1"/>
          <p:nvPr/>
        </p:nvSpPr>
        <p:spPr>
          <a:xfrm>
            <a:off x="7488969" y="3006773"/>
            <a:ext cx="4524232" cy="2031325"/>
          </a:xfrm>
          <a:prstGeom prst="rect">
            <a:avLst/>
          </a:prstGeom>
          <a:noFill/>
          <a:ln cap="flat" cmpd="sng" w="12700">
            <a:solidFill>
              <a:srgbClr val="FFFF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b="1" i="0" lang="en-GB" sz="1800" u="none" cap="none" strike="noStrike">
                <a:solidFill>
                  <a:schemeClr val="dk1"/>
                </a:solidFill>
                <a:latin typeface="Century Gothic"/>
                <a:ea typeface="Century Gothic"/>
                <a:cs typeface="Century Gothic"/>
                <a:sym typeface="Century Gothic"/>
              </a:rPr>
              <a:t>Date &amp; Time of your presentation:</a:t>
            </a:r>
            <a:endParaRPr/>
          </a:p>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b="1" lang="en-GB" sz="1800">
                <a:solidFill>
                  <a:schemeClr val="lt1"/>
                </a:solidFill>
                <a:latin typeface="Century Gothic"/>
                <a:ea typeface="Century Gothic"/>
                <a:cs typeface="Century Gothic"/>
                <a:sym typeface="Century Gothic"/>
              </a:rPr>
              <a:t>Date:</a:t>
            </a:r>
            <a:endParaRPr/>
          </a:p>
          <a:p>
            <a:pPr indent="0" lvl="0" marL="0" marR="0" rtl="0" algn="l">
              <a:spcBef>
                <a:spcPts val="0"/>
              </a:spcBef>
              <a:spcAft>
                <a:spcPts val="0"/>
              </a:spcAft>
              <a:buNone/>
            </a:pPr>
            <a:r>
              <a:rPr b="1" lang="en-GB" sz="1800">
                <a:solidFill>
                  <a:schemeClr val="lt1"/>
                </a:solidFill>
                <a:latin typeface="Century Gothic"/>
                <a:ea typeface="Century Gothic"/>
                <a:cs typeface="Century Gothic"/>
                <a:sym typeface="Century Gothic"/>
              </a:rPr>
              <a:t>03/03/2022</a:t>
            </a:r>
            <a:endParaRPr/>
          </a:p>
          <a:p>
            <a:pPr indent="0" lvl="0" marL="0" marR="0" rtl="0" algn="l">
              <a:spcBef>
                <a:spcPts val="0"/>
              </a:spcBef>
              <a:spcAft>
                <a:spcPts val="0"/>
              </a:spcAft>
              <a:buNone/>
            </a:pPr>
            <a:r>
              <a:rPr b="1" lang="en-GB" sz="1800">
                <a:solidFill>
                  <a:schemeClr val="lt1"/>
                </a:solidFill>
                <a:latin typeface="Century Gothic"/>
                <a:ea typeface="Century Gothic"/>
                <a:cs typeface="Century Gothic"/>
                <a:sym typeface="Century Gothic"/>
              </a:rPr>
              <a:t>Time: 2:15</a:t>
            </a:r>
            <a:endParaRPr/>
          </a:p>
          <a:p>
            <a:pPr indent="0" lvl="0" marL="0" marR="0" rtl="0" algn="l">
              <a:spcBef>
                <a:spcPts val="0"/>
              </a:spcBef>
              <a:spcAft>
                <a:spcPts val="0"/>
              </a:spcAft>
              <a:buNone/>
            </a:pPr>
            <a:r>
              <a:t/>
            </a:r>
            <a:endParaRPr b="1" sz="18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b="1" lang="en-GB" sz="1800">
                <a:solidFill>
                  <a:schemeClr val="lt1"/>
                </a:solidFill>
                <a:latin typeface="Century Gothic"/>
                <a:ea typeface="Century Gothic"/>
                <a:cs typeface="Century Gothic"/>
                <a:sym typeface="Century Gothic"/>
              </a:rPr>
              <a:t>Tutor’s Name: Dr Seyed Nasiropour</a:t>
            </a:r>
            <a:endParaRPr/>
          </a:p>
        </p:txBody>
      </p:sp>
      <p:sp>
        <p:nvSpPr>
          <p:cNvPr id="145" name="Google Shape;145;p14"/>
          <p:cNvSpPr txBox="1"/>
          <p:nvPr/>
        </p:nvSpPr>
        <p:spPr>
          <a:xfrm>
            <a:off x="184242" y="258619"/>
            <a:ext cx="9726375" cy="923330"/>
          </a:xfrm>
          <a:prstGeom prst="rect">
            <a:avLst/>
          </a:prstGeom>
          <a:gradFill>
            <a:gsLst>
              <a:gs pos="0">
                <a:srgbClr val="E3D6E2"/>
              </a:gs>
              <a:gs pos="100000">
                <a:srgbClr val="B387B1"/>
              </a:gs>
            </a:gsLst>
            <a:lin ang="5400000" scaled="0"/>
          </a:gradFill>
          <a:ln cap="rnd" cmpd="sng" w="9525">
            <a:solidFill>
              <a:schemeClr val="accent6"/>
            </a:solidFill>
            <a:prstDash val="solid"/>
            <a:round/>
            <a:headEnd len="sm" w="sm" type="none"/>
            <a:tailEnd len="sm" w="sm" type="none"/>
          </a:ln>
        </p:spPr>
        <p:txBody>
          <a:bodyPr anchorCtr="0" anchor="t" bIns="45700" lIns="91425" spcFirstLastPara="1" rIns="91425" wrap="square" tIns="45700">
            <a:spAutoFit/>
          </a:bodyPr>
          <a:lstStyle/>
          <a:p>
            <a:pPr indent="-342900" lvl="0" marL="342900" marR="0" rtl="0" algn="l">
              <a:spcBef>
                <a:spcPts val="0"/>
              </a:spcBef>
              <a:spcAft>
                <a:spcPts val="0"/>
              </a:spcAft>
              <a:buClr>
                <a:schemeClr val="dk1"/>
              </a:buClr>
              <a:buSzPts val="1800"/>
              <a:buFont typeface="Noto Sans Symbols"/>
              <a:buChar char="⮚"/>
            </a:pPr>
            <a:r>
              <a:rPr b="1" lang="en-GB" sz="1800">
                <a:solidFill>
                  <a:schemeClr val="dk1"/>
                </a:solidFill>
                <a:latin typeface="Century Gothic"/>
                <a:ea typeface="Century Gothic"/>
                <a:cs typeface="Century Gothic"/>
                <a:sym typeface="Century Gothic"/>
              </a:rPr>
              <a:t>Digital Skills and Research Method </a:t>
            </a:r>
            <a:r>
              <a:rPr lang="en-GB" sz="1800">
                <a:solidFill>
                  <a:schemeClr val="dk1"/>
                </a:solidFill>
                <a:latin typeface="Century Gothic"/>
                <a:ea typeface="Century Gothic"/>
                <a:cs typeface="Century Gothic"/>
                <a:sym typeface="Century Gothic"/>
              </a:rPr>
              <a:t>BMSW4003</a:t>
            </a:r>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a:p>
            <a:pPr indent="-342900" lvl="0" marL="342900" marR="0" rtl="0" algn="l">
              <a:spcBef>
                <a:spcPts val="0"/>
              </a:spcBef>
              <a:spcAft>
                <a:spcPts val="0"/>
              </a:spcAft>
              <a:buClr>
                <a:schemeClr val="lt1"/>
              </a:buClr>
              <a:buSzPts val="1800"/>
              <a:buFont typeface="Noto Sans Symbols"/>
              <a:buChar char="⮚"/>
            </a:pPr>
            <a:r>
              <a:rPr b="1" lang="en-GB" sz="1800">
                <a:solidFill>
                  <a:schemeClr val="lt1"/>
                </a:solidFill>
                <a:latin typeface="Century Gothic"/>
                <a:ea typeface="Century Gothic"/>
                <a:cs typeface="Century Gothic"/>
                <a:sym typeface="Century Gothic"/>
              </a:rPr>
              <a:t>How do we use technology to collaborate at the UWTSD?  </a:t>
            </a:r>
            <a:endParaRPr/>
          </a:p>
        </p:txBody>
      </p:sp>
      <p:graphicFrame>
        <p:nvGraphicFramePr>
          <p:cNvPr id="146" name="Google Shape;146;p14"/>
          <p:cNvGraphicFramePr/>
          <p:nvPr/>
        </p:nvGraphicFramePr>
        <p:xfrm>
          <a:off x="277091" y="1366981"/>
          <a:ext cx="3000000" cy="3000000"/>
        </p:xfrm>
        <a:graphic>
          <a:graphicData uri="http://schemas.openxmlformats.org/drawingml/2006/table">
            <a:tbl>
              <a:tblPr bandRow="1" firstRow="1">
                <a:noFill/>
                <a:tableStyleId>{18F8204E-7FEE-4876-8DEB-94B7D82402A3}</a:tableStyleId>
              </a:tblPr>
              <a:tblGrid>
                <a:gridCol w="5006100"/>
                <a:gridCol w="2091000"/>
              </a:tblGrid>
              <a:tr h="408525">
                <a:tc>
                  <a:txBody>
                    <a:bodyPr/>
                    <a:lstStyle/>
                    <a:p>
                      <a:pPr indent="0" lvl="0" marL="0" marR="0" rtl="0" algn="l">
                        <a:spcBef>
                          <a:spcPts val="0"/>
                        </a:spcBef>
                        <a:spcAft>
                          <a:spcPts val="0"/>
                        </a:spcAft>
                        <a:buNone/>
                      </a:pPr>
                      <a:r>
                        <a:rPr b="1" lang="en-GB" sz="1800" u="none" cap="none" strike="noStrike">
                          <a:solidFill>
                            <a:schemeClr val="dk1"/>
                          </a:solidFill>
                        </a:rPr>
                        <a:t>Student’s  Full Name  &amp; Student’s ID Number </a:t>
                      </a:r>
                      <a:endParaRPr/>
                    </a:p>
                  </a:txBody>
                  <a:tcPr marT="45725" marB="45725" marR="91450" marL="91450"/>
                </a:tc>
                <a:tc>
                  <a:txBody>
                    <a:bodyPr/>
                    <a:lstStyle/>
                    <a:p>
                      <a:pPr indent="0" lvl="0" marL="0" marR="0" rtl="0" algn="ctr">
                        <a:spcBef>
                          <a:spcPts val="0"/>
                        </a:spcBef>
                        <a:spcAft>
                          <a:spcPts val="0"/>
                        </a:spcAft>
                        <a:buNone/>
                      </a:pPr>
                      <a:r>
                        <a:rPr lang="en-GB" sz="1800">
                          <a:solidFill>
                            <a:schemeClr val="dk1"/>
                          </a:solidFill>
                        </a:rPr>
                        <a:t>Picture </a:t>
                      </a:r>
                      <a:endParaRPr/>
                    </a:p>
                  </a:txBody>
                  <a:tcPr marT="45725" marB="45725" marR="91450" marL="91450" anchor="ctr"/>
                </a:tc>
              </a:tr>
              <a:tr h="1634125">
                <a:tc>
                  <a:txBody>
                    <a:bodyPr/>
                    <a:lstStyle/>
                    <a:p>
                      <a:pPr indent="0" lvl="0" marL="0" marR="0" rtl="0" algn="l">
                        <a:spcBef>
                          <a:spcPts val="0"/>
                        </a:spcBef>
                        <a:spcAft>
                          <a:spcPts val="0"/>
                        </a:spcAft>
                        <a:buNone/>
                      </a:pPr>
                      <a:r>
                        <a:t/>
                      </a:r>
                      <a:endParaRPr b="1" sz="1800">
                        <a:solidFill>
                          <a:schemeClr val="dk1"/>
                        </a:solidFill>
                      </a:endParaRPr>
                    </a:p>
                    <a:p>
                      <a:pPr indent="0" lvl="0" marL="0" marR="0" rtl="0" algn="l">
                        <a:spcBef>
                          <a:spcPts val="0"/>
                        </a:spcBef>
                        <a:spcAft>
                          <a:spcPts val="0"/>
                        </a:spcAft>
                        <a:buClr>
                          <a:schemeClr val="dk1"/>
                        </a:buClr>
                        <a:buSzPts val="1800"/>
                        <a:buFont typeface="Century Gothic"/>
                        <a:buNone/>
                      </a:pPr>
                      <a:r>
                        <a:rPr b="1" lang="en-GB" sz="1800">
                          <a:solidFill>
                            <a:schemeClr val="dk1"/>
                          </a:solidFill>
                        </a:rPr>
                        <a:t>Full Name:  David Thomas </a:t>
                      </a:r>
                      <a:endParaRPr/>
                    </a:p>
                    <a:p>
                      <a:pPr indent="0" lvl="0" marL="0" marR="0" rtl="0" algn="l">
                        <a:spcBef>
                          <a:spcPts val="0"/>
                        </a:spcBef>
                        <a:spcAft>
                          <a:spcPts val="0"/>
                        </a:spcAft>
                        <a:buClr>
                          <a:schemeClr val="lt1"/>
                        </a:buClr>
                        <a:buSzPts val="1800"/>
                        <a:buFont typeface="Century Gothic"/>
                        <a:buNone/>
                      </a:pPr>
                      <a:r>
                        <a:t/>
                      </a:r>
                      <a:endParaRPr b="1" sz="1800">
                        <a:solidFill>
                          <a:schemeClr val="dk1"/>
                        </a:solidFill>
                      </a:endParaRPr>
                    </a:p>
                    <a:p>
                      <a:pPr indent="0" lvl="0" marL="0" marR="0" rtl="0" algn="l">
                        <a:spcBef>
                          <a:spcPts val="0"/>
                        </a:spcBef>
                        <a:spcAft>
                          <a:spcPts val="0"/>
                        </a:spcAft>
                        <a:buClr>
                          <a:schemeClr val="dk1"/>
                        </a:buClr>
                        <a:buSzPts val="1800"/>
                        <a:buFont typeface="Century Gothic"/>
                        <a:buNone/>
                      </a:pPr>
                      <a:r>
                        <a:rPr b="1" lang="en-GB" sz="1800">
                          <a:solidFill>
                            <a:schemeClr val="dk1"/>
                          </a:solidFill>
                        </a:rPr>
                        <a:t>Student ID Number: 1919727</a:t>
                      </a:r>
                      <a:endParaRPr/>
                    </a:p>
                    <a:p>
                      <a:pPr indent="0" lvl="0" marL="0" marR="0" rtl="0" algn="l">
                        <a:spcBef>
                          <a:spcPts val="0"/>
                        </a:spcBef>
                        <a:spcAft>
                          <a:spcPts val="0"/>
                        </a:spcAft>
                        <a:buNone/>
                      </a:pPr>
                      <a:r>
                        <a:t/>
                      </a:r>
                      <a:endParaRPr b="1" sz="1800">
                        <a:solidFill>
                          <a:schemeClr val="dk1"/>
                        </a:solidFill>
                      </a:endParaRPr>
                    </a:p>
                  </a:txBody>
                  <a:tcPr marT="45725" marB="45725" marR="91450" marL="91450"/>
                </a:tc>
                <a:tc>
                  <a:txBody>
                    <a:bodyPr/>
                    <a:lstStyle/>
                    <a:p>
                      <a:pPr indent="0" lvl="0" marL="0" marR="0" rtl="0" algn="ctr">
                        <a:spcBef>
                          <a:spcPts val="0"/>
                        </a:spcBef>
                        <a:spcAft>
                          <a:spcPts val="0"/>
                        </a:spcAft>
                        <a:buNone/>
                      </a:pPr>
                      <a:r>
                        <a:rPr b="0" lang="en-GB" sz="1200">
                          <a:solidFill>
                            <a:schemeClr val="dk1"/>
                          </a:solidFill>
                        </a:rPr>
                        <a:t>1</a:t>
                      </a:r>
                      <a:r>
                        <a:rPr b="0" baseline="30000" lang="en-GB" sz="1200">
                          <a:solidFill>
                            <a:schemeClr val="dk1"/>
                          </a:solidFill>
                        </a:rPr>
                        <a:t>st</a:t>
                      </a:r>
                      <a:r>
                        <a:rPr b="0" lang="en-GB" sz="1200">
                          <a:solidFill>
                            <a:schemeClr val="dk1"/>
                          </a:solidFill>
                        </a:rPr>
                        <a:t> Presenter </a:t>
                      </a:r>
                      <a:endParaRPr/>
                    </a:p>
                    <a:p>
                      <a:pPr indent="0" lvl="0" marL="0" marR="0" rtl="0" algn="ctr">
                        <a:spcBef>
                          <a:spcPts val="0"/>
                        </a:spcBef>
                        <a:spcAft>
                          <a:spcPts val="0"/>
                        </a:spcAft>
                        <a:buNone/>
                      </a:pPr>
                      <a:r>
                        <a:rPr b="0" lang="en-GB" sz="1200">
                          <a:solidFill>
                            <a:schemeClr val="dk1"/>
                          </a:solidFill>
                        </a:rPr>
                        <a:t>Add Your Picture Here </a:t>
                      </a:r>
                      <a:endParaRPr/>
                    </a:p>
                    <a:p>
                      <a:pPr indent="0" lvl="0" marL="0" marR="0" rtl="0" algn="ctr">
                        <a:spcBef>
                          <a:spcPts val="0"/>
                        </a:spcBef>
                        <a:spcAft>
                          <a:spcPts val="0"/>
                        </a:spcAft>
                        <a:buNone/>
                      </a:pPr>
                      <a:r>
                        <a:t/>
                      </a:r>
                      <a:endParaRPr b="0" sz="1200">
                        <a:solidFill>
                          <a:schemeClr val="dk1"/>
                        </a:solidFill>
                      </a:endParaRPr>
                    </a:p>
                  </a:txBody>
                  <a:tcPr marT="45725" marB="45725" marR="91450" marL="91450" anchor="ctr"/>
                </a:tc>
              </a:tr>
              <a:tr h="1634125">
                <a:tc>
                  <a:txBody>
                    <a:bodyPr/>
                    <a:lstStyle/>
                    <a:p>
                      <a:pPr indent="0" lvl="0" marL="0" marR="0" rtl="0" algn="l">
                        <a:spcBef>
                          <a:spcPts val="0"/>
                        </a:spcBef>
                        <a:spcAft>
                          <a:spcPts val="0"/>
                        </a:spcAft>
                        <a:buClr>
                          <a:schemeClr val="lt1"/>
                        </a:buClr>
                        <a:buSzPts val="1800"/>
                        <a:buFont typeface="Century Gothic"/>
                        <a:buNone/>
                      </a:pPr>
                      <a:r>
                        <a:t/>
                      </a:r>
                      <a:endParaRPr b="1" sz="1800">
                        <a:solidFill>
                          <a:schemeClr val="dk1"/>
                        </a:solidFill>
                      </a:endParaRPr>
                    </a:p>
                    <a:p>
                      <a:pPr indent="0" lvl="0" marL="0" marR="0" rtl="0" algn="l">
                        <a:spcBef>
                          <a:spcPts val="0"/>
                        </a:spcBef>
                        <a:spcAft>
                          <a:spcPts val="0"/>
                        </a:spcAft>
                        <a:buClr>
                          <a:schemeClr val="dk1"/>
                        </a:buClr>
                        <a:buSzPts val="1800"/>
                        <a:buFont typeface="Century Gothic"/>
                        <a:buNone/>
                      </a:pPr>
                      <a:r>
                        <a:rPr b="1" lang="en-GB" sz="1800">
                          <a:solidFill>
                            <a:schemeClr val="dk1"/>
                          </a:solidFill>
                        </a:rPr>
                        <a:t>Full Name: Shaneika Salmon </a:t>
                      </a:r>
                      <a:endParaRPr/>
                    </a:p>
                    <a:p>
                      <a:pPr indent="0" lvl="0" marL="0" marR="0" rtl="0" algn="l">
                        <a:spcBef>
                          <a:spcPts val="0"/>
                        </a:spcBef>
                        <a:spcAft>
                          <a:spcPts val="0"/>
                        </a:spcAft>
                        <a:buClr>
                          <a:schemeClr val="lt1"/>
                        </a:buClr>
                        <a:buSzPts val="1800"/>
                        <a:buFont typeface="Century Gothic"/>
                        <a:buNone/>
                      </a:pPr>
                      <a:r>
                        <a:t/>
                      </a:r>
                      <a:endParaRPr b="1" sz="1800">
                        <a:solidFill>
                          <a:schemeClr val="dk1"/>
                        </a:solidFill>
                      </a:endParaRPr>
                    </a:p>
                    <a:p>
                      <a:pPr indent="0" lvl="0" marL="0" marR="0" rtl="0" algn="l">
                        <a:spcBef>
                          <a:spcPts val="0"/>
                        </a:spcBef>
                        <a:spcAft>
                          <a:spcPts val="0"/>
                        </a:spcAft>
                        <a:buClr>
                          <a:schemeClr val="dk1"/>
                        </a:buClr>
                        <a:buSzPts val="1800"/>
                        <a:buFont typeface="Century Gothic"/>
                        <a:buNone/>
                      </a:pPr>
                      <a:r>
                        <a:rPr b="1" lang="en-GB" sz="1800">
                          <a:solidFill>
                            <a:schemeClr val="dk1"/>
                          </a:solidFill>
                        </a:rPr>
                        <a:t>Student ID Number:2117481</a:t>
                      </a:r>
                      <a:endParaRPr/>
                    </a:p>
                    <a:p>
                      <a:pPr indent="0" lvl="0" marL="0" marR="0" rtl="0" algn="l">
                        <a:spcBef>
                          <a:spcPts val="0"/>
                        </a:spcBef>
                        <a:spcAft>
                          <a:spcPts val="0"/>
                        </a:spcAft>
                        <a:buClr>
                          <a:schemeClr val="lt1"/>
                        </a:buClr>
                        <a:buSzPts val="1800"/>
                        <a:buFont typeface="Century Gothic"/>
                        <a:buNone/>
                      </a:pPr>
                      <a:r>
                        <a:t/>
                      </a:r>
                      <a:endParaRPr b="1" sz="1800">
                        <a:solidFill>
                          <a:schemeClr val="dk1"/>
                        </a:solidFill>
                      </a:endParaRPr>
                    </a:p>
                  </a:txBody>
                  <a:tcPr marT="45725" marB="45725" marR="91450" marL="91450"/>
                </a:tc>
                <a:tc>
                  <a:txBody>
                    <a:bodyPr/>
                    <a:lstStyle/>
                    <a:p>
                      <a:pPr indent="0" lvl="0" marL="0" marR="0" rtl="0" algn="ctr">
                        <a:spcBef>
                          <a:spcPts val="0"/>
                        </a:spcBef>
                        <a:spcAft>
                          <a:spcPts val="0"/>
                        </a:spcAft>
                        <a:buNone/>
                      </a:pPr>
                      <a:r>
                        <a:rPr b="0" lang="en-GB" sz="1200">
                          <a:solidFill>
                            <a:schemeClr val="dk1"/>
                          </a:solidFill>
                        </a:rPr>
                        <a:t>2</a:t>
                      </a:r>
                      <a:r>
                        <a:rPr b="0" baseline="30000" lang="en-GB" sz="1200">
                          <a:solidFill>
                            <a:schemeClr val="dk1"/>
                          </a:solidFill>
                        </a:rPr>
                        <a:t>nd</a:t>
                      </a:r>
                      <a:r>
                        <a:rPr b="0" lang="en-GB" sz="1200">
                          <a:solidFill>
                            <a:schemeClr val="dk1"/>
                          </a:solidFill>
                        </a:rPr>
                        <a:t> Presenter </a:t>
                      </a:r>
                      <a:endParaRPr/>
                    </a:p>
                    <a:p>
                      <a:pPr indent="0" lvl="0" marL="0" marR="0" rtl="0" algn="ctr">
                        <a:spcBef>
                          <a:spcPts val="0"/>
                        </a:spcBef>
                        <a:spcAft>
                          <a:spcPts val="0"/>
                        </a:spcAft>
                        <a:buNone/>
                      </a:pPr>
                      <a:r>
                        <a:rPr b="0" lang="en-GB" sz="1200">
                          <a:solidFill>
                            <a:schemeClr val="dk1"/>
                          </a:solidFill>
                        </a:rPr>
                        <a:t>Add Your Picture Here </a:t>
                      </a:r>
                      <a:endParaRPr/>
                    </a:p>
                  </a:txBody>
                  <a:tcPr marT="45725" marB="45725" marR="91450" marL="91450" anchor="ctr"/>
                </a:tc>
              </a:tr>
              <a:tr h="1634125">
                <a:tc>
                  <a:txBody>
                    <a:bodyPr/>
                    <a:lstStyle/>
                    <a:p>
                      <a:pPr indent="0" lvl="0" marL="0" marR="0" rtl="0" algn="l">
                        <a:spcBef>
                          <a:spcPts val="0"/>
                        </a:spcBef>
                        <a:spcAft>
                          <a:spcPts val="0"/>
                        </a:spcAft>
                        <a:buClr>
                          <a:schemeClr val="lt1"/>
                        </a:buClr>
                        <a:buSzPts val="1800"/>
                        <a:buFont typeface="Century Gothic"/>
                        <a:buNone/>
                      </a:pPr>
                      <a:r>
                        <a:t/>
                      </a:r>
                      <a:endParaRPr b="1" sz="1800">
                        <a:solidFill>
                          <a:schemeClr val="dk1"/>
                        </a:solidFill>
                      </a:endParaRPr>
                    </a:p>
                    <a:p>
                      <a:pPr indent="0" lvl="0" marL="0" marR="0" rtl="0" algn="l">
                        <a:spcBef>
                          <a:spcPts val="0"/>
                        </a:spcBef>
                        <a:spcAft>
                          <a:spcPts val="0"/>
                        </a:spcAft>
                        <a:buClr>
                          <a:schemeClr val="dk1"/>
                        </a:buClr>
                        <a:buSzPts val="1800"/>
                        <a:buFont typeface="Century Gothic"/>
                        <a:buNone/>
                      </a:pPr>
                      <a:r>
                        <a:rPr b="1" lang="en-GB" sz="1800">
                          <a:solidFill>
                            <a:schemeClr val="dk1"/>
                          </a:solidFill>
                        </a:rPr>
                        <a:t>Full Name: Toni-Ann Gordon </a:t>
                      </a:r>
                      <a:endParaRPr/>
                    </a:p>
                    <a:p>
                      <a:pPr indent="0" lvl="0" marL="0" marR="0" rtl="0" algn="l">
                        <a:spcBef>
                          <a:spcPts val="0"/>
                        </a:spcBef>
                        <a:spcAft>
                          <a:spcPts val="0"/>
                        </a:spcAft>
                        <a:buClr>
                          <a:schemeClr val="lt1"/>
                        </a:buClr>
                        <a:buSzPts val="1800"/>
                        <a:buFont typeface="Century Gothic"/>
                        <a:buNone/>
                      </a:pPr>
                      <a:r>
                        <a:t/>
                      </a:r>
                      <a:endParaRPr b="1" sz="1800">
                        <a:solidFill>
                          <a:schemeClr val="dk1"/>
                        </a:solidFill>
                      </a:endParaRPr>
                    </a:p>
                    <a:p>
                      <a:pPr indent="0" lvl="0" marL="0" marR="0" rtl="0" algn="l">
                        <a:spcBef>
                          <a:spcPts val="0"/>
                        </a:spcBef>
                        <a:spcAft>
                          <a:spcPts val="0"/>
                        </a:spcAft>
                        <a:buClr>
                          <a:schemeClr val="dk1"/>
                        </a:buClr>
                        <a:buSzPts val="1800"/>
                        <a:buFont typeface="Century Gothic"/>
                        <a:buNone/>
                      </a:pPr>
                      <a:r>
                        <a:rPr b="1" lang="en-GB" sz="1800">
                          <a:solidFill>
                            <a:schemeClr val="dk1"/>
                          </a:solidFill>
                        </a:rPr>
                        <a:t>Student ID Number: 2121742</a:t>
                      </a:r>
                      <a:endParaRPr/>
                    </a:p>
                    <a:p>
                      <a:pPr indent="0" lvl="0" marL="0" marR="0" rtl="0" algn="l">
                        <a:spcBef>
                          <a:spcPts val="0"/>
                        </a:spcBef>
                        <a:spcAft>
                          <a:spcPts val="0"/>
                        </a:spcAft>
                        <a:buClr>
                          <a:schemeClr val="lt1"/>
                        </a:buClr>
                        <a:buSzPts val="1800"/>
                        <a:buFont typeface="Century Gothic"/>
                        <a:buNone/>
                      </a:pPr>
                      <a:r>
                        <a:t/>
                      </a:r>
                      <a:endParaRPr b="1" sz="1800">
                        <a:solidFill>
                          <a:schemeClr val="dk1"/>
                        </a:solidFill>
                      </a:endParaRPr>
                    </a:p>
                  </a:txBody>
                  <a:tcPr marT="45725" marB="45725" marR="91450" marL="91450"/>
                </a:tc>
                <a:tc>
                  <a:txBody>
                    <a:bodyPr/>
                    <a:lstStyle/>
                    <a:p>
                      <a:pPr indent="0" lvl="0" marL="0" marR="0" rtl="0" algn="ctr">
                        <a:spcBef>
                          <a:spcPts val="0"/>
                        </a:spcBef>
                        <a:spcAft>
                          <a:spcPts val="0"/>
                        </a:spcAft>
                        <a:buNone/>
                      </a:pPr>
                      <a:r>
                        <a:t/>
                      </a:r>
                      <a:endParaRPr b="0" sz="1200">
                        <a:solidFill>
                          <a:schemeClr val="dk1"/>
                        </a:solidFill>
                      </a:endParaRPr>
                    </a:p>
                  </a:txBody>
                  <a:tcPr marT="45725" marB="45725" marR="91450" marL="91450" anchor="ctr"/>
                </a:tc>
              </a:tr>
            </a:tbl>
          </a:graphicData>
        </a:graphic>
      </p:graphicFrame>
      <p:pic>
        <p:nvPicPr>
          <p:cNvPr descr="Location and Travel to the Birmingham Campus | UWTSD" id="147" name="Google Shape;147;p14"/>
          <p:cNvPicPr preferRelativeResize="0"/>
          <p:nvPr/>
        </p:nvPicPr>
        <p:blipFill rotWithShape="1">
          <a:blip r:embed="rId3">
            <a:alphaModFix/>
          </a:blip>
          <a:srcRect b="0" l="0" r="0" t="0"/>
          <a:stretch/>
        </p:blipFill>
        <p:spPr>
          <a:xfrm>
            <a:off x="10044752" y="66735"/>
            <a:ext cx="1540612" cy="1027074"/>
          </a:xfrm>
          <a:prstGeom prst="rect">
            <a:avLst/>
          </a:prstGeom>
          <a:noFill/>
          <a:ln cap="flat" cmpd="sng" w="19050">
            <a:solidFill>
              <a:srgbClr val="FFC000"/>
            </a:solidFill>
            <a:prstDash val="solid"/>
            <a:round/>
            <a:headEnd len="sm" w="sm" type="none"/>
            <a:tailEnd len="sm" w="sm" type="none"/>
          </a:ln>
        </p:spPr>
      </p:pic>
      <p:sp>
        <p:nvSpPr>
          <p:cNvPr id="148" name="Google Shape;148;p14"/>
          <p:cNvSpPr/>
          <p:nvPr/>
        </p:nvSpPr>
        <p:spPr>
          <a:xfrm>
            <a:off x="8200994" y="5359497"/>
            <a:ext cx="2988319" cy="369332"/>
          </a:xfrm>
          <a:prstGeom prst="rect">
            <a:avLst/>
          </a:prstGeom>
          <a:noFill/>
          <a:ln cap="flat" cmpd="sng" w="28575">
            <a:solidFill>
              <a:schemeClr val="lt1"/>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1800">
                <a:solidFill>
                  <a:schemeClr val="lt1"/>
                </a:solidFill>
                <a:latin typeface="Century Gothic"/>
                <a:ea typeface="Century Gothic"/>
                <a:cs typeface="Century Gothic"/>
                <a:sym typeface="Century Gothic"/>
              </a:rPr>
              <a:t>Group Presentation – AS1</a:t>
            </a:r>
            <a:endParaRPr/>
          </a:p>
        </p:txBody>
      </p:sp>
      <p:sp>
        <p:nvSpPr>
          <p:cNvPr id="149" name="Google Shape;149;p14"/>
          <p:cNvSpPr txBox="1"/>
          <p:nvPr/>
        </p:nvSpPr>
        <p:spPr>
          <a:xfrm>
            <a:off x="10050970" y="1251014"/>
            <a:ext cx="184731"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b="1" i="1" sz="1800">
              <a:solidFill>
                <a:schemeClr val="accent2"/>
              </a:solidFill>
              <a:latin typeface="Century Gothic"/>
              <a:ea typeface="Century Gothic"/>
              <a:cs typeface="Century Gothic"/>
              <a:sym typeface="Century Gothic"/>
            </a:endParaRPr>
          </a:p>
        </p:txBody>
      </p:sp>
      <p:pic>
        <p:nvPicPr>
          <p:cNvPr descr="A person taking a selfie  Description automatically generated" id="150" name="Google Shape;150;p14"/>
          <p:cNvPicPr preferRelativeResize="0"/>
          <p:nvPr/>
        </p:nvPicPr>
        <p:blipFill rotWithShape="1">
          <a:blip r:embed="rId4">
            <a:alphaModFix/>
          </a:blip>
          <a:srcRect b="0" l="0" r="0" t="0"/>
          <a:stretch/>
        </p:blipFill>
        <p:spPr>
          <a:xfrm>
            <a:off x="5296554" y="5258142"/>
            <a:ext cx="2067464" cy="1724728"/>
          </a:xfrm>
          <a:prstGeom prst="rect">
            <a:avLst/>
          </a:prstGeom>
          <a:noFill/>
          <a:ln>
            <a:noFill/>
          </a:ln>
        </p:spPr>
      </p:pic>
      <p:pic>
        <p:nvPicPr>
          <p:cNvPr descr="A picture containing person, wearing, posing  Description automatically generated" id="151" name="Google Shape;151;p14"/>
          <p:cNvPicPr preferRelativeResize="0"/>
          <p:nvPr/>
        </p:nvPicPr>
        <p:blipFill rotWithShape="1">
          <a:blip r:embed="rId5">
            <a:alphaModFix/>
          </a:blip>
          <a:srcRect b="0" l="0" r="0" t="0"/>
          <a:stretch/>
        </p:blipFill>
        <p:spPr>
          <a:xfrm>
            <a:off x="5295898" y="1964316"/>
            <a:ext cx="2093770" cy="172575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15"/>
          <p:cNvSpPr txBox="1"/>
          <p:nvPr/>
        </p:nvSpPr>
        <p:spPr>
          <a:xfrm>
            <a:off x="129654" y="2709081"/>
            <a:ext cx="9471546"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lt1"/>
                </a:solidFill>
                <a:latin typeface="Century Gothic"/>
                <a:ea typeface="Century Gothic"/>
                <a:cs typeface="Century Gothic"/>
                <a:sym typeface="Century Gothic"/>
              </a:rPr>
              <a:t> </a:t>
            </a:r>
            <a:endParaRPr/>
          </a:p>
        </p:txBody>
      </p:sp>
      <p:graphicFrame>
        <p:nvGraphicFramePr>
          <p:cNvPr id="157" name="Google Shape;157;p15"/>
          <p:cNvGraphicFramePr/>
          <p:nvPr/>
        </p:nvGraphicFramePr>
        <p:xfrm>
          <a:off x="775441" y="1727200"/>
          <a:ext cx="3000000" cy="3000000"/>
        </p:xfrm>
        <a:graphic>
          <a:graphicData uri="http://schemas.openxmlformats.org/drawingml/2006/table">
            <a:tbl>
              <a:tblPr bandRow="1" firstRow="1">
                <a:gradFill>
                  <a:gsLst>
                    <a:gs pos="0">
                      <a:srgbClr val="DCE9E3"/>
                    </a:gs>
                    <a:gs pos="100000">
                      <a:srgbClr val="91BFAB"/>
                    </a:gs>
                  </a:gsLst>
                  <a:lin ang="5400000" scaled="0"/>
                </a:gradFill>
                <a:tableStyleId>{759718C2-4B46-45A4-A23D-D2E84B3F9335}</a:tableStyleId>
              </a:tblPr>
              <a:tblGrid>
                <a:gridCol w="7014950"/>
                <a:gridCol w="2831900"/>
              </a:tblGrid>
              <a:tr h="514125">
                <a:tc>
                  <a:txBody>
                    <a:bodyPr/>
                    <a:lstStyle/>
                    <a:p>
                      <a:pPr indent="0" lvl="0" marL="0" marR="0" rtl="0" algn="l">
                        <a:lnSpc>
                          <a:spcPct val="100000"/>
                        </a:lnSpc>
                        <a:spcBef>
                          <a:spcPts val="0"/>
                        </a:spcBef>
                        <a:spcAft>
                          <a:spcPts val="0"/>
                        </a:spcAft>
                        <a:buClr>
                          <a:schemeClr val="lt1"/>
                        </a:buClr>
                        <a:buSzPts val="1800"/>
                        <a:buFont typeface="Century Gothic"/>
                        <a:buNone/>
                      </a:pPr>
                      <a:r>
                        <a:rPr lang="en-GB" sz="1800"/>
                        <a:t>1</a:t>
                      </a:r>
                      <a:r>
                        <a:rPr baseline="30000" lang="en-GB" sz="1800"/>
                        <a:t>st</a:t>
                      </a:r>
                      <a:r>
                        <a:rPr lang="en-GB" sz="1800"/>
                        <a:t> presenter:  </a:t>
                      </a:r>
                      <a:endParaRPr/>
                    </a:p>
                  </a:txBody>
                  <a:tcPr marT="45725" marB="45725" marR="91450" marL="91450">
                    <a:lnR cap="flat" cmpd="sng" w="12700">
                      <a:solidFill>
                        <a:schemeClr val="lt1"/>
                      </a:solidFill>
                      <a:prstDash val="solid"/>
                      <a:round/>
                      <a:headEnd len="sm" w="sm" type="none"/>
                      <a:tailEnd len="sm" w="sm" type="none"/>
                    </a:lnR>
                  </a:tcPr>
                </a:tc>
                <a:tc rowSpan="3">
                  <a:txBody>
                    <a:bodyPr/>
                    <a:lstStyle/>
                    <a:p>
                      <a:pPr indent="0" lvl="0" marL="0" marR="0" rtl="0" algn="l">
                        <a:spcBef>
                          <a:spcPts val="0"/>
                        </a:spcBef>
                        <a:spcAft>
                          <a:spcPts val="0"/>
                        </a:spcAft>
                        <a:buNone/>
                      </a:pPr>
                      <a:r>
                        <a:t/>
                      </a:r>
                      <a:endParaRPr sz="1800"/>
                    </a:p>
                    <a:p>
                      <a:pPr indent="0" lvl="0" marL="0" marR="0" rtl="0" algn="l">
                        <a:spcBef>
                          <a:spcPts val="0"/>
                        </a:spcBef>
                        <a:spcAft>
                          <a:spcPts val="0"/>
                        </a:spcAft>
                        <a:buNone/>
                      </a:pPr>
                      <a:r>
                        <a:t/>
                      </a:r>
                      <a:endParaRPr sz="1800"/>
                    </a:p>
                    <a:p>
                      <a:pPr indent="0" lvl="0" marL="0" marR="0" rtl="0" algn="l">
                        <a:spcBef>
                          <a:spcPts val="0"/>
                        </a:spcBef>
                        <a:spcAft>
                          <a:spcPts val="0"/>
                        </a:spcAft>
                        <a:buNone/>
                      </a:pPr>
                      <a:r>
                        <a:t/>
                      </a:r>
                      <a:endParaRPr sz="1800"/>
                    </a:p>
                    <a:p>
                      <a:pPr indent="0" lvl="0" marL="0" marR="0" rtl="0" algn="l">
                        <a:spcBef>
                          <a:spcPts val="0"/>
                        </a:spcBef>
                        <a:spcAft>
                          <a:spcPts val="0"/>
                        </a:spcAft>
                        <a:buNone/>
                      </a:pPr>
                      <a:r>
                        <a:t/>
                      </a:r>
                      <a:endParaRPr sz="1800"/>
                    </a:p>
                    <a:p>
                      <a:pPr indent="0" lvl="0" marL="0" marR="0" rtl="0" algn="l">
                        <a:spcBef>
                          <a:spcPts val="0"/>
                        </a:spcBef>
                        <a:spcAft>
                          <a:spcPts val="0"/>
                        </a:spcAft>
                        <a:buNone/>
                      </a:pPr>
                      <a:r>
                        <a:t/>
                      </a:r>
                      <a:endParaRPr sz="1800"/>
                    </a:p>
                    <a:p>
                      <a:pPr indent="0" lvl="0" marL="0" marR="0" rtl="0" algn="l">
                        <a:spcBef>
                          <a:spcPts val="0"/>
                        </a:spcBef>
                        <a:spcAft>
                          <a:spcPts val="0"/>
                        </a:spcAft>
                        <a:buNone/>
                      </a:pPr>
                      <a:r>
                        <a:rPr lang="en-GB" sz="1800"/>
                        <a:t>Add your picture Here</a:t>
                      </a:r>
                      <a:endParaRPr/>
                    </a:p>
                  </a:txBody>
                  <a:tcPr marT="45725" marB="45725" marR="91450" marL="91450">
                    <a:lnL cap="flat" cmpd="sng" w="12700">
                      <a:solidFill>
                        <a:schemeClr val="lt1"/>
                      </a:solidFill>
                      <a:prstDash val="solid"/>
                      <a:round/>
                      <a:headEnd len="sm" w="sm" type="none"/>
                      <a:tailEnd len="sm" w="sm" type="none"/>
                    </a:lnL>
                  </a:tcPr>
                </a:tc>
              </a:tr>
              <a:tr h="1267725">
                <a:tc>
                  <a:txBody>
                    <a:bodyPr/>
                    <a:lstStyle/>
                    <a:p>
                      <a:pPr indent="0" lvl="0" marL="0" marR="0" rtl="0" algn="l">
                        <a:lnSpc>
                          <a:spcPct val="100000"/>
                        </a:lnSpc>
                        <a:spcBef>
                          <a:spcPts val="0"/>
                        </a:spcBef>
                        <a:spcAft>
                          <a:spcPts val="0"/>
                        </a:spcAft>
                        <a:buClr>
                          <a:schemeClr val="lt1"/>
                        </a:buClr>
                        <a:buSzPts val="1800"/>
                        <a:buFont typeface="Century Gothic"/>
                        <a:buNone/>
                      </a:pPr>
                      <a:r>
                        <a:t/>
                      </a:r>
                      <a:endParaRPr sz="1800"/>
                    </a:p>
                    <a:p>
                      <a:pPr indent="0" lvl="0" marL="0" marR="0" rtl="0" algn="l">
                        <a:lnSpc>
                          <a:spcPct val="100000"/>
                        </a:lnSpc>
                        <a:spcBef>
                          <a:spcPts val="0"/>
                        </a:spcBef>
                        <a:spcAft>
                          <a:spcPts val="0"/>
                        </a:spcAft>
                        <a:buClr>
                          <a:schemeClr val="lt1"/>
                        </a:buClr>
                        <a:buSzPts val="1800"/>
                        <a:buFont typeface="Century Gothic"/>
                        <a:buNone/>
                      </a:pPr>
                      <a:r>
                        <a:rPr lang="en-GB" sz="1800"/>
                        <a:t>Student’s Full Name David Thomas (1919727)</a:t>
                      </a:r>
                      <a:endParaRPr/>
                    </a:p>
                    <a:p>
                      <a:pPr indent="0" lvl="0" marL="0" marR="0" rtl="0" algn="l">
                        <a:lnSpc>
                          <a:spcPct val="100000"/>
                        </a:lnSpc>
                        <a:spcBef>
                          <a:spcPts val="0"/>
                        </a:spcBef>
                        <a:spcAft>
                          <a:spcPts val="0"/>
                        </a:spcAft>
                        <a:buClr>
                          <a:schemeClr val="lt1"/>
                        </a:buClr>
                        <a:buSzPts val="1800"/>
                        <a:buFont typeface="Century Gothic"/>
                        <a:buNone/>
                      </a:pPr>
                      <a:r>
                        <a:t/>
                      </a:r>
                      <a:endParaRPr sz="1800"/>
                    </a:p>
                  </a:txBody>
                  <a:tcPr marT="45725" marB="45725" marR="91450" marL="91450">
                    <a:lnR cap="flat" cmpd="sng" w="12700">
                      <a:solidFill>
                        <a:schemeClr val="lt1"/>
                      </a:solidFill>
                      <a:prstDash val="solid"/>
                      <a:round/>
                      <a:headEnd len="sm" w="sm" type="none"/>
                      <a:tailEnd len="sm" w="sm" type="none"/>
                    </a:lnR>
                  </a:tcPr>
                </a:tc>
                <a:tc vMerge="1"/>
              </a:tr>
              <a:tr h="1267725">
                <a:tc>
                  <a:txBody>
                    <a:bodyPr/>
                    <a:lstStyle/>
                    <a:p>
                      <a:pPr indent="0" lvl="0" marL="0" marR="0" rtl="0" algn="l">
                        <a:lnSpc>
                          <a:spcPct val="100000"/>
                        </a:lnSpc>
                        <a:spcBef>
                          <a:spcPts val="0"/>
                        </a:spcBef>
                        <a:spcAft>
                          <a:spcPts val="0"/>
                        </a:spcAft>
                        <a:buClr>
                          <a:schemeClr val="lt1"/>
                        </a:buClr>
                        <a:buSzPts val="1800"/>
                        <a:buFont typeface="Century Gothic"/>
                        <a:buNone/>
                      </a:pPr>
                      <a:r>
                        <a:rPr lang="en-GB" sz="1800"/>
                        <a:t>Introduction to the research proposal and Any existing relevant research</a:t>
                      </a:r>
                      <a:endParaRPr/>
                    </a:p>
                  </a:txBody>
                  <a:tcPr marT="45725" marB="45725" marR="91450" marL="91450"/>
                </a:tc>
                <a:tc vMerge="1"/>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61" name="Shape 161"/>
        <p:cNvGrpSpPr/>
        <p:nvPr/>
      </p:nvGrpSpPr>
      <p:grpSpPr>
        <a:xfrm>
          <a:off x="0" y="0"/>
          <a:ext cx="0" cy="0"/>
          <a:chOff x="0" y="0"/>
          <a:chExt cx="0" cy="0"/>
        </a:xfrm>
      </p:grpSpPr>
      <p:sp>
        <p:nvSpPr>
          <p:cNvPr id="162" name="Google Shape;162;p16"/>
          <p:cNvSpPr/>
          <p:nvPr/>
        </p:nvSpPr>
        <p:spPr>
          <a:xfrm>
            <a:off x="0" y="0"/>
            <a:ext cx="12192000" cy="6858000"/>
          </a:xfrm>
          <a:prstGeom prst="rect">
            <a:avLst/>
          </a:prstGeom>
          <a:blipFill rotWithShape="1">
            <a:blip r:embed="rId4">
              <a:alphaModFix/>
            </a:blip>
            <a:stretch>
              <a:fillRect b="0" l="0" r="0" t="0"/>
            </a:stretch>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63" name="Google Shape;163;p16"/>
          <p:cNvSpPr txBox="1"/>
          <p:nvPr/>
        </p:nvSpPr>
        <p:spPr>
          <a:xfrm>
            <a:off x="821458" y="1633268"/>
            <a:ext cx="6188189" cy="3785419"/>
          </a:xfrm>
          <a:prstGeom prst="rect">
            <a:avLst/>
          </a:prstGeom>
          <a:noFill/>
          <a:ln>
            <a:noFill/>
          </a:ln>
        </p:spPr>
        <p:txBody>
          <a:bodyPr anchorCtr="0" anchor="t" bIns="45700" lIns="91425" spcFirstLastPara="1" rIns="91425" wrap="square" tIns="45700">
            <a:normAutofit/>
          </a:bodyPr>
          <a:lstStyle/>
          <a:p>
            <a:pPr indent="-91440" lvl="0" marL="0" marR="0" rtl="0" algn="l">
              <a:lnSpc>
                <a:spcPct val="90000"/>
              </a:lnSpc>
              <a:spcBef>
                <a:spcPts val="0"/>
              </a:spcBef>
              <a:spcAft>
                <a:spcPts val="0"/>
              </a:spcAft>
              <a:buClr>
                <a:srgbClr val="86D1D8"/>
              </a:buClr>
              <a:buSzPts val="1440"/>
              <a:buFont typeface="Noto Sans Symbols"/>
              <a:buChar char="►"/>
            </a:pPr>
            <a:r>
              <a:rPr lang="en-GB" sz="1800">
                <a:solidFill>
                  <a:srgbClr val="FFFFFF"/>
                </a:solidFill>
                <a:latin typeface="Century Gothic"/>
                <a:ea typeface="Century Gothic"/>
                <a:cs typeface="Century Gothic"/>
                <a:sym typeface="Century Gothic"/>
              </a:rPr>
              <a:t>How do we use technology to collaborate at UWTSD</a:t>
            </a:r>
            <a:endParaRPr/>
          </a:p>
          <a:p>
            <a:pPr indent="-365760" lvl="0" marL="457200" marR="0" rtl="0" algn="l">
              <a:lnSpc>
                <a:spcPct val="90000"/>
              </a:lnSpc>
              <a:spcBef>
                <a:spcPts val="1000"/>
              </a:spcBef>
              <a:spcAft>
                <a:spcPts val="0"/>
              </a:spcAft>
              <a:buClr>
                <a:srgbClr val="86D1D8"/>
              </a:buClr>
              <a:buSzPts val="1440"/>
              <a:buFont typeface="Noto Sans Symbols"/>
              <a:buNone/>
            </a:pPr>
            <a:r>
              <a:t/>
            </a:r>
            <a:endParaRPr sz="1800">
              <a:solidFill>
                <a:srgbClr val="FFFFFF"/>
              </a:solidFill>
              <a:latin typeface="Century Gothic"/>
              <a:ea typeface="Century Gothic"/>
              <a:cs typeface="Century Gothic"/>
              <a:sym typeface="Century Gothic"/>
            </a:endParaRPr>
          </a:p>
          <a:p>
            <a:pPr indent="-342900" lvl="0" marL="342900" marR="0" rtl="0" algn="l">
              <a:lnSpc>
                <a:spcPct val="90000"/>
              </a:lnSpc>
              <a:spcBef>
                <a:spcPts val="1000"/>
              </a:spcBef>
              <a:spcAft>
                <a:spcPts val="0"/>
              </a:spcAft>
              <a:buClr>
                <a:srgbClr val="86D1D8"/>
              </a:buClr>
              <a:buSzPts val="1440"/>
              <a:buFont typeface="Noto Sans Symbols"/>
              <a:buChar char="►"/>
            </a:pPr>
            <a:r>
              <a:rPr lang="en-GB" sz="1800">
                <a:solidFill>
                  <a:srgbClr val="FFFFFF"/>
                </a:solidFill>
                <a:latin typeface="Century Gothic"/>
                <a:ea typeface="Century Gothic"/>
                <a:cs typeface="Century Gothic"/>
                <a:sym typeface="Century Gothic"/>
              </a:rPr>
              <a:t>PowerPoint Presentation – Assignment 1 </a:t>
            </a:r>
            <a:endParaRPr/>
          </a:p>
          <a:p>
            <a:pPr indent="-251459" lvl="0" marL="342900" marR="0" rtl="0" algn="l">
              <a:lnSpc>
                <a:spcPct val="90000"/>
              </a:lnSpc>
              <a:spcBef>
                <a:spcPts val="1000"/>
              </a:spcBef>
              <a:spcAft>
                <a:spcPts val="0"/>
              </a:spcAft>
              <a:buClr>
                <a:srgbClr val="86D1D8"/>
              </a:buClr>
              <a:buSzPts val="1440"/>
              <a:buFont typeface="Noto Sans Symbols"/>
              <a:buNone/>
            </a:pPr>
            <a:r>
              <a:t/>
            </a:r>
            <a:endParaRPr sz="1800">
              <a:solidFill>
                <a:srgbClr val="FFFFFF"/>
              </a:solidFill>
              <a:latin typeface="Century Gothic"/>
              <a:ea typeface="Century Gothic"/>
              <a:cs typeface="Century Gothic"/>
              <a:sym typeface="Century Gothic"/>
            </a:endParaRPr>
          </a:p>
          <a:p>
            <a:pPr indent="-342900" lvl="0" marL="342900" marR="0" rtl="0" algn="l">
              <a:lnSpc>
                <a:spcPct val="90000"/>
              </a:lnSpc>
              <a:spcBef>
                <a:spcPts val="1000"/>
              </a:spcBef>
              <a:spcAft>
                <a:spcPts val="0"/>
              </a:spcAft>
              <a:buClr>
                <a:srgbClr val="86D1D8"/>
              </a:buClr>
              <a:buSzPts val="1440"/>
              <a:buFont typeface="Noto Sans Symbols"/>
              <a:buChar char="►"/>
            </a:pPr>
            <a:r>
              <a:rPr lang="en-GB" sz="1800">
                <a:solidFill>
                  <a:srgbClr val="FFFFFF"/>
                </a:solidFill>
                <a:latin typeface="Century Gothic"/>
                <a:ea typeface="Century Gothic"/>
                <a:cs typeface="Century Gothic"/>
                <a:sym typeface="Century Gothic"/>
              </a:rPr>
              <a:t>Shaneika Salmon, David Thomas, Toni-Ann Gordon </a:t>
            </a:r>
            <a:endParaRPr/>
          </a:p>
          <a:p>
            <a:pPr indent="0" lvl="0" marL="0" marR="0" rtl="0" algn="l">
              <a:lnSpc>
                <a:spcPct val="90000"/>
              </a:lnSpc>
              <a:spcBef>
                <a:spcPts val="1000"/>
              </a:spcBef>
              <a:spcAft>
                <a:spcPts val="0"/>
              </a:spcAft>
              <a:buNone/>
            </a:pPr>
            <a:r>
              <a:rPr b="1" lang="en-GB" sz="1800" u="sng">
                <a:solidFill>
                  <a:srgbClr val="FFFFFF"/>
                </a:solidFill>
                <a:latin typeface="Century Gothic"/>
                <a:ea typeface="Century Gothic"/>
                <a:cs typeface="Century Gothic"/>
                <a:sym typeface="Century Gothic"/>
              </a:rPr>
              <a:t>Our chosen question is:</a:t>
            </a:r>
            <a:endParaRPr/>
          </a:p>
          <a:p>
            <a:pPr indent="-285750" lvl="0" marL="285750" marR="0" rtl="0" algn="l">
              <a:lnSpc>
                <a:spcPct val="90000"/>
              </a:lnSpc>
              <a:spcBef>
                <a:spcPts val="1000"/>
              </a:spcBef>
              <a:spcAft>
                <a:spcPts val="0"/>
              </a:spcAft>
              <a:buClr>
                <a:srgbClr val="86D1D8"/>
              </a:buClr>
              <a:buSzPts val="1440"/>
              <a:buFont typeface="Noto Sans Symbols"/>
              <a:buChar char="►"/>
            </a:pPr>
            <a:r>
              <a:rPr lang="en-GB" sz="1800">
                <a:solidFill>
                  <a:srgbClr val="FFFFFF"/>
                </a:solidFill>
                <a:latin typeface="Century Gothic"/>
                <a:ea typeface="Century Gothic"/>
                <a:cs typeface="Century Gothic"/>
                <a:sym typeface="Century Gothic"/>
              </a:rPr>
              <a:t>Is there a need to provide training on how to use technology to collaborate at the UWTSD?</a:t>
            </a:r>
            <a:endParaRPr sz="1800">
              <a:solidFill>
                <a:srgbClr val="FFFFFF"/>
              </a:solidFill>
              <a:latin typeface="Century Gothic"/>
              <a:ea typeface="Century Gothic"/>
              <a:cs typeface="Century Gothic"/>
              <a:sym typeface="Century Gothic"/>
            </a:endParaRPr>
          </a:p>
        </p:txBody>
      </p:sp>
      <p:sp>
        <p:nvSpPr>
          <p:cNvPr id="164" name="Google Shape;164;p16"/>
          <p:cNvSpPr/>
          <p:nvPr/>
        </p:nvSpPr>
        <p:spPr>
          <a:xfrm>
            <a:off x="7015974" y="-1"/>
            <a:ext cx="559472" cy="3709642"/>
          </a:xfrm>
          <a:custGeom>
            <a:rect b="b" l="l" r="r" t="t"/>
            <a:pathLst>
              <a:path extrusionOk="0" h="3709642" w="55947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l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pic>
        <p:nvPicPr>
          <p:cNvPr descr="A picture containing scene  Description automatically generated" id="165" name="Google Shape;165;p16"/>
          <p:cNvPicPr preferRelativeResize="0"/>
          <p:nvPr/>
        </p:nvPicPr>
        <p:blipFill rotWithShape="1">
          <a:blip r:embed="rId5">
            <a:alphaModFix/>
          </a:blip>
          <a:srcRect b="0" l="19587" r="0" t="0"/>
          <a:stretch/>
        </p:blipFill>
        <p:spPr>
          <a:xfrm>
            <a:off x="7229175" y="1"/>
            <a:ext cx="4963245" cy="6858001"/>
          </a:xfrm>
          <a:custGeom>
            <a:rect b="b" l="l" r="r" t="t"/>
            <a:pathLst>
              <a:path extrusionOk="0" h="6858001" w="4963245">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ln>
            <a:noFill/>
          </a:ln>
        </p:spPr>
      </p:pic>
      <p:sp>
        <p:nvSpPr>
          <p:cNvPr id="166" name="Google Shape;166;p16"/>
          <p:cNvSpPr txBox="1"/>
          <p:nvPr/>
        </p:nvSpPr>
        <p:spPr>
          <a:xfrm>
            <a:off x="9631684" y="6657945"/>
            <a:ext cx="2560316" cy="200055"/>
          </a:xfrm>
          <a:prstGeom prst="rect">
            <a:avLst/>
          </a:prstGeom>
          <a:solidFill>
            <a:srgbClr val="000000"/>
          </a:solid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lang="en-GB" sz="700" u="sng">
                <a:solidFill>
                  <a:schemeClr val="hlink"/>
                </a:solidFill>
                <a:latin typeface="Century Gothic"/>
                <a:ea typeface="Century Gothic"/>
                <a:cs typeface="Century Gothic"/>
                <a:sym typeface="Century Gothic"/>
                <a:hlinkClick r:id="rId6"/>
              </a:rPr>
              <a:t>This Photo</a:t>
            </a:r>
            <a:r>
              <a:rPr lang="en-GB" sz="700">
                <a:solidFill>
                  <a:srgbClr val="FFFFFF"/>
                </a:solidFill>
                <a:latin typeface="Century Gothic"/>
                <a:ea typeface="Century Gothic"/>
                <a:cs typeface="Century Gothic"/>
                <a:sym typeface="Century Gothic"/>
              </a:rPr>
              <a:t> by Unknown author is licensed under </a:t>
            </a:r>
            <a:r>
              <a:rPr lang="en-GB" sz="700" u="sng">
                <a:solidFill>
                  <a:schemeClr val="hlink"/>
                </a:solidFill>
                <a:latin typeface="Century Gothic"/>
                <a:ea typeface="Century Gothic"/>
                <a:cs typeface="Century Gothic"/>
                <a:sym typeface="Century Gothic"/>
                <a:hlinkClick r:id="rId7"/>
              </a:rPr>
              <a:t>CC BY</a:t>
            </a:r>
            <a:r>
              <a:rPr lang="en-GB" sz="700">
                <a:solidFill>
                  <a:srgbClr val="FFFFFF"/>
                </a:solidFill>
                <a:latin typeface="Century Gothic"/>
                <a:ea typeface="Century Gothic"/>
                <a:cs typeface="Century Gothic"/>
                <a:sym typeface="Century Gothic"/>
              </a:rPr>
              <a:t>.</a:t>
            </a:r>
            <a:endParaRPr/>
          </a:p>
        </p:txBody>
      </p:sp>
      <p:sp>
        <p:nvSpPr>
          <p:cNvPr id="167" name="Google Shape;167;p16"/>
          <p:cNvSpPr txBox="1"/>
          <p:nvPr/>
        </p:nvSpPr>
        <p:spPr>
          <a:xfrm>
            <a:off x="2407848" y="625056"/>
            <a:ext cx="2743200"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lt1"/>
                </a:solidFill>
                <a:latin typeface="Century Gothic"/>
                <a:ea typeface="Century Gothic"/>
                <a:cs typeface="Century Gothic"/>
                <a:sym typeface="Century Gothic"/>
              </a:rPr>
              <a:t>Introduction</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1" name="Shape 171"/>
        <p:cNvGrpSpPr/>
        <p:nvPr/>
      </p:nvGrpSpPr>
      <p:grpSpPr>
        <a:xfrm>
          <a:off x="0" y="0"/>
          <a:ext cx="0" cy="0"/>
          <a:chOff x="0" y="0"/>
          <a:chExt cx="0" cy="0"/>
        </a:xfrm>
      </p:grpSpPr>
      <p:sp>
        <p:nvSpPr>
          <p:cNvPr id="172" name="Google Shape;172;p17"/>
          <p:cNvSpPr/>
          <p:nvPr/>
        </p:nvSpPr>
        <p:spPr>
          <a:xfrm>
            <a:off x="0" y="0"/>
            <a:ext cx="12192000" cy="6858000"/>
          </a:xfrm>
          <a:prstGeom prst="rect">
            <a:avLst/>
          </a:prstGeom>
          <a:blipFill rotWithShape="1">
            <a:blip r:embed="rId3">
              <a:alphaModFix/>
            </a:blip>
            <a:stretch>
              <a:fillRect b="0" l="0" r="0" t="0"/>
            </a:stretch>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73" name="Google Shape;173;p17"/>
          <p:cNvSpPr/>
          <p:nvPr/>
        </p:nvSpPr>
        <p:spPr>
          <a:xfrm>
            <a:off x="4994020" y="-1"/>
            <a:ext cx="559472" cy="3709642"/>
          </a:xfrm>
          <a:custGeom>
            <a:rect b="b" l="l" r="r" t="t"/>
            <a:pathLst>
              <a:path extrusionOk="0" h="3709642" w="55947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l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74" name="Google Shape;174;p17"/>
          <p:cNvSpPr/>
          <p:nvPr/>
        </p:nvSpPr>
        <p:spPr>
          <a:xfrm rot="-5400000">
            <a:off x="5270819" y="-63600"/>
            <a:ext cx="6858001" cy="6985200"/>
          </a:xfrm>
          <a:custGeom>
            <a:rect b="b" l="l" r="r" t="t"/>
            <a:pathLst>
              <a:path extrusionOk="0" h="6985200" w="6858001">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chemeClr val="lt1"/>
          </a:solidFill>
          <a:ln>
            <a:noFill/>
          </a:ln>
        </p:spPr>
      </p:sp>
      <p:pic>
        <p:nvPicPr>
          <p:cNvPr descr="A picture containing text, clipart  Description automatically generated" id="175" name="Google Shape;175;p17"/>
          <p:cNvPicPr preferRelativeResize="0"/>
          <p:nvPr/>
        </p:nvPicPr>
        <p:blipFill rotWithShape="1">
          <a:blip r:embed="rId4">
            <a:alphaModFix/>
          </a:blip>
          <a:srcRect b="0" l="0" r="0" t="0"/>
          <a:stretch/>
        </p:blipFill>
        <p:spPr>
          <a:xfrm>
            <a:off x="6267093" y="647698"/>
            <a:ext cx="5103686" cy="5562601"/>
          </a:xfrm>
          <a:prstGeom prst="rect">
            <a:avLst/>
          </a:prstGeom>
          <a:noFill/>
          <a:ln>
            <a:noFill/>
          </a:ln>
        </p:spPr>
      </p:pic>
      <p:sp>
        <p:nvSpPr>
          <p:cNvPr id="176" name="Google Shape;176;p17"/>
          <p:cNvSpPr/>
          <p:nvPr/>
        </p:nvSpPr>
        <p:spPr>
          <a:xfrm>
            <a:off x="10442448"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17"/>
          <p:cNvSpPr txBox="1"/>
          <p:nvPr/>
        </p:nvSpPr>
        <p:spPr>
          <a:xfrm>
            <a:off x="648931" y="2438400"/>
            <a:ext cx="4166509" cy="3785419"/>
          </a:xfrm>
          <a:prstGeom prst="rect">
            <a:avLst/>
          </a:prstGeom>
          <a:noFill/>
          <a:ln>
            <a:noFill/>
          </a:ln>
        </p:spPr>
        <p:txBody>
          <a:bodyPr anchorCtr="0" anchor="t" bIns="45700" lIns="91425" spcFirstLastPara="1" rIns="91425" wrap="square" tIns="45700">
            <a:normAutofit fontScale="92500" lnSpcReduction="20000"/>
          </a:bodyPr>
          <a:lstStyle/>
          <a:p>
            <a:pPr indent="0" lvl="0" marL="0" marR="0" rtl="0" algn="l">
              <a:lnSpc>
                <a:spcPct val="90000"/>
              </a:lnSpc>
              <a:spcBef>
                <a:spcPts val="0"/>
              </a:spcBef>
              <a:spcAft>
                <a:spcPts val="0"/>
              </a:spcAft>
              <a:buNone/>
            </a:pPr>
            <a:r>
              <a:t/>
            </a:r>
            <a:endParaRPr sz="1500">
              <a:solidFill>
                <a:srgbClr val="EBEBEB"/>
              </a:solidFill>
              <a:latin typeface="Century Gothic"/>
              <a:ea typeface="Century Gothic"/>
              <a:cs typeface="Century Gothic"/>
              <a:sym typeface="Century Gothic"/>
            </a:endParaRPr>
          </a:p>
          <a:p>
            <a:pPr indent="-70485" lvl="0" marL="0" marR="0" rtl="0" algn="l">
              <a:lnSpc>
                <a:spcPct val="90000"/>
              </a:lnSpc>
              <a:spcBef>
                <a:spcPts val="1000"/>
              </a:spcBef>
              <a:spcAft>
                <a:spcPts val="0"/>
              </a:spcAft>
              <a:buClr>
                <a:srgbClr val="F7F7F7"/>
              </a:buClr>
              <a:buSzPct val="80000"/>
              <a:buFont typeface="Noto Sans Symbols"/>
              <a:buChar char="►"/>
            </a:pPr>
            <a:r>
              <a:rPr lang="en-GB" sz="1500">
                <a:solidFill>
                  <a:srgbClr val="EBEBEB"/>
                </a:solidFill>
                <a:latin typeface="Century Gothic"/>
                <a:ea typeface="Century Gothic"/>
                <a:cs typeface="Century Gothic"/>
                <a:sym typeface="Century Gothic"/>
              </a:rPr>
              <a:t>How do we use technology to collaborate at the UWTSD?</a:t>
            </a:r>
            <a:endParaRPr/>
          </a:p>
          <a:p>
            <a:pPr indent="-285775" lvl="0" marL="285750" marR="0" rtl="0" algn="l">
              <a:lnSpc>
                <a:spcPct val="90000"/>
              </a:lnSpc>
              <a:spcBef>
                <a:spcPts val="1000"/>
              </a:spcBef>
              <a:spcAft>
                <a:spcPts val="0"/>
              </a:spcAft>
              <a:buClr>
                <a:srgbClr val="F7F7F7"/>
              </a:buClr>
              <a:buSzPct val="80000"/>
              <a:buFont typeface="Noto Sans Symbols"/>
              <a:buChar char="►"/>
            </a:pPr>
            <a:r>
              <a:rPr lang="en-GB" sz="1500">
                <a:solidFill>
                  <a:srgbClr val="EBEBEB"/>
                </a:solidFill>
                <a:latin typeface="Century Gothic"/>
                <a:ea typeface="Century Gothic"/>
                <a:cs typeface="Century Gothic"/>
                <a:sym typeface="Century Gothic"/>
              </a:rPr>
              <a:t>Our chosen question to focus on is: 'Is there a need to provide training on how to use technology to collaborate at the uwtsd?'</a:t>
            </a:r>
            <a:endParaRPr/>
          </a:p>
          <a:p>
            <a:pPr indent="-285775" lvl="0" marL="285750" marR="0" rtl="0" algn="l">
              <a:lnSpc>
                <a:spcPct val="90000"/>
              </a:lnSpc>
              <a:spcBef>
                <a:spcPts val="1000"/>
              </a:spcBef>
              <a:spcAft>
                <a:spcPts val="0"/>
              </a:spcAft>
              <a:buClr>
                <a:srgbClr val="F7F7F7"/>
              </a:buClr>
              <a:buSzPct val="80000"/>
              <a:buFont typeface="Arial"/>
              <a:buChar char="•"/>
            </a:pPr>
            <a:r>
              <a:rPr lang="en-GB" sz="1500">
                <a:solidFill>
                  <a:srgbClr val="EBEBEB"/>
                </a:solidFill>
                <a:latin typeface="Century Gothic"/>
                <a:ea typeface="Century Gothic"/>
                <a:cs typeface="Century Gothic"/>
                <a:sym typeface="Century Gothic"/>
              </a:rPr>
              <a:t>Relevant if any existing research </a:t>
            </a:r>
            <a:endParaRPr sz="1500">
              <a:solidFill>
                <a:schemeClr val="dk1"/>
              </a:solidFill>
              <a:latin typeface="Century Gothic"/>
              <a:ea typeface="Century Gothic"/>
              <a:cs typeface="Century Gothic"/>
              <a:sym typeface="Century Gothic"/>
            </a:endParaRPr>
          </a:p>
          <a:p>
            <a:pPr indent="-285781" lvl="0" marL="285750" marR="0" rtl="0" algn="l">
              <a:lnSpc>
                <a:spcPct val="90000"/>
              </a:lnSpc>
              <a:spcBef>
                <a:spcPts val="1000"/>
              </a:spcBef>
              <a:spcAft>
                <a:spcPts val="0"/>
              </a:spcAft>
              <a:buClr>
                <a:srgbClr val="EBEBEB"/>
              </a:buClr>
              <a:buSzPct val="100000"/>
              <a:buFont typeface="Arial"/>
              <a:buChar char="•"/>
            </a:pPr>
            <a:r>
              <a:rPr lang="en-GB" sz="1500">
                <a:solidFill>
                  <a:srgbClr val="EBEBEB"/>
                </a:solidFill>
                <a:latin typeface="Century Gothic"/>
                <a:ea typeface="Century Gothic"/>
                <a:cs typeface="Century Gothic"/>
                <a:sym typeface="Century Gothic"/>
              </a:rPr>
              <a:t>Driscoll, m (1998) </a:t>
            </a:r>
            <a:endParaRPr sz="1500">
              <a:solidFill>
                <a:schemeClr val="dk1"/>
              </a:solidFill>
              <a:latin typeface="Century Gothic"/>
              <a:ea typeface="Century Gothic"/>
              <a:cs typeface="Century Gothic"/>
              <a:sym typeface="Century Gothic"/>
            </a:endParaRPr>
          </a:p>
          <a:p>
            <a:pPr indent="-285781" lvl="0" marL="285750" marR="0" rtl="0" algn="l">
              <a:lnSpc>
                <a:spcPct val="90000"/>
              </a:lnSpc>
              <a:spcBef>
                <a:spcPts val="1000"/>
              </a:spcBef>
              <a:spcAft>
                <a:spcPts val="0"/>
              </a:spcAft>
              <a:buClr>
                <a:srgbClr val="EBEBEB"/>
              </a:buClr>
              <a:buSzPct val="100000"/>
              <a:buFont typeface="Arial"/>
              <a:buChar char="•"/>
            </a:pPr>
            <a:r>
              <a:rPr lang="en-GB" sz="1500">
                <a:solidFill>
                  <a:srgbClr val="EBEBEB"/>
                </a:solidFill>
                <a:latin typeface="Century Gothic"/>
                <a:ea typeface="Century Gothic"/>
                <a:cs typeface="Century Gothic"/>
                <a:sym typeface="Century Gothic"/>
              </a:rPr>
              <a:t>Cristoph, Schoenfield, Tansky 1998</a:t>
            </a:r>
            <a:endParaRPr sz="1500">
              <a:solidFill>
                <a:schemeClr val="dk1"/>
              </a:solidFill>
              <a:latin typeface="Century Gothic"/>
              <a:ea typeface="Century Gothic"/>
              <a:cs typeface="Century Gothic"/>
              <a:sym typeface="Century Gothic"/>
            </a:endParaRPr>
          </a:p>
          <a:p>
            <a:pPr indent="-215290" lvl="0" marL="285750" marR="0" rtl="0" algn="l">
              <a:lnSpc>
                <a:spcPct val="90000"/>
              </a:lnSpc>
              <a:spcBef>
                <a:spcPts val="1000"/>
              </a:spcBef>
              <a:spcAft>
                <a:spcPts val="0"/>
              </a:spcAft>
              <a:buClr>
                <a:srgbClr val="F7F7F7"/>
              </a:buClr>
              <a:buSzPct val="80000"/>
              <a:buFont typeface="Noto Sans Symbols"/>
              <a:buNone/>
            </a:pPr>
            <a:r>
              <a:t/>
            </a:r>
            <a:endParaRPr sz="1500">
              <a:solidFill>
                <a:srgbClr val="EBEBEB"/>
              </a:solidFill>
              <a:latin typeface="Century Gothic"/>
              <a:ea typeface="Century Gothic"/>
              <a:cs typeface="Century Gothic"/>
              <a:sym typeface="Century Gothic"/>
            </a:endParaRPr>
          </a:p>
          <a:p>
            <a:pPr indent="0" lvl="0" marL="0" marR="0" rtl="0" algn="l">
              <a:lnSpc>
                <a:spcPct val="90000"/>
              </a:lnSpc>
              <a:spcBef>
                <a:spcPts val="1000"/>
              </a:spcBef>
              <a:spcAft>
                <a:spcPts val="0"/>
              </a:spcAft>
              <a:buClr>
                <a:srgbClr val="F7F7F7"/>
              </a:buClr>
              <a:buSzPct val="80000"/>
              <a:buFont typeface="Noto Sans Symbols"/>
              <a:buNone/>
            </a:pPr>
            <a:r>
              <a:t/>
            </a:r>
            <a:endParaRPr sz="1500">
              <a:solidFill>
                <a:srgbClr val="EBEBEB"/>
              </a:solidFill>
              <a:latin typeface="Century Gothic"/>
              <a:ea typeface="Century Gothic"/>
              <a:cs typeface="Century Gothic"/>
              <a:sym typeface="Century Gothic"/>
            </a:endParaRPr>
          </a:p>
          <a:p>
            <a:pPr indent="-215290" lvl="0" marL="285750" marR="0" rtl="0" algn="l">
              <a:lnSpc>
                <a:spcPct val="90000"/>
              </a:lnSpc>
              <a:spcBef>
                <a:spcPts val="1000"/>
              </a:spcBef>
              <a:spcAft>
                <a:spcPts val="0"/>
              </a:spcAft>
              <a:buClr>
                <a:srgbClr val="F7F7F7"/>
              </a:buClr>
              <a:buSzPct val="80000"/>
              <a:buFont typeface="Noto Sans Symbols"/>
              <a:buNone/>
            </a:pPr>
            <a:r>
              <a:t/>
            </a:r>
            <a:endParaRPr sz="1500">
              <a:solidFill>
                <a:srgbClr val="EBEBEB"/>
              </a:solidFill>
              <a:latin typeface="Century Gothic"/>
              <a:ea typeface="Century Gothic"/>
              <a:cs typeface="Century Gothic"/>
              <a:sym typeface="Century Gothic"/>
            </a:endParaRPr>
          </a:p>
          <a:p>
            <a:pPr indent="0" lvl="0" marL="0" marR="0" rtl="0" algn="l">
              <a:lnSpc>
                <a:spcPct val="90000"/>
              </a:lnSpc>
              <a:spcBef>
                <a:spcPts val="1000"/>
              </a:spcBef>
              <a:spcAft>
                <a:spcPts val="0"/>
              </a:spcAft>
              <a:buClr>
                <a:srgbClr val="F7F7F7"/>
              </a:buClr>
              <a:buSzPct val="80000"/>
              <a:buFont typeface="Noto Sans Symbols"/>
              <a:buNone/>
            </a:pPr>
            <a:r>
              <a:t/>
            </a:r>
            <a:endParaRPr sz="1500">
              <a:solidFill>
                <a:srgbClr val="EBEBEB"/>
              </a:solidFill>
              <a:latin typeface="Century Gothic"/>
              <a:ea typeface="Century Gothic"/>
              <a:cs typeface="Century Gothic"/>
              <a:sym typeface="Century Gothic"/>
            </a:endParaRPr>
          </a:p>
          <a:p>
            <a:pPr indent="0" lvl="0" marL="0" marR="0" rtl="0" algn="l">
              <a:lnSpc>
                <a:spcPct val="90000"/>
              </a:lnSpc>
              <a:spcBef>
                <a:spcPts val="1000"/>
              </a:spcBef>
              <a:spcAft>
                <a:spcPts val="0"/>
              </a:spcAft>
              <a:buClr>
                <a:srgbClr val="F7F7F7"/>
              </a:buClr>
              <a:buSzPct val="80000"/>
              <a:buFont typeface="Noto Sans Symbols"/>
              <a:buNone/>
            </a:pPr>
            <a:r>
              <a:t/>
            </a:r>
            <a:endParaRPr sz="1500">
              <a:solidFill>
                <a:srgbClr val="EBEBEB"/>
              </a:solidFill>
              <a:latin typeface="Century Gothic"/>
              <a:ea typeface="Century Gothic"/>
              <a:cs typeface="Century Gothic"/>
              <a:sym typeface="Century Gothic"/>
            </a:endParaRPr>
          </a:p>
          <a:p>
            <a:pPr indent="-70485" lvl="0" marL="0" marR="0" rtl="0" algn="l">
              <a:lnSpc>
                <a:spcPct val="90000"/>
              </a:lnSpc>
              <a:spcBef>
                <a:spcPts val="1000"/>
              </a:spcBef>
              <a:spcAft>
                <a:spcPts val="0"/>
              </a:spcAft>
              <a:buClr>
                <a:srgbClr val="F7F7F7"/>
              </a:buClr>
              <a:buSzPct val="80000"/>
              <a:buFont typeface="Noto Sans Symbols"/>
              <a:buChar char="►"/>
            </a:pPr>
            <a:r>
              <a:rPr lang="en-GB" sz="1500">
                <a:solidFill>
                  <a:srgbClr val="EBEBEB"/>
                </a:solidFill>
                <a:latin typeface="Century Gothic"/>
                <a:ea typeface="Century Gothic"/>
                <a:cs typeface="Century Gothic"/>
                <a:sym typeface="Century Gothic"/>
              </a:rPr>
              <a:t>  </a:t>
            </a:r>
            <a:endParaRPr/>
          </a:p>
        </p:txBody>
      </p:sp>
      <p:sp>
        <p:nvSpPr>
          <p:cNvPr id="178" name="Google Shape;178;p17"/>
          <p:cNvSpPr txBox="1"/>
          <p:nvPr/>
        </p:nvSpPr>
        <p:spPr>
          <a:xfrm>
            <a:off x="6406698" y="5938357"/>
            <a:ext cx="3655741" cy="523220"/>
          </a:xfrm>
          <a:prstGeom prst="rect">
            <a:avLst/>
          </a:prstGeom>
          <a:solidFill>
            <a:srgbClr val="000000"/>
          </a:solid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lang="en-GB" sz="1400" u="sng">
                <a:solidFill>
                  <a:schemeClr val="hlink"/>
                </a:solidFill>
                <a:latin typeface="Arial"/>
                <a:ea typeface="Arial"/>
                <a:cs typeface="Arial"/>
                <a:sym typeface="Arial"/>
                <a:hlinkClick r:id="rId5"/>
              </a:rPr>
              <a:t>This Photo</a:t>
            </a:r>
            <a:r>
              <a:rPr lang="en-GB" sz="1400">
                <a:solidFill>
                  <a:srgbClr val="FFFFFF"/>
                </a:solidFill>
                <a:latin typeface="Arial"/>
                <a:ea typeface="Arial"/>
                <a:cs typeface="Arial"/>
                <a:sym typeface="Arial"/>
              </a:rPr>
              <a:t> by Unknown author is licensed under </a:t>
            </a:r>
            <a:r>
              <a:rPr lang="en-GB" sz="1400" u="sng">
                <a:solidFill>
                  <a:schemeClr val="hlink"/>
                </a:solidFill>
                <a:latin typeface="Arial"/>
                <a:ea typeface="Arial"/>
                <a:cs typeface="Arial"/>
                <a:sym typeface="Arial"/>
                <a:hlinkClick r:id="rId6"/>
              </a:rPr>
              <a:t>CC BY-NC-ND</a:t>
            </a:r>
            <a:r>
              <a:rPr lang="en-GB" sz="1400">
                <a:solidFill>
                  <a:srgbClr val="FFFFFF"/>
                </a:solidFill>
                <a:latin typeface="Arial"/>
                <a:ea typeface="Arial"/>
                <a:cs typeface="Arial"/>
                <a:sym typeface="Arial"/>
              </a:rPr>
              <a:t>.</a:t>
            </a:r>
            <a:endParaRPr/>
          </a:p>
        </p:txBody>
      </p:sp>
      <p:sp>
        <p:nvSpPr>
          <p:cNvPr id="179" name="Google Shape;179;p17"/>
          <p:cNvSpPr txBox="1"/>
          <p:nvPr/>
        </p:nvSpPr>
        <p:spPr>
          <a:xfrm>
            <a:off x="353683" y="396816"/>
            <a:ext cx="3591464"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lt1"/>
                </a:solidFill>
                <a:latin typeface="Century Gothic"/>
                <a:ea typeface="Century Gothic"/>
                <a:cs typeface="Century Gothic"/>
                <a:sym typeface="Century Gothic"/>
              </a:rPr>
              <a:t>Rationale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18"/>
          <p:cNvSpPr txBox="1"/>
          <p:nvPr/>
        </p:nvSpPr>
        <p:spPr>
          <a:xfrm>
            <a:off x="129654" y="2709081"/>
            <a:ext cx="9471546"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lt1"/>
                </a:solidFill>
                <a:latin typeface="Century Gothic"/>
                <a:ea typeface="Century Gothic"/>
                <a:cs typeface="Century Gothic"/>
                <a:sym typeface="Century Gothic"/>
              </a:rPr>
              <a:t> </a:t>
            </a:r>
            <a:endParaRPr/>
          </a:p>
        </p:txBody>
      </p:sp>
      <p:graphicFrame>
        <p:nvGraphicFramePr>
          <p:cNvPr id="185" name="Google Shape;185;p18"/>
          <p:cNvGraphicFramePr/>
          <p:nvPr/>
        </p:nvGraphicFramePr>
        <p:xfrm>
          <a:off x="775441" y="1727200"/>
          <a:ext cx="3000000" cy="3000000"/>
        </p:xfrm>
        <a:graphic>
          <a:graphicData uri="http://schemas.openxmlformats.org/drawingml/2006/table">
            <a:tbl>
              <a:tblPr bandRow="1" firstRow="1">
                <a:noFill/>
                <a:tableStyleId>{759718C2-4B46-45A4-A23D-D2E84B3F9335}</a:tableStyleId>
              </a:tblPr>
              <a:tblGrid>
                <a:gridCol w="7014950"/>
                <a:gridCol w="2831900"/>
              </a:tblGrid>
              <a:tr h="514125">
                <a:tc>
                  <a:txBody>
                    <a:bodyPr/>
                    <a:lstStyle/>
                    <a:p>
                      <a:pPr indent="0" lvl="0" marL="0" marR="0" rtl="0" algn="l">
                        <a:lnSpc>
                          <a:spcPct val="100000"/>
                        </a:lnSpc>
                        <a:spcBef>
                          <a:spcPts val="0"/>
                        </a:spcBef>
                        <a:spcAft>
                          <a:spcPts val="0"/>
                        </a:spcAft>
                        <a:buClr>
                          <a:schemeClr val="lt1"/>
                        </a:buClr>
                        <a:buSzPts val="1800"/>
                        <a:buFont typeface="Century Gothic"/>
                        <a:buNone/>
                      </a:pPr>
                      <a:r>
                        <a:rPr lang="en-GB" sz="1800"/>
                        <a:t>2</a:t>
                      </a:r>
                      <a:r>
                        <a:rPr baseline="30000" lang="en-GB" sz="1800"/>
                        <a:t>nd</a:t>
                      </a:r>
                      <a:r>
                        <a:rPr lang="en-GB" sz="1800"/>
                        <a:t> presenter:  </a:t>
                      </a:r>
                      <a:endParaRPr/>
                    </a:p>
                  </a:txBody>
                  <a:tcPr marT="45725" marB="45725" marR="91450" marL="91450">
                    <a:lnR cap="flat" cmpd="sng" w="12700">
                      <a:solidFill>
                        <a:schemeClr val="lt1"/>
                      </a:solidFill>
                      <a:prstDash val="solid"/>
                      <a:round/>
                      <a:headEnd len="sm" w="sm" type="none"/>
                      <a:tailEnd len="sm" w="sm" type="none"/>
                    </a:lnR>
                  </a:tcPr>
                </a:tc>
                <a:tc rowSpan="3">
                  <a:txBody>
                    <a:bodyPr/>
                    <a:lstStyle/>
                    <a:p>
                      <a:pPr indent="0" lvl="0" marL="0" marR="0" rtl="0" algn="l">
                        <a:spcBef>
                          <a:spcPts val="0"/>
                        </a:spcBef>
                        <a:spcAft>
                          <a:spcPts val="0"/>
                        </a:spcAft>
                        <a:buNone/>
                      </a:pPr>
                      <a:r>
                        <a:t/>
                      </a:r>
                      <a:endParaRPr sz="1800"/>
                    </a:p>
                    <a:p>
                      <a:pPr indent="0" lvl="0" marL="0" marR="0" rtl="0" algn="l">
                        <a:spcBef>
                          <a:spcPts val="0"/>
                        </a:spcBef>
                        <a:spcAft>
                          <a:spcPts val="0"/>
                        </a:spcAft>
                        <a:buNone/>
                      </a:pPr>
                      <a:r>
                        <a:t/>
                      </a:r>
                      <a:endParaRPr sz="1800"/>
                    </a:p>
                    <a:p>
                      <a:pPr indent="0" lvl="0" marL="0" marR="0" rtl="0" algn="l">
                        <a:spcBef>
                          <a:spcPts val="0"/>
                        </a:spcBef>
                        <a:spcAft>
                          <a:spcPts val="0"/>
                        </a:spcAft>
                        <a:buNone/>
                      </a:pPr>
                      <a:r>
                        <a:t/>
                      </a:r>
                      <a:endParaRPr sz="1800"/>
                    </a:p>
                    <a:p>
                      <a:pPr indent="0" lvl="0" marL="0" marR="0" rtl="0" algn="l">
                        <a:spcBef>
                          <a:spcPts val="0"/>
                        </a:spcBef>
                        <a:spcAft>
                          <a:spcPts val="0"/>
                        </a:spcAft>
                        <a:buNone/>
                      </a:pPr>
                      <a:r>
                        <a:t/>
                      </a:r>
                      <a:endParaRPr sz="1800"/>
                    </a:p>
                    <a:p>
                      <a:pPr indent="0" lvl="0" marL="0" marR="0" rtl="0" algn="l">
                        <a:spcBef>
                          <a:spcPts val="0"/>
                        </a:spcBef>
                        <a:spcAft>
                          <a:spcPts val="0"/>
                        </a:spcAft>
                        <a:buNone/>
                      </a:pPr>
                      <a:r>
                        <a:t/>
                      </a:r>
                      <a:endParaRPr sz="1800"/>
                    </a:p>
                    <a:p>
                      <a:pPr indent="0" lvl="0" marL="0" marR="0" rtl="0" algn="l">
                        <a:spcBef>
                          <a:spcPts val="0"/>
                        </a:spcBef>
                        <a:spcAft>
                          <a:spcPts val="0"/>
                        </a:spcAft>
                        <a:buNone/>
                      </a:pPr>
                      <a:r>
                        <a:rPr lang="en-GB" sz="1800"/>
                        <a:t>Add your picture Here</a:t>
                      </a:r>
                      <a:endParaRPr/>
                    </a:p>
                  </a:txBody>
                  <a:tcPr marT="45725" marB="45725" marR="91450" marL="91450">
                    <a:lnL cap="flat" cmpd="sng" w="12700">
                      <a:solidFill>
                        <a:schemeClr val="lt1"/>
                      </a:solidFill>
                      <a:prstDash val="solid"/>
                      <a:round/>
                      <a:headEnd len="sm" w="sm" type="none"/>
                      <a:tailEnd len="sm" w="sm" type="none"/>
                    </a:lnL>
                  </a:tcPr>
                </a:tc>
              </a:tr>
              <a:tr h="1267725">
                <a:tc>
                  <a:txBody>
                    <a:bodyPr/>
                    <a:lstStyle/>
                    <a:p>
                      <a:pPr indent="0" lvl="0" marL="0" marR="0" rtl="0" algn="l">
                        <a:lnSpc>
                          <a:spcPct val="100000"/>
                        </a:lnSpc>
                        <a:spcBef>
                          <a:spcPts val="0"/>
                        </a:spcBef>
                        <a:spcAft>
                          <a:spcPts val="0"/>
                        </a:spcAft>
                        <a:buClr>
                          <a:schemeClr val="lt1"/>
                        </a:buClr>
                        <a:buSzPts val="1800"/>
                        <a:buFont typeface="Century Gothic"/>
                        <a:buNone/>
                      </a:pPr>
                      <a:r>
                        <a:t/>
                      </a:r>
                      <a:endParaRPr sz="1800"/>
                    </a:p>
                    <a:p>
                      <a:pPr indent="0" lvl="0" marL="0" marR="0" rtl="0" algn="l">
                        <a:lnSpc>
                          <a:spcPct val="100000"/>
                        </a:lnSpc>
                        <a:spcBef>
                          <a:spcPts val="0"/>
                        </a:spcBef>
                        <a:spcAft>
                          <a:spcPts val="0"/>
                        </a:spcAft>
                        <a:buClr>
                          <a:schemeClr val="lt1"/>
                        </a:buClr>
                        <a:buSzPts val="1800"/>
                        <a:buFont typeface="Century Gothic"/>
                        <a:buNone/>
                      </a:pPr>
                      <a:r>
                        <a:rPr lang="en-GB" sz="1800"/>
                        <a:t>Student’s Full Name Shaneika Salmon</a:t>
                      </a:r>
                      <a:endParaRPr/>
                    </a:p>
                    <a:p>
                      <a:pPr indent="0" lvl="0" marL="0" marR="0" rtl="0" algn="l">
                        <a:lnSpc>
                          <a:spcPct val="100000"/>
                        </a:lnSpc>
                        <a:spcBef>
                          <a:spcPts val="0"/>
                        </a:spcBef>
                        <a:spcAft>
                          <a:spcPts val="0"/>
                        </a:spcAft>
                        <a:buClr>
                          <a:schemeClr val="lt1"/>
                        </a:buClr>
                        <a:buSzPts val="1800"/>
                        <a:buFont typeface="Century Gothic"/>
                        <a:buNone/>
                      </a:pPr>
                      <a:r>
                        <a:t/>
                      </a:r>
                      <a:endParaRPr sz="1800"/>
                    </a:p>
                  </a:txBody>
                  <a:tcPr marT="45725" marB="45725" marR="91450" marL="91450">
                    <a:lnR cap="flat" cmpd="sng" w="12700">
                      <a:solidFill>
                        <a:schemeClr val="lt1"/>
                      </a:solidFill>
                      <a:prstDash val="solid"/>
                      <a:round/>
                      <a:headEnd len="sm" w="sm" type="none"/>
                      <a:tailEnd len="sm" w="sm" type="none"/>
                    </a:lnR>
                  </a:tcPr>
                </a:tc>
                <a:tc vMerge="1"/>
              </a:tr>
              <a:tr h="1267725">
                <a:tc>
                  <a:txBody>
                    <a:bodyPr/>
                    <a:lstStyle/>
                    <a:p>
                      <a:pPr indent="0" lvl="0" marL="0" marR="0" rtl="0" algn="l">
                        <a:lnSpc>
                          <a:spcPct val="100000"/>
                        </a:lnSpc>
                        <a:spcBef>
                          <a:spcPts val="0"/>
                        </a:spcBef>
                        <a:spcAft>
                          <a:spcPts val="0"/>
                        </a:spcAft>
                        <a:buClr>
                          <a:schemeClr val="lt1"/>
                        </a:buClr>
                        <a:buSzPts val="1800"/>
                        <a:buFont typeface="Century Gothic"/>
                        <a:buNone/>
                      </a:pPr>
                      <a:r>
                        <a:t/>
                      </a:r>
                      <a:endParaRPr sz="1800"/>
                    </a:p>
                    <a:p>
                      <a:pPr indent="0" lvl="0" marL="0" marR="0" rtl="0" algn="l">
                        <a:lnSpc>
                          <a:spcPct val="100000"/>
                        </a:lnSpc>
                        <a:spcBef>
                          <a:spcPts val="0"/>
                        </a:spcBef>
                        <a:spcAft>
                          <a:spcPts val="0"/>
                        </a:spcAft>
                        <a:buClr>
                          <a:schemeClr val="lt1"/>
                        </a:buClr>
                        <a:buSzPts val="1800"/>
                        <a:buFont typeface="Century Gothic"/>
                        <a:buNone/>
                      </a:pPr>
                      <a:r>
                        <a:rPr lang="en-GB" sz="1800"/>
                        <a:t>Student’s ID Number: 2117481</a:t>
                      </a:r>
                      <a:endParaRPr/>
                    </a:p>
                    <a:p>
                      <a:pPr indent="0" lvl="0" marL="0" marR="0" rtl="0" algn="l">
                        <a:lnSpc>
                          <a:spcPct val="100000"/>
                        </a:lnSpc>
                        <a:spcBef>
                          <a:spcPts val="0"/>
                        </a:spcBef>
                        <a:spcAft>
                          <a:spcPts val="0"/>
                        </a:spcAft>
                        <a:buClr>
                          <a:schemeClr val="lt1"/>
                        </a:buClr>
                        <a:buSzPts val="1800"/>
                        <a:buFont typeface="Century Gothic"/>
                        <a:buNone/>
                      </a:pPr>
                      <a:r>
                        <a:t/>
                      </a:r>
                      <a:endParaRPr sz="1800"/>
                    </a:p>
                  </a:txBody>
                  <a:tcPr marT="45725" marB="45725" marR="91450" marL="91450"/>
                </a:tc>
                <a:tc vMerge="1"/>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89" name="Shape 189"/>
        <p:cNvGrpSpPr/>
        <p:nvPr/>
      </p:nvGrpSpPr>
      <p:grpSpPr>
        <a:xfrm>
          <a:off x="0" y="0"/>
          <a:ext cx="0" cy="0"/>
          <a:chOff x="0" y="0"/>
          <a:chExt cx="0" cy="0"/>
        </a:xfrm>
      </p:grpSpPr>
      <p:sp>
        <p:nvSpPr>
          <p:cNvPr id="190" name="Google Shape;190;p19"/>
          <p:cNvSpPr/>
          <p:nvPr/>
        </p:nvSpPr>
        <p:spPr>
          <a:xfrm rot="-5400000">
            <a:off x="5998731" y="664312"/>
            <a:ext cx="6858001" cy="5529377"/>
          </a:xfrm>
          <a:custGeom>
            <a:rect b="b" l="l" r="r" t="t"/>
            <a:pathLst>
              <a:path extrusionOk="0" h="5529377" w="6858001">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191" name="Google Shape;191;p19"/>
          <p:cNvSpPr/>
          <p:nvPr/>
        </p:nvSpPr>
        <p:spPr>
          <a:xfrm>
            <a:off x="6449843" y="-1"/>
            <a:ext cx="559472" cy="3709642"/>
          </a:xfrm>
          <a:custGeom>
            <a:rect b="b" l="l" r="r" t="t"/>
            <a:pathLst>
              <a:path extrusionOk="0" h="3709642" w="55947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l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pic>
        <p:nvPicPr>
          <p:cNvPr descr="A picture containing diagram  Description automatically generated" id="192" name="Google Shape;192;p19"/>
          <p:cNvPicPr preferRelativeResize="0"/>
          <p:nvPr/>
        </p:nvPicPr>
        <p:blipFill rotWithShape="1">
          <a:blip r:embed="rId4">
            <a:alphaModFix/>
          </a:blip>
          <a:srcRect b="0" l="0" r="0" t="0"/>
          <a:stretch/>
        </p:blipFill>
        <p:spPr>
          <a:xfrm>
            <a:off x="7563742" y="656017"/>
            <a:ext cx="3980139" cy="2666693"/>
          </a:xfrm>
          <a:prstGeom prst="rect">
            <a:avLst/>
          </a:prstGeom>
          <a:noFill/>
          <a:ln>
            <a:noFill/>
          </a:ln>
        </p:spPr>
      </p:pic>
      <p:sp>
        <p:nvSpPr>
          <p:cNvPr id="193" name="Google Shape;193;p19"/>
          <p:cNvSpPr/>
          <p:nvPr/>
        </p:nvSpPr>
        <p:spPr>
          <a:xfrm>
            <a:off x="10442448"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19"/>
          <p:cNvSpPr txBox="1"/>
          <p:nvPr/>
        </p:nvSpPr>
        <p:spPr>
          <a:xfrm>
            <a:off x="646112" y="413900"/>
            <a:ext cx="5628635" cy="5834499"/>
          </a:xfrm>
          <a:prstGeom prst="rect">
            <a:avLst/>
          </a:prstGeom>
          <a:noFill/>
          <a:ln>
            <a:noFill/>
          </a:ln>
        </p:spPr>
        <p:txBody>
          <a:bodyPr anchorCtr="0" anchor="t" bIns="45700" lIns="91425" spcFirstLastPara="1" rIns="91425" wrap="square" tIns="45700">
            <a:normAutofit/>
          </a:bodyPr>
          <a:lstStyle/>
          <a:p>
            <a:pPr indent="-121920" lvl="0" marL="0" marR="0" rtl="0" algn="l">
              <a:spcBef>
                <a:spcPts val="0"/>
              </a:spcBef>
              <a:spcAft>
                <a:spcPts val="0"/>
              </a:spcAft>
              <a:buClr>
                <a:srgbClr val="86D1D8"/>
              </a:buClr>
              <a:buSzPts val="1920"/>
              <a:buFont typeface="Noto Sans Symbols"/>
              <a:buChar char="►"/>
            </a:pPr>
            <a:r>
              <a:rPr b="1" lang="en-GB" sz="2400">
                <a:solidFill>
                  <a:schemeClr val="lt1"/>
                </a:solidFill>
                <a:latin typeface="Arial"/>
                <a:ea typeface="Arial"/>
                <a:cs typeface="Arial"/>
                <a:sym typeface="Arial"/>
              </a:rPr>
              <a:t>Ethical Considerations </a:t>
            </a:r>
            <a:endParaRPr b="1" sz="2400">
              <a:solidFill>
                <a:schemeClr val="lt1"/>
              </a:solidFill>
              <a:latin typeface="Century Gothic"/>
              <a:ea typeface="Century Gothic"/>
              <a:cs typeface="Century Gothic"/>
              <a:sym typeface="Century Gothic"/>
            </a:endParaRPr>
          </a:p>
          <a:p>
            <a:pPr indent="0" lvl="0" marL="0" marR="0" rtl="0" algn="l">
              <a:spcBef>
                <a:spcPts val="1000"/>
              </a:spcBef>
              <a:spcAft>
                <a:spcPts val="0"/>
              </a:spcAft>
              <a:buNone/>
            </a:pPr>
            <a:r>
              <a:rPr lang="en-GB" sz="2000">
                <a:solidFill>
                  <a:schemeClr val="lt1"/>
                </a:solidFill>
                <a:latin typeface="Arial"/>
                <a:ea typeface="Arial"/>
                <a:cs typeface="Arial"/>
                <a:sym typeface="Arial"/>
              </a:rPr>
              <a:t>'Ethics help us decide what we should do and why.' (Barrett et al. )(2016, pg.7)</a:t>
            </a:r>
            <a:endParaRPr sz="1400">
              <a:solidFill>
                <a:schemeClr val="lt1"/>
              </a:solidFill>
              <a:latin typeface="Arial"/>
              <a:ea typeface="Arial"/>
              <a:cs typeface="Arial"/>
              <a:sym typeface="Arial"/>
            </a:endParaRPr>
          </a:p>
          <a:p>
            <a:pPr indent="0" lvl="0" marL="0" marR="0" rtl="0" algn="l">
              <a:spcBef>
                <a:spcPts val="1000"/>
              </a:spcBef>
              <a:spcAft>
                <a:spcPts val="0"/>
              </a:spcAft>
              <a:buNone/>
            </a:pPr>
            <a:r>
              <a:rPr lang="en-GB" sz="2000">
                <a:solidFill>
                  <a:schemeClr val="lt1"/>
                </a:solidFill>
                <a:latin typeface="Arial"/>
                <a:ea typeface="Arial"/>
                <a:cs typeface="Arial"/>
                <a:sym typeface="Arial"/>
              </a:rPr>
              <a:t>Ethical guidelines have been developed to prevent unethical research from happening.</a:t>
            </a:r>
            <a:endParaRPr/>
          </a:p>
          <a:p>
            <a:pPr indent="0" lvl="0" marL="0" marR="0" rtl="0" algn="l">
              <a:spcBef>
                <a:spcPts val="1000"/>
              </a:spcBef>
              <a:spcAft>
                <a:spcPts val="0"/>
              </a:spcAft>
              <a:buNone/>
            </a:pPr>
            <a:r>
              <a:rPr lang="en-GB" sz="2000">
                <a:solidFill>
                  <a:schemeClr val="lt1"/>
                </a:solidFill>
                <a:latin typeface="Arial"/>
                <a:ea typeface="Arial"/>
                <a:cs typeface="Arial"/>
                <a:sym typeface="Arial"/>
              </a:rPr>
              <a:t>The guidelines protect the participants and the researchers from various types of potential harm.  </a:t>
            </a:r>
            <a:endParaRPr sz="1800">
              <a:solidFill>
                <a:schemeClr val="lt1"/>
              </a:solidFill>
              <a:latin typeface="Century Gothic"/>
              <a:ea typeface="Century Gothic"/>
              <a:cs typeface="Century Gothic"/>
              <a:sym typeface="Century Gothic"/>
            </a:endParaRPr>
          </a:p>
          <a:p>
            <a:pPr indent="0" lvl="0" marL="0" marR="0" rtl="0" algn="l">
              <a:spcBef>
                <a:spcPts val="1000"/>
              </a:spcBef>
              <a:spcAft>
                <a:spcPts val="0"/>
              </a:spcAft>
              <a:buNone/>
            </a:pPr>
            <a:r>
              <a:rPr lang="en-GB" sz="2000">
                <a:solidFill>
                  <a:schemeClr val="lt1"/>
                </a:solidFill>
                <a:latin typeface="Arial"/>
                <a:ea typeface="Arial"/>
                <a:cs typeface="Arial"/>
                <a:sym typeface="Arial"/>
              </a:rPr>
              <a:t>Ethical practices are used as guidelines and are a set of moral principles used when conducting reports/research. </a:t>
            </a:r>
            <a:endParaRPr/>
          </a:p>
          <a:p>
            <a:pPr indent="0" lvl="0" marL="0" marR="0" rtl="0" algn="l">
              <a:spcBef>
                <a:spcPts val="1000"/>
              </a:spcBef>
              <a:spcAft>
                <a:spcPts val="0"/>
              </a:spcAft>
              <a:buNone/>
            </a:pPr>
            <a:r>
              <a:rPr lang="en-GB" sz="2000">
                <a:solidFill>
                  <a:schemeClr val="lt1"/>
                </a:solidFill>
                <a:latin typeface="Arial"/>
                <a:ea typeface="Arial"/>
                <a:cs typeface="Arial"/>
                <a:sym typeface="Arial"/>
              </a:rPr>
              <a:t>The main purposes/ use of ethics is to promote good practice and prevent deception/any intention to cause harm to human participants of any study being carried out.</a:t>
            </a:r>
            <a:endParaRPr sz="1800">
              <a:solidFill>
                <a:schemeClr val="lt1"/>
              </a:solidFill>
              <a:latin typeface="Century Gothic"/>
              <a:ea typeface="Century Gothic"/>
              <a:cs typeface="Century Gothic"/>
              <a:sym typeface="Century Gothic"/>
            </a:endParaRPr>
          </a:p>
          <a:p>
            <a:pPr indent="0" lvl="0" marL="0" marR="0" rtl="0" algn="l">
              <a:spcBef>
                <a:spcPts val="1000"/>
              </a:spcBef>
              <a:spcAft>
                <a:spcPts val="0"/>
              </a:spcAft>
              <a:buNone/>
            </a:pPr>
            <a:r>
              <a:t/>
            </a:r>
            <a:endParaRPr sz="1800">
              <a:solidFill>
                <a:schemeClr val="lt1"/>
              </a:solidFill>
              <a:latin typeface="Century Gothic"/>
              <a:ea typeface="Century Gothic"/>
              <a:cs typeface="Century Gothic"/>
              <a:sym typeface="Century Gothic"/>
            </a:endParaRPr>
          </a:p>
        </p:txBody>
      </p:sp>
      <p:pic>
        <p:nvPicPr>
          <p:cNvPr id="195" name="Google Shape;195;p19"/>
          <p:cNvPicPr preferRelativeResize="0"/>
          <p:nvPr/>
        </p:nvPicPr>
        <p:blipFill rotWithShape="1">
          <a:blip r:embed="rId5">
            <a:alphaModFix/>
          </a:blip>
          <a:srcRect b="0" l="0" r="0" t="0"/>
          <a:stretch/>
        </p:blipFill>
        <p:spPr>
          <a:xfrm>
            <a:off x="7739527" y="3526971"/>
            <a:ext cx="3628569" cy="2721427"/>
          </a:xfrm>
          <a:prstGeom prst="rect">
            <a:avLst/>
          </a:prstGeom>
          <a:noFill/>
          <a:ln>
            <a:noFill/>
          </a:ln>
        </p:spPr>
      </p:pic>
      <p:sp>
        <p:nvSpPr>
          <p:cNvPr id="196" name="Google Shape;196;p19"/>
          <p:cNvSpPr txBox="1"/>
          <p:nvPr/>
        </p:nvSpPr>
        <p:spPr>
          <a:xfrm>
            <a:off x="8666715" y="6048343"/>
            <a:ext cx="2701381" cy="200055"/>
          </a:xfrm>
          <a:prstGeom prst="rect">
            <a:avLst/>
          </a:prstGeom>
          <a:solidFill>
            <a:srgbClr val="000000"/>
          </a:solid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lang="en-GB" sz="700" u="sng">
                <a:solidFill>
                  <a:schemeClr val="hlink"/>
                </a:solidFill>
                <a:latin typeface="Century Gothic"/>
                <a:ea typeface="Century Gothic"/>
                <a:cs typeface="Century Gothic"/>
                <a:sym typeface="Century Gothic"/>
                <a:hlinkClick r:id="rId6"/>
              </a:rPr>
              <a:t>This Photo</a:t>
            </a:r>
            <a:r>
              <a:rPr lang="en-GB" sz="700">
                <a:solidFill>
                  <a:srgbClr val="FFFFFF"/>
                </a:solidFill>
                <a:latin typeface="Century Gothic"/>
                <a:ea typeface="Century Gothic"/>
                <a:cs typeface="Century Gothic"/>
                <a:sym typeface="Century Gothic"/>
              </a:rPr>
              <a:t> by Unknown author is licensed under </a:t>
            </a:r>
            <a:r>
              <a:rPr lang="en-GB" sz="700" u="sng">
                <a:solidFill>
                  <a:schemeClr val="hlink"/>
                </a:solidFill>
                <a:latin typeface="Century Gothic"/>
                <a:ea typeface="Century Gothic"/>
                <a:cs typeface="Century Gothic"/>
                <a:sym typeface="Century Gothic"/>
                <a:hlinkClick r:id="rId7"/>
              </a:rPr>
              <a:t>CC BY-SA</a:t>
            </a:r>
            <a:r>
              <a:rPr lang="en-GB" sz="700">
                <a:solidFill>
                  <a:srgbClr val="FFFFFF"/>
                </a:solidFill>
                <a:latin typeface="Century Gothic"/>
                <a:ea typeface="Century Gothic"/>
                <a:cs typeface="Century Gothic"/>
                <a:sym typeface="Century Gothic"/>
              </a:rPr>
              <a:t>.</a:t>
            </a:r>
            <a:endParaRPr/>
          </a:p>
        </p:txBody>
      </p:sp>
      <p:sp>
        <p:nvSpPr>
          <p:cNvPr id="197" name="Google Shape;197;p19"/>
          <p:cNvSpPr txBox="1"/>
          <p:nvPr/>
        </p:nvSpPr>
        <p:spPr>
          <a:xfrm>
            <a:off x="8983565" y="3122655"/>
            <a:ext cx="2560316" cy="200055"/>
          </a:xfrm>
          <a:prstGeom prst="rect">
            <a:avLst/>
          </a:prstGeom>
          <a:solidFill>
            <a:srgbClr val="000000"/>
          </a:solid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lang="en-GB" sz="700" u="sng">
                <a:solidFill>
                  <a:schemeClr val="hlink"/>
                </a:solidFill>
                <a:latin typeface="Century Gothic"/>
                <a:ea typeface="Century Gothic"/>
                <a:cs typeface="Century Gothic"/>
                <a:sym typeface="Century Gothic"/>
                <a:hlinkClick r:id="rId8"/>
              </a:rPr>
              <a:t>This Photo</a:t>
            </a:r>
            <a:r>
              <a:rPr lang="en-GB" sz="700">
                <a:solidFill>
                  <a:srgbClr val="FFFFFF"/>
                </a:solidFill>
                <a:latin typeface="Century Gothic"/>
                <a:ea typeface="Century Gothic"/>
                <a:cs typeface="Century Gothic"/>
                <a:sym typeface="Century Gothic"/>
              </a:rPr>
              <a:t> by Unknown author is licensed under </a:t>
            </a:r>
            <a:r>
              <a:rPr lang="en-GB" sz="700" u="sng">
                <a:solidFill>
                  <a:schemeClr val="hlink"/>
                </a:solidFill>
                <a:latin typeface="Century Gothic"/>
                <a:ea typeface="Century Gothic"/>
                <a:cs typeface="Century Gothic"/>
                <a:sym typeface="Century Gothic"/>
                <a:hlinkClick r:id="rId9"/>
              </a:rPr>
              <a:t>CC BY</a:t>
            </a:r>
            <a:r>
              <a:rPr lang="en-GB" sz="700">
                <a:solidFill>
                  <a:srgbClr val="FFFFFF"/>
                </a:solidFill>
                <a:latin typeface="Century Gothic"/>
                <a:ea typeface="Century Gothic"/>
                <a:cs typeface="Century Gothic"/>
                <a:sym typeface="Century Gothic"/>
              </a:rPr>
              <a:t>.</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01" name="Shape 201"/>
        <p:cNvGrpSpPr/>
        <p:nvPr/>
      </p:nvGrpSpPr>
      <p:grpSpPr>
        <a:xfrm>
          <a:off x="0" y="0"/>
          <a:ext cx="0" cy="0"/>
          <a:chOff x="0" y="0"/>
          <a:chExt cx="0" cy="0"/>
        </a:xfrm>
      </p:grpSpPr>
      <p:pic>
        <p:nvPicPr>
          <p:cNvPr id="202" name="Google Shape;202;p20"/>
          <p:cNvPicPr preferRelativeResize="0"/>
          <p:nvPr/>
        </p:nvPicPr>
        <p:blipFill rotWithShape="1">
          <a:blip r:embed="rId4">
            <a:alphaModFix/>
          </a:blip>
          <a:srcRect b="0" l="3613" r="0" t="0"/>
          <a:stretch/>
        </p:blipFill>
        <p:spPr>
          <a:xfrm>
            <a:off x="0" y="2669685"/>
            <a:ext cx="4037012" cy="4188315"/>
          </a:xfrm>
          <a:prstGeom prst="rect">
            <a:avLst/>
          </a:prstGeom>
          <a:noFill/>
          <a:ln>
            <a:noFill/>
          </a:ln>
        </p:spPr>
      </p:pic>
      <p:pic>
        <p:nvPicPr>
          <p:cNvPr id="203" name="Google Shape;203;p20"/>
          <p:cNvPicPr preferRelativeResize="0"/>
          <p:nvPr/>
        </p:nvPicPr>
        <p:blipFill rotWithShape="1">
          <a:blip r:embed="rId5">
            <a:alphaModFix/>
          </a:blip>
          <a:srcRect b="0" l="35640" r="0" t="0"/>
          <a:stretch/>
        </p:blipFill>
        <p:spPr>
          <a:xfrm>
            <a:off x="0" y="2892347"/>
            <a:ext cx="1522412" cy="2365453"/>
          </a:xfrm>
          <a:prstGeom prst="rect">
            <a:avLst/>
          </a:prstGeom>
          <a:noFill/>
          <a:ln>
            <a:noFill/>
          </a:ln>
        </p:spPr>
      </p:pic>
      <p:sp>
        <p:nvSpPr>
          <p:cNvPr id="204" name="Google Shape;204;p20"/>
          <p:cNvSpPr/>
          <p:nvPr/>
        </p:nvSpPr>
        <p:spPr>
          <a:xfrm>
            <a:off x="8609012" y="1676400"/>
            <a:ext cx="2819400" cy="2819400"/>
          </a:xfrm>
          <a:prstGeom prst="ellipse">
            <a:avLst/>
          </a:prstGeom>
          <a:gradFill>
            <a:gsLst>
              <a:gs pos="0">
                <a:srgbClr val="4CB9C3">
                  <a:alpha val="6666"/>
                </a:srgbClr>
              </a:gs>
              <a:gs pos="36000">
                <a:srgbClr val="4CB9C3">
                  <a:alpha val="5882"/>
                </a:srgbClr>
              </a:gs>
              <a:gs pos="69000">
                <a:srgbClr val="4CB9C3">
                  <a:alpha val="0"/>
                </a:srgbClr>
              </a:gs>
              <a:gs pos="100000">
                <a:srgbClr val="4CB9C3">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05" name="Google Shape;205;p20"/>
          <p:cNvPicPr preferRelativeResize="0"/>
          <p:nvPr/>
        </p:nvPicPr>
        <p:blipFill rotWithShape="1">
          <a:blip r:embed="rId6">
            <a:alphaModFix/>
          </a:blip>
          <a:srcRect b="0" l="0" r="0" t="28812"/>
          <a:stretch/>
        </p:blipFill>
        <p:spPr>
          <a:xfrm>
            <a:off x="7999412" y="0"/>
            <a:ext cx="1603387" cy="1141407"/>
          </a:xfrm>
          <a:prstGeom prst="rect">
            <a:avLst/>
          </a:prstGeom>
          <a:noFill/>
          <a:ln>
            <a:noFill/>
          </a:ln>
        </p:spPr>
      </p:pic>
      <p:pic>
        <p:nvPicPr>
          <p:cNvPr id="206" name="Google Shape;206;p20"/>
          <p:cNvPicPr preferRelativeResize="0"/>
          <p:nvPr/>
        </p:nvPicPr>
        <p:blipFill rotWithShape="1">
          <a:blip r:embed="rId7">
            <a:alphaModFix/>
          </a:blip>
          <a:srcRect b="23320" l="0" r="0" t="0"/>
          <a:stretch/>
        </p:blipFill>
        <p:spPr>
          <a:xfrm>
            <a:off x="8605878" y="6096000"/>
            <a:ext cx="993734" cy="762000"/>
          </a:xfrm>
          <a:prstGeom prst="rect">
            <a:avLst/>
          </a:prstGeom>
          <a:noFill/>
          <a:ln>
            <a:noFill/>
          </a:ln>
        </p:spPr>
      </p:pic>
      <p:sp>
        <p:nvSpPr>
          <p:cNvPr id="207" name="Google Shape;207;p20"/>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20"/>
          <p:cNvSpPr txBox="1"/>
          <p:nvPr>
            <p:ph type="title"/>
          </p:nvPr>
        </p:nvSpPr>
        <p:spPr>
          <a:xfrm>
            <a:off x="72607" y="1454964"/>
            <a:ext cx="4618865" cy="3308840"/>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lt2"/>
              </a:buClr>
              <a:buSzPts val="4200"/>
              <a:buFont typeface="Century Gothic"/>
              <a:buNone/>
            </a:pPr>
            <a:r>
              <a:rPr lang="en-GB"/>
              <a:t>Conducting ethical research </a:t>
            </a:r>
            <a:endParaRPr/>
          </a:p>
        </p:txBody>
      </p:sp>
      <p:pic>
        <p:nvPicPr>
          <p:cNvPr descr="Sample being pipetted into a petri dish" id="209" name="Google Shape;209;p20"/>
          <p:cNvPicPr preferRelativeResize="0"/>
          <p:nvPr/>
        </p:nvPicPr>
        <p:blipFill rotWithShape="1">
          <a:blip r:embed="rId8">
            <a:alphaModFix/>
          </a:blip>
          <a:srcRect b="-9" l="17623" r="-8" t="0"/>
          <a:stretch/>
        </p:blipFill>
        <p:spPr>
          <a:xfrm>
            <a:off x="4634682" y="10"/>
            <a:ext cx="7557319" cy="6857990"/>
          </a:xfrm>
          <a:prstGeom prst="rect">
            <a:avLst/>
          </a:prstGeom>
          <a:noFill/>
          <a:ln>
            <a:noFill/>
          </a:ln>
        </p:spPr>
      </p:pic>
      <p:sp>
        <p:nvSpPr>
          <p:cNvPr id="210" name="Google Shape;210;p20"/>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sp>
        <p:nvSpPr>
          <p:cNvPr id="215" name="Google Shape;215;p21"/>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lang="en-GB"/>
              <a:t>Ethical considerations in research </a:t>
            </a:r>
            <a:endParaRPr/>
          </a:p>
        </p:txBody>
      </p:sp>
      <p:sp>
        <p:nvSpPr>
          <p:cNvPr id="216" name="Google Shape;216;p21"/>
          <p:cNvSpPr txBox="1"/>
          <p:nvPr>
            <p:ph idx="1" type="body"/>
          </p:nvPr>
        </p:nvSpPr>
        <p:spPr>
          <a:xfrm>
            <a:off x="983007" y="1860726"/>
            <a:ext cx="8946541" cy="4195481"/>
          </a:xfrm>
          <a:prstGeom prst="rect">
            <a:avLst/>
          </a:prstGeom>
          <a:noFill/>
          <a:ln>
            <a:noFill/>
          </a:ln>
        </p:spPr>
        <p:txBody>
          <a:bodyPr anchorCtr="0" anchor="t" bIns="45700" lIns="91425" spcFirstLastPara="1" rIns="91425" wrap="square" tIns="45700">
            <a:normAutofit lnSpcReduction="20000"/>
          </a:bodyPr>
          <a:lstStyle/>
          <a:p>
            <a:pPr indent="0" lvl="0" marL="0" rtl="0" algn="l">
              <a:spcBef>
                <a:spcPts val="0"/>
              </a:spcBef>
              <a:spcAft>
                <a:spcPts val="0"/>
              </a:spcAft>
              <a:buSzPts val="1600"/>
              <a:buNone/>
            </a:pPr>
            <a:r>
              <a:rPr lang="en-GB"/>
              <a:t>Ethical consideration in research focuses on the principles that are guiding your research design &amp;practice</a:t>
            </a:r>
            <a:endParaRPr/>
          </a:p>
          <a:p>
            <a:pPr indent="0" lvl="0" marL="0" rtl="0" algn="l">
              <a:spcBef>
                <a:spcPts val="1000"/>
              </a:spcBef>
              <a:spcAft>
                <a:spcPts val="0"/>
              </a:spcAft>
              <a:buClr>
                <a:srgbClr val="8AD0D6"/>
              </a:buClr>
              <a:buSzPts val="1600"/>
              <a:buNone/>
            </a:pPr>
            <a:r>
              <a:rPr lang="en-GB"/>
              <a:t>Ethical principles includes;</a:t>
            </a:r>
            <a:endParaRPr/>
          </a:p>
          <a:p>
            <a:pPr indent="-358140" lvl="0" marL="342900" rtl="0" algn="l">
              <a:spcBef>
                <a:spcPts val="1000"/>
              </a:spcBef>
              <a:spcAft>
                <a:spcPts val="0"/>
              </a:spcAft>
              <a:buClr>
                <a:srgbClr val="8AD0D6"/>
              </a:buClr>
              <a:buSzPts val="1600"/>
              <a:buChar char="●"/>
            </a:pPr>
            <a:r>
              <a:rPr lang="en-GB"/>
              <a:t>Voluntary Participation &amp; rights to withdraw.</a:t>
            </a:r>
            <a:endParaRPr/>
          </a:p>
          <a:p>
            <a:pPr indent="-358140" lvl="0" marL="342900" rtl="0" algn="l">
              <a:spcBef>
                <a:spcPts val="1000"/>
              </a:spcBef>
              <a:spcAft>
                <a:spcPts val="0"/>
              </a:spcAft>
              <a:buClr>
                <a:srgbClr val="8AD0D6"/>
              </a:buClr>
              <a:buSzPts val="1600"/>
              <a:buChar char="●"/>
            </a:pPr>
            <a:r>
              <a:rPr lang="en-GB"/>
              <a:t>Informed Consent; providing sufficient information,</a:t>
            </a:r>
            <a:endParaRPr/>
          </a:p>
          <a:p>
            <a:pPr indent="-358140" lvl="0" marL="342900" rtl="0" algn="l">
              <a:spcBef>
                <a:spcPts val="1000"/>
              </a:spcBef>
              <a:spcAft>
                <a:spcPts val="0"/>
              </a:spcAft>
              <a:buClr>
                <a:srgbClr val="8AD0D6"/>
              </a:buClr>
              <a:buSzPts val="1600"/>
              <a:buChar char="●"/>
            </a:pPr>
            <a:r>
              <a:rPr lang="en-GB"/>
              <a:t>Confidentiality; by law there is a statutory requirement to follow legislations such as the Data Protection act 2018.</a:t>
            </a:r>
            <a:endParaRPr/>
          </a:p>
          <a:p>
            <a:pPr indent="-358140" lvl="0" marL="342900" rtl="0" algn="l">
              <a:spcBef>
                <a:spcPts val="1000"/>
              </a:spcBef>
              <a:spcAft>
                <a:spcPts val="0"/>
              </a:spcAft>
              <a:buClr>
                <a:srgbClr val="8AD0D6"/>
              </a:buClr>
              <a:buSzPts val="1600"/>
              <a:buChar char="●"/>
            </a:pPr>
            <a:r>
              <a:rPr lang="en-GB"/>
              <a:t>Anonymity; assurance about privacy, anatomy and confidentiality must be upheld when analyzing data.</a:t>
            </a:r>
            <a:endParaRPr/>
          </a:p>
          <a:p>
            <a:pPr indent="-358140" lvl="0" marL="342900" rtl="0" algn="l">
              <a:spcBef>
                <a:spcPts val="1000"/>
              </a:spcBef>
              <a:spcAft>
                <a:spcPts val="0"/>
              </a:spcAft>
              <a:buClr>
                <a:srgbClr val="8AD0D6"/>
              </a:buClr>
              <a:buSzPts val="1600"/>
              <a:buChar char="●"/>
            </a:pPr>
            <a:r>
              <a:rPr lang="en-GB"/>
              <a:t>Potential for harm: any harm to participants should be avoided</a:t>
            </a:r>
            <a:endParaRPr/>
          </a:p>
          <a:p>
            <a:pPr indent="-358140" lvl="0" marL="342900" rtl="0" algn="l">
              <a:spcBef>
                <a:spcPts val="1000"/>
              </a:spcBef>
              <a:spcAft>
                <a:spcPts val="0"/>
              </a:spcAft>
              <a:buClr>
                <a:srgbClr val="8AD0D6"/>
              </a:buClr>
              <a:buSzPts val="1600"/>
              <a:buChar char="●"/>
            </a:pPr>
            <a:r>
              <a:rPr lang="en-GB"/>
              <a:t>Result of communication: responsibility in the analysis of data and reporting of findings.</a:t>
            </a:r>
            <a:endParaRPr/>
          </a:p>
          <a:p>
            <a:pPr indent="-358140" lvl="0" marL="342900" rtl="0" algn="l">
              <a:spcBef>
                <a:spcPts val="1000"/>
              </a:spcBef>
              <a:spcAft>
                <a:spcPts val="0"/>
              </a:spcAft>
              <a:buClr>
                <a:srgbClr val="8AD0D6"/>
              </a:buClr>
              <a:buSzPts val="1600"/>
              <a:buChar char="●"/>
            </a:pPr>
            <a:r>
              <a:rPr lang="en-GB"/>
              <a:t>Respect for others; Participants personal dignity must always be respected and protected.</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20" name="Shape 220"/>
        <p:cNvGrpSpPr/>
        <p:nvPr/>
      </p:nvGrpSpPr>
      <p:grpSpPr>
        <a:xfrm>
          <a:off x="0" y="0"/>
          <a:ext cx="0" cy="0"/>
          <a:chOff x="0" y="0"/>
          <a:chExt cx="0" cy="0"/>
        </a:xfrm>
      </p:grpSpPr>
      <p:pic>
        <p:nvPicPr>
          <p:cNvPr id="221" name="Google Shape;221;p22"/>
          <p:cNvPicPr preferRelativeResize="0"/>
          <p:nvPr/>
        </p:nvPicPr>
        <p:blipFill rotWithShape="1">
          <a:blip r:embed="rId4">
            <a:alphaModFix/>
          </a:blip>
          <a:srcRect b="0" l="3613" r="0" t="0"/>
          <a:stretch/>
        </p:blipFill>
        <p:spPr>
          <a:xfrm>
            <a:off x="0" y="2669685"/>
            <a:ext cx="4037012" cy="4188315"/>
          </a:xfrm>
          <a:prstGeom prst="rect">
            <a:avLst/>
          </a:prstGeom>
          <a:noFill/>
          <a:ln>
            <a:noFill/>
          </a:ln>
        </p:spPr>
      </p:pic>
      <p:pic>
        <p:nvPicPr>
          <p:cNvPr id="222" name="Google Shape;222;p22"/>
          <p:cNvPicPr preferRelativeResize="0"/>
          <p:nvPr/>
        </p:nvPicPr>
        <p:blipFill rotWithShape="1">
          <a:blip r:embed="rId5">
            <a:alphaModFix/>
          </a:blip>
          <a:srcRect b="0" l="35640" r="0" t="0"/>
          <a:stretch/>
        </p:blipFill>
        <p:spPr>
          <a:xfrm>
            <a:off x="0" y="2892347"/>
            <a:ext cx="1522412" cy="2365453"/>
          </a:xfrm>
          <a:prstGeom prst="rect">
            <a:avLst/>
          </a:prstGeom>
          <a:noFill/>
          <a:ln>
            <a:noFill/>
          </a:ln>
        </p:spPr>
      </p:pic>
      <p:sp>
        <p:nvSpPr>
          <p:cNvPr id="223" name="Google Shape;223;p22"/>
          <p:cNvSpPr/>
          <p:nvPr/>
        </p:nvSpPr>
        <p:spPr>
          <a:xfrm>
            <a:off x="8609012" y="1676400"/>
            <a:ext cx="2819400" cy="2819400"/>
          </a:xfrm>
          <a:prstGeom prst="ellipse">
            <a:avLst/>
          </a:prstGeom>
          <a:gradFill>
            <a:gsLst>
              <a:gs pos="0">
                <a:srgbClr val="4CB9C3">
                  <a:alpha val="6666"/>
                </a:srgbClr>
              </a:gs>
              <a:gs pos="36000">
                <a:srgbClr val="4CB9C3">
                  <a:alpha val="5882"/>
                </a:srgbClr>
              </a:gs>
              <a:gs pos="69000">
                <a:srgbClr val="4CB9C3">
                  <a:alpha val="0"/>
                </a:srgbClr>
              </a:gs>
              <a:gs pos="100000">
                <a:srgbClr val="4CB9C3">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24" name="Google Shape;224;p22"/>
          <p:cNvPicPr preferRelativeResize="0"/>
          <p:nvPr/>
        </p:nvPicPr>
        <p:blipFill rotWithShape="1">
          <a:blip r:embed="rId6">
            <a:alphaModFix/>
          </a:blip>
          <a:srcRect b="0" l="0" r="0" t="28812"/>
          <a:stretch/>
        </p:blipFill>
        <p:spPr>
          <a:xfrm>
            <a:off x="7999412" y="0"/>
            <a:ext cx="1603387" cy="1141407"/>
          </a:xfrm>
          <a:prstGeom prst="rect">
            <a:avLst/>
          </a:prstGeom>
          <a:noFill/>
          <a:ln>
            <a:noFill/>
          </a:ln>
        </p:spPr>
      </p:pic>
      <p:pic>
        <p:nvPicPr>
          <p:cNvPr id="225" name="Google Shape;225;p22"/>
          <p:cNvPicPr preferRelativeResize="0"/>
          <p:nvPr/>
        </p:nvPicPr>
        <p:blipFill rotWithShape="1">
          <a:blip r:embed="rId7">
            <a:alphaModFix/>
          </a:blip>
          <a:srcRect b="23320" l="0" r="0" t="0"/>
          <a:stretch/>
        </p:blipFill>
        <p:spPr>
          <a:xfrm>
            <a:off x="8605878" y="6096000"/>
            <a:ext cx="993734" cy="762000"/>
          </a:xfrm>
          <a:prstGeom prst="rect">
            <a:avLst/>
          </a:prstGeom>
          <a:noFill/>
          <a:ln>
            <a:noFill/>
          </a:ln>
        </p:spPr>
      </p:pic>
      <p:sp>
        <p:nvSpPr>
          <p:cNvPr id="226" name="Google Shape;226;p22"/>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22"/>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28" name="Google Shape;228;p22"/>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22"/>
          <p:cNvSpPr txBox="1"/>
          <p:nvPr/>
        </p:nvSpPr>
        <p:spPr>
          <a:xfrm>
            <a:off x="129654" y="2709081"/>
            <a:ext cx="9471546"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lt1"/>
                </a:solidFill>
                <a:latin typeface="Century Gothic"/>
                <a:ea typeface="Century Gothic"/>
                <a:cs typeface="Century Gothic"/>
                <a:sym typeface="Century Gothic"/>
              </a:rPr>
              <a:t> </a:t>
            </a:r>
            <a:endParaRPr/>
          </a:p>
        </p:txBody>
      </p:sp>
      <p:graphicFrame>
        <p:nvGraphicFramePr>
          <p:cNvPr id="230" name="Google Shape;230;p22"/>
          <p:cNvGraphicFramePr/>
          <p:nvPr/>
        </p:nvGraphicFramePr>
        <p:xfrm>
          <a:off x="1487435" y="1316736"/>
          <a:ext cx="3000000" cy="3000000"/>
        </p:xfrm>
        <a:graphic>
          <a:graphicData uri="http://schemas.openxmlformats.org/drawingml/2006/table">
            <a:tbl>
              <a:tblPr bandRow="1" firstRow="1">
                <a:noFill/>
                <a:tableStyleId>{759718C2-4B46-45A4-A23D-D2E84B3F9335}</a:tableStyleId>
              </a:tblPr>
              <a:tblGrid>
                <a:gridCol w="4163050"/>
                <a:gridCol w="3627550"/>
              </a:tblGrid>
              <a:tr h="737625">
                <a:tc>
                  <a:txBody>
                    <a:bodyPr/>
                    <a:lstStyle/>
                    <a:p>
                      <a:pPr indent="0" lvl="0" marL="0" marR="0" rtl="0" algn="l">
                        <a:lnSpc>
                          <a:spcPct val="100000"/>
                        </a:lnSpc>
                        <a:spcBef>
                          <a:spcPts val="0"/>
                        </a:spcBef>
                        <a:spcAft>
                          <a:spcPts val="0"/>
                        </a:spcAft>
                        <a:buClr>
                          <a:schemeClr val="lt1"/>
                        </a:buClr>
                        <a:buSzPts val="3300"/>
                        <a:buFont typeface="Century Gothic"/>
                        <a:buNone/>
                      </a:pPr>
                      <a:r>
                        <a:rPr lang="en-GB" sz="3300"/>
                        <a:t>3</a:t>
                      </a:r>
                      <a:r>
                        <a:rPr baseline="30000" lang="en-GB" sz="3300"/>
                        <a:t>rd</a:t>
                      </a:r>
                      <a:r>
                        <a:rPr lang="en-GB" sz="3300"/>
                        <a:t>  presenter:  </a:t>
                      </a:r>
                      <a:endParaRPr/>
                    </a:p>
                  </a:txBody>
                  <a:tcPr marT="83825" marB="83825" marR="167650" marL="167650">
                    <a:lnR cap="flat" cmpd="sng" w="12700">
                      <a:solidFill>
                        <a:schemeClr val="lt1"/>
                      </a:solidFill>
                      <a:prstDash val="solid"/>
                      <a:round/>
                      <a:headEnd len="sm" w="sm" type="none"/>
                      <a:tailEnd len="sm" w="sm" type="none"/>
                    </a:lnR>
                    <a:solidFill>
                      <a:srgbClr val="C49DC3"/>
                    </a:solidFill>
                  </a:tcPr>
                </a:tc>
                <a:tc rowSpan="3">
                  <a:txBody>
                    <a:bodyPr/>
                    <a:lstStyle/>
                    <a:p>
                      <a:pPr indent="0" lvl="0" marL="0" marR="0" rtl="0" algn="l">
                        <a:spcBef>
                          <a:spcPts val="0"/>
                        </a:spcBef>
                        <a:spcAft>
                          <a:spcPts val="0"/>
                        </a:spcAft>
                        <a:buNone/>
                      </a:pPr>
                      <a:r>
                        <a:t/>
                      </a:r>
                      <a:endParaRPr sz="3300"/>
                    </a:p>
                    <a:p>
                      <a:pPr indent="0" lvl="0" marL="0" marR="0" rtl="0" algn="l">
                        <a:spcBef>
                          <a:spcPts val="0"/>
                        </a:spcBef>
                        <a:spcAft>
                          <a:spcPts val="0"/>
                        </a:spcAft>
                        <a:buNone/>
                      </a:pPr>
                      <a:r>
                        <a:t/>
                      </a:r>
                      <a:endParaRPr sz="3300"/>
                    </a:p>
                    <a:p>
                      <a:pPr indent="0" lvl="0" marL="0" marR="0" rtl="0" algn="l">
                        <a:spcBef>
                          <a:spcPts val="0"/>
                        </a:spcBef>
                        <a:spcAft>
                          <a:spcPts val="0"/>
                        </a:spcAft>
                        <a:buNone/>
                      </a:pPr>
                      <a:r>
                        <a:t/>
                      </a:r>
                      <a:endParaRPr sz="3300"/>
                    </a:p>
                    <a:p>
                      <a:pPr indent="0" lvl="0" marL="0" marR="0" rtl="0" algn="l">
                        <a:spcBef>
                          <a:spcPts val="0"/>
                        </a:spcBef>
                        <a:spcAft>
                          <a:spcPts val="0"/>
                        </a:spcAft>
                        <a:buNone/>
                      </a:pPr>
                      <a:r>
                        <a:t/>
                      </a:r>
                      <a:endParaRPr sz="3300"/>
                    </a:p>
                    <a:p>
                      <a:pPr indent="0" lvl="0" marL="0" marR="0" rtl="0" algn="l">
                        <a:spcBef>
                          <a:spcPts val="0"/>
                        </a:spcBef>
                        <a:spcAft>
                          <a:spcPts val="0"/>
                        </a:spcAft>
                        <a:buNone/>
                      </a:pPr>
                      <a:r>
                        <a:t/>
                      </a:r>
                      <a:endParaRPr sz="3300"/>
                    </a:p>
                    <a:p>
                      <a:pPr indent="0" lvl="0" marL="0" marR="0" rtl="0" algn="l">
                        <a:spcBef>
                          <a:spcPts val="0"/>
                        </a:spcBef>
                        <a:spcAft>
                          <a:spcPts val="0"/>
                        </a:spcAft>
                        <a:buNone/>
                      </a:pPr>
                      <a:r>
                        <a:t/>
                      </a:r>
                      <a:endParaRPr sz="3300"/>
                    </a:p>
                  </a:txBody>
                  <a:tcPr marT="83825" marB="83825" marR="167650" marL="167650">
                    <a:lnL cap="flat" cmpd="sng" w="12700">
                      <a:solidFill>
                        <a:schemeClr val="lt1"/>
                      </a:solidFill>
                      <a:prstDash val="solid"/>
                      <a:round/>
                      <a:headEnd len="sm" w="sm" type="none"/>
                      <a:tailEnd len="sm" w="sm" type="none"/>
                    </a:lnL>
                  </a:tcPr>
                </a:tc>
              </a:tr>
              <a:tr h="1743450">
                <a:tc>
                  <a:txBody>
                    <a:bodyPr/>
                    <a:lstStyle/>
                    <a:p>
                      <a:pPr indent="0" lvl="0" marL="0" marR="0" rtl="0" algn="l">
                        <a:lnSpc>
                          <a:spcPct val="100000"/>
                        </a:lnSpc>
                        <a:spcBef>
                          <a:spcPts val="0"/>
                        </a:spcBef>
                        <a:spcAft>
                          <a:spcPts val="0"/>
                        </a:spcAft>
                        <a:buClr>
                          <a:schemeClr val="lt1"/>
                        </a:buClr>
                        <a:buSzPts val="3300"/>
                        <a:buFont typeface="Century Gothic"/>
                        <a:buNone/>
                      </a:pPr>
                      <a:r>
                        <a:t/>
                      </a:r>
                      <a:endParaRPr sz="3300"/>
                    </a:p>
                    <a:p>
                      <a:pPr indent="0" lvl="0" marL="0" marR="0" rtl="0" algn="l">
                        <a:lnSpc>
                          <a:spcPct val="100000"/>
                        </a:lnSpc>
                        <a:spcBef>
                          <a:spcPts val="0"/>
                        </a:spcBef>
                        <a:spcAft>
                          <a:spcPts val="0"/>
                        </a:spcAft>
                        <a:buClr>
                          <a:srgbClr val="4F2F4D"/>
                        </a:buClr>
                        <a:buSzPts val="3300"/>
                        <a:buFont typeface="Arial"/>
                        <a:buNone/>
                      </a:pPr>
                      <a:r>
                        <a:rPr b="1" lang="en-GB" sz="3300" u="sng">
                          <a:solidFill>
                            <a:srgbClr val="4F2F4D"/>
                          </a:solidFill>
                          <a:latin typeface="Arial"/>
                          <a:ea typeface="Arial"/>
                          <a:cs typeface="Arial"/>
                          <a:sym typeface="Arial"/>
                        </a:rPr>
                        <a:t>Toni-Ann Gordon </a:t>
                      </a:r>
                      <a:endParaRPr/>
                    </a:p>
                    <a:p>
                      <a:pPr indent="0" lvl="0" marL="0" marR="0" rtl="0" algn="l">
                        <a:lnSpc>
                          <a:spcPct val="100000"/>
                        </a:lnSpc>
                        <a:spcBef>
                          <a:spcPts val="0"/>
                        </a:spcBef>
                        <a:spcAft>
                          <a:spcPts val="0"/>
                        </a:spcAft>
                        <a:buClr>
                          <a:schemeClr val="lt1"/>
                        </a:buClr>
                        <a:buSzPts val="3300"/>
                        <a:buFont typeface="Century Gothic"/>
                        <a:buNone/>
                      </a:pPr>
                      <a:r>
                        <a:t/>
                      </a:r>
                      <a:endParaRPr sz="3300"/>
                    </a:p>
                  </a:txBody>
                  <a:tcPr marT="83825" marB="83825" marR="167650" marL="167650">
                    <a:lnR cap="flat" cmpd="sng" w="12700">
                      <a:solidFill>
                        <a:schemeClr val="lt1"/>
                      </a:solidFill>
                      <a:prstDash val="solid"/>
                      <a:round/>
                      <a:headEnd len="sm" w="sm" type="none"/>
                      <a:tailEnd len="sm" w="sm" type="none"/>
                    </a:lnR>
                    <a:solidFill>
                      <a:srgbClr val="C49DC3">
                        <a:alpha val="40000"/>
                      </a:srgbClr>
                    </a:solidFill>
                  </a:tcPr>
                </a:tc>
                <a:tc vMerge="1"/>
              </a:tr>
              <a:tr h="1743450">
                <a:tc>
                  <a:txBody>
                    <a:bodyPr/>
                    <a:lstStyle/>
                    <a:p>
                      <a:pPr indent="0" lvl="0" marL="0" marR="0" rtl="0" algn="l">
                        <a:lnSpc>
                          <a:spcPct val="100000"/>
                        </a:lnSpc>
                        <a:spcBef>
                          <a:spcPts val="0"/>
                        </a:spcBef>
                        <a:spcAft>
                          <a:spcPts val="0"/>
                        </a:spcAft>
                        <a:buClr>
                          <a:schemeClr val="lt1"/>
                        </a:buClr>
                        <a:buSzPts val="3300"/>
                        <a:buFont typeface="Century Gothic"/>
                        <a:buNone/>
                      </a:pPr>
                      <a:r>
                        <a:t/>
                      </a:r>
                      <a:endParaRPr sz="3300"/>
                    </a:p>
                    <a:p>
                      <a:pPr indent="0" lvl="0" marL="0" marR="0" rtl="0" algn="l">
                        <a:lnSpc>
                          <a:spcPct val="100000"/>
                        </a:lnSpc>
                        <a:spcBef>
                          <a:spcPts val="0"/>
                        </a:spcBef>
                        <a:spcAft>
                          <a:spcPts val="0"/>
                        </a:spcAft>
                        <a:buClr>
                          <a:srgbClr val="4F2F4D"/>
                        </a:buClr>
                        <a:buSzPts val="3300"/>
                        <a:buFont typeface="Century Gothic"/>
                        <a:buNone/>
                      </a:pPr>
                      <a:r>
                        <a:rPr b="1" lang="en-GB" sz="3300" u="sng">
                          <a:solidFill>
                            <a:srgbClr val="4F2F4D"/>
                          </a:solidFill>
                        </a:rPr>
                        <a:t>2121742</a:t>
                      </a:r>
                      <a:endParaRPr/>
                    </a:p>
                    <a:p>
                      <a:pPr indent="0" lvl="0" marL="0" marR="0" rtl="0" algn="l">
                        <a:lnSpc>
                          <a:spcPct val="100000"/>
                        </a:lnSpc>
                        <a:spcBef>
                          <a:spcPts val="0"/>
                        </a:spcBef>
                        <a:spcAft>
                          <a:spcPts val="0"/>
                        </a:spcAft>
                        <a:buClr>
                          <a:schemeClr val="lt1"/>
                        </a:buClr>
                        <a:buSzPts val="3300"/>
                        <a:buFont typeface="Century Gothic"/>
                        <a:buNone/>
                      </a:pPr>
                      <a:r>
                        <a:t/>
                      </a:r>
                      <a:endParaRPr sz="3300"/>
                    </a:p>
                  </a:txBody>
                  <a:tcPr marT="83825" marB="83825" marR="167650" marL="167650"/>
                </a:tc>
                <a:tc vMerge="1"/>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5" name="Shape 235"/>
        <p:cNvGrpSpPr/>
        <p:nvPr/>
      </p:nvGrpSpPr>
      <p:grpSpPr>
        <a:xfrm>
          <a:off x="0" y="0"/>
          <a:ext cx="0" cy="0"/>
          <a:chOff x="0" y="0"/>
          <a:chExt cx="0" cy="0"/>
        </a:xfrm>
      </p:grpSpPr>
      <p:sp>
        <p:nvSpPr>
          <p:cNvPr id="236" name="Google Shape;236;p23"/>
          <p:cNvSpPr/>
          <p:nvPr/>
        </p:nvSpPr>
        <p:spPr>
          <a:xfrm>
            <a:off x="0" y="0"/>
            <a:ext cx="12192000" cy="6858000"/>
          </a:xfrm>
          <a:prstGeom prst="rect">
            <a:avLst/>
          </a:prstGeom>
          <a:solidFill>
            <a:srgbClr val="134F5C"/>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37" name="Google Shape;237;p23"/>
          <p:cNvSpPr/>
          <p:nvPr/>
        </p:nvSpPr>
        <p:spPr>
          <a:xfrm>
            <a:off x="4994020" y="-1"/>
            <a:ext cx="559472" cy="3709642"/>
          </a:xfrm>
          <a:custGeom>
            <a:rect b="b" l="l" r="r" t="t"/>
            <a:pathLst>
              <a:path extrusionOk="0" h="3709642" w="55947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l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38" name="Google Shape;238;p23"/>
          <p:cNvSpPr/>
          <p:nvPr/>
        </p:nvSpPr>
        <p:spPr>
          <a:xfrm rot="-5400000">
            <a:off x="5270819" y="-63600"/>
            <a:ext cx="6858001" cy="6985200"/>
          </a:xfrm>
          <a:custGeom>
            <a:rect b="b" l="l" r="r" t="t"/>
            <a:pathLst>
              <a:path extrusionOk="0" h="6985200" w="6858001">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chemeClr val="lt1"/>
          </a:solidFill>
          <a:ln>
            <a:noFill/>
          </a:ln>
        </p:spPr>
      </p:sp>
      <p:pic>
        <p:nvPicPr>
          <p:cNvPr descr="Diagram  Description automatically generated" id="239" name="Google Shape;239;p23"/>
          <p:cNvPicPr preferRelativeResize="0"/>
          <p:nvPr/>
        </p:nvPicPr>
        <p:blipFill rotWithShape="1">
          <a:blip r:embed="rId3">
            <a:alphaModFix/>
          </a:blip>
          <a:srcRect b="0" l="0" r="0" t="0"/>
          <a:stretch/>
        </p:blipFill>
        <p:spPr>
          <a:xfrm>
            <a:off x="5806446" y="1155292"/>
            <a:ext cx="6125624" cy="5467565"/>
          </a:xfrm>
          <a:prstGeom prst="rect">
            <a:avLst/>
          </a:prstGeom>
          <a:noFill/>
          <a:ln>
            <a:noFill/>
          </a:ln>
        </p:spPr>
      </p:pic>
      <p:sp>
        <p:nvSpPr>
          <p:cNvPr id="240" name="Google Shape;240;p23"/>
          <p:cNvSpPr/>
          <p:nvPr/>
        </p:nvSpPr>
        <p:spPr>
          <a:xfrm>
            <a:off x="10442448"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23"/>
          <p:cNvSpPr txBox="1"/>
          <p:nvPr/>
        </p:nvSpPr>
        <p:spPr>
          <a:xfrm>
            <a:off x="648931" y="2438400"/>
            <a:ext cx="4166509" cy="3785419"/>
          </a:xfrm>
          <a:prstGeom prst="rect">
            <a:avLst/>
          </a:prstGeom>
          <a:noFill/>
          <a:ln>
            <a:noFill/>
          </a:ln>
        </p:spPr>
        <p:txBody>
          <a:bodyPr anchorCtr="0" anchor="t" bIns="45700" lIns="91425" spcFirstLastPara="1" rIns="91425" wrap="square" tIns="45700">
            <a:normAutofit/>
          </a:bodyPr>
          <a:lstStyle/>
          <a:p>
            <a:pPr indent="-76200" lvl="0" marL="0" marR="0" rtl="0" algn="l">
              <a:lnSpc>
                <a:spcPct val="90000"/>
              </a:lnSpc>
              <a:spcBef>
                <a:spcPts val="0"/>
              </a:spcBef>
              <a:spcAft>
                <a:spcPts val="0"/>
              </a:spcAft>
              <a:buClr>
                <a:srgbClr val="F7F7F7"/>
              </a:buClr>
              <a:buSzPts val="1200"/>
              <a:buFont typeface="Noto Sans Symbols"/>
              <a:buChar char="►"/>
            </a:pPr>
            <a:r>
              <a:rPr lang="en-GB" sz="1500">
                <a:solidFill>
                  <a:srgbClr val="FF9900"/>
                </a:solidFill>
                <a:latin typeface="Century Gothic"/>
                <a:ea typeface="Century Gothic"/>
                <a:cs typeface="Century Gothic"/>
                <a:sym typeface="Century Gothic"/>
              </a:rPr>
              <a:t>I</a:t>
            </a:r>
            <a:r>
              <a:rPr b="1" lang="en-GB" sz="1500" u="sng">
                <a:solidFill>
                  <a:srgbClr val="FFFFFF"/>
                </a:solidFill>
                <a:latin typeface="Arial"/>
                <a:ea typeface="Arial"/>
                <a:cs typeface="Arial"/>
                <a:sym typeface="Arial"/>
              </a:rPr>
              <a:t>s there a need to provide training on how to use technology to collaborate at UWTSD </a:t>
            </a:r>
            <a:endParaRPr/>
          </a:p>
          <a:p>
            <a:pPr indent="-76200" lvl="0" marL="0" marR="0" rtl="0" algn="l">
              <a:lnSpc>
                <a:spcPct val="90000"/>
              </a:lnSpc>
              <a:spcBef>
                <a:spcPts val="1000"/>
              </a:spcBef>
              <a:spcAft>
                <a:spcPts val="0"/>
              </a:spcAft>
              <a:buClr>
                <a:srgbClr val="F7F7F7"/>
              </a:buClr>
              <a:buSzPts val="1200"/>
              <a:buFont typeface="Noto Sans Symbols"/>
              <a:buChar char="►"/>
            </a:pPr>
            <a:r>
              <a:rPr lang="en-GB" sz="1500">
                <a:solidFill>
                  <a:srgbClr val="FFFFFF"/>
                </a:solidFill>
                <a:latin typeface="Arial"/>
                <a:ea typeface="Arial"/>
                <a:cs typeface="Arial"/>
                <a:sym typeface="Arial"/>
              </a:rPr>
              <a:t>Research Proposal </a:t>
            </a:r>
            <a:endParaRPr/>
          </a:p>
          <a:p>
            <a:pPr indent="-285750" lvl="0" marL="285750" marR="0" rtl="0" algn="l">
              <a:lnSpc>
                <a:spcPct val="90000"/>
              </a:lnSpc>
              <a:spcBef>
                <a:spcPts val="1000"/>
              </a:spcBef>
              <a:spcAft>
                <a:spcPts val="0"/>
              </a:spcAft>
              <a:buClr>
                <a:srgbClr val="F7F7F7"/>
              </a:buClr>
              <a:buSzPts val="1200"/>
              <a:buFont typeface="Noto Sans Symbols"/>
              <a:buChar char="►"/>
            </a:pPr>
            <a:r>
              <a:rPr lang="en-GB" sz="1500">
                <a:solidFill>
                  <a:srgbClr val="FFFFFF"/>
                </a:solidFill>
                <a:latin typeface="Arial"/>
                <a:ea typeface="Arial"/>
                <a:cs typeface="Arial"/>
                <a:sym typeface="Arial"/>
              </a:rPr>
              <a:t>According to  Dawson. C (01,01,2009) </a:t>
            </a:r>
            <a:endParaRPr/>
          </a:p>
          <a:p>
            <a:pPr indent="-76200" lvl="0" marL="0" marR="0" rtl="0" algn="l">
              <a:lnSpc>
                <a:spcPct val="90000"/>
              </a:lnSpc>
              <a:spcBef>
                <a:spcPts val="1000"/>
              </a:spcBef>
              <a:spcAft>
                <a:spcPts val="0"/>
              </a:spcAft>
              <a:buClr>
                <a:srgbClr val="F7F7F7"/>
              </a:buClr>
              <a:buSzPts val="1200"/>
              <a:buFont typeface="Noto Sans Symbols"/>
              <a:buChar char="►"/>
            </a:pPr>
            <a:r>
              <a:rPr lang="en-GB" sz="1500">
                <a:solidFill>
                  <a:srgbClr val="FFFFFF"/>
                </a:solidFill>
                <a:latin typeface="Arial"/>
                <a:ea typeface="Arial"/>
                <a:cs typeface="Arial"/>
                <a:sym typeface="Arial"/>
              </a:rPr>
              <a:t>The objective of a research proposal is to identify, describe and produce research that analyses the use of technology to collaborate at the UWTSD, more so if there’s a need to provide training in technology to be able to collaborate.. </a:t>
            </a:r>
            <a:endParaRPr/>
          </a:p>
          <a:p>
            <a:pPr indent="0" lvl="0" marL="0" marR="0" rtl="0" algn="l">
              <a:lnSpc>
                <a:spcPct val="90000"/>
              </a:lnSpc>
              <a:spcBef>
                <a:spcPts val="1000"/>
              </a:spcBef>
              <a:spcAft>
                <a:spcPts val="0"/>
              </a:spcAft>
              <a:buClr>
                <a:srgbClr val="F7F7F7"/>
              </a:buClr>
              <a:buSzPts val="1200"/>
              <a:buFont typeface="Noto Sans Symbols"/>
              <a:buNone/>
            </a:pPr>
            <a:r>
              <a:t/>
            </a:r>
            <a:endParaRPr sz="1500">
              <a:solidFill>
                <a:srgbClr val="EBEBEB"/>
              </a:solidFill>
              <a:latin typeface="Arial"/>
              <a:ea typeface="Arial"/>
              <a:cs typeface="Arial"/>
              <a:sym typeface="Arial"/>
            </a:endParaRPr>
          </a:p>
          <a:p>
            <a:pPr indent="0" lvl="0" marL="0" marR="0" rtl="0" algn="l">
              <a:lnSpc>
                <a:spcPct val="90000"/>
              </a:lnSpc>
              <a:spcBef>
                <a:spcPts val="1000"/>
              </a:spcBef>
              <a:spcAft>
                <a:spcPts val="0"/>
              </a:spcAft>
              <a:buClr>
                <a:srgbClr val="F7F7F7"/>
              </a:buClr>
              <a:buSzPts val="1200"/>
              <a:buFont typeface="Noto Sans Symbols"/>
              <a:buNone/>
            </a:pPr>
            <a:r>
              <a:t/>
            </a:r>
            <a:endParaRPr sz="1500">
              <a:solidFill>
                <a:srgbClr val="EBEBEB"/>
              </a:solidFill>
              <a:latin typeface="Arial"/>
              <a:ea typeface="Arial"/>
              <a:cs typeface="Arial"/>
              <a:sym typeface="Arial"/>
            </a:endParaRPr>
          </a:p>
          <a:p>
            <a:pPr indent="0" lvl="0" marL="0" marR="0" rtl="0" algn="l">
              <a:lnSpc>
                <a:spcPct val="90000"/>
              </a:lnSpc>
              <a:spcBef>
                <a:spcPts val="1000"/>
              </a:spcBef>
              <a:spcAft>
                <a:spcPts val="0"/>
              </a:spcAft>
              <a:buClr>
                <a:srgbClr val="F7F7F7"/>
              </a:buClr>
              <a:buSzPts val="1200"/>
              <a:buFont typeface="Noto Sans Symbols"/>
              <a:buNone/>
            </a:pPr>
            <a:r>
              <a:t/>
            </a:r>
            <a:endParaRPr sz="1500">
              <a:solidFill>
                <a:srgbClr val="EBEBEB"/>
              </a:solidFill>
              <a:latin typeface="Century Gothic"/>
              <a:ea typeface="Century Gothic"/>
              <a:cs typeface="Century Gothic"/>
              <a:sym typeface="Century Gothic"/>
            </a:endParaRPr>
          </a:p>
          <a:p>
            <a:pPr indent="0" lvl="0" marL="0" marR="0" rtl="0" algn="l">
              <a:lnSpc>
                <a:spcPct val="90000"/>
              </a:lnSpc>
              <a:spcBef>
                <a:spcPts val="1000"/>
              </a:spcBef>
              <a:spcAft>
                <a:spcPts val="0"/>
              </a:spcAft>
              <a:buClr>
                <a:srgbClr val="F7F7F7"/>
              </a:buClr>
              <a:buSzPts val="1200"/>
              <a:buFont typeface="Noto Sans Symbols"/>
              <a:buNone/>
            </a:pPr>
            <a:r>
              <a:t/>
            </a:r>
            <a:endParaRPr sz="1500">
              <a:solidFill>
                <a:srgbClr val="EBEBEB"/>
              </a:solidFill>
              <a:latin typeface="Century Gothic"/>
              <a:ea typeface="Century Gothic"/>
              <a:cs typeface="Century Gothic"/>
              <a:sym typeface="Century Gothic"/>
            </a:endParaRPr>
          </a:p>
          <a:p>
            <a:pPr indent="0" lvl="0" marL="0" marR="0" rtl="0" algn="l">
              <a:lnSpc>
                <a:spcPct val="90000"/>
              </a:lnSpc>
              <a:spcBef>
                <a:spcPts val="1000"/>
              </a:spcBef>
              <a:spcAft>
                <a:spcPts val="0"/>
              </a:spcAft>
              <a:buClr>
                <a:srgbClr val="F7F7F7"/>
              </a:buClr>
              <a:buSzPts val="1200"/>
              <a:buFont typeface="Noto Sans Symbols"/>
              <a:buNone/>
            </a:pPr>
            <a:r>
              <a:t/>
            </a:r>
            <a:endParaRPr sz="1500">
              <a:solidFill>
                <a:srgbClr val="EBEBEB"/>
              </a:solidFill>
              <a:latin typeface="Century Gothic"/>
              <a:ea typeface="Century Gothic"/>
              <a:cs typeface="Century Gothic"/>
              <a:sym typeface="Century Gothic"/>
            </a:endParaRPr>
          </a:p>
          <a:p>
            <a:pPr indent="0" lvl="0" marL="0" marR="0" rtl="0" algn="l">
              <a:lnSpc>
                <a:spcPct val="90000"/>
              </a:lnSpc>
              <a:spcBef>
                <a:spcPts val="1000"/>
              </a:spcBef>
              <a:spcAft>
                <a:spcPts val="0"/>
              </a:spcAft>
              <a:buClr>
                <a:srgbClr val="F7F7F7"/>
              </a:buClr>
              <a:buSzPts val="1200"/>
              <a:buFont typeface="Noto Sans Symbols"/>
              <a:buNone/>
            </a:pPr>
            <a:r>
              <a:t/>
            </a:r>
            <a:endParaRPr sz="1500">
              <a:solidFill>
                <a:srgbClr val="EBEBEB"/>
              </a:solidFill>
              <a:latin typeface="Century Gothic"/>
              <a:ea typeface="Century Gothic"/>
              <a:cs typeface="Century Gothic"/>
              <a:sym typeface="Century Gothic"/>
            </a:endParaRPr>
          </a:p>
          <a:p>
            <a:pPr indent="0" lvl="0" marL="0" marR="0" rtl="0" algn="l">
              <a:lnSpc>
                <a:spcPct val="90000"/>
              </a:lnSpc>
              <a:spcBef>
                <a:spcPts val="1000"/>
              </a:spcBef>
              <a:spcAft>
                <a:spcPts val="0"/>
              </a:spcAft>
              <a:buClr>
                <a:srgbClr val="F7F7F7"/>
              </a:buClr>
              <a:buSzPts val="1200"/>
              <a:buFont typeface="Noto Sans Symbols"/>
              <a:buNone/>
            </a:pPr>
            <a:r>
              <a:t/>
            </a:r>
            <a:endParaRPr sz="1500">
              <a:solidFill>
                <a:srgbClr val="EBEBEB"/>
              </a:solidFill>
              <a:latin typeface="Century Gothic"/>
              <a:ea typeface="Century Gothic"/>
              <a:cs typeface="Century Gothic"/>
              <a:sym typeface="Century Gothic"/>
            </a:endParaRPr>
          </a:p>
        </p:txBody>
      </p:sp>
      <p:sp>
        <p:nvSpPr>
          <p:cNvPr id="242" name="Google Shape;242;p23"/>
          <p:cNvSpPr txBox="1"/>
          <p:nvPr/>
        </p:nvSpPr>
        <p:spPr>
          <a:xfrm>
            <a:off x="1244181" y="1431087"/>
            <a:ext cx="3246407"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800" u="sng">
                <a:solidFill>
                  <a:srgbClr val="FFFFFF"/>
                </a:solidFill>
                <a:latin typeface="Century Gothic"/>
                <a:ea typeface="Century Gothic"/>
                <a:cs typeface="Century Gothic"/>
                <a:sym typeface="Century Gothic"/>
              </a:rPr>
              <a:t>Research Proposal </a:t>
            </a:r>
            <a:endParaRPr/>
          </a:p>
        </p:txBody>
      </p:sp>
      <p:sp>
        <p:nvSpPr>
          <p:cNvPr id="243" name="Google Shape;243;p23"/>
          <p:cNvSpPr txBox="1"/>
          <p:nvPr/>
        </p:nvSpPr>
        <p:spPr>
          <a:xfrm>
            <a:off x="8650140" y="5143217"/>
            <a:ext cx="2893741" cy="200055"/>
          </a:xfrm>
          <a:prstGeom prst="rect">
            <a:avLst/>
          </a:prstGeom>
          <a:solidFill>
            <a:srgbClr val="000000"/>
          </a:solid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lang="en-GB" sz="700" u="sng">
                <a:solidFill>
                  <a:schemeClr val="hlink"/>
                </a:solidFill>
                <a:latin typeface="Century Gothic"/>
                <a:ea typeface="Century Gothic"/>
                <a:cs typeface="Century Gothic"/>
                <a:sym typeface="Century Gothic"/>
                <a:hlinkClick r:id="rId4"/>
              </a:rPr>
              <a:t>This Photo</a:t>
            </a:r>
            <a:r>
              <a:rPr lang="en-GB" sz="700">
                <a:solidFill>
                  <a:srgbClr val="FFFFFF"/>
                </a:solidFill>
                <a:latin typeface="Century Gothic"/>
                <a:ea typeface="Century Gothic"/>
                <a:cs typeface="Century Gothic"/>
                <a:sym typeface="Century Gothic"/>
              </a:rPr>
              <a:t> by Unknown author is licensed under </a:t>
            </a:r>
            <a:r>
              <a:rPr lang="en-GB" sz="700" u="sng">
                <a:solidFill>
                  <a:schemeClr val="hlink"/>
                </a:solidFill>
                <a:latin typeface="Century Gothic"/>
                <a:ea typeface="Century Gothic"/>
                <a:cs typeface="Century Gothic"/>
                <a:sym typeface="Century Gothic"/>
                <a:hlinkClick r:id="rId5"/>
              </a:rPr>
              <a:t>CC BY-NC-ND</a:t>
            </a:r>
            <a:r>
              <a:rPr lang="en-GB" sz="700">
                <a:solidFill>
                  <a:srgbClr val="FFFFFF"/>
                </a:solidFill>
                <a:latin typeface="Century Gothic"/>
                <a:ea typeface="Century Gothic"/>
                <a:cs typeface="Century Gothic"/>
                <a:sym typeface="Century Gothic"/>
              </a:rPr>
              <a:t>.</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48" name="Shape 248"/>
        <p:cNvGrpSpPr/>
        <p:nvPr/>
      </p:nvGrpSpPr>
      <p:grpSpPr>
        <a:xfrm>
          <a:off x="0" y="0"/>
          <a:ext cx="0" cy="0"/>
          <a:chOff x="0" y="0"/>
          <a:chExt cx="0" cy="0"/>
        </a:xfrm>
      </p:grpSpPr>
      <p:sp>
        <p:nvSpPr>
          <p:cNvPr id="249" name="Google Shape;249;p24"/>
          <p:cNvSpPr/>
          <p:nvPr/>
        </p:nvSpPr>
        <p:spPr>
          <a:xfrm>
            <a:off x="0" y="0"/>
            <a:ext cx="12192000" cy="6858000"/>
          </a:xfrm>
          <a:prstGeom prst="rect">
            <a:avLst/>
          </a:prstGeom>
          <a:solidFill>
            <a:srgbClr val="0C343D"/>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50" name="Google Shape;250;p24"/>
          <p:cNvSpPr txBox="1"/>
          <p:nvPr>
            <p:ph type="title"/>
          </p:nvPr>
        </p:nvSpPr>
        <p:spPr>
          <a:xfrm>
            <a:off x="648930" y="629266"/>
            <a:ext cx="5616217" cy="1622321"/>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FFFFFF"/>
              </a:buClr>
              <a:buSzPts val="4200"/>
              <a:buFont typeface="Century Gothic"/>
              <a:buNone/>
            </a:pPr>
            <a:r>
              <a:rPr lang="en-GB">
                <a:solidFill>
                  <a:srgbClr val="FFFFFF"/>
                </a:solidFill>
              </a:rPr>
              <a:t>Our Proposed Research Method</a:t>
            </a:r>
            <a:endParaRPr/>
          </a:p>
        </p:txBody>
      </p:sp>
      <p:sp>
        <p:nvSpPr>
          <p:cNvPr id="251" name="Google Shape;251;p24"/>
          <p:cNvSpPr/>
          <p:nvPr/>
        </p:nvSpPr>
        <p:spPr>
          <a:xfrm>
            <a:off x="6449843" y="-1"/>
            <a:ext cx="559472" cy="3709642"/>
          </a:xfrm>
          <a:custGeom>
            <a:rect b="b" l="l" r="r" t="t"/>
            <a:pathLst>
              <a:path extrusionOk="0" h="3709642" w="55947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l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entury Gothic"/>
              <a:ea typeface="Century Gothic"/>
              <a:cs typeface="Century Gothic"/>
              <a:sym typeface="Century Gothic"/>
            </a:endParaRPr>
          </a:p>
        </p:txBody>
      </p:sp>
      <p:sp>
        <p:nvSpPr>
          <p:cNvPr id="252" name="Google Shape;252;p24"/>
          <p:cNvSpPr/>
          <p:nvPr/>
        </p:nvSpPr>
        <p:spPr>
          <a:xfrm rot="-5400000">
            <a:off x="5998731" y="664312"/>
            <a:ext cx="6858001" cy="5529377"/>
          </a:xfrm>
          <a:custGeom>
            <a:rect b="b" l="l" r="r" t="t"/>
            <a:pathLst>
              <a:path extrusionOk="0" h="5529377" w="6858001">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chemeClr val="lt1"/>
          </a:solidFill>
          <a:ln>
            <a:noFill/>
          </a:ln>
        </p:spPr>
      </p:sp>
      <p:pic>
        <p:nvPicPr>
          <p:cNvPr descr="Engineering drawing  Description automatically generated" id="253" name="Google Shape;253;p24"/>
          <p:cNvPicPr preferRelativeResize="0"/>
          <p:nvPr/>
        </p:nvPicPr>
        <p:blipFill rotWithShape="1">
          <a:blip r:embed="rId3">
            <a:alphaModFix/>
          </a:blip>
          <a:srcRect b="0" l="0" r="0" t="0"/>
          <a:stretch/>
        </p:blipFill>
        <p:spPr>
          <a:xfrm>
            <a:off x="7318937" y="1261349"/>
            <a:ext cx="4216985" cy="4157639"/>
          </a:xfrm>
          <a:prstGeom prst="rect">
            <a:avLst/>
          </a:prstGeom>
          <a:solidFill>
            <a:srgbClr val="0C343D"/>
          </a:solidFill>
          <a:ln>
            <a:noFill/>
          </a:ln>
        </p:spPr>
      </p:pic>
      <p:sp>
        <p:nvSpPr>
          <p:cNvPr id="254" name="Google Shape;254;p24"/>
          <p:cNvSpPr/>
          <p:nvPr/>
        </p:nvSpPr>
        <p:spPr>
          <a:xfrm>
            <a:off x="10442448"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 name="Google Shape;255;p24"/>
          <p:cNvSpPr txBox="1"/>
          <p:nvPr>
            <p:ph idx="1" type="body"/>
          </p:nvPr>
        </p:nvSpPr>
        <p:spPr>
          <a:xfrm>
            <a:off x="523120" y="2357990"/>
            <a:ext cx="5874991" cy="4993034"/>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SzPts val="1120"/>
              <a:buNone/>
            </a:pPr>
            <a:r>
              <a:t/>
            </a:r>
            <a:endParaRPr sz="1400">
              <a:solidFill>
                <a:srgbClr val="FFFFFF"/>
              </a:solidFill>
              <a:latin typeface="Arial"/>
              <a:ea typeface="Arial"/>
              <a:cs typeface="Arial"/>
              <a:sym typeface="Arial"/>
            </a:endParaRPr>
          </a:p>
          <a:p>
            <a:pPr indent="0" lvl="0" marL="0" rtl="0" algn="l">
              <a:lnSpc>
                <a:spcPct val="90000"/>
              </a:lnSpc>
              <a:spcBef>
                <a:spcPts val="1000"/>
              </a:spcBef>
              <a:spcAft>
                <a:spcPts val="0"/>
              </a:spcAft>
              <a:buSzPts val="1120"/>
              <a:buNone/>
            </a:pPr>
            <a:r>
              <a:rPr lang="en-GB" sz="1400">
                <a:solidFill>
                  <a:srgbClr val="FFFFFF"/>
                </a:solidFill>
                <a:latin typeface="Arial"/>
                <a:ea typeface="Arial"/>
                <a:cs typeface="Arial"/>
                <a:sym typeface="Arial"/>
              </a:rPr>
              <a:t>The research method we are proposing to use to test the hypothesis of; 'is there a need to provide training in technology to collaborate at the UWTSD'  is a questionnaire. </a:t>
            </a:r>
            <a:endParaRPr/>
          </a:p>
          <a:p>
            <a:pPr indent="0" lvl="0" marL="0" rtl="0" algn="l">
              <a:lnSpc>
                <a:spcPct val="90000"/>
              </a:lnSpc>
              <a:spcBef>
                <a:spcPts val="1000"/>
              </a:spcBef>
              <a:spcAft>
                <a:spcPts val="0"/>
              </a:spcAft>
              <a:buSzPts val="1360"/>
              <a:buNone/>
            </a:pPr>
            <a:r>
              <a:t/>
            </a:r>
            <a:endParaRPr sz="1700">
              <a:solidFill>
                <a:srgbClr val="FFFFFF"/>
              </a:solidFill>
              <a:latin typeface="Arial"/>
              <a:ea typeface="Arial"/>
              <a:cs typeface="Arial"/>
              <a:sym typeface="Arial"/>
            </a:endParaRPr>
          </a:p>
          <a:p>
            <a:pPr indent="0" lvl="0" marL="0" rtl="0" algn="l">
              <a:lnSpc>
                <a:spcPct val="90000"/>
              </a:lnSpc>
              <a:spcBef>
                <a:spcPts val="1000"/>
              </a:spcBef>
              <a:spcAft>
                <a:spcPts val="0"/>
              </a:spcAft>
              <a:buSzPts val="1120"/>
              <a:buNone/>
            </a:pPr>
            <a:r>
              <a:rPr lang="en-GB" sz="1400">
                <a:solidFill>
                  <a:srgbClr val="FFFFFF"/>
                </a:solidFill>
                <a:latin typeface="Arial"/>
                <a:ea typeface="Arial"/>
                <a:cs typeface="Arial"/>
                <a:sym typeface="Arial"/>
              </a:rPr>
              <a:t>What is a questionnaire and why have we chosen this method of research? </a:t>
            </a:r>
            <a:endParaRPr/>
          </a:p>
          <a:p>
            <a:pPr indent="-285750" lvl="0" marL="285750" rtl="0" algn="l">
              <a:lnSpc>
                <a:spcPct val="90000"/>
              </a:lnSpc>
              <a:spcBef>
                <a:spcPts val="1000"/>
              </a:spcBef>
              <a:spcAft>
                <a:spcPts val="0"/>
              </a:spcAft>
              <a:buSzPts val="1120"/>
              <a:buChar char="●"/>
            </a:pPr>
            <a:r>
              <a:rPr lang="en-GB" sz="1400">
                <a:solidFill>
                  <a:srgbClr val="FFFFFF"/>
                </a:solidFill>
                <a:latin typeface="Arial"/>
                <a:ea typeface="Arial"/>
                <a:cs typeface="Arial"/>
                <a:sym typeface="Arial"/>
              </a:rPr>
              <a:t>Low cost </a:t>
            </a:r>
            <a:endParaRPr/>
          </a:p>
          <a:p>
            <a:pPr indent="-285750" lvl="0" marL="285750" rtl="0" algn="l">
              <a:lnSpc>
                <a:spcPct val="90000"/>
              </a:lnSpc>
              <a:spcBef>
                <a:spcPts val="1000"/>
              </a:spcBef>
              <a:spcAft>
                <a:spcPts val="0"/>
              </a:spcAft>
              <a:buSzPts val="1120"/>
              <a:buChar char="●"/>
            </a:pPr>
            <a:r>
              <a:rPr lang="en-GB" sz="1400">
                <a:solidFill>
                  <a:srgbClr val="FFFFFF"/>
                </a:solidFill>
                <a:latin typeface="Arial"/>
                <a:ea typeface="Arial"/>
                <a:cs typeface="Arial"/>
                <a:sym typeface="Arial"/>
              </a:rPr>
              <a:t>Reliability </a:t>
            </a:r>
            <a:endParaRPr/>
          </a:p>
          <a:p>
            <a:pPr indent="-285750" lvl="0" marL="285750" rtl="0" algn="l">
              <a:lnSpc>
                <a:spcPct val="90000"/>
              </a:lnSpc>
              <a:spcBef>
                <a:spcPts val="1000"/>
              </a:spcBef>
              <a:spcAft>
                <a:spcPts val="0"/>
              </a:spcAft>
              <a:buSzPts val="1120"/>
              <a:buChar char="●"/>
            </a:pPr>
            <a:r>
              <a:rPr lang="en-GB" sz="1400">
                <a:solidFill>
                  <a:srgbClr val="FFFFFF"/>
                </a:solidFill>
                <a:latin typeface="Arial"/>
                <a:ea typeface="Arial"/>
                <a:cs typeface="Arial"/>
                <a:sym typeface="Arial"/>
              </a:rPr>
              <a:t>Written interview </a:t>
            </a:r>
            <a:endParaRPr/>
          </a:p>
          <a:p>
            <a:pPr indent="-285750" lvl="0" marL="285750" rtl="0" algn="l">
              <a:lnSpc>
                <a:spcPct val="90000"/>
              </a:lnSpc>
              <a:spcBef>
                <a:spcPts val="1000"/>
              </a:spcBef>
              <a:spcAft>
                <a:spcPts val="0"/>
              </a:spcAft>
              <a:buClr>
                <a:srgbClr val="F7F7F7"/>
              </a:buClr>
              <a:buSzPts val="1120"/>
              <a:buChar char="●"/>
            </a:pPr>
            <a:r>
              <a:rPr lang="en-GB" sz="1400">
                <a:solidFill>
                  <a:srgbClr val="FFFFFF"/>
                </a:solidFill>
                <a:latin typeface="Arial"/>
                <a:ea typeface="Arial"/>
                <a:cs typeface="Arial"/>
                <a:sym typeface="Arial"/>
              </a:rPr>
              <a:t>Can be done face to face/ over the phone/ through the post </a:t>
            </a:r>
            <a:endParaRPr/>
          </a:p>
          <a:p>
            <a:pPr indent="-285750" lvl="0" marL="285750" rtl="0" algn="l">
              <a:lnSpc>
                <a:spcPct val="90000"/>
              </a:lnSpc>
              <a:spcBef>
                <a:spcPts val="1000"/>
              </a:spcBef>
              <a:spcAft>
                <a:spcPts val="0"/>
              </a:spcAft>
              <a:buClr>
                <a:srgbClr val="F7F7F7"/>
              </a:buClr>
              <a:buSzPts val="1120"/>
              <a:buChar char="●"/>
            </a:pPr>
            <a:r>
              <a:rPr lang="en-GB" sz="1400">
                <a:solidFill>
                  <a:srgbClr val="FFFFFF"/>
                </a:solidFill>
                <a:latin typeface="Arial"/>
                <a:ea typeface="Arial"/>
                <a:cs typeface="Arial"/>
                <a:sym typeface="Arial"/>
              </a:rPr>
              <a:t>Allows us to obtain a variety of information e.g., qualitative and quantitative data for analyses. </a:t>
            </a:r>
            <a:endParaRPr/>
          </a:p>
          <a:p>
            <a:pPr indent="0" lvl="0" marL="0" rtl="0" algn="l">
              <a:lnSpc>
                <a:spcPct val="90000"/>
              </a:lnSpc>
              <a:spcBef>
                <a:spcPts val="1000"/>
              </a:spcBef>
              <a:spcAft>
                <a:spcPts val="0"/>
              </a:spcAft>
              <a:buSzPts val="1360"/>
              <a:buNone/>
            </a:pPr>
            <a:r>
              <a:t/>
            </a:r>
            <a:endParaRPr sz="1700">
              <a:solidFill>
                <a:srgbClr val="FFFFFF"/>
              </a:solidFill>
              <a:latin typeface="Arial"/>
              <a:ea typeface="Arial"/>
              <a:cs typeface="Arial"/>
              <a:sym typeface="Arial"/>
            </a:endParaRPr>
          </a:p>
          <a:p>
            <a:pPr indent="0" lvl="0" marL="0" rtl="0" algn="l">
              <a:lnSpc>
                <a:spcPct val="90000"/>
              </a:lnSpc>
              <a:spcBef>
                <a:spcPts val="1000"/>
              </a:spcBef>
              <a:spcAft>
                <a:spcPts val="0"/>
              </a:spcAft>
              <a:buSzPts val="1120"/>
              <a:buNone/>
            </a:pPr>
            <a:r>
              <a:t/>
            </a:r>
            <a:endParaRPr sz="1400">
              <a:solidFill>
                <a:srgbClr val="FFFFFF"/>
              </a:solidFill>
            </a:endParaRPr>
          </a:p>
          <a:p>
            <a:pPr indent="0" lvl="0" marL="0" rtl="0" algn="l">
              <a:lnSpc>
                <a:spcPct val="90000"/>
              </a:lnSpc>
              <a:spcBef>
                <a:spcPts val="1000"/>
              </a:spcBef>
              <a:spcAft>
                <a:spcPts val="0"/>
              </a:spcAft>
              <a:buSzPts val="1120"/>
              <a:buNone/>
            </a:pPr>
            <a:r>
              <a:t/>
            </a:r>
            <a:endParaRPr sz="1400">
              <a:solidFill>
                <a:srgbClr val="FFFFFF"/>
              </a:solidFill>
            </a:endParaRPr>
          </a:p>
          <a:p>
            <a:pPr indent="0" lvl="0" marL="0" rtl="0" algn="l">
              <a:lnSpc>
                <a:spcPct val="90000"/>
              </a:lnSpc>
              <a:spcBef>
                <a:spcPts val="1000"/>
              </a:spcBef>
              <a:spcAft>
                <a:spcPts val="0"/>
              </a:spcAft>
              <a:buSzPts val="1120"/>
              <a:buNone/>
            </a:pPr>
            <a:r>
              <a:t/>
            </a:r>
            <a:endParaRPr sz="1400">
              <a:solidFill>
                <a:srgbClr val="FFFFFF"/>
              </a:solidFill>
            </a:endParaRPr>
          </a:p>
        </p:txBody>
      </p:sp>
      <p:sp>
        <p:nvSpPr>
          <p:cNvPr id="256" name="Google Shape;256;p24"/>
          <p:cNvSpPr txBox="1"/>
          <p:nvPr/>
        </p:nvSpPr>
        <p:spPr>
          <a:xfrm>
            <a:off x="8983565" y="5219013"/>
            <a:ext cx="2560316" cy="200055"/>
          </a:xfrm>
          <a:prstGeom prst="rect">
            <a:avLst/>
          </a:prstGeom>
          <a:solidFill>
            <a:srgbClr val="000000"/>
          </a:solid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lang="en-GB" sz="700" u="sng">
                <a:solidFill>
                  <a:schemeClr val="hlink"/>
                </a:solidFill>
                <a:latin typeface="Century Gothic"/>
                <a:ea typeface="Century Gothic"/>
                <a:cs typeface="Century Gothic"/>
                <a:sym typeface="Century Gothic"/>
                <a:hlinkClick r:id="rId4"/>
              </a:rPr>
              <a:t>This Photo</a:t>
            </a:r>
            <a:r>
              <a:rPr lang="en-GB" sz="700">
                <a:solidFill>
                  <a:srgbClr val="FFFFFF"/>
                </a:solidFill>
                <a:latin typeface="Century Gothic"/>
                <a:ea typeface="Century Gothic"/>
                <a:cs typeface="Century Gothic"/>
                <a:sym typeface="Century Gothic"/>
              </a:rPr>
              <a:t> by Unknown author is licensed under </a:t>
            </a:r>
            <a:r>
              <a:rPr lang="en-GB" sz="700" u="sng">
                <a:solidFill>
                  <a:schemeClr val="hlink"/>
                </a:solidFill>
                <a:latin typeface="Century Gothic"/>
                <a:ea typeface="Century Gothic"/>
                <a:cs typeface="Century Gothic"/>
                <a:sym typeface="Century Gothic"/>
                <a:hlinkClick r:id="rId5"/>
              </a:rPr>
              <a:t>CC BY</a:t>
            </a:r>
            <a:r>
              <a:rPr lang="en-GB" sz="700">
                <a:solidFill>
                  <a:srgbClr val="FFFFFF"/>
                </a:solidFill>
                <a:latin typeface="Century Gothic"/>
                <a:ea typeface="Century Gothic"/>
                <a:cs typeface="Century Gothic"/>
                <a:sym typeface="Century Gothic"/>
              </a:rPr>
              <a:t>.</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61" name="Shape 261"/>
        <p:cNvGrpSpPr/>
        <p:nvPr/>
      </p:nvGrpSpPr>
      <p:grpSpPr>
        <a:xfrm>
          <a:off x="0" y="0"/>
          <a:ext cx="0" cy="0"/>
          <a:chOff x="0" y="0"/>
          <a:chExt cx="0" cy="0"/>
        </a:xfrm>
      </p:grpSpPr>
      <p:sp>
        <p:nvSpPr>
          <p:cNvPr id="262" name="Google Shape;262;p25"/>
          <p:cNvSpPr/>
          <p:nvPr/>
        </p:nvSpPr>
        <p:spPr>
          <a:xfrm>
            <a:off x="0" y="0"/>
            <a:ext cx="12192000" cy="6858000"/>
          </a:xfrm>
          <a:prstGeom prst="rect">
            <a:avLst/>
          </a:prstGeom>
          <a:blipFill rotWithShape="1">
            <a:blip r:embed="rId3">
              <a:alphaModFix/>
            </a:blip>
            <a:stretch>
              <a:fillRect b="0" l="0" r="0" t="0"/>
            </a:stretch>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63" name="Google Shape;263;p25"/>
          <p:cNvSpPr txBox="1"/>
          <p:nvPr>
            <p:ph type="title"/>
          </p:nvPr>
        </p:nvSpPr>
        <p:spPr>
          <a:xfrm>
            <a:off x="246364" y="82926"/>
            <a:ext cx="6188190" cy="1622321"/>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EBEBEB"/>
              </a:buClr>
              <a:buSzPts val="4200"/>
              <a:buFont typeface="Century Gothic"/>
              <a:buNone/>
            </a:pPr>
            <a:r>
              <a:rPr lang="en-GB">
                <a:solidFill>
                  <a:srgbClr val="EBEBEB"/>
                </a:solidFill>
              </a:rPr>
              <a:t>What Questions will be asked? </a:t>
            </a:r>
            <a:endParaRPr/>
          </a:p>
        </p:txBody>
      </p:sp>
      <p:sp>
        <p:nvSpPr>
          <p:cNvPr id="264" name="Google Shape;264;p25"/>
          <p:cNvSpPr txBox="1"/>
          <p:nvPr>
            <p:ph idx="1" type="body"/>
          </p:nvPr>
        </p:nvSpPr>
        <p:spPr>
          <a:xfrm>
            <a:off x="188855" y="1158815"/>
            <a:ext cx="6303207" cy="5237532"/>
          </a:xfrm>
          <a:prstGeom prst="rect">
            <a:avLst/>
          </a:prstGeom>
          <a:noFill/>
          <a:ln>
            <a:noFill/>
          </a:ln>
        </p:spPr>
        <p:txBody>
          <a:bodyPr anchorCtr="0" anchor="t" bIns="45700" lIns="91425" spcFirstLastPara="1" rIns="91425" wrap="square" tIns="45700">
            <a:noAutofit/>
          </a:bodyPr>
          <a:lstStyle/>
          <a:p>
            <a:pPr indent="-292100" lvl="0" marL="342900" rtl="0" algn="l">
              <a:lnSpc>
                <a:spcPct val="90000"/>
              </a:lnSpc>
              <a:spcBef>
                <a:spcPts val="0"/>
              </a:spcBef>
              <a:spcAft>
                <a:spcPts val="0"/>
              </a:spcAft>
              <a:buSzPts val="800"/>
              <a:buNone/>
            </a:pPr>
            <a:r>
              <a:t/>
            </a:r>
            <a:endParaRPr sz="1000">
              <a:solidFill>
                <a:srgbClr val="FFFFFF"/>
              </a:solidFill>
              <a:latin typeface="Arial"/>
              <a:ea typeface="Arial"/>
              <a:cs typeface="Arial"/>
              <a:sym typeface="Arial"/>
            </a:endParaRPr>
          </a:p>
          <a:p>
            <a:pPr indent="0" lvl="0" marL="0" rtl="0" algn="l">
              <a:lnSpc>
                <a:spcPct val="90000"/>
              </a:lnSpc>
              <a:spcBef>
                <a:spcPts val="1000"/>
              </a:spcBef>
              <a:spcAft>
                <a:spcPts val="0"/>
              </a:spcAft>
              <a:buClr>
                <a:srgbClr val="8AD0D6"/>
              </a:buClr>
              <a:buSzPts val="1600"/>
              <a:buNone/>
            </a:pPr>
            <a:r>
              <a:rPr lang="en-GB">
                <a:solidFill>
                  <a:srgbClr val="FFFFFF"/>
                </a:solidFill>
                <a:latin typeface="Arial"/>
                <a:ea typeface="Arial"/>
                <a:cs typeface="Arial"/>
                <a:sym typeface="Arial"/>
              </a:rPr>
              <a:t>During our research proposal we will ask a variety of questions, such as: </a:t>
            </a:r>
            <a:endParaRPr/>
          </a:p>
          <a:p>
            <a:pPr indent="-342900" lvl="0" marL="342900" rtl="0" algn="l">
              <a:lnSpc>
                <a:spcPct val="90000"/>
              </a:lnSpc>
              <a:spcBef>
                <a:spcPts val="1000"/>
              </a:spcBef>
              <a:spcAft>
                <a:spcPts val="0"/>
              </a:spcAft>
              <a:buSzPts val="1600"/>
              <a:buChar char="●"/>
            </a:pPr>
            <a:r>
              <a:rPr lang="en-GB">
                <a:solidFill>
                  <a:srgbClr val="FFFFFF"/>
                </a:solidFill>
                <a:latin typeface="Arial"/>
                <a:ea typeface="Arial"/>
                <a:cs typeface="Arial"/>
                <a:sym typeface="Arial"/>
              </a:rPr>
              <a:t>Likert scale questions </a:t>
            </a:r>
            <a:endParaRPr/>
          </a:p>
          <a:p>
            <a:pPr indent="-342900" lvl="0" marL="342900" rtl="0" algn="l">
              <a:lnSpc>
                <a:spcPct val="90000"/>
              </a:lnSpc>
              <a:spcBef>
                <a:spcPts val="1000"/>
              </a:spcBef>
              <a:spcAft>
                <a:spcPts val="0"/>
              </a:spcAft>
              <a:buClr>
                <a:srgbClr val="8AD0D6"/>
              </a:buClr>
              <a:buSzPts val="1600"/>
              <a:buChar char="●"/>
            </a:pPr>
            <a:r>
              <a:rPr lang="en-GB">
                <a:solidFill>
                  <a:srgbClr val="FFFFFF"/>
                </a:solidFill>
                <a:latin typeface="Arial"/>
                <a:ea typeface="Arial"/>
                <a:cs typeface="Arial"/>
                <a:sym typeface="Arial"/>
              </a:rPr>
              <a:t>Open and closed questions </a:t>
            </a:r>
            <a:endParaRPr/>
          </a:p>
          <a:p>
            <a:pPr indent="-342900" lvl="0" marL="342900" rtl="0" algn="l">
              <a:lnSpc>
                <a:spcPct val="90000"/>
              </a:lnSpc>
              <a:spcBef>
                <a:spcPts val="1000"/>
              </a:spcBef>
              <a:spcAft>
                <a:spcPts val="0"/>
              </a:spcAft>
              <a:buClr>
                <a:srgbClr val="8AD0D6"/>
              </a:buClr>
              <a:buSzPts val="1600"/>
              <a:buChar char="●"/>
            </a:pPr>
            <a:r>
              <a:rPr lang="en-GB">
                <a:solidFill>
                  <a:srgbClr val="FFFFFF"/>
                </a:solidFill>
                <a:latin typeface="Arial"/>
                <a:ea typeface="Arial"/>
                <a:cs typeface="Arial"/>
                <a:sym typeface="Arial"/>
              </a:rPr>
              <a:t>Rank order questions </a:t>
            </a:r>
            <a:endParaRPr/>
          </a:p>
          <a:p>
            <a:pPr indent="0" lvl="0" marL="0" rtl="0" algn="l">
              <a:lnSpc>
                <a:spcPct val="90000"/>
              </a:lnSpc>
              <a:spcBef>
                <a:spcPts val="1000"/>
              </a:spcBef>
              <a:spcAft>
                <a:spcPts val="0"/>
              </a:spcAft>
              <a:buClr>
                <a:srgbClr val="8AD0D6"/>
              </a:buClr>
              <a:buSzPts val="1600"/>
              <a:buNone/>
            </a:pPr>
            <a:r>
              <a:rPr lang="en-GB">
                <a:solidFill>
                  <a:srgbClr val="FFFFFF"/>
                </a:solidFill>
                <a:latin typeface="Arial"/>
                <a:ea typeface="Arial"/>
                <a:cs typeface="Arial"/>
                <a:sym typeface="Arial"/>
              </a:rPr>
              <a:t>Likert scale questions : the original Likert scale was created by Rensis Likert in 1932.  He was interested in measuring people's opinions and as a result the Likert scale was created .  </a:t>
            </a:r>
            <a:endParaRPr/>
          </a:p>
          <a:p>
            <a:pPr indent="0" lvl="0" marL="0" rtl="0" algn="l">
              <a:lnSpc>
                <a:spcPct val="90000"/>
              </a:lnSpc>
              <a:spcBef>
                <a:spcPts val="1000"/>
              </a:spcBef>
              <a:spcAft>
                <a:spcPts val="0"/>
              </a:spcAft>
              <a:buSzPts val="1440"/>
              <a:buNone/>
            </a:pPr>
            <a:r>
              <a:rPr lang="en-GB" sz="1800">
                <a:solidFill>
                  <a:srgbClr val="FFFFFF"/>
                </a:solidFill>
                <a:latin typeface="Arial"/>
                <a:ea typeface="Arial"/>
                <a:cs typeface="Arial"/>
                <a:sym typeface="Arial"/>
              </a:rPr>
              <a:t>Open questions give the participants the opportunity to explain.</a:t>
            </a:r>
            <a:endParaRPr/>
          </a:p>
          <a:p>
            <a:pPr indent="0" lvl="0" marL="0" rtl="0" algn="l">
              <a:lnSpc>
                <a:spcPct val="90000"/>
              </a:lnSpc>
              <a:spcBef>
                <a:spcPts val="1000"/>
              </a:spcBef>
              <a:spcAft>
                <a:spcPts val="0"/>
              </a:spcAft>
              <a:buSzPts val="1440"/>
              <a:buNone/>
            </a:pPr>
            <a:r>
              <a:rPr lang="en-GB" sz="1800">
                <a:solidFill>
                  <a:srgbClr val="FFFFFF"/>
                </a:solidFill>
                <a:latin typeface="Arial"/>
                <a:ea typeface="Arial"/>
                <a:cs typeface="Arial"/>
                <a:sym typeface="Arial"/>
              </a:rPr>
              <a:t>Closed questions accumulate qualitative data and allow us as researchers to gain statistical data.</a:t>
            </a:r>
            <a:endParaRPr/>
          </a:p>
          <a:p>
            <a:pPr indent="0" lvl="0" marL="0" rtl="0" algn="l">
              <a:lnSpc>
                <a:spcPct val="90000"/>
              </a:lnSpc>
              <a:spcBef>
                <a:spcPts val="1000"/>
              </a:spcBef>
              <a:spcAft>
                <a:spcPts val="0"/>
              </a:spcAft>
              <a:buSzPts val="1440"/>
              <a:buNone/>
            </a:pPr>
            <a:r>
              <a:rPr lang="en-GB" sz="1800">
                <a:solidFill>
                  <a:srgbClr val="FFFFFF"/>
                </a:solidFill>
                <a:latin typeface="Arial"/>
                <a:ea typeface="Arial"/>
                <a:cs typeface="Arial"/>
                <a:sym typeface="Arial"/>
              </a:rPr>
              <a:t>Rank order questions- Rank order questions allow the participants of the study to be able to rate statements in order of importance in their personal opinions. </a:t>
            </a:r>
            <a:endParaRPr/>
          </a:p>
          <a:p>
            <a:pPr indent="0" lvl="0" marL="0" rtl="0" algn="l">
              <a:lnSpc>
                <a:spcPct val="90000"/>
              </a:lnSpc>
              <a:spcBef>
                <a:spcPts val="1000"/>
              </a:spcBef>
              <a:spcAft>
                <a:spcPts val="0"/>
              </a:spcAft>
              <a:buClr>
                <a:srgbClr val="86D1D8"/>
              </a:buClr>
              <a:buSzPts val="800"/>
              <a:buNone/>
            </a:pPr>
            <a:r>
              <a:t/>
            </a:r>
            <a:endParaRPr sz="1000">
              <a:solidFill>
                <a:srgbClr val="FFFFFF"/>
              </a:solidFill>
              <a:latin typeface="Arial"/>
              <a:ea typeface="Arial"/>
              <a:cs typeface="Arial"/>
              <a:sym typeface="Arial"/>
            </a:endParaRPr>
          </a:p>
          <a:p>
            <a:pPr indent="0" lvl="0" marL="0" rtl="0" algn="l">
              <a:lnSpc>
                <a:spcPct val="90000"/>
              </a:lnSpc>
              <a:spcBef>
                <a:spcPts val="1000"/>
              </a:spcBef>
              <a:spcAft>
                <a:spcPts val="0"/>
              </a:spcAft>
              <a:buClr>
                <a:srgbClr val="86D1D8"/>
              </a:buClr>
              <a:buSzPts val="800"/>
              <a:buNone/>
            </a:pPr>
            <a:r>
              <a:t/>
            </a:r>
            <a:endParaRPr sz="1000">
              <a:solidFill>
                <a:srgbClr val="FFFFFF"/>
              </a:solidFill>
              <a:latin typeface="Arial"/>
              <a:ea typeface="Arial"/>
              <a:cs typeface="Arial"/>
              <a:sym typeface="Arial"/>
            </a:endParaRPr>
          </a:p>
          <a:p>
            <a:pPr indent="0" lvl="0" marL="0" rtl="0" algn="l">
              <a:lnSpc>
                <a:spcPct val="90000"/>
              </a:lnSpc>
              <a:spcBef>
                <a:spcPts val="1000"/>
              </a:spcBef>
              <a:spcAft>
                <a:spcPts val="0"/>
              </a:spcAft>
              <a:buClr>
                <a:srgbClr val="8AD0D6"/>
              </a:buClr>
              <a:buSzPts val="800"/>
              <a:buNone/>
            </a:pPr>
            <a:r>
              <a:t/>
            </a:r>
            <a:endParaRPr sz="1000">
              <a:solidFill>
                <a:srgbClr val="FFFFFF"/>
              </a:solidFill>
            </a:endParaRPr>
          </a:p>
          <a:p>
            <a:pPr indent="-292100" lvl="0" marL="342900" rtl="0" algn="l">
              <a:lnSpc>
                <a:spcPct val="90000"/>
              </a:lnSpc>
              <a:spcBef>
                <a:spcPts val="1000"/>
              </a:spcBef>
              <a:spcAft>
                <a:spcPts val="0"/>
              </a:spcAft>
              <a:buClr>
                <a:srgbClr val="8AD0D6"/>
              </a:buClr>
              <a:buSzPts val="800"/>
              <a:buNone/>
            </a:pPr>
            <a:r>
              <a:t/>
            </a:r>
            <a:endParaRPr sz="1000">
              <a:solidFill>
                <a:srgbClr val="FFFFFF"/>
              </a:solidFill>
            </a:endParaRPr>
          </a:p>
        </p:txBody>
      </p:sp>
      <p:sp>
        <p:nvSpPr>
          <p:cNvPr id="265" name="Google Shape;265;p25"/>
          <p:cNvSpPr/>
          <p:nvPr/>
        </p:nvSpPr>
        <p:spPr>
          <a:xfrm>
            <a:off x="7015974" y="-1"/>
            <a:ext cx="559472" cy="3709642"/>
          </a:xfrm>
          <a:custGeom>
            <a:rect b="b" l="l" r="r" t="t"/>
            <a:pathLst>
              <a:path extrusionOk="0" h="3709642" w="55947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l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pic>
        <p:nvPicPr>
          <p:cNvPr id="266" name="Google Shape;266;p25"/>
          <p:cNvPicPr preferRelativeResize="0"/>
          <p:nvPr/>
        </p:nvPicPr>
        <p:blipFill rotWithShape="1">
          <a:blip r:embed="rId4">
            <a:alphaModFix/>
          </a:blip>
          <a:srcRect b="2" l="22350" r="25543" t="0"/>
          <a:stretch/>
        </p:blipFill>
        <p:spPr>
          <a:xfrm>
            <a:off x="7229175" y="1"/>
            <a:ext cx="4963245" cy="6858001"/>
          </a:xfrm>
          <a:custGeom>
            <a:rect b="b" l="l" r="r" t="t"/>
            <a:pathLst>
              <a:path extrusionOk="0" h="6858001" w="4963245">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ln>
            <a:noFill/>
          </a:ln>
        </p:spPr>
      </p:pic>
      <p:sp>
        <p:nvSpPr>
          <p:cNvPr id="267" name="Google Shape;267;p25"/>
          <p:cNvSpPr txBox="1"/>
          <p:nvPr/>
        </p:nvSpPr>
        <p:spPr>
          <a:xfrm>
            <a:off x="9320701" y="6657945"/>
            <a:ext cx="2871299" cy="200055"/>
          </a:xfrm>
          <a:prstGeom prst="rect">
            <a:avLst/>
          </a:prstGeom>
          <a:solidFill>
            <a:srgbClr val="000000"/>
          </a:solid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lang="en-GB" sz="700" u="sng">
                <a:solidFill>
                  <a:schemeClr val="hlink"/>
                </a:solidFill>
                <a:latin typeface="Century Gothic"/>
                <a:ea typeface="Century Gothic"/>
                <a:cs typeface="Century Gothic"/>
                <a:sym typeface="Century Gothic"/>
                <a:hlinkClick r:id="rId5"/>
              </a:rPr>
              <a:t>This Photo</a:t>
            </a:r>
            <a:r>
              <a:rPr lang="en-GB" sz="700">
                <a:solidFill>
                  <a:srgbClr val="FFFFFF"/>
                </a:solidFill>
                <a:latin typeface="Century Gothic"/>
                <a:ea typeface="Century Gothic"/>
                <a:cs typeface="Century Gothic"/>
                <a:sym typeface="Century Gothic"/>
              </a:rPr>
              <a:t> by Unknown author is licensed under </a:t>
            </a:r>
            <a:r>
              <a:rPr lang="en-GB" sz="700" u="sng">
                <a:solidFill>
                  <a:schemeClr val="hlink"/>
                </a:solidFill>
                <a:latin typeface="Century Gothic"/>
                <a:ea typeface="Century Gothic"/>
                <a:cs typeface="Century Gothic"/>
                <a:sym typeface="Century Gothic"/>
                <a:hlinkClick r:id="rId6"/>
              </a:rPr>
              <a:t>CC BY-SA-NC</a:t>
            </a:r>
            <a:r>
              <a:rPr lang="en-GB" sz="700">
                <a:solidFill>
                  <a:srgbClr val="FFFFFF"/>
                </a:solidFill>
                <a:latin typeface="Century Gothic"/>
                <a:ea typeface="Century Gothic"/>
                <a:cs typeface="Century Gothic"/>
                <a:sym typeface="Century Gothic"/>
              </a:rPr>
              <a:t>.</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2" name="Shape 272"/>
        <p:cNvGrpSpPr/>
        <p:nvPr/>
      </p:nvGrpSpPr>
      <p:grpSpPr>
        <a:xfrm>
          <a:off x="0" y="0"/>
          <a:ext cx="0" cy="0"/>
          <a:chOff x="0" y="0"/>
          <a:chExt cx="0" cy="0"/>
        </a:xfrm>
      </p:grpSpPr>
      <p:sp>
        <p:nvSpPr>
          <p:cNvPr id="273" name="Google Shape;273;p26"/>
          <p:cNvSpPr/>
          <p:nvPr/>
        </p:nvSpPr>
        <p:spPr>
          <a:xfrm>
            <a:off x="0" y="-1"/>
            <a:ext cx="12192000" cy="6858001"/>
          </a:xfrm>
          <a:prstGeom prst="rect">
            <a:avLst/>
          </a:prstGeom>
          <a:solidFill>
            <a:srgbClr val="0C343D"/>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74" name="Google Shape;274;p26"/>
          <p:cNvSpPr txBox="1"/>
          <p:nvPr>
            <p:ph type="title"/>
          </p:nvPr>
        </p:nvSpPr>
        <p:spPr>
          <a:xfrm>
            <a:off x="643855" y="1447800"/>
            <a:ext cx="3108626" cy="45720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F9900"/>
              </a:buClr>
              <a:buSzPts val="3200"/>
              <a:buFont typeface="Century Gothic"/>
              <a:buNone/>
            </a:pPr>
            <a:r>
              <a:rPr b="1" lang="en-GB" sz="3200" u="sng">
                <a:solidFill>
                  <a:srgbClr val="FF9900"/>
                </a:solidFill>
              </a:rPr>
              <a:t>Who will we</a:t>
            </a:r>
            <a:r>
              <a:rPr b="1" lang="en-GB" sz="3200" u="sng">
                <a:solidFill>
                  <a:srgbClr val="F2F2F2"/>
                </a:solidFill>
              </a:rPr>
              <a:t> </a:t>
            </a:r>
            <a:r>
              <a:rPr b="1" lang="en-GB" sz="3200" u="sng">
                <a:solidFill>
                  <a:srgbClr val="FF9900"/>
                </a:solidFill>
              </a:rPr>
              <a:t>ask?</a:t>
            </a:r>
            <a:endParaRPr/>
          </a:p>
        </p:txBody>
      </p:sp>
      <p:sp>
        <p:nvSpPr>
          <p:cNvPr id="275" name="Google Shape;275;p26"/>
          <p:cNvSpPr/>
          <p:nvPr/>
        </p:nvSpPr>
        <p:spPr>
          <a:xfrm>
            <a:off x="4161310" y="0"/>
            <a:ext cx="8030690" cy="6858000"/>
          </a:xfrm>
          <a:custGeom>
            <a:rect b="b" l="l" r="r" t="t"/>
            <a:pathLst>
              <a:path extrusionOk="0" h="6858000" w="803069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rgbClr val="0C343D"/>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76" name="Google Shape;276;p26"/>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77" name="Google Shape;277;p26"/>
          <p:cNvGrpSpPr/>
          <p:nvPr/>
        </p:nvGrpSpPr>
        <p:grpSpPr>
          <a:xfrm>
            <a:off x="5048250" y="1480447"/>
            <a:ext cx="6496050" cy="4506705"/>
            <a:chOff x="0" y="32647"/>
            <a:chExt cx="6496050" cy="4506705"/>
          </a:xfrm>
        </p:grpSpPr>
        <p:sp>
          <p:nvSpPr>
            <p:cNvPr id="278" name="Google Shape;278;p26"/>
            <p:cNvSpPr/>
            <p:nvPr/>
          </p:nvSpPr>
          <p:spPr>
            <a:xfrm>
              <a:off x="0" y="32647"/>
              <a:ext cx="6496050" cy="1461915"/>
            </a:xfrm>
            <a:prstGeom prst="roundRect">
              <a:avLst>
                <a:gd fmla="val 16667" name="adj"/>
              </a:avLst>
            </a:prstGeom>
            <a:gradFill>
              <a:gsLst>
                <a:gs pos="0">
                  <a:srgbClr val="EC8150"/>
                </a:gs>
                <a:gs pos="100000">
                  <a:srgbClr val="BA4E0C"/>
                </a:gs>
              </a:gsLst>
              <a:lin ang="5400000" scaled="0"/>
            </a:gra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 name="Google Shape;279;p26"/>
            <p:cNvSpPr txBox="1"/>
            <p:nvPr/>
          </p:nvSpPr>
          <p:spPr>
            <a:xfrm>
              <a:off x="71365" y="104012"/>
              <a:ext cx="6353320" cy="1319185"/>
            </a:xfrm>
            <a:prstGeom prst="rect">
              <a:avLst/>
            </a:prstGeom>
            <a:noFill/>
            <a:ln>
              <a:noFill/>
            </a:ln>
          </p:spPr>
          <p:txBody>
            <a:bodyPr anchorCtr="0" anchor="ctr" bIns="80000" lIns="80000" spcFirstLastPara="1" rIns="80000" wrap="square" tIns="80000">
              <a:noAutofit/>
            </a:bodyPr>
            <a:lstStyle/>
            <a:p>
              <a:pPr indent="0" lvl="0" marL="0" marR="0" rtl="0" algn="l">
                <a:lnSpc>
                  <a:spcPct val="90000"/>
                </a:lnSpc>
                <a:spcBef>
                  <a:spcPts val="0"/>
                </a:spcBef>
                <a:spcAft>
                  <a:spcPts val="0"/>
                </a:spcAft>
                <a:buClr>
                  <a:schemeClr val="lt1"/>
                </a:buClr>
                <a:buSzPts val="2100"/>
                <a:buFont typeface="Century Gothic"/>
                <a:buNone/>
              </a:pPr>
              <a:r>
                <a:rPr lang="en-GB" sz="2100">
                  <a:solidFill>
                    <a:schemeClr val="lt1"/>
                  </a:solidFill>
                  <a:latin typeface="Century Gothic"/>
                  <a:ea typeface="Century Gothic"/>
                  <a:cs typeface="Century Gothic"/>
                  <a:sym typeface="Century Gothic"/>
                </a:rPr>
                <a:t>We will ask a variety of ages and genders from our university. </a:t>
              </a:r>
              <a:endParaRPr sz="2100">
                <a:solidFill>
                  <a:schemeClr val="lt1"/>
                </a:solidFill>
                <a:latin typeface="Century Gothic"/>
                <a:ea typeface="Century Gothic"/>
                <a:cs typeface="Century Gothic"/>
                <a:sym typeface="Century Gothic"/>
              </a:endParaRPr>
            </a:p>
          </p:txBody>
        </p:sp>
        <p:sp>
          <p:nvSpPr>
            <p:cNvPr id="280" name="Google Shape;280;p26"/>
            <p:cNvSpPr/>
            <p:nvPr/>
          </p:nvSpPr>
          <p:spPr>
            <a:xfrm>
              <a:off x="0" y="1555042"/>
              <a:ext cx="6496050" cy="1461915"/>
            </a:xfrm>
            <a:prstGeom prst="roundRect">
              <a:avLst>
                <a:gd fmla="val 16667" name="adj"/>
              </a:avLst>
            </a:prstGeom>
            <a:gradFill>
              <a:gsLst>
                <a:gs pos="0">
                  <a:srgbClr val="ECA353"/>
                </a:gs>
                <a:gs pos="100000">
                  <a:srgbClr val="BA7113"/>
                </a:gs>
              </a:gsLst>
              <a:lin ang="5400000" scaled="0"/>
            </a:gra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26"/>
            <p:cNvSpPr txBox="1"/>
            <p:nvPr/>
          </p:nvSpPr>
          <p:spPr>
            <a:xfrm>
              <a:off x="71365" y="1626407"/>
              <a:ext cx="6353320" cy="1319185"/>
            </a:xfrm>
            <a:prstGeom prst="rect">
              <a:avLst/>
            </a:prstGeom>
            <a:noFill/>
            <a:ln>
              <a:noFill/>
            </a:ln>
          </p:spPr>
          <p:txBody>
            <a:bodyPr anchorCtr="0" anchor="ctr" bIns="80000" lIns="80000" spcFirstLastPara="1" rIns="80000" wrap="square" tIns="80000">
              <a:noAutofit/>
            </a:bodyPr>
            <a:lstStyle/>
            <a:p>
              <a:pPr indent="0" lvl="0" marL="0" marR="0" rtl="0" algn="l">
                <a:lnSpc>
                  <a:spcPct val="90000"/>
                </a:lnSpc>
                <a:spcBef>
                  <a:spcPts val="0"/>
                </a:spcBef>
                <a:spcAft>
                  <a:spcPts val="0"/>
                </a:spcAft>
                <a:buClr>
                  <a:schemeClr val="lt1"/>
                </a:buClr>
                <a:buSzPts val="2100"/>
                <a:buFont typeface="Century Gothic"/>
                <a:buNone/>
              </a:pPr>
              <a:r>
                <a:rPr lang="en-GB" sz="2100">
                  <a:solidFill>
                    <a:schemeClr val="lt1"/>
                  </a:solidFill>
                  <a:latin typeface="Century Gothic"/>
                  <a:ea typeface="Century Gothic"/>
                  <a:cs typeface="Century Gothic"/>
                  <a:sym typeface="Century Gothic"/>
                </a:rPr>
                <a:t>This will allow us to gain a wide understanding due to the varying age groups, technological experience and gender. This will allow us to form a non bias result. </a:t>
              </a:r>
              <a:endParaRPr sz="2100">
                <a:solidFill>
                  <a:schemeClr val="lt1"/>
                </a:solidFill>
                <a:latin typeface="Century Gothic"/>
                <a:ea typeface="Century Gothic"/>
                <a:cs typeface="Century Gothic"/>
                <a:sym typeface="Century Gothic"/>
              </a:endParaRPr>
            </a:p>
          </p:txBody>
        </p:sp>
        <p:sp>
          <p:nvSpPr>
            <p:cNvPr id="282" name="Google Shape;282;p26"/>
            <p:cNvSpPr/>
            <p:nvPr/>
          </p:nvSpPr>
          <p:spPr>
            <a:xfrm>
              <a:off x="0" y="3077437"/>
              <a:ext cx="6496050" cy="1461915"/>
            </a:xfrm>
            <a:prstGeom prst="roundRect">
              <a:avLst>
                <a:gd fmla="val 16667" name="adj"/>
              </a:avLst>
            </a:prstGeom>
            <a:gradFill>
              <a:gsLst>
                <a:gs pos="0">
                  <a:srgbClr val="EBC45A"/>
                </a:gs>
                <a:gs pos="100000">
                  <a:srgbClr val="B7911E"/>
                </a:gs>
              </a:gsLst>
              <a:lin ang="5400000" scaled="0"/>
            </a:gra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26"/>
            <p:cNvSpPr txBox="1"/>
            <p:nvPr/>
          </p:nvSpPr>
          <p:spPr>
            <a:xfrm>
              <a:off x="71365" y="3148802"/>
              <a:ext cx="6353320" cy="1319185"/>
            </a:xfrm>
            <a:prstGeom prst="rect">
              <a:avLst/>
            </a:prstGeom>
            <a:noFill/>
            <a:ln>
              <a:noFill/>
            </a:ln>
          </p:spPr>
          <p:txBody>
            <a:bodyPr anchorCtr="0" anchor="ctr" bIns="80000" lIns="80000" spcFirstLastPara="1" rIns="80000" wrap="square" tIns="80000">
              <a:noAutofit/>
            </a:bodyPr>
            <a:lstStyle/>
            <a:p>
              <a:pPr indent="0" lvl="0" marL="0" marR="0" rtl="0" algn="l">
                <a:lnSpc>
                  <a:spcPct val="90000"/>
                </a:lnSpc>
                <a:spcBef>
                  <a:spcPts val="0"/>
                </a:spcBef>
                <a:spcAft>
                  <a:spcPts val="0"/>
                </a:spcAft>
                <a:buClr>
                  <a:schemeClr val="lt1"/>
                </a:buClr>
                <a:buSzPts val="2100"/>
                <a:buFont typeface="Century Gothic"/>
                <a:buNone/>
              </a:pPr>
              <a:r>
                <a:rPr lang="en-GB" sz="2100">
                  <a:solidFill>
                    <a:schemeClr val="lt1"/>
                  </a:solidFill>
                  <a:latin typeface="Century Gothic"/>
                  <a:ea typeface="Century Gothic"/>
                  <a:cs typeface="Century Gothic"/>
                  <a:sym typeface="Century Gothic"/>
                </a:rPr>
                <a:t>(explain Likert scale potential biases and any other problems we may encounter. </a:t>
              </a:r>
              <a:endParaRPr sz="2100">
                <a:solidFill>
                  <a:schemeClr val="lt1"/>
                </a:solidFill>
                <a:latin typeface="Century Gothic"/>
                <a:ea typeface="Century Gothic"/>
                <a:cs typeface="Century Gothic"/>
                <a:sym typeface="Century Gothic"/>
              </a:endParaRPr>
            </a:p>
          </p:txBody>
        </p:sp>
      </p:grpSp>
      <p:sp>
        <p:nvSpPr>
          <p:cNvPr id="284" name="Google Shape;284;p26"/>
          <p:cNvSpPr txBox="1"/>
          <p:nvPr/>
        </p:nvSpPr>
        <p:spPr>
          <a:xfrm>
            <a:off x="-2334883" y="8821947"/>
            <a:ext cx="2743200" cy="923330"/>
          </a:xfrm>
          <a:prstGeom prst="rect">
            <a:avLst/>
          </a:prstGeom>
          <a:noFill/>
          <a:ln>
            <a:noFill/>
          </a:ln>
        </p:spPr>
        <p:txBody>
          <a:bodyPr anchorCtr="0" anchor="t" bIns="45700" lIns="91425" spcFirstLastPara="1" rIns="91425" wrap="square" tIns="45700">
            <a:spAutoFit/>
          </a:bodyPr>
          <a:lstStyle/>
          <a:p>
            <a:pPr indent="-114300" lvl="0" marL="0" marR="0" rtl="0" algn="l">
              <a:spcBef>
                <a:spcPts val="0"/>
              </a:spcBef>
              <a:spcAft>
                <a:spcPts val="0"/>
              </a:spcAft>
              <a:buClr>
                <a:schemeClr val="dk1"/>
              </a:buClr>
              <a:buSzPts val="1800"/>
              <a:buFont typeface="Century Gothic"/>
              <a:buChar char="•"/>
            </a:pPr>
            <a:r>
              <a:rPr lang="en-GB" sz="1800">
                <a:solidFill>
                  <a:schemeClr val="dk1"/>
                </a:solidFill>
                <a:latin typeface="Century Gothic"/>
                <a:ea typeface="Century Gothic"/>
                <a:cs typeface="Century Gothic"/>
                <a:sym typeface="Century Gothic"/>
              </a:rPr>
              <a:t>March 8, 2019</a:t>
            </a:r>
            <a:endParaRPr/>
          </a:p>
          <a:p>
            <a:pPr indent="-114300" lvl="0" marL="0" marR="0" rtl="0" algn="l">
              <a:spcBef>
                <a:spcPts val="0"/>
              </a:spcBef>
              <a:spcAft>
                <a:spcPts val="0"/>
              </a:spcAft>
              <a:buClr>
                <a:schemeClr val="dk1"/>
              </a:buClr>
              <a:buSzPts val="1800"/>
              <a:buFont typeface="Century Gothic"/>
              <a:buChar char="•"/>
            </a:pPr>
            <a:r>
              <a:rPr lang="en-GB" sz="1800">
                <a:solidFill>
                  <a:schemeClr val="dk1"/>
                </a:solidFill>
                <a:latin typeface="Century Gothic"/>
                <a:ea typeface="Century Gothic"/>
                <a:cs typeface="Century Gothic"/>
                <a:sym typeface="Century Gothic"/>
              </a:rPr>
              <a:t>,</a:t>
            </a:r>
            <a:endParaRPr/>
          </a:p>
          <a:p>
            <a:pPr indent="-114300" lvl="0" marL="0" marR="0" rtl="0" algn="l">
              <a:spcBef>
                <a:spcPts val="0"/>
              </a:spcBef>
              <a:spcAft>
                <a:spcPts val="0"/>
              </a:spcAft>
              <a:buClr>
                <a:schemeClr val="dk1"/>
              </a:buClr>
              <a:buSzPts val="1800"/>
              <a:buFont typeface="Century Gothic"/>
              <a:buChar char="•"/>
            </a:pPr>
            <a:r>
              <a:rPr lang="en-GB" sz="1800">
                <a:solidFill>
                  <a:schemeClr val="dk1"/>
                </a:solidFill>
                <a:latin typeface="Century Gothic"/>
                <a:ea typeface="Century Gothic"/>
                <a:cs typeface="Century Gothic"/>
                <a:sym typeface="Century Gothic"/>
              </a:rPr>
              <a:t>by Stefan Debois</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89" name="Shape 289"/>
        <p:cNvGrpSpPr/>
        <p:nvPr/>
      </p:nvGrpSpPr>
      <p:grpSpPr>
        <a:xfrm>
          <a:off x="0" y="0"/>
          <a:ext cx="0" cy="0"/>
          <a:chOff x="0" y="0"/>
          <a:chExt cx="0" cy="0"/>
        </a:xfrm>
      </p:grpSpPr>
      <p:sp>
        <p:nvSpPr>
          <p:cNvPr id="290" name="Google Shape;290;p27"/>
          <p:cNvSpPr/>
          <p:nvPr/>
        </p:nvSpPr>
        <p:spPr>
          <a:xfrm>
            <a:off x="0" y="-1"/>
            <a:ext cx="12192000" cy="6858001"/>
          </a:xfrm>
          <a:prstGeom prst="rect">
            <a:avLst/>
          </a:prstGeom>
          <a:solidFill>
            <a:srgbClr val="0C343D"/>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91" name="Google Shape;291;p27"/>
          <p:cNvSpPr txBox="1"/>
          <p:nvPr>
            <p:ph type="title"/>
          </p:nvPr>
        </p:nvSpPr>
        <p:spPr>
          <a:xfrm>
            <a:off x="643855" y="1447800"/>
            <a:ext cx="3108626" cy="45720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FFFFF"/>
              </a:buClr>
              <a:buSzPts val="3200"/>
              <a:buFont typeface="Century Gothic"/>
              <a:buNone/>
            </a:pPr>
            <a:r>
              <a:rPr lang="en-GB" sz="3200">
                <a:solidFill>
                  <a:srgbClr val="FFFFFF"/>
                </a:solidFill>
              </a:rPr>
              <a:t>How will we collect the </a:t>
            </a:r>
            <a:r>
              <a:rPr lang="en-GB" sz="3200">
                <a:solidFill>
                  <a:srgbClr val="F2F2F2"/>
                </a:solidFill>
              </a:rPr>
              <a:t>data?</a:t>
            </a:r>
            <a:endParaRPr/>
          </a:p>
        </p:txBody>
      </p:sp>
      <p:sp>
        <p:nvSpPr>
          <p:cNvPr id="292" name="Google Shape;292;p27"/>
          <p:cNvSpPr/>
          <p:nvPr/>
        </p:nvSpPr>
        <p:spPr>
          <a:xfrm>
            <a:off x="4161310" y="0"/>
            <a:ext cx="8030690" cy="6858000"/>
          </a:xfrm>
          <a:custGeom>
            <a:rect b="b" l="l" r="r" t="t"/>
            <a:pathLst>
              <a:path extrusionOk="0" h="6858000" w="803069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rgbClr val="0C343D"/>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93" name="Google Shape;293;p27"/>
          <p:cNvSpPr/>
          <p:nvPr/>
        </p:nvSpPr>
        <p:spPr>
          <a:xfrm>
            <a:off x="3948110" y="-1"/>
            <a:ext cx="559472" cy="3709642"/>
          </a:xfrm>
          <a:custGeom>
            <a:rect b="b" l="l" r="r" t="t"/>
            <a:pathLst>
              <a:path extrusionOk="0" h="3709642" w="55947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l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94" name="Google Shape;294;p27"/>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95" name="Google Shape;295;p27"/>
          <p:cNvGrpSpPr/>
          <p:nvPr/>
        </p:nvGrpSpPr>
        <p:grpSpPr>
          <a:xfrm>
            <a:off x="5048250" y="1901579"/>
            <a:ext cx="6496050" cy="3664440"/>
            <a:chOff x="0" y="453779"/>
            <a:chExt cx="6496050" cy="3664440"/>
          </a:xfrm>
        </p:grpSpPr>
        <p:sp>
          <p:nvSpPr>
            <p:cNvPr id="296" name="Google Shape;296;p27"/>
            <p:cNvSpPr/>
            <p:nvPr/>
          </p:nvSpPr>
          <p:spPr>
            <a:xfrm>
              <a:off x="0" y="453779"/>
              <a:ext cx="6496050" cy="1794780"/>
            </a:xfrm>
            <a:prstGeom prst="roundRect">
              <a:avLst>
                <a:gd fmla="val 16667" name="adj"/>
              </a:avLst>
            </a:prstGeom>
            <a:gradFill>
              <a:gsLst>
                <a:gs pos="0">
                  <a:srgbClr val="EC8150"/>
                </a:gs>
                <a:gs pos="100000">
                  <a:srgbClr val="BA4E0C"/>
                </a:gs>
              </a:gsLst>
              <a:lin ang="5400000" scaled="0"/>
            </a:gra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 name="Google Shape;297;p27"/>
            <p:cNvSpPr txBox="1"/>
            <p:nvPr/>
          </p:nvSpPr>
          <p:spPr>
            <a:xfrm>
              <a:off x="87614" y="541393"/>
              <a:ext cx="6320822" cy="1619552"/>
            </a:xfrm>
            <a:prstGeom prst="rect">
              <a:avLst/>
            </a:prstGeom>
            <a:noFill/>
            <a:ln>
              <a:noFill/>
            </a:ln>
          </p:spPr>
          <p:txBody>
            <a:bodyPr anchorCtr="0" anchor="ctr" bIns="99050" lIns="99050" spcFirstLastPara="1" rIns="99050" wrap="square" tIns="99050">
              <a:noAutofit/>
            </a:bodyPr>
            <a:lstStyle/>
            <a:p>
              <a:pPr indent="0" lvl="0" marL="0" marR="0" rtl="0" algn="l">
                <a:lnSpc>
                  <a:spcPct val="90000"/>
                </a:lnSpc>
                <a:spcBef>
                  <a:spcPts val="0"/>
                </a:spcBef>
                <a:spcAft>
                  <a:spcPts val="0"/>
                </a:spcAft>
                <a:buClr>
                  <a:schemeClr val="lt1"/>
                </a:buClr>
                <a:buSzPts val="2600"/>
                <a:buFont typeface="Century Gothic"/>
                <a:buNone/>
              </a:pPr>
              <a:r>
                <a:rPr lang="en-GB" sz="2600">
                  <a:solidFill>
                    <a:schemeClr val="lt1"/>
                  </a:solidFill>
                  <a:latin typeface="Century Gothic"/>
                  <a:ea typeface="Century Gothic"/>
                  <a:cs typeface="Century Gothic"/>
                  <a:sym typeface="Century Gothic"/>
                </a:rPr>
                <a:t>We will collect the data by designing and sampling a questionnaire  from our fellow classmates and/or other students that attend the university. </a:t>
              </a:r>
              <a:endParaRPr sz="2600">
                <a:solidFill>
                  <a:schemeClr val="lt1"/>
                </a:solidFill>
                <a:latin typeface="Century Gothic"/>
                <a:ea typeface="Century Gothic"/>
                <a:cs typeface="Century Gothic"/>
                <a:sym typeface="Century Gothic"/>
              </a:endParaRPr>
            </a:p>
          </p:txBody>
        </p:sp>
        <p:sp>
          <p:nvSpPr>
            <p:cNvPr id="298" name="Google Shape;298;p27"/>
            <p:cNvSpPr/>
            <p:nvPr/>
          </p:nvSpPr>
          <p:spPr>
            <a:xfrm>
              <a:off x="0" y="2323439"/>
              <a:ext cx="6496050" cy="1794780"/>
            </a:xfrm>
            <a:prstGeom prst="roundRect">
              <a:avLst>
                <a:gd fmla="val 16667" name="adj"/>
              </a:avLst>
            </a:prstGeom>
            <a:gradFill>
              <a:gsLst>
                <a:gs pos="0">
                  <a:srgbClr val="EBC45A"/>
                </a:gs>
                <a:gs pos="100000">
                  <a:srgbClr val="B7911E"/>
                </a:gs>
              </a:gsLst>
              <a:lin ang="5400000" scaled="0"/>
            </a:gra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27"/>
            <p:cNvSpPr txBox="1"/>
            <p:nvPr/>
          </p:nvSpPr>
          <p:spPr>
            <a:xfrm>
              <a:off x="87614" y="2411053"/>
              <a:ext cx="6320822" cy="1619552"/>
            </a:xfrm>
            <a:prstGeom prst="rect">
              <a:avLst/>
            </a:prstGeom>
            <a:noFill/>
            <a:ln>
              <a:noFill/>
            </a:ln>
          </p:spPr>
          <p:txBody>
            <a:bodyPr anchorCtr="0" anchor="ctr" bIns="99050" lIns="99050" spcFirstLastPara="1" rIns="99050" wrap="square" tIns="99050">
              <a:noAutofit/>
            </a:bodyPr>
            <a:lstStyle/>
            <a:p>
              <a:pPr indent="0" lvl="0" marL="0" marR="0" rtl="0" algn="l">
                <a:lnSpc>
                  <a:spcPct val="90000"/>
                </a:lnSpc>
                <a:spcBef>
                  <a:spcPts val="0"/>
                </a:spcBef>
                <a:spcAft>
                  <a:spcPts val="0"/>
                </a:spcAft>
                <a:buClr>
                  <a:schemeClr val="lt1"/>
                </a:buClr>
                <a:buSzPts val="2600"/>
                <a:buFont typeface="Century Gothic"/>
                <a:buNone/>
              </a:pPr>
              <a:r>
                <a:rPr lang="en-GB" sz="2600">
                  <a:solidFill>
                    <a:schemeClr val="lt1"/>
                  </a:solidFill>
                  <a:latin typeface="Century Gothic"/>
                  <a:ea typeface="Century Gothic"/>
                  <a:cs typeface="Century Gothic"/>
                  <a:sym typeface="Century Gothic"/>
                </a:rPr>
                <a:t>This will provide us with Qualitative and Quantitative data. </a:t>
              </a:r>
              <a:endParaRPr sz="2600">
                <a:solidFill>
                  <a:schemeClr val="lt1"/>
                </a:solidFill>
                <a:latin typeface="Century Gothic"/>
                <a:ea typeface="Century Gothic"/>
                <a:cs typeface="Century Gothic"/>
                <a:sym typeface="Century Gothic"/>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 name="Shape 304"/>
        <p:cNvGrpSpPr/>
        <p:nvPr/>
      </p:nvGrpSpPr>
      <p:grpSpPr>
        <a:xfrm>
          <a:off x="0" y="0"/>
          <a:ext cx="0" cy="0"/>
          <a:chOff x="0" y="0"/>
          <a:chExt cx="0" cy="0"/>
        </a:xfrm>
      </p:grpSpPr>
      <p:sp>
        <p:nvSpPr>
          <p:cNvPr id="305" name="Google Shape;305;p28"/>
          <p:cNvSpPr txBox="1"/>
          <p:nvPr>
            <p:ph type="ctrTitle"/>
          </p:nvPr>
        </p:nvSpPr>
        <p:spPr>
          <a:xfrm>
            <a:off x="815400" y="345225"/>
            <a:ext cx="10830900" cy="2118000"/>
          </a:xfrm>
          <a:prstGeom prst="rect">
            <a:avLst/>
          </a:prstGeom>
          <a:solidFill>
            <a:schemeClr val="dk2"/>
          </a:solidFill>
        </p:spPr>
        <p:txBody>
          <a:bodyPr anchorCtr="0" anchor="t" bIns="121900" lIns="121900" spcFirstLastPara="1" rIns="121900" wrap="square" tIns="121900">
            <a:normAutofit/>
          </a:bodyPr>
          <a:lstStyle/>
          <a:p>
            <a:pPr indent="0" lvl="0" marL="0" rtl="0" algn="l">
              <a:spcBef>
                <a:spcPts val="0"/>
              </a:spcBef>
              <a:spcAft>
                <a:spcPts val="0"/>
              </a:spcAft>
              <a:buNone/>
            </a:pPr>
            <a:r>
              <a:rPr lang="en-GB"/>
              <a:t>Research Timeline </a:t>
            </a:r>
            <a:endParaRPr/>
          </a:p>
        </p:txBody>
      </p:sp>
      <p:graphicFrame>
        <p:nvGraphicFramePr>
          <p:cNvPr id="306" name="Google Shape;306;p28"/>
          <p:cNvGraphicFramePr/>
          <p:nvPr/>
        </p:nvGraphicFramePr>
        <p:xfrm>
          <a:off x="615500" y="2576200"/>
          <a:ext cx="3000000" cy="3000000"/>
        </p:xfrm>
        <a:graphic>
          <a:graphicData uri="http://schemas.openxmlformats.org/drawingml/2006/table">
            <a:tbl>
              <a:tblPr>
                <a:noFill/>
                <a:tableStyleId>{393BAA1B-0D97-4B75-B77A-A3FC416005BC}</a:tableStyleId>
              </a:tblPr>
              <a:tblGrid>
                <a:gridCol w="1069375"/>
                <a:gridCol w="1069375"/>
                <a:gridCol w="1440075"/>
                <a:gridCol w="1385200"/>
                <a:gridCol w="938900"/>
                <a:gridCol w="1052525"/>
                <a:gridCol w="1402050"/>
                <a:gridCol w="884025"/>
                <a:gridCol w="989450"/>
                <a:gridCol w="1103075"/>
              </a:tblGrid>
              <a:tr h="1877975">
                <a:tc>
                  <a:txBody>
                    <a:bodyPr/>
                    <a:lstStyle/>
                    <a:p>
                      <a:pPr indent="0" lvl="0" marL="0" rtl="0" algn="l">
                        <a:spcBef>
                          <a:spcPts val="0"/>
                        </a:spcBef>
                        <a:spcAft>
                          <a:spcPts val="0"/>
                        </a:spcAft>
                        <a:buNone/>
                      </a:pPr>
                      <a:r>
                        <a:rPr lang="en-GB">
                          <a:solidFill>
                            <a:schemeClr val="lt1"/>
                          </a:solidFill>
                        </a:rPr>
                        <a:t>Week 1 </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Week 2</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Week 3</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Week 4 </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Week5 </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Week 6 </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Week 7</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Week 8 </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Week 9 </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Week 10</a:t>
                      </a:r>
                      <a:endParaRPr>
                        <a:solidFill>
                          <a:schemeClr val="lt1"/>
                        </a:solidFill>
                      </a:endParaRPr>
                    </a:p>
                  </a:txBody>
                  <a:tcPr marT="91425" marB="91425" marR="91425" marL="91425"/>
                </a:tc>
              </a:tr>
              <a:tr h="1805875">
                <a:tc>
                  <a:txBody>
                    <a:bodyPr/>
                    <a:lstStyle/>
                    <a:p>
                      <a:pPr indent="0" lvl="0" marL="0" rtl="0" algn="l">
                        <a:spcBef>
                          <a:spcPts val="0"/>
                        </a:spcBef>
                        <a:spcAft>
                          <a:spcPts val="0"/>
                        </a:spcAft>
                        <a:buNone/>
                      </a:pPr>
                      <a:r>
                        <a:rPr lang="en-GB">
                          <a:solidFill>
                            <a:schemeClr val="lt1"/>
                          </a:solidFill>
                        </a:rPr>
                        <a:t>Getting to know group members.</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Obtaining assignment brief.</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Begin research proposal powerpoint.</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Learn about ethical considerations </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Presentation </a:t>
                      </a:r>
                      <a:r>
                        <a:rPr lang="en-GB">
                          <a:solidFill>
                            <a:schemeClr val="lt1"/>
                          </a:solidFill>
                        </a:rPr>
                        <a:t>preparation</a:t>
                      </a:r>
                      <a:r>
                        <a:rPr lang="en-GB">
                          <a:solidFill>
                            <a:schemeClr val="lt1"/>
                          </a:solidFill>
                        </a:rPr>
                        <a:t> </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Presenting research proposal</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Sending out questionnaire. </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Analysing data. </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Writing up findings</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Writing up findings from the questionnaire. </a:t>
                      </a:r>
                      <a:endParaRPr>
                        <a:solidFill>
                          <a:schemeClr val="lt1"/>
                        </a:solidFill>
                      </a:endParaRPr>
                    </a:p>
                  </a:txBody>
                  <a:tcPr marT="91425" marB="91425" marR="91425" marL="91425"/>
                </a:tc>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0" name="Shape 310"/>
        <p:cNvGrpSpPr/>
        <p:nvPr/>
      </p:nvGrpSpPr>
      <p:grpSpPr>
        <a:xfrm>
          <a:off x="0" y="0"/>
          <a:ext cx="0" cy="0"/>
          <a:chOff x="0" y="0"/>
          <a:chExt cx="0" cy="0"/>
        </a:xfrm>
      </p:grpSpPr>
      <p:sp>
        <p:nvSpPr>
          <p:cNvPr id="311" name="Google Shape;311;p29"/>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lang="en-GB"/>
              <a:t>Hypothesis </a:t>
            </a:r>
            <a:endParaRPr/>
          </a:p>
        </p:txBody>
      </p:sp>
      <p:sp>
        <p:nvSpPr>
          <p:cNvPr id="312" name="Google Shape;312;p29"/>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1600"/>
              <a:buNone/>
            </a:pPr>
            <a:r>
              <a:rPr lang="en-GB"/>
              <a:t>We expect to find that students at the uwtsd believe that an area of training is needed in certain applications in order  to succeed on the course and to be able to </a:t>
            </a:r>
            <a:r>
              <a:rPr lang="en-GB"/>
              <a:t>collaborate  at UWTSD.</a:t>
            </a:r>
            <a:endParaRPr/>
          </a:p>
          <a:p>
            <a:pPr indent="0" lvl="0" marL="0" rtl="0" algn="l">
              <a:spcBef>
                <a:spcPts val="1000"/>
              </a:spcBef>
              <a:spcAft>
                <a:spcPts val="0"/>
              </a:spcAft>
              <a:buSzPts val="1600"/>
              <a:buNone/>
            </a:pPr>
            <a:r>
              <a:t/>
            </a:r>
            <a:endParaRPr/>
          </a:p>
          <a:p>
            <a:pPr indent="0" lvl="0" marL="0" rtl="0" algn="l">
              <a:spcBef>
                <a:spcPts val="1000"/>
              </a:spcBef>
              <a:spcAft>
                <a:spcPts val="0"/>
              </a:spcAft>
              <a:buSzPts val="1600"/>
              <a:buNone/>
            </a:pPr>
            <a:r>
              <a:rPr lang="en-GB"/>
              <a:t>According to Dawson (2016) </a:t>
            </a:r>
            <a:endParaRPr/>
          </a:p>
          <a:p>
            <a:pPr indent="0" lvl="0" marL="0" rtl="0" algn="l">
              <a:spcBef>
                <a:spcPts val="1000"/>
              </a:spcBef>
              <a:spcAft>
                <a:spcPts val="0"/>
              </a:spcAft>
              <a:buSzPts val="1600"/>
              <a:buNone/>
            </a:pPr>
            <a:r>
              <a:rPr lang="en-GB"/>
              <a:t>Learners require training in order to fix workplace issues and this applies to us as students because without training we cannot acquire the skills needed to be able to progress on the course, communicate and collaborate with our lecturers and fellow classmates.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316" name="Shape 316"/>
        <p:cNvGrpSpPr/>
        <p:nvPr/>
      </p:nvGrpSpPr>
      <p:grpSpPr>
        <a:xfrm>
          <a:off x="0" y="0"/>
          <a:ext cx="0" cy="0"/>
          <a:chOff x="0" y="0"/>
          <a:chExt cx="0" cy="0"/>
        </a:xfrm>
      </p:grpSpPr>
      <p:sp>
        <p:nvSpPr>
          <p:cNvPr id="317" name="Google Shape;317;p30"/>
          <p:cNvSpPr/>
          <p:nvPr/>
        </p:nvSpPr>
        <p:spPr>
          <a:xfrm>
            <a:off x="1"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318" name="Google Shape;318;p30"/>
          <p:cNvSpPr/>
          <p:nvPr/>
        </p:nvSpPr>
        <p:spPr>
          <a:xfrm flipH="1">
            <a:off x="4644637" y="0"/>
            <a:ext cx="559472" cy="3709642"/>
          </a:xfrm>
          <a:custGeom>
            <a:rect b="b" l="l" r="r" t="t"/>
            <a:pathLst>
              <a:path extrusionOk="0" h="3709642" w="55947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dk2">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319" name="Google Shape;319;p30"/>
          <p:cNvSpPr/>
          <p:nvPr/>
        </p:nvSpPr>
        <p:spPr>
          <a:xfrm>
            <a:off x="1" y="1"/>
            <a:ext cx="4990911" cy="6858001"/>
          </a:xfrm>
          <a:custGeom>
            <a:rect b="b" l="l" r="r" t="t"/>
            <a:pathLst>
              <a:path extrusionOk="0" h="6858001" w="499091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blipFill rotWithShape="1">
            <a:blip r:embed="rId3">
              <a:alphaModFix/>
            </a:blip>
            <a:stretch>
              <a:fillRect b="0" l="0" r="0" t="0"/>
            </a:stretch>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320" name="Google Shape;320;p30"/>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30"/>
          <p:cNvSpPr txBox="1"/>
          <p:nvPr>
            <p:ph type="title"/>
          </p:nvPr>
        </p:nvSpPr>
        <p:spPr>
          <a:xfrm>
            <a:off x="653143" y="1645920"/>
            <a:ext cx="3522879" cy="4470821"/>
          </a:xfrm>
          <a:prstGeom prst="rect">
            <a:avLst/>
          </a:prstGeom>
          <a:noFill/>
          <a:ln>
            <a:noFill/>
          </a:ln>
        </p:spPr>
        <p:txBody>
          <a:bodyPr anchorCtr="0" anchor="t" bIns="45700" lIns="91425" spcFirstLastPara="1" rIns="91425" wrap="square" tIns="45700">
            <a:normAutofit/>
          </a:bodyPr>
          <a:lstStyle/>
          <a:p>
            <a:pPr indent="0" lvl="0" marL="0" rtl="0" algn="r">
              <a:spcBef>
                <a:spcPts val="0"/>
              </a:spcBef>
              <a:spcAft>
                <a:spcPts val="0"/>
              </a:spcAft>
              <a:buClr>
                <a:srgbClr val="FFFFFF"/>
              </a:buClr>
              <a:buSzPts val="4200"/>
              <a:buFont typeface="Century Gothic"/>
              <a:buNone/>
            </a:pPr>
            <a:r>
              <a:rPr b="0" i="0" lang="en-GB">
                <a:solidFill>
                  <a:srgbClr val="FFFFFF"/>
                </a:solidFill>
                <a:latin typeface="Century Gothic"/>
                <a:ea typeface="Century Gothic"/>
                <a:cs typeface="Century Gothic"/>
                <a:sym typeface="Century Gothic"/>
              </a:rPr>
              <a:t>Final Harvard Reference List: </a:t>
            </a:r>
            <a:endParaRPr/>
          </a:p>
        </p:txBody>
      </p:sp>
      <p:sp>
        <p:nvSpPr>
          <p:cNvPr id="322" name="Google Shape;322;p30"/>
          <p:cNvSpPr txBox="1"/>
          <p:nvPr/>
        </p:nvSpPr>
        <p:spPr>
          <a:xfrm>
            <a:off x="5204109" y="840788"/>
            <a:ext cx="7112823" cy="5275953"/>
          </a:xfrm>
          <a:prstGeom prst="rect">
            <a:avLst/>
          </a:prstGeom>
          <a:noFill/>
          <a:ln>
            <a:noFill/>
          </a:ln>
        </p:spPr>
        <p:txBody>
          <a:bodyPr anchorCtr="0" anchor="t" bIns="45700" lIns="91425" spcFirstLastPara="1" rIns="91425" wrap="square" tIns="45700">
            <a:normAutofit lnSpcReduction="10000"/>
          </a:bodyPr>
          <a:lstStyle/>
          <a:p>
            <a:pPr indent="-91440" lvl="0" marL="0" marR="0" rtl="0" algn="l">
              <a:spcBef>
                <a:spcPts val="0"/>
              </a:spcBef>
              <a:spcAft>
                <a:spcPts val="0"/>
              </a:spcAft>
              <a:buClr>
                <a:srgbClr val="F7F7F7"/>
              </a:buClr>
              <a:buSzPts val="1440"/>
              <a:buFont typeface="Noto Sans Symbols"/>
              <a:buChar char="►"/>
            </a:pPr>
            <a:r>
              <a:rPr lang="en-GB" sz="1800">
                <a:solidFill>
                  <a:srgbClr val="FFFFFF"/>
                </a:solidFill>
                <a:latin typeface="Century Gothic"/>
                <a:ea typeface="Century Gothic"/>
                <a:cs typeface="Century Gothic"/>
                <a:sym typeface="Century Gothic"/>
              </a:rPr>
              <a:t>Overcoming barriers to training utilizing technology: the influence of self-efficacy factors on multimedia abased training receptiveness. Cristoph, Schoenfield, Tansky, (1998) spring quarterly human resources development quarterly vol.9. no. 1 </a:t>
            </a:r>
            <a:endParaRPr/>
          </a:p>
          <a:p>
            <a:pPr indent="-91440" lvl="0" marL="0" marR="0" rtl="0" algn="l">
              <a:spcBef>
                <a:spcPts val="1000"/>
              </a:spcBef>
              <a:spcAft>
                <a:spcPts val="0"/>
              </a:spcAft>
              <a:buClr>
                <a:srgbClr val="F7F7F7"/>
              </a:buClr>
              <a:buSzPts val="1440"/>
              <a:buFont typeface="Noto Sans Symbols"/>
              <a:buChar char="►"/>
            </a:pPr>
            <a:r>
              <a:rPr lang="en-GB" sz="1800">
                <a:solidFill>
                  <a:srgbClr val="FFFFFF"/>
                </a:solidFill>
                <a:latin typeface="Century Gothic"/>
                <a:ea typeface="Century Gothic"/>
                <a:cs typeface="Century Gothic"/>
                <a:sym typeface="Century Gothic"/>
              </a:rPr>
              <a:t>Jossey bass publishers. </a:t>
            </a:r>
            <a:endParaRPr/>
          </a:p>
          <a:p>
            <a:pPr indent="0" lvl="0" marL="0" marR="0" rtl="0" algn="l">
              <a:spcBef>
                <a:spcPts val="1000"/>
              </a:spcBef>
              <a:spcAft>
                <a:spcPts val="0"/>
              </a:spcAft>
              <a:buClr>
                <a:srgbClr val="F7F7F7"/>
              </a:buClr>
              <a:buSzPts val="1440"/>
              <a:buFont typeface="Noto Sans Symbols"/>
              <a:buNone/>
            </a:pPr>
            <a:r>
              <a:t/>
            </a:r>
            <a:endParaRPr sz="1800">
              <a:solidFill>
                <a:schemeClr val="dk1"/>
              </a:solidFill>
              <a:latin typeface="Century Gothic"/>
              <a:ea typeface="Century Gothic"/>
              <a:cs typeface="Century Gothic"/>
              <a:sym typeface="Century Gothic"/>
            </a:endParaRPr>
          </a:p>
          <a:p>
            <a:pPr indent="-91440" lvl="0" marL="0" marR="0" rtl="0" algn="l">
              <a:spcBef>
                <a:spcPts val="1000"/>
              </a:spcBef>
              <a:spcAft>
                <a:spcPts val="0"/>
              </a:spcAft>
              <a:buClr>
                <a:srgbClr val="F7F7F7"/>
              </a:buClr>
              <a:buSzPts val="1440"/>
              <a:buFont typeface="Noto Sans Symbols"/>
              <a:buChar char="►"/>
            </a:pPr>
            <a:r>
              <a:rPr lang="en-GB" sz="1800">
                <a:solidFill>
                  <a:srgbClr val="FFFFFF"/>
                </a:solidFill>
                <a:latin typeface="Century Gothic"/>
                <a:ea typeface="Century Gothic"/>
                <a:cs typeface="Century Gothic"/>
                <a:sym typeface="Century Gothic"/>
              </a:rPr>
              <a:t>Catherine Dawson </a:t>
            </a:r>
            <a:endParaRPr/>
          </a:p>
          <a:p>
            <a:pPr indent="-91440" lvl="0" marL="0" marR="0" rtl="0" algn="l">
              <a:spcBef>
                <a:spcPts val="1000"/>
              </a:spcBef>
              <a:spcAft>
                <a:spcPts val="0"/>
              </a:spcAft>
              <a:buClr>
                <a:srgbClr val="F7F7F7"/>
              </a:buClr>
              <a:buSzPts val="1440"/>
              <a:buFont typeface="Noto Sans Symbols"/>
              <a:buChar char="►"/>
            </a:pPr>
            <a:r>
              <a:rPr lang="en-GB" sz="1800">
                <a:solidFill>
                  <a:srgbClr val="FFFFFF"/>
                </a:solidFill>
                <a:latin typeface="Century Gothic"/>
                <a:ea typeface="Century Gothic"/>
                <a:cs typeface="Century Gothic"/>
                <a:sym typeface="Century Gothic"/>
              </a:rPr>
              <a:t>The contents of a proposal</a:t>
            </a:r>
            <a:endParaRPr/>
          </a:p>
          <a:p>
            <a:pPr indent="-91440" lvl="0" marL="0" marR="0" rtl="0" algn="l">
              <a:spcBef>
                <a:spcPts val="1000"/>
              </a:spcBef>
              <a:spcAft>
                <a:spcPts val="0"/>
              </a:spcAft>
              <a:buClr>
                <a:srgbClr val="F7F7F7"/>
              </a:buClr>
              <a:buSzPts val="1440"/>
              <a:buFont typeface="Noto Sans Symbols"/>
              <a:buChar char="►"/>
            </a:pPr>
            <a:r>
              <a:rPr lang="en-GB" sz="1800">
                <a:solidFill>
                  <a:srgbClr val="FFFFFF"/>
                </a:solidFill>
                <a:latin typeface="Century Gothic"/>
                <a:ea typeface="Century Gothic"/>
                <a:cs typeface="Century Gothic"/>
                <a:sym typeface="Century Gothic"/>
              </a:rPr>
              <a:t>Introduction to research methods: A practical guide for</a:t>
            </a:r>
            <a:endParaRPr/>
          </a:p>
          <a:p>
            <a:pPr indent="-91440" lvl="0" marL="0" marR="0" rtl="0" algn="l">
              <a:spcBef>
                <a:spcPts val="1000"/>
              </a:spcBef>
              <a:spcAft>
                <a:spcPts val="0"/>
              </a:spcAft>
              <a:buClr>
                <a:srgbClr val="F7F7F7"/>
              </a:buClr>
              <a:buSzPts val="1440"/>
              <a:buFont typeface="Noto Sans Symbols"/>
              <a:buChar char="►"/>
            </a:pPr>
            <a:r>
              <a:rPr lang="en-GB" sz="1800">
                <a:solidFill>
                  <a:srgbClr val="FFFFFF"/>
                </a:solidFill>
                <a:latin typeface="Century Gothic"/>
                <a:ea typeface="Century Gothic"/>
                <a:cs typeface="Century Gothic"/>
                <a:sym typeface="Century Gothic"/>
              </a:rPr>
              <a:t>Publication date 1-1-09 Blankenship, A.B., 1943. </a:t>
            </a:r>
            <a:r>
              <a:rPr i="1" lang="en-GB" sz="1800">
                <a:solidFill>
                  <a:srgbClr val="FFFFFF"/>
                </a:solidFill>
                <a:latin typeface="Century Gothic"/>
                <a:ea typeface="Century Gothic"/>
                <a:cs typeface="Century Gothic"/>
                <a:sym typeface="Century Gothic"/>
              </a:rPr>
              <a:t>Consumer and opinion research: The questionnaire technique</a:t>
            </a:r>
            <a:r>
              <a:rPr lang="en-GB" sz="1800">
                <a:solidFill>
                  <a:srgbClr val="FFFFFF"/>
                </a:solidFill>
                <a:latin typeface="Century Gothic"/>
                <a:ea typeface="Century Gothic"/>
                <a:cs typeface="Century Gothic"/>
                <a:sym typeface="Century Gothic"/>
              </a:rPr>
              <a:t>. Harper and Brothers publishers, New York and London.</a:t>
            </a:r>
            <a:endParaRPr/>
          </a:p>
          <a:p>
            <a:pPr indent="0" lvl="0" marL="0" marR="0" rtl="0" algn="l">
              <a:spcBef>
                <a:spcPts val="1000"/>
              </a:spcBef>
              <a:spcAft>
                <a:spcPts val="0"/>
              </a:spcAft>
              <a:buClr>
                <a:srgbClr val="F7F7F7"/>
              </a:buClr>
              <a:buSzPts val="1440"/>
              <a:buFont typeface="Noto Sans Symbols"/>
              <a:buNone/>
            </a:pPr>
            <a:r>
              <a:t/>
            </a:r>
            <a:endParaRPr sz="1800">
              <a:solidFill>
                <a:schemeClr val="dk1"/>
              </a:solidFill>
              <a:latin typeface="Century Gothic"/>
              <a:ea typeface="Century Gothic"/>
              <a:cs typeface="Century Gothic"/>
              <a:sym typeface="Century Gothic"/>
            </a:endParaRPr>
          </a:p>
          <a:p>
            <a:pPr indent="-91440" lvl="0" marL="0" marR="0" rtl="0" algn="l">
              <a:spcBef>
                <a:spcPts val="1000"/>
              </a:spcBef>
              <a:spcAft>
                <a:spcPts val="0"/>
              </a:spcAft>
              <a:buClr>
                <a:srgbClr val="F7F7F7"/>
              </a:buClr>
              <a:buSzPts val="1440"/>
              <a:buFont typeface="Noto Sans Symbols"/>
              <a:buChar char="►"/>
            </a:pPr>
            <a:r>
              <a:rPr lang="en-GB" sz="1800">
                <a:solidFill>
                  <a:srgbClr val="FFFFFF"/>
                </a:solidFill>
                <a:latin typeface="Century Gothic"/>
                <a:ea typeface="Century Gothic"/>
                <a:cs typeface="Century Gothic"/>
                <a:sym typeface="Century Gothic"/>
              </a:rPr>
              <a:t>McLeod, S. A. (2019, August 03). </a:t>
            </a:r>
            <a:r>
              <a:rPr i="1" lang="en-GB" sz="1800">
                <a:solidFill>
                  <a:srgbClr val="FFFFFF"/>
                </a:solidFill>
                <a:latin typeface="Century Gothic"/>
                <a:ea typeface="Century Gothic"/>
                <a:cs typeface="Century Gothic"/>
                <a:sym typeface="Century Gothic"/>
              </a:rPr>
              <a:t>Likert scale</a:t>
            </a:r>
            <a:r>
              <a:rPr lang="en-GB" sz="1800">
                <a:solidFill>
                  <a:srgbClr val="FFFFFF"/>
                </a:solidFill>
                <a:latin typeface="Century Gothic"/>
                <a:ea typeface="Century Gothic"/>
                <a:cs typeface="Century Gothic"/>
                <a:sym typeface="Century Gothic"/>
              </a:rPr>
              <a:t>. Simply Psychology. www.simplypsychology.org/likert-scale.html</a:t>
            </a:r>
            <a:endParaRPr sz="1800">
              <a:solidFill>
                <a:schemeClr val="dk1"/>
              </a:solidFill>
              <a:latin typeface="Century Gothic"/>
              <a:ea typeface="Century Gothic"/>
              <a:cs typeface="Century Gothic"/>
              <a:sym typeface="Century Gothic"/>
            </a:endParaRPr>
          </a:p>
          <a:p>
            <a:pPr indent="0" lvl="0" marL="0" marR="0" rtl="0" algn="l">
              <a:spcBef>
                <a:spcPts val="1000"/>
              </a:spcBef>
              <a:spcAft>
                <a:spcPts val="0"/>
              </a:spcAft>
              <a:buClr>
                <a:srgbClr val="F7F7F7"/>
              </a:buClr>
              <a:buSzPts val="1440"/>
              <a:buFont typeface="Noto Sans Symbols"/>
              <a:buNone/>
            </a:pPr>
            <a:r>
              <a:t/>
            </a:r>
            <a:endParaRPr sz="1800">
              <a:solidFill>
                <a:schemeClr val="dk1"/>
              </a:solidFill>
              <a:latin typeface="Century Gothic"/>
              <a:ea typeface="Century Gothic"/>
              <a:cs typeface="Century Gothic"/>
              <a:sym typeface="Century Gothic"/>
            </a:endParaRPr>
          </a:p>
          <a:p>
            <a:pPr indent="0" lvl="0" marL="0" marR="0" rtl="0" algn="l">
              <a:spcBef>
                <a:spcPts val="1000"/>
              </a:spcBef>
              <a:spcAft>
                <a:spcPts val="0"/>
              </a:spcAft>
              <a:buClr>
                <a:srgbClr val="F7F7F7"/>
              </a:buClr>
              <a:buSzPts val="1440"/>
              <a:buFont typeface="Noto Sans Symbols"/>
              <a:buNone/>
            </a:pPr>
            <a:r>
              <a:t/>
            </a:r>
            <a:endParaRPr sz="1800">
              <a:solidFill>
                <a:schemeClr val="dk1"/>
              </a:solidFill>
              <a:latin typeface="Century Gothic"/>
              <a:ea typeface="Century Gothic"/>
              <a:cs typeface="Century Gothic"/>
              <a:sym typeface="Century Gothic"/>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6" name="Shape 326"/>
        <p:cNvGrpSpPr/>
        <p:nvPr/>
      </p:nvGrpSpPr>
      <p:grpSpPr>
        <a:xfrm>
          <a:off x="0" y="0"/>
          <a:ext cx="0" cy="0"/>
          <a:chOff x="0" y="0"/>
          <a:chExt cx="0" cy="0"/>
        </a:xfrm>
      </p:grpSpPr>
      <p:sp>
        <p:nvSpPr>
          <p:cNvPr id="327" name="Google Shape;327;p31"/>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lang="en-GB"/>
              <a:t>Final Harvard reference list</a:t>
            </a:r>
            <a:endParaRPr/>
          </a:p>
        </p:txBody>
      </p:sp>
      <p:sp>
        <p:nvSpPr>
          <p:cNvPr id="328" name="Google Shape;328;p31"/>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440"/>
              <a:buChar char="●"/>
            </a:pPr>
            <a:r>
              <a:rPr lang="en-GB" sz="1800"/>
              <a:t>McLeod, S. A. (2018). </a:t>
            </a:r>
            <a:r>
              <a:rPr i="1" lang="en-GB" sz="1800"/>
              <a:t>Questionnaire: definition, examples, design and types</a:t>
            </a:r>
            <a:r>
              <a:rPr lang="en-GB" sz="1800"/>
              <a:t>. Simply Psychology. </a:t>
            </a:r>
            <a:r>
              <a:rPr lang="en-GB" sz="1800" u="sng">
                <a:solidFill>
                  <a:schemeClr val="hlink"/>
                </a:solidFill>
                <a:hlinkClick r:id="rId3"/>
              </a:rPr>
              <a:t>www.simplypsychology.org/questionnaires.html</a:t>
            </a:r>
            <a:endParaRPr/>
          </a:p>
          <a:p>
            <a:pPr indent="0" lvl="0" marL="0" rtl="0" algn="l">
              <a:spcBef>
                <a:spcPts val="1000"/>
              </a:spcBef>
              <a:spcAft>
                <a:spcPts val="0"/>
              </a:spcAft>
              <a:buSzPts val="1600"/>
              <a:buNone/>
            </a:pPr>
            <a:r>
              <a:rPr lang="en-GB" u="sng">
                <a:solidFill>
                  <a:schemeClr val="hlink"/>
                </a:solidFill>
                <a:hlinkClick r:id="rId4"/>
              </a:rPr>
              <a:t>https://surveyanyplace.com/blog/questionnaire-pros-and-cons/</a:t>
            </a:r>
            <a:endParaRPr/>
          </a:p>
          <a:p>
            <a:pPr indent="0" lvl="0" marL="0" rtl="0" algn="l">
              <a:spcBef>
                <a:spcPts val="1000"/>
              </a:spcBef>
              <a:spcAft>
                <a:spcPts val="0"/>
              </a:spcAft>
              <a:buClr>
                <a:srgbClr val="8AD0D6"/>
              </a:buClr>
              <a:buSzPts val="1600"/>
              <a:buNone/>
            </a:pPr>
            <a:r>
              <a:rPr lang="en-GB"/>
              <a:t> Stefan Debois, 03/2019 survey any  place blog.  </a:t>
            </a:r>
            <a:endParaRPr/>
          </a:p>
          <a:p>
            <a:pPr indent="0" lvl="0" marL="0" rtl="0" algn="l">
              <a:spcBef>
                <a:spcPts val="1000"/>
              </a:spcBef>
              <a:spcAft>
                <a:spcPts val="0"/>
              </a:spcAft>
              <a:buSzPts val="1600"/>
              <a:buNone/>
            </a:pPr>
            <a:r>
              <a:t/>
            </a:r>
            <a:endParaRPr/>
          </a:p>
          <a:p>
            <a:pPr indent="0" lvl="0" marL="0" rtl="0" algn="l">
              <a:spcBef>
                <a:spcPts val="1000"/>
              </a:spcBef>
              <a:spcAft>
                <a:spcPts val="0"/>
              </a:spcAft>
              <a:buSzPts val="1600"/>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