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97" autoAdjust="0"/>
    <p:restoredTop sz="94660"/>
  </p:normalViewPr>
  <p:slideViewPr>
    <p:cSldViewPr snapToGrid="0">
      <p:cViewPr varScale="1">
        <p:scale>
          <a:sx n="86" d="100"/>
          <a:sy n="86" d="100"/>
        </p:scale>
        <p:origin x="351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viewProps" Target="viewProps.xml" /><Relationship Id="rId2" Type="http://schemas.openxmlformats.org/officeDocument/2006/relationships/slide" Target="slides/slide1.xml" /><Relationship Id="rId16" Type="http://schemas.openxmlformats.org/officeDocument/2006/relationships/presProps" Target="pres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tableStyles" Target="tableStyle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 /><Relationship Id="rId7" Type="http://schemas.openxmlformats.org/officeDocument/2006/relationships/image" Target="../media/image9.svg" /><Relationship Id="rId2" Type="http://schemas.openxmlformats.org/officeDocument/2006/relationships/image" Target="../media/image4.svg" /><Relationship Id="rId1" Type="http://schemas.openxmlformats.org/officeDocument/2006/relationships/image" Target="../media/image3.svg" /><Relationship Id="rId6" Type="http://schemas.openxmlformats.org/officeDocument/2006/relationships/image" Target="../media/image8.svg" /><Relationship Id="rId5" Type="http://schemas.openxmlformats.org/officeDocument/2006/relationships/image" Target="../media/image7.svg" /><Relationship Id="rId4" Type="http://schemas.openxmlformats.org/officeDocument/2006/relationships/image" Target="../media/image6.svg" 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 /><Relationship Id="rId2" Type="http://schemas.openxmlformats.org/officeDocument/2006/relationships/image" Target="../media/image11.svg" /><Relationship Id="rId1" Type="http://schemas.openxmlformats.org/officeDocument/2006/relationships/image" Target="../media/image10.svg" /><Relationship Id="rId4" Type="http://schemas.openxmlformats.org/officeDocument/2006/relationships/image" Target="../media/image13.svg" 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 /><Relationship Id="rId2" Type="http://schemas.openxmlformats.org/officeDocument/2006/relationships/image" Target="../media/image15.svg" /><Relationship Id="rId1" Type="http://schemas.openxmlformats.org/officeDocument/2006/relationships/image" Target="../media/image3.svg" /><Relationship Id="rId5" Type="http://schemas.openxmlformats.org/officeDocument/2006/relationships/image" Target="../media/image18.svg" /><Relationship Id="rId4" Type="http://schemas.openxmlformats.org/officeDocument/2006/relationships/image" Target="../media/image17.svg" 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 /><Relationship Id="rId7" Type="http://schemas.openxmlformats.org/officeDocument/2006/relationships/image" Target="../media/image9.svg" /><Relationship Id="rId2" Type="http://schemas.openxmlformats.org/officeDocument/2006/relationships/image" Target="../media/image4.svg" /><Relationship Id="rId1" Type="http://schemas.openxmlformats.org/officeDocument/2006/relationships/image" Target="../media/image3.svg" /><Relationship Id="rId6" Type="http://schemas.openxmlformats.org/officeDocument/2006/relationships/image" Target="../media/image8.svg" /><Relationship Id="rId5" Type="http://schemas.openxmlformats.org/officeDocument/2006/relationships/image" Target="../media/image7.svg" /><Relationship Id="rId4" Type="http://schemas.openxmlformats.org/officeDocument/2006/relationships/image" Target="../media/image6.svg" 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 /><Relationship Id="rId2" Type="http://schemas.openxmlformats.org/officeDocument/2006/relationships/image" Target="../media/image11.svg" /><Relationship Id="rId1" Type="http://schemas.openxmlformats.org/officeDocument/2006/relationships/image" Target="../media/image10.svg" /><Relationship Id="rId4" Type="http://schemas.openxmlformats.org/officeDocument/2006/relationships/image" Target="../media/image13.svg" 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 /><Relationship Id="rId2" Type="http://schemas.openxmlformats.org/officeDocument/2006/relationships/image" Target="../media/image15.svg" /><Relationship Id="rId1" Type="http://schemas.openxmlformats.org/officeDocument/2006/relationships/image" Target="../media/image3.svg" /><Relationship Id="rId5" Type="http://schemas.openxmlformats.org/officeDocument/2006/relationships/image" Target="../media/image18.svg" /><Relationship Id="rId4" Type="http://schemas.openxmlformats.org/officeDocument/2006/relationships/image" Target="../media/image17.sv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#1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#2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#3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#4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#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#6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#7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#8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#9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#10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#11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5#12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7393D15-B12C-4263-B0C4-E87CBD6DF6F7}" type="doc">
      <dgm:prSet loTypeId="urn:microsoft.com/office/officeart/2008/layout/LinedList" loCatId="list" qsTypeId="urn:microsoft.com/office/officeart/2005/8/quickstyle/simple1#1" qsCatId="simple" csTypeId="urn:microsoft.com/office/officeart/2005/8/colors/accent1_2#1" csCatId="accent1"/>
      <dgm:spPr/>
      <dgm:t>
        <a:bodyPr/>
        <a:lstStyle/>
        <a:p>
          <a:endParaRPr lang="en-US"/>
        </a:p>
      </dgm:t>
    </dgm:pt>
    <dgm:pt modelId="{08960321-655A-4C8C-8625-D3F54011D62E}">
      <dgm:prSet/>
      <dgm:spPr/>
      <dgm:t>
        <a:bodyPr/>
        <a:lstStyle/>
        <a:p>
          <a:r>
            <a:rPr lang="en-GB"/>
            <a:t>Company Overview</a:t>
          </a:r>
          <a:endParaRPr lang="en-US"/>
        </a:p>
      </dgm:t>
    </dgm:pt>
    <dgm:pt modelId="{B110606D-6388-4235-A247-28AB610F1765}" type="parTrans" cxnId="{13574406-CA25-4EEF-8462-9A7D985EDBDD}">
      <dgm:prSet/>
      <dgm:spPr/>
      <dgm:t>
        <a:bodyPr/>
        <a:lstStyle/>
        <a:p>
          <a:endParaRPr lang="en-US"/>
        </a:p>
      </dgm:t>
    </dgm:pt>
    <dgm:pt modelId="{3CD9DC8D-E95D-451D-88D6-D341CDAC3A60}" type="sibTrans" cxnId="{13574406-CA25-4EEF-8462-9A7D985EDBDD}">
      <dgm:prSet/>
      <dgm:spPr/>
      <dgm:t>
        <a:bodyPr/>
        <a:lstStyle/>
        <a:p>
          <a:endParaRPr lang="en-US"/>
        </a:p>
      </dgm:t>
    </dgm:pt>
    <dgm:pt modelId="{87EDC775-D40C-4B6A-9F1B-771235A40EA6}">
      <dgm:prSet/>
      <dgm:spPr/>
      <dgm:t>
        <a:bodyPr/>
        <a:lstStyle/>
        <a:p>
          <a:r>
            <a:rPr lang="en-GB"/>
            <a:t>The Business Idea</a:t>
          </a:r>
          <a:endParaRPr lang="en-US"/>
        </a:p>
      </dgm:t>
    </dgm:pt>
    <dgm:pt modelId="{3AC3F550-B7DA-4CA4-A997-B408B99437CE}" type="parTrans" cxnId="{7D20F09B-FB4F-4335-A3BE-A733C0259531}">
      <dgm:prSet/>
      <dgm:spPr/>
      <dgm:t>
        <a:bodyPr/>
        <a:lstStyle/>
        <a:p>
          <a:endParaRPr lang="en-US"/>
        </a:p>
      </dgm:t>
    </dgm:pt>
    <dgm:pt modelId="{60303714-A97C-4A30-8CE5-390896AEC3B5}" type="sibTrans" cxnId="{7D20F09B-FB4F-4335-A3BE-A733C0259531}">
      <dgm:prSet/>
      <dgm:spPr/>
      <dgm:t>
        <a:bodyPr/>
        <a:lstStyle/>
        <a:p>
          <a:endParaRPr lang="en-US"/>
        </a:p>
      </dgm:t>
    </dgm:pt>
    <dgm:pt modelId="{06B3728A-3249-42BD-9962-6A265927D047}">
      <dgm:prSet/>
      <dgm:spPr/>
      <dgm:t>
        <a:bodyPr/>
        <a:lstStyle/>
        <a:p>
          <a:r>
            <a:rPr lang="en-GB"/>
            <a:t>Market Opportunity</a:t>
          </a:r>
          <a:endParaRPr lang="en-US"/>
        </a:p>
      </dgm:t>
    </dgm:pt>
    <dgm:pt modelId="{E5359008-E645-4BA6-870F-173BB18A6D01}" type="parTrans" cxnId="{874A32F2-7BF9-4C58-920C-762705087DC2}">
      <dgm:prSet/>
      <dgm:spPr/>
      <dgm:t>
        <a:bodyPr/>
        <a:lstStyle/>
        <a:p>
          <a:endParaRPr lang="en-US"/>
        </a:p>
      </dgm:t>
    </dgm:pt>
    <dgm:pt modelId="{701047E4-F361-49A8-BF31-2C2D74DF30A3}" type="sibTrans" cxnId="{874A32F2-7BF9-4C58-920C-762705087DC2}">
      <dgm:prSet/>
      <dgm:spPr/>
      <dgm:t>
        <a:bodyPr/>
        <a:lstStyle/>
        <a:p>
          <a:endParaRPr lang="en-US"/>
        </a:p>
      </dgm:t>
    </dgm:pt>
    <dgm:pt modelId="{FC9A0475-DC67-47DB-9AB0-FA8F375C22A6}">
      <dgm:prSet/>
      <dgm:spPr/>
      <dgm:t>
        <a:bodyPr/>
        <a:lstStyle/>
        <a:p>
          <a:r>
            <a:rPr lang="en-GB"/>
            <a:t>Market Analysis SWOT</a:t>
          </a:r>
          <a:endParaRPr lang="en-US"/>
        </a:p>
      </dgm:t>
    </dgm:pt>
    <dgm:pt modelId="{4037687F-D4CE-4FE6-88CE-842FBCBB265B}" type="parTrans" cxnId="{1CDDBA25-B94C-474B-ABAC-25F7D898800D}">
      <dgm:prSet/>
      <dgm:spPr/>
      <dgm:t>
        <a:bodyPr/>
        <a:lstStyle/>
        <a:p>
          <a:endParaRPr lang="en-US"/>
        </a:p>
      </dgm:t>
    </dgm:pt>
    <dgm:pt modelId="{F517072A-7708-46D8-8944-A45A0A046990}" type="sibTrans" cxnId="{1CDDBA25-B94C-474B-ABAC-25F7D898800D}">
      <dgm:prSet/>
      <dgm:spPr/>
      <dgm:t>
        <a:bodyPr/>
        <a:lstStyle/>
        <a:p>
          <a:endParaRPr lang="en-US"/>
        </a:p>
      </dgm:t>
    </dgm:pt>
    <dgm:pt modelId="{3F00139E-74DD-44CB-9DB5-44578BD73F43}">
      <dgm:prSet/>
      <dgm:spPr/>
      <dgm:t>
        <a:bodyPr/>
        <a:lstStyle/>
        <a:p>
          <a:r>
            <a:rPr lang="en-GB"/>
            <a:t>Marketing Strategy</a:t>
          </a:r>
          <a:endParaRPr lang="en-US"/>
        </a:p>
      </dgm:t>
    </dgm:pt>
    <dgm:pt modelId="{B1A997D8-EB0B-47DF-8F26-1513DA1A578D}" type="parTrans" cxnId="{13C77B92-1584-4BFB-9553-C8C232FD2336}">
      <dgm:prSet/>
      <dgm:spPr/>
      <dgm:t>
        <a:bodyPr/>
        <a:lstStyle/>
        <a:p>
          <a:endParaRPr lang="en-US"/>
        </a:p>
      </dgm:t>
    </dgm:pt>
    <dgm:pt modelId="{91D2DA0B-CA89-44EE-A2BF-977359F8C4B5}" type="sibTrans" cxnId="{13C77B92-1584-4BFB-9553-C8C232FD2336}">
      <dgm:prSet/>
      <dgm:spPr/>
      <dgm:t>
        <a:bodyPr/>
        <a:lstStyle/>
        <a:p>
          <a:endParaRPr lang="en-US"/>
        </a:p>
      </dgm:t>
    </dgm:pt>
    <dgm:pt modelId="{94ACE0E9-F594-4E3F-9760-44AA84F64B55}">
      <dgm:prSet/>
      <dgm:spPr/>
      <dgm:t>
        <a:bodyPr/>
        <a:lstStyle/>
        <a:p>
          <a:r>
            <a:rPr lang="en-GB"/>
            <a:t>Operations</a:t>
          </a:r>
          <a:endParaRPr lang="en-US"/>
        </a:p>
      </dgm:t>
    </dgm:pt>
    <dgm:pt modelId="{7BF7F73C-9EF6-46C5-9F3E-922D095759FC}" type="parTrans" cxnId="{4B0012B4-BA2A-4DA9-903A-3C772B548B43}">
      <dgm:prSet/>
      <dgm:spPr/>
      <dgm:t>
        <a:bodyPr/>
        <a:lstStyle/>
        <a:p>
          <a:endParaRPr lang="en-US"/>
        </a:p>
      </dgm:t>
    </dgm:pt>
    <dgm:pt modelId="{720CFD8C-37DC-4C11-971D-F6A03F6325F7}" type="sibTrans" cxnId="{4B0012B4-BA2A-4DA9-903A-3C772B548B43}">
      <dgm:prSet/>
      <dgm:spPr/>
      <dgm:t>
        <a:bodyPr/>
        <a:lstStyle/>
        <a:p>
          <a:endParaRPr lang="en-US"/>
        </a:p>
      </dgm:t>
    </dgm:pt>
    <dgm:pt modelId="{B39423B3-41D5-4379-A674-8138A21665A7}">
      <dgm:prSet/>
      <dgm:spPr/>
      <dgm:t>
        <a:bodyPr/>
        <a:lstStyle/>
        <a:p>
          <a:r>
            <a:rPr lang="en-GB"/>
            <a:t>Financial Summary</a:t>
          </a:r>
          <a:endParaRPr lang="en-US"/>
        </a:p>
      </dgm:t>
    </dgm:pt>
    <dgm:pt modelId="{5BF8D7A4-C11F-4223-BCE3-6C648963BDD2}" type="parTrans" cxnId="{54B6F35D-BFC8-4E82-B7E5-0FAAA573C46F}">
      <dgm:prSet/>
      <dgm:spPr/>
      <dgm:t>
        <a:bodyPr/>
        <a:lstStyle/>
        <a:p>
          <a:endParaRPr lang="en-US"/>
        </a:p>
      </dgm:t>
    </dgm:pt>
    <dgm:pt modelId="{AB66B6E6-C942-4FE1-877E-2A5A31BBB06E}" type="sibTrans" cxnId="{54B6F35D-BFC8-4E82-B7E5-0FAAA573C46F}">
      <dgm:prSet/>
      <dgm:spPr/>
      <dgm:t>
        <a:bodyPr/>
        <a:lstStyle/>
        <a:p>
          <a:endParaRPr lang="en-US"/>
        </a:p>
      </dgm:t>
    </dgm:pt>
    <dgm:pt modelId="{5BAC862C-5D35-4D7E-AFA8-3DF025D33610}">
      <dgm:prSet/>
      <dgm:spPr/>
      <dgm:t>
        <a:bodyPr/>
        <a:lstStyle/>
        <a:p>
          <a:r>
            <a:rPr lang="en-GB"/>
            <a:t>Benefits</a:t>
          </a:r>
          <a:endParaRPr lang="en-US"/>
        </a:p>
      </dgm:t>
    </dgm:pt>
    <dgm:pt modelId="{DF6EFBD5-0BF4-4B32-ADF7-AD3C7193E3F0}" type="parTrans" cxnId="{AD79321F-0928-4EDE-84AB-D3FD1FBE9808}">
      <dgm:prSet/>
      <dgm:spPr/>
      <dgm:t>
        <a:bodyPr/>
        <a:lstStyle/>
        <a:p>
          <a:endParaRPr lang="en-US"/>
        </a:p>
      </dgm:t>
    </dgm:pt>
    <dgm:pt modelId="{3F50DCD4-D161-4847-B6B7-6E888556938A}" type="sibTrans" cxnId="{AD79321F-0928-4EDE-84AB-D3FD1FBE9808}">
      <dgm:prSet/>
      <dgm:spPr/>
      <dgm:t>
        <a:bodyPr/>
        <a:lstStyle/>
        <a:p>
          <a:endParaRPr lang="en-US"/>
        </a:p>
      </dgm:t>
    </dgm:pt>
    <dgm:pt modelId="{95410924-E6BC-4352-8329-185A2A6CF919}">
      <dgm:prSet/>
      <dgm:spPr/>
      <dgm:t>
        <a:bodyPr/>
        <a:lstStyle/>
        <a:p>
          <a:r>
            <a:rPr lang="en-GB"/>
            <a:t>Conclusion</a:t>
          </a:r>
          <a:endParaRPr lang="en-US"/>
        </a:p>
      </dgm:t>
    </dgm:pt>
    <dgm:pt modelId="{46826412-C667-4C64-9B28-52061D3D4399}" type="parTrans" cxnId="{BF4637DB-093A-4038-B9D0-5901BE00F31E}">
      <dgm:prSet/>
      <dgm:spPr/>
      <dgm:t>
        <a:bodyPr/>
        <a:lstStyle/>
        <a:p>
          <a:endParaRPr lang="en-US"/>
        </a:p>
      </dgm:t>
    </dgm:pt>
    <dgm:pt modelId="{62A6E8BF-8683-4CA4-ABB3-C96CE92D076D}" type="sibTrans" cxnId="{BF4637DB-093A-4038-B9D0-5901BE00F31E}">
      <dgm:prSet/>
      <dgm:spPr/>
      <dgm:t>
        <a:bodyPr/>
        <a:lstStyle/>
        <a:p>
          <a:endParaRPr lang="en-US"/>
        </a:p>
      </dgm:t>
    </dgm:pt>
    <dgm:pt modelId="{71255E01-8ABF-4638-BAA3-A1AFC288B4F4}">
      <dgm:prSet/>
      <dgm:spPr/>
      <dgm:t>
        <a:bodyPr/>
        <a:lstStyle/>
        <a:p>
          <a:r>
            <a:rPr lang="en-GB"/>
            <a:t>References</a:t>
          </a:r>
          <a:endParaRPr lang="en-US"/>
        </a:p>
      </dgm:t>
    </dgm:pt>
    <dgm:pt modelId="{8F064E9B-AB57-4641-9429-5FF34AFF5539}" type="parTrans" cxnId="{B2380F2E-5137-4821-A524-4E2C85647D27}">
      <dgm:prSet/>
      <dgm:spPr/>
      <dgm:t>
        <a:bodyPr/>
        <a:lstStyle/>
        <a:p>
          <a:endParaRPr lang="en-US"/>
        </a:p>
      </dgm:t>
    </dgm:pt>
    <dgm:pt modelId="{A418B51E-FA21-4615-9A78-3A7F01C2FBE7}" type="sibTrans" cxnId="{B2380F2E-5137-4821-A524-4E2C85647D27}">
      <dgm:prSet/>
      <dgm:spPr/>
      <dgm:t>
        <a:bodyPr/>
        <a:lstStyle/>
        <a:p>
          <a:endParaRPr lang="en-US"/>
        </a:p>
      </dgm:t>
    </dgm:pt>
    <dgm:pt modelId="{5575AA25-DD43-4255-8EB6-DDCBBE472921}" type="pres">
      <dgm:prSet presAssocID="{E7393D15-B12C-4263-B0C4-E87CBD6DF6F7}" presName="vert0" presStyleCnt="0">
        <dgm:presLayoutVars>
          <dgm:dir/>
          <dgm:animOne val="branch"/>
          <dgm:animLvl val="lvl"/>
        </dgm:presLayoutVars>
      </dgm:prSet>
      <dgm:spPr/>
    </dgm:pt>
    <dgm:pt modelId="{41F219BC-7E58-42B2-BD72-404CADCA43F1}" type="pres">
      <dgm:prSet presAssocID="{08960321-655A-4C8C-8625-D3F54011D62E}" presName="thickLine" presStyleLbl="alignNode1" presStyleIdx="0" presStyleCnt="10"/>
      <dgm:spPr/>
    </dgm:pt>
    <dgm:pt modelId="{1145C274-6B36-455C-85C1-82CEBFC39B8D}" type="pres">
      <dgm:prSet presAssocID="{08960321-655A-4C8C-8625-D3F54011D62E}" presName="horz1" presStyleCnt="0"/>
      <dgm:spPr/>
    </dgm:pt>
    <dgm:pt modelId="{2B17DA2A-53F8-4DFC-B22D-7F3A9BEE4BD6}" type="pres">
      <dgm:prSet presAssocID="{08960321-655A-4C8C-8625-D3F54011D62E}" presName="tx1" presStyleLbl="revTx" presStyleIdx="0" presStyleCnt="10"/>
      <dgm:spPr/>
    </dgm:pt>
    <dgm:pt modelId="{ABD81B20-35D6-471F-AC70-9589599EC826}" type="pres">
      <dgm:prSet presAssocID="{08960321-655A-4C8C-8625-D3F54011D62E}" presName="vert1" presStyleCnt="0"/>
      <dgm:spPr/>
    </dgm:pt>
    <dgm:pt modelId="{780E1389-6B25-4FAD-A34E-D9E936130DBB}" type="pres">
      <dgm:prSet presAssocID="{87EDC775-D40C-4B6A-9F1B-771235A40EA6}" presName="thickLine" presStyleLbl="alignNode1" presStyleIdx="1" presStyleCnt="10"/>
      <dgm:spPr/>
    </dgm:pt>
    <dgm:pt modelId="{A9C2B9E1-7797-47D2-82DD-D4F2F9899AB5}" type="pres">
      <dgm:prSet presAssocID="{87EDC775-D40C-4B6A-9F1B-771235A40EA6}" presName="horz1" presStyleCnt="0"/>
      <dgm:spPr/>
    </dgm:pt>
    <dgm:pt modelId="{EF24F06A-6801-4FFA-BD29-3F15A7D61B70}" type="pres">
      <dgm:prSet presAssocID="{87EDC775-D40C-4B6A-9F1B-771235A40EA6}" presName="tx1" presStyleLbl="revTx" presStyleIdx="1" presStyleCnt="10"/>
      <dgm:spPr/>
    </dgm:pt>
    <dgm:pt modelId="{529E6EB5-DFDD-43F7-9FAE-6EF7535BD0F8}" type="pres">
      <dgm:prSet presAssocID="{87EDC775-D40C-4B6A-9F1B-771235A40EA6}" presName="vert1" presStyleCnt="0"/>
      <dgm:spPr/>
    </dgm:pt>
    <dgm:pt modelId="{18E5007F-782A-4259-9C26-57DBA32FF13E}" type="pres">
      <dgm:prSet presAssocID="{06B3728A-3249-42BD-9962-6A265927D047}" presName="thickLine" presStyleLbl="alignNode1" presStyleIdx="2" presStyleCnt="10"/>
      <dgm:spPr/>
    </dgm:pt>
    <dgm:pt modelId="{580BCD0B-07D6-4710-BCF9-4EC2C7C98F46}" type="pres">
      <dgm:prSet presAssocID="{06B3728A-3249-42BD-9962-6A265927D047}" presName="horz1" presStyleCnt="0"/>
      <dgm:spPr/>
    </dgm:pt>
    <dgm:pt modelId="{DAE70C2A-70E2-41B4-858D-081BA31B6200}" type="pres">
      <dgm:prSet presAssocID="{06B3728A-3249-42BD-9962-6A265927D047}" presName="tx1" presStyleLbl="revTx" presStyleIdx="2" presStyleCnt="10"/>
      <dgm:spPr/>
    </dgm:pt>
    <dgm:pt modelId="{DCE8B3B5-65E2-47ED-BCF3-E199C6F180C3}" type="pres">
      <dgm:prSet presAssocID="{06B3728A-3249-42BD-9962-6A265927D047}" presName="vert1" presStyleCnt="0"/>
      <dgm:spPr/>
    </dgm:pt>
    <dgm:pt modelId="{8460DDEC-951A-411F-BD8A-076EA5038EEE}" type="pres">
      <dgm:prSet presAssocID="{FC9A0475-DC67-47DB-9AB0-FA8F375C22A6}" presName="thickLine" presStyleLbl="alignNode1" presStyleIdx="3" presStyleCnt="10"/>
      <dgm:spPr/>
    </dgm:pt>
    <dgm:pt modelId="{577F6836-D4E8-49D4-B7A8-3BF617A99D8B}" type="pres">
      <dgm:prSet presAssocID="{FC9A0475-DC67-47DB-9AB0-FA8F375C22A6}" presName="horz1" presStyleCnt="0"/>
      <dgm:spPr/>
    </dgm:pt>
    <dgm:pt modelId="{76CC4111-62D5-4852-B1FC-7A4FC40A3AF5}" type="pres">
      <dgm:prSet presAssocID="{FC9A0475-DC67-47DB-9AB0-FA8F375C22A6}" presName="tx1" presStyleLbl="revTx" presStyleIdx="3" presStyleCnt="10"/>
      <dgm:spPr/>
    </dgm:pt>
    <dgm:pt modelId="{298B988C-CB5B-4F58-B7CE-D5A608EECE7F}" type="pres">
      <dgm:prSet presAssocID="{FC9A0475-DC67-47DB-9AB0-FA8F375C22A6}" presName="vert1" presStyleCnt="0"/>
      <dgm:spPr/>
    </dgm:pt>
    <dgm:pt modelId="{520A06A4-46FE-49D1-ADF4-04FFC6B4B0D8}" type="pres">
      <dgm:prSet presAssocID="{3F00139E-74DD-44CB-9DB5-44578BD73F43}" presName="thickLine" presStyleLbl="alignNode1" presStyleIdx="4" presStyleCnt="10"/>
      <dgm:spPr/>
    </dgm:pt>
    <dgm:pt modelId="{B21B8320-A842-4057-9AEA-FBC2B0EC47F2}" type="pres">
      <dgm:prSet presAssocID="{3F00139E-74DD-44CB-9DB5-44578BD73F43}" presName="horz1" presStyleCnt="0"/>
      <dgm:spPr/>
    </dgm:pt>
    <dgm:pt modelId="{ACF0F233-2152-4F42-9EAE-E9466044F7CF}" type="pres">
      <dgm:prSet presAssocID="{3F00139E-74DD-44CB-9DB5-44578BD73F43}" presName="tx1" presStyleLbl="revTx" presStyleIdx="4" presStyleCnt="10"/>
      <dgm:spPr/>
    </dgm:pt>
    <dgm:pt modelId="{D3361C02-BC2B-4F6C-B32E-8AA2F7E38E29}" type="pres">
      <dgm:prSet presAssocID="{3F00139E-74DD-44CB-9DB5-44578BD73F43}" presName="vert1" presStyleCnt="0"/>
      <dgm:spPr/>
    </dgm:pt>
    <dgm:pt modelId="{716142E2-7F73-4A98-B356-FF87EE070A13}" type="pres">
      <dgm:prSet presAssocID="{94ACE0E9-F594-4E3F-9760-44AA84F64B55}" presName="thickLine" presStyleLbl="alignNode1" presStyleIdx="5" presStyleCnt="10"/>
      <dgm:spPr/>
    </dgm:pt>
    <dgm:pt modelId="{694C08D0-1B99-4CB6-B672-92297F35E292}" type="pres">
      <dgm:prSet presAssocID="{94ACE0E9-F594-4E3F-9760-44AA84F64B55}" presName="horz1" presStyleCnt="0"/>
      <dgm:spPr/>
    </dgm:pt>
    <dgm:pt modelId="{6DC2F15B-363A-460E-92ED-254FFF0EE2C0}" type="pres">
      <dgm:prSet presAssocID="{94ACE0E9-F594-4E3F-9760-44AA84F64B55}" presName="tx1" presStyleLbl="revTx" presStyleIdx="5" presStyleCnt="10"/>
      <dgm:spPr/>
    </dgm:pt>
    <dgm:pt modelId="{5499F5A9-7EAA-47E1-B6E3-EFF5EDA442F6}" type="pres">
      <dgm:prSet presAssocID="{94ACE0E9-F594-4E3F-9760-44AA84F64B55}" presName="vert1" presStyleCnt="0"/>
      <dgm:spPr/>
    </dgm:pt>
    <dgm:pt modelId="{594B9CEA-077F-46FE-A3D0-9FF978876D00}" type="pres">
      <dgm:prSet presAssocID="{B39423B3-41D5-4379-A674-8138A21665A7}" presName="thickLine" presStyleLbl="alignNode1" presStyleIdx="6" presStyleCnt="10"/>
      <dgm:spPr/>
    </dgm:pt>
    <dgm:pt modelId="{77B4BC63-E3CF-4977-B2FD-D6F8371ABC52}" type="pres">
      <dgm:prSet presAssocID="{B39423B3-41D5-4379-A674-8138A21665A7}" presName="horz1" presStyleCnt="0"/>
      <dgm:spPr/>
    </dgm:pt>
    <dgm:pt modelId="{CB669F3F-16D9-48DF-B209-A02F5984B57B}" type="pres">
      <dgm:prSet presAssocID="{B39423B3-41D5-4379-A674-8138A21665A7}" presName="tx1" presStyleLbl="revTx" presStyleIdx="6" presStyleCnt="10"/>
      <dgm:spPr/>
    </dgm:pt>
    <dgm:pt modelId="{3125CCCA-94F7-48BC-8019-EABA5ACC9646}" type="pres">
      <dgm:prSet presAssocID="{B39423B3-41D5-4379-A674-8138A21665A7}" presName="vert1" presStyleCnt="0"/>
      <dgm:spPr/>
    </dgm:pt>
    <dgm:pt modelId="{2DAA98A4-DAEE-4317-9469-E5D5D4EDC0A6}" type="pres">
      <dgm:prSet presAssocID="{5BAC862C-5D35-4D7E-AFA8-3DF025D33610}" presName="thickLine" presStyleLbl="alignNode1" presStyleIdx="7" presStyleCnt="10"/>
      <dgm:spPr/>
    </dgm:pt>
    <dgm:pt modelId="{88260E2A-0E14-44B0-A213-6A45FCBFC107}" type="pres">
      <dgm:prSet presAssocID="{5BAC862C-5D35-4D7E-AFA8-3DF025D33610}" presName="horz1" presStyleCnt="0"/>
      <dgm:spPr/>
    </dgm:pt>
    <dgm:pt modelId="{03219E7F-2E8D-4451-B9D8-65B91EB16162}" type="pres">
      <dgm:prSet presAssocID="{5BAC862C-5D35-4D7E-AFA8-3DF025D33610}" presName="tx1" presStyleLbl="revTx" presStyleIdx="7" presStyleCnt="10"/>
      <dgm:spPr/>
    </dgm:pt>
    <dgm:pt modelId="{386977BB-9360-4623-9DF8-E584CBF472AE}" type="pres">
      <dgm:prSet presAssocID="{5BAC862C-5D35-4D7E-AFA8-3DF025D33610}" presName="vert1" presStyleCnt="0"/>
      <dgm:spPr/>
    </dgm:pt>
    <dgm:pt modelId="{5C5579A1-76F5-4E7B-AC62-D5CB0D57025A}" type="pres">
      <dgm:prSet presAssocID="{95410924-E6BC-4352-8329-185A2A6CF919}" presName="thickLine" presStyleLbl="alignNode1" presStyleIdx="8" presStyleCnt="10"/>
      <dgm:spPr/>
    </dgm:pt>
    <dgm:pt modelId="{4D472FD7-4C2B-4127-855C-C14CD58F9802}" type="pres">
      <dgm:prSet presAssocID="{95410924-E6BC-4352-8329-185A2A6CF919}" presName="horz1" presStyleCnt="0"/>
      <dgm:spPr/>
    </dgm:pt>
    <dgm:pt modelId="{F16FD2C9-0343-48C3-B142-4DF6B84406F2}" type="pres">
      <dgm:prSet presAssocID="{95410924-E6BC-4352-8329-185A2A6CF919}" presName="tx1" presStyleLbl="revTx" presStyleIdx="8" presStyleCnt="10"/>
      <dgm:spPr/>
    </dgm:pt>
    <dgm:pt modelId="{50807061-BFBE-447C-8D01-E799A0432EAD}" type="pres">
      <dgm:prSet presAssocID="{95410924-E6BC-4352-8329-185A2A6CF919}" presName="vert1" presStyleCnt="0"/>
      <dgm:spPr/>
    </dgm:pt>
    <dgm:pt modelId="{855F2F13-F53F-46FA-9090-5DFB1F759A7E}" type="pres">
      <dgm:prSet presAssocID="{71255E01-8ABF-4638-BAA3-A1AFC288B4F4}" presName="thickLine" presStyleLbl="alignNode1" presStyleIdx="9" presStyleCnt="10"/>
      <dgm:spPr/>
    </dgm:pt>
    <dgm:pt modelId="{EF2257B2-8339-44CF-8262-86CF73D7AD07}" type="pres">
      <dgm:prSet presAssocID="{71255E01-8ABF-4638-BAA3-A1AFC288B4F4}" presName="horz1" presStyleCnt="0"/>
      <dgm:spPr/>
    </dgm:pt>
    <dgm:pt modelId="{C3BDA270-D3F0-44F4-BAAE-995BC4651E0A}" type="pres">
      <dgm:prSet presAssocID="{71255E01-8ABF-4638-BAA3-A1AFC288B4F4}" presName="tx1" presStyleLbl="revTx" presStyleIdx="9" presStyleCnt="10"/>
      <dgm:spPr/>
    </dgm:pt>
    <dgm:pt modelId="{8F76A962-B41E-4162-8937-6A687FF4F238}" type="pres">
      <dgm:prSet presAssocID="{71255E01-8ABF-4638-BAA3-A1AFC288B4F4}" presName="vert1" presStyleCnt="0"/>
      <dgm:spPr/>
    </dgm:pt>
  </dgm:ptLst>
  <dgm:cxnLst>
    <dgm:cxn modelId="{13574406-CA25-4EEF-8462-9A7D985EDBDD}" srcId="{E7393D15-B12C-4263-B0C4-E87CBD6DF6F7}" destId="{08960321-655A-4C8C-8625-D3F54011D62E}" srcOrd="0" destOrd="0" parTransId="{B110606D-6388-4235-A247-28AB610F1765}" sibTransId="{3CD9DC8D-E95D-451D-88D6-D341CDAC3A60}"/>
    <dgm:cxn modelId="{80B7F917-6447-45FC-A9DD-1517F90BAF9F}" type="presOf" srcId="{3F00139E-74DD-44CB-9DB5-44578BD73F43}" destId="{ACF0F233-2152-4F42-9EAE-E9466044F7CF}" srcOrd="0" destOrd="0" presId="urn:microsoft.com/office/officeart/2008/layout/LinedList"/>
    <dgm:cxn modelId="{262AB619-B3DD-481E-891D-DBC8300A2BAF}" type="presOf" srcId="{B39423B3-41D5-4379-A674-8138A21665A7}" destId="{CB669F3F-16D9-48DF-B209-A02F5984B57B}" srcOrd="0" destOrd="0" presId="urn:microsoft.com/office/officeart/2008/layout/LinedList"/>
    <dgm:cxn modelId="{AD79321F-0928-4EDE-84AB-D3FD1FBE9808}" srcId="{E7393D15-B12C-4263-B0C4-E87CBD6DF6F7}" destId="{5BAC862C-5D35-4D7E-AFA8-3DF025D33610}" srcOrd="7" destOrd="0" parTransId="{DF6EFBD5-0BF4-4B32-ADF7-AD3C7193E3F0}" sibTransId="{3F50DCD4-D161-4847-B6B7-6E888556938A}"/>
    <dgm:cxn modelId="{1CDDBA25-B94C-474B-ABAC-25F7D898800D}" srcId="{E7393D15-B12C-4263-B0C4-E87CBD6DF6F7}" destId="{FC9A0475-DC67-47DB-9AB0-FA8F375C22A6}" srcOrd="3" destOrd="0" parTransId="{4037687F-D4CE-4FE6-88CE-842FBCBB265B}" sibTransId="{F517072A-7708-46D8-8944-A45A0A046990}"/>
    <dgm:cxn modelId="{B2380F2E-5137-4821-A524-4E2C85647D27}" srcId="{E7393D15-B12C-4263-B0C4-E87CBD6DF6F7}" destId="{71255E01-8ABF-4638-BAA3-A1AFC288B4F4}" srcOrd="9" destOrd="0" parTransId="{8F064E9B-AB57-4641-9429-5FF34AFF5539}" sibTransId="{A418B51E-FA21-4615-9A78-3A7F01C2FBE7}"/>
    <dgm:cxn modelId="{BB504A36-1D81-425D-86BF-EE7CD0435199}" type="presOf" srcId="{87EDC775-D40C-4B6A-9F1B-771235A40EA6}" destId="{EF24F06A-6801-4FFA-BD29-3F15A7D61B70}" srcOrd="0" destOrd="0" presId="urn:microsoft.com/office/officeart/2008/layout/LinedList"/>
    <dgm:cxn modelId="{3BB8A93A-96D4-41E5-8457-465C64DCB791}" type="presOf" srcId="{06B3728A-3249-42BD-9962-6A265927D047}" destId="{DAE70C2A-70E2-41B4-858D-081BA31B6200}" srcOrd="0" destOrd="0" presId="urn:microsoft.com/office/officeart/2008/layout/LinedList"/>
    <dgm:cxn modelId="{BBD1255C-C5B0-4BAF-8E0E-5E5A95F36670}" type="presOf" srcId="{E7393D15-B12C-4263-B0C4-E87CBD6DF6F7}" destId="{5575AA25-DD43-4255-8EB6-DDCBBE472921}" srcOrd="0" destOrd="0" presId="urn:microsoft.com/office/officeart/2008/layout/LinedList"/>
    <dgm:cxn modelId="{54B6F35D-BFC8-4E82-B7E5-0FAAA573C46F}" srcId="{E7393D15-B12C-4263-B0C4-E87CBD6DF6F7}" destId="{B39423B3-41D5-4379-A674-8138A21665A7}" srcOrd="6" destOrd="0" parTransId="{5BF8D7A4-C11F-4223-BCE3-6C648963BDD2}" sibTransId="{AB66B6E6-C942-4FE1-877E-2A5A31BBB06E}"/>
    <dgm:cxn modelId="{C5061A63-B599-459C-92B5-3ADF735840F2}" type="presOf" srcId="{71255E01-8ABF-4638-BAA3-A1AFC288B4F4}" destId="{C3BDA270-D3F0-44F4-BAAE-995BC4651E0A}" srcOrd="0" destOrd="0" presId="urn:microsoft.com/office/officeart/2008/layout/LinedList"/>
    <dgm:cxn modelId="{FBFE5C64-F639-4396-9FD8-6C074EB0F5D6}" type="presOf" srcId="{FC9A0475-DC67-47DB-9AB0-FA8F375C22A6}" destId="{76CC4111-62D5-4852-B1FC-7A4FC40A3AF5}" srcOrd="0" destOrd="0" presId="urn:microsoft.com/office/officeart/2008/layout/LinedList"/>
    <dgm:cxn modelId="{DC9F4E46-5DC9-473E-B128-F4842DCA02E8}" type="presOf" srcId="{94ACE0E9-F594-4E3F-9760-44AA84F64B55}" destId="{6DC2F15B-363A-460E-92ED-254FFF0EE2C0}" srcOrd="0" destOrd="0" presId="urn:microsoft.com/office/officeart/2008/layout/LinedList"/>
    <dgm:cxn modelId="{815C0482-65F1-40FB-AFE5-92D83D6FE6BE}" type="presOf" srcId="{95410924-E6BC-4352-8329-185A2A6CF919}" destId="{F16FD2C9-0343-48C3-B142-4DF6B84406F2}" srcOrd="0" destOrd="0" presId="urn:microsoft.com/office/officeart/2008/layout/LinedList"/>
    <dgm:cxn modelId="{13C77B92-1584-4BFB-9553-C8C232FD2336}" srcId="{E7393D15-B12C-4263-B0C4-E87CBD6DF6F7}" destId="{3F00139E-74DD-44CB-9DB5-44578BD73F43}" srcOrd="4" destOrd="0" parTransId="{B1A997D8-EB0B-47DF-8F26-1513DA1A578D}" sibTransId="{91D2DA0B-CA89-44EE-A2BF-977359F8C4B5}"/>
    <dgm:cxn modelId="{7D20F09B-FB4F-4335-A3BE-A733C0259531}" srcId="{E7393D15-B12C-4263-B0C4-E87CBD6DF6F7}" destId="{87EDC775-D40C-4B6A-9F1B-771235A40EA6}" srcOrd="1" destOrd="0" parTransId="{3AC3F550-B7DA-4CA4-A997-B408B99437CE}" sibTransId="{60303714-A97C-4A30-8CE5-390896AEC3B5}"/>
    <dgm:cxn modelId="{4B0012B4-BA2A-4DA9-903A-3C772B548B43}" srcId="{E7393D15-B12C-4263-B0C4-E87CBD6DF6F7}" destId="{94ACE0E9-F594-4E3F-9760-44AA84F64B55}" srcOrd="5" destOrd="0" parTransId="{7BF7F73C-9EF6-46C5-9F3E-922D095759FC}" sibTransId="{720CFD8C-37DC-4C11-971D-F6A03F6325F7}"/>
    <dgm:cxn modelId="{ECDE18CA-46AB-458D-9EE0-6448F29950D9}" type="presOf" srcId="{08960321-655A-4C8C-8625-D3F54011D62E}" destId="{2B17DA2A-53F8-4DFC-B22D-7F3A9BEE4BD6}" srcOrd="0" destOrd="0" presId="urn:microsoft.com/office/officeart/2008/layout/LinedList"/>
    <dgm:cxn modelId="{BF4637DB-093A-4038-B9D0-5901BE00F31E}" srcId="{E7393D15-B12C-4263-B0C4-E87CBD6DF6F7}" destId="{95410924-E6BC-4352-8329-185A2A6CF919}" srcOrd="8" destOrd="0" parTransId="{46826412-C667-4C64-9B28-52061D3D4399}" sibTransId="{62A6E8BF-8683-4CA4-ABB3-C96CE92D076D}"/>
    <dgm:cxn modelId="{F2787ADC-2FEB-43E8-A2B1-EA949DC53109}" type="presOf" srcId="{5BAC862C-5D35-4D7E-AFA8-3DF025D33610}" destId="{03219E7F-2E8D-4451-B9D8-65B91EB16162}" srcOrd="0" destOrd="0" presId="urn:microsoft.com/office/officeart/2008/layout/LinedList"/>
    <dgm:cxn modelId="{874A32F2-7BF9-4C58-920C-762705087DC2}" srcId="{E7393D15-B12C-4263-B0C4-E87CBD6DF6F7}" destId="{06B3728A-3249-42BD-9962-6A265927D047}" srcOrd="2" destOrd="0" parTransId="{E5359008-E645-4BA6-870F-173BB18A6D01}" sibTransId="{701047E4-F361-49A8-BF31-2C2D74DF30A3}"/>
    <dgm:cxn modelId="{ACB99BC6-97BF-449F-8144-A260FDA5C80A}" type="presParOf" srcId="{5575AA25-DD43-4255-8EB6-DDCBBE472921}" destId="{41F219BC-7E58-42B2-BD72-404CADCA43F1}" srcOrd="0" destOrd="0" presId="urn:microsoft.com/office/officeart/2008/layout/LinedList"/>
    <dgm:cxn modelId="{216E2B02-C4DA-4302-8866-C5CA599BFFE0}" type="presParOf" srcId="{5575AA25-DD43-4255-8EB6-DDCBBE472921}" destId="{1145C274-6B36-455C-85C1-82CEBFC39B8D}" srcOrd="1" destOrd="0" presId="urn:microsoft.com/office/officeart/2008/layout/LinedList"/>
    <dgm:cxn modelId="{32F0D4B9-1642-470C-8779-800EE2F24204}" type="presParOf" srcId="{1145C274-6B36-455C-85C1-82CEBFC39B8D}" destId="{2B17DA2A-53F8-4DFC-B22D-7F3A9BEE4BD6}" srcOrd="0" destOrd="0" presId="urn:microsoft.com/office/officeart/2008/layout/LinedList"/>
    <dgm:cxn modelId="{328F8DF6-15C0-4517-8C04-8E0574DD5FD3}" type="presParOf" srcId="{1145C274-6B36-455C-85C1-82CEBFC39B8D}" destId="{ABD81B20-35D6-471F-AC70-9589599EC826}" srcOrd="1" destOrd="0" presId="urn:microsoft.com/office/officeart/2008/layout/LinedList"/>
    <dgm:cxn modelId="{6EE435D4-2D9A-4B5E-91AD-D3F750031498}" type="presParOf" srcId="{5575AA25-DD43-4255-8EB6-DDCBBE472921}" destId="{780E1389-6B25-4FAD-A34E-D9E936130DBB}" srcOrd="2" destOrd="0" presId="urn:microsoft.com/office/officeart/2008/layout/LinedList"/>
    <dgm:cxn modelId="{E84CC1E0-427C-465E-AEEB-B4175DE481A8}" type="presParOf" srcId="{5575AA25-DD43-4255-8EB6-DDCBBE472921}" destId="{A9C2B9E1-7797-47D2-82DD-D4F2F9899AB5}" srcOrd="3" destOrd="0" presId="urn:microsoft.com/office/officeart/2008/layout/LinedList"/>
    <dgm:cxn modelId="{07883B7B-BF66-4E76-8389-6E0ECF517C8A}" type="presParOf" srcId="{A9C2B9E1-7797-47D2-82DD-D4F2F9899AB5}" destId="{EF24F06A-6801-4FFA-BD29-3F15A7D61B70}" srcOrd="0" destOrd="0" presId="urn:microsoft.com/office/officeart/2008/layout/LinedList"/>
    <dgm:cxn modelId="{449011DB-F015-473D-AF51-91BCF74D95D9}" type="presParOf" srcId="{A9C2B9E1-7797-47D2-82DD-D4F2F9899AB5}" destId="{529E6EB5-DFDD-43F7-9FAE-6EF7535BD0F8}" srcOrd="1" destOrd="0" presId="urn:microsoft.com/office/officeart/2008/layout/LinedList"/>
    <dgm:cxn modelId="{179B11D9-88A1-4503-A05A-AB8B12D35419}" type="presParOf" srcId="{5575AA25-DD43-4255-8EB6-DDCBBE472921}" destId="{18E5007F-782A-4259-9C26-57DBA32FF13E}" srcOrd="4" destOrd="0" presId="urn:microsoft.com/office/officeart/2008/layout/LinedList"/>
    <dgm:cxn modelId="{AB8F5873-250C-43F2-A452-9B538AB4B7A3}" type="presParOf" srcId="{5575AA25-DD43-4255-8EB6-DDCBBE472921}" destId="{580BCD0B-07D6-4710-BCF9-4EC2C7C98F46}" srcOrd="5" destOrd="0" presId="urn:microsoft.com/office/officeart/2008/layout/LinedList"/>
    <dgm:cxn modelId="{AD0723E5-925C-4277-8934-F6DD3A7D2B3C}" type="presParOf" srcId="{580BCD0B-07D6-4710-BCF9-4EC2C7C98F46}" destId="{DAE70C2A-70E2-41B4-858D-081BA31B6200}" srcOrd="0" destOrd="0" presId="urn:microsoft.com/office/officeart/2008/layout/LinedList"/>
    <dgm:cxn modelId="{1E5507F6-6E23-427B-8C5E-F9FE1FE029B1}" type="presParOf" srcId="{580BCD0B-07D6-4710-BCF9-4EC2C7C98F46}" destId="{DCE8B3B5-65E2-47ED-BCF3-E199C6F180C3}" srcOrd="1" destOrd="0" presId="urn:microsoft.com/office/officeart/2008/layout/LinedList"/>
    <dgm:cxn modelId="{1AD2BE5A-5BF4-421A-BC17-94E6E15E0F0F}" type="presParOf" srcId="{5575AA25-DD43-4255-8EB6-DDCBBE472921}" destId="{8460DDEC-951A-411F-BD8A-076EA5038EEE}" srcOrd="6" destOrd="0" presId="urn:microsoft.com/office/officeart/2008/layout/LinedList"/>
    <dgm:cxn modelId="{110E2CC7-EB8A-4FF5-B386-DA91D7D4E727}" type="presParOf" srcId="{5575AA25-DD43-4255-8EB6-DDCBBE472921}" destId="{577F6836-D4E8-49D4-B7A8-3BF617A99D8B}" srcOrd="7" destOrd="0" presId="urn:microsoft.com/office/officeart/2008/layout/LinedList"/>
    <dgm:cxn modelId="{1DAFCA8D-540E-437D-8540-1547DA4C2B73}" type="presParOf" srcId="{577F6836-D4E8-49D4-B7A8-3BF617A99D8B}" destId="{76CC4111-62D5-4852-B1FC-7A4FC40A3AF5}" srcOrd="0" destOrd="0" presId="urn:microsoft.com/office/officeart/2008/layout/LinedList"/>
    <dgm:cxn modelId="{34F069C1-FBFA-4532-8CA6-EB6D06C4DA43}" type="presParOf" srcId="{577F6836-D4E8-49D4-B7A8-3BF617A99D8B}" destId="{298B988C-CB5B-4F58-B7CE-D5A608EECE7F}" srcOrd="1" destOrd="0" presId="urn:microsoft.com/office/officeart/2008/layout/LinedList"/>
    <dgm:cxn modelId="{50446C63-BFFE-4649-B2B1-B61196962D34}" type="presParOf" srcId="{5575AA25-DD43-4255-8EB6-DDCBBE472921}" destId="{520A06A4-46FE-49D1-ADF4-04FFC6B4B0D8}" srcOrd="8" destOrd="0" presId="urn:microsoft.com/office/officeart/2008/layout/LinedList"/>
    <dgm:cxn modelId="{E8168E75-D82C-47F7-99D2-E9B7C941992F}" type="presParOf" srcId="{5575AA25-DD43-4255-8EB6-DDCBBE472921}" destId="{B21B8320-A842-4057-9AEA-FBC2B0EC47F2}" srcOrd="9" destOrd="0" presId="urn:microsoft.com/office/officeart/2008/layout/LinedList"/>
    <dgm:cxn modelId="{4639F0B4-AD16-4057-8A8B-380300B1026C}" type="presParOf" srcId="{B21B8320-A842-4057-9AEA-FBC2B0EC47F2}" destId="{ACF0F233-2152-4F42-9EAE-E9466044F7CF}" srcOrd="0" destOrd="0" presId="urn:microsoft.com/office/officeart/2008/layout/LinedList"/>
    <dgm:cxn modelId="{364B92B0-2246-4525-B3AB-A8682730B72B}" type="presParOf" srcId="{B21B8320-A842-4057-9AEA-FBC2B0EC47F2}" destId="{D3361C02-BC2B-4F6C-B32E-8AA2F7E38E29}" srcOrd="1" destOrd="0" presId="urn:microsoft.com/office/officeart/2008/layout/LinedList"/>
    <dgm:cxn modelId="{63AEC66A-BBD6-4E48-9A3C-1C6B9983E694}" type="presParOf" srcId="{5575AA25-DD43-4255-8EB6-DDCBBE472921}" destId="{716142E2-7F73-4A98-B356-FF87EE070A13}" srcOrd="10" destOrd="0" presId="urn:microsoft.com/office/officeart/2008/layout/LinedList"/>
    <dgm:cxn modelId="{630EA921-7CC0-4264-9086-718856E716F3}" type="presParOf" srcId="{5575AA25-DD43-4255-8EB6-DDCBBE472921}" destId="{694C08D0-1B99-4CB6-B672-92297F35E292}" srcOrd="11" destOrd="0" presId="urn:microsoft.com/office/officeart/2008/layout/LinedList"/>
    <dgm:cxn modelId="{AB27D9E9-B919-4FB1-BB69-FDF2B81C955B}" type="presParOf" srcId="{694C08D0-1B99-4CB6-B672-92297F35E292}" destId="{6DC2F15B-363A-460E-92ED-254FFF0EE2C0}" srcOrd="0" destOrd="0" presId="urn:microsoft.com/office/officeart/2008/layout/LinedList"/>
    <dgm:cxn modelId="{DFED82B6-AA78-4BD4-A73F-3178ABEA272F}" type="presParOf" srcId="{694C08D0-1B99-4CB6-B672-92297F35E292}" destId="{5499F5A9-7EAA-47E1-B6E3-EFF5EDA442F6}" srcOrd="1" destOrd="0" presId="urn:microsoft.com/office/officeart/2008/layout/LinedList"/>
    <dgm:cxn modelId="{CABD56DF-FB87-437D-BF52-01259010B0AC}" type="presParOf" srcId="{5575AA25-DD43-4255-8EB6-DDCBBE472921}" destId="{594B9CEA-077F-46FE-A3D0-9FF978876D00}" srcOrd="12" destOrd="0" presId="urn:microsoft.com/office/officeart/2008/layout/LinedList"/>
    <dgm:cxn modelId="{AB94F8F0-D1AA-4A28-810C-703791E5ADBB}" type="presParOf" srcId="{5575AA25-DD43-4255-8EB6-DDCBBE472921}" destId="{77B4BC63-E3CF-4977-B2FD-D6F8371ABC52}" srcOrd="13" destOrd="0" presId="urn:microsoft.com/office/officeart/2008/layout/LinedList"/>
    <dgm:cxn modelId="{9F8DF592-D546-476C-B446-526F6BC13F0D}" type="presParOf" srcId="{77B4BC63-E3CF-4977-B2FD-D6F8371ABC52}" destId="{CB669F3F-16D9-48DF-B209-A02F5984B57B}" srcOrd="0" destOrd="0" presId="urn:microsoft.com/office/officeart/2008/layout/LinedList"/>
    <dgm:cxn modelId="{DC6B3E2A-96E4-4388-AB78-946928B9A03D}" type="presParOf" srcId="{77B4BC63-E3CF-4977-B2FD-D6F8371ABC52}" destId="{3125CCCA-94F7-48BC-8019-EABA5ACC9646}" srcOrd="1" destOrd="0" presId="urn:microsoft.com/office/officeart/2008/layout/LinedList"/>
    <dgm:cxn modelId="{A2364D1C-6C6E-4E08-8230-B390E3C7CA3A}" type="presParOf" srcId="{5575AA25-DD43-4255-8EB6-DDCBBE472921}" destId="{2DAA98A4-DAEE-4317-9469-E5D5D4EDC0A6}" srcOrd="14" destOrd="0" presId="urn:microsoft.com/office/officeart/2008/layout/LinedList"/>
    <dgm:cxn modelId="{3E484461-250E-49C3-8857-45F37CC4C3D7}" type="presParOf" srcId="{5575AA25-DD43-4255-8EB6-DDCBBE472921}" destId="{88260E2A-0E14-44B0-A213-6A45FCBFC107}" srcOrd="15" destOrd="0" presId="urn:microsoft.com/office/officeart/2008/layout/LinedList"/>
    <dgm:cxn modelId="{0DFBC840-190C-498F-BA70-94397F58FB4B}" type="presParOf" srcId="{88260E2A-0E14-44B0-A213-6A45FCBFC107}" destId="{03219E7F-2E8D-4451-B9D8-65B91EB16162}" srcOrd="0" destOrd="0" presId="urn:microsoft.com/office/officeart/2008/layout/LinedList"/>
    <dgm:cxn modelId="{FB2D9137-3CF8-4F0D-B772-10AD0118414E}" type="presParOf" srcId="{88260E2A-0E14-44B0-A213-6A45FCBFC107}" destId="{386977BB-9360-4623-9DF8-E584CBF472AE}" srcOrd="1" destOrd="0" presId="urn:microsoft.com/office/officeart/2008/layout/LinedList"/>
    <dgm:cxn modelId="{6DB27436-28BF-44DC-8670-C0335D84C6E6}" type="presParOf" srcId="{5575AA25-DD43-4255-8EB6-DDCBBE472921}" destId="{5C5579A1-76F5-4E7B-AC62-D5CB0D57025A}" srcOrd="16" destOrd="0" presId="urn:microsoft.com/office/officeart/2008/layout/LinedList"/>
    <dgm:cxn modelId="{856F7C7F-0374-4964-B562-C9BDE9BC153A}" type="presParOf" srcId="{5575AA25-DD43-4255-8EB6-DDCBBE472921}" destId="{4D472FD7-4C2B-4127-855C-C14CD58F9802}" srcOrd="17" destOrd="0" presId="urn:microsoft.com/office/officeart/2008/layout/LinedList"/>
    <dgm:cxn modelId="{3B416572-E58A-41AB-89DF-0DBCAB10BA54}" type="presParOf" srcId="{4D472FD7-4C2B-4127-855C-C14CD58F9802}" destId="{F16FD2C9-0343-48C3-B142-4DF6B84406F2}" srcOrd="0" destOrd="0" presId="urn:microsoft.com/office/officeart/2008/layout/LinedList"/>
    <dgm:cxn modelId="{164DFDE2-045D-4379-A784-99C4E13BB25A}" type="presParOf" srcId="{4D472FD7-4C2B-4127-855C-C14CD58F9802}" destId="{50807061-BFBE-447C-8D01-E799A0432EAD}" srcOrd="1" destOrd="0" presId="urn:microsoft.com/office/officeart/2008/layout/LinedList"/>
    <dgm:cxn modelId="{D846DCCC-D55F-432C-8EE9-D057C3C7C4C1}" type="presParOf" srcId="{5575AA25-DD43-4255-8EB6-DDCBBE472921}" destId="{855F2F13-F53F-46FA-9090-5DFB1F759A7E}" srcOrd="18" destOrd="0" presId="urn:microsoft.com/office/officeart/2008/layout/LinedList"/>
    <dgm:cxn modelId="{D25282B8-F0FD-4AB1-BCD0-7D8402FD3711}" type="presParOf" srcId="{5575AA25-DD43-4255-8EB6-DDCBBE472921}" destId="{EF2257B2-8339-44CF-8262-86CF73D7AD07}" srcOrd="19" destOrd="0" presId="urn:microsoft.com/office/officeart/2008/layout/LinedList"/>
    <dgm:cxn modelId="{55237D20-2234-4F70-A412-0C28DA2BC8A4}" type="presParOf" srcId="{EF2257B2-8339-44CF-8262-86CF73D7AD07}" destId="{C3BDA270-D3F0-44F4-BAAE-995BC4651E0A}" srcOrd="0" destOrd="0" presId="urn:microsoft.com/office/officeart/2008/layout/LinedList"/>
    <dgm:cxn modelId="{5E619FC6-C4C5-432C-A973-190BBBB7624A}" type="presParOf" srcId="{EF2257B2-8339-44CF-8262-86CF73D7AD07}" destId="{8F76A962-B41E-4162-8937-6A687FF4F23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940808E-9E08-4553-85D6-20C9733C4CE8}" type="doc">
      <dgm:prSet loTypeId="urn:microsoft.com/office/officeart/2018/2/layout/IconLabelList" loCatId="icon" qsTypeId="urn:microsoft.com/office/officeart/2005/8/quickstyle/3d2#1" qsCatId="3D" csTypeId="urn:microsoft.com/office/officeart/2005/8/colors/colorful5#1" csCatId="colorful" phldr="1"/>
      <dgm:spPr/>
      <dgm:t>
        <a:bodyPr/>
        <a:lstStyle/>
        <a:p>
          <a:endParaRPr lang="en-US"/>
        </a:p>
      </dgm:t>
    </dgm:pt>
    <dgm:pt modelId="{9625E831-FD83-4BA0-8FB2-F3C53009535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 premium subscription service providing:</a:t>
          </a:r>
          <a:endParaRPr lang="en-US"/>
        </a:p>
      </dgm:t>
    </dgm:pt>
    <dgm:pt modelId="{0C8078BA-853C-4334-B768-99F6BEACC3A6}" type="parTrans" cxnId="{855D8681-A340-4592-9212-B12F96F2DBD0}">
      <dgm:prSet/>
      <dgm:spPr/>
      <dgm:t>
        <a:bodyPr/>
        <a:lstStyle/>
        <a:p>
          <a:endParaRPr lang="en-US"/>
        </a:p>
      </dgm:t>
    </dgm:pt>
    <dgm:pt modelId="{36BB62C0-7A54-4FB4-8D47-D27C21C339B0}" type="sibTrans" cxnId="{855D8681-A340-4592-9212-B12F96F2DBD0}">
      <dgm:prSet/>
      <dgm:spPr/>
      <dgm:t>
        <a:bodyPr/>
        <a:lstStyle/>
        <a:p>
          <a:endParaRPr lang="en-US"/>
        </a:p>
      </dgm:t>
    </dgm:pt>
    <dgm:pt modelId="{7ADE5017-9555-4084-89D8-4A0C6D1C50D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AI-powered personalised workout plans</a:t>
          </a:r>
          <a:endParaRPr lang="en-US"/>
        </a:p>
      </dgm:t>
    </dgm:pt>
    <dgm:pt modelId="{1F273850-DBFC-4262-95E9-BA92D6F91BBB}" type="parTrans" cxnId="{BAF8A795-C9B7-47A8-B034-671183A8B046}">
      <dgm:prSet/>
      <dgm:spPr/>
      <dgm:t>
        <a:bodyPr/>
        <a:lstStyle/>
        <a:p>
          <a:endParaRPr lang="en-US"/>
        </a:p>
      </dgm:t>
    </dgm:pt>
    <dgm:pt modelId="{8FA4DD78-F505-4610-8B00-B0C837C2F485}" type="sibTrans" cxnId="{BAF8A795-C9B7-47A8-B034-671183A8B046}">
      <dgm:prSet/>
      <dgm:spPr/>
      <dgm:t>
        <a:bodyPr/>
        <a:lstStyle/>
        <a:p>
          <a:endParaRPr lang="en-US"/>
        </a:p>
      </dgm:t>
    </dgm:pt>
    <dgm:pt modelId="{B35F5B70-B9B7-4B31-ABAD-78E525903B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Nutrition guidance</a:t>
          </a:r>
          <a:endParaRPr lang="en-US"/>
        </a:p>
      </dgm:t>
    </dgm:pt>
    <dgm:pt modelId="{F1D44041-1298-44A3-B20C-41B793990BFF}" type="parTrans" cxnId="{C30D571B-833A-4B82-96F9-60909CD05EC4}">
      <dgm:prSet/>
      <dgm:spPr/>
      <dgm:t>
        <a:bodyPr/>
        <a:lstStyle/>
        <a:p>
          <a:endParaRPr lang="en-US"/>
        </a:p>
      </dgm:t>
    </dgm:pt>
    <dgm:pt modelId="{2F0521DB-C3AD-4DEE-8157-7149436CDE5D}" type="sibTrans" cxnId="{C30D571B-833A-4B82-96F9-60909CD05EC4}">
      <dgm:prSet/>
      <dgm:spPr/>
      <dgm:t>
        <a:bodyPr/>
        <a:lstStyle/>
        <a:p>
          <a:endParaRPr lang="en-US"/>
        </a:p>
      </dgm:t>
    </dgm:pt>
    <dgm:pt modelId="{C9C57106-BD9F-4C96-A518-9452E4C60C2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Mental wellbeing support</a:t>
          </a:r>
          <a:endParaRPr lang="en-US"/>
        </a:p>
      </dgm:t>
    </dgm:pt>
    <dgm:pt modelId="{91C250D0-5D4D-46F2-AEAC-221B2D9D1715}" type="parTrans" cxnId="{C34CBE49-3EEB-4E17-B16B-CEA3694E819A}">
      <dgm:prSet/>
      <dgm:spPr/>
      <dgm:t>
        <a:bodyPr/>
        <a:lstStyle/>
        <a:p>
          <a:endParaRPr lang="en-US"/>
        </a:p>
      </dgm:t>
    </dgm:pt>
    <dgm:pt modelId="{64DF7157-6B22-4D38-95C3-A064A6E021CE}" type="sibTrans" cxnId="{C34CBE49-3EEB-4E17-B16B-CEA3694E819A}">
      <dgm:prSet/>
      <dgm:spPr/>
      <dgm:t>
        <a:bodyPr/>
        <a:lstStyle/>
        <a:p>
          <a:endParaRPr lang="en-US"/>
        </a:p>
      </dgm:t>
    </dgm:pt>
    <dgm:pt modelId="{4F774955-8B46-4E94-97EC-F10DBD16093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Recovery services</a:t>
          </a:r>
          <a:endParaRPr lang="en-US"/>
        </a:p>
      </dgm:t>
    </dgm:pt>
    <dgm:pt modelId="{7F9E8902-7883-4DBD-83E2-81C18ACEE0ED}" type="parTrans" cxnId="{736AD2CC-AC86-4133-A05E-936D77428D5F}">
      <dgm:prSet/>
      <dgm:spPr/>
      <dgm:t>
        <a:bodyPr/>
        <a:lstStyle/>
        <a:p>
          <a:endParaRPr lang="en-US"/>
        </a:p>
      </dgm:t>
    </dgm:pt>
    <dgm:pt modelId="{7D4C9588-A20A-4812-B87C-D599E67D300C}" type="sibTrans" cxnId="{736AD2CC-AC86-4133-A05E-936D77428D5F}">
      <dgm:prSet/>
      <dgm:spPr/>
      <dgm:t>
        <a:bodyPr/>
        <a:lstStyle/>
        <a:p>
          <a:endParaRPr lang="en-US"/>
        </a:p>
      </dgm:t>
    </dgm:pt>
    <dgm:pt modelId="{C1B78659-CB38-4BE3-92DC-D6DEC87A74C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Wearable device integration</a:t>
          </a:r>
          <a:endParaRPr lang="en-US"/>
        </a:p>
      </dgm:t>
    </dgm:pt>
    <dgm:pt modelId="{A5B8B0A0-9AA0-4ABA-8AD3-1099268B02CB}" type="parTrans" cxnId="{615A0B93-41C8-4DF4-8F62-27FF8E17FD73}">
      <dgm:prSet/>
      <dgm:spPr/>
      <dgm:t>
        <a:bodyPr/>
        <a:lstStyle/>
        <a:p>
          <a:endParaRPr lang="en-US"/>
        </a:p>
      </dgm:t>
    </dgm:pt>
    <dgm:pt modelId="{B3D9F4B2-5DAB-485A-916E-33B5776E9085}" type="sibTrans" cxnId="{615A0B93-41C8-4DF4-8F62-27FF8E17FD73}">
      <dgm:prSet/>
      <dgm:spPr/>
      <dgm:t>
        <a:bodyPr/>
        <a:lstStyle/>
        <a:p>
          <a:endParaRPr lang="en-US"/>
        </a:p>
      </dgm:t>
    </dgm:pt>
    <dgm:pt modelId="{CC37CE60-2CA5-4F63-9A39-72B96A9AC02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Digital progress tracking</a:t>
          </a:r>
          <a:endParaRPr lang="en-US"/>
        </a:p>
      </dgm:t>
    </dgm:pt>
    <dgm:pt modelId="{078A8652-31A7-4D83-8F20-A4D5A139E520}" type="parTrans" cxnId="{8647485B-6F02-40BB-9F03-D3D5A6BCBD9B}">
      <dgm:prSet/>
      <dgm:spPr/>
      <dgm:t>
        <a:bodyPr/>
        <a:lstStyle/>
        <a:p>
          <a:endParaRPr lang="en-US"/>
        </a:p>
      </dgm:t>
    </dgm:pt>
    <dgm:pt modelId="{1957F3E5-8CF0-4E68-B95A-E60C5E2A6234}" type="sibTrans" cxnId="{8647485B-6F02-40BB-9F03-D3D5A6BCBD9B}">
      <dgm:prSet/>
      <dgm:spPr/>
      <dgm:t>
        <a:bodyPr/>
        <a:lstStyle/>
        <a:p>
          <a:endParaRPr lang="en-US"/>
        </a:p>
      </dgm:t>
    </dgm:pt>
    <dgm:pt modelId="{C3F01A8B-A366-483A-974E-EC44744892A7}" type="pres">
      <dgm:prSet presAssocID="{D940808E-9E08-4553-85D6-20C9733C4CE8}" presName="root" presStyleCnt="0">
        <dgm:presLayoutVars>
          <dgm:dir/>
          <dgm:resizeHandles val="exact"/>
        </dgm:presLayoutVars>
      </dgm:prSet>
      <dgm:spPr/>
    </dgm:pt>
    <dgm:pt modelId="{7BAF21A8-C23E-4818-AA00-68CD1E6FBBE6}" type="pres">
      <dgm:prSet presAssocID="{9625E831-FD83-4BA0-8FB2-F3C530095352}" presName="compNode" presStyleCnt="0"/>
      <dgm:spPr/>
    </dgm:pt>
    <dgm:pt modelId="{CB939EF8-AA09-4CDC-BB1D-645A56119254}" type="pres">
      <dgm:prSet presAssocID="{9625E831-FD83-4BA0-8FB2-F3C530095352}" presName="iconRect" presStyleLbl="node1" presStyleIdx="0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3373AE91-B102-4610-90E6-8B9AAA321007}" type="pres">
      <dgm:prSet presAssocID="{9625E831-FD83-4BA0-8FB2-F3C530095352}" presName="spaceRect" presStyleCnt="0"/>
      <dgm:spPr/>
    </dgm:pt>
    <dgm:pt modelId="{542EB08A-8111-497A-BDBB-723310D0EF86}" type="pres">
      <dgm:prSet presAssocID="{9625E831-FD83-4BA0-8FB2-F3C530095352}" presName="textRect" presStyleLbl="revTx" presStyleIdx="0" presStyleCnt="7">
        <dgm:presLayoutVars>
          <dgm:chMax val="1"/>
          <dgm:chPref val="1"/>
        </dgm:presLayoutVars>
      </dgm:prSet>
      <dgm:spPr/>
    </dgm:pt>
    <dgm:pt modelId="{D82CDAB8-931D-4C40-98BA-44ACACA1088B}" type="pres">
      <dgm:prSet presAssocID="{36BB62C0-7A54-4FB4-8D47-D27C21C339B0}" presName="sibTrans" presStyleCnt="0"/>
      <dgm:spPr/>
    </dgm:pt>
    <dgm:pt modelId="{612E79CE-84F3-4751-BE6F-02A1AF2CB1C5}" type="pres">
      <dgm:prSet presAssocID="{7ADE5017-9555-4084-89D8-4A0C6D1C50D5}" presName="compNode" presStyleCnt="0"/>
      <dgm:spPr/>
    </dgm:pt>
    <dgm:pt modelId="{82B0DE90-42C9-4E81-8C1D-2B916C4803ED}" type="pres">
      <dgm:prSet presAssocID="{7ADE5017-9555-4084-89D8-4A0C6D1C50D5}" presName="iconRect" presStyleLbl="node1" presStyleIdx="1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A1B00204-9422-4307-A653-3FE9C564C347}" type="pres">
      <dgm:prSet presAssocID="{7ADE5017-9555-4084-89D8-4A0C6D1C50D5}" presName="spaceRect" presStyleCnt="0"/>
      <dgm:spPr/>
    </dgm:pt>
    <dgm:pt modelId="{FEF79FE8-FCC4-4D90-8FB6-9C8AFA30545D}" type="pres">
      <dgm:prSet presAssocID="{7ADE5017-9555-4084-89D8-4A0C6D1C50D5}" presName="textRect" presStyleLbl="revTx" presStyleIdx="1" presStyleCnt="7">
        <dgm:presLayoutVars>
          <dgm:chMax val="1"/>
          <dgm:chPref val="1"/>
        </dgm:presLayoutVars>
      </dgm:prSet>
      <dgm:spPr/>
    </dgm:pt>
    <dgm:pt modelId="{5C16DFD4-7096-4EB0-A5C2-9D1F04CAB9E2}" type="pres">
      <dgm:prSet presAssocID="{8FA4DD78-F505-4610-8B00-B0C837C2F485}" presName="sibTrans" presStyleCnt="0"/>
      <dgm:spPr/>
    </dgm:pt>
    <dgm:pt modelId="{9FC4918C-4435-495E-BBF6-2F8140FD44DC}" type="pres">
      <dgm:prSet presAssocID="{B35F5B70-B9B7-4B31-ABAD-78E525903BE1}" presName="compNode" presStyleCnt="0"/>
      <dgm:spPr/>
    </dgm:pt>
    <dgm:pt modelId="{BF299028-57A4-4C31-873D-C0CD6F01D571}" type="pres">
      <dgm:prSet presAssocID="{B35F5B70-B9B7-4B31-ABAD-78E525903BE1}" presName="iconRect" presStyleLbl="node1" presStyleIdx="2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E317B22D-EBEA-4047-9220-F2FC5156BA57}" type="pres">
      <dgm:prSet presAssocID="{B35F5B70-B9B7-4B31-ABAD-78E525903BE1}" presName="spaceRect" presStyleCnt="0"/>
      <dgm:spPr/>
    </dgm:pt>
    <dgm:pt modelId="{A12FD2AC-1E1E-4DA3-AE3C-5E6C1A48AFC7}" type="pres">
      <dgm:prSet presAssocID="{B35F5B70-B9B7-4B31-ABAD-78E525903BE1}" presName="textRect" presStyleLbl="revTx" presStyleIdx="2" presStyleCnt="7">
        <dgm:presLayoutVars>
          <dgm:chMax val="1"/>
          <dgm:chPref val="1"/>
        </dgm:presLayoutVars>
      </dgm:prSet>
      <dgm:spPr/>
    </dgm:pt>
    <dgm:pt modelId="{BA7647C7-9899-4523-9E6F-BF8860D1411B}" type="pres">
      <dgm:prSet presAssocID="{2F0521DB-C3AD-4DEE-8157-7149436CDE5D}" presName="sibTrans" presStyleCnt="0"/>
      <dgm:spPr/>
    </dgm:pt>
    <dgm:pt modelId="{903FE622-9766-4593-BEAD-8BDC88FF0126}" type="pres">
      <dgm:prSet presAssocID="{C9C57106-BD9F-4C96-A518-9452E4C60C2C}" presName="compNode" presStyleCnt="0"/>
      <dgm:spPr/>
    </dgm:pt>
    <dgm:pt modelId="{1EC1143C-AFCA-4A9B-83B9-2C4E1B0720B7}" type="pres">
      <dgm:prSet presAssocID="{C9C57106-BD9F-4C96-A518-9452E4C60C2C}" presName="iconRect" presStyleLbl="node1" presStyleIdx="3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FC058A8C-1D23-4D3E-AF57-0C24640C83A5}" type="pres">
      <dgm:prSet presAssocID="{C9C57106-BD9F-4C96-A518-9452E4C60C2C}" presName="spaceRect" presStyleCnt="0"/>
      <dgm:spPr/>
    </dgm:pt>
    <dgm:pt modelId="{581D855E-0A72-441D-889E-F004CA0DA9CE}" type="pres">
      <dgm:prSet presAssocID="{C9C57106-BD9F-4C96-A518-9452E4C60C2C}" presName="textRect" presStyleLbl="revTx" presStyleIdx="3" presStyleCnt="7">
        <dgm:presLayoutVars>
          <dgm:chMax val="1"/>
          <dgm:chPref val="1"/>
        </dgm:presLayoutVars>
      </dgm:prSet>
      <dgm:spPr/>
    </dgm:pt>
    <dgm:pt modelId="{AB8019D5-7378-4C7B-AA81-03C41593A839}" type="pres">
      <dgm:prSet presAssocID="{64DF7157-6B22-4D38-95C3-A064A6E021CE}" presName="sibTrans" presStyleCnt="0"/>
      <dgm:spPr/>
    </dgm:pt>
    <dgm:pt modelId="{7473EB52-7E7A-4DD3-879E-D0D9603A3DB1}" type="pres">
      <dgm:prSet presAssocID="{4F774955-8B46-4E94-97EC-F10DBD16093F}" presName="compNode" presStyleCnt="0"/>
      <dgm:spPr/>
    </dgm:pt>
    <dgm:pt modelId="{BDB024A0-20E2-4217-AD1F-BBEF485EC86D}" type="pres">
      <dgm:prSet presAssocID="{4F774955-8B46-4E94-97EC-F10DBD16093F}" presName="iconRect" presStyleLbl="node1" presStyleIdx="4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46795E0-DA36-4D35-8B47-CBE299390382}" type="pres">
      <dgm:prSet presAssocID="{4F774955-8B46-4E94-97EC-F10DBD16093F}" presName="spaceRect" presStyleCnt="0"/>
      <dgm:spPr/>
    </dgm:pt>
    <dgm:pt modelId="{52E7866C-D76E-47BE-ADD6-145C7D43EE0F}" type="pres">
      <dgm:prSet presAssocID="{4F774955-8B46-4E94-97EC-F10DBD16093F}" presName="textRect" presStyleLbl="revTx" presStyleIdx="4" presStyleCnt="7">
        <dgm:presLayoutVars>
          <dgm:chMax val="1"/>
          <dgm:chPref val="1"/>
        </dgm:presLayoutVars>
      </dgm:prSet>
      <dgm:spPr/>
    </dgm:pt>
    <dgm:pt modelId="{D8E16DC4-4CC8-49F4-9487-BD54CC9C3E43}" type="pres">
      <dgm:prSet presAssocID="{7D4C9588-A20A-4812-B87C-D599E67D300C}" presName="sibTrans" presStyleCnt="0"/>
      <dgm:spPr/>
    </dgm:pt>
    <dgm:pt modelId="{FFD30BEF-2A7E-4B6B-9FAD-C595934694B5}" type="pres">
      <dgm:prSet presAssocID="{C1B78659-CB38-4BE3-92DC-D6DEC87A74C1}" presName="compNode" presStyleCnt="0"/>
      <dgm:spPr/>
    </dgm:pt>
    <dgm:pt modelId="{CD96EEEC-CBF8-4E9F-B222-442F0DACAD62}" type="pres">
      <dgm:prSet presAssocID="{C1B78659-CB38-4BE3-92DC-D6DEC87A74C1}" presName="iconRect" presStyleLbl="node1" presStyleIdx="5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3F80DB82-560F-4299-9C42-6935B6AC3E6E}" type="pres">
      <dgm:prSet presAssocID="{C1B78659-CB38-4BE3-92DC-D6DEC87A74C1}" presName="spaceRect" presStyleCnt="0"/>
      <dgm:spPr/>
    </dgm:pt>
    <dgm:pt modelId="{156E61D1-B16D-4356-A366-32013E473209}" type="pres">
      <dgm:prSet presAssocID="{C1B78659-CB38-4BE3-92DC-D6DEC87A74C1}" presName="textRect" presStyleLbl="revTx" presStyleIdx="5" presStyleCnt="7">
        <dgm:presLayoutVars>
          <dgm:chMax val="1"/>
          <dgm:chPref val="1"/>
        </dgm:presLayoutVars>
      </dgm:prSet>
      <dgm:spPr/>
    </dgm:pt>
    <dgm:pt modelId="{6D03D393-111F-48DE-B7C7-5D934EAFCA01}" type="pres">
      <dgm:prSet presAssocID="{B3D9F4B2-5DAB-485A-916E-33B5776E9085}" presName="sibTrans" presStyleCnt="0"/>
      <dgm:spPr/>
    </dgm:pt>
    <dgm:pt modelId="{677A7FD2-0F47-4390-A0D6-8936E40EAA38}" type="pres">
      <dgm:prSet presAssocID="{CC37CE60-2CA5-4F63-9A39-72B96A9AC021}" presName="compNode" presStyleCnt="0"/>
      <dgm:spPr/>
    </dgm:pt>
    <dgm:pt modelId="{6C49F5FB-FE1C-441F-8865-FD869442FE85}" type="pres">
      <dgm:prSet presAssocID="{CC37CE60-2CA5-4F63-9A39-72B96A9AC021}" presName="iconRect" presStyleLbl="node1" presStyleIdx="6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77DBF139-A3E7-456C-9690-0FCDA4214B80}" type="pres">
      <dgm:prSet presAssocID="{CC37CE60-2CA5-4F63-9A39-72B96A9AC021}" presName="spaceRect" presStyleCnt="0"/>
      <dgm:spPr/>
    </dgm:pt>
    <dgm:pt modelId="{282E3DAF-4C27-4519-AC8D-CAA9A7427628}" type="pres">
      <dgm:prSet presAssocID="{CC37CE60-2CA5-4F63-9A39-72B96A9AC021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344D7713-26E4-4E28-807C-689841BA1F13}" type="presOf" srcId="{C9C57106-BD9F-4C96-A518-9452E4C60C2C}" destId="{581D855E-0A72-441D-889E-F004CA0DA9CE}" srcOrd="0" destOrd="0" presId="urn:microsoft.com/office/officeart/2018/2/layout/IconLabelList"/>
    <dgm:cxn modelId="{C30D571B-833A-4B82-96F9-60909CD05EC4}" srcId="{D940808E-9E08-4553-85D6-20C9733C4CE8}" destId="{B35F5B70-B9B7-4B31-ABAD-78E525903BE1}" srcOrd="2" destOrd="0" parTransId="{F1D44041-1298-44A3-B20C-41B793990BFF}" sibTransId="{2F0521DB-C3AD-4DEE-8157-7149436CDE5D}"/>
    <dgm:cxn modelId="{C991321F-09C7-4A47-9373-A179BC40BDA6}" type="presOf" srcId="{4F774955-8B46-4E94-97EC-F10DBD16093F}" destId="{52E7866C-D76E-47BE-ADD6-145C7D43EE0F}" srcOrd="0" destOrd="0" presId="urn:microsoft.com/office/officeart/2018/2/layout/IconLabelList"/>
    <dgm:cxn modelId="{8647485B-6F02-40BB-9F03-D3D5A6BCBD9B}" srcId="{D940808E-9E08-4553-85D6-20C9733C4CE8}" destId="{CC37CE60-2CA5-4F63-9A39-72B96A9AC021}" srcOrd="6" destOrd="0" parTransId="{078A8652-31A7-4D83-8F20-A4D5A139E520}" sibTransId="{1957F3E5-8CF0-4E68-B95A-E60C5E2A6234}"/>
    <dgm:cxn modelId="{B9FB7149-4BA5-48F9-86EF-0219203E9848}" type="presOf" srcId="{B35F5B70-B9B7-4B31-ABAD-78E525903BE1}" destId="{A12FD2AC-1E1E-4DA3-AE3C-5E6C1A48AFC7}" srcOrd="0" destOrd="0" presId="urn:microsoft.com/office/officeart/2018/2/layout/IconLabelList"/>
    <dgm:cxn modelId="{C34CBE49-3EEB-4E17-B16B-CEA3694E819A}" srcId="{D940808E-9E08-4553-85D6-20C9733C4CE8}" destId="{C9C57106-BD9F-4C96-A518-9452E4C60C2C}" srcOrd="3" destOrd="0" parTransId="{91C250D0-5D4D-46F2-AEAC-221B2D9D1715}" sibTransId="{64DF7157-6B22-4D38-95C3-A064A6E021CE}"/>
    <dgm:cxn modelId="{855D8681-A340-4592-9212-B12F96F2DBD0}" srcId="{D940808E-9E08-4553-85D6-20C9733C4CE8}" destId="{9625E831-FD83-4BA0-8FB2-F3C530095352}" srcOrd="0" destOrd="0" parTransId="{0C8078BA-853C-4334-B768-99F6BEACC3A6}" sibTransId="{36BB62C0-7A54-4FB4-8D47-D27C21C339B0}"/>
    <dgm:cxn modelId="{A0245C86-EB7C-43A4-832F-C31B438410CF}" type="presOf" srcId="{CC37CE60-2CA5-4F63-9A39-72B96A9AC021}" destId="{282E3DAF-4C27-4519-AC8D-CAA9A7427628}" srcOrd="0" destOrd="0" presId="urn:microsoft.com/office/officeart/2018/2/layout/IconLabelList"/>
    <dgm:cxn modelId="{8715A48B-0C5A-4960-B0B2-42FA89E54691}" type="presOf" srcId="{7ADE5017-9555-4084-89D8-4A0C6D1C50D5}" destId="{FEF79FE8-FCC4-4D90-8FB6-9C8AFA30545D}" srcOrd="0" destOrd="0" presId="urn:microsoft.com/office/officeart/2018/2/layout/IconLabelList"/>
    <dgm:cxn modelId="{615A0B93-41C8-4DF4-8F62-27FF8E17FD73}" srcId="{D940808E-9E08-4553-85D6-20C9733C4CE8}" destId="{C1B78659-CB38-4BE3-92DC-D6DEC87A74C1}" srcOrd="5" destOrd="0" parTransId="{A5B8B0A0-9AA0-4ABA-8AD3-1099268B02CB}" sibTransId="{B3D9F4B2-5DAB-485A-916E-33B5776E9085}"/>
    <dgm:cxn modelId="{BAF8A795-C9B7-47A8-B034-671183A8B046}" srcId="{D940808E-9E08-4553-85D6-20C9733C4CE8}" destId="{7ADE5017-9555-4084-89D8-4A0C6D1C50D5}" srcOrd="1" destOrd="0" parTransId="{1F273850-DBFC-4262-95E9-BA92D6F91BBB}" sibTransId="{8FA4DD78-F505-4610-8B00-B0C837C2F485}"/>
    <dgm:cxn modelId="{86ACAAA3-A3FB-4728-9FA5-7A13F005370F}" type="presOf" srcId="{D940808E-9E08-4553-85D6-20C9733C4CE8}" destId="{C3F01A8B-A366-483A-974E-EC44744892A7}" srcOrd="0" destOrd="0" presId="urn:microsoft.com/office/officeart/2018/2/layout/IconLabelList"/>
    <dgm:cxn modelId="{DF845FB5-6F2C-4F37-BB45-708E2D7F9941}" type="presOf" srcId="{9625E831-FD83-4BA0-8FB2-F3C530095352}" destId="{542EB08A-8111-497A-BDBB-723310D0EF86}" srcOrd="0" destOrd="0" presId="urn:microsoft.com/office/officeart/2018/2/layout/IconLabelList"/>
    <dgm:cxn modelId="{736AD2CC-AC86-4133-A05E-936D77428D5F}" srcId="{D940808E-9E08-4553-85D6-20C9733C4CE8}" destId="{4F774955-8B46-4E94-97EC-F10DBD16093F}" srcOrd="4" destOrd="0" parTransId="{7F9E8902-7883-4DBD-83E2-81C18ACEE0ED}" sibTransId="{7D4C9588-A20A-4812-B87C-D599E67D300C}"/>
    <dgm:cxn modelId="{978636FA-3215-45C8-8430-3C4B8C57EAD9}" type="presOf" srcId="{C1B78659-CB38-4BE3-92DC-D6DEC87A74C1}" destId="{156E61D1-B16D-4356-A366-32013E473209}" srcOrd="0" destOrd="0" presId="urn:microsoft.com/office/officeart/2018/2/layout/IconLabelList"/>
    <dgm:cxn modelId="{BF20A22C-6239-4B16-AD14-2C22C7F28940}" type="presParOf" srcId="{C3F01A8B-A366-483A-974E-EC44744892A7}" destId="{7BAF21A8-C23E-4818-AA00-68CD1E6FBBE6}" srcOrd="0" destOrd="0" presId="urn:microsoft.com/office/officeart/2018/2/layout/IconLabelList"/>
    <dgm:cxn modelId="{A4DFFB59-5292-43CE-9DF4-3241DF781B50}" type="presParOf" srcId="{7BAF21A8-C23E-4818-AA00-68CD1E6FBBE6}" destId="{CB939EF8-AA09-4CDC-BB1D-645A56119254}" srcOrd="0" destOrd="0" presId="urn:microsoft.com/office/officeart/2018/2/layout/IconLabelList"/>
    <dgm:cxn modelId="{AF6F20C2-C163-4097-8C5F-1FF622C15FDE}" type="presParOf" srcId="{7BAF21A8-C23E-4818-AA00-68CD1E6FBBE6}" destId="{3373AE91-B102-4610-90E6-8B9AAA321007}" srcOrd="1" destOrd="0" presId="urn:microsoft.com/office/officeart/2018/2/layout/IconLabelList"/>
    <dgm:cxn modelId="{3DDF6E89-1F2A-435E-909B-81C2F0980BFA}" type="presParOf" srcId="{7BAF21A8-C23E-4818-AA00-68CD1E6FBBE6}" destId="{542EB08A-8111-497A-BDBB-723310D0EF86}" srcOrd="2" destOrd="0" presId="urn:microsoft.com/office/officeart/2018/2/layout/IconLabelList"/>
    <dgm:cxn modelId="{49ED2DBF-BDB4-4AF6-B036-894D5A30BA1D}" type="presParOf" srcId="{C3F01A8B-A366-483A-974E-EC44744892A7}" destId="{D82CDAB8-931D-4C40-98BA-44ACACA1088B}" srcOrd="1" destOrd="0" presId="urn:microsoft.com/office/officeart/2018/2/layout/IconLabelList"/>
    <dgm:cxn modelId="{72600005-27E6-442C-BE3A-E129C08A9279}" type="presParOf" srcId="{C3F01A8B-A366-483A-974E-EC44744892A7}" destId="{612E79CE-84F3-4751-BE6F-02A1AF2CB1C5}" srcOrd="2" destOrd="0" presId="urn:microsoft.com/office/officeart/2018/2/layout/IconLabelList"/>
    <dgm:cxn modelId="{6AD49C0E-42BE-4E99-B134-CC736A489B59}" type="presParOf" srcId="{612E79CE-84F3-4751-BE6F-02A1AF2CB1C5}" destId="{82B0DE90-42C9-4E81-8C1D-2B916C4803ED}" srcOrd="0" destOrd="0" presId="urn:microsoft.com/office/officeart/2018/2/layout/IconLabelList"/>
    <dgm:cxn modelId="{34E2BE03-77E9-4A87-874A-650D1CC483F9}" type="presParOf" srcId="{612E79CE-84F3-4751-BE6F-02A1AF2CB1C5}" destId="{A1B00204-9422-4307-A653-3FE9C564C347}" srcOrd="1" destOrd="0" presId="urn:microsoft.com/office/officeart/2018/2/layout/IconLabelList"/>
    <dgm:cxn modelId="{53BDC96F-7A1D-4BEC-BF07-304CA9CB7AA0}" type="presParOf" srcId="{612E79CE-84F3-4751-BE6F-02A1AF2CB1C5}" destId="{FEF79FE8-FCC4-4D90-8FB6-9C8AFA30545D}" srcOrd="2" destOrd="0" presId="urn:microsoft.com/office/officeart/2018/2/layout/IconLabelList"/>
    <dgm:cxn modelId="{880655FE-5094-4D4D-A82F-AC6A7F53599B}" type="presParOf" srcId="{C3F01A8B-A366-483A-974E-EC44744892A7}" destId="{5C16DFD4-7096-4EB0-A5C2-9D1F04CAB9E2}" srcOrd="3" destOrd="0" presId="urn:microsoft.com/office/officeart/2018/2/layout/IconLabelList"/>
    <dgm:cxn modelId="{A7CA6A58-7FF6-4580-B97A-6595AD0A1614}" type="presParOf" srcId="{C3F01A8B-A366-483A-974E-EC44744892A7}" destId="{9FC4918C-4435-495E-BBF6-2F8140FD44DC}" srcOrd="4" destOrd="0" presId="urn:microsoft.com/office/officeart/2018/2/layout/IconLabelList"/>
    <dgm:cxn modelId="{E178D634-7E85-4088-A5D6-B5E19DAE34AA}" type="presParOf" srcId="{9FC4918C-4435-495E-BBF6-2F8140FD44DC}" destId="{BF299028-57A4-4C31-873D-C0CD6F01D571}" srcOrd="0" destOrd="0" presId="urn:microsoft.com/office/officeart/2018/2/layout/IconLabelList"/>
    <dgm:cxn modelId="{047C6F0F-A2B7-4B16-A1D0-7F6BB8530F17}" type="presParOf" srcId="{9FC4918C-4435-495E-BBF6-2F8140FD44DC}" destId="{E317B22D-EBEA-4047-9220-F2FC5156BA57}" srcOrd="1" destOrd="0" presId="urn:microsoft.com/office/officeart/2018/2/layout/IconLabelList"/>
    <dgm:cxn modelId="{4C7FF454-0956-4A87-B936-8557BD7B5996}" type="presParOf" srcId="{9FC4918C-4435-495E-BBF6-2F8140FD44DC}" destId="{A12FD2AC-1E1E-4DA3-AE3C-5E6C1A48AFC7}" srcOrd="2" destOrd="0" presId="urn:microsoft.com/office/officeart/2018/2/layout/IconLabelList"/>
    <dgm:cxn modelId="{235E7AB9-9CDE-4AAF-B3AE-79D97937C937}" type="presParOf" srcId="{C3F01A8B-A366-483A-974E-EC44744892A7}" destId="{BA7647C7-9899-4523-9E6F-BF8860D1411B}" srcOrd="5" destOrd="0" presId="urn:microsoft.com/office/officeart/2018/2/layout/IconLabelList"/>
    <dgm:cxn modelId="{DB26866F-2179-44A6-A147-8EA2ABF5E83A}" type="presParOf" srcId="{C3F01A8B-A366-483A-974E-EC44744892A7}" destId="{903FE622-9766-4593-BEAD-8BDC88FF0126}" srcOrd="6" destOrd="0" presId="urn:microsoft.com/office/officeart/2018/2/layout/IconLabelList"/>
    <dgm:cxn modelId="{D9B5883D-43BC-4B73-9668-49CB283BA5BB}" type="presParOf" srcId="{903FE622-9766-4593-BEAD-8BDC88FF0126}" destId="{1EC1143C-AFCA-4A9B-83B9-2C4E1B0720B7}" srcOrd="0" destOrd="0" presId="urn:microsoft.com/office/officeart/2018/2/layout/IconLabelList"/>
    <dgm:cxn modelId="{46525D9A-8AB2-433C-86AD-6283D13DF9AB}" type="presParOf" srcId="{903FE622-9766-4593-BEAD-8BDC88FF0126}" destId="{FC058A8C-1D23-4D3E-AF57-0C24640C83A5}" srcOrd="1" destOrd="0" presId="urn:microsoft.com/office/officeart/2018/2/layout/IconLabelList"/>
    <dgm:cxn modelId="{C04D7121-2B65-41C1-8285-22819AEAD2C6}" type="presParOf" srcId="{903FE622-9766-4593-BEAD-8BDC88FF0126}" destId="{581D855E-0A72-441D-889E-F004CA0DA9CE}" srcOrd="2" destOrd="0" presId="urn:microsoft.com/office/officeart/2018/2/layout/IconLabelList"/>
    <dgm:cxn modelId="{DD236E91-5227-46E6-8734-4CC02184F10C}" type="presParOf" srcId="{C3F01A8B-A366-483A-974E-EC44744892A7}" destId="{AB8019D5-7378-4C7B-AA81-03C41593A839}" srcOrd="7" destOrd="0" presId="urn:microsoft.com/office/officeart/2018/2/layout/IconLabelList"/>
    <dgm:cxn modelId="{C3C85436-9DF4-4276-8280-B0714CF74333}" type="presParOf" srcId="{C3F01A8B-A366-483A-974E-EC44744892A7}" destId="{7473EB52-7E7A-4DD3-879E-D0D9603A3DB1}" srcOrd="8" destOrd="0" presId="urn:microsoft.com/office/officeart/2018/2/layout/IconLabelList"/>
    <dgm:cxn modelId="{7F471D72-00D7-4391-B006-70464A852989}" type="presParOf" srcId="{7473EB52-7E7A-4DD3-879E-D0D9603A3DB1}" destId="{BDB024A0-20E2-4217-AD1F-BBEF485EC86D}" srcOrd="0" destOrd="0" presId="urn:microsoft.com/office/officeart/2018/2/layout/IconLabelList"/>
    <dgm:cxn modelId="{091644E6-676C-4874-A4D8-B84CFF5302A9}" type="presParOf" srcId="{7473EB52-7E7A-4DD3-879E-D0D9603A3DB1}" destId="{B46795E0-DA36-4D35-8B47-CBE299390382}" srcOrd="1" destOrd="0" presId="urn:microsoft.com/office/officeart/2018/2/layout/IconLabelList"/>
    <dgm:cxn modelId="{F3674AA4-F9DD-4F09-AFE7-316868E55570}" type="presParOf" srcId="{7473EB52-7E7A-4DD3-879E-D0D9603A3DB1}" destId="{52E7866C-D76E-47BE-ADD6-145C7D43EE0F}" srcOrd="2" destOrd="0" presId="urn:microsoft.com/office/officeart/2018/2/layout/IconLabelList"/>
    <dgm:cxn modelId="{C488F089-7F49-4F32-B14F-7FE991D56AEB}" type="presParOf" srcId="{C3F01A8B-A366-483A-974E-EC44744892A7}" destId="{D8E16DC4-4CC8-49F4-9487-BD54CC9C3E43}" srcOrd="9" destOrd="0" presId="urn:microsoft.com/office/officeart/2018/2/layout/IconLabelList"/>
    <dgm:cxn modelId="{9CD397B3-5E94-427F-825A-FA53DA7CE68B}" type="presParOf" srcId="{C3F01A8B-A366-483A-974E-EC44744892A7}" destId="{FFD30BEF-2A7E-4B6B-9FAD-C595934694B5}" srcOrd="10" destOrd="0" presId="urn:microsoft.com/office/officeart/2018/2/layout/IconLabelList"/>
    <dgm:cxn modelId="{7B19B78C-D196-4CA4-B993-49B74BD6156B}" type="presParOf" srcId="{FFD30BEF-2A7E-4B6B-9FAD-C595934694B5}" destId="{CD96EEEC-CBF8-4E9F-B222-442F0DACAD62}" srcOrd="0" destOrd="0" presId="urn:microsoft.com/office/officeart/2018/2/layout/IconLabelList"/>
    <dgm:cxn modelId="{590173B9-1E09-47E6-9218-3A08FFCD499C}" type="presParOf" srcId="{FFD30BEF-2A7E-4B6B-9FAD-C595934694B5}" destId="{3F80DB82-560F-4299-9C42-6935B6AC3E6E}" srcOrd="1" destOrd="0" presId="urn:microsoft.com/office/officeart/2018/2/layout/IconLabelList"/>
    <dgm:cxn modelId="{3ED64DC4-D4C1-495A-877D-206EB66FD970}" type="presParOf" srcId="{FFD30BEF-2A7E-4B6B-9FAD-C595934694B5}" destId="{156E61D1-B16D-4356-A366-32013E473209}" srcOrd="2" destOrd="0" presId="urn:microsoft.com/office/officeart/2018/2/layout/IconLabelList"/>
    <dgm:cxn modelId="{901D27C4-8D1D-447B-AE7C-D0CEDC165BA4}" type="presParOf" srcId="{C3F01A8B-A366-483A-974E-EC44744892A7}" destId="{6D03D393-111F-48DE-B7C7-5D934EAFCA01}" srcOrd="11" destOrd="0" presId="urn:microsoft.com/office/officeart/2018/2/layout/IconLabelList"/>
    <dgm:cxn modelId="{657DD412-29EE-4847-8BF6-7E948BF8C3DE}" type="presParOf" srcId="{C3F01A8B-A366-483A-974E-EC44744892A7}" destId="{677A7FD2-0F47-4390-A0D6-8936E40EAA38}" srcOrd="12" destOrd="0" presId="urn:microsoft.com/office/officeart/2018/2/layout/IconLabelList"/>
    <dgm:cxn modelId="{DA18FA86-2D41-47DB-AAE0-589593E06383}" type="presParOf" srcId="{677A7FD2-0F47-4390-A0D6-8936E40EAA38}" destId="{6C49F5FB-FE1C-441F-8865-FD869442FE85}" srcOrd="0" destOrd="0" presId="urn:microsoft.com/office/officeart/2018/2/layout/IconLabelList"/>
    <dgm:cxn modelId="{E8A21FD0-B2E3-45B3-A17A-EEF54C99B8A5}" type="presParOf" srcId="{677A7FD2-0F47-4390-A0D6-8936E40EAA38}" destId="{77DBF139-A3E7-456C-9690-0FCDA4214B80}" srcOrd="1" destOrd="0" presId="urn:microsoft.com/office/officeart/2018/2/layout/IconLabelList"/>
    <dgm:cxn modelId="{C2267395-E5F3-4943-BCE9-422AC065CEED}" type="presParOf" srcId="{677A7FD2-0F47-4390-A0D6-8936E40EAA38}" destId="{282E3DAF-4C27-4519-AC8D-CAA9A742762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E699F17-6ED5-44FF-8AE2-5E6A018DD8FC}" type="doc">
      <dgm:prSet loTypeId="urn:microsoft.com/office/officeart/2018/2/layout/IconLabelList" loCatId="icon" qsTypeId="urn:microsoft.com/office/officeart/2005/8/quickstyle/3d2#2" qsCatId="3D" csTypeId="urn:microsoft.com/office/officeart/2005/8/colors/colorful5#2" csCatId="colorful" phldr="1"/>
      <dgm:spPr/>
      <dgm:t>
        <a:bodyPr/>
        <a:lstStyle/>
        <a:p>
          <a:endParaRPr lang="en-US"/>
        </a:p>
      </dgm:t>
    </dgm:pt>
    <dgm:pt modelId="{AE2593D3-3531-4BA2-8FB0-8B4E974AD3F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Growing UK fitness industry</a:t>
          </a:r>
          <a:endParaRPr lang="en-US"/>
        </a:p>
      </dgm:t>
    </dgm:pt>
    <dgm:pt modelId="{F478D258-4D0B-4E20-96D0-86DE9CB677D9}" type="parTrans" cxnId="{4BB3EFEE-F302-4141-A23C-30DE60C9EEA3}">
      <dgm:prSet/>
      <dgm:spPr/>
      <dgm:t>
        <a:bodyPr/>
        <a:lstStyle/>
        <a:p>
          <a:endParaRPr lang="en-US"/>
        </a:p>
      </dgm:t>
    </dgm:pt>
    <dgm:pt modelId="{942669E8-5F2F-4767-AE14-A488C97E7F8B}" type="sibTrans" cxnId="{4BB3EFEE-F302-4141-A23C-30DE60C9EEA3}">
      <dgm:prSet/>
      <dgm:spPr/>
      <dgm:t>
        <a:bodyPr/>
        <a:lstStyle/>
        <a:p>
          <a:endParaRPr lang="en-US"/>
        </a:p>
      </dgm:t>
    </dgm:pt>
    <dgm:pt modelId="{EDA94547-5F19-4459-A05C-6764D626500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Increased demand for digital health</a:t>
          </a:r>
          <a:endParaRPr lang="en-US"/>
        </a:p>
      </dgm:t>
    </dgm:pt>
    <dgm:pt modelId="{62211123-86D4-4E33-9930-757C27847F16}" type="parTrans" cxnId="{39183153-2D04-41C7-BBE2-653283F395A8}">
      <dgm:prSet/>
      <dgm:spPr/>
      <dgm:t>
        <a:bodyPr/>
        <a:lstStyle/>
        <a:p>
          <a:endParaRPr lang="en-US"/>
        </a:p>
      </dgm:t>
    </dgm:pt>
    <dgm:pt modelId="{0D620415-2E5F-431D-B8F0-666600E60BD5}" type="sibTrans" cxnId="{39183153-2D04-41C7-BBE2-653283F395A8}">
      <dgm:prSet/>
      <dgm:spPr/>
      <dgm:t>
        <a:bodyPr/>
        <a:lstStyle/>
        <a:p>
          <a:endParaRPr lang="en-US"/>
        </a:p>
      </dgm:t>
    </dgm:pt>
    <dgm:pt modelId="{55F70C93-70BD-447E-BF8E-8B641B1D986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Rising wearable technology adoption</a:t>
          </a:r>
          <a:endParaRPr lang="en-US"/>
        </a:p>
      </dgm:t>
    </dgm:pt>
    <dgm:pt modelId="{634ED529-19CE-4ED3-898D-CB58577011BC}" type="parTrans" cxnId="{D37AA680-C94B-4CCB-9B48-EDF43B9590A5}">
      <dgm:prSet/>
      <dgm:spPr/>
      <dgm:t>
        <a:bodyPr/>
        <a:lstStyle/>
        <a:p>
          <a:endParaRPr lang="en-US"/>
        </a:p>
      </dgm:t>
    </dgm:pt>
    <dgm:pt modelId="{973C89E9-B98D-4E00-B288-41F69CFD52F3}" type="sibTrans" cxnId="{D37AA680-C94B-4CCB-9B48-EDF43B9590A5}">
      <dgm:prSet/>
      <dgm:spPr/>
      <dgm:t>
        <a:bodyPr/>
        <a:lstStyle/>
        <a:p>
          <a:endParaRPr lang="en-US"/>
        </a:p>
      </dgm:t>
    </dgm:pt>
    <dgm:pt modelId="{23CAD2EA-9547-4AD4-A66E-99984DA6253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Greater focus on preventative healthcare</a:t>
          </a:r>
          <a:endParaRPr lang="en-US"/>
        </a:p>
      </dgm:t>
    </dgm:pt>
    <dgm:pt modelId="{C0E82233-E1A6-4F43-8B25-E4A79CD9DAFD}" type="parTrans" cxnId="{164869EB-CB93-47E1-94E2-7267C7159EE7}">
      <dgm:prSet/>
      <dgm:spPr/>
      <dgm:t>
        <a:bodyPr/>
        <a:lstStyle/>
        <a:p>
          <a:endParaRPr lang="en-US"/>
        </a:p>
      </dgm:t>
    </dgm:pt>
    <dgm:pt modelId="{FBAF5DE1-163C-4129-B802-CFCA7660E471}" type="sibTrans" cxnId="{164869EB-CB93-47E1-94E2-7267C7159EE7}">
      <dgm:prSet/>
      <dgm:spPr/>
      <dgm:t>
        <a:bodyPr/>
        <a:lstStyle/>
        <a:p>
          <a:endParaRPr lang="en-US"/>
        </a:p>
      </dgm:t>
    </dgm:pt>
    <dgm:pt modelId="{CA49AAEA-C158-45EB-AD21-CD1B1B74DE38}" type="pres">
      <dgm:prSet presAssocID="{6E699F17-6ED5-44FF-8AE2-5E6A018DD8FC}" presName="root" presStyleCnt="0">
        <dgm:presLayoutVars>
          <dgm:dir/>
          <dgm:resizeHandles val="exact"/>
        </dgm:presLayoutVars>
      </dgm:prSet>
      <dgm:spPr/>
    </dgm:pt>
    <dgm:pt modelId="{EDBA4F47-3AD0-43C2-8049-FB2E9F0A0418}" type="pres">
      <dgm:prSet presAssocID="{AE2593D3-3531-4BA2-8FB0-8B4E974AD3FE}" presName="compNode" presStyleCnt="0"/>
      <dgm:spPr/>
    </dgm:pt>
    <dgm:pt modelId="{A9C1A1E9-2C3E-4217-BDB1-EF045587BE8E}" type="pres">
      <dgm:prSet presAssocID="{AE2593D3-3531-4BA2-8FB0-8B4E974AD3FE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164D6459-9693-406A-9862-E3689F1F0725}" type="pres">
      <dgm:prSet presAssocID="{AE2593D3-3531-4BA2-8FB0-8B4E974AD3FE}" presName="spaceRect" presStyleCnt="0"/>
      <dgm:spPr/>
    </dgm:pt>
    <dgm:pt modelId="{BED5C5F8-E20E-43EB-AB8C-46A9EE7E0A7B}" type="pres">
      <dgm:prSet presAssocID="{AE2593D3-3531-4BA2-8FB0-8B4E974AD3FE}" presName="textRect" presStyleLbl="revTx" presStyleIdx="0" presStyleCnt="4">
        <dgm:presLayoutVars>
          <dgm:chMax val="1"/>
          <dgm:chPref val="1"/>
        </dgm:presLayoutVars>
      </dgm:prSet>
      <dgm:spPr/>
    </dgm:pt>
    <dgm:pt modelId="{12A10AE7-FE89-408E-BF9F-5F36975CFC85}" type="pres">
      <dgm:prSet presAssocID="{942669E8-5F2F-4767-AE14-A488C97E7F8B}" presName="sibTrans" presStyleCnt="0"/>
      <dgm:spPr/>
    </dgm:pt>
    <dgm:pt modelId="{36FF16FA-F0FB-4184-8EAF-AEE56ADC2F0A}" type="pres">
      <dgm:prSet presAssocID="{EDA94547-5F19-4459-A05C-6764D6265008}" presName="compNode" presStyleCnt="0"/>
      <dgm:spPr/>
    </dgm:pt>
    <dgm:pt modelId="{CD7EFE1B-65EB-46DF-8DA4-6AE6F3700524}" type="pres">
      <dgm:prSet presAssocID="{EDA94547-5F19-4459-A05C-6764D6265008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F9EB7AC0-8A88-4570-8661-180AC8F1B176}" type="pres">
      <dgm:prSet presAssocID="{EDA94547-5F19-4459-A05C-6764D6265008}" presName="spaceRect" presStyleCnt="0"/>
      <dgm:spPr/>
    </dgm:pt>
    <dgm:pt modelId="{C32341E9-5084-4336-98BB-0B16B4603D24}" type="pres">
      <dgm:prSet presAssocID="{EDA94547-5F19-4459-A05C-6764D6265008}" presName="textRect" presStyleLbl="revTx" presStyleIdx="1" presStyleCnt="4">
        <dgm:presLayoutVars>
          <dgm:chMax val="1"/>
          <dgm:chPref val="1"/>
        </dgm:presLayoutVars>
      </dgm:prSet>
      <dgm:spPr/>
    </dgm:pt>
    <dgm:pt modelId="{50F75E66-9B50-4F12-A352-6F5ACD52FBF6}" type="pres">
      <dgm:prSet presAssocID="{0D620415-2E5F-431D-B8F0-666600E60BD5}" presName="sibTrans" presStyleCnt="0"/>
      <dgm:spPr/>
    </dgm:pt>
    <dgm:pt modelId="{8F8B7D9E-E72A-497D-8FCF-9582D11991AC}" type="pres">
      <dgm:prSet presAssocID="{55F70C93-70BD-447E-BF8E-8B641B1D9861}" presName="compNode" presStyleCnt="0"/>
      <dgm:spPr/>
    </dgm:pt>
    <dgm:pt modelId="{5664DCC2-3503-4A71-9D0A-C639B920694B}" type="pres">
      <dgm:prSet presAssocID="{55F70C93-70BD-447E-BF8E-8B641B1D9861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55AC7D9B-EE4D-4A49-8E78-8A9C215114E8}" type="pres">
      <dgm:prSet presAssocID="{55F70C93-70BD-447E-BF8E-8B641B1D9861}" presName="spaceRect" presStyleCnt="0"/>
      <dgm:spPr/>
    </dgm:pt>
    <dgm:pt modelId="{C2858422-6E6D-4494-B4C2-D1E7C0F3A639}" type="pres">
      <dgm:prSet presAssocID="{55F70C93-70BD-447E-BF8E-8B641B1D9861}" presName="textRect" presStyleLbl="revTx" presStyleIdx="2" presStyleCnt="4">
        <dgm:presLayoutVars>
          <dgm:chMax val="1"/>
          <dgm:chPref val="1"/>
        </dgm:presLayoutVars>
      </dgm:prSet>
      <dgm:spPr/>
    </dgm:pt>
    <dgm:pt modelId="{CF70F51A-2BD2-405C-A12E-FD9B880B3B8B}" type="pres">
      <dgm:prSet presAssocID="{973C89E9-B98D-4E00-B288-41F69CFD52F3}" presName="sibTrans" presStyleCnt="0"/>
      <dgm:spPr/>
    </dgm:pt>
    <dgm:pt modelId="{EFBAD3AD-2509-448E-92CA-FF3C728D9082}" type="pres">
      <dgm:prSet presAssocID="{23CAD2EA-9547-4AD4-A66E-99984DA62533}" presName="compNode" presStyleCnt="0"/>
      <dgm:spPr/>
    </dgm:pt>
    <dgm:pt modelId="{D08B0CEE-D169-4FD3-B968-F72A162190C7}" type="pres">
      <dgm:prSet presAssocID="{23CAD2EA-9547-4AD4-A66E-99984DA62533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4418875E-E78A-47F2-969B-55F820B45B5D}" type="pres">
      <dgm:prSet presAssocID="{23CAD2EA-9547-4AD4-A66E-99984DA62533}" presName="spaceRect" presStyleCnt="0"/>
      <dgm:spPr/>
    </dgm:pt>
    <dgm:pt modelId="{6D4BEE50-3BF1-4FA3-B33C-3378A8056AFB}" type="pres">
      <dgm:prSet presAssocID="{23CAD2EA-9547-4AD4-A66E-99984DA6253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91ECE05-59C1-46A7-84B0-6C5DC40529A8}" type="presOf" srcId="{AE2593D3-3531-4BA2-8FB0-8B4E974AD3FE}" destId="{BED5C5F8-E20E-43EB-AB8C-46A9EE7E0A7B}" srcOrd="0" destOrd="0" presId="urn:microsoft.com/office/officeart/2018/2/layout/IconLabelList"/>
    <dgm:cxn modelId="{67A62321-C6F7-410E-9D13-A5A205148F00}" type="presOf" srcId="{55F70C93-70BD-447E-BF8E-8B641B1D9861}" destId="{C2858422-6E6D-4494-B4C2-D1E7C0F3A639}" srcOrd="0" destOrd="0" presId="urn:microsoft.com/office/officeart/2018/2/layout/IconLabelList"/>
    <dgm:cxn modelId="{39183153-2D04-41C7-BBE2-653283F395A8}" srcId="{6E699F17-6ED5-44FF-8AE2-5E6A018DD8FC}" destId="{EDA94547-5F19-4459-A05C-6764D6265008}" srcOrd="1" destOrd="0" parTransId="{62211123-86D4-4E33-9930-757C27847F16}" sibTransId="{0D620415-2E5F-431D-B8F0-666600E60BD5}"/>
    <dgm:cxn modelId="{D37AA680-C94B-4CCB-9B48-EDF43B9590A5}" srcId="{6E699F17-6ED5-44FF-8AE2-5E6A018DD8FC}" destId="{55F70C93-70BD-447E-BF8E-8B641B1D9861}" srcOrd="2" destOrd="0" parTransId="{634ED529-19CE-4ED3-898D-CB58577011BC}" sibTransId="{973C89E9-B98D-4E00-B288-41F69CFD52F3}"/>
    <dgm:cxn modelId="{62AC8094-3D06-414A-AA92-90D6F9A37CBB}" type="presOf" srcId="{23CAD2EA-9547-4AD4-A66E-99984DA62533}" destId="{6D4BEE50-3BF1-4FA3-B33C-3378A8056AFB}" srcOrd="0" destOrd="0" presId="urn:microsoft.com/office/officeart/2018/2/layout/IconLabelList"/>
    <dgm:cxn modelId="{9131FCB2-B08A-4DBE-8450-BA2149DFC1A3}" type="presOf" srcId="{EDA94547-5F19-4459-A05C-6764D6265008}" destId="{C32341E9-5084-4336-98BB-0B16B4603D24}" srcOrd="0" destOrd="0" presId="urn:microsoft.com/office/officeart/2018/2/layout/IconLabelList"/>
    <dgm:cxn modelId="{31B128BC-385B-4D86-B869-41E90AA8AE1D}" type="presOf" srcId="{6E699F17-6ED5-44FF-8AE2-5E6A018DD8FC}" destId="{CA49AAEA-C158-45EB-AD21-CD1B1B74DE38}" srcOrd="0" destOrd="0" presId="urn:microsoft.com/office/officeart/2018/2/layout/IconLabelList"/>
    <dgm:cxn modelId="{164869EB-CB93-47E1-94E2-7267C7159EE7}" srcId="{6E699F17-6ED5-44FF-8AE2-5E6A018DD8FC}" destId="{23CAD2EA-9547-4AD4-A66E-99984DA62533}" srcOrd="3" destOrd="0" parTransId="{C0E82233-E1A6-4F43-8B25-E4A79CD9DAFD}" sibTransId="{FBAF5DE1-163C-4129-B802-CFCA7660E471}"/>
    <dgm:cxn modelId="{4BB3EFEE-F302-4141-A23C-30DE60C9EEA3}" srcId="{6E699F17-6ED5-44FF-8AE2-5E6A018DD8FC}" destId="{AE2593D3-3531-4BA2-8FB0-8B4E974AD3FE}" srcOrd="0" destOrd="0" parTransId="{F478D258-4D0B-4E20-96D0-86DE9CB677D9}" sibTransId="{942669E8-5F2F-4767-AE14-A488C97E7F8B}"/>
    <dgm:cxn modelId="{D6F42644-5A54-4222-B574-302394A83239}" type="presParOf" srcId="{CA49AAEA-C158-45EB-AD21-CD1B1B74DE38}" destId="{EDBA4F47-3AD0-43C2-8049-FB2E9F0A0418}" srcOrd="0" destOrd="0" presId="urn:microsoft.com/office/officeart/2018/2/layout/IconLabelList"/>
    <dgm:cxn modelId="{B86261CF-97B1-43B3-92A2-09C9E84F7AC1}" type="presParOf" srcId="{EDBA4F47-3AD0-43C2-8049-FB2E9F0A0418}" destId="{A9C1A1E9-2C3E-4217-BDB1-EF045587BE8E}" srcOrd="0" destOrd="0" presId="urn:microsoft.com/office/officeart/2018/2/layout/IconLabelList"/>
    <dgm:cxn modelId="{33E44A95-73D5-44B5-AAC1-B0E4B8F27576}" type="presParOf" srcId="{EDBA4F47-3AD0-43C2-8049-FB2E9F0A0418}" destId="{164D6459-9693-406A-9862-E3689F1F0725}" srcOrd="1" destOrd="0" presId="urn:microsoft.com/office/officeart/2018/2/layout/IconLabelList"/>
    <dgm:cxn modelId="{E83B7477-3B99-41EE-8091-A74D7E05E55D}" type="presParOf" srcId="{EDBA4F47-3AD0-43C2-8049-FB2E9F0A0418}" destId="{BED5C5F8-E20E-43EB-AB8C-46A9EE7E0A7B}" srcOrd="2" destOrd="0" presId="urn:microsoft.com/office/officeart/2018/2/layout/IconLabelList"/>
    <dgm:cxn modelId="{59918ACC-201A-47FC-A27E-EA340B05A1F7}" type="presParOf" srcId="{CA49AAEA-C158-45EB-AD21-CD1B1B74DE38}" destId="{12A10AE7-FE89-408E-BF9F-5F36975CFC85}" srcOrd="1" destOrd="0" presId="urn:microsoft.com/office/officeart/2018/2/layout/IconLabelList"/>
    <dgm:cxn modelId="{C2F536D8-97AF-4CFE-BF0B-8735B02199E2}" type="presParOf" srcId="{CA49AAEA-C158-45EB-AD21-CD1B1B74DE38}" destId="{36FF16FA-F0FB-4184-8EAF-AEE56ADC2F0A}" srcOrd="2" destOrd="0" presId="urn:microsoft.com/office/officeart/2018/2/layout/IconLabelList"/>
    <dgm:cxn modelId="{7E14A871-2534-4D42-9E43-F5B85601E6CD}" type="presParOf" srcId="{36FF16FA-F0FB-4184-8EAF-AEE56ADC2F0A}" destId="{CD7EFE1B-65EB-46DF-8DA4-6AE6F3700524}" srcOrd="0" destOrd="0" presId="urn:microsoft.com/office/officeart/2018/2/layout/IconLabelList"/>
    <dgm:cxn modelId="{FFEFF6B6-F191-4DB1-8173-C5E86ADB7C51}" type="presParOf" srcId="{36FF16FA-F0FB-4184-8EAF-AEE56ADC2F0A}" destId="{F9EB7AC0-8A88-4570-8661-180AC8F1B176}" srcOrd="1" destOrd="0" presId="urn:microsoft.com/office/officeart/2018/2/layout/IconLabelList"/>
    <dgm:cxn modelId="{8124D9C7-0BD5-40DA-9609-9DA28EE6474D}" type="presParOf" srcId="{36FF16FA-F0FB-4184-8EAF-AEE56ADC2F0A}" destId="{C32341E9-5084-4336-98BB-0B16B4603D24}" srcOrd="2" destOrd="0" presId="urn:microsoft.com/office/officeart/2018/2/layout/IconLabelList"/>
    <dgm:cxn modelId="{63E55443-D0D8-4491-BBB8-07CD6C827A5F}" type="presParOf" srcId="{CA49AAEA-C158-45EB-AD21-CD1B1B74DE38}" destId="{50F75E66-9B50-4F12-A352-6F5ACD52FBF6}" srcOrd="3" destOrd="0" presId="urn:microsoft.com/office/officeart/2018/2/layout/IconLabelList"/>
    <dgm:cxn modelId="{2A7AC650-6E86-4938-8366-CA425D55F4E1}" type="presParOf" srcId="{CA49AAEA-C158-45EB-AD21-CD1B1B74DE38}" destId="{8F8B7D9E-E72A-497D-8FCF-9582D11991AC}" srcOrd="4" destOrd="0" presId="urn:microsoft.com/office/officeart/2018/2/layout/IconLabelList"/>
    <dgm:cxn modelId="{E092816B-9E96-4247-941D-83BC259FC5AA}" type="presParOf" srcId="{8F8B7D9E-E72A-497D-8FCF-9582D11991AC}" destId="{5664DCC2-3503-4A71-9D0A-C639B920694B}" srcOrd="0" destOrd="0" presId="urn:microsoft.com/office/officeart/2018/2/layout/IconLabelList"/>
    <dgm:cxn modelId="{70EC4783-E09D-4DCC-A5FA-6B832B2ED3C6}" type="presParOf" srcId="{8F8B7D9E-E72A-497D-8FCF-9582D11991AC}" destId="{55AC7D9B-EE4D-4A49-8E78-8A9C215114E8}" srcOrd="1" destOrd="0" presId="urn:microsoft.com/office/officeart/2018/2/layout/IconLabelList"/>
    <dgm:cxn modelId="{ED026AEB-EC32-4B04-B214-504CAE9732A7}" type="presParOf" srcId="{8F8B7D9E-E72A-497D-8FCF-9582D11991AC}" destId="{C2858422-6E6D-4494-B4C2-D1E7C0F3A639}" srcOrd="2" destOrd="0" presId="urn:microsoft.com/office/officeart/2018/2/layout/IconLabelList"/>
    <dgm:cxn modelId="{BAB1D5A1-6DC8-42A0-9048-4E02B96626FE}" type="presParOf" srcId="{CA49AAEA-C158-45EB-AD21-CD1B1B74DE38}" destId="{CF70F51A-2BD2-405C-A12E-FD9B880B3B8B}" srcOrd="5" destOrd="0" presId="urn:microsoft.com/office/officeart/2018/2/layout/IconLabelList"/>
    <dgm:cxn modelId="{19E9007F-66C4-4D96-B1EC-CA7AF83D96A2}" type="presParOf" srcId="{CA49AAEA-C158-45EB-AD21-CD1B1B74DE38}" destId="{EFBAD3AD-2509-448E-92CA-FF3C728D9082}" srcOrd="6" destOrd="0" presId="urn:microsoft.com/office/officeart/2018/2/layout/IconLabelList"/>
    <dgm:cxn modelId="{CC1F8CB9-ED49-421A-9465-E519D6B30F20}" type="presParOf" srcId="{EFBAD3AD-2509-448E-92CA-FF3C728D9082}" destId="{D08B0CEE-D169-4FD3-B968-F72A162190C7}" srcOrd="0" destOrd="0" presId="urn:microsoft.com/office/officeart/2018/2/layout/IconLabelList"/>
    <dgm:cxn modelId="{D7B0F1E6-A871-4E6E-AD59-4853C28841FC}" type="presParOf" srcId="{EFBAD3AD-2509-448E-92CA-FF3C728D9082}" destId="{4418875E-E78A-47F2-969B-55F820B45B5D}" srcOrd="1" destOrd="0" presId="urn:microsoft.com/office/officeart/2018/2/layout/IconLabelList"/>
    <dgm:cxn modelId="{50ADBC41-B683-4670-A3BD-2E23617F620B}" type="presParOf" srcId="{EFBAD3AD-2509-448E-92CA-FF3C728D9082}" destId="{6D4BEE50-3BF1-4FA3-B33C-3378A8056AF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5ED26F9-3CF7-445B-BE49-949B7BA96AC0}" type="doc">
      <dgm:prSet loTypeId="urn:microsoft.com/office/officeart/2005/8/layout/cycle4" loCatId="cycle" qsTypeId="urn:microsoft.com/office/officeart/2005/8/quickstyle/3d2#3" qsCatId="3D" csTypeId="urn:microsoft.com/office/officeart/2005/8/colors/colorful5#3" csCatId="colorful" phldr="1"/>
      <dgm:spPr/>
      <dgm:t>
        <a:bodyPr/>
        <a:lstStyle/>
        <a:p>
          <a:endParaRPr lang="en-GB"/>
        </a:p>
      </dgm:t>
    </dgm:pt>
    <dgm:pt modelId="{EB015C16-516E-47A4-9E06-10AE9A492E36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/>
            <a:t>Strong brand</a:t>
          </a:r>
        </a:p>
        <a:p>
          <a:pPr>
            <a:buFont typeface="Arial" panose="020B0604020202020204" pitchFamily="34" charset="0"/>
            <a:buChar char="•"/>
          </a:pPr>
          <a:r>
            <a:rPr lang="en-GB" dirty="0"/>
            <a:t>Large customer base</a:t>
          </a:r>
        </a:p>
        <a:p>
          <a:pPr>
            <a:buFont typeface="Arial" panose="020B0604020202020204" pitchFamily="34" charset="0"/>
            <a:buChar char="•"/>
          </a:pPr>
          <a:r>
            <a:rPr lang="en-GB" dirty="0"/>
            <a:t>Affordable pricing</a:t>
          </a:r>
        </a:p>
      </dgm:t>
    </dgm:pt>
    <dgm:pt modelId="{5EAF3FF7-B91E-412E-AB8B-BCCDEA3C12A7}" type="parTrans" cxnId="{EF31E487-8553-4136-B057-3E75C646CCBC}">
      <dgm:prSet/>
      <dgm:spPr/>
      <dgm:t>
        <a:bodyPr/>
        <a:lstStyle/>
        <a:p>
          <a:endParaRPr lang="en-GB"/>
        </a:p>
      </dgm:t>
    </dgm:pt>
    <dgm:pt modelId="{45852839-5F30-4E08-897A-CA131A0C52B9}" type="sibTrans" cxnId="{EF31E487-8553-4136-B057-3E75C646CCBC}">
      <dgm:prSet/>
      <dgm:spPr/>
      <dgm:t>
        <a:bodyPr/>
        <a:lstStyle/>
        <a:p>
          <a:endParaRPr lang="en-GB"/>
        </a:p>
      </dgm:t>
    </dgm:pt>
    <dgm:pt modelId="{925B1367-CE12-46A2-9C3D-7E5EF9549722}">
      <dgm:prSet phldrT="[Text]" phldr="0"/>
      <dgm:spPr/>
      <dgm:t>
        <a:bodyPr/>
        <a:lstStyle/>
        <a:p>
          <a:r>
            <a:rPr lang="en-GB" dirty="0"/>
            <a:t>S</a:t>
          </a:r>
        </a:p>
      </dgm:t>
    </dgm:pt>
    <dgm:pt modelId="{646CDB35-6C19-45F1-9242-687C794226AB}" type="parTrans" cxnId="{027F4FE3-1FD3-4869-AFDA-8DC7B3927E8E}">
      <dgm:prSet/>
      <dgm:spPr/>
      <dgm:t>
        <a:bodyPr/>
        <a:lstStyle/>
        <a:p>
          <a:endParaRPr lang="en-GB"/>
        </a:p>
      </dgm:t>
    </dgm:pt>
    <dgm:pt modelId="{4C622358-4FDF-428A-AB55-8AC93F28D7A6}" type="sibTrans" cxnId="{027F4FE3-1FD3-4869-AFDA-8DC7B3927E8E}">
      <dgm:prSet/>
      <dgm:spPr/>
      <dgm:t>
        <a:bodyPr/>
        <a:lstStyle/>
        <a:p>
          <a:endParaRPr lang="en-GB"/>
        </a:p>
      </dgm:t>
    </dgm:pt>
    <dgm:pt modelId="{1CCC91B9-454E-4A3D-AC7F-FC7F0609D82E}">
      <dgm:prSet phldrT="[Text]"/>
      <dgm:spPr/>
      <dgm:t>
        <a:bodyPr/>
        <a:lstStyle/>
        <a:p>
          <a:pPr>
            <a:buNone/>
          </a:pPr>
          <a:r>
            <a:rPr lang="en-GB" dirty="0"/>
            <a:t>Limited premium services</a:t>
          </a:r>
        </a:p>
      </dgm:t>
    </dgm:pt>
    <dgm:pt modelId="{34FF2AD1-36B0-49FD-96A4-9C404B1365B5}" type="parTrans" cxnId="{6F57AD0C-7279-41D4-A9F8-8A26248AE920}">
      <dgm:prSet/>
      <dgm:spPr/>
      <dgm:t>
        <a:bodyPr/>
        <a:lstStyle/>
        <a:p>
          <a:endParaRPr lang="en-GB"/>
        </a:p>
      </dgm:t>
    </dgm:pt>
    <dgm:pt modelId="{B3B98184-3603-4282-B9B4-C3C792CB7E05}" type="sibTrans" cxnId="{6F57AD0C-7279-41D4-A9F8-8A26248AE920}">
      <dgm:prSet/>
      <dgm:spPr/>
      <dgm:t>
        <a:bodyPr/>
        <a:lstStyle/>
        <a:p>
          <a:endParaRPr lang="en-GB"/>
        </a:p>
      </dgm:t>
    </dgm:pt>
    <dgm:pt modelId="{447A0340-48FF-4B7E-B21B-53A4AD3927B3}">
      <dgm:prSet phldrT="[Text]" phldr="0"/>
      <dgm:spPr/>
      <dgm:t>
        <a:bodyPr/>
        <a:lstStyle/>
        <a:p>
          <a:r>
            <a:rPr lang="en-GB" dirty="0"/>
            <a:t>W</a:t>
          </a:r>
        </a:p>
      </dgm:t>
    </dgm:pt>
    <dgm:pt modelId="{84FFC284-AEF1-40C7-956C-8E94F2197721}" type="parTrans" cxnId="{1DDD441B-138A-45D9-9F2C-729B90BC9B04}">
      <dgm:prSet/>
      <dgm:spPr/>
      <dgm:t>
        <a:bodyPr/>
        <a:lstStyle/>
        <a:p>
          <a:endParaRPr lang="en-GB"/>
        </a:p>
      </dgm:t>
    </dgm:pt>
    <dgm:pt modelId="{D63C224D-A116-46E0-9321-BF692006ADED}" type="sibTrans" cxnId="{1DDD441B-138A-45D9-9F2C-729B90BC9B04}">
      <dgm:prSet/>
      <dgm:spPr/>
      <dgm:t>
        <a:bodyPr/>
        <a:lstStyle/>
        <a:p>
          <a:endParaRPr lang="en-GB"/>
        </a:p>
      </dgm:t>
    </dgm:pt>
    <dgm:pt modelId="{9E64C560-DB8B-4114-B7C9-5C6A2708D849}">
      <dgm:prSet phldrT="[Text]"/>
      <dgm:spPr/>
      <dgm:t>
        <a:bodyPr/>
        <a:lstStyle/>
        <a:p>
          <a:pPr>
            <a:buNone/>
          </a:pPr>
          <a:r>
            <a:rPr lang="en-GB" dirty="0"/>
            <a:t>Strong competition</a:t>
          </a:r>
        </a:p>
        <a:p>
          <a:pPr>
            <a:buNone/>
          </a:pPr>
          <a:r>
            <a:rPr lang="en-GB" dirty="0"/>
            <a:t>Economic uncertainty</a:t>
          </a:r>
        </a:p>
        <a:p>
          <a:pPr>
            <a:buNone/>
          </a:pPr>
          <a:r>
            <a:rPr lang="en-GB" dirty="0"/>
            <a:t>Data privacy regulations</a:t>
          </a:r>
        </a:p>
      </dgm:t>
    </dgm:pt>
    <dgm:pt modelId="{8B468FEC-C6BE-43F4-94E6-BCDC758824EB}" type="parTrans" cxnId="{0BCA2470-5CE3-45A8-810E-D4E0D80B5E3F}">
      <dgm:prSet/>
      <dgm:spPr/>
      <dgm:t>
        <a:bodyPr/>
        <a:lstStyle/>
        <a:p>
          <a:endParaRPr lang="en-GB"/>
        </a:p>
      </dgm:t>
    </dgm:pt>
    <dgm:pt modelId="{A41DB10C-3673-462A-A559-0D0983ECC0C3}" type="sibTrans" cxnId="{0BCA2470-5CE3-45A8-810E-D4E0D80B5E3F}">
      <dgm:prSet/>
      <dgm:spPr/>
      <dgm:t>
        <a:bodyPr/>
        <a:lstStyle/>
        <a:p>
          <a:endParaRPr lang="en-GB"/>
        </a:p>
      </dgm:t>
    </dgm:pt>
    <dgm:pt modelId="{8F103CD3-1893-42BC-9958-6FE2BE3E9BB3}">
      <dgm:prSet phldrT="[Text]" phldr="0"/>
      <dgm:spPr/>
      <dgm:t>
        <a:bodyPr/>
        <a:lstStyle/>
        <a:p>
          <a:r>
            <a:rPr lang="en-GB" dirty="0"/>
            <a:t>T</a:t>
          </a:r>
        </a:p>
      </dgm:t>
    </dgm:pt>
    <dgm:pt modelId="{5D1A5CC5-DE2A-44F4-AD74-71AE7BC6AAAA}" type="parTrans" cxnId="{E3818458-4D8A-41EF-B4E4-F0E06D27A105}">
      <dgm:prSet/>
      <dgm:spPr/>
      <dgm:t>
        <a:bodyPr/>
        <a:lstStyle/>
        <a:p>
          <a:endParaRPr lang="en-GB"/>
        </a:p>
      </dgm:t>
    </dgm:pt>
    <dgm:pt modelId="{C1BEC69E-3962-4C7E-98DC-124BCB9C669D}" type="sibTrans" cxnId="{E3818458-4D8A-41EF-B4E4-F0E06D27A105}">
      <dgm:prSet/>
      <dgm:spPr/>
      <dgm:t>
        <a:bodyPr/>
        <a:lstStyle/>
        <a:p>
          <a:endParaRPr lang="en-GB"/>
        </a:p>
      </dgm:t>
    </dgm:pt>
    <dgm:pt modelId="{FF7F7E1B-A244-4870-B0CC-3999A757C597}">
      <dgm:prSet phldrT="[Text]"/>
      <dgm:spPr/>
      <dgm:t>
        <a:bodyPr/>
        <a:lstStyle/>
        <a:p>
          <a:pPr>
            <a:buNone/>
          </a:pPr>
          <a:r>
            <a:rPr lang="en-GB" dirty="0"/>
            <a:t>AI fitness</a:t>
          </a:r>
        </a:p>
        <a:p>
          <a:pPr>
            <a:buNone/>
          </a:pPr>
          <a:r>
            <a:rPr lang="en-GB" dirty="0"/>
            <a:t>Digital wellbeing</a:t>
          </a:r>
        </a:p>
        <a:p>
          <a:pPr>
            <a:buNone/>
          </a:pPr>
          <a:r>
            <a:rPr lang="en-GB" dirty="0"/>
            <a:t>Corporate partnerships</a:t>
          </a:r>
        </a:p>
      </dgm:t>
    </dgm:pt>
    <dgm:pt modelId="{38F74E07-7E12-465B-B8E9-5E214134A5EA}" type="parTrans" cxnId="{37620987-9877-4C53-B1CC-62D199FE22E4}">
      <dgm:prSet/>
      <dgm:spPr/>
      <dgm:t>
        <a:bodyPr/>
        <a:lstStyle/>
        <a:p>
          <a:endParaRPr lang="en-GB"/>
        </a:p>
      </dgm:t>
    </dgm:pt>
    <dgm:pt modelId="{9C8373CA-92B6-4F51-BECB-16FD2775CC78}" type="sibTrans" cxnId="{37620987-9877-4C53-B1CC-62D199FE22E4}">
      <dgm:prSet/>
      <dgm:spPr/>
      <dgm:t>
        <a:bodyPr/>
        <a:lstStyle/>
        <a:p>
          <a:endParaRPr lang="en-GB"/>
        </a:p>
      </dgm:t>
    </dgm:pt>
    <dgm:pt modelId="{A84565D4-C2A9-4888-8D12-9DD72CD1D14F}">
      <dgm:prSet phldrT="[Text]" phldr="0"/>
      <dgm:spPr/>
      <dgm:t>
        <a:bodyPr/>
        <a:lstStyle/>
        <a:p>
          <a:r>
            <a:rPr lang="en-GB" dirty="0"/>
            <a:t>O</a:t>
          </a:r>
        </a:p>
      </dgm:t>
    </dgm:pt>
    <dgm:pt modelId="{4130FBAA-7A7E-420C-9B50-249AA2DC5D28}" type="parTrans" cxnId="{54D82F4A-9AF3-4816-BC7D-1E546CB37A3A}">
      <dgm:prSet/>
      <dgm:spPr/>
      <dgm:t>
        <a:bodyPr/>
        <a:lstStyle/>
        <a:p>
          <a:endParaRPr lang="en-GB"/>
        </a:p>
      </dgm:t>
    </dgm:pt>
    <dgm:pt modelId="{91D7E416-C6E7-44B5-ACE4-8314695204A7}" type="sibTrans" cxnId="{54D82F4A-9AF3-4816-BC7D-1E546CB37A3A}">
      <dgm:prSet/>
      <dgm:spPr/>
      <dgm:t>
        <a:bodyPr/>
        <a:lstStyle/>
        <a:p>
          <a:endParaRPr lang="en-GB"/>
        </a:p>
      </dgm:t>
    </dgm:pt>
    <dgm:pt modelId="{5237BC46-B2CE-47DF-943C-F96C73DD1692}" type="pres">
      <dgm:prSet presAssocID="{B5ED26F9-3CF7-445B-BE49-949B7BA96AC0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773C0548-C47F-42FD-9286-9EDE9E539D67}" type="pres">
      <dgm:prSet presAssocID="{B5ED26F9-3CF7-445B-BE49-949B7BA96AC0}" presName="children" presStyleCnt="0"/>
      <dgm:spPr/>
    </dgm:pt>
    <dgm:pt modelId="{4DBE0E7B-1404-4099-8B1C-B305138E168B}" type="pres">
      <dgm:prSet presAssocID="{B5ED26F9-3CF7-445B-BE49-949B7BA96AC0}" presName="child1group" presStyleCnt="0"/>
      <dgm:spPr/>
    </dgm:pt>
    <dgm:pt modelId="{1DA6C7C6-7791-4090-91CC-9CEB4FCBC4BC}" type="pres">
      <dgm:prSet presAssocID="{B5ED26F9-3CF7-445B-BE49-949B7BA96AC0}" presName="child1" presStyleLbl="bgAcc1" presStyleIdx="0" presStyleCnt="4"/>
      <dgm:spPr/>
    </dgm:pt>
    <dgm:pt modelId="{7C92397F-19E1-4E80-83C8-90E242687238}" type="pres">
      <dgm:prSet presAssocID="{B5ED26F9-3CF7-445B-BE49-949B7BA96AC0}" presName="child1Text" presStyleLbl="bgAcc1" presStyleIdx="0" presStyleCnt="4">
        <dgm:presLayoutVars>
          <dgm:bulletEnabled val="1"/>
        </dgm:presLayoutVars>
      </dgm:prSet>
      <dgm:spPr/>
    </dgm:pt>
    <dgm:pt modelId="{50006A60-6BB2-400D-AAC3-AB732D92F6C2}" type="pres">
      <dgm:prSet presAssocID="{B5ED26F9-3CF7-445B-BE49-949B7BA96AC0}" presName="child2group" presStyleCnt="0"/>
      <dgm:spPr/>
    </dgm:pt>
    <dgm:pt modelId="{B64CDD23-F453-45E9-A4B6-8523F9F7F8A7}" type="pres">
      <dgm:prSet presAssocID="{B5ED26F9-3CF7-445B-BE49-949B7BA96AC0}" presName="child2" presStyleLbl="bgAcc1" presStyleIdx="1" presStyleCnt="4"/>
      <dgm:spPr/>
    </dgm:pt>
    <dgm:pt modelId="{C0439BB2-30E3-4FB6-A427-39CAF70B0DAC}" type="pres">
      <dgm:prSet presAssocID="{B5ED26F9-3CF7-445B-BE49-949B7BA96AC0}" presName="child2Text" presStyleLbl="bgAcc1" presStyleIdx="1" presStyleCnt="4">
        <dgm:presLayoutVars>
          <dgm:bulletEnabled val="1"/>
        </dgm:presLayoutVars>
      </dgm:prSet>
      <dgm:spPr/>
    </dgm:pt>
    <dgm:pt modelId="{7EFC9962-5F80-44E1-AF37-7E1070C15149}" type="pres">
      <dgm:prSet presAssocID="{B5ED26F9-3CF7-445B-BE49-949B7BA96AC0}" presName="child3group" presStyleCnt="0"/>
      <dgm:spPr/>
    </dgm:pt>
    <dgm:pt modelId="{ED051B32-A159-41A2-9C15-F27768C905BA}" type="pres">
      <dgm:prSet presAssocID="{B5ED26F9-3CF7-445B-BE49-949B7BA96AC0}" presName="child3" presStyleLbl="bgAcc1" presStyleIdx="2" presStyleCnt="4"/>
      <dgm:spPr/>
    </dgm:pt>
    <dgm:pt modelId="{F8216F92-A43C-4529-83D3-CDB58C778719}" type="pres">
      <dgm:prSet presAssocID="{B5ED26F9-3CF7-445B-BE49-949B7BA96AC0}" presName="child3Text" presStyleLbl="bgAcc1" presStyleIdx="2" presStyleCnt="4">
        <dgm:presLayoutVars>
          <dgm:bulletEnabled val="1"/>
        </dgm:presLayoutVars>
      </dgm:prSet>
      <dgm:spPr/>
    </dgm:pt>
    <dgm:pt modelId="{0E797E03-4785-4CDB-9F34-62EF575E09B5}" type="pres">
      <dgm:prSet presAssocID="{B5ED26F9-3CF7-445B-BE49-949B7BA96AC0}" presName="child4group" presStyleCnt="0"/>
      <dgm:spPr/>
    </dgm:pt>
    <dgm:pt modelId="{78AC2BC9-F82D-4376-A011-27E33AC0C343}" type="pres">
      <dgm:prSet presAssocID="{B5ED26F9-3CF7-445B-BE49-949B7BA96AC0}" presName="child4" presStyleLbl="bgAcc1" presStyleIdx="3" presStyleCnt="4"/>
      <dgm:spPr/>
    </dgm:pt>
    <dgm:pt modelId="{E1712C27-F9DD-426E-B0FE-2EF69C209FF7}" type="pres">
      <dgm:prSet presAssocID="{B5ED26F9-3CF7-445B-BE49-949B7BA96AC0}" presName="child4Text" presStyleLbl="bgAcc1" presStyleIdx="3" presStyleCnt="4">
        <dgm:presLayoutVars>
          <dgm:bulletEnabled val="1"/>
        </dgm:presLayoutVars>
      </dgm:prSet>
      <dgm:spPr/>
    </dgm:pt>
    <dgm:pt modelId="{22BBA81E-2392-44F6-96BB-88B75615B6C9}" type="pres">
      <dgm:prSet presAssocID="{B5ED26F9-3CF7-445B-BE49-949B7BA96AC0}" presName="childPlaceholder" presStyleCnt="0"/>
      <dgm:spPr/>
    </dgm:pt>
    <dgm:pt modelId="{18719631-403E-4E4E-A0AB-333418459152}" type="pres">
      <dgm:prSet presAssocID="{B5ED26F9-3CF7-445B-BE49-949B7BA96AC0}" presName="circle" presStyleCnt="0"/>
      <dgm:spPr/>
    </dgm:pt>
    <dgm:pt modelId="{280E6049-8AF0-4D1B-B1FD-BD5A1E8393E4}" type="pres">
      <dgm:prSet presAssocID="{B5ED26F9-3CF7-445B-BE49-949B7BA96AC0}" presName="quadrant1" presStyleLbl="node1" presStyleIdx="0" presStyleCnt="4">
        <dgm:presLayoutVars>
          <dgm:chMax val="1"/>
          <dgm:bulletEnabled val="1"/>
        </dgm:presLayoutVars>
      </dgm:prSet>
      <dgm:spPr/>
    </dgm:pt>
    <dgm:pt modelId="{1E09975A-27B9-4D76-B323-68F7BF3DBB96}" type="pres">
      <dgm:prSet presAssocID="{B5ED26F9-3CF7-445B-BE49-949B7BA96AC0}" presName="quadrant2" presStyleLbl="node1" presStyleIdx="1" presStyleCnt="4">
        <dgm:presLayoutVars>
          <dgm:chMax val="1"/>
          <dgm:bulletEnabled val="1"/>
        </dgm:presLayoutVars>
      </dgm:prSet>
      <dgm:spPr/>
    </dgm:pt>
    <dgm:pt modelId="{125DAF30-E576-47B3-8483-AC8BFA5D33E2}" type="pres">
      <dgm:prSet presAssocID="{B5ED26F9-3CF7-445B-BE49-949B7BA96AC0}" presName="quadrant3" presStyleLbl="node1" presStyleIdx="2" presStyleCnt="4">
        <dgm:presLayoutVars>
          <dgm:chMax val="1"/>
          <dgm:bulletEnabled val="1"/>
        </dgm:presLayoutVars>
      </dgm:prSet>
      <dgm:spPr/>
    </dgm:pt>
    <dgm:pt modelId="{C19ADE8A-078A-46D3-B417-B0E4F54DC265}" type="pres">
      <dgm:prSet presAssocID="{B5ED26F9-3CF7-445B-BE49-949B7BA96AC0}" presName="quadrant4" presStyleLbl="node1" presStyleIdx="3" presStyleCnt="4">
        <dgm:presLayoutVars>
          <dgm:chMax val="1"/>
          <dgm:bulletEnabled val="1"/>
        </dgm:presLayoutVars>
      </dgm:prSet>
      <dgm:spPr/>
    </dgm:pt>
    <dgm:pt modelId="{F4E4D38D-1A2A-4EA7-ACC6-A1E37F1B68FC}" type="pres">
      <dgm:prSet presAssocID="{B5ED26F9-3CF7-445B-BE49-949B7BA96AC0}" presName="quadrantPlaceholder" presStyleCnt="0"/>
      <dgm:spPr/>
    </dgm:pt>
    <dgm:pt modelId="{A4772100-2B66-409F-8536-82D224EFE255}" type="pres">
      <dgm:prSet presAssocID="{B5ED26F9-3CF7-445B-BE49-949B7BA96AC0}" presName="center1" presStyleLbl="fgShp" presStyleIdx="0" presStyleCnt="2"/>
      <dgm:spPr/>
    </dgm:pt>
    <dgm:pt modelId="{6D413827-6DDF-4902-8EA0-622B90C3B622}" type="pres">
      <dgm:prSet presAssocID="{B5ED26F9-3CF7-445B-BE49-949B7BA96AC0}" presName="center2" presStyleLbl="fgShp" presStyleIdx="1" presStyleCnt="2"/>
      <dgm:spPr/>
    </dgm:pt>
  </dgm:ptLst>
  <dgm:cxnLst>
    <dgm:cxn modelId="{3F89FC00-0DDB-4121-AD3A-A9CF18D9A145}" type="presOf" srcId="{B5ED26F9-3CF7-445B-BE49-949B7BA96AC0}" destId="{5237BC46-B2CE-47DF-943C-F96C73DD1692}" srcOrd="0" destOrd="0" presId="urn:microsoft.com/office/officeart/2005/8/layout/cycle4"/>
    <dgm:cxn modelId="{08B33C01-3064-430C-BFA3-56A92FBA3012}" type="presOf" srcId="{8F103CD3-1893-42BC-9958-6FE2BE3E9BB3}" destId="{ED051B32-A159-41A2-9C15-F27768C905BA}" srcOrd="0" destOrd="0" presId="urn:microsoft.com/office/officeart/2005/8/layout/cycle4"/>
    <dgm:cxn modelId="{6F57AD0C-7279-41D4-A9F8-8A26248AE920}" srcId="{B5ED26F9-3CF7-445B-BE49-949B7BA96AC0}" destId="{1CCC91B9-454E-4A3D-AC7F-FC7F0609D82E}" srcOrd="1" destOrd="0" parTransId="{34FF2AD1-36B0-49FD-96A4-9C404B1365B5}" sibTransId="{B3B98184-3603-4282-B9B4-C3C792CB7E05}"/>
    <dgm:cxn modelId="{CE014A16-7474-4FE4-B1C3-502D0773D0C5}" type="presOf" srcId="{8F103CD3-1893-42BC-9958-6FE2BE3E9BB3}" destId="{F8216F92-A43C-4529-83D3-CDB58C778719}" srcOrd="1" destOrd="0" presId="urn:microsoft.com/office/officeart/2005/8/layout/cycle4"/>
    <dgm:cxn modelId="{1DDD441B-138A-45D9-9F2C-729B90BC9B04}" srcId="{1CCC91B9-454E-4A3D-AC7F-FC7F0609D82E}" destId="{447A0340-48FF-4B7E-B21B-53A4AD3927B3}" srcOrd="0" destOrd="0" parTransId="{84FFC284-AEF1-40C7-956C-8E94F2197721}" sibTransId="{D63C224D-A116-46E0-9321-BF692006ADED}"/>
    <dgm:cxn modelId="{A7CC1F66-5999-42C1-A4FB-A924E951ADB7}" type="presOf" srcId="{447A0340-48FF-4B7E-B21B-53A4AD3927B3}" destId="{B64CDD23-F453-45E9-A4B6-8523F9F7F8A7}" srcOrd="0" destOrd="0" presId="urn:microsoft.com/office/officeart/2005/8/layout/cycle4"/>
    <dgm:cxn modelId="{54D82F4A-9AF3-4816-BC7D-1E546CB37A3A}" srcId="{FF7F7E1B-A244-4870-B0CC-3999A757C597}" destId="{A84565D4-C2A9-4888-8D12-9DD72CD1D14F}" srcOrd="0" destOrd="0" parTransId="{4130FBAA-7A7E-420C-9B50-249AA2DC5D28}" sibTransId="{91D7E416-C6E7-44B5-ACE4-8314695204A7}"/>
    <dgm:cxn modelId="{F6EAF36E-D8DA-4D24-ACEC-4595D7DFA0B0}" type="presOf" srcId="{9E64C560-DB8B-4114-B7C9-5C6A2708D849}" destId="{125DAF30-E576-47B3-8483-AC8BFA5D33E2}" srcOrd="0" destOrd="0" presId="urn:microsoft.com/office/officeart/2005/8/layout/cycle4"/>
    <dgm:cxn modelId="{0BCA2470-5CE3-45A8-810E-D4E0D80B5E3F}" srcId="{B5ED26F9-3CF7-445B-BE49-949B7BA96AC0}" destId="{9E64C560-DB8B-4114-B7C9-5C6A2708D849}" srcOrd="2" destOrd="0" parTransId="{8B468FEC-C6BE-43F4-94E6-BCDC758824EB}" sibTransId="{A41DB10C-3673-462A-A559-0D0983ECC0C3}"/>
    <dgm:cxn modelId="{31F26258-CB16-4178-A205-6C80675E7ABB}" type="presOf" srcId="{EB015C16-516E-47A4-9E06-10AE9A492E36}" destId="{280E6049-8AF0-4D1B-B1FD-BD5A1E8393E4}" srcOrd="0" destOrd="0" presId="urn:microsoft.com/office/officeart/2005/8/layout/cycle4"/>
    <dgm:cxn modelId="{E3818458-4D8A-41EF-B4E4-F0E06D27A105}" srcId="{9E64C560-DB8B-4114-B7C9-5C6A2708D849}" destId="{8F103CD3-1893-42BC-9958-6FE2BE3E9BB3}" srcOrd="0" destOrd="0" parTransId="{5D1A5CC5-DE2A-44F4-AD74-71AE7BC6AAAA}" sibTransId="{C1BEC69E-3962-4C7E-98DC-124BCB9C669D}"/>
    <dgm:cxn modelId="{37620987-9877-4C53-B1CC-62D199FE22E4}" srcId="{B5ED26F9-3CF7-445B-BE49-949B7BA96AC0}" destId="{FF7F7E1B-A244-4870-B0CC-3999A757C597}" srcOrd="3" destOrd="0" parTransId="{38F74E07-7E12-465B-B8E9-5E214134A5EA}" sibTransId="{9C8373CA-92B6-4F51-BECB-16FD2775CC78}"/>
    <dgm:cxn modelId="{EF31E487-8553-4136-B057-3E75C646CCBC}" srcId="{B5ED26F9-3CF7-445B-BE49-949B7BA96AC0}" destId="{EB015C16-516E-47A4-9E06-10AE9A492E36}" srcOrd="0" destOrd="0" parTransId="{5EAF3FF7-B91E-412E-AB8B-BCCDEA3C12A7}" sibTransId="{45852839-5F30-4E08-897A-CA131A0C52B9}"/>
    <dgm:cxn modelId="{72947D8A-AE3B-492E-9DD8-BF7FE2DF9E0C}" type="presOf" srcId="{A84565D4-C2A9-4888-8D12-9DD72CD1D14F}" destId="{78AC2BC9-F82D-4376-A011-27E33AC0C343}" srcOrd="0" destOrd="0" presId="urn:microsoft.com/office/officeart/2005/8/layout/cycle4"/>
    <dgm:cxn modelId="{DBD55094-B9B8-4691-B5A9-3CE1ED00A07E}" type="presOf" srcId="{925B1367-CE12-46A2-9C3D-7E5EF9549722}" destId="{1DA6C7C6-7791-4090-91CC-9CEB4FCBC4BC}" srcOrd="0" destOrd="0" presId="urn:microsoft.com/office/officeart/2005/8/layout/cycle4"/>
    <dgm:cxn modelId="{7422FA97-0B27-46E6-A86D-2619651AAB45}" type="presOf" srcId="{925B1367-CE12-46A2-9C3D-7E5EF9549722}" destId="{7C92397F-19E1-4E80-83C8-90E242687238}" srcOrd="1" destOrd="0" presId="urn:microsoft.com/office/officeart/2005/8/layout/cycle4"/>
    <dgm:cxn modelId="{183E7DB8-1275-4C31-AB91-7D30753F6906}" type="presOf" srcId="{A84565D4-C2A9-4888-8D12-9DD72CD1D14F}" destId="{E1712C27-F9DD-426E-B0FE-2EF69C209FF7}" srcOrd="1" destOrd="0" presId="urn:microsoft.com/office/officeart/2005/8/layout/cycle4"/>
    <dgm:cxn modelId="{29D689C5-B154-4C26-806D-A0B06BCF71C8}" type="presOf" srcId="{447A0340-48FF-4B7E-B21B-53A4AD3927B3}" destId="{C0439BB2-30E3-4FB6-A427-39CAF70B0DAC}" srcOrd="1" destOrd="0" presId="urn:microsoft.com/office/officeart/2005/8/layout/cycle4"/>
    <dgm:cxn modelId="{B85B04D6-C588-4209-A7AB-51E093294429}" type="presOf" srcId="{1CCC91B9-454E-4A3D-AC7F-FC7F0609D82E}" destId="{1E09975A-27B9-4D76-B323-68F7BF3DBB96}" srcOrd="0" destOrd="0" presId="urn:microsoft.com/office/officeart/2005/8/layout/cycle4"/>
    <dgm:cxn modelId="{027F4FE3-1FD3-4869-AFDA-8DC7B3927E8E}" srcId="{EB015C16-516E-47A4-9E06-10AE9A492E36}" destId="{925B1367-CE12-46A2-9C3D-7E5EF9549722}" srcOrd="0" destOrd="0" parTransId="{646CDB35-6C19-45F1-9242-687C794226AB}" sibTransId="{4C622358-4FDF-428A-AB55-8AC93F28D7A6}"/>
    <dgm:cxn modelId="{CE0060FB-6A73-4CE2-A394-970B9787D39D}" type="presOf" srcId="{FF7F7E1B-A244-4870-B0CC-3999A757C597}" destId="{C19ADE8A-078A-46D3-B417-B0E4F54DC265}" srcOrd="0" destOrd="0" presId="urn:microsoft.com/office/officeart/2005/8/layout/cycle4"/>
    <dgm:cxn modelId="{BD61B533-49C9-484B-B1F9-613F301BA490}" type="presParOf" srcId="{5237BC46-B2CE-47DF-943C-F96C73DD1692}" destId="{773C0548-C47F-42FD-9286-9EDE9E539D67}" srcOrd="0" destOrd="0" presId="urn:microsoft.com/office/officeart/2005/8/layout/cycle4"/>
    <dgm:cxn modelId="{E0BE623B-4301-452A-BB11-0F88A6026867}" type="presParOf" srcId="{773C0548-C47F-42FD-9286-9EDE9E539D67}" destId="{4DBE0E7B-1404-4099-8B1C-B305138E168B}" srcOrd="0" destOrd="0" presId="urn:microsoft.com/office/officeart/2005/8/layout/cycle4"/>
    <dgm:cxn modelId="{78F0B851-54E8-413D-B346-DCE64EC682AD}" type="presParOf" srcId="{4DBE0E7B-1404-4099-8B1C-B305138E168B}" destId="{1DA6C7C6-7791-4090-91CC-9CEB4FCBC4BC}" srcOrd="0" destOrd="0" presId="urn:microsoft.com/office/officeart/2005/8/layout/cycle4"/>
    <dgm:cxn modelId="{9FB0D852-BBE0-47C6-A11C-DEAEFB0F2EBD}" type="presParOf" srcId="{4DBE0E7B-1404-4099-8B1C-B305138E168B}" destId="{7C92397F-19E1-4E80-83C8-90E242687238}" srcOrd="1" destOrd="0" presId="urn:microsoft.com/office/officeart/2005/8/layout/cycle4"/>
    <dgm:cxn modelId="{D595FBE2-9A89-4899-A1E7-DC3CA8E106EC}" type="presParOf" srcId="{773C0548-C47F-42FD-9286-9EDE9E539D67}" destId="{50006A60-6BB2-400D-AAC3-AB732D92F6C2}" srcOrd="1" destOrd="0" presId="urn:microsoft.com/office/officeart/2005/8/layout/cycle4"/>
    <dgm:cxn modelId="{85922A94-DE3D-43C7-AF38-21D15EBCAB3A}" type="presParOf" srcId="{50006A60-6BB2-400D-AAC3-AB732D92F6C2}" destId="{B64CDD23-F453-45E9-A4B6-8523F9F7F8A7}" srcOrd="0" destOrd="0" presId="urn:microsoft.com/office/officeart/2005/8/layout/cycle4"/>
    <dgm:cxn modelId="{7E7D4C13-8DA3-426F-9AAE-95EFA7E8569D}" type="presParOf" srcId="{50006A60-6BB2-400D-AAC3-AB732D92F6C2}" destId="{C0439BB2-30E3-4FB6-A427-39CAF70B0DAC}" srcOrd="1" destOrd="0" presId="urn:microsoft.com/office/officeart/2005/8/layout/cycle4"/>
    <dgm:cxn modelId="{FE33AC3E-B3E9-456C-A59E-A881953607B6}" type="presParOf" srcId="{773C0548-C47F-42FD-9286-9EDE9E539D67}" destId="{7EFC9962-5F80-44E1-AF37-7E1070C15149}" srcOrd="2" destOrd="0" presId="urn:microsoft.com/office/officeart/2005/8/layout/cycle4"/>
    <dgm:cxn modelId="{3EA642DE-E078-40CE-973E-E08F9C03EA88}" type="presParOf" srcId="{7EFC9962-5F80-44E1-AF37-7E1070C15149}" destId="{ED051B32-A159-41A2-9C15-F27768C905BA}" srcOrd="0" destOrd="0" presId="urn:microsoft.com/office/officeart/2005/8/layout/cycle4"/>
    <dgm:cxn modelId="{C3C896A8-096C-432B-8BDB-FCE42BF3FA39}" type="presParOf" srcId="{7EFC9962-5F80-44E1-AF37-7E1070C15149}" destId="{F8216F92-A43C-4529-83D3-CDB58C778719}" srcOrd="1" destOrd="0" presId="urn:microsoft.com/office/officeart/2005/8/layout/cycle4"/>
    <dgm:cxn modelId="{249EF2AB-1A3A-4B29-BFD4-46FE23EF070A}" type="presParOf" srcId="{773C0548-C47F-42FD-9286-9EDE9E539D67}" destId="{0E797E03-4785-4CDB-9F34-62EF575E09B5}" srcOrd="3" destOrd="0" presId="urn:microsoft.com/office/officeart/2005/8/layout/cycle4"/>
    <dgm:cxn modelId="{40384964-B5A9-42F8-9CFC-EFE8831E7F75}" type="presParOf" srcId="{0E797E03-4785-4CDB-9F34-62EF575E09B5}" destId="{78AC2BC9-F82D-4376-A011-27E33AC0C343}" srcOrd="0" destOrd="0" presId="urn:microsoft.com/office/officeart/2005/8/layout/cycle4"/>
    <dgm:cxn modelId="{E5409196-ABDE-412B-87F5-F48971FCA456}" type="presParOf" srcId="{0E797E03-4785-4CDB-9F34-62EF575E09B5}" destId="{E1712C27-F9DD-426E-B0FE-2EF69C209FF7}" srcOrd="1" destOrd="0" presId="urn:microsoft.com/office/officeart/2005/8/layout/cycle4"/>
    <dgm:cxn modelId="{110867D0-5F72-42A1-830A-D4FDB6F5E1BD}" type="presParOf" srcId="{773C0548-C47F-42FD-9286-9EDE9E539D67}" destId="{22BBA81E-2392-44F6-96BB-88B75615B6C9}" srcOrd="4" destOrd="0" presId="urn:microsoft.com/office/officeart/2005/8/layout/cycle4"/>
    <dgm:cxn modelId="{AD225816-6FDA-46FB-A019-77AE08282B6B}" type="presParOf" srcId="{5237BC46-B2CE-47DF-943C-F96C73DD1692}" destId="{18719631-403E-4E4E-A0AB-333418459152}" srcOrd="1" destOrd="0" presId="urn:microsoft.com/office/officeart/2005/8/layout/cycle4"/>
    <dgm:cxn modelId="{5DCF2518-6026-41CF-94C9-EE3D6F468840}" type="presParOf" srcId="{18719631-403E-4E4E-A0AB-333418459152}" destId="{280E6049-8AF0-4D1B-B1FD-BD5A1E8393E4}" srcOrd="0" destOrd="0" presId="urn:microsoft.com/office/officeart/2005/8/layout/cycle4"/>
    <dgm:cxn modelId="{93B4E840-C278-4C93-88D1-F49E366DA5C3}" type="presParOf" srcId="{18719631-403E-4E4E-A0AB-333418459152}" destId="{1E09975A-27B9-4D76-B323-68F7BF3DBB96}" srcOrd="1" destOrd="0" presId="urn:microsoft.com/office/officeart/2005/8/layout/cycle4"/>
    <dgm:cxn modelId="{E0D18334-0898-4E74-A6FC-06FB421B6465}" type="presParOf" srcId="{18719631-403E-4E4E-A0AB-333418459152}" destId="{125DAF30-E576-47B3-8483-AC8BFA5D33E2}" srcOrd="2" destOrd="0" presId="urn:microsoft.com/office/officeart/2005/8/layout/cycle4"/>
    <dgm:cxn modelId="{F5CF1FA9-C046-4B61-92FB-6F2A855C4BFF}" type="presParOf" srcId="{18719631-403E-4E4E-A0AB-333418459152}" destId="{C19ADE8A-078A-46D3-B417-B0E4F54DC265}" srcOrd="3" destOrd="0" presId="urn:microsoft.com/office/officeart/2005/8/layout/cycle4"/>
    <dgm:cxn modelId="{DF65C7BF-3E6F-45E7-8F5C-C65696C5D66C}" type="presParOf" srcId="{18719631-403E-4E4E-A0AB-333418459152}" destId="{F4E4D38D-1A2A-4EA7-ACC6-A1E37F1B68FC}" srcOrd="4" destOrd="0" presId="urn:microsoft.com/office/officeart/2005/8/layout/cycle4"/>
    <dgm:cxn modelId="{3F535CA2-EB45-4C62-95E1-82ACEAEF7311}" type="presParOf" srcId="{5237BC46-B2CE-47DF-943C-F96C73DD1692}" destId="{A4772100-2B66-409F-8536-82D224EFE255}" srcOrd="2" destOrd="0" presId="urn:microsoft.com/office/officeart/2005/8/layout/cycle4"/>
    <dgm:cxn modelId="{7573A8A6-E431-4DB1-9D91-DE8AC9CD1774}" type="presParOf" srcId="{5237BC46-B2CE-47DF-943C-F96C73DD1692}" destId="{6D413827-6DDF-4902-8EA0-622B90C3B622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4F3627C-A90D-45DD-B4B4-9C8B9BCB37DB}" type="doc">
      <dgm:prSet loTypeId="urn:microsoft.com/office/officeart/2005/8/layout/process1" loCatId="process" qsTypeId="urn:microsoft.com/office/officeart/2005/8/quickstyle/3d2#4" qsCatId="3D" csTypeId="urn:microsoft.com/office/officeart/2005/8/colors/colorful5#4" csCatId="colorful" phldr="1"/>
      <dgm:spPr/>
      <dgm:t>
        <a:bodyPr/>
        <a:lstStyle/>
        <a:p>
          <a:endParaRPr lang="en-GB"/>
        </a:p>
      </dgm:t>
    </dgm:pt>
    <dgm:pt modelId="{F51D2AD7-B740-48FC-89EE-1CD6AB871FCE}">
      <dgm:prSet phldrT="[Text]" phldr="0"/>
      <dgm:spPr/>
      <dgm:t>
        <a:bodyPr/>
        <a:lstStyle/>
        <a:p>
          <a:r>
            <a:rPr lang="en-GB" dirty="0"/>
            <a:t>Segmentation</a:t>
          </a:r>
        </a:p>
      </dgm:t>
    </dgm:pt>
    <dgm:pt modelId="{B020E29C-A64C-43E4-82B8-9494A9E0AC5B}" type="parTrans" cxnId="{F59AEAAB-6049-4666-A069-0CEE0F737B22}">
      <dgm:prSet/>
      <dgm:spPr/>
      <dgm:t>
        <a:bodyPr/>
        <a:lstStyle/>
        <a:p>
          <a:endParaRPr lang="en-GB"/>
        </a:p>
      </dgm:t>
    </dgm:pt>
    <dgm:pt modelId="{873662A6-22A4-45A0-9852-410F0F403E45}" type="sibTrans" cxnId="{F59AEAAB-6049-4666-A069-0CEE0F737B22}">
      <dgm:prSet/>
      <dgm:spPr/>
      <dgm:t>
        <a:bodyPr/>
        <a:lstStyle/>
        <a:p>
          <a:endParaRPr lang="en-GB"/>
        </a:p>
      </dgm:t>
    </dgm:pt>
    <dgm:pt modelId="{BCB15ADA-74A1-4FB3-926E-7C4652C7DEDD}">
      <dgm:prSet phldrT="[Text]" phldr="0"/>
      <dgm:spPr/>
      <dgm:t>
        <a:bodyPr/>
        <a:lstStyle/>
        <a:p>
          <a:r>
            <a:rPr lang="en-GB" dirty="0"/>
            <a:t>Targeting</a:t>
          </a:r>
        </a:p>
      </dgm:t>
    </dgm:pt>
    <dgm:pt modelId="{6C809145-B262-41F8-8B7E-1B301F65F3CD}" type="parTrans" cxnId="{D7E7CB39-760F-4A93-A6BE-4C670A239DD4}">
      <dgm:prSet/>
      <dgm:spPr/>
      <dgm:t>
        <a:bodyPr/>
        <a:lstStyle/>
        <a:p>
          <a:endParaRPr lang="en-GB"/>
        </a:p>
      </dgm:t>
    </dgm:pt>
    <dgm:pt modelId="{84F101C2-D09C-4807-8C3E-DDE05A7B4E1B}" type="sibTrans" cxnId="{D7E7CB39-760F-4A93-A6BE-4C670A239DD4}">
      <dgm:prSet/>
      <dgm:spPr/>
      <dgm:t>
        <a:bodyPr/>
        <a:lstStyle/>
        <a:p>
          <a:endParaRPr lang="en-GB"/>
        </a:p>
      </dgm:t>
    </dgm:pt>
    <dgm:pt modelId="{B9877977-EF6C-436F-AE19-B65866D4CFA0}">
      <dgm:prSet phldrT="[Text]" phldr="0"/>
      <dgm:spPr/>
      <dgm:t>
        <a:bodyPr/>
        <a:lstStyle/>
        <a:p>
          <a:r>
            <a:rPr lang="en-GB" dirty="0"/>
            <a:t>Positioning</a:t>
          </a:r>
        </a:p>
      </dgm:t>
    </dgm:pt>
    <dgm:pt modelId="{CD0BC2A2-A7E2-4266-97DB-C4652FC60D8E}" type="parTrans" cxnId="{72AC2B4C-CE23-41A5-BBDC-0EFBF3ADAB47}">
      <dgm:prSet/>
      <dgm:spPr/>
      <dgm:t>
        <a:bodyPr/>
        <a:lstStyle/>
        <a:p>
          <a:endParaRPr lang="en-GB"/>
        </a:p>
      </dgm:t>
    </dgm:pt>
    <dgm:pt modelId="{6145E213-5C49-4093-8BA5-AD989DC889F8}" type="sibTrans" cxnId="{72AC2B4C-CE23-41A5-BBDC-0EFBF3ADAB47}">
      <dgm:prSet/>
      <dgm:spPr/>
      <dgm:t>
        <a:bodyPr/>
        <a:lstStyle/>
        <a:p>
          <a:endParaRPr lang="en-GB"/>
        </a:p>
      </dgm:t>
    </dgm:pt>
    <dgm:pt modelId="{BE89B22E-9472-40AC-8C3C-70693C71C818}" type="pres">
      <dgm:prSet presAssocID="{C4F3627C-A90D-45DD-B4B4-9C8B9BCB37DB}" presName="Name0" presStyleCnt="0">
        <dgm:presLayoutVars>
          <dgm:dir/>
          <dgm:resizeHandles val="exact"/>
        </dgm:presLayoutVars>
      </dgm:prSet>
      <dgm:spPr/>
    </dgm:pt>
    <dgm:pt modelId="{3ACB2FF0-3680-48B4-8C8B-86DB65B5C583}" type="pres">
      <dgm:prSet presAssocID="{F51D2AD7-B740-48FC-89EE-1CD6AB871FCE}" presName="node" presStyleLbl="node1" presStyleIdx="0" presStyleCnt="3">
        <dgm:presLayoutVars>
          <dgm:bulletEnabled val="1"/>
        </dgm:presLayoutVars>
      </dgm:prSet>
      <dgm:spPr/>
    </dgm:pt>
    <dgm:pt modelId="{B9B594B3-D78E-41B4-B90B-6C341DA6B8F3}" type="pres">
      <dgm:prSet presAssocID="{873662A6-22A4-45A0-9852-410F0F403E45}" presName="sibTrans" presStyleLbl="sibTrans2D1" presStyleIdx="0" presStyleCnt="2"/>
      <dgm:spPr/>
    </dgm:pt>
    <dgm:pt modelId="{99DB0D1A-F262-4E81-B1B4-5739AA764E82}" type="pres">
      <dgm:prSet presAssocID="{873662A6-22A4-45A0-9852-410F0F403E45}" presName="connectorText" presStyleLbl="sibTrans2D1" presStyleIdx="0" presStyleCnt="2"/>
      <dgm:spPr/>
    </dgm:pt>
    <dgm:pt modelId="{D7129CF6-9DED-4F1C-89B4-AF3DB7302027}" type="pres">
      <dgm:prSet presAssocID="{BCB15ADA-74A1-4FB3-926E-7C4652C7DEDD}" presName="node" presStyleLbl="node1" presStyleIdx="1" presStyleCnt="3">
        <dgm:presLayoutVars>
          <dgm:bulletEnabled val="1"/>
        </dgm:presLayoutVars>
      </dgm:prSet>
      <dgm:spPr/>
    </dgm:pt>
    <dgm:pt modelId="{48C58C3C-3A0F-4A72-90B9-F1411FB14F77}" type="pres">
      <dgm:prSet presAssocID="{84F101C2-D09C-4807-8C3E-DDE05A7B4E1B}" presName="sibTrans" presStyleLbl="sibTrans2D1" presStyleIdx="1" presStyleCnt="2"/>
      <dgm:spPr/>
    </dgm:pt>
    <dgm:pt modelId="{A2D57B5A-626E-4CD9-A709-0A3439CFA77C}" type="pres">
      <dgm:prSet presAssocID="{84F101C2-D09C-4807-8C3E-DDE05A7B4E1B}" presName="connectorText" presStyleLbl="sibTrans2D1" presStyleIdx="1" presStyleCnt="2"/>
      <dgm:spPr/>
    </dgm:pt>
    <dgm:pt modelId="{EE69DC59-F600-4931-84EB-18975F51346F}" type="pres">
      <dgm:prSet presAssocID="{B9877977-EF6C-436F-AE19-B65866D4CFA0}" presName="node" presStyleLbl="node1" presStyleIdx="2" presStyleCnt="3">
        <dgm:presLayoutVars>
          <dgm:bulletEnabled val="1"/>
        </dgm:presLayoutVars>
      </dgm:prSet>
      <dgm:spPr/>
    </dgm:pt>
  </dgm:ptLst>
  <dgm:cxnLst>
    <dgm:cxn modelId="{5FA0EA0C-2BDF-4C54-823D-76B0946A8D6B}" type="presOf" srcId="{C4F3627C-A90D-45DD-B4B4-9C8B9BCB37DB}" destId="{BE89B22E-9472-40AC-8C3C-70693C71C818}" srcOrd="0" destOrd="0" presId="urn:microsoft.com/office/officeart/2005/8/layout/process1"/>
    <dgm:cxn modelId="{D7E7CB39-760F-4A93-A6BE-4C670A239DD4}" srcId="{C4F3627C-A90D-45DD-B4B4-9C8B9BCB37DB}" destId="{BCB15ADA-74A1-4FB3-926E-7C4652C7DEDD}" srcOrd="1" destOrd="0" parTransId="{6C809145-B262-41F8-8B7E-1B301F65F3CD}" sibTransId="{84F101C2-D09C-4807-8C3E-DDE05A7B4E1B}"/>
    <dgm:cxn modelId="{72AC2B4C-CE23-41A5-BBDC-0EFBF3ADAB47}" srcId="{C4F3627C-A90D-45DD-B4B4-9C8B9BCB37DB}" destId="{B9877977-EF6C-436F-AE19-B65866D4CFA0}" srcOrd="2" destOrd="0" parTransId="{CD0BC2A2-A7E2-4266-97DB-C4652FC60D8E}" sibTransId="{6145E213-5C49-4093-8BA5-AD989DC889F8}"/>
    <dgm:cxn modelId="{127CE586-0F3F-45F0-8913-262A7B0946AB}" type="presOf" srcId="{873662A6-22A4-45A0-9852-410F0F403E45}" destId="{B9B594B3-D78E-41B4-B90B-6C341DA6B8F3}" srcOrd="0" destOrd="0" presId="urn:microsoft.com/office/officeart/2005/8/layout/process1"/>
    <dgm:cxn modelId="{F59AEAAB-6049-4666-A069-0CEE0F737B22}" srcId="{C4F3627C-A90D-45DD-B4B4-9C8B9BCB37DB}" destId="{F51D2AD7-B740-48FC-89EE-1CD6AB871FCE}" srcOrd="0" destOrd="0" parTransId="{B020E29C-A64C-43E4-82B8-9494A9E0AC5B}" sibTransId="{873662A6-22A4-45A0-9852-410F0F403E45}"/>
    <dgm:cxn modelId="{2F1B60B2-B337-42CB-9250-0C5071CBE9B5}" type="presOf" srcId="{BCB15ADA-74A1-4FB3-926E-7C4652C7DEDD}" destId="{D7129CF6-9DED-4F1C-89B4-AF3DB7302027}" srcOrd="0" destOrd="0" presId="urn:microsoft.com/office/officeart/2005/8/layout/process1"/>
    <dgm:cxn modelId="{5AD9E0C8-A88A-45CA-A462-023703B4CFB2}" type="presOf" srcId="{84F101C2-D09C-4807-8C3E-DDE05A7B4E1B}" destId="{48C58C3C-3A0F-4A72-90B9-F1411FB14F77}" srcOrd="0" destOrd="0" presId="urn:microsoft.com/office/officeart/2005/8/layout/process1"/>
    <dgm:cxn modelId="{157B07D6-67A7-4B31-827B-AB6D016F8EC1}" type="presOf" srcId="{84F101C2-D09C-4807-8C3E-DDE05A7B4E1B}" destId="{A2D57B5A-626E-4CD9-A709-0A3439CFA77C}" srcOrd="1" destOrd="0" presId="urn:microsoft.com/office/officeart/2005/8/layout/process1"/>
    <dgm:cxn modelId="{039D57E0-43F8-48D1-86D2-F291EB8B7092}" type="presOf" srcId="{873662A6-22A4-45A0-9852-410F0F403E45}" destId="{99DB0D1A-F262-4E81-B1B4-5739AA764E82}" srcOrd="1" destOrd="0" presId="urn:microsoft.com/office/officeart/2005/8/layout/process1"/>
    <dgm:cxn modelId="{502972F0-E997-45DB-873B-57AA9B3C8B67}" type="presOf" srcId="{B9877977-EF6C-436F-AE19-B65866D4CFA0}" destId="{EE69DC59-F600-4931-84EB-18975F51346F}" srcOrd="0" destOrd="0" presId="urn:microsoft.com/office/officeart/2005/8/layout/process1"/>
    <dgm:cxn modelId="{6AD1AFFE-2486-48A1-B2D0-AE69D0292FED}" type="presOf" srcId="{F51D2AD7-B740-48FC-89EE-1CD6AB871FCE}" destId="{3ACB2FF0-3680-48B4-8C8B-86DB65B5C583}" srcOrd="0" destOrd="0" presId="urn:microsoft.com/office/officeart/2005/8/layout/process1"/>
    <dgm:cxn modelId="{80E0001B-9471-48FB-8C05-7C12B16E53C3}" type="presParOf" srcId="{BE89B22E-9472-40AC-8C3C-70693C71C818}" destId="{3ACB2FF0-3680-48B4-8C8B-86DB65B5C583}" srcOrd="0" destOrd="0" presId="urn:microsoft.com/office/officeart/2005/8/layout/process1"/>
    <dgm:cxn modelId="{7250250B-E2D9-456A-84F7-31F34CA8DA24}" type="presParOf" srcId="{BE89B22E-9472-40AC-8C3C-70693C71C818}" destId="{B9B594B3-D78E-41B4-B90B-6C341DA6B8F3}" srcOrd="1" destOrd="0" presId="urn:microsoft.com/office/officeart/2005/8/layout/process1"/>
    <dgm:cxn modelId="{06934491-13BF-4A9C-A865-68685DBCFCF7}" type="presParOf" srcId="{B9B594B3-D78E-41B4-B90B-6C341DA6B8F3}" destId="{99DB0D1A-F262-4E81-B1B4-5739AA764E82}" srcOrd="0" destOrd="0" presId="urn:microsoft.com/office/officeart/2005/8/layout/process1"/>
    <dgm:cxn modelId="{3FA6E8AF-C592-42E7-929F-4A1243C3BD69}" type="presParOf" srcId="{BE89B22E-9472-40AC-8C3C-70693C71C818}" destId="{D7129CF6-9DED-4F1C-89B4-AF3DB7302027}" srcOrd="2" destOrd="0" presId="urn:microsoft.com/office/officeart/2005/8/layout/process1"/>
    <dgm:cxn modelId="{F4958158-B87F-4A07-98D0-84E52B726D19}" type="presParOf" srcId="{BE89B22E-9472-40AC-8C3C-70693C71C818}" destId="{48C58C3C-3A0F-4A72-90B9-F1411FB14F77}" srcOrd="3" destOrd="0" presId="urn:microsoft.com/office/officeart/2005/8/layout/process1"/>
    <dgm:cxn modelId="{E3EFE26B-2DF1-44BB-A6C8-767951683B50}" type="presParOf" srcId="{48C58C3C-3A0F-4A72-90B9-F1411FB14F77}" destId="{A2D57B5A-626E-4CD9-A709-0A3439CFA77C}" srcOrd="0" destOrd="0" presId="urn:microsoft.com/office/officeart/2005/8/layout/process1"/>
    <dgm:cxn modelId="{67E044F2-02D1-4B70-823F-059FAFA4732B}" type="presParOf" srcId="{BE89B22E-9472-40AC-8C3C-70693C71C818}" destId="{EE69DC59-F600-4931-84EB-18975F51346F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8490E97-B911-4414-ABCD-33A827B95DC8}" type="doc">
      <dgm:prSet loTypeId="urn:microsoft.com/office/officeart/2005/8/layout/default" loCatId="list" qsTypeId="urn:microsoft.com/office/officeart/2005/8/quickstyle/3d2#5" qsCatId="3D" csTypeId="urn:microsoft.com/office/officeart/2005/8/colors/colorful5#5" csCatId="colorful" phldr="1"/>
      <dgm:spPr/>
      <dgm:t>
        <a:bodyPr/>
        <a:lstStyle/>
        <a:p>
          <a:endParaRPr lang="en-GB"/>
        </a:p>
      </dgm:t>
    </dgm:pt>
    <dgm:pt modelId="{11EF4D0C-1A7A-4A8F-A84B-09A3C938722C}">
      <dgm:prSet phldrT="[Text]" phldr="0"/>
      <dgm:spPr/>
      <dgm:t>
        <a:bodyPr/>
        <a:lstStyle/>
        <a:p>
          <a:r>
            <a:rPr lang="en-GB" dirty="0"/>
            <a:t>Product</a:t>
          </a:r>
        </a:p>
      </dgm:t>
    </dgm:pt>
    <dgm:pt modelId="{520E0EB4-9A05-4DCE-8999-303B66CA0B53}" type="parTrans" cxnId="{1C1BD51A-5582-4663-868E-DF68884399C0}">
      <dgm:prSet/>
      <dgm:spPr/>
      <dgm:t>
        <a:bodyPr/>
        <a:lstStyle/>
        <a:p>
          <a:endParaRPr lang="en-GB"/>
        </a:p>
      </dgm:t>
    </dgm:pt>
    <dgm:pt modelId="{F084249E-CFC4-4B60-93C7-10146729D955}" type="sibTrans" cxnId="{1C1BD51A-5582-4663-868E-DF68884399C0}">
      <dgm:prSet/>
      <dgm:spPr/>
      <dgm:t>
        <a:bodyPr/>
        <a:lstStyle/>
        <a:p>
          <a:endParaRPr lang="en-GB"/>
        </a:p>
      </dgm:t>
    </dgm:pt>
    <dgm:pt modelId="{C27DFA4F-9137-4E21-9297-71F0674E2D33}">
      <dgm:prSet phldrT="[Text]" phldr="0"/>
      <dgm:spPr/>
      <dgm:t>
        <a:bodyPr/>
        <a:lstStyle/>
        <a:p>
          <a:r>
            <a:rPr lang="en-GB" dirty="0"/>
            <a:t>Price</a:t>
          </a:r>
        </a:p>
      </dgm:t>
    </dgm:pt>
    <dgm:pt modelId="{B8288BAC-CB2A-4DB0-B8DC-396AB5FCAC54}" type="parTrans" cxnId="{9FFEC0B7-A54A-4E59-AE62-D7709DBE66A9}">
      <dgm:prSet/>
      <dgm:spPr/>
      <dgm:t>
        <a:bodyPr/>
        <a:lstStyle/>
        <a:p>
          <a:endParaRPr lang="en-GB"/>
        </a:p>
      </dgm:t>
    </dgm:pt>
    <dgm:pt modelId="{F5AFDB6F-57A8-4174-893A-8C04432F41F2}" type="sibTrans" cxnId="{9FFEC0B7-A54A-4E59-AE62-D7709DBE66A9}">
      <dgm:prSet/>
      <dgm:spPr/>
      <dgm:t>
        <a:bodyPr/>
        <a:lstStyle/>
        <a:p>
          <a:endParaRPr lang="en-GB"/>
        </a:p>
      </dgm:t>
    </dgm:pt>
    <dgm:pt modelId="{A11602C9-9E7B-4DCE-A2BD-FDDEEFA9376E}">
      <dgm:prSet phldrT="[Text]" phldr="0"/>
      <dgm:spPr/>
      <dgm:t>
        <a:bodyPr/>
        <a:lstStyle/>
        <a:p>
          <a:r>
            <a:rPr lang="en-GB" dirty="0"/>
            <a:t>People</a:t>
          </a:r>
        </a:p>
      </dgm:t>
    </dgm:pt>
    <dgm:pt modelId="{A3805D49-97F3-43C5-A39B-8BEE7288D600}" type="parTrans" cxnId="{9583E873-A45F-4EF0-9B9C-ADC42069D1C2}">
      <dgm:prSet/>
      <dgm:spPr/>
      <dgm:t>
        <a:bodyPr/>
        <a:lstStyle/>
        <a:p>
          <a:endParaRPr lang="en-GB"/>
        </a:p>
      </dgm:t>
    </dgm:pt>
    <dgm:pt modelId="{3894C838-1C04-48DF-8458-2845D799F8A3}" type="sibTrans" cxnId="{9583E873-A45F-4EF0-9B9C-ADC42069D1C2}">
      <dgm:prSet/>
      <dgm:spPr/>
      <dgm:t>
        <a:bodyPr/>
        <a:lstStyle/>
        <a:p>
          <a:endParaRPr lang="en-GB"/>
        </a:p>
      </dgm:t>
    </dgm:pt>
    <dgm:pt modelId="{4714FBFF-3F37-4D83-8569-81442E6EE604}">
      <dgm:prSet phldrT="[Text]" phldr="0"/>
      <dgm:spPr/>
      <dgm:t>
        <a:bodyPr/>
        <a:lstStyle/>
        <a:p>
          <a:r>
            <a:rPr lang="en-GB" dirty="0"/>
            <a:t>Process</a:t>
          </a:r>
        </a:p>
      </dgm:t>
    </dgm:pt>
    <dgm:pt modelId="{C3230065-26A5-44D3-853D-EDA2AE757AAE}" type="parTrans" cxnId="{E6BABFEC-4E8E-4C94-B69E-2BC56E1C3578}">
      <dgm:prSet/>
      <dgm:spPr/>
      <dgm:t>
        <a:bodyPr/>
        <a:lstStyle/>
        <a:p>
          <a:endParaRPr lang="en-GB"/>
        </a:p>
      </dgm:t>
    </dgm:pt>
    <dgm:pt modelId="{0BC53136-8DC7-4C1E-AC6F-B1116CDCE7CD}" type="sibTrans" cxnId="{E6BABFEC-4E8E-4C94-B69E-2BC56E1C3578}">
      <dgm:prSet/>
      <dgm:spPr/>
      <dgm:t>
        <a:bodyPr/>
        <a:lstStyle/>
        <a:p>
          <a:endParaRPr lang="en-GB"/>
        </a:p>
      </dgm:t>
    </dgm:pt>
    <dgm:pt modelId="{4AE270F9-A076-4694-B69A-25DEFB30C7B8}">
      <dgm:prSet phldrT="[Text]"/>
      <dgm:spPr/>
      <dgm:t>
        <a:bodyPr/>
        <a:lstStyle/>
        <a:p>
          <a:pPr>
            <a:buNone/>
          </a:pPr>
          <a:r>
            <a:rPr lang="en-GB" dirty="0"/>
            <a:t>Physical Evidence</a:t>
          </a:r>
        </a:p>
      </dgm:t>
    </dgm:pt>
    <dgm:pt modelId="{E3206C61-5589-4A07-B787-A9A3195509BD}" type="parTrans" cxnId="{8A9613FB-B2F6-46E0-8461-0CF2CBCEF13C}">
      <dgm:prSet/>
      <dgm:spPr/>
      <dgm:t>
        <a:bodyPr/>
        <a:lstStyle/>
        <a:p>
          <a:endParaRPr lang="en-GB"/>
        </a:p>
      </dgm:t>
    </dgm:pt>
    <dgm:pt modelId="{14910497-9909-4A28-8EF7-FE54CF2832F7}" type="sibTrans" cxnId="{8A9613FB-B2F6-46E0-8461-0CF2CBCEF13C}">
      <dgm:prSet/>
      <dgm:spPr/>
      <dgm:t>
        <a:bodyPr/>
        <a:lstStyle/>
        <a:p>
          <a:endParaRPr lang="en-GB"/>
        </a:p>
      </dgm:t>
    </dgm:pt>
    <dgm:pt modelId="{7CF0DD6D-76F6-4DAB-94B5-B6EDABE405B1}">
      <dgm:prSet phldrT="[Text]" phldr="0"/>
      <dgm:spPr/>
      <dgm:t>
        <a:bodyPr/>
        <a:lstStyle/>
        <a:p>
          <a:r>
            <a:rPr lang="en-GB" dirty="0"/>
            <a:t>Promotion</a:t>
          </a:r>
        </a:p>
      </dgm:t>
    </dgm:pt>
    <dgm:pt modelId="{8D777130-E12D-448C-AD75-620D85B1CCC2}" type="parTrans" cxnId="{F5CD1AC5-CDF6-4746-A8AF-BE171CF4B1C2}">
      <dgm:prSet/>
      <dgm:spPr/>
      <dgm:t>
        <a:bodyPr/>
        <a:lstStyle/>
        <a:p>
          <a:endParaRPr lang="en-GB"/>
        </a:p>
      </dgm:t>
    </dgm:pt>
    <dgm:pt modelId="{C4BE1EDB-A728-4825-BCA8-7B3D4A132344}" type="sibTrans" cxnId="{F5CD1AC5-CDF6-4746-A8AF-BE171CF4B1C2}">
      <dgm:prSet/>
      <dgm:spPr/>
      <dgm:t>
        <a:bodyPr/>
        <a:lstStyle/>
        <a:p>
          <a:endParaRPr lang="en-GB"/>
        </a:p>
      </dgm:t>
    </dgm:pt>
    <dgm:pt modelId="{B7C31EC2-C2C0-416B-83A1-58693F189FD1}">
      <dgm:prSet phldrT="[Text]" phldr="0"/>
      <dgm:spPr/>
      <dgm:t>
        <a:bodyPr/>
        <a:lstStyle/>
        <a:p>
          <a:r>
            <a:rPr lang="en-GB" dirty="0"/>
            <a:t>Place</a:t>
          </a:r>
        </a:p>
      </dgm:t>
    </dgm:pt>
    <dgm:pt modelId="{439A1CA0-04B3-4B54-B3BA-14FABE3230A7}" type="parTrans" cxnId="{F7032986-23C4-46C4-9F58-ACFCC8A3A3DF}">
      <dgm:prSet/>
      <dgm:spPr/>
      <dgm:t>
        <a:bodyPr/>
        <a:lstStyle/>
        <a:p>
          <a:endParaRPr lang="en-GB"/>
        </a:p>
      </dgm:t>
    </dgm:pt>
    <dgm:pt modelId="{0B3B8F39-3A97-4943-83DF-5146441F19DC}" type="sibTrans" cxnId="{F7032986-23C4-46C4-9F58-ACFCC8A3A3DF}">
      <dgm:prSet/>
      <dgm:spPr/>
      <dgm:t>
        <a:bodyPr/>
        <a:lstStyle/>
        <a:p>
          <a:endParaRPr lang="en-GB"/>
        </a:p>
      </dgm:t>
    </dgm:pt>
    <dgm:pt modelId="{A4FCEA20-24DD-47E0-A288-CA679E2D2667}" type="pres">
      <dgm:prSet presAssocID="{08490E97-B911-4414-ABCD-33A827B95DC8}" presName="diagram" presStyleCnt="0">
        <dgm:presLayoutVars>
          <dgm:dir/>
          <dgm:resizeHandles val="exact"/>
        </dgm:presLayoutVars>
      </dgm:prSet>
      <dgm:spPr/>
    </dgm:pt>
    <dgm:pt modelId="{82B0AE09-F61B-42E5-8E66-9CBA02B4981F}" type="pres">
      <dgm:prSet presAssocID="{11EF4D0C-1A7A-4A8F-A84B-09A3C938722C}" presName="node" presStyleLbl="node1" presStyleIdx="0" presStyleCnt="7">
        <dgm:presLayoutVars>
          <dgm:bulletEnabled val="1"/>
        </dgm:presLayoutVars>
      </dgm:prSet>
      <dgm:spPr/>
    </dgm:pt>
    <dgm:pt modelId="{13DDF5C0-6CA9-490B-990B-0A8CA59E4C62}" type="pres">
      <dgm:prSet presAssocID="{F084249E-CFC4-4B60-93C7-10146729D955}" presName="sibTrans" presStyleCnt="0"/>
      <dgm:spPr/>
    </dgm:pt>
    <dgm:pt modelId="{08E88527-FE9E-44A1-90E7-E2EC585A026D}" type="pres">
      <dgm:prSet presAssocID="{C27DFA4F-9137-4E21-9297-71F0674E2D33}" presName="node" presStyleLbl="node1" presStyleIdx="1" presStyleCnt="7">
        <dgm:presLayoutVars>
          <dgm:bulletEnabled val="1"/>
        </dgm:presLayoutVars>
      </dgm:prSet>
      <dgm:spPr/>
    </dgm:pt>
    <dgm:pt modelId="{4756AC96-8193-4AE6-A037-33E9BB04EADB}" type="pres">
      <dgm:prSet presAssocID="{F5AFDB6F-57A8-4174-893A-8C04432F41F2}" presName="sibTrans" presStyleCnt="0"/>
      <dgm:spPr/>
    </dgm:pt>
    <dgm:pt modelId="{862E5CDD-E51C-4BC6-8C49-87DDBD11A9B1}" type="pres">
      <dgm:prSet presAssocID="{B7C31EC2-C2C0-416B-83A1-58693F189FD1}" presName="node" presStyleLbl="node1" presStyleIdx="2" presStyleCnt="7">
        <dgm:presLayoutVars>
          <dgm:bulletEnabled val="1"/>
        </dgm:presLayoutVars>
      </dgm:prSet>
      <dgm:spPr/>
    </dgm:pt>
    <dgm:pt modelId="{81842ECF-DCC1-47EE-8189-31AAC6AE4083}" type="pres">
      <dgm:prSet presAssocID="{0B3B8F39-3A97-4943-83DF-5146441F19DC}" presName="sibTrans" presStyleCnt="0"/>
      <dgm:spPr/>
    </dgm:pt>
    <dgm:pt modelId="{E45FD2F3-B4BB-4B5A-AB0D-A48A9A956608}" type="pres">
      <dgm:prSet presAssocID="{7CF0DD6D-76F6-4DAB-94B5-B6EDABE405B1}" presName="node" presStyleLbl="node1" presStyleIdx="3" presStyleCnt="7">
        <dgm:presLayoutVars>
          <dgm:bulletEnabled val="1"/>
        </dgm:presLayoutVars>
      </dgm:prSet>
      <dgm:spPr/>
    </dgm:pt>
    <dgm:pt modelId="{C8543308-0D4F-4F0A-909A-C9488CADBFDF}" type="pres">
      <dgm:prSet presAssocID="{C4BE1EDB-A728-4825-BCA8-7B3D4A132344}" presName="sibTrans" presStyleCnt="0"/>
      <dgm:spPr/>
    </dgm:pt>
    <dgm:pt modelId="{4D4B1C43-B212-43DF-9420-BC98C1E851E3}" type="pres">
      <dgm:prSet presAssocID="{A11602C9-9E7B-4DCE-A2BD-FDDEEFA9376E}" presName="node" presStyleLbl="node1" presStyleIdx="4" presStyleCnt="7">
        <dgm:presLayoutVars>
          <dgm:bulletEnabled val="1"/>
        </dgm:presLayoutVars>
      </dgm:prSet>
      <dgm:spPr/>
    </dgm:pt>
    <dgm:pt modelId="{1DB38A59-21FA-4A00-8FFB-013D4C694472}" type="pres">
      <dgm:prSet presAssocID="{3894C838-1C04-48DF-8458-2845D799F8A3}" presName="sibTrans" presStyleCnt="0"/>
      <dgm:spPr/>
    </dgm:pt>
    <dgm:pt modelId="{2F6C98D0-2C2D-4F0D-8323-B78A2CBEA00B}" type="pres">
      <dgm:prSet presAssocID="{4714FBFF-3F37-4D83-8569-81442E6EE604}" presName="node" presStyleLbl="node1" presStyleIdx="5" presStyleCnt="7">
        <dgm:presLayoutVars>
          <dgm:bulletEnabled val="1"/>
        </dgm:presLayoutVars>
      </dgm:prSet>
      <dgm:spPr/>
    </dgm:pt>
    <dgm:pt modelId="{2637D667-5C98-4473-94FA-7F7687ED2B6F}" type="pres">
      <dgm:prSet presAssocID="{0BC53136-8DC7-4C1E-AC6F-B1116CDCE7CD}" presName="sibTrans" presStyleCnt="0"/>
      <dgm:spPr/>
    </dgm:pt>
    <dgm:pt modelId="{F13DC74F-ABD3-48BB-985F-03E799702CCF}" type="pres">
      <dgm:prSet presAssocID="{4AE270F9-A076-4694-B69A-25DEFB30C7B8}" presName="node" presStyleLbl="node1" presStyleIdx="6" presStyleCnt="7">
        <dgm:presLayoutVars>
          <dgm:bulletEnabled val="1"/>
        </dgm:presLayoutVars>
      </dgm:prSet>
      <dgm:spPr/>
    </dgm:pt>
  </dgm:ptLst>
  <dgm:cxnLst>
    <dgm:cxn modelId="{1C1BD51A-5582-4663-868E-DF68884399C0}" srcId="{08490E97-B911-4414-ABCD-33A827B95DC8}" destId="{11EF4D0C-1A7A-4A8F-A84B-09A3C938722C}" srcOrd="0" destOrd="0" parTransId="{520E0EB4-9A05-4DCE-8999-303B66CA0B53}" sibTransId="{F084249E-CFC4-4B60-93C7-10146729D955}"/>
    <dgm:cxn modelId="{0B98A364-393F-4AE1-8ED9-A1DF5C73F11C}" type="presOf" srcId="{11EF4D0C-1A7A-4A8F-A84B-09A3C938722C}" destId="{82B0AE09-F61B-42E5-8E66-9CBA02B4981F}" srcOrd="0" destOrd="0" presId="urn:microsoft.com/office/officeart/2005/8/layout/default"/>
    <dgm:cxn modelId="{9583E873-A45F-4EF0-9B9C-ADC42069D1C2}" srcId="{08490E97-B911-4414-ABCD-33A827B95DC8}" destId="{A11602C9-9E7B-4DCE-A2BD-FDDEEFA9376E}" srcOrd="4" destOrd="0" parTransId="{A3805D49-97F3-43C5-A39B-8BEE7288D600}" sibTransId="{3894C838-1C04-48DF-8458-2845D799F8A3}"/>
    <dgm:cxn modelId="{BCC0467D-FD6B-4561-931F-87B2504EE37E}" type="presOf" srcId="{C27DFA4F-9137-4E21-9297-71F0674E2D33}" destId="{08E88527-FE9E-44A1-90E7-E2EC585A026D}" srcOrd="0" destOrd="0" presId="urn:microsoft.com/office/officeart/2005/8/layout/default"/>
    <dgm:cxn modelId="{F7032986-23C4-46C4-9F58-ACFCC8A3A3DF}" srcId="{08490E97-B911-4414-ABCD-33A827B95DC8}" destId="{B7C31EC2-C2C0-416B-83A1-58693F189FD1}" srcOrd="2" destOrd="0" parTransId="{439A1CA0-04B3-4B54-B3BA-14FABE3230A7}" sibTransId="{0B3B8F39-3A97-4943-83DF-5146441F19DC}"/>
    <dgm:cxn modelId="{50220C8F-2801-4F37-A046-287D3E03B44F}" type="presOf" srcId="{08490E97-B911-4414-ABCD-33A827B95DC8}" destId="{A4FCEA20-24DD-47E0-A288-CA679E2D2667}" srcOrd="0" destOrd="0" presId="urn:microsoft.com/office/officeart/2005/8/layout/default"/>
    <dgm:cxn modelId="{1091ACA4-852D-45F7-9274-49781BC07CB7}" type="presOf" srcId="{4AE270F9-A076-4694-B69A-25DEFB30C7B8}" destId="{F13DC74F-ABD3-48BB-985F-03E799702CCF}" srcOrd="0" destOrd="0" presId="urn:microsoft.com/office/officeart/2005/8/layout/default"/>
    <dgm:cxn modelId="{EBDFA7B2-D946-4930-8F9E-CA533F14F5C0}" type="presOf" srcId="{A11602C9-9E7B-4DCE-A2BD-FDDEEFA9376E}" destId="{4D4B1C43-B212-43DF-9420-BC98C1E851E3}" srcOrd="0" destOrd="0" presId="urn:microsoft.com/office/officeart/2005/8/layout/default"/>
    <dgm:cxn modelId="{9FFEC0B7-A54A-4E59-AE62-D7709DBE66A9}" srcId="{08490E97-B911-4414-ABCD-33A827B95DC8}" destId="{C27DFA4F-9137-4E21-9297-71F0674E2D33}" srcOrd="1" destOrd="0" parTransId="{B8288BAC-CB2A-4DB0-B8DC-396AB5FCAC54}" sibTransId="{F5AFDB6F-57A8-4174-893A-8C04432F41F2}"/>
    <dgm:cxn modelId="{84D30DBA-A889-4760-BE31-804F0F70A75D}" type="presOf" srcId="{4714FBFF-3F37-4D83-8569-81442E6EE604}" destId="{2F6C98D0-2C2D-4F0D-8323-B78A2CBEA00B}" srcOrd="0" destOrd="0" presId="urn:microsoft.com/office/officeart/2005/8/layout/default"/>
    <dgm:cxn modelId="{F5CD1AC5-CDF6-4746-A8AF-BE171CF4B1C2}" srcId="{08490E97-B911-4414-ABCD-33A827B95DC8}" destId="{7CF0DD6D-76F6-4DAB-94B5-B6EDABE405B1}" srcOrd="3" destOrd="0" parTransId="{8D777130-E12D-448C-AD75-620D85B1CCC2}" sibTransId="{C4BE1EDB-A728-4825-BCA8-7B3D4A132344}"/>
    <dgm:cxn modelId="{8DD7A9E9-76AA-492E-8596-9B0722F02CA2}" type="presOf" srcId="{B7C31EC2-C2C0-416B-83A1-58693F189FD1}" destId="{862E5CDD-E51C-4BC6-8C49-87DDBD11A9B1}" srcOrd="0" destOrd="0" presId="urn:microsoft.com/office/officeart/2005/8/layout/default"/>
    <dgm:cxn modelId="{E6BABFEC-4E8E-4C94-B69E-2BC56E1C3578}" srcId="{08490E97-B911-4414-ABCD-33A827B95DC8}" destId="{4714FBFF-3F37-4D83-8569-81442E6EE604}" srcOrd="5" destOrd="0" parTransId="{C3230065-26A5-44D3-853D-EDA2AE757AAE}" sibTransId="{0BC53136-8DC7-4C1E-AC6F-B1116CDCE7CD}"/>
    <dgm:cxn modelId="{FB6FDDF4-7AC3-482B-A010-3B6C365BEFB4}" type="presOf" srcId="{7CF0DD6D-76F6-4DAB-94B5-B6EDABE405B1}" destId="{E45FD2F3-B4BB-4B5A-AB0D-A48A9A956608}" srcOrd="0" destOrd="0" presId="urn:microsoft.com/office/officeart/2005/8/layout/default"/>
    <dgm:cxn modelId="{8A9613FB-B2F6-46E0-8461-0CF2CBCEF13C}" srcId="{08490E97-B911-4414-ABCD-33A827B95DC8}" destId="{4AE270F9-A076-4694-B69A-25DEFB30C7B8}" srcOrd="6" destOrd="0" parTransId="{E3206C61-5589-4A07-B787-A9A3195509BD}" sibTransId="{14910497-9909-4A28-8EF7-FE54CF2832F7}"/>
    <dgm:cxn modelId="{60BF5292-6188-4B70-B746-C5229D2A1060}" type="presParOf" srcId="{A4FCEA20-24DD-47E0-A288-CA679E2D2667}" destId="{82B0AE09-F61B-42E5-8E66-9CBA02B4981F}" srcOrd="0" destOrd="0" presId="urn:microsoft.com/office/officeart/2005/8/layout/default"/>
    <dgm:cxn modelId="{6546EEF5-6E5F-405E-AFFA-368FF8EB9242}" type="presParOf" srcId="{A4FCEA20-24DD-47E0-A288-CA679E2D2667}" destId="{13DDF5C0-6CA9-490B-990B-0A8CA59E4C62}" srcOrd="1" destOrd="0" presId="urn:microsoft.com/office/officeart/2005/8/layout/default"/>
    <dgm:cxn modelId="{74EC17DE-A8D9-43DD-826F-EA777751B098}" type="presParOf" srcId="{A4FCEA20-24DD-47E0-A288-CA679E2D2667}" destId="{08E88527-FE9E-44A1-90E7-E2EC585A026D}" srcOrd="2" destOrd="0" presId="urn:microsoft.com/office/officeart/2005/8/layout/default"/>
    <dgm:cxn modelId="{0EE3268B-1F74-4990-AB30-6A3F3C062D6F}" type="presParOf" srcId="{A4FCEA20-24DD-47E0-A288-CA679E2D2667}" destId="{4756AC96-8193-4AE6-A037-33E9BB04EADB}" srcOrd="3" destOrd="0" presId="urn:microsoft.com/office/officeart/2005/8/layout/default"/>
    <dgm:cxn modelId="{1C2C572E-DD49-4A09-9177-6C4E4104C83F}" type="presParOf" srcId="{A4FCEA20-24DD-47E0-A288-CA679E2D2667}" destId="{862E5CDD-E51C-4BC6-8C49-87DDBD11A9B1}" srcOrd="4" destOrd="0" presId="urn:microsoft.com/office/officeart/2005/8/layout/default"/>
    <dgm:cxn modelId="{BA52EFEB-BD6D-43F0-B2C5-3F7951B3E6E4}" type="presParOf" srcId="{A4FCEA20-24DD-47E0-A288-CA679E2D2667}" destId="{81842ECF-DCC1-47EE-8189-31AAC6AE4083}" srcOrd="5" destOrd="0" presId="urn:microsoft.com/office/officeart/2005/8/layout/default"/>
    <dgm:cxn modelId="{D44E57B4-B47F-465E-A4C3-92670A1BE71A}" type="presParOf" srcId="{A4FCEA20-24DD-47E0-A288-CA679E2D2667}" destId="{E45FD2F3-B4BB-4B5A-AB0D-A48A9A956608}" srcOrd="6" destOrd="0" presId="urn:microsoft.com/office/officeart/2005/8/layout/default"/>
    <dgm:cxn modelId="{BC463449-EA6E-4D1C-A561-E3D770CA6487}" type="presParOf" srcId="{A4FCEA20-24DD-47E0-A288-CA679E2D2667}" destId="{C8543308-0D4F-4F0A-909A-C9488CADBFDF}" srcOrd="7" destOrd="0" presId="urn:microsoft.com/office/officeart/2005/8/layout/default"/>
    <dgm:cxn modelId="{0C602678-6688-4983-868A-AF63EB457A76}" type="presParOf" srcId="{A4FCEA20-24DD-47E0-A288-CA679E2D2667}" destId="{4D4B1C43-B212-43DF-9420-BC98C1E851E3}" srcOrd="8" destOrd="0" presId="urn:microsoft.com/office/officeart/2005/8/layout/default"/>
    <dgm:cxn modelId="{BD1D5E4F-8B5F-4425-8DD8-EE815B492844}" type="presParOf" srcId="{A4FCEA20-24DD-47E0-A288-CA679E2D2667}" destId="{1DB38A59-21FA-4A00-8FFB-013D4C694472}" srcOrd="9" destOrd="0" presId="urn:microsoft.com/office/officeart/2005/8/layout/default"/>
    <dgm:cxn modelId="{0CC8FBF0-E18F-4E7C-916E-8EC17CFFBD33}" type="presParOf" srcId="{A4FCEA20-24DD-47E0-A288-CA679E2D2667}" destId="{2F6C98D0-2C2D-4F0D-8323-B78A2CBEA00B}" srcOrd="10" destOrd="0" presId="urn:microsoft.com/office/officeart/2005/8/layout/default"/>
    <dgm:cxn modelId="{D6868929-39EB-41D0-86DA-B8B51650A713}" type="presParOf" srcId="{A4FCEA20-24DD-47E0-A288-CA679E2D2667}" destId="{2637D667-5C98-4473-94FA-7F7687ED2B6F}" srcOrd="11" destOrd="0" presId="urn:microsoft.com/office/officeart/2005/8/layout/default"/>
    <dgm:cxn modelId="{7164C515-2CF8-4892-9EC3-D8B388112E74}" type="presParOf" srcId="{A4FCEA20-24DD-47E0-A288-CA679E2D2667}" destId="{F13DC74F-ABD3-48BB-985F-03E799702CCF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00D9172-436B-4A4C-B715-E95C4303B2EE}" type="doc">
      <dgm:prSet loTypeId="urn:microsoft.com/office/officeart/2005/8/layout/list1" loCatId="list" qsTypeId="urn:microsoft.com/office/officeart/2005/8/quickstyle/3d2#6" qsCatId="3D" csTypeId="urn:microsoft.com/office/officeart/2005/8/colors/colorful5#6" csCatId="colorful"/>
      <dgm:spPr/>
      <dgm:t>
        <a:bodyPr/>
        <a:lstStyle/>
        <a:p>
          <a:endParaRPr lang="en-US"/>
        </a:p>
      </dgm:t>
    </dgm:pt>
    <dgm:pt modelId="{75A18082-4F15-4167-9970-70C42E6CD4AE}">
      <dgm:prSet/>
      <dgm:spPr/>
      <dgm:t>
        <a:bodyPr/>
        <a:lstStyle/>
        <a:p>
          <a:r>
            <a:rPr lang="en-GB"/>
            <a:t>Instagram</a:t>
          </a:r>
          <a:endParaRPr lang="en-US"/>
        </a:p>
      </dgm:t>
    </dgm:pt>
    <dgm:pt modelId="{2F9DC8E0-3466-48A5-B4C0-F5F52B7010F8}" type="parTrans" cxnId="{C3342167-848B-401F-A824-BC4EAC72790B}">
      <dgm:prSet/>
      <dgm:spPr/>
      <dgm:t>
        <a:bodyPr/>
        <a:lstStyle/>
        <a:p>
          <a:pPr algn="ctr"/>
          <a:endParaRPr lang="en-US"/>
        </a:p>
      </dgm:t>
    </dgm:pt>
    <dgm:pt modelId="{0D0CE776-9DD0-4361-9AF7-E93079E766A8}" type="sibTrans" cxnId="{C3342167-848B-401F-A824-BC4EAC72790B}">
      <dgm:prSet/>
      <dgm:spPr/>
      <dgm:t>
        <a:bodyPr/>
        <a:lstStyle/>
        <a:p>
          <a:endParaRPr lang="en-US"/>
        </a:p>
      </dgm:t>
    </dgm:pt>
    <dgm:pt modelId="{2A8B01A4-FF44-4B27-B6DE-A7871B1B4BFB}">
      <dgm:prSet/>
      <dgm:spPr/>
      <dgm:t>
        <a:bodyPr/>
        <a:lstStyle/>
        <a:p>
          <a:r>
            <a:rPr lang="en-GB"/>
            <a:t>TikTok</a:t>
          </a:r>
          <a:endParaRPr lang="en-US"/>
        </a:p>
      </dgm:t>
    </dgm:pt>
    <dgm:pt modelId="{2B2264D9-F860-49C1-81E2-BD97E25B6880}" type="parTrans" cxnId="{A5A241DD-C7F9-4664-9920-44B113439BCF}">
      <dgm:prSet/>
      <dgm:spPr/>
      <dgm:t>
        <a:bodyPr/>
        <a:lstStyle/>
        <a:p>
          <a:pPr algn="ctr"/>
          <a:endParaRPr lang="en-US"/>
        </a:p>
      </dgm:t>
    </dgm:pt>
    <dgm:pt modelId="{6DC231A8-E711-46B0-8472-84325C2C229C}" type="sibTrans" cxnId="{A5A241DD-C7F9-4664-9920-44B113439BCF}">
      <dgm:prSet/>
      <dgm:spPr/>
      <dgm:t>
        <a:bodyPr/>
        <a:lstStyle/>
        <a:p>
          <a:endParaRPr lang="en-US"/>
        </a:p>
      </dgm:t>
    </dgm:pt>
    <dgm:pt modelId="{D939B70D-D035-4595-9BB4-66778E9C36D3}">
      <dgm:prSet/>
      <dgm:spPr/>
      <dgm:t>
        <a:bodyPr/>
        <a:lstStyle/>
        <a:p>
          <a:r>
            <a:rPr lang="en-GB"/>
            <a:t>Facebook</a:t>
          </a:r>
          <a:endParaRPr lang="en-US"/>
        </a:p>
      </dgm:t>
    </dgm:pt>
    <dgm:pt modelId="{0C986C4B-5465-4B04-B3E5-13AE86533B7A}" type="parTrans" cxnId="{31D20ED8-0C21-4D83-BDBD-8BD95E83A1B8}">
      <dgm:prSet/>
      <dgm:spPr/>
      <dgm:t>
        <a:bodyPr/>
        <a:lstStyle/>
        <a:p>
          <a:pPr algn="ctr"/>
          <a:endParaRPr lang="en-US"/>
        </a:p>
      </dgm:t>
    </dgm:pt>
    <dgm:pt modelId="{BEEA0BA0-0D3D-49D5-BE55-F5FD0DCB6B53}" type="sibTrans" cxnId="{31D20ED8-0C21-4D83-BDBD-8BD95E83A1B8}">
      <dgm:prSet/>
      <dgm:spPr/>
      <dgm:t>
        <a:bodyPr/>
        <a:lstStyle/>
        <a:p>
          <a:endParaRPr lang="en-US"/>
        </a:p>
      </dgm:t>
    </dgm:pt>
    <dgm:pt modelId="{D05A1558-9A5A-45F1-8311-2F09D878A32A}">
      <dgm:prSet/>
      <dgm:spPr/>
      <dgm:t>
        <a:bodyPr/>
        <a:lstStyle/>
        <a:p>
          <a:r>
            <a:rPr lang="en-GB"/>
            <a:t>Email </a:t>
          </a:r>
          <a:endParaRPr lang="en-US"/>
        </a:p>
      </dgm:t>
    </dgm:pt>
    <dgm:pt modelId="{B1D73411-AD3F-4490-9A74-8F58A5590497}" type="parTrans" cxnId="{2F7F6902-3926-4423-9E7F-AF99DA8AA2E3}">
      <dgm:prSet/>
      <dgm:spPr/>
      <dgm:t>
        <a:bodyPr/>
        <a:lstStyle/>
        <a:p>
          <a:pPr algn="ctr"/>
          <a:endParaRPr lang="en-US"/>
        </a:p>
      </dgm:t>
    </dgm:pt>
    <dgm:pt modelId="{46BCA40C-9620-45D0-8AB0-E35852B2C4A0}" type="sibTrans" cxnId="{2F7F6902-3926-4423-9E7F-AF99DA8AA2E3}">
      <dgm:prSet/>
      <dgm:spPr/>
      <dgm:t>
        <a:bodyPr/>
        <a:lstStyle/>
        <a:p>
          <a:endParaRPr lang="en-US"/>
        </a:p>
      </dgm:t>
    </dgm:pt>
    <dgm:pt modelId="{B0CB1A1A-213C-4309-BD8A-8CA631E9546F}">
      <dgm:prSet/>
      <dgm:spPr/>
      <dgm:t>
        <a:bodyPr/>
        <a:lstStyle/>
        <a:p>
          <a:r>
            <a:rPr lang="en-GB"/>
            <a:t>Marketing</a:t>
          </a:r>
          <a:endParaRPr lang="en-US"/>
        </a:p>
      </dgm:t>
    </dgm:pt>
    <dgm:pt modelId="{3A50CCFF-8583-48A9-AA1C-1DF482B4AA45}" type="parTrans" cxnId="{3AEF27B4-7EBE-487D-BA02-27691ED5BDDA}">
      <dgm:prSet/>
      <dgm:spPr/>
      <dgm:t>
        <a:bodyPr/>
        <a:lstStyle/>
        <a:p>
          <a:pPr algn="ctr"/>
          <a:endParaRPr lang="en-US"/>
        </a:p>
      </dgm:t>
    </dgm:pt>
    <dgm:pt modelId="{9595B78F-2C44-46D3-AE11-D72CFAC7FC38}" type="sibTrans" cxnId="{3AEF27B4-7EBE-487D-BA02-27691ED5BDDA}">
      <dgm:prSet/>
      <dgm:spPr/>
      <dgm:t>
        <a:bodyPr/>
        <a:lstStyle/>
        <a:p>
          <a:endParaRPr lang="en-US"/>
        </a:p>
      </dgm:t>
    </dgm:pt>
    <dgm:pt modelId="{226E45B7-49A0-482C-8A56-92E285C947DF}">
      <dgm:prSet/>
      <dgm:spPr/>
      <dgm:t>
        <a:bodyPr/>
        <a:lstStyle/>
        <a:p>
          <a:r>
            <a:rPr lang="en-GB"/>
            <a:t>Influencer Partnerships</a:t>
          </a:r>
          <a:endParaRPr lang="en-US"/>
        </a:p>
      </dgm:t>
    </dgm:pt>
    <dgm:pt modelId="{09D67C11-9D16-4598-8A49-35E2DCD5DC81}" type="parTrans" cxnId="{B915CB17-2FAB-4660-9205-A98FFF74BD72}">
      <dgm:prSet/>
      <dgm:spPr/>
      <dgm:t>
        <a:bodyPr/>
        <a:lstStyle/>
        <a:p>
          <a:pPr algn="ctr"/>
          <a:endParaRPr lang="en-US"/>
        </a:p>
      </dgm:t>
    </dgm:pt>
    <dgm:pt modelId="{A5213021-3642-4203-9BC4-4BBE07742793}" type="sibTrans" cxnId="{B915CB17-2FAB-4660-9205-A98FFF74BD72}">
      <dgm:prSet/>
      <dgm:spPr/>
      <dgm:t>
        <a:bodyPr/>
        <a:lstStyle/>
        <a:p>
          <a:endParaRPr lang="en-US"/>
        </a:p>
      </dgm:t>
    </dgm:pt>
    <dgm:pt modelId="{E461A16E-6F2E-4846-B9CF-059DCA3BE923}" type="pres">
      <dgm:prSet presAssocID="{900D9172-436B-4A4C-B715-E95C4303B2EE}" presName="linear" presStyleCnt="0">
        <dgm:presLayoutVars>
          <dgm:dir/>
          <dgm:animLvl val="lvl"/>
          <dgm:resizeHandles val="exact"/>
        </dgm:presLayoutVars>
      </dgm:prSet>
      <dgm:spPr/>
    </dgm:pt>
    <dgm:pt modelId="{71F9BEC5-2F7B-49D5-AD8B-C702D70F042A}" type="pres">
      <dgm:prSet presAssocID="{75A18082-4F15-4167-9970-70C42E6CD4AE}" presName="parentLin" presStyleCnt="0"/>
      <dgm:spPr/>
    </dgm:pt>
    <dgm:pt modelId="{3272C1F3-6F4D-4CD3-BB8F-9CE4205D0650}" type="pres">
      <dgm:prSet presAssocID="{75A18082-4F15-4167-9970-70C42E6CD4AE}" presName="parentLeftMargin" presStyleLbl="node1" presStyleIdx="0" presStyleCnt="6"/>
      <dgm:spPr/>
    </dgm:pt>
    <dgm:pt modelId="{8D99C71D-43DF-44D1-8D6B-A14DB6BA4B82}" type="pres">
      <dgm:prSet presAssocID="{75A18082-4F15-4167-9970-70C42E6CD4AE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2B62E3AE-775F-4872-A2B0-7650EE32A23F}" type="pres">
      <dgm:prSet presAssocID="{75A18082-4F15-4167-9970-70C42E6CD4AE}" presName="negativeSpace" presStyleCnt="0"/>
      <dgm:spPr/>
    </dgm:pt>
    <dgm:pt modelId="{10CCBFF9-6D67-4715-B49A-0E5F794ED2C8}" type="pres">
      <dgm:prSet presAssocID="{75A18082-4F15-4167-9970-70C42E6CD4AE}" presName="childText" presStyleLbl="conFgAcc1" presStyleIdx="0" presStyleCnt="6">
        <dgm:presLayoutVars>
          <dgm:bulletEnabled val="1"/>
        </dgm:presLayoutVars>
      </dgm:prSet>
      <dgm:spPr/>
    </dgm:pt>
    <dgm:pt modelId="{CBFF5EB5-089F-4359-AA75-EBE9FEB47D47}" type="pres">
      <dgm:prSet presAssocID="{0D0CE776-9DD0-4361-9AF7-E93079E766A8}" presName="spaceBetweenRectangles" presStyleCnt="0"/>
      <dgm:spPr/>
    </dgm:pt>
    <dgm:pt modelId="{013F9343-CA67-4791-9AB1-A75746F3C9A6}" type="pres">
      <dgm:prSet presAssocID="{2A8B01A4-FF44-4B27-B6DE-A7871B1B4BFB}" presName="parentLin" presStyleCnt="0"/>
      <dgm:spPr/>
    </dgm:pt>
    <dgm:pt modelId="{5C5CD096-A518-4A2B-A5C1-20B478CBD9B1}" type="pres">
      <dgm:prSet presAssocID="{2A8B01A4-FF44-4B27-B6DE-A7871B1B4BFB}" presName="parentLeftMargin" presStyleLbl="node1" presStyleIdx="0" presStyleCnt="6"/>
      <dgm:spPr/>
    </dgm:pt>
    <dgm:pt modelId="{85A28072-60F9-4AC9-8E31-34ADF2589468}" type="pres">
      <dgm:prSet presAssocID="{2A8B01A4-FF44-4B27-B6DE-A7871B1B4BFB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12F13D30-AA96-4956-B9DA-29F9421931FB}" type="pres">
      <dgm:prSet presAssocID="{2A8B01A4-FF44-4B27-B6DE-A7871B1B4BFB}" presName="negativeSpace" presStyleCnt="0"/>
      <dgm:spPr/>
    </dgm:pt>
    <dgm:pt modelId="{8BBED967-3164-4CFB-84CA-4F3DFD03DE2F}" type="pres">
      <dgm:prSet presAssocID="{2A8B01A4-FF44-4B27-B6DE-A7871B1B4BFB}" presName="childText" presStyleLbl="conFgAcc1" presStyleIdx="1" presStyleCnt="6">
        <dgm:presLayoutVars>
          <dgm:bulletEnabled val="1"/>
        </dgm:presLayoutVars>
      </dgm:prSet>
      <dgm:spPr/>
    </dgm:pt>
    <dgm:pt modelId="{EEF4170D-BEAB-473E-83EF-08AED52C2AD6}" type="pres">
      <dgm:prSet presAssocID="{6DC231A8-E711-46B0-8472-84325C2C229C}" presName="spaceBetweenRectangles" presStyleCnt="0"/>
      <dgm:spPr/>
    </dgm:pt>
    <dgm:pt modelId="{CB60D5E7-CAFB-467C-9022-EBABAE5FE133}" type="pres">
      <dgm:prSet presAssocID="{D939B70D-D035-4595-9BB4-66778E9C36D3}" presName="parentLin" presStyleCnt="0"/>
      <dgm:spPr/>
    </dgm:pt>
    <dgm:pt modelId="{8F7DF1E2-A1F5-4019-BCA8-80521B735E49}" type="pres">
      <dgm:prSet presAssocID="{D939B70D-D035-4595-9BB4-66778E9C36D3}" presName="parentLeftMargin" presStyleLbl="node1" presStyleIdx="1" presStyleCnt="6"/>
      <dgm:spPr/>
    </dgm:pt>
    <dgm:pt modelId="{4CE2B7C5-5443-47FF-85B1-1F0447CD8FF1}" type="pres">
      <dgm:prSet presAssocID="{D939B70D-D035-4595-9BB4-66778E9C36D3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14970EBD-30D9-49AC-8CBF-C32E67F9011F}" type="pres">
      <dgm:prSet presAssocID="{D939B70D-D035-4595-9BB4-66778E9C36D3}" presName="negativeSpace" presStyleCnt="0"/>
      <dgm:spPr/>
    </dgm:pt>
    <dgm:pt modelId="{48082DE5-A23B-4F0F-B8BE-52FEC7B1417F}" type="pres">
      <dgm:prSet presAssocID="{D939B70D-D035-4595-9BB4-66778E9C36D3}" presName="childText" presStyleLbl="conFgAcc1" presStyleIdx="2" presStyleCnt="6">
        <dgm:presLayoutVars>
          <dgm:bulletEnabled val="1"/>
        </dgm:presLayoutVars>
      </dgm:prSet>
      <dgm:spPr/>
    </dgm:pt>
    <dgm:pt modelId="{801952FF-E31C-4360-AAA1-2C268A633544}" type="pres">
      <dgm:prSet presAssocID="{BEEA0BA0-0D3D-49D5-BE55-F5FD0DCB6B53}" presName="spaceBetweenRectangles" presStyleCnt="0"/>
      <dgm:spPr/>
    </dgm:pt>
    <dgm:pt modelId="{169B4599-6A3D-43A5-BFFF-931CF78789B7}" type="pres">
      <dgm:prSet presAssocID="{D05A1558-9A5A-45F1-8311-2F09D878A32A}" presName="parentLin" presStyleCnt="0"/>
      <dgm:spPr/>
    </dgm:pt>
    <dgm:pt modelId="{CD19D746-6F06-4A7B-B778-3E9AFE489A53}" type="pres">
      <dgm:prSet presAssocID="{D05A1558-9A5A-45F1-8311-2F09D878A32A}" presName="parentLeftMargin" presStyleLbl="node1" presStyleIdx="2" presStyleCnt="6"/>
      <dgm:spPr/>
    </dgm:pt>
    <dgm:pt modelId="{CDB614E2-4C31-4A2C-81CE-2C95628A8513}" type="pres">
      <dgm:prSet presAssocID="{D05A1558-9A5A-45F1-8311-2F09D878A32A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A72E691B-DA91-4989-9B6E-08FE411FBECB}" type="pres">
      <dgm:prSet presAssocID="{D05A1558-9A5A-45F1-8311-2F09D878A32A}" presName="negativeSpace" presStyleCnt="0"/>
      <dgm:spPr/>
    </dgm:pt>
    <dgm:pt modelId="{044A917B-0E72-4BCA-A3DE-92D75E78FC5A}" type="pres">
      <dgm:prSet presAssocID="{D05A1558-9A5A-45F1-8311-2F09D878A32A}" presName="childText" presStyleLbl="conFgAcc1" presStyleIdx="3" presStyleCnt="6">
        <dgm:presLayoutVars>
          <dgm:bulletEnabled val="1"/>
        </dgm:presLayoutVars>
      </dgm:prSet>
      <dgm:spPr/>
    </dgm:pt>
    <dgm:pt modelId="{6FC968E2-B73B-45F0-9EF9-6882851E1AE8}" type="pres">
      <dgm:prSet presAssocID="{46BCA40C-9620-45D0-8AB0-E35852B2C4A0}" presName="spaceBetweenRectangles" presStyleCnt="0"/>
      <dgm:spPr/>
    </dgm:pt>
    <dgm:pt modelId="{83B0A9A4-73B8-492A-AD08-51FFC8828919}" type="pres">
      <dgm:prSet presAssocID="{B0CB1A1A-213C-4309-BD8A-8CA631E9546F}" presName="parentLin" presStyleCnt="0"/>
      <dgm:spPr/>
    </dgm:pt>
    <dgm:pt modelId="{27DC2CD6-9E4A-4996-972B-7859F25D3C83}" type="pres">
      <dgm:prSet presAssocID="{B0CB1A1A-213C-4309-BD8A-8CA631E9546F}" presName="parentLeftMargin" presStyleLbl="node1" presStyleIdx="3" presStyleCnt="6"/>
      <dgm:spPr/>
    </dgm:pt>
    <dgm:pt modelId="{6FE2D96E-3244-40FC-8808-DB41471BF514}" type="pres">
      <dgm:prSet presAssocID="{B0CB1A1A-213C-4309-BD8A-8CA631E9546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B40BD5F1-B81A-4DD3-BEC2-B347472E596C}" type="pres">
      <dgm:prSet presAssocID="{B0CB1A1A-213C-4309-BD8A-8CA631E9546F}" presName="negativeSpace" presStyleCnt="0"/>
      <dgm:spPr/>
    </dgm:pt>
    <dgm:pt modelId="{851303E2-6061-4376-A232-2AAE4CD99758}" type="pres">
      <dgm:prSet presAssocID="{B0CB1A1A-213C-4309-BD8A-8CA631E9546F}" presName="childText" presStyleLbl="conFgAcc1" presStyleIdx="4" presStyleCnt="6">
        <dgm:presLayoutVars>
          <dgm:bulletEnabled val="1"/>
        </dgm:presLayoutVars>
      </dgm:prSet>
      <dgm:spPr/>
    </dgm:pt>
    <dgm:pt modelId="{3790D330-0BF0-42CA-B547-F5799B4282DE}" type="pres">
      <dgm:prSet presAssocID="{9595B78F-2C44-46D3-AE11-D72CFAC7FC38}" presName="spaceBetweenRectangles" presStyleCnt="0"/>
      <dgm:spPr/>
    </dgm:pt>
    <dgm:pt modelId="{2FEFACBA-3A8E-4437-8DB6-A939C53EA020}" type="pres">
      <dgm:prSet presAssocID="{226E45B7-49A0-482C-8A56-92E285C947DF}" presName="parentLin" presStyleCnt="0"/>
      <dgm:spPr/>
    </dgm:pt>
    <dgm:pt modelId="{8F511120-5122-49AC-B037-8B9BA76C445C}" type="pres">
      <dgm:prSet presAssocID="{226E45B7-49A0-482C-8A56-92E285C947DF}" presName="parentLeftMargin" presStyleLbl="node1" presStyleIdx="4" presStyleCnt="6"/>
      <dgm:spPr/>
    </dgm:pt>
    <dgm:pt modelId="{2659A656-BF3B-4924-B0C9-73ADD01321F8}" type="pres">
      <dgm:prSet presAssocID="{226E45B7-49A0-482C-8A56-92E285C947DF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030B96C1-C5F3-4A0D-BEA4-3931DE381B2F}" type="pres">
      <dgm:prSet presAssocID="{226E45B7-49A0-482C-8A56-92E285C947DF}" presName="negativeSpace" presStyleCnt="0"/>
      <dgm:spPr/>
    </dgm:pt>
    <dgm:pt modelId="{F7CD03D6-CF9B-4599-B8FD-B0396398C05D}" type="pres">
      <dgm:prSet presAssocID="{226E45B7-49A0-482C-8A56-92E285C947DF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4A072001-3A10-4903-97CA-C8FDE23C548F}" type="presOf" srcId="{D05A1558-9A5A-45F1-8311-2F09D878A32A}" destId="{CDB614E2-4C31-4A2C-81CE-2C95628A8513}" srcOrd="1" destOrd="0" presId="urn:microsoft.com/office/officeart/2005/8/layout/list1"/>
    <dgm:cxn modelId="{2F7F6902-3926-4423-9E7F-AF99DA8AA2E3}" srcId="{900D9172-436B-4A4C-B715-E95C4303B2EE}" destId="{D05A1558-9A5A-45F1-8311-2F09D878A32A}" srcOrd="3" destOrd="0" parTransId="{B1D73411-AD3F-4490-9A74-8F58A5590497}" sibTransId="{46BCA40C-9620-45D0-8AB0-E35852B2C4A0}"/>
    <dgm:cxn modelId="{F2AEE40A-2369-4B00-ADAF-5B350995122B}" type="presOf" srcId="{226E45B7-49A0-482C-8A56-92E285C947DF}" destId="{2659A656-BF3B-4924-B0C9-73ADD01321F8}" srcOrd="1" destOrd="0" presId="urn:microsoft.com/office/officeart/2005/8/layout/list1"/>
    <dgm:cxn modelId="{C728DF13-6D0F-47C8-8101-3C6668E0B192}" type="presOf" srcId="{75A18082-4F15-4167-9970-70C42E6CD4AE}" destId="{3272C1F3-6F4D-4CD3-BB8F-9CE4205D0650}" srcOrd="0" destOrd="0" presId="urn:microsoft.com/office/officeart/2005/8/layout/list1"/>
    <dgm:cxn modelId="{B915CB17-2FAB-4660-9205-A98FFF74BD72}" srcId="{900D9172-436B-4A4C-B715-E95C4303B2EE}" destId="{226E45B7-49A0-482C-8A56-92E285C947DF}" srcOrd="5" destOrd="0" parTransId="{09D67C11-9D16-4598-8A49-35E2DCD5DC81}" sibTransId="{A5213021-3642-4203-9BC4-4BBE07742793}"/>
    <dgm:cxn modelId="{9A051623-F7F8-479B-8D67-7F5E4F1587C3}" type="presOf" srcId="{B0CB1A1A-213C-4309-BD8A-8CA631E9546F}" destId="{6FE2D96E-3244-40FC-8808-DB41471BF514}" srcOrd="1" destOrd="0" presId="urn:microsoft.com/office/officeart/2005/8/layout/list1"/>
    <dgm:cxn modelId="{C3342167-848B-401F-A824-BC4EAC72790B}" srcId="{900D9172-436B-4A4C-B715-E95C4303B2EE}" destId="{75A18082-4F15-4167-9970-70C42E6CD4AE}" srcOrd="0" destOrd="0" parTransId="{2F9DC8E0-3466-48A5-B4C0-F5F52B7010F8}" sibTransId="{0D0CE776-9DD0-4361-9AF7-E93079E766A8}"/>
    <dgm:cxn modelId="{75A9A071-9312-4A09-8E26-67532B111774}" type="presOf" srcId="{2A8B01A4-FF44-4B27-B6DE-A7871B1B4BFB}" destId="{5C5CD096-A518-4A2B-A5C1-20B478CBD9B1}" srcOrd="0" destOrd="0" presId="urn:microsoft.com/office/officeart/2005/8/layout/list1"/>
    <dgm:cxn modelId="{2ED6C787-31AB-4021-A509-447BF1C378B3}" type="presOf" srcId="{75A18082-4F15-4167-9970-70C42E6CD4AE}" destId="{8D99C71D-43DF-44D1-8D6B-A14DB6BA4B82}" srcOrd="1" destOrd="0" presId="urn:microsoft.com/office/officeart/2005/8/layout/list1"/>
    <dgm:cxn modelId="{8BA4A99F-CFA0-45D1-B2E8-AACD27662F86}" type="presOf" srcId="{D05A1558-9A5A-45F1-8311-2F09D878A32A}" destId="{CD19D746-6F06-4A7B-B778-3E9AFE489A53}" srcOrd="0" destOrd="0" presId="urn:microsoft.com/office/officeart/2005/8/layout/list1"/>
    <dgm:cxn modelId="{3AEF27B4-7EBE-487D-BA02-27691ED5BDDA}" srcId="{900D9172-436B-4A4C-B715-E95C4303B2EE}" destId="{B0CB1A1A-213C-4309-BD8A-8CA631E9546F}" srcOrd="4" destOrd="0" parTransId="{3A50CCFF-8583-48A9-AA1C-1DF482B4AA45}" sibTransId="{9595B78F-2C44-46D3-AE11-D72CFAC7FC38}"/>
    <dgm:cxn modelId="{758D79CD-E898-463E-B282-13DA9849FE1A}" type="presOf" srcId="{900D9172-436B-4A4C-B715-E95C4303B2EE}" destId="{E461A16E-6F2E-4846-B9CF-059DCA3BE923}" srcOrd="0" destOrd="0" presId="urn:microsoft.com/office/officeart/2005/8/layout/list1"/>
    <dgm:cxn modelId="{66CC36CE-D418-4528-B081-28A06BE9AF71}" type="presOf" srcId="{2A8B01A4-FF44-4B27-B6DE-A7871B1B4BFB}" destId="{85A28072-60F9-4AC9-8E31-34ADF2589468}" srcOrd="1" destOrd="0" presId="urn:microsoft.com/office/officeart/2005/8/layout/list1"/>
    <dgm:cxn modelId="{31D20ED8-0C21-4D83-BDBD-8BD95E83A1B8}" srcId="{900D9172-436B-4A4C-B715-E95C4303B2EE}" destId="{D939B70D-D035-4595-9BB4-66778E9C36D3}" srcOrd="2" destOrd="0" parTransId="{0C986C4B-5465-4B04-B3E5-13AE86533B7A}" sibTransId="{BEEA0BA0-0D3D-49D5-BE55-F5FD0DCB6B53}"/>
    <dgm:cxn modelId="{A5A241DD-C7F9-4664-9920-44B113439BCF}" srcId="{900D9172-436B-4A4C-B715-E95C4303B2EE}" destId="{2A8B01A4-FF44-4B27-B6DE-A7871B1B4BFB}" srcOrd="1" destOrd="0" parTransId="{2B2264D9-F860-49C1-81E2-BD97E25B6880}" sibTransId="{6DC231A8-E711-46B0-8472-84325C2C229C}"/>
    <dgm:cxn modelId="{92F51EE0-EFBC-44C3-8127-F1958319C801}" type="presOf" srcId="{D939B70D-D035-4595-9BB4-66778E9C36D3}" destId="{8F7DF1E2-A1F5-4019-BCA8-80521B735E49}" srcOrd="0" destOrd="0" presId="urn:microsoft.com/office/officeart/2005/8/layout/list1"/>
    <dgm:cxn modelId="{2BB596E5-9B36-4E0B-8655-111D1A1931AA}" type="presOf" srcId="{226E45B7-49A0-482C-8A56-92E285C947DF}" destId="{8F511120-5122-49AC-B037-8B9BA76C445C}" srcOrd="0" destOrd="0" presId="urn:microsoft.com/office/officeart/2005/8/layout/list1"/>
    <dgm:cxn modelId="{51294BF1-1AB0-4434-AD7F-3A814B211FB2}" type="presOf" srcId="{B0CB1A1A-213C-4309-BD8A-8CA631E9546F}" destId="{27DC2CD6-9E4A-4996-972B-7859F25D3C83}" srcOrd="0" destOrd="0" presId="urn:microsoft.com/office/officeart/2005/8/layout/list1"/>
    <dgm:cxn modelId="{3804EEFC-12DD-4F98-962D-9288AFCC58AC}" type="presOf" srcId="{D939B70D-D035-4595-9BB4-66778E9C36D3}" destId="{4CE2B7C5-5443-47FF-85B1-1F0447CD8FF1}" srcOrd="1" destOrd="0" presId="urn:microsoft.com/office/officeart/2005/8/layout/list1"/>
    <dgm:cxn modelId="{A38C71E4-29BE-4929-A2F3-6871F1498B5A}" type="presParOf" srcId="{E461A16E-6F2E-4846-B9CF-059DCA3BE923}" destId="{71F9BEC5-2F7B-49D5-AD8B-C702D70F042A}" srcOrd="0" destOrd="0" presId="urn:microsoft.com/office/officeart/2005/8/layout/list1"/>
    <dgm:cxn modelId="{0B90C28D-833C-4DBC-9A83-F99DE16941E9}" type="presParOf" srcId="{71F9BEC5-2F7B-49D5-AD8B-C702D70F042A}" destId="{3272C1F3-6F4D-4CD3-BB8F-9CE4205D0650}" srcOrd="0" destOrd="0" presId="urn:microsoft.com/office/officeart/2005/8/layout/list1"/>
    <dgm:cxn modelId="{EF0D52B7-95EE-4C22-8264-BE524D08A074}" type="presParOf" srcId="{71F9BEC5-2F7B-49D5-AD8B-C702D70F042A}" destId="{8D99C71D-43DF-44D1-8D6B-A14DB6BA4B82}" srcOrd="1" destOrd="0" presId="urn:microsoft.com/office/officeart/2005/8/layout/list1"/>
    <dgm:cxn modelId="{73AA7ABC-EDE5-4D8D-AEFF-FF76972B101C}" type="presParOf" srcId="{E461A16E-6F2E-4846-B9CF-059DCA3BE923}" destId="{2B62E3AE-775F-4872-A2B0-7650EE32A23F}" srcOrd="1" destOrd="0" presId="urn:microsoft.com/office/officeart/2005/8/layout/list1"/>
    <dgm:cxn modelId="{307C89D7-EA32-44AD-AEC8-149DD7286D32}" type="presParOf" srcId="{E461A16E-6F2E-4846-B9CF-059DCA3BE923}" destId="{10CCBFF9-6D67-4715-B49A-0E5F794ED2C8}" srcOrd="2" destOrd="0" presId="urn:microsoft.com/office/officeart/2005/8/layout/list1"/>
    <dgm:cxn modelId="{B2423BFA-E10F-480D-AA60-C35E143191F7}" type="presParOf" srcId="{E461A16E-6F2E-4846-B9CF-059DCA3BE923}" destId="{CBFF5EB5-089F-4359-AA75-EBE9FEB47D47}" srcOrd="3" destOrd="0" presId="urn:microsoft.com/office/officeart/2005/8/layout/list1"/>
    <dgm:cxn modelId="{2ED78B6E-AE71-4954-91DF-606D25B81AD9}" type="presParOf" srcId="{E461A16E-6F2E-4846-B9CF-059DCA3BE923}" destId="{013F9343-CA67-4791-9AB1-A75746F3C9A6}" srcOrd="4" destOrd="0" presId="urn:microsoft.com/office/officeart/2005/8/layout/list1"/>
    <dgm:cxn modelId="{162FD86F-E8A2-4564-A161-6BAD8E7FC79A}" type="presParOf" srcId="{013F9343-CA67-4791-9AB1-A75746F3C9A6}" destId="{5C5CD096-A518-4A2B-A5C1-20B478CBD9B1}" srcOrd="0" destOrd="0" presId="urn:microsoft.com/office/officeart/2005/8/layout/list1"/>
    <dgm:cxn modelId="{75057CCE-ADFA-44BE-8EA8-78681E309F67}" type="presParOf" srcId="{013F9343-CA67-4791-9AB1-A75746F3C9A6}" destId="{85A28072-60F9-4AC9-8E31-34ADF2589468}" srcOrd="1" destOrd="0" presId="urn:microsoft.com/office/officeart/2005/8/layout/list1"/>
    <dgm:cxn modelId="{F336581F-CF57-439B-823F-F3EC54A4D4B7}" type="presParOf" srcId="{E461A16E-6F2E-4846-B9CF-059DCA3BE923}" destId="{12F13D30-AA96-4956-B9DA-29F9421931FB}" srcOrd="5" destOrd="0" presId="urn:microsoft.com/office/officeart/2005/8/layout/list1"/>
    <dgm:cxn modelId="{F211F6F9-7C17-4848-B00C-C600B523D61A}" type="presParOf" srcId="{E461A16E-6F2E-4846-B9CF-059DCA3BE923}" destId="{8BBED967-3164-4CFB-84CA-4F3DFD03DE2F}" srcOrd="6" destOrd="0" presId="urn:microsoft.com/office/officeart/2005/8/layout/list1"/>
    <dgm:cxn modelId="{BA762421-A7D9-40B3-B8D2-94E395DE8540}" type="presParOf" srcId="{E461A16E-6F2E-4846-B9CF-059DCA3BE923}" destId="{EEF4170D-BEAB-473E-83EF-08AED52C2AD6}" srcOrd="7" destOrd="0" presId="urn:microsoft.com/office/officeart/2005/8/layout/list1"/>
    <dgm:cxn modelId="{6DF3DBCB-8BB0-4BCF-BEFB-EA8ED357E751}" type="presParOf" srcId="{E461A16E-6F2E-4846-B9CF-059DCA3BE923}" destId="{CB60D5E7-CAFB-467C-9022-EBABAE5FE133}" srcOrd="8" destOrd="0" presId="urn:microsoft.com/office/officeart/2005/8/layout/list1"/>
    <dgm:cxn modelId="{9AE7FD29-EA54-4643-ADDF-1570D33D581D}" type="presParOf" srcId="{CB60D5E7-CAFB-467C-9022-EBABAE5FE133}" destId="{8F7DF1E2-A1F5-4019-BCA8-80521B735E49}" srcOrd="0" destOrd="0" presId="urn:microsoft.com/office/officeart/2005/8/layout/list1"/>
    <dgm:cxn modelId="{07C04991-F035-4D6C-B8A5-6A3DEA755268}" type="presParOf" srcId="{CB60D5E7-CAFB-467C-9022-EBABAE5FE133}" destId="{4CE2B7C5-5443-47FF-85B1-1F0447CD8FF1}" srcOrd="1" destOrd="0" presId="urn:microsoft.com/office/officeart/2005/8/layout/list1"/>
    <dgm:cxn modelId="{3C16592F-556E-4E05-869F-7F52052EF54F}" type="presParOf" srcId="{E461A16E-6F2E-4846-B9CF-059DCA3BE923}" destId="{14970EBD-30D9-49AC-8CBF-C32E67F9011F}" srcOrd="9" destOrd="0" presId="urn:microsoft.com/office/officeart/2005/8/layout/list1"/>
    <dgm:cxn modelId="{180B350A-CC85-4228-B162-267977442774}" type="presParOf" srcId="{E461A16E-6F2E-4846-B9CF-059DCA3BE923}" destId="{48082DE5-A23B-4F0F-B8BE-52FEC7B1417F}" srcOrd="10" destOrd="0" presId="urn:microsoft.com/office/officeart/2005/8/layout/list1"/>
    <dgm:cxn modelId="{B6134293-776B-4A6B-B75E-73258B41CCF5}" type="presParOf" srcId="{E461A16E-6F2E-4846-B9CF-059DCA3BE923}" destId="{801952FF-E31C-4360-AAA1-2C268A633544}" srcOrd="11" destOrd="0" presId="urn:microsoft.com/office/officeart/2005/8/layout/list1"/>
    <dgm:cxn modelId="{5809AE76-2375-47C1-A59A-DE1C527573F5}" type="presParOf" srcId="{E461A16E-6F2E-4846-B9CF-059DCA3BE923}" destId="{169B4599-6A3D-43A5-BFFF-931CF78789B7}" srcOrd="12" destOrd="0" presId="urn:microsoft.com/office/officeart/2005/8/layout/list1"/>
    <dgm:cxn modelId="{20F2A649-5E09-4F2A-A22F-18FCDF6E40B8}" type="presParOf" srcId="{169B4599-6A3D-43A5-BFFF-931CF78789B7}" destId="{CD19D746-6F06-4A7B-B778-3E9AFE489A53}" srcOrd="0" destOrd="0" presId="urn:microsoft.com/office/officeart/2005/8/layout/list1"/>
    <dgm:cxn modelId="{DD1A6961-12B4-49AB-AC15-DD0EBF8E89A8}" type="presParOf" srcId="{169B4599-6A3D-43A5-BFFF-931CF78789B7}" destId="{CDB614E2-4C31-4A2C-81CE-2C95628A8513}" srcOrd="1" destOrd="0" presId="urn:microsoft.com/office/officeart/2005/8/layout/list1"/>
    <dgm:cxn modelId="{421DCF65-D531-4FD2-8F4C-6D79378B931A}" type="presParOf" srcId="{E461A16E-6F2E-4846-B9CF-059DCA3BE923}" destId="{A72E691B-DA91-4989-9B6E-08FE411FBECB}" srcOrd="13" destOrd="0" presId="urn:microsoft.com/office/officeart/2005/8/layout/list1"/>
    <dgm:cxn modelId="{5CF7E638-3AE1-44A1-A314-76BE208C73BC}" type="presParOf" srcId="{E461A16E-6F2E-4846-B9CF-059DCA3BE923}" destId="{044A917B-0E72-4BCA-A3DE-92D75E78FC5A}" srcOrd="14" destOrd="0" presId="urn:microsoft.com/office/officeart/2005/8/layout/list1"/>
    <dgm:cxn modelId="{685B5F57-3539-4FDB-B861-E2F1DC2D3A8A}" type="presParOf" srcId="{E461A16E-6F2E-4846-B9CF-059DCA3BE923}" destId="{6FC968E2-B73B-45F0-9EF9-6882851E1AE8}" srcOrd="15" destOrd="0" presId="urn:microsoft.com/office/officeart/2005/8/layout/list1"/>
    <dgm:cxn modelId="{DF8CA23A-181F-4137-96C6-2D8F16197E1C}" type="presParOf" srcId="{E461A16E-6F2E-4846-B9CF-059DCA3BE923}" destId="{83B0A9A4-73B8-492A-AD08-51FFC8828919}" srcOrd="16" destOrd="0" presId="urn:microsoft.com/office/officeart/2005/8/layout/list1"/>
    <dgm:cxn modelId="{1DF4C4DC-5C1B-439C-BB14-6042C6364793}" type="presParOf" srcId="{83B0A9A4-73B8-492A-AD08-51FFC8828919}" destId="{27DC2CD6-9E4A-4996-972B-7859F25D3C83}" srcOrd="0" destOrd="0" presId="urn:microsoft.com/office/officeart/2005/8/layout/list1"/>
    <dgm:cxn modelId="{192A29D5-17E0-473F-98F2-C748EC4A6B57}" type="presParOf" srcId="{83B0A9A4-73B8-492A-AD08-51FFC8828919}" destId="{6FE2D96E-3244-40FC-8808-DB41471BF514}" srcOrd="1" destOrd="0" presId="urn:microsoft.com/office/officeart/2005/8/layout/list1"/>
    <dgm:cxn modelId="{57985788-D832-47F3-97C0-B7AA0E16C086}" type="presParOf" srcId="{E461A16E-6F2E-4846-B9CF-059DCA3BE923}" destId="{B40BD5F1-B81A-4DD3-BEC2-B347472E596C}" srcOrd="17" destOrd="0" presId="urn:microsoft.com/office/officeart/2005/8/layout/list1"/>
    <dgm:cxn modelId="{75566FBE-2465-4E7F-98D2-38F0D298A687}" type="presParOf" srcId="{E461A16E-6F2E-4846-B9CF-059DCA3BE923}" destId="{851303E2-6061-4376-A232-2AAE4CD99758}" srcOrd="18" destOrd="0" presId="urn:microsoft.com/office/officeart/2005/8/layout/list1"/>
    <dgm:cxn modelId="{E4E0F9AD-C561-4B5A-9F63-2568213B6D38}" type="presParOf" srcId="{E461A16E-6F2E-4846-B9CF-059DCA3BE923}" destId="{3790D330-0BF0-42CA-B547-F5799B4282DE}" srcOrd="19" destOrd="0" presId="urn:microsoft.com/office/officeart/2005/8/layout/list1"/>
    <dgm:cxn modelId="{237C07F0-3B25-472B-B9E5-0468408AA310}" type="presParOf" srcId="{E461A16E-6F2E-4846-B9CF-059DCA3BE923}" destId="{2FEFACBA-3A8E-4437-8DB6-A939C53EA020}" srcOrd="20" destOrd="0" presId="urn:microsoft.com/office/officeart/2005/8/layout/list1"/>
    <dgm:cxn modelId="{8CD9A3E1-7BBA-4811-9686-452E1D32216E}" type="presParOf" srcId="{2FEFACBA-3A8E-4437-8DB6-A939C53EA020}" destId="{8F511120-5122-49AC-B037-8B9BA76C445C}" srcOrd="0" destOrd="0" presId="urn:microsoft.com/office/officeart/2005/8/layout/list1"/>
    <dgm:cxn modelId="{9B5D9FCB-76E2-4DBD-8F0E-FA00B8676131}" type="presParOf" srcId="{2FEFACBA-3A8E-4437-8DB6-A939C53EA020}" destId="{2659A656-BF3B-4924-B0C9-73ADD01321F8}" srcOrd="1" destOrd="0" presId="urn:microsoft.com/office/officeart/2005/8/layout/list1"/>
    <dgm:cxn modelId="{6A06444F-A6FB-4666-95FB-7036FA1CC407}" type="presParOf" srcId="{E461A16E-6F2E-4846-B9CF-059DCA3BE923}" destId="{030B96C1-C5F3-4A0D-BEA4-3931DE381B2F}" srcOrd="21" destOrd="0" presId="urn:microsoft.com/office/officeart/2005/8/layout/list1"/>
    <dgm:cxn modelId="{6430B0FA-86F8-4C55-8C86-C76C4C25D7BB}" type="presParOf" srcId="{E461A16E-6F2E-4846-B9CF-059DCA3BE923}" destId="{F7CD03D6-CF9B-4599-B8FD-B0396398C05D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D82320D-66C2-4FB1-A89A-53EE2377212F}" type="doc">
      <dgm:prSet loTypeId="urn:microsoft.com/office/officeart/2018/2/layout/IconLabelList" loCatId="icon" qsTypeId="urn:microsoft.com/office/officeart/2005/8/quickstyle/3d2#7" qsCatId="3D" csTypeId="urn:microsoft.com/office/officeart/2005/8/colors/colorful5#7" csCatId="colorful" phldr="1"/>
      <dgm:spPr/>
      <dgm:t>
        <a:bodyPr/>
        <a:lstStyle/>
        <a:p>
          <a:endParaRPr lang="en-US"/>
        </a:p>
      </dgm:t>
    </dgm:pt>
    <dgm:pt modelId="{B442EB65-FADA-4B7E-94D8-64AF8D065F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Project Manager</a:t>
          </a:r>
          <a:endParaRPr lang="en-US"/>
        </a:p>
      </dgm:t>
    </dgm:pt>
    <dgm:pt modelId="{AC5FBD19-7BAF-4907-8DDF-0EB3395C9051}" type="parTrans" cxnId="{A40AC3EB-8A57-433B-8359-10636A1EB7EA}">
      <dgm:prSet/>
      <dgm:spPr/>
      <dgm:t>
        <a:bodyPr/>
        <a:lstStyle/>
        <a:p>
          <a:endParaRPr lang="en-US"/>
        </a:p>
      </dgm:t>
    </dgm:pt>
    <dgm:pt modelId="{6B254E6A-0579-4E41-91DE-D991941BD6AA}" type="sibTrans" cxnId="{A40AC3EB-8A57-433B-8359-10636A1EB7EA}">
      <dgm:prSet/>
      <dgm:spPr/>
      <dgm:t>
        <a:bodyPr/>
        <a:lstStyle/>
        <a:p>
          <a:endParaRPr lang="en-US"/>
        </a:p>
      </dgm:t>
    </dgm:pt>
    <dgm:pt modelId="{287977DE-B552-4858-AC4E-AF6EF8B2665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Software Developers</a:t>
          </a:r>
          <a:endParaRPr lang="en-US"/>
        </a:p>
      </dgm:t>
    </dgm:pt>
    <dgm:pt modelId="{7A6F86B0-F689-41BF-BEE7-130C1DB4D924}" type="parTrans" cxnId="{ACC22FCE-E9B9-4864-9E58-1990D2993AAA}">
      <dgm:prSet/>
      <dgm:spPr/>
      <dgm:t>
        <a:bodyPr/>
        <a:lstStyle/>
        <a:p>
          <a:endParaRPr lang="en-US"/>
        </a:p>
      </dgm:t>
    </dgm:pt>
    <dgm:pt modelId="{D2A5FFDB-C493-41F9-8161-61663637EC18}" type="sibTrans" cxnId="{ACC22FCE-E9B9-4864-9E58-1990D2993AAA}">
      <dgm:prSet/>
      <dgm:spPr/>
      <dgm:t>
        <a:bodyPr/>
        <a:lstStyle/>
        <a:p>
          <a:endParaRPr lang="en-US"/>
        </a:p>
      </dgm:t>
    </dgm:pt>
    <dgm:pt modelId="{81C0FD71-FF0B-4F3E-9476-9F8B2E882CF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Marketing Team</a:t>
          </a:r>
          <a:endParaRPr lang="en-US"/>
        </a:p>
      </dgm:t>
    </dgm:pt>
    <dgm:pt modelId="{5CC069CA-F453-43C4-A4D0-D13B73374421}" type="parTrans" cxnId="{5ED4C085-75EC-4AAE-8CE9-0832D856F0BA}">
      <dgm:prSet/>
      <dgm:spPr/>
      <dgm:t>
        <a:bodyPr/>
        <a:lstStyle/>
        <a:p>
          <a:endParaRPr lang="en-US"/>
        </a:p>
      </dgm:t>
    </dgm:pt>
    <dgm:pt modelId="{F0B3E21C-69A7-403A-89F8-58EB77A3DDCA}" type="sibTrans" cxnId="{5ED4C085-75EC-4AAE-8CE9-0832D856F0BA}">
      <dgm:prSet/>
      <dgm:spPr/>
      <dgm:t>
        <a:bodyPr/>
        <a:lstStyle/>
        <a:p>
          <a:endParaRPr lang="en-US"/>
        </a:p>
      </dgm:t>
    </dgm:pt>
    <dgm:pt modelId="{0E5B6A9B-3D11-4C35-8DB5-9EE797ACA5A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Customer Support</a:t>
          </a:r>
          <a:endParaRPr lang="en-US"/>
        </a:p>
      </dgm:t>
    </dgm:pt>
    <dgm:pt modelId="{C895F7DF-2C2D-4640-B6A8-EC527BC64DF8}" type="parTrans" cxnId="{D42F169C-035B-4F67-B9E0-714FC064FDBA}">
      <dgm:prSet/>
      <dgm:spPr/>
      <dgm:t>
        <a:bodyPr/>
        <a:lstStyle/>
        <a:p>
          <a:endParaRPr lang="en-US"/>
        </a:p>
      </dgm:t>
    </dgm:pt>
    <dgm:pt modelId="{E646BA39-D970-4FB4-BD30-A1E7F1BCE9DD}" type="sibTrans" cxnId="{D42F169C-035B-4F67-B9E0-714FC064FDBA}">
      <dgm:prSet/>
      <dgm:spPr/>
      <dgm:t>
        <a:bodyPr/>
        <a:lstStyle/>
        <a:p>
          <a:endParaRPr lang="en-US"/>
        </a:p>
      </dgm:t>
    </dgm:pt>
    <dgm:pt modelId="{9388A180-1E5A-4406-BA11-AB0C485BAF4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Gym Managers</a:t>
          </a:r>
          <a:endParaRPr lang="en-US"/>
        </a:p>
      </dgm:t>
    </dgm:pt>
    <dgm:pt modelId="{6576CACD-4CED-44B7-8A3C-4BD4B250AF8C}" type="parTrans" cxnId="{C1357F86-34B1-4CC0-BF3E-E21D18AE6A51}">
      <dgm:prSet/>
      <dgm:spPr/>
      <dgm:t>
        <a:bodyPr/>
        <a:lstStyle/>
        <a:p>
          <a:endParaRPr lang="en-US"/>
        </a:p>
      </dgm:t>
    </dgm:pt>
    <dgm:pt modelId="{50AF608F-CB41-4321-B9DD-6213CD6037DB}" type="sibTrans" cxnId="{C1357F86-34B1-4CC0-BF3E-E21D18AE6A51}">
      <dgm:prSet/>
      <dgm:spPr/>
      <dgm:t>
        <a:bodyPr/>
        <a:lstStyle/>
        <a:p>
          <a:endParaRPr lang="en-US"/>
        </a:p>
      </dgm:t>
    </dgm:pt>
    <dgm:pt modelId="{34F38329-1972-4DCF-A499-B6B87D2F86D0}" type="pres">
      <dgm:prSet presAssocID="{ED82320D-66C2-4FB1-A89A-53EE2377212F}" presName="root" presStyleCnt="0">
        <dgm:presLayoutVars>
          <dgm:dir/>
          <dgm:resizeHandles val="exact"/>
        </dgm:presLayoutVars>
      </dgm:prSet>
      <dgm:spPr/>
    </dgm:pt>
    <dgm:pt modelId="{235007DD-02C8-4BB3-A116-BB675D9E38E4}" type="pres">
      <dgm:prSet presAssocID="{B442EB65-FADA-4B7E-94D8-64AF8D065F9E}" presName="compNode" presStyleCnt="0"/>
      <dgm:spPr/>
    </dgm:pt>
    <dgm:pt modelId="{BFC35ADC-1491-410A-AB82-74F06631AB40}" type="pres">
      <dgm:prSet presAssocID="{B442EB65-FADA-4B7E-94D8-64AF8D065F9E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EC2340EB-9427-4A9E-BA06-ED27BF207237}" type="pres">
      <dgm:prSet presAssocID="{B442EB65-FADA-4B7E-94D8-64AF8D065F9E}" presName="spaceRect" presStyleCnt="0"/>
      <dgm:spPr/>
    </dgm:pt>
    <dgm:pt modelId="{3BF5FB2B-2F6D-46CE-BF08-9DA559B9D821}" type="pres">
      <dgm:prSet presAssocID="{B442EB65-FADA-4B7E-94D8-64AF8D065F9E}" presName="textRect" presStyleLbl="revTx" presStyleIdx="0" presStyleCnt="5">
        <dgm:presLayoutVars>
          <dgm:chMax val="1"/>
          <dgm:chPref val="1"/>
        </dgm:presLayoutVars>
      </dgm:prSet>
      <dgm:spPr/>
    </dgm:pt>
    <dgm:pt modelId="{F28188BE-9A53-4A4F-90A1-77999C01889B}" type="pres">
      <dgm:prSet presAssocID="{6B254E6A-0579-4E41-91DE-D991941BD6AA}" presName="sibTrans" presStyleCnt="0"/>
      <dgm:spPr/>
    </dgm:pt>
    <dgm:pt modelId="{D1CDCC69-89F5-4AE3-9E3A-E1B17C6CB95B}" type="pres">
      <dgm:prSet presAssocID="{287977DE-B552-4858-AC4E-AF6EF8B2665C}" presName="compNode" presStyleCnt="0"/>
      <dgm:spPr/>
    </dgm:pt>
    <dgm:pt modelId="{7E2AC054-CF9D-4A89-96C8-6FB88AA9533D}" type="pres">
      <dgm:prSet presAssocID="{287977DE-B552-4858-AC4E-AF6EF8B2665C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BFC4A122-0DB9-4A7F-A141-CE39A3DFF1DA}" type="pres">
      <dgm:prSet presAssocID="{287977DE-B552-4858-AC4E-AF6EF8B2665C}" presName="spaceRect" presStyleCnt="0"/>
      <dgm:spPr/>
    </dgm:pt>
    <dgm:pt modelId="{975EB095-BF34-4E7D-B7B1-25CDB4A3E888}" type="pres">
      <dgm:prSet presAssocID="{287977DE-B552-4858-AC4E-AF6EF8B2665C}" presName="textRect" presStyleLbl="revTx" presStyleIdx="1" presStyleCnt="5">
        <dgm:presLayoutVars>
          <dgm:chMax val="1"/>
          <dgm:chPref val="1"/>
        </dgm:presLayoutVars>
      </dgm:prSet>
      <dgm:spPr/>
    </dgm:pt>
    <dgm:pt modelId="{1D758847-0E2A-4247-8288-4703D3264CF9}" type="pres">
      <dgm:prSet presAssocID="{D2A5FFDB-C493-41F9-8161-61663637EC18}" presName="sibTrans" presStyleCnt="0"/>
      <dgm:spPr/>
    </dgm:pt>
    <dgm:pt modelId="{E1F858A4-7A29-40D8-84CF-56A03A3EC291}" type="pres">
      <dgm:prSet presAssocID="{81C0FD71-FF0B-4F3E-9476-9F8B2E882CFA}" presName="compNode" presStyleCnt="0"/>
      <dgm:spPr/>
    </dgm:pt>
    <dgm:pt modelId="{DAEE9851-3B58-437F-8768-7F355FA59C2F}" type="pres">
      <dgm:prSet presAssocID="{81C0FD71-FF0B-4F3E-9476-9F8B2E882CFA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1B99BA77-2EB1-456F-9386-57D18ED2FF02}" type="pres">
      <dgm:prSet presAssocID="{81C0FD71-FF0B-4F3E-9476-9F8B2E882CFA}" presName="spaceRect" presStyleCnt="0"/>
      <dgm:spPr/>
    </dgm:pt>
    <dgm:pt modelId="{6926C324-AD88-4772-8AF1-3F03C500249C}" type="pres">
      <dgm:prSet presAssocID="{81C0FD71-FF0B-4F3E-9476-9F8B2E882CFA}" presName="textRect" presStyleLbl="revTx" presStyleIdx="2" presStyleCnt="5">
        <dgm:presLayoutVars>
          <dgm:chMax val="1"/>
          <dgm:chPref val="1"/>
        </dgm:presLayoutVars>
      </dgm:prSet>
      <dgm:spPr/>
    </dgm:pt>
    <dgm:pt modelId="{361AB7AF-2DC4-4809-9B40-2AEFED8C24B7}" type="pres">
      <dgm:prSet presAssocID="{F0B3E21C-69A7-403A-89F8-58EB77A3DDCA}" presName="sibTrans" presStyleCnt="0"/>
      <dgm:spPr/>
    </dgm:pt>
    <dgm:pt modelId="{A839C231-3391-4B15-99F0-DEAD58681DBB}" type="pres">
      <dgm:prSet presAssocID="{0E5B6A9B-3D11-4C35-8DB5-9EE797ACA5AF}" presName="compNode" presStyleCnt="0"/>
      <dgm:spPr/>
    </dgm:pt>
    <dgm:pt modelId="{E81FC121-7DE4-409D-AC8B-07609DB20FE8}" type="pres">
      <dgm:prSet presAssocID="{0E5B6A9B-3D11-4C35-8DB5-9EE797ACA5AF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E54257B3-5B5F-4042-9DD7-00BC08BE5341}" type="pres">
      <dgm:prSet presAssocID="{0E5B6A9B-3D11-4C35-8DB5-9EE797ACA5AF}" presName="spaceRect" presStyleCnt="0"/>
      <dgm:spPr/>
    </dgm:pt>
    <dgm:pt modelId="{69292AD7-DA47-4599-9E1C-CDCC731D24A4}" type="pres">
      <dgm:prSet presAssocID="{0E5B6A9B-3D11-4C35-8DB5-9EE797ACA5AF}" presName="textRect" presStyleLbl="revTx" presStyleIdx="3" presStyleCnt="5">
        <dgm:presLayoutVars>
          <dgm:chMax val="1"/>
          <dgm:chPref val="1"/>
        </dgm:presLayoutVars>
      </dgm:prSet>
      <dgm:spPr/>
    </dgm:pt>
    <dgm:pt modelId="{E35EB190-ED51-4FDA-B0B4-39166AA0B949}" type="pres">
      <dgm:prSet presAssocID="{E646BA39-D970-4FB4-BD30-A1E7F1BCE9DD}" presName="sibTrans" presStyleCnt="0"/>
      <dgm:spPr/>
    </dgm:pt>
    <dgm:pt modelId="{1125ACF5-11D7-46F0-BB5A-916A838BAAEA}" type="pres">
      <dgm:prSet presAssocID="{9388A180-1E5A-4406-BA11-AB0C485BAF4E}" presName="compNode" presStyleCnt="0"/>
      <dgm:spPr/>
    </dgm:pt>
    <dgm:pt modelId="{69A8357F-249F-4074-88CD-92904C3C5224}" type="pres">
      <dgm:prSet presAssocID="{9388A180-1E5A-4406-BA11-AB0C485BAF4E}" presName="iconRect" presStyleLbl="node1" presStyleIdx="4" presStyleCnt="5" custLinFactNeighborX="2557" custLinFactNeighborY="-209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50D0F631-DF40-4C2D-89AA-AB40A9FB2586}" type="pres">
      <dgm:prSet presAssocID="{9388A180-1E5A-4406-BA11-AB0C485BAF4E}" presName="spaceRect" presStyleCnt="0"/>
      <dgm:spPr/>
    </dgm:pt>
    <dgm:pt modelId="{A706E451-97F3-418B-87B3-3E9B3F21A327}" type="pres">
      <dgm:prSet presAssocID="{9388A180-1E5A-4406-BA11-AB0C485BAF4E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109F6643-23BF-44CC-BFBB-2115D8330136}" type="presOf" srcId="{9388A180-1E5A-4406-BA11-AB0C485BAF4E}" destId="{A706E451-97F3-418B-87B3-3E9B3F21A327}" srcOrd="0" destOrd="0" presId="urn:microsoft.com/office/officeart/2018/2/layout/IconLabelList"/>
    <dgm:cxn modelId="{78931E4C-E7A4-4619-B836-8C5A93A46627}" type="presOf" srcId="{B442EB65-FADA-4B7E-94D8-64AF8D065F9E}" destId="{3BF5FB2B-2F6D-46CE-BF08-9DA559B9D821}" srcOrd="0" destOrd="0" presId="urn:microsoft.com/office/officeart/2018/2/layout/IconLabelList"/>
    <dgm:cxn modelId="{C73D686F-52E1-4172-8060-15E25008A58C}" type="presOf" srcId="{ED82320D-66C2-4FB1-A89A-53EE2377212F}" destId="{34F38329-1972-4DCF-A499-B6B87D2F86D0}" srcOrd="0" destOrd="0" presId="urn:microsoft.com/office/officeart/2018/2/layout/IconLabelList"/>
    <dgm:cxn modelId="{137EED74-2FFF-432B-BD50-F5ED3591825A}" type="presOf" srcId="{81C0FD71-FF0B-4F3E-9476-9F8B2E882CFA}" destId="{6926C324-AD88-4772-8AF1-3F03C500249C}" srcOrd="0" destOrd="0" presId="urn:microsoft.com/office/officeart/2018/2/layout/IconLabelList"/>
    <dgm:cxn modelId="{5ED4C085-75EC-4AAE-8CE9-0832D856F0BA}" srcId="{ED82320D-66C2-4FB1-A89A-53EE2377212F}" destId="{81C0FD71-FF0B-4F3E-9476-9F8B2E882CFA}" srcOrd="2" destOrd="0" parTransId="{5CC069CA-F453-43C4-A4D0-D13B73374421}" sibTransId="{F0B3E21C-69A7-403A-89F8-58EB77A3DDCA}"/>
    <dgm:cxn modelId="{C1357F86-34B1-4CC0-BF3E-E21D18AE6A51}" srcId="{ED82320D-66C2-4FB1-A89A-53EE2377212F}" destId="{9388A180-1E5A-4406-BA11-AB0C485BAF4E}" srcOrd="4" destOrd="0" parTransId="{6576CACD-4CED-44B7-8A3C-4BD4B250AF8C}" sibTransId="{50AF608F-CB41-4321-B9DD-6213CD6037DB}"/>
    <dgm:cxn modelId="{1A80EB86-38A3-41D7-986D-9228A62BAF42}" type="presOf" srcId="{0E5B6A9B-3D11-4C35-8DB5-9EE797ACA5AF}" destId="{69292AD7-DA47-4599-9E1C-CDCC731D24A4}" srcOrd="0" destOrd="0" presId="urn:microsoft.com/office/officeart/2018/2/layout/IconLabelList"/>
    <dgm:cxn modelId="{D42F169C-035B-4F67-B9E0-714FC064FDBA}" srcId="{ED82320D-66C2-4FB1-A89A-53EE2377212F}" destId="{0E5B6A9B-3D11-4C35-8DB5-9EE797ACA5AF}" srcOrd="3" destOrd="0" parTransId="{C895F7DF-2C2D-4640-B6A8-EC527BC64DF8}" sibTransId="{E646BA39-D970-4FB4-BD30-A1E7F1BCE9DD}"/>
    <dgm:cxn modelId="{ACC22FCE-E9B9-4864-9E58-1990D2993AAA}" srcId="{ED82320D-66C2-4FB1-A89A-53EE2377212F}" destId="{287977DE-B552-4858-AC4E-AF6EF8B2665C}" srcOrd="1" destOrd="0" parTransId="{7A6F86B0-F689-41BF-BEE7-130C1DB4D924}" sibTransId="{D2A5FFDB-C493-41F9-8161-61663637EC18}"/>
    <dgm:cxn modelId="{A40AC3EB-8A57-433B-8359-10636A1EB7EA}" srcId="{ED82320D-66C2-4FB1-A89A-53EE2377212F}" destId="{B442EB65-FADA-4B7E-94D8-64AF8D065F9E}" srcOrd="0" destOrd="0" parTransId="{AC5FBD19-7BAF-4907-8DDF-0EB3395C9051}" sibTransId="{6B254E6A-0579-4E41-91DE-D991941BD6AA}"/>
    <dgm:cxn modelId="{C070D4F4-26C6-43DC-A11B-49FAF1F72FBE}" type="presOf" srcId="{287977DE-B552-4858-AC4E-AF6EF8B2665C}" destId="{975EB095-BF34-4E7D-B7B1-25CDB4A3E888}" srcOrd="0" destOrd="0" presId="urn:microsoft.com/office/officeart/2018/2/layout/IconLabelList"/>
    <dgm:cxn modelId="{B249B423-6CF0-4AB6-8FDF-2DFF9C811BBE}" type="presParOf" srcId="{34F38329-1972-4DCF-A499-B6B87D2F86D0}" destId="{235007DD-02C8-4BB3-A116-BB675D9E38E4}" srcOrd="0" destOrd="0" presId="urn:microsoft.com/office/officeart/2018/2/layout/IconLabelList"/>
    <dgm:cxn modelId="{3E8DBBBC-42F1-4107-A0F0-139CA28BEEB1}" type="presParOf" srcId="{235007DD-02C8-4BB3-A116-BB675D9E38E4}" destId="{BFC35ADC-1491-410A-AB82-74F06631AB40}" srcOrd="0" destOrd="0" presId="urn:microsoft.com/office/officeart/2018/2/layout/IconLabelList"/>
    <dgm:cxn modelId="{93D9F478-B965-4BE2-9513-5B5C9C9C8488}" type="presParOf" srcId="{235007DD-02C8-4BB3-A116-BB675D9E38E4}" destId="{EC2340EB-9427-4A9E-BA06-ED27BF207237}" srcOrd="1" destOrd="0" presId="urn:microsoft.com/office/officeart/2018/2/layout/IconLabelList"/>
    <dgm:cxn modelId="{AC46BE44-F04A-4F83-9EE0-AC148AA07708}" type="presParOf" srcId="{235007DD-02C8-4BB3-A116-BB675D9E38E4}" destId="{3BF5FB2B-2F6D-46CE-BF08-9DA559B9D821}" srcOrd="2" destOrd="0" presId="urn:microsoft.com/office/officeart/2018/2/layout/IconLabelList"/>
    <dgm:cxn modelId="{D06A48DA-5C7B-4506-B05E-73FD68D7CD9D}" type="presParOf" srcId="{34F38329-1972-4DCF-A499-B6B87D2F86D0}" destId="{F28188BE-9A53-4A4F-90A1-77999C01889B}" srcOrd="1" destOrd="0" presId="urn:microsoft.com/office/officeart/2018/2/layout/IconLabelList"/>
    <dgm:cxn modelId="{2AC69ABA-9B21-40DF-8006-66A440BDF371}" type="presParOf" srcId="{34F38329-1972-4DCF-A499-B6B87D2F86D0}" destId="{D1CDCC69-89F5-4AE3-9E3A-E1B17C6CB95B}" srcOrd="2" destOrd="0" presId="urn:microsoft.com/office/officeart/2018/2/layout/IconLabelList"/>
    <dgm:cxn modelId="{183E261E-EEB3-4E44-914B-152FB39F5173}" type="presParOf" srcId="{D1CDCC69-89F5-4AE3-9E3A-E1B17C6CB95B}" destId="{7E2AC054-CF9D-4A89-96C8-6FB88AA9533D}" srcOrd="0" destOrd="0" presId="urn:microsoft.com/office/officeart/2018/2/layout/IconLabelList"/>
    <dgm:cxn modelId="{0F32E211-83FD-4355-9B7E-C4980442B442}" type="presParOf" srcId="{D1CDCC69-89F5-4AE3-9E3A-E1B17C6CB95B}" destId="{BFC4A122-0DB9-4A7F-A141-CE39A3DFF1DA}" srcOrd="1" destOrd="0" presId="urn:microsoft.com/office/officeart/2018/2/layout/IconLabelList"/>
    <dgm:cxn modelId="{EB6D1F94-20A1-4544-BCB7-2286645B8790}" type="presParOf" srcId="{D1CDCC69-89F5-4AE3-9E3A-E1B17C6CB95B}" destId="{975EB095-BF34-4E7D-B7B1-25CDB4A3E888}" srcOrd="2" destOrd="0" presId="urn:microsoft.com/office/officeart/2018/2/layout/IconLabelList"/>
    <dgm:cxn modelId="{680319CD-EAD7-4FF6-8957-BDB67019EC2C}" type="presParOf" srcId="{34F38329-1972-4DCF-A499-B6B87D2F86D0}" destId="{1D758847-0E2A-4247-8288-4703D3264CF9}" srcOrd="3" destOrd="0" presId="urn:microsoft.com/office/officeart/2018/2/layout/IconLabelList"/>
    <dgm:cxn modelId="{4E2B8B09-0735-4E80-9D19-79401E2861B6}" type="presParOf" srcId="{34F38329-1972-4DCF-A499-B6B87D2F86D0}" destId="{E1F858A4-7A29-40D8-84CF-56A03A3EC291}" srcOrd="4" destOrd="0" presId="urn:microsoft.com/office/officeart/2018/2/layout/IconLabelList"/>
    <dgm:cxn modelId="{7F539C4C-DC34-4EEF-93B7-9D517CA6A7DB}" type="presParOf" srcId="{E1F858A4-7A29-40D8-84CF-56A03A3EC291}" destId="{DAEE9851-3B58-437F-8768-7F355FA59C2F}" srcOrd="0" destOrd="0" presId="urn:microsoft.com/office/officeart/2018/2/layout/IconLabelList"/>
    <dgm:cxn modelId="{8649F5A4-67DE-42D2-AC74-7715C42BDD85}" type="presParOf" srcId="{E1F858A4-7A29-40D8-84CF-56A03A3EC291}" destId="{1B99BA77-2EB1-456F-9386-57D18ED2FF02}" srcOrd="1" destOrd="0" presId="urn:microsoft.com/office/officeart/2018/2/layout/IconLabelList"/>
    <dgm:cxn modelId="{DC79764C-A26C-44F1-8366-9544B0EA7FF9}" type="presParOf" srcId="{E1F858A4-7A29-40D8-84CF-56A03A3EC291}" destId="{6926C324-AD88-4772-8AF1-3F03C500249C}" srcOrd="2" destOrd="0" presId="urn:microsoft.com/office/officeart/2018/2/layout/IconLabelList"/>
    <dgm:cxn modelId="{19C2D534-19B9-41BF-9C52-646A13A7E20C}" type="presParOf" srcId="{34F38329-1972-4DCF-A499-B6B87D2F86D0}" destId="{361AB7AF-2DC4-4809-9B40-2AEFED8C24B7}" srcOrd="5" destOrd="0" presId="urn:microsoft.com/office/officeart/2018/2/layout/IconLabelList"/>
    <dgm:cxn modelId="{2C8C29A2-A64F-4190-9CFF-2113A161242F}" type="presParOf" srcId="{34F38329-1972-4DCF-A499-B6B87D2F86D0}" destId="{A839C231-3391-4B15-99F0-DEAD58681DBB}" srcOrd="6" destOrd="0" presId="urn:microsoft.com/office/officeart/2018/2/layout/IconLabelList"/>
    <dgm:cxn modelId="{A0B0FA8B-5E8D-4E1D-8F0D-9C1017526062}" type="presParOf" srcId="{A839C231-3391-4B15-99F0-DEAD58681DBB}" destId="{E81FC121-7DE4-409D-AC8B-07609DB20FE8}" srcOrd="0" destOrd="0" presId="urn:microsoft.com/office/officeart/2018/2/layout/IconLabelList"/>
    <dgm:cxn modelId="{9AE2CE68-4959-4C6F-B9C5-A5456980265E}" type="presParOf" srcId="{A839C231-3391-4B15-99F0-DEAD58681DBB}" destId="{E54257B3-5B5F-4042-9DD7-00BC08BE5341}" srcOrd="1" destOrd="0" presId="urn:microsoft.com/office/officeart/2018/2/layout/IconLabelList"/>
    <dgm:cxn modelId="{6523AF83-5DBC-4871-9873-20EBEADA9AAA}" type="presParOf" srcId="{A839C231-3391-4B15-99F0-DEAD58681DBB}" destId="{69292AD7-DA47-4599-9E1C-CDCC731D24A4}" srcOrd="2" destOrd="0" presId="urn:microsoft.com/office/officeart/2018/2/layout/IconLabelList"/>
    <dgm:cxn modelId="{73439C09-6188-49E4-8B5E-4699225554D5}" type="presParOf" srcId="{34F38329-1972-4DCF-A499-B6B87D2F86D0}" destId="{E35EB190-ED51-4FDA-B0B4-39166AA0B949}" srcOrd="7" destOrd="0" presId="urn:microsoft.com/office/officeart/2018/2/layout/IconLabelList"/>
    <dgm:cxn modelId="{401581F9-DC9E-4862-AB2D-EBD96494042F}" type="presParOf" srcId="{34F38329-1972-4DCF-A499-B6B87D2F86D0}" destId="{1125ACF5-11D7-46F0-BB5A-916A838BAAEA}" srcOrd="8" destOrd="0" presId="urn:microsoft.com/office/officeart/2018/2/layout/IconLabelList"/>
    <dgm:cxn modelId="{682EC65C-4EBC-4CD8-B6A8-312E003F5306}" type="presParOf" srcId="{1125ACF5-11D7-46F0-BB5A-916A838BAAEA}" destId="{69A8357F-249F-4074-88CD-92904C3C5224}" srcOrd="0" destOrd="0" presId="urn:microsoft.com/office/officeart/2018/2/layout/IconLabelList"/>
    <dgm:cxn modelId="{505CA006-E069-457B-B4B0-EA475F1F23C1}" type="presParOf" srcId="{1125ACF5-11D7-46F0-BB5A-916A838BAAEA}" destId="{50D0F631-DF40-4C2D-89AA-AB40A9FB2586}" srcOrd="1" destOrd="0" presId="urn:microsoft.com/office/officeart/2018/2/layout/IconLabelList"/>
    <dgm:cxn modelId="{47968ADA-54E6-4B63-9786-DB18B0C12F70}" type="presParOf" srcId="{1125ACF5-11D7-46F0-BB5A-916A838BAAEA}" destId="{A706E451-97F3-418B-87B3-3E9B3F21A32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22AFDE9-CEA7-4B59-B182-E5DC4C25E565}" type="doc">
      <dgm:prSet loTypeId="urn:microsoft.com/office/officeart/2005/8/layout/cycle4" loCatId="cycle" qsTypeId="urn:microsoft.com/office/officeart/2005/8/quickstyle/3d2#8" qsCatId="3D" csTypeId="urn:microsoft.com/office/officeart/2005/8/colors/colorful5#8" csCatId="colorful" phldr="1"/>
      <dgm:spPr/>
      <dgm:t>
        <a:bodyPr/>
        <a:lstStyle/>
        <a:p>
          <a:endParaRPr lang="en-GB"/>
        </a:p>
      </dgm:t>
    </dgm:pt>
    <dgm:pt modelId="{CA191682-5397-4423-B499-85B7EBBCA8DE}">
      <dgm:prSet phldrT="[Text]"/>
      <dgm:spPr/>
      <dgm:t>
        <a:bodyPr/>
        <a:lstStyle/>
        <a:p>
          <a:pPr>
            <a:buNone/>
          </a:pPr>
          <a:r>
            <a:rPr lang="en-GB" dirty="0"/>
            <a:t>Software development</a:t>
          </a:r>
        </a:p>
      </dgm:t>
    </dgm:pt>
    <dgm:pt modelId="{E7191A91-A43A-4B57-AD46-AF2569D02E02}" type="parTrans" cxnId="{8F0D5F3C-CE6C-4895-A9F2-982559C40D2F}">
      <dgm:prSet/>
      <dgm:spPr/>
      <dgm:t>
        <a:bodyPr/>
        <a:lstStyle/>
        <a:p>
          <a:endParaRPr lang="en-GB"/>
        </a:p>
      </dgm:t>
    </dgm:pt>
    <dgm:pt modelId="{D23F0D20-CE92-4EB1-A297-946BBC177C59}" type="sibTrans" cxnId="{8F0D5F3C-CE6C-4895-A9F2-982559C40D2F}">
      <dgm:prSet/>
      <dgm:spPr/>
      <dgm:t>
        <a:bodyPr/>
        <a:lstStyle/>
        <a:p>
          <a:endParaRPr lang="en-GB"/>
        </a:p>
      </dgm:t>
    </dgm:pt>
    <dgm:pt modelId="{A23D410A-2DE5-4E5E-A437-3011877FDC01}">
      <dgm:prSet phldrT="[Text]" phldr="0"/>
      <dgm:spPr/>
      <dgm:t>
        <a:bodyPr/>
        <a:lstStyle/>
        <a:p>
          <a:r>
            <a:rPr lang="en-GB" dirty="0"/>
            <a:t>Phase1</a:t>
          </a:r>
        </a:p>
      </dgm:t>
    </dgm:pt>
    <dgm:pt modelId="{638AA0E6-229B-47A8-89A7-D48921824016}" type="parTrans" cxnId="{BB26C60F-5DA9-4D14-B813-10B2E39B5D75}">
      <dgm:prSet/>
      <dgm:spPr/>
      <dgm:t>
        <a:bodyPr/>
        <a:lstStyle/>
        <a:p>
          <a:endParaRPr lang="en-GB"/>
        </a:p>
      </dgm:t>
    </dgm:pt>
    <dgm:pt modelId="{2A2730ED-13A3-4129-B9D1-ABE11D785318}" type="sibTrans" cxnId="{BB26C60F-5DA9-4D14-B813-10B2E39B5D75}">
      <dgm:prSet/>
      <dgm:spPr/>
      <dgm:t>
        <a:bodyPr/>
        <a:lstStyle/>
        <a:p>
          <a:endParaRPr lang="en-GB"/>
        </a:p>
      </dgm:t>
    </dgm:pt>
    <dgm:pt modelId="{2BB55FD2-D119-4927-8667-FC8E59082B5E}">
      <dgm:prSet phldrT="[Text]"/>
      <dgm:spPr/>
      <dgm:t>
        <a:bodyPr/>
        <a:lstStyle/>
        <a:p>
          <a:pPr>
            <a:buNone/>
          </a:pPr>
          <a:r>
            <a:rPr lang="en-GB" dirty="0"/>
            <a:t>Pilot launch</a:t>
          </a:r>
        </a:p>
      </dgm:t>
    </dgm:pt>
    <dgm:pt modelId="{E63D9805-E9E2-43B1-BDCB-B24EE61764B0}" type="parTrans" cxnId="{D471A1BE-F9B2-49A9-AA99-70D4DFA386D4}">
      <dgm:prSet/>
      <dgm:spPr/>
      <dgm:t>
        <a:bodyPr/>
        <a:lstStyle/>
        <a:p>
          <a:endParaRPr lang="en-GB"/>
        </a:p>
      </dgm:t>
    </dgm:pt>
    <dgm:pt modelId="{A274CD5C-0D2C-493B-888F-AD33F2EEFD69}" type="sibTrans" cxnId="{D471A1BE-F9B2-49A9-AA99-70D4DFA386D4}">
      <dgm:prSet/>
      <dgm:spPr/>
      <dgm:t>
        <a:bodyPr/>
        <a:lstStyle/>
        <a:p>
          <a:endParaRPr lang="en-GB"/>
        </a:p>
      </dgm:t>
    </dgm:pt>
    <dgm:pt modelId="{31FD58CD-5787-46AA-BCD6-4056272C99B4}">
      <dgm:prSet phldrT="[Text]" phldr="0"/>
      <dgm:spPr/>
      <dgm:t>
        <a:bodyPr/>
        <a:lstStyle/>
        <a:p>
          <a:r>
            <a:rPr lang="en-GB" dirty="0"/>
            <a:t>Phase 2</a:t>
          </a:r>
        </a:p>
      </dgm:t>
    </dgm:pt>
    <dgm:pt modelId="{801ECD92-0B3C-4BBF-A4FE-E9A008E93D19}" type="parTrans" cxnId="{8CE6B068-4E5E-453E-ABFF-1419815FCC0C}">
      <dgm:prSet/>
      <dgm:spPr/>
      <dgm:t>
        <a:bodyPr/>
        <a:lstStyle/>
        <a:p>
          <a:endParaRPr lang="en-GB"/>
        </a:p>
      </dgm:t>
    </dgm:pt>
    <dgm:pt modelId="{CC95A8B7-4A41-4240-ADB3-B64A2A4535B3}" type="sibTrans" cxnId="{8CE6B068-4E5E-453E-ABFF-1419815FCC0C}">
      <dgm:prSet/>
      <dgm:spPr/>
      <dgm:t>
        <a:bodyPr/>
        <a:lstStyle/>
        <a:p>
          <a:endParaRPr lang="en-GB"/>
        </a:p>
      </dgm:t>
    </dgm:pt>
    <dgm:pt modelId="{6C8F9DA4-4DB0-4D55-BC1A-4CAE0ACD7185}">
      <dgm:prSet phldrT="[Text]"/>
      <dgm:spPr/>
      <dgm:t>
        <a:bodyPr/>
        <a:lstStyle/>
        <a:p>
          <a:pPr>
            <a:buNone/>
          </a:pPr>
          <a:r>
            <a:rPr lang="en-GB" dirty="0"/>
            <a:t>Continuous improvement</a:t>
          </a:r>
        </a:p>
      </dgm:t>
    </dgm:pt>
    <dgm:pt modelId="{5B438EF4-E988-4FDD-8868-943685EAC8CC}" type="parTrans" cxnId="{688DA220-7679-4913-8E32-E599EEFAD0C8}">
      <dgm:prSet/>
      <dgm:spPr/>
      <dgm:t>
        <a:bodyPr/>
        <a:lstStyle/>
        <a:p>
          <a:endParaRPr lang="en-GB"/>
        </a:p>
      </dgm:t>
    </dgm:pt>
    <dgm:pt modelId="{89859383-FC14-4170-9688-4AF978300AE2}" type="sibTrans" cxnId="{688DA220-7679-4913-8E32-E599EEFAD0C8}">
      <dgm:prSet/>
      <dgm:spPr/>
      <dgm:t>
        <a:bodyPr/>
        <a:lstStyle/>
        <a:p>
          <a:endParaRPr lang="en-GB"/>
        </a:p>
      </dgm:t>
    </dgm:pt>
    <dgm:pt modelId="{7240C6CE-29BC-4E61-A184-FD9BD9C6B1B8}">
      <dgm:prSet phldrT="[Text]" phldr="0"/>
      <dgm:spPr/>
      <dgm:t>
        <a:bodyPr/>
        <a:lstStyle/>
        <a:p>
          <a:r>
            <a:rPr lang="en-GB" dirty="0"/>
            <a:t>Phase 4</a:t>
          </a:r>
        </a:p>
      </dgm:t>
    </dgm:pt>
    <dgm:pt modelId="{D894D19B-AD73-45F5-A5A7-E770B8C19712}" type="parTrans" cxnId="{EA1A5663-48F4-4426-8C14-34C92DE9F245}">
      <dgm:prSet/>
      <dgm:spPr/>
      <dgm:t>
        <a:bodyPr/>
        <a:lstStyle/>
        <a:p>
          <a:endParaRPr lang="en-GB"/>
        </a:p>
      </dgm:t>
    </dgm:pt>
    <dgm:pt modelId="{57728D10-7BEA-45D3-A8F1-C4D454596EEB}" type="sibTrans" cxnId="{EA1A5663-48F4-4426-8C14-34C92DE9F245}">
      <dgm:prSet/>
      <dgm:spPr/>
      <dgm:t>
        <a:bodyPr/>
        <a:lstStyle/>
        <a:p>
          <a:endParaRPr lang="en-GB"/>
        </a:p>
      </dgm:t>
    </dgm:pt>
    <dgm:pt modelId="{1DB6510B-6A14-4D58-9BAB-A943FE699BFD}">
      <dgm:prSet phldrT="[Text]"/>
      <dgm:spPr/>
      <dgm:t>
        <a:bodyPr/>
        <a:lstStyle/>
        <a:p>
          <a:pPr>
            <a:buNone/>
          </a:pPr>
          <a:r>
            <a:rPr lang="en-GB" dirty="0"/>
            <a:t>National rollout</a:t>
          </a:r>
        </a:p>
      </dgm:t>
    </dgm:pt>
    <dgm:pt modelId="{2EF5E9A9-BA55-4942-8A04-05027A55259B}" type="parTrans" cxnId="{509FB255-29AA-4B88-A356-9EDD22A3541D}">
      <dgm:prSet/>
      <dgm:spPr/>
      <dgm:t>
        <a:bodyPr/>
        <a:lstStyle/>
        <a:p>
          <a:endParaRPr lang="en-GB"/>
        </a:p>
      </dgm:t>
    </dgm:pt>
    <dgm:pt modelId="{A7BDE8AD-3AFF-4459-A003-897B99F4ABBF}" type="sibTrans" cxnId="{509FB255-29AA-4B88-A356-9EDD22A3541D}">
      <dgm:prSet/>
      <dgm:spPr/>
      <dgm:t>
        <a:bodyPr/>
        <a:lstStyle/>
        <a:p>
          <a:endParaRPr lang="en-GB"/>
        </a:p>
      </dgm:t>
    </dgm:pt>
    <dgm:pt modelId="{EFFD9D48-DA8B-4175-A6C9-567FA343CC40}">
      <dgm:prSet phldrT="[Text]" phldr="0"/>
      <dgm:spPr/>
      <dgm:t>
        <a:bodyPr/>
        <a:lstStyle/>
        <a:p>
          <a:r>
            <a:rPr lang="en-GB" dirty="0"/>
            <a:t>Phase 3</a:t>
          </a:r>
        </a:p>
      </dgm:t>
    </dgm:pt>
    <dgm:pt modelId="{E6B76C6D-8BCD-4CAB-A57B-1B33645F45DD}" type="parTrans" cxnId="{7E073CEE-BD29-478E-9E8A-6C6990A5B564}">
      <dgm:prSet/>
      <dgm:spPr/>
      <dgm:t>
        <a:bodyPr/>
        <a:lstStyle/>
        <a:p>
          <a:endParaRPr lang="en-GB"/>
        </a:p>
      </dgm:t>
    </dgm:pt>
    <dgm:pt modelId="{35650B9C-0811-4DDF-B75F-A4B4C7767465}" type="sibTrans" cxnId="{7E073CEE-BD29-478E-9E8A-6C6990A5B564}">
      <dgm:prSet/>
      <dgm:spPr/>
      <dgm:t>
        <a:bodyPr/>
        <a:lstStyle/>
        <a:p>
          <a:endParaRPr lang="en-GB"/>
        </a:p>
      </dgm:t>
    </dgm:pt>
    <dgm:pt modelId="{D7A4959D-4439-4025-8DE5-0067C9DA24C7}" type="pres">
      <dgm:prSet presAssocID="{322AFDE9-CEA7-4B59-B182-E5DC4C25E565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AC115DCD-9369-4A75-A97E-95EF5A658195}" type="pres">
      <dgm:prSet presAssocID="{322AFDE9-CEA7-4B59-B182-E5DC4C25E565}" presName="children" presStyleCnt="0"/>
      <dgm:spPr/>
    </dgm:pt>
    <dgm:pt modelId="{FCF31048-6589-4CFD-9DB3-BCDEA8133F86}" type="pres">
      <dgm:prSet presAssocID="{322AFDE9-CEA7-4B59-B182-E5DC4C25E565}" presName="child1group" presStyleCnt="0"/>
      <dgm:spPr/>
    </dgm:pt>
    <dgm:pt modelId="{1F2BCADF-BDD7-4734-9E91-A1F9D432DED8}" type="pres">
      <dgm:prSet presAssocID="{322AFDE9-CEA7-4B59-B182-E5DC4C25E565}" presName="child1" presStyleLbl="bgAcc1" presStyleIdx="0" presStyleCnt="4"/>
      <dgm:spPr/>
    </dgm:pt>
    <dgm:pt modelId="{7325FCC0-B2B1-4E35-B3E1-E4230412D7DF}" type="pres">
      <dgm:prSet presAssocID="{322AFDE9-CEA7-4B59-B182-E5DC4C25E565}" presName="child1Text" presStyleLbl="bgAcc1" presStyleIdx="0" presStyleCnt="4">
        <dgm:presLayoutVars>
          <dgm:bulletEnabled val="1"/>
        </dgm:presLayoutVars>
      </dgm:prSet>
      <dgm:spPr/>
    </dgm:pt>
    <dgm:pt modelId="{5C0715E4-9F1C-4331-8138-C8A3FBCC31AA}" type="pres">
      <dgm:prSet presAssocID="{322AFDE9-CEA7-4B59-B182-E5DC4C25E565}" presName="child2group" presStyleCnt="0"/>
      <dgm:spPr/>
    </dgm:pt>
    <dgm:pt modelId="{B6FA8DC5-9CCA-4CBA-90A0-68C4CD84C39F}" type="pres">
      <dgm:prSet presAssocID="{322AFDE9-CEA7-4B59-B182-E5DC4C25E565}" presName="child2" presStyleLbl="bgAcc1" presStyleIdx="1" presStyleCnt="4"/>
      <dgm:spPr/>
    </dgm:pt>
    <dgm:pt modelId="{342DDBF7-C85C-4C2C-A449-EE68D87FD87F}" type="pres">
      <dgm:prSet presAssocID="{322AFDE9-CEA7-4B59-B182-E5DC4C25E565}" presName="child2Text" presStyleLbl="bgAcc1" presStyleIdx="1" presStyleCnt="4">
        <dgm:presLayoutVars>
          <dgm:bulletEnabled val="1"/>
        </dgm:presLayoutVars>
      </dgm:prSet>
      <dgm:spPr/>
    </dgm:pt>
    <dgm:pt modelId="{13C2561E-5C51-49A4-BA60-704F948DF4CF}" type="pres">
      <dgm:prSet presAssocID="{322AFDE9-CEA7-4B59-B182-E5DC4C25E565}" presName="child3group" presStyleCnt="0"/>
      <dgm:spPr/>
    </dgm:pt>
    <dgm:pt modelId="{997F4E8F-1B0C-4036-A020-9B988C1A2387}" type="pres">
      <dgm:prSet presAssocID="{322AFDE9-CEA7-4B59-B182-E5DC4C25E565}" presName="child3" presStyleLbl="bgAcc1" presStyleIdx="2" presStyleCnt="4"/>
      <dgm:spPr/>
    </dgm:pt>
    <dgm:pt modelId="{91A02CB3-C6A6-4FC6-B534-DB86D0046B40}" type="pres">
      <dgm:prSet presAssocID="{322AFDE9-CEA7-4B59-B182-E5DC4C25E565}" presName="child3Text" presStyleLbl="bgAcc1" presStyleIdx="2" presStyleCnt="4">
        <dgm:presLayoutVars>
          <dgm:bulletEnabled val="1"/>
        </dgm:presLayoutVars>
      </dgm:prSet>
      <dgm:spPr/>
    </dgm:pt>
    <dgm:pt modelId="{23FAF0DB-6B36-4F32-B42D-87F880B501C6}" type="pres">
      <dgm:prSet presAssocID="{322AFDE9-CEA7-4B59-B182-E5DC4C25E565}" presName="child4group" presStyleCnt="0"/>
      <dgm:spPr/>
    </dgm:pt>
    <dgm:pt modelId="{EDB2EC0D-0F93-4FFD-9B28-7A46DD656487}" type="pres">
      <dgm:prSet presAssocID="{322AFDE9-CEA7-4B59-B182-E5DC4C25E565}" presName="child4" presStyleLbl="bgAcc1" presStyleIdx="3" presStyleCnt="4"/>
      <dgm:spPr/>
    </dgm:pt>
    <dgm:pt modelId="{44BEFB6C-178A-4D83-9316-60501FA963E4}" type="pres">
      <dgm:prSet presAssocID="{322AFDE9-CEA7-4B59-B182-E5DC4C25E565}" presName="child4Text" presStyleLbl="bgAcc1" presStyleIdx="3" presStyleCnt="4">
        <dgm:presLayoutVars>
          <dgm:bulletEnabled val="1"/>
        </dgm:presLayoutVars>
      </dgm:prSet>
      <dgm:spPr/>
    </dgm:pt>
    <dgm:pt modelId="{4630BD0E-2791-4D44-809E-47FF377F711E}" type="pres">
      <dgm:prSet presAssocID="{322AFDE9-CEA7-4B59-B182-E5DC4C25E565}" presName="childPlaceholder" presStyleCnt="0"/>
      <dgm:spPr/>
    </dgm:pt>
    <dgm:pt modelId="{EBEB3219-B235-4146-8A58-5A14E7F2497A}" type="pres">
      <dgm:prSet presAssocID="{322AFDE9-CEA7-4B59-B182-E5DC4C25E565}" presName="circle" presStyleCnt="0"/>
      <dgm:spPr/>
    </dgm:pt>
    <dgm:pt modelId="{B6C26FF4-86EA-4FDE-A027-17196653989E}" type="pres">
      <dgm:prSet presAssocID="{322AFDE9-CEA7-4B59-B182-E5DC4C25E565}" presName="quadrant1" presStyleLbl="node1" presStyleIdx="0" presStyleCnt="4">
        <dgm:presLayoutVars>
          <dgm:chMax val="1"/>
          <dgm:bulletEnabled val="1"/>
        </dgm:presLayoutVars>
      </dgm:prSet>
      <dgm:spPr/>
    </dgm:pt>
    <dgm:pt modelId="{05981323-00E4-43C0-9F92-6FCAE49052B2}" type="pres">
      <dgm:prSet presAssocID="{322AFDE9-CEA7-4B59-B182-E5DC4C25E565}" presName="quadrant2" presStyleLbl="node1" presStyleIdx="1" presStyleCnt="4">
        <dgm:presLayoutVars>
          <dgm:chMax val="1"/>
          <dgm:bulletEnabled val="1"/>
        </dgm:presLayoutVars>
      </dgm:prSet>
      <dgm:spPr/>
    </dgm:pt>
    <dgm:pt modelId="{78555103-D51A-48B9-B831-67BA39A5C176}" type="pres">
      <dgm:prSet presAssocID="{322AFDE9-CEA7-4B59-B182-E5DC4C25E565}" presName="quadrant3" presStyleLbl="node1" presStyleIdx="2" presStyleCnt="4">
        <dgm:presLayoutVars>
          <dgm:chMax val="1"/>
          <dgm:bulletEnabled val="1"/>
        </dgm:presLayoutVars>
      </dgm:prSet>
      <dgm:spPr/>
    </dgm:pt>
    <dgm:pt modelId="{EEC60C80-F8E0-46C8-936D-E84541896B72}" type="pres">
      <dgm:prSet presAssocID="{322AFDE9-CEA7-4B59-B182-E5DC4C25E565}" presName="quadrant4" presStyleLbl="node1" presStyleIdx="3" presStyleCnt="4">
        <dgm:presLayoutVars>
          <dgm:chMax val="1"/>
          <dgm:bulletEnabled val="1"/>
        </dgm:presLayoutVars>
      </dgm:prSet>
      <dgm:spPr/>
    </dgm:pt>
    <dgm:pt modelId="{35C1907B-522B-44DB-80FA-A7FFAA1F18B8}" type="pres">
      <dgm:prSet presAssocID="{322AFDE9-CEA7-4B59-B182-E5DC4C25E565}" presName="quadrantPlaceholder" presStyleCnt="0"/>
      <dgm:spPr/>
    </dgm:pt>
    <dgm:pt modelId="{1801237A-E188-4C82-9A0D-3300A9F1E087}" type="pres">
      <dgm:prSet presAssocID="{322AFDE9-CEA7-4B59-B182-E5DC4C25E565}" presName="center1" presStyleLbl="fgShp" presStyleIdx="0" presStyleCnt="2"/>
      <dgm:spPr/>
    </dgm:pt>
    <dgm:pt modelId="{180A1936-A2C9-4DC1-9EF9-4F63DE1BE6BD}" type="pres">
      <dgm:prSet presAssocID="{322AFDE9-CEA7-4B59-B182-E5DC4C25E565}" presName="center2" presStyleLbl="fgShp" presStyleIdx="1" presStyleCnt="2"/>
      <dgm:spPr/>
    </dgm:pt>
  </dgm:ptLst>
  <dgm:cxnLst>
    <dgm:cxn modelId="{999DBD07-9404-4190-B386-7384D57118D3}" type="presOf" srcId="{31FD58CD-5787-46AA-BCD6-4056272C99B4}" destId="{B6FA8DC5-9CCA-4CBA-90A0-68C4CD84C39F}" srcOrd="0" destOrd="0" presId="urn:microsoft.com/office/officeart/2005/8/layout/cycle4"/>
    <dgm:cxn modelId="{BB26C60F-5DA9-4D14-B813-10B2E39B5D75}" srcId="{CA191682-5397-4423-B499-85B7EBBCA8DE}" destId="{A23D410A-2DE5-4E5E-A437-3011877FDC01}" srcOrd="0" destOrd="0" parTransId="{638AA0E6-229B-47A8-89A7-D48921824016}" sibTransId="{2A2730ED-13A3-4129-B9D1-ABE11D785318}"/>
    <dgm:cxn modelId="{F5BC1F15-4F65-4A90-ADF2-6F4E8D9AB5D7}" type="presOf" srcId="{1DB6510B-6A14-4D58-9BAB-A943FE699BFD}" destId="{EEC60C80-F8E0-46C8-936D-E84541896B72}" srcOrd="0" destOrd="0" presId="urn:microsoft.com/office/officeart/2005/8/layout/cycle4"/>
    <dgm:cxn modelId="{4C61911B-B369-4019-8F2C-CF14A4D1D6A7}" type="presOf" srcId="{EFFD9D48-DA8B-4175-A6C9-567FA343CC40}" destId="{EDB2EC0D-0F93-4FFD-9B28-7A46DD656487}" srcOrd="0" destOrd="0" presId="urn:microsoft.com/office/officeart/2005/8/layout/cycle4"/>
    <dgm:cxn modelId="{688DA220-7679-4913-8E32-E599EEFAD0C8}" srcId="{322AFDE9-CEA7-4B59-B182-E5DC4C25E565}" destId="{6C8F9DA4-4DB0-4D55-BC1A-4CAE0ACD7185}" srcOrd="2" destOrd="0" parTransId="{5B438EF4-E988-4FDD-8868-943685EAC8CC}" sibTransId="{89859383-FC14-4170-9688-4AF978300AE2}"/>
    <dgm:cxn modelId="{8F0D5F3C-CE6C-4895-A9F2-982559C40D2F}" srcId="{322AFDE9-CEA7-4B59-B182-E5DC4C25E565}" destId="{CA191682-5397-4423-B499-85B7EBBCA8DE}" srcOrd="0" destOrd="0" parTransId="{E7191A91-A43A-4B57-AD46-AF2569D02E02}" sibTransId="{D23F0D20-CE92-4EB1-A297-946BBC177C59}"/>
    <dgm:cxn modelId="{EA1A5663-48F4-4426-8C14-34C92DE9F245}" srcId="{6C8F9DA4-4DB0-4D55-BC1A-4CAE0ACD7185}" destId="{7240C6CE-29BC-4E61-A184-FD9BD9C6B1B8}" srcOrd="0" destOrd="0" parTransId="{D894D19B-AD73-45F5-A5A7-E770B8C19712}" sibTransId="{57728D10-7BEA-45D3-A8F1-C4D454596EEB}"/>
    <dgm:cxn modelId="{58BDCB47-3AE5-4AA8-822F-51C25752D77D}" type="presOf" srcId="{A23D410A-2DE5-4E5E-A437-3011877FDC01}" destId="{7325FCC0-B2B1-4E35-B3E1-E4230412D7DF}" srcOrd="1" destOrd="0" presId="urn:microsoft.com/office/officeart/2005/8/layout/cycle4"/>
    <dgm:cxn modelId="{8CE6B068-4E5E-453E-ABFF-1419815FCC0C}" srcId="{2BB55FD2-D119-4927-8667-FC8E59082B5E}" destId="{31FD58CD-5787-46AA-BCD6-4056272C99B4}" srcOrd="0" destOrd="0" parTransId="{801ECD92-0B3C-4BBF-A4FE-E9A008E93D19}" sibTransId="{CC95A8B7-4A41-4240-ADB3-B64A2A4535B3}"/>
    <dgm:cxn modelId="{C7C2416E-091D-47AA-84AE-CC04F73BDB56}" type="presOf" srcId="{CA191682-5397-4423-B499-85B7EBBCA8DE}" destId="{B6C26FF4-86EA-4FDE-A027-17196653989E}" srcOrd="0" destOrd="0" presId="urn:microsoft.com/office/officeart/2005/8/layout/cycle4"/>
    <dgm:cxn modelId="{36282370-321B-473D-BC8C-58B61F6813F7}" type="presOf" srcId="{6C8F9DA4-4DB0-4D55-BC1A-4CAE0ACD7185}" destId="{78555103-D51A-48B9-B831-67BA39A5C176}" srcOrd="0" destOrd="0" presId="urn:microsoft.com/office/officeart/2005/8/layout/cycle4"/>
    <dgm:cxn modelId="{509FB255-29AA-4B88-A356-9EDD22A3541D}" srcId="{322AFDE9-CEA7-4B59-B182-E5DC4C25E565}" destId="{1DB6510B-6A14-4D58-9BAB-A943FE699BFD}" srcOrd="3" destOrd="0" parTransId="{2EF5E9A9-BA55-4942-8A04-05027A55259B}" sibTransId="{A7BDE8AD-3AFF-4459-A003-897B99F4ABBF}"/>
    <dgm:cxn modelId="{93B31384-B5C7-4026-AF94-D23D3631D605}" type="presOf" srcId="{7240C6CE-29BC-4E61-A184-FD9BD9C6B1B8}" destId="{91A02CB3-C6A6-4FC6-B534-DB86D0046B40}" srcOrd="1" destOrd="0" presId="urn:microsoft.com/office/officeart/2005/8/layout/cycle4"/>
    <dgm:cxn modelId="{D048D494-1E01-475D-8864-4CAE633E8A92}" type="presOf" srcId="{EFFD9D48-DA8B-4175-A6C9-567FA343CC40}" destId="{44BEFB6C-178A-4D83-9316-60501FA963E4}" srcOrd="1" destOrd="0" presId="urn:microsoft.com/office/officeart/2005/8/layout/cycle4"/>
    <dgm:cxn modelId="{037AA1A1-51F2-44E0-BB29-693FDC921BEC}" type="presOf" srcId="{31FD58CD-5787-46AA-BCD6-4056272C99B4}" destId="{342DDBF7-C85C-4C2C-A449-EE68D87FD87F}" srcOrd="1" destOrd="0" presId="urn:microsoft.com/office/officeart/2005/8/layout/cycle4"/>
    <dgm:cxn modelId="{B7F9BEBB-7D6B-440E-B333-C162C1D5D1B2}" type="presOf" srcId="{2BB55FD2-D119-4927-8667-FC8E59082B5E}" destId="{05981323-00E4-43C0-9F92-6FCAE49052B2}" srcOrd="0" destOrd="0" presId="urn:microsoft.com/office/officeart/2005/8/layout/cycle4"/>
    <dgm:cxn modelId="{D471A1BE-F9B2-49A9-AA99-70D4DFA386D4}" srcId="{322AFDE9-CEA7-4B59-B182-E5DC4C25E565}" destId="{2BB55FD2-D119-4927-8667-FC8E59082B5E}" srcOrd="1" destOrd="0" parTransId="{E63D9805-E9E2-43B1-BDCB-B24EE61764B0}" sibTransId="{A274CD5C-0D2C-493B-888F-AD33F2EEFD69}"/>
    <dgm:cxn modelId="{2A19CBD0-A475-40AA-A8EA-E26E48A1437A}" type="presOf" srcId="{7240C6CE-29BC-4E61-A184-FD9BD9C6B1B8}" destId="{997F4E8F-1B0C-4036-A020-9B988C1A2387}" srcOrd="0" destOrd="0" presId="urn:microsoft.com/office/officeart/2005/8/layout/cycle4"/>
    <dgm:cxn modelId="{D2BC19DE-D8DA-4F9B-9A26-1185F33758DB}" type="presOf" srcId="{322AFDE9-CEA7-4B59-B182-E5DC4C25E565}" destId="{D7A4959D-4439-4025-8DE5-0067C9DA24C7}" srcOrd="0" destOrd="0" presId="urn:microsoft.com/office/officeart/2005/8/layout/cycle4"/>
    <dgm:cxn modelId="{7EE352E6-8212-42AF-998F-46D60804138B}" type="presOf" srcId="{A23D410A-2DE5-4E5E-A437-3011877FDC01}" destId="{1F2BCADF-BDD7-4734-9E91-A1F9D432DED8}" srcOrd="0" destOrd="0" presId="urn:microsoft.com/office/officeart/2005/8/layout/cycle4"/>
    <dgm:cxn modelId="{7E073CEE-BD29-478E-9E8A-6C6990A5B564}" srcId="{1DB6510B-6A14-4D58-9BAB-A943FE699BFD}" destId="{EFFD9D48-DA8B-4175-A6C9-567FA343CC40}" srcOrd="0" destOrd="0" parTransId="{E6B76C6D-8BCD-4CAB-A57B-1B33645F45DD}" sibTransId="{35650B9C-0811-4DDF-B75F-A4B4C7767465}"/>
    <dgm:cxn modelId="{C0716377-1083-417F-9F2D-C5737DC7701D}" type="presParOf" srcId="{D7A4959D-4439-4025-8DE5-0067C9DA24C7}" destId="{AC115DCD-9369-4A75-A97E-95EF5A658195}" srcOrd="0" destOrd="0" presId="urn:microsoft.com/office/officeart/2005/8/layout/cycle4"/>
    <dgm:cxn modelId="{76A1D995-F2D4-44A8-9F97-6BFF3A795998}" type="presParOf" srcId="{AC115DCD-9369-4A75-A97E-95EF5A658195}" destId="{FCF31048-6589-4CFD-9DB3-BCDEA8133F86}" srcOrd="0" destOrd="0" presId="urn:microsoft.com/office/officeart/2005/8/layout/cycle4"/>
    <dgm:cxn modelId="{5B4F0D83-BE0A-4D10-9B2D-94D763808295}" type="presParOf" srcId="{FCF31048-6589-4CFD-9DB3-BCDEA8133F86}" destId="{1F2BCADF-BDD7-4734-9E91-A1F9D432DED8}" srcOrd="0" destOrd="0" presId="urn:microsoft.com/office/officeart/2005/8/layout/cycle4"/>
    <dgm:cxn modelId="{4B704F40-786E-4DDF-AA92-DC3A0A5670B5}" type="presParOf" srcId="{FCF31048-6589-4CFD-9DB3-BCDEA8133F86}" destId="{7325FCC0-B2B1-4E35-B3E1-E4230412D7DF}" srcOrd="1" destOrd="0" presId="urn:microsoft.com/office/officeart/2005/8/layout/cycle4"/>
    <dgm:cxn modelId="{C09A487B-D545-482D-AB22-3E84CA652AC7}" type="presParOf" srcId="{AC115DCD-9369-4A75-A97E-95EF5A658195}" destId="{5C0715E4-9F1C-4331-8138-C8A3FBCC31AA}" srcOrd="1" destOrd="0" presId="urn:microsoft.com/office/officeart/2005/8/layout/cycle4"/>
    <dgm:cxn modelId="{1DC96465-FA1E-429D-931B-C6514AD37D4C}" type="presParOf" srcId="{5C0715E4-9F1C-4331-8138-C8A3FBCC31AA}" destId="{B6FA8DC5-9CCA-4CBA-90A0-68C4CD84C39F}" srcOrd="0" destOrd="0" presId="urn:microsoft.com/office/officeart/2005/8/layout/cycle4"/>
    <dgm:cxn modelId="{D75CACE2-27F0-4E41-82B8-B14860904E12}" type="presParOf" srcId="{5C0715E4-9F1C-4331-8138-C8A3FBCC31AA}" destId="{342DDBF7-C85C-4C2C-A449-EE68D87FD87F}" srcOrd="1" destOrd="0" presId="urn:microsoft.com/office/officeart/2005/8/layout/cycle4"/>
    <dgm:cxn modelId="{C40E1D31-E632-4C51-98D6-D44DE3191C0A}" type="presParOf" srcId="{AC115DCD-9369-4A75-A97E-95EF5A658195}" destId="{13C2561E-5C51-49A4-BA60-704F948DF4CF}" srcOrd="2" destOrd="0" presId="urn:microsoft.com/office/officeart/2005/8/layout/cycle4"/>
    <dgm:cxn modelId="{C03D467C-6DEF-4A58-AA84-6C9A0934EBF6}" type="presParOf" srcId="{13C2561E-5C51-49A4-BA60-704F948DF4CF}" destId="{997F4E8F-1B0C-4036-A020-9B988C1A2387}" srcOrd="0" destOrd="0" presId="urn:microsoft.com/office/officeart/2005/8/layout/cycle4"/>
    <dgm:cxn modelId="{20FA551D-1725-47AE-BE98-588472CE733C}" type="presParOf" srcId="{13C2561E-5C51-49A4-BA60-704F948DF4CF}" destId="{91A02CB3-C6A6-4FC6-B534-DB86D0046B40}" srcOrd="1" destOrd="0" presId="urn:microsoft.com/office/officeart/2005/8/layout/cycle4"/>
    <dgm:cxn modelId="{3C715FB4-17F0-43C7-BA81-2FC37247BCAE}" type="presParOf" srcId="{AC115DCD-9369-4A75-A97E-95EF5A658195}" destId="{23FAF0DB-6B36-4F32-B42D-87F880B501C6}" srcOrd="3" destOrd="0" presId="urn:microsoft.com/office/officeart/2005/8/layout/cycle4"/>
    <dgm:cxn modelId="{81F5C8D1-1FF8-4ED4-A81D-C5F63FDD8419}" type="presParOf" srcId="{23FAF0DB-6B36-4F32-B42D-87F880B501C6}" destId="{EDB2EC0D-0F93-4FFD-9B28-7A46DD656487}" srcOrd="0" destOrd="0" presId="urn:microsoft.com/office/officeart/2005/8/layout/cycle4"/>
    <dgm:cxn modelId="{F1742626-27EC-4F3F-B2EE-E1C576B28843}" type="presParOf" srcId="{23FAF0DB-6B36-4F32-B42D-87F880B501C6}" destId="{44BEFB6C-178A-4D83-9316-60501FA963E4}" srcOrd="1" destOrd="0" presId="urn:microsoft.com/office/officeart/2005/8/layout/cycle4"/>
    <dgm:cxn modelId="{FC2ECC87-F54F-4A00-8B00-FD018E1A2F3D}" type="presParOf" srcId="{AC115DCD-9369-4A75-A97E-95EF5A658195}" destId="{4630BD0E-2791-4D44-809E-47FF377F711E}" srcOrd="4" destOrd="0" presId="urn:microsoft.com/office/officeart/2005/8/layout/cycle4"/>
    <dgm:cxn modelId="{3F75D9F6-51E8-4DE7-A3C4-5C8CAF43A9A8}" type="presParOf" srcId="{D7A4959D-4439-4025-8DE5-0067C9DA24C7}" destId="{EBEB3219-B235-4146-8A58-5A14E7F2497A}" srcOrd="1" destOrd="0" presId="urn:microsoft.com/office/officeart/2005/8/layout/cycle4"/>
    <dgm:cxn modelId="{7CB4FDEC-AE1C-425D-97C5-AB72CAE45C9F}" type="presParOf" srcId="{EBEB3219-B235-4146-8A58-5A14E7F2497A}" destId="{B6C26FF4-86EA-4FDE-A027-17196653989E}" srcOrd="0" destOrd="0" presId="urn:microsoft.com/office/officeart/2005/8/layout/cycle4"/>
    <dgm:cxn modelId="{E35E72E8-B47A-4949-9157-4E76F9B0B0E5}" type="presParOf" srcId="{EBEB3219-B235-4146-8A58-5A14E7F2497A}" destId="{05981323-00E4-43C0-9F92-6FCAE49052B2}" srcOrd="1" destOrd="0" presId="urn:microsoft.com/office/officeart/2005/8/layout/cycle4"/>
    <dgm:cxn modelId="{BDA2495B-BDC3-4305-9DA8-D0656553846E}" type="presParOf" srcId="{EBEB3219-B235-4146-8A58-5A14E7F2497A}" destId="{78555103-D51A-48B9-B831-67BA39A5C176}" srcOrd="2" destOrd="0" presId="urn:microsoft.com/office/officeart/2005/8/layout/cycle4"/>
    <dgm:cxn modelId="{C1D4761C-5FCD-4A0B-B126-F9981925A933}" type="presParOf" srcId="{EBEB3219-B235-4146-8A58-5A14E7F2497A}" destId="{EEC60C80-F8E0-46C8-936D-E84541896B72}" srcOrd="3" destOrd="0" presId="urn:microsoft.com/office/officeart/2005/8/layout/cycle4"/>
    <dgm:cxn modelId="{FF2FA15A-E9C4-470A-BBFA-F97E412D8BB5}" type="presParOf" srcId="{EBEB3219-B235-4146-8A58-5A14E7F2497A}" destId="{35C1907B-522B-44DB-80FA-A7FFAA1F18B8}" srcOrd="4" destOrd="0" presId="urn:microsoft.com/office/officeart/2005/8/layout/cycle4"/>
    <dgm:cxn modelId="{1642F3B2-BAAE-4573-89D1-35D38180B69C}" type="presParOf" srcId="{D7A4959D-4439-4025-8DE5-0067C9DA24C7}" destId="{1801237A-E188-4C82-9A0D-3300A9F1E087}" srcOrd="2" destOrd="0" presId="urn:microsoft.com/office/officeart/2005/8/layout/cycle4"/>
    <dgm:cxn modelId="{8948E6F1-F2CB-410E-B8B7-9BA9EB349265}" type="presParOf" srcId="{D7A4959D-4439-4025-8DE5-0067C9DA24C7}" destId="{180A1936-A2C9-4DC1-9EF9-4F63DE1BE6BD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CB7082E-9EC1-4803-8B35-D718369CB1FE}" type="doc">
      <dgm:prSet loTypeId="urn:microsoft.com/office/officeart/2011/layout/TabList" loCatId="list" qsTypeId="urn:microsoft.com/office/officeart/2005/8/quickstyle/3d2#9" qsCatId="3D" csTypeId="urn:microsoft.com/office/officeart/2005/8/colors/colorful5#9" csCatId="colorful" phldr="1"/>
      <dgm:spPr/>
      <dgm:t>
        <a:bodyPr/>
        <a:lstStyle/>
        <a:p>
          <a:endParaRPr lang="en-GB"/>
        </a:p>
      </dgm:t>
    </dgm:pt>
    <dgm:pt modelId="{800F84A5-9888-4A88-BC02-87B5FBFCC7B3}">
      <dgm:prSet phldrT="[Text]"/>
      <dgm:spPr/>
      <dgm:t>
        <a:bodyPr/>
        <a:lstStyle/>
        <a:p>
          <a:pPr>
            <a:buNone/>
          </a:pPr>
          <a:r>
            <a:rPr lang="en-GB" dirty="0"/>
            <a:t>Expected Outcome</a:t>
          </a:r>
        </a:p>
      </dgm:t>
    </dgm:pt>
    <dgm:pt modelId="{9B01851A-48B8-40E4-ABED-1BAB42228799}" type="parTrans" cxnId="{B1CFEF43-C1F8-4519-9780-E30EDA836C57}">
      <dgm:prSet/>
      <dgm:spPr/>
      <dgm:t>
        <a:bodyPr/>
        <a:lstStyle/>
        <a:p>
          <a:endParaRPr lang="en-GB"/>
        </a:p>
      </dgm:t>
    </dgm:pt>
    <dgm:pt modelId="{54992391-F399-4994-8805-5068012BA2D2}" type="sibTrans" cxnId="{B1CFEF43-C1F8-4519-9780-E30EDA836C57}">
      <dgm:prSet/>
      <dgm:spPr/>
      <dgm:t>
        <a:bodyPr/>
        <a:lstStyle/>
        <a:p>
          <a:endParaRPr lang="en-GB"/>
        </a:p>
      </dgm:t>
    </dgm:pt>
    <dgm:pt modelId="{6919551D-E50A-454A-BB81-F342092B6CD5}">
      <dgm:prSet phldrT="[Text]"/>
      <dgm:spPr/>
      <dgm:t>
        <a:bodyPr/>
        <a:lstStyle/>
        <a:p>
          <a:pPr>
            <a:buNone/>
          </a:pPr>
          <a:r>
            <a:rPr lang="en-GB" dirty="0"/>
            <a:t>Increasing profitability after launch through subscription growth.</a:t>
          </a:r>
        </a:p>
      </dgm:t>
    </dgm:pt>
    <dgm:pt modelId="{51F78CE9-7467-41FB-BFA9-A936E2C29F20}" type="parTrans" cxnId="{1D167FB7-BF28-4E3C-8C5E-F3DD321663B4}">
      <dgm:prSet/>
      <dgm:spPr/>
      <dgm:t>
        <a:bodyPr/>
        <a:lstStyle/>
        <a:p>
          <a:endParaRPr lang="en-GB"/>
        </a:p>
      </dgm:t>
    </dgm:pt>
    <dgm:pt modelId="{BA6CAEC3-1A83-4B77-B39B-0B3FB1F381D2}" type="sibTrans" cxnId="{1D167FB7-BF28-4E3C-8C5E-F3DD321663B4}">
      <dgm:prSet/>
      <dgm:spPr/>
      <dgm:t>
        <a:bodyPr/>
        <a:lstStyle/>
        <a:p>
          <a:endParaRPr lang="en-GB"/>
        </a:p>
      </dgm:t>
    </dgm:pt>
    <dgm:pt modelId="{C5263988-1FBE-402A-A9CB-031526840EF4}" type="pres">
      <dgm:prSet presAssocID="{1CB7082E-9EC1-4803-8B35-D718369CB1FE}" presName="Name0" presStyleCnt="0">
        <dgm:presLayoutVars>
          <dgm:chMax/>
          <dgm:chPref val="3"/>
          <dgm:dir/>
          <dgm:animOne val="branch"/>
          <dgm:animLvl val="lvl"/>
        </dgm:presLayoutVars>
      </dgm:prSet>
      <dgm:spPr/>
    </dgm:pt>
    <dgm:pt modelId="{FAE29471-AA27-4A29-A754-04E58BE73C71}" type="pres">
      <dgm:prSet presAssocID="{800F84A5-9888-4A88-BC02-87B5FBFCC7B3}" presName="composite" presStyleCnt="0"/>
      <dgm:spPr/>
    </dgm:pt>
    <dgm:pt modelId="{17FB5837-FD15-40BB-96C6-D7ECBB78FE7C}" type="pres">
      <dgm:prSet presAssocID="{800F84A5-9888-4A88-BC02-87B5FBFCC7B3}" presName="FirstChild" presStyleLbl="revTx" presStyleIdx="0" presStyleCnt="1">
        <dgm:presLayoutVars>
          <dgm:chMax val="0"/>
          <dgm:chPref val="0"/>
          <dgm:bulletEnabled val="1"/>
        </dgm:presLayoutVars>
      </dgm:prSet>
      <dgm:spPr/>
    </dgm:pt>
    <dgm:pt modelId="{B2746EF3-4BB0-4AFF-8592-4735AFFF82E7}" type="pres">
      <dgm:prSet presAssocID="{800F84A5-9888-4A88-BC02-87B5FBFCC7B3}" presName="Parent" presStyleLbl="alignNode1" presStyleIdx="0" presStyleCnt="1">
        <dgm:presLayoutVars>
          <dgm:chMax val="3"/>
          <dgm:chPref val="3"/>
          <dgm:bulletEnabled val="1"/>
        </dgm:presLayoutVars>
      </dgm:prSet>
      <dgm:spPr/>
    </dgm:pt>
    <dgm:pt modelId="{9E5053CA-FC22-46E4-8219-494ED0A68664}" type="pres">
      <dgm:prSet presAssocID="{800F84A5-9888-4A88-BC02-87B5FBFCC7B3}" presName="Accent" presStyleLbl="parChTrans1D1" presStyleIdx="0" presStyleCnt="1"/>
      <dgm:spPr/>
    </dgm:pt>
  </dgm:ptLst>
  <dgm:cxnLst>
    <dgm:cxn modelId="{03513401-5423-47A2-B40B-606EBAAA7448}" type="presOf" srcId="{1CB7082E-9EC1-4803-8B35-D718369CB1FE}" destId="{C5263988-1FBE-402A-A9CB-031526840EF4}" srcOrd="0" destOrd="0" presId="urn:microsoft.com/office/officeart/2011/layout/TabList"/>
    <dgm:cxn modelId="{B1CFEF43-C1F8-4519-9780-E30EDA836C57}" srcId="{1CB7082E-9EC1-4803-8B35-D718369CB1FE}" destId="{800F84A5-9888-4A88-BC02-87B5FBFCC7B3}" srcOrd="0" destOrd="0" parTransId="{9B01851A-48B8-40E4-ABED-1BAB42228799}" sibTransId="{54992391-F399-4994-8805-5068012BA2D2}"/>
    <dgm:cxn modelId="{5BDA7367-C1DF-411E-A457-067B16CFDBF4}" type="presOf" srcId="{6919551D-E50A-454A-BB81-F342092B6CD5}" destId="{17FB5837-FD15-40BB-96C6-D7ECBB78FE7C}" srcOrd="0" destOrd="0" presId="urn:microsoft.com/office/officeart/2011/layout/TabList"/>
    <dgm:cxn modelId="{1D167FB7-BF28-4E3C-8C5E-F3DD321663B4}" srcId="{800F84A5-9888-4A88-BC02-87B5FBFCC7B3}" destId="{6919551D-E50A-454A-BB81-F342092B6CD5}" srcOrd="0" destOrd="0" parTransId="{51F78CE9-7467-41FB-BFA9-A936E2C29F20}" sibTransId="{BA6CAEC3-1A83-4B77-B39B-0B3FB1F381D2}"/>
    <dgm:cxn modelId="{E3195CBD-630A-432B-9DA2-BCBF414CB9D9}" type="presOf" srcId="{800F84A5-9888-4A88-BC02-87B5FBFCC7B3}" destId="{B2746EF3-4BB0-4AFF-8592-4735AFFF82E7}" srcOrd="0" destOrd="0" presId="urn:microsoft.com/office/officeart/2011/layout/TabList"/>
    <dgm:cxn modelId="{E4BAFBF6-6FA1-4134-B4F5-C9B61C511A69}" type="presParOf" srcId="{C5263988-1FBE-402A-A9CB-031526840EF4}" destId="{FAE29471-AA27-4A29-A754-04E58BE73C71}" srcOrd="0" destOrd="0" presId="urn:microsoft.com/office/officeart/2011/layout/TabList"/>
    <dgm:cxn modelId="{AFED2A6F-EF63-4D2C-80D6-137E25A3F261}" type="presParOf" srcId="{FAE29471-AA27-4A29-A754-04E58BE73C71}" destId="{17FB5837-FD15-40BB-96C6-D7ECBB78FE7C}" srcOrd="0" destOrd="0" presId="urn:microsoft.com/office/officeart/2011/layout/TabList"/>
    <dgm:cxn modelId="{8EB67971-DBE2-41D6-88C7-DDFD3EB418EA}" type="presParOf" srcId="{FAE29471-AA27-4A29-A754-04E58BE73C71}" destId="{B2746EF3-4BB0-4AFF-8592-4735AFFF82E7}" srcOrd="1" destOrd="0" presId="urn:microsoft.com/office/officeart/2011/layout/TabList"/>
    <dgm:cxn modelId="{497C15D2-201B-4103-AF29-A7294E1CEB1F}" type="presParOf" srcId="{FAE29471-AA27-4A29-A754-04E58BE73C71}" destId="{9E5053CA-FC22-46E4-8219-494ED0A68664}" srcOrd="2" destOrd="0" presId="urn:microsoft.com/office/officeart/2011/layout/Tab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878D832-61B6-4A1B-8E37-FFEF3878DA59}" type="doc">
      <dgm:prSet loTypeId="urn:microsoft.com/office/officeart/2005/8/layout/cycle4" loCatId="cycle" qsTypeId="urn:microsoft.com/office/officeart/2005/8/quickstyle/3d2#10" qsCatId="3D" csTypeId="urn:microsoft.com/office/officeart/2005/8/colors/colorful5#10" csCatId="colorful" phldr="1"/>
      <dgm:spPr/>
      <dgm:t>
        <a:bodyPr/>
        <a:lstStyle/>
        <a:p>
          <a:endParaRPr lang="en-GB"/>
        </a:p>
      </dgm:t>
    </dgm:pt>
    <dgm:pt modelId="{389516A7-F95A-4E30-BDDD-A85B5C0179F4}">
      <dgm:prSet phldrT="[Text]"/>
      <dgm:spPr/>
      <dgm:t>
        <a:bodyPr/>
        <a:lstStyle/>
        <a:p>
          <a:pPr>
            <a:buNone/>
          </a:pPr>
          <a:r>
            <a:rPr lang="en-GB" dirty="0"/>
            <a:t>Start-up Investment</a:t>
          </a:r>
        </a:p>
      </dgm:t>
    </dgm:pt>
    <dgm:pt modelId="{2A65E84E-7D76-4E39-8850-5DDAD1446EF6}" type="parTrans" cxnId="{0076048B-A822-4D4A-BABC-BB061925E50D}">
      <dgm:prSet/>
      <dgm:spPr/>
      <dgm:t>
        <a:bodyPr/>
        <a:lstStyle/>
        <a:p>
          <a:endParaRPr lang="en-GB"/>
        </a:p>
      </dgm:t>
    </dgm:pt>
    <dgm:pt modelId="{25A961F8-DAB7-499F-95D8-A0032CA944D5}" type="sibTrans" cxnId="{0076048B-A822-4D4A-BABC-BB061925E50D}">
      <dgm:prSet/>
      <dgm:spPr/>
      <dgm:t>
        <a:bodyPr/>
        <a:lstStyle/>
        <a:p>
          <a:endParaRPr lang="en-GB"/>
        </a:p>
      </dgm:t>
    </dgm:pt>
    <dgm:pt modelId="{CEE4FDDA-23CE-4E90-A89F-460C7B0760C5}">
      <dgm:prSet phldrT="[Text]"/>
      <dgm:spPr/>
      <dgm:t>
        <a:bodyPr/>
        <a:lstStyle/>
        <a:p>
          <a:pPr>
            <a:buNone/>
          </a:pPr>
          <a:r>
            <a:rPr lang="en-GB" dirty="0"/>
            <a:t>£291,500</a:t>
          </a:r>
        </a:p>
      </dgm:t>
    </dgm:pt>
    <dgm:pt modelId="{55231CEA-C0DE-4291-A05B-7AAE1F47906A}" type="parTrans" cxnId="{972C4CAE-E082-4EE3-A183-E3035CA996AF}">
      <dgm:prSet/>
      <dgm:spPr/>
      <dgm:t>
        <a:bodyPr/>
        <a:lstStyle/>
        <a:p>
          <a:endParaRPr lang="en-GB"/>
        </a:p>
      </dgm:t>
    </dgm:pt>
    <dgm:pt modelId="{CFC03BD6-C416-407A-9676-17E49392B573}" type="sibTrans" cxnId="{972C4CAE-E082-4EE3-A183-E3035CA996AF}">
      <dgm:prSet/>
      <dgm:spPr/>
      <dgm:t>
        <a:bodyPr/>
        <a:lstStyle/>
        <a:p>
          <a:endParaRPr lang="en-GB"/>
        </a:p>
      </dgm:t>
    </dgm:pt>
    <dgm:pt modelId="{11FCF21A-4416-48F7-895B-703DABC50CA8}">
      <dgm:prSet phldrT="[Text]"/>
      <dgm:spPr/>
      <dgm:t>
        <a:bodyPr/>
        <a:lstStyle/>
        <a:p>
          <a:pPr>
            <a:buNone/>
          </a:pPr>
          <a:r>
            <a:rPr lang="en-GB" dirty="0"/>
            <a:t>Monthly Operating Costs</a:t>
          </a:r>
        </a:p>
      </dgm:t>
    </dgm:pt>
    <dgm:pt modelId="{1B5FE223-EFC5-42FE-AF70-D191CBC48476}" type="parTrans" cxnId="{EA936E53-E5A7-466B-8F10-5AF55CC9E8E2}">
      <dgm:prSet/>
      <dgm:spPr/>
      <dgm:t>
        <a:bodyPr/>
        <a:lstStyle/>
        <a:p>
          <a:endParaRPr lang="en-GB"/>
        </a:p>
      </dgm:t>
    </dgm:pt>
    <dgm:pt modelId="{AF875A1A-FAB6-4FD6-AB12-3A49BB6EE6D7}" type="sibTrans" cxnId="{EA936E53-E5A7-466B-8F10-5AF55CC9E8E2}">
      <dgm:prSet/>
      <dgm:spPr/>
      <dgm:t>
        <a:bodyPr/>
        <a:lstStyle/>
        <a:p>
          <a:endParaRPr lang="en-GB"/>
        </a:p>
      </dgm:t>
    </dgm:pt>
    <dgm:pt modelId="{52B4009A-26A3-4DF5-AEC8-287867B64911}">
      <dgm:prSet phldrT="[Text]"/>
      <dgm:spPr/>
      <dgm:t>
        <a:bodyPr/>
        <a:lstStyle/>
        <a:p>
          <a:pPr>
            <a:buNone/>
          </a:pPr>
          <a:r>
            <a:rPr lang="en-GB" dirty="0"/>
            <a:t>£55,000</a:t>
          </a:r>
        </a:p>
      </dgm:t>
    </dgm:pt>
    <dgm:pt modelId="{71B000BC-463D-4924-BB2A-2B2F54FAE0F7}" type="parTrans" cxnId="{BFDE22DD-0960-44ED-AC69-116493054F4B}">
      <dgm:prSet/>
      <dgm:spPr/>
      <dgm:t>
        <a:bodyPr/>
        <a:lstStyle/>
        <a:p>
          <a:endParaRPr lang="en-GB"/>
        </a:p>
      </dgm:t>
    </dgm:pt>
    <dgm:pt modelId="{E039D711-06C9-4A43-89BD-05E6FF91409B}" type="sibTrans" cxnId="{BFDE22DD-0960-44ED-AC69-116493054F4B}">
      <dgm:prSet/>
      <dgm:spPr/>
      <dgm:t>
        <a:bodyPr/>
        <a:lstStyle/>
        <a:p>
          <a:endParaRPr lang="en-GB"/>
        </a:p>
      </dgm:t>
    </dgm:pt>
    <dgm:pt modelId="{BABAAA86-EAC9-46C6-9C4F-0C7F1C0FB477}">
      <dgm:prSet phldrT="[Text]"/>
      <dgm:spPr/>
      <dgm:t>
        <a:bodyPr/>
        <a:lstStyle/>
        <a:p>
          <a:pPr>
            <a:buNone/>
          </a:pPr>
          <a:r>
            <a:rPr lang="en-GB" dirty="0"/>
            <a:t>Total Funding Required</a:t>
          </a:r>
        </a:p>
      </dgm:t>
    </dgm:pt>
    <dgm:pt modelId="{D0A0E1E6-2FBC-47C4-92DB-8CE0704F3301}" type="parTrans" cxnId="{6A08D759-F0EB-4FE2-9A1B-647C5CE11C0C}">
      <dgm:prSet/>
      <dgm:spPr/>
      <dgm:t>
        <a:bodyPr/>
        <a:lstStyle/>
        <a:p>
          <a:endParaRPr lang="en-GB"/>
        </a:p>
      </dgm:t>
    </dgm:pt>
    <dgm:pt modelId="{98F95D1C-F718-4B1E-81DF-BFBE550D3F38}" type="sibTrans" cxnId="{6A08D759-F0EB-4FE2-9A1B-647C5CE11C0C}">
      <dgm:prSet/>
      <dgm:spPr/>
      <dgm:t>
        <a:bodyPr/>
        <a:lstStyle/>
        <a:p>
          <a:endParaRPr lang="en-GB"/>
        </a:p>
      </dgm:t>
    </dgm:pt>
    <dgm:pt modelId="{C283F7BA-CEAF-4DE8-ADEC-52280B367208}">
      <dgm:prSet phldrT="[Text]"/>
      <dgm:spPr/>
      <dgm:t>
        <a:bodyPr/>
        <a:lstStyle/>
        <a:p>
          <a:pPr>
            <a:buNone/>
          </a:pPr>
          <a:r>
            <a:rPr lang="en-GB" dirty="0"/>
            <a:t>£336,500</a:t>
          </a:r>
        </a:p>
      </dgm:t>
    </dgm:pt>
    <dgm:pt modelId="{FBB6CEE7-809F-4DC7-A217-352EE480D54D}" type="parTrans" cxnId="{E5FD1B82-17F0-426B-8455-557D1BD389FC}">
      <dgm:prSet/>
      <dgm:spPr/>
      <dgm:t>
        <a:bodyPr/>
        <a:lstStyle/>
        <a:p>
          <a:endParaRPr lang="en-GB"/>
        </a:p>
      </dgm:t>
    </dgm:pt>
    <dgm:pt modelId="{E21603AA-5085-424C-A705-C068051016DC}" type="sibTrans" cxnId="{E5FD1B82-17F0-426B-8455-557D1BD389FC}">
      <dgm:prSet/>
      <dgm:spPr/>
      <dgm:t>
        <a:bodyPr/>
        <a:lstStyle/>
        <a:p>
          <a:endParaRPr lang="en-GB"/>
        </a:p>
      </dgm:t>
    </dgm:pt>
    <dgm:pt modelId="{008C176A-0EB8-4CE8-AE4A-97021E479EA6}">
      <dgm:prSet phldrT="[Text]"/>
      <dgm:spPr/>
      <dgm:t>
        <a:bodyPr/>
        <a:lstStyle/>
        <a:p>
          <a:pPr>
            <a:buNone/>
          </a:pPr>
          <a:r>
            <a:rPr lang="en-GB" dirty="0"/>
            <a:t>Break-even</a:t>
          </a:r>
        </a:p>
      </dgm:t>
    </dgm:pt>
    <dgm:pt modelId="{99AB6622-1E62-4818-82C0-7749286783DF}" type="parTrans" cxnId="{3AA9A352-0418-4424-B154-EDE05093B97D}">
      <dgm:prSet/>
      <dgm:spPr/>
      <dgm:t>
        <a:bodyPr/>
        <a:lstStyle/>
        <a:p>
          <a:endParaRPr lang="en-GB"/>
        </a:p>
      </dgm:t>
    </dgm:pt>
    <dgm:pt modelId="{A397FB40-823A-4381-BD29-7A456150AC86}" type="sibTrans" cxnId="{3AA9A352-0418-4424-B154-EDE05093B97D}">
      <dgm:prSet/>
      <dgm:spPr/>
      <dgm:t>
        <a:bodyPr/>
        <a:lstStyle/>
        <a:p>
          <a:endParaRPr lang="en-GB"/>
        </a:p>
      </dgm:t>
    </dgm:pt>
    <dgm:pt modelId="{3ACBAFDA-F806-408F-A00E-50CD5C7161C8}">
      <dgm:prSet phldrT="[Text]"/>
      <dgm:spPr/>
      <dgm:t>
        <a:bodyPr/>
        <a:lstStyle/>
        <a:p>
          <a:pPr>
            <a:buNone/>
          </a:pPr>
          <a:r>
            <a:rPr lang="en-GB" dirty="0"/>
            <a:t>Month 3</a:t>
          </a:r>
        </a:p>
      </dgm:t>
    </dgm:pt>
    <dgm:pt modelId="{2BE361A5-3665-46D6-BB02-0B62E3685B8D}" type="parTrans" cxnId="{48A08A9C-CB7E-4C74-A6C6-5D85BB8E27F1}">
      <dgm:prSet/>
      <dgm:spPr/>
      <dgm:t>
        <a:bodyPr/>
        <a:lstStyle/>
        <a:p>
          <a:endParaRPr lang="en-GB"/>
        </a:p>
      </dgm:t>
    </dgm:pt>
    <dgm:pt modelId="{07CDB120-F63F-42B1-A5C9-333E93C1D3AE}" type="sibTrans" cxnId="{48A08A9C-CB7E-4C74-A6C6-5D85BB8E27F1}">
      <dgm:prSet/>
      <dgm:spPr/>
      <dgm:t>
        <a:bodyPr/>
        <a:lstStyle/>
        <a:p>
          <a:endParaRPr lang="en-GB"/>
        </a:p>
      </dgm:t>
    </dgm:pt>
    <dgm:pt modelId="{7541221E-2236-4FE1-9DA9-F7C4C18D1FFA}" type="pres">
      <dgm:prSet presAssocID="{D878D832-61B6-4A1B-8E37-FFEF3878DA59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30D02C79-C194-4DB6-82C2-B2DD91F0409A}" type="pres">
      <dgm:prSet presAssocID="{D878D832-61B6-4A1B-8E37-FFEF3878DA59}" presName="children" presStyleCnt="0"/>
      <dgm:spPr/>
    </dgm:pt>
    <dgm:pt modelId="{0B95B971-A394-4EA7-935B-F9DCF9ABEC36}" type="pres">
      <dgm:prSet presAssocID="{D878D832-61B6-4A1B-8E37-FFEF3878DA59}" presName="child1group" presStyleCnt="0"/>
      <dgm:spPr/>
    </dgm:pt>
    <dgm:pt modelId="{0F8B5330-E934-4B95-B87F-D5B3E27EDEFD}" type="pres">
      <dgm:prSet presAssocID="{D878D832-61B6-4A1B-8E37-FFEF3878DA59}" presName="child1" presStyleLbl="bgAcc1" presStyleIdx="0" presStyleCnt="4"/>
      <dgm:spPr/>
    </dgm:pt>
    <dgm:pt modelId="{78FBCFAC-1CF1-4833-85FB-F08AF704FC4B}" type="pres">
      <dgm:prSet presAssocID="{D878D832-61B6-4A1B-8E37-FFEF3878DA59}" presName="child1Text" presStyleLbl="bgAcc1" presStyleIdx="0" presStyleCnt="4">
        <dgm:presLayoutVars>
          <dgm:bulletEnabled val="1"/>
        </dgm:presLayoutVars>
      </dgm:prSet>
      <dgm:spPr/>
    </dgm:pt>
    <dgm:pt modelId="{109EACBD-DF3A-42BE-88C5-3162FC6ACBD9}" type="pres">
      <dgm:prSet presAssocID="{D878D832-61B6-4A1B-8E37-FFEF3878DA59}" presName="child2group" presStyleCnt="0"/>
      <dgm:spPr/>
    </dgm:pt>
    <dgm:pt modelId="{36F6E449-F942-4D9E-AED3-3FC3B5310BDA}" type="pres">
      <dgm:prSet presAssocID="{D878D832-61B6-4A1B-8E37-FFEF3878DA59}" presName="child2" presStyleLbl="bgAcc1" presStyleIdx="1" presStyleCnt="4"/>
      <dgm:spPr/>
    </dgm:pt>
    <dgm:pt modelId="{1568A9F8-A049-437C-BC4B-D3D85A5494AB}" type="pres">
      <dgm:prSet presAssocID="{D878D832-61B6-4A1B-8E37-FFEF3878DA59}" presName="child2Text" presStyleLbl="bgAcc1" presStyleIdx="1" presStyleCnt="4">
        <dgm:presLayoutVars>
          <dgm:bulletEnabled val="1"/>
        </dgm:presLayoutVars>
      </dgm:prSet>
      <dgm:spPr/>
    </dgm:pt>
    <dgm:pt modelId="{AA108642-16C2-4108-A680-961253E38753}" type="pres">
      <dgm:prSet presAssocID="{D878D832-61B6-4A1B-8E37-FFEF3878DA59}" presName="child3group" presStyleCnt="0"/>
      <dgm:spPr/>
    </dgm:pt>
    <dgm:pt modelId="{4148E62F-3867-4886-B438-F31EBB4A9772}" type="pres">
      <dgm:prSet presAssocID="{D878D832-61B6-4A1B-8E37-FFEF3878DA59}" presName="child3" presStyleLbl="bgAcc1" presStyleIdx="2" presStyleCnt="4"/>
      <dgm:spPr/>
    </dgm:pt>
    <dgm:pt modelId="{B760E261-5DB3-4F2F-8A0A-682E99C4BD92}" type="pres">
      <dgm:prSet presAssocID="{D878D832-61B6-4A1B-8E37-FFEF3878DA59}" presName="child3Text" presStyleLbl="bgAcc1" presStyleIdx="2" presStyleCnt="4">
        <dgm:presLayoutVars>
          <dgm:bulletEnabled val="1"/>
        </dgm:presLayoutVars>
      </dgm:prSet>
      <dgm:spPr/>
    </dgm:pt>
    <dgm:pt modelId="{1E29F66D-B04E-4C53-AC35-445E0794E23E}" type="pres">
      <dgm:prSet presAssocID="{D878D832-61B6-4A1B-8E37-FFEF3878DA59}" presName="child4group" presStyleCnt="0"/>
      <dgm:spPr/>
    </dgm:pt>
    <dgm:pt modelId="{A668C111-1BF9-4C28-B9CF-9296AB220A9D}" type="pres">
      <dgm:prSet presAssocID="{D878D832-61B6-4A1B-8E37-FFEF3878DA59}" presName="child4" presStyleLbl="bgAcc1" presStyleIdx="3" presStyleCnt="4"/>
      <dgm:spPr/>
    </dgm:pt>
    <dgm:pt modelId="{F04963CE-F4B5-441B-87BD-1AF6A71DE6E5}" type="pres">
      <dgm:prSet presAssocID="{D878D832-61B6-4A1B-8E37-FFEF3878DA59}" presName="child4Text" presStyleLbl="bgAcc1" presStyleIdx="3" presStyleCnt="4">
        <dgm:presLayoutVars>
          <dgm:bulletEnabled val="1"/>
        </dgm:presLayoutVars>
      </dgm:prSet>
      <dgm:spPr/>
    </dgm:pt>
    <dgm:pt modelId="{DC625C11-7855-4258-92EE-6D182860DAD8}" type="pres">
      <dgm:prSet presAssocID="{D878D832-61B6-4A1B-8E37-FFEF3878DA59}" presName="childPlaceholder" presStyleCnt="0"/>
      <dgm:spPr/>
    </dgm:pt>
    <dgm:pt modelId="{B80B32FC-3FD0-4933-80F1-FDE4160F565D}" type="pres">
      <dgm:prSet presAssocID="{D878D832-61B6-4A1B-8E37-FFEF3878DA59}" presName="circle" presStyleCnt="0"/>
      <dgm:spPr/>
    </dgm:pt>
    <dgm:pt modelId="{8D0C193A-CE77-43BB-B8D8-B2C8EA0BB11C}" type="pres">
      <dgm:prSet presAssocID="{D878D832-61B6-4A1B-8E37-FFEF3878DA59}" presName="quadrant1" presStyleLbl="node1" presStyleIdx="0" presStyleCnt="4">
        <dgm:presLayoutVars>
          <dgm:chMax val="1"/>
          <dgm:bulletEnabled val="1"/>
        </dgm:presLayoutVars>
      </dgm:prSet>
      <dgm:spPr/>
    </dgm:pt>
    <dgm:pt modelId="{63ECBEE2-2E65-4E90-8A9D-F73FC352D815}" type="pres">
      <dgm:prSet presAssocID="{D878D832-61B6-4A1B-8E37-FFEF3878DA59}" presName="quadrant2" presStyleLbl="node1" presStyleIdx="1" presStyleCnt="4">
        <dgm:presLayoutVars>
          <dgm:chMax val="1"/>
          <dgm:bulletEnabled val="1"/>
        </dgm:presLayoutVars>
      </dgm:prSet>
      <dgm:spPr/>
    </dgm:pt>
    <dgm:pt modelId="{88BE3E50-A2DB-41CF-AB3C-5EFD5E95BECA}" type="pres">
      <dgm:prSet presAssocID="{D878D832-61B6-4A1B-8E37-FFEF3878DA59}" presName="quadrant3" presStyleLbl="node1" presStyleIdx="2" presStyleCnt="4">
        <dgm:presLayoutVars>
          <dgm:chMax val="1"/>
          <dgm:bulletEnabled val="1"/>
        </dgm:presLayoutVars>
      </dgm:prSet>
      <dgm:spPr/>
    </dgm:pt>
    <dgm:pt modelId="{A4BDA963-2A85-4F82-906B-F04D760FB4D8}" type="pres">
      <dgm:prSet presAssocID="{D878D832-61B6-4A1B-8E37-FFEF3878DA59}" presName="quadrant4" presStyleLbl="node1" presStyleIdx="3" presStyleCnt="4">
        <dgm:presLayoutVars>
          <dgm:chMax val="1"/>
          <dgm:bulletEnabled val="1"/>
        </dgm:presLayoutVars>
      </dgm:prSet>
      <dgm:spPr/>
    </dgm:pt>
    <dgm:pt modelId="{23A039A6-6B71-4525-AADB-6F65861CF074}" type="pres">
      <dgm:prSet presAssocID="{D878D832-61B6-4A1B-8E37-FFEF3878DA59}" presName="quadrantPlaceholder" presStyleCnt="0"/>
      <dgm:spPr/>
    </dgm:pt>
    <dgm:pt modelId="{712A8AFE-8999-4E6F-AEF8-2947170B9B2C}" type="pres">
      <dgm:prSet presAssocID="{D878D832-61B6-4A1B-8E37-FFEF3878DA59}" presName="center1" presStyleLbl="fgShp" presStyleIdx="0" presStyleCnt="2"/>
      <dgm:spPr/>
    </dgm:pt>
    <dgm:pt modelId="{A33B056F-CB14-41B6-9774-A4D15510C2BF}" type="pres">
      <dgm:prSet presAssocID="{D878D832-61B6-4A1B-8E37-FFEF3878DA59}" presName="center2" presStyleLbl="fgShp" presStyleIdx="1" presStyleCnt="2"/>
      <dgm:spPr/>
    </dgm:pt>
  </dgm:ptLst>
  <dgm:cxnLst>
    <dgm:cxn modelId="{F40DD908-B1A6-43F5-93D7-EB7BFDE0D7B8}" type="presOf" srcId="{C283F7BA-CEAF-4DE8-ADEC-52280B367208}" destId="{4148E62F-3867-4886-B438-F31EBB4A9772}" srcOrd="0" destOrd="0" presId="urn:microsoft.com/office/officeart/2005/8/layout/cycle4"/>
    <dgm:cxn modelId="{70750912-896A-4391-9475-50592DFEC7C0}" type="presOf" srcId="{389516A7-F95A-4E30-BDDD-A85B5C0179F4}" destId="{8D0C193A-CE77-43BB-B8D8-B2C8EA0BB11C}" srcOrd="0" destOrd="0" presId="urn:microsoft.com/office/officeart/2005/8/layout/cycle4"/>
    <dgm:cxn modelId="{05294915-A6DC-4D19-B87A-B8A33474DAEE}" type="presOf" srcId="{3ACBAFDA-F806-408F-A00E-50CD5C7161C8}" destId="{A668C111-1BF9-4C28-B9CF-9296AB220A9D}" srcOrd="0" destOrd="0" presId="urn:microsoft.com/office/officeart/2005/8/layout/cycle4"/>
    <dgm:cxn modelId="{D30FB01D-51D4-4009-8EEB-A8A86AF6F7CA}" type="presOf" srcId="{C283F7BA-CEAF-4DE8-ADEC-52280B367208}" destId="{B760E261-5DB3-4F2F-8A0A-682E99C4BD92}" srcOrd="1" destOrd="0" presId="urn:microsoft.com/office/officeart/2005/8/layout/cycle4"/>
    <dgm:cxn modelId="{4AEAB51F-6E71-4EB5-A3B5-2C4414D5BD7C}" type="presOf" srcId="{11FCF21A-4416-48F7-895B-703DABC50CA8}" destId="{63ECBEE2-2E65-4E90-8A9D-F73FC352D815}" srcOrd="0" destOrd="0" presId="urn:microsoft.com/office/officeart/2005/8/layout/cycle4"/>
    <dgm:cxn modelId="{67C17823-3D05-4F1F-A836-9B6ADC3D4997}" type="presOf" srcId="{D878D832-61B6-4A1B-8E37-FFEF3878DA59}" destId="{7541221E-2236-4FE1-9DA9-F7C4C18D1FFA}" srcOrd="0" destOrd="0" presId="urn:microsoft.com/office/officeart/2005/8/layout/cycle4"/>
    <dgm:cxn modelId="{F7FABC3E-50C6-47E2-B309-67B2B783E461}" type="presOf" srcId="{008C176A-0EB8-4CE8-AE4A-97021E479EA6}" destId="{A4BDA963-2A85-4F82-906B-F04D760FB4D8}" srcOrd="0" destOrd="0" presId="urn:microsoft.com/office/officeart/2005/8/layout/cycle4"/>
    <dgm:cxn modelId="{ADE8F75D-FB86-40AF-A112-2E59024BE701}" type="presOf" srcId="{3ACBAFDA-F806-408F-A00E-50CD5C7161C8}" destId="{F04963CE-F4B5-441B-87BD-1AF6A71DE6E5}" srcOrd="1" destOrd="0" presId="urn:microsoft.com/office/officeart/2005/8/layout/cycle4"/>
    <dgm:cxn modelId="{033C2C60-02B1-4401-834B-E162642E3E88}" type="presOf" srcId="{BABAAA86-EAC9-46C6-9C4F-0C7F1C0FB477}" destId="{88BE3E50-A2DB-41CF-AB3C-5EFD5E95BECA}" srcOrd="0" destOrd="0" presId="urn:microsoft.com/office/officeart/2005/8/layout/cycle4"/>
    <dgm:cxn modelId="{743DC76A-1442-49E1-8AE0-8EAD7E59632E}" type="presOf" srcId="{CEE4FDDA-23CE-4E90-A89F-460C7B0760C5}" destId="{0F8B5330-E934-4B95-B87F-D5B3E27EDEFD}" srcOrd="0" destOrd="0" presId="urn:microsoft.com/office/officeart/2005/8/layout/cycle4"/>
    <dgm:cxn modelId="{3AA9A352-0418-4424-B154-EDE05093B97D}" srcId="{D878D832-61B6-4A1B-8E37-FFEF3878DA59}" destId="{008C176A-0EB8-4CE8-AE4A-97021E479EA6}" srcOrd="3" destOrd="0" parTransId="{99AB6622-1E62-4818-82C0-7749286783DF}" sibTransId="{A397FB40-823A-4381-BD29-7A456150AC86}"/>
    <dgm:cxn modelId="{EA936E53-E5A7-466B-8F10-5AF55CC9E8E2}" srcId="{D878D832-61B6-4A1B-8E37-FFEF3878DA59}" destId="{11FCF21A-4416-48F7-895B-703DABC50CA8}" srcOrd="1" destOrd="0" parTransId="{1B5FE223-EFC5-42FE-AF70-D191CBC48476}" sibTransId="{AF875A1A-FAB6-4FD6-AB12-3A49BB6EE6D7}"/>
    <dgm:cxn modelId="{6A08D759-F0EB-4FE2-9A1B-647C5CE11C0C}" srcId="{D878D832-61B6-4A1B-8E37-FFEF3878DA59}" destId="{BABAAA86-EAC9-46C6-9C4F-0C7F1C0FB477}" srcOrd="2" destOrd="0" parTransId="{D0A0E1E6-2FBC-47C4-92DB-8CE0704F3301}" sibTransId="{98F95D1C-F718-4B1E-81DF-BFBE550D3F38}"/>
    <dgm:cxn modelId="{E5FD1B82-17F0-426B-8455-557D1BD389FC}" srcId="{BABAAA86-EAC9-46C6-9C4F-0C7F1C0FB477}" destId="{C283F7BA-CEAF-4DE8-ADEC-52280B367208}" srcOrd="0" destOrd="0" parTransId="{FBB6CEE7-809F-4DC7-A217-352EE480D54D}" sibTransId="{E21603AA-5085-424C-A705-C068051016DC}"/>
    <dgm:cxn modelId="{0076048B-A822-4D4A-BABC-BB061925E50D}" srcId="{D878D832-61B6-4A1B-8E37-FFEF3878DA59}" destId="{389516A7-F95A-4E30-BDDD-A85B5C0179F4}" srcOrd="0" destOrd="0" parTransId="{2A65E84E-7D76-4E39-8850-5DDAD1446EF6}" sibTransId="{25A961F8-DAB7-499F-95D8-A0032CA944D5}"/>
    <dgm:cxn modelId="{958FB595-71DC-4BB5-9F33-D73942F04333}" type="presOf" srcId="{52B4009A-26A3-4DF5-AEC8-287867B64911}" destId="{36F6E449-F942-4D9E-AED3-3FC3B5310BDA}" srcOrd="0" destOrd="0" presId="urn:microsoft.com/office/officeart/2005/8/layout/cycle4"/>
    <dgm:cxn modelId="{48A08A9C-CB7E-4C74-A6C6-5D85BB8E27F1}" srcId="{008C176A-0EB8-4CE8-AE4A-97021E479EA6}" destId="{3ACBAFDA-F806-408F-A00E-50CD5C7161C8}" srcOrd="0" destOrd="0" parTransId="{2BE361A5-3665-46D6-BB02-0B62E3685B8D}" sibTransId="{07CDB120-F63F-42B1-A5C9-333E93C1D3AE}"/>
    <dgm:cxn modelId="{972C4CAE-E082-4EE3-A183-E3035CA996AF}" srcId="{389516A7-F95A-4E30-BDDD-A85B5C0179F4}" destId="{CEE4FDDA-23CE-4E90-A89F-460C7B0760C5}" srcOrd="0" destOrd="0" parTransId="{55231CEA-C0DE-4291-A05B-7AAE1F47906A}" sibTransId="{CFC03BD6-C416-407A-9676-17E49392B573}"/>
    <dgm:cxn modelId="{C731BDB8-73EE-4451-BA4B-35887DC13590}" type="presOf" srcId="{52B4009A-26A3-4DF5-AEC8-287867B64911}" destId="{1568A9F8-A049-437C-BC4B-D3D85A5494AB}" srcOrd="1" destOrd="0" presId="urn:microsoft.com/office/officeart/2005/8/layout/cycle4"/>
    <dgm:cxn modelId="{BFDE22DD-0960-44ED-AC69-116493054F4B}" srcId="{11FCF21A-4416-48F7-895B-703DABC50CA8}" destId="{52B4009A-26A3-4DF5-AEC8-287867B64911}" srcOrd="0" destOrd="0" parTransId="{71B000BC-463D-4924-BB2A-2B2F54FAE0F7}" sibTransId="{E039D711-06C9-4A43-89BD-05E6FF91409B}"/>
    <dgm:cxn modelId="{3AFBC7FC-717B-45A0-B839-4390ECF76400}" type="presOf" srcId="{CEE4FDDA-23CE-4E90-A89F-460C7B0760C5}" destId="{78FBCFAC-1CF1-4833-85FB-F08AF704FC4B}" srcOrd="1" destOrd="0" presId="urn:microsoft.com/office/officeart/2005/8/layout/cycle4"/>
    <dgm:cxn modelId="{35FB0FE4-D76D-4ED2-B701-6519FBB80F88}" type="presParOf" srcId="{7541221E-2236-4FE1-9DA9-F7C4C18D1FFA}" destId="{30D02C79-C194-4DB6-82C2-B2DD91F0409A}" srcOrd="0" destOrd="0" presId="urn:microsoft.com/office/officeart/2005/8/layout/cycle4"/>
    <dgm:cxn modelId="{CB887677-FE4C-4D64-8690-50E4C2948BA7}" type="presParOf" srcId="{30D02C79-C194-4DB6-82C2-B2DD91F0409A}" destId="{0B95B971-A394-4EA7-935B-F9DCF9ABEC36}" srcOrd="0" destOrd="0" presId="urn:microsoft.com/office/officeart/2005/8/layout/cycle4"/>
    <dgm:cxn modelId="{0B8853E0-EE67-42E8-ABAC-FA904A4C1130}" type="presParOf" srcId="{0B95B971-A394-4EA7-935B-F9DCF9ABEC36}" destId="{0F8B5330-E934-4B95-B87F-D5B3E27EDEFD}" srcOrd="0" destOrd="0" presId="urn:microsoft.com/office/officeart/2005/8/layout/cycle4"/>
    <dgm:cxn modelId="{C518094B-1747-41B3-B7E0-E2DA9169C5EC}" type="presParOf" srcId="{0B95B971-A394-4EA7-935B-F9DCF9ABEC36}" destId="{78FBCFAC-1CF1-4833-85FB-F08AF704FC4B}" srcOrd="1" destOrd="0" presId="urn:microsoft.com/office/officeart/2005/8/layout/cycle4"/>
    <dgm:cxn modelId="{0E965666-34C3-4751-89B8-D5F9C6A82D20}" type="presParOf" srcId="{30D02C79-C194-4DB6-82C2-B2DD91F0409A}" destId="{109EACBD-DF3A-42BE-88C5-3162FC6ACBD9}" srcOrd="1" destOrd="0" presId="urn:microsoft.com/office/officeart/2005/8/layout/cycle4"/>
    <dgm:cxn modelId="{1193F2CF-C890-4986-9A43-2E4B52763D9D}" type="presParOf" srcId="{109EACBD-DF3A-42BE-88C5-3162FC6ACBD9}" destId="{36F6E449-F942-4D9E-AED3-3FC3B5310BDA}" srcOrd="0" destOrd="0" presId="urn:microsoft.com/office/officeart/2005/8/layout/cycle4"/>
    <dgm:cxn modelId="{46654E19-2A6B-4D53-8AAE-A57E642F91BC}" type="presParOf" srcId="{109EACBD-DF3A-42BE-88C5-3162FC6ACBD9}" destId="{1568A9F8-A049-437C-BC4B-D3D85A5494AB}" srcOrd="1" destOrd="0" presId="urn:microsoft.com/office/officeart/2005/8/layout/cycle4"/>
    <dgm:cxn modelId="{60CA846B-5FD0-4C1E-85BD-7AED41699BFE}" type="presParOf" srcId="{30D02C79-C194-4DB6-82C2-B2DD91F0409A}" destId="{AA108642-16C2-4108-A680-961253E38753}" srcOrd="2" destOrd="0" presId="urn:microsoft.com/office/officeart/2005/8/layout/cycle4"/>
    <dgm:cxn modelId="{18BACDE5-7A3B-4DC9-8CA4-9705E1524768}" type="presParOf" srcId="{AA108642-16C2-4108-A680-961253E38753}" destId="{4148E62F-3867-4886-B438-F31EBB4A9772}" srcOrd="0" destOrd="0" presId="urn:microsoft.com/office/officeart/2005/8/layout/cycle4"/>
    <dgm:cxn modelId="{FE21D419-6853-44DF-A9CA-45C827859B97}" type="presParOf" srcId="{AA108642-16C2-4108-A680-961253E38753}" destId="{B760E261-5DB3-4F2F-8A0A-682E99C4BD92}" srcOrd="1" destOrd="0" presId="urn:microsoft.com/office/officeart/2005/8/layout/cycle4"/>
    <dgm:cxn modelId="{D34033AD-06E7-48D5-A27A-1B745EFBB0EB}" type="presParOf" srcId="{30D02C79-C194-4DB6-82C2-B2DD91F0409A}" destId="{1E29F66D-B04E-4C53-AC35-445E0794E23E}" srcOrd="3" destOrd="0" presId="urn:microsoft.com/office/officeart/2005/8/layout/cycle4"/>
    <dgm:cxn modelId="{7DCCCE3C-3BBC-4D89-9F25-1980E8D9AE1E}" type="presParOf" srcId="{1E29F66D-B04E-4C53-AC35-445E0794E23E}" destId="{A668C111-1BF9-4C28-B9CF-9296AB220A9D}" srcOrd="0" destOrd="0" presId="urn:microsoft.com/office/officeart/2005/8/layout/cycle4"/>
    <dgm:cxn modelId="{EE2230FA-EAED-4C89-B1C8-A65B2B95A540}" type="presParOf" srcId="{1E29F66D-B04E-4C53-AC35-445E0794E23E}" destId="{F04963CE-F4B5-441B-87BD-1AF6A71DE6E5}" srcOrd="1" destOrd="0" presId="urn:microsoft.com/office/officeart/2005/8/layout/cycle4"/>
    <dgm:cxn modelId="{4E5451DF-5371-4CA2-98FD-D6D354163CCE}" type="presParOf" srcId="{30D02C79-C194-4DB6-82C2-B2DD91F0409A}" destId="{DC625C11-7855-4258-92EE-6D182860DAD8}" srcOrd="4" destOrd="0" presId="urn:microsoft.com/office/officeart/2005/8/layout/cycle4"/>
    <dgm:cxn modelId="{A5FA09C4-ED88-4B4F-94B5-3EE488524288}" type="presParOf" srcId="{7541221E-2236-4FE1-9DA9-F7C4C18D1FFA}" destId="{B80B32FC-3FD0-4933-80F1-FDE4160F565D}" srcOrd="1" destOrd="0" presId="urn:microsoft.com/office/officeart/2005/8/layout/cycle4"/>
    <dgm:cxn modelId="{5D7CAE98-C0CE-4672-A944-4F0ADE599EB3}" type="presParOf" srcId="{B80B32FC-3FD0-4933-80F1-FDE4160F565D}" destId="{8D0C193A-CE77-43BB-B8D8-B2C8EA0BB11C}" srcOrd="0" destOrd="0" presId="urn:microsoft.com/office/officeart/2005/8/layout/cycle4"/>
    <dgm:cxn modelId="{54520BC9-CA93-44AD-8818-78978AC7E290}" type="presParOf" srcId="{B80B32FC-3FD0-4933-80F1-FDE4160F565D}" destId="{63ECBEE2-2E65-4E90-8A9D-F73FC352D815}" srcOrd="1" destOrd="0" presId="urn:microsoft.com/office/officeart/2005/8/layout/cycle4"/>
    <dgm:cxn modelId="{F1DF8394-A36E-42F3-9FEA-B8A9A8983EB6}" type="presParOf" srcId="{B80B32FC-3FD0-4933-80F1-FDE4160F565D}" destId="{88BE3E50-A2DB-41CF-AB3C-5EFD5E95BECA}" srcOrd="2" destOrd="0" presId="urn:microsoft.com/office/officeart/2005/8/layout/cycle4"/>
    <dgm:cxn modelId="{67BA58F6-2310-49BE-B0A8-92BBDD04ABCE}" type="presParOf" srcId="{B80B32FC-3FD0-4933-80F1-FDE4160F565D}" destId="{A4BDA963-2A85-4F82-906B-F04D760FB4D8}" srcOrd="3" destOrd="0" presId="urn:microsoft.com/office/officeart/2005/8/layout/cycle4"/>
    <dgm:cxn modelId="{9FCCE953-CB6A-4EEE-84EC-9BA39A97B862}" type="presParOf" srcId="{B80B32FC-3FD0-4933-80F1-FDE4160F565D}" destId="{23A039A6-6B71-4525-AADB-6F65861CF074}" srcOrd="4" destOrd="0" presId="urn:microsoft.com/office/officeart/2005/8/layout/cycle4"/>
    <dgm:cxn modelId="{19BF7C26-5B3E-4F71-A3EF-2777B29955DC}" type="presParOf" srcId="{7541221E-2236-4FE1-9DA9-F7C4C18D1FFA}" destId="{712A8AFE-8999-4E6F-AEF8-2947170B9B2C}" srcOrd="2" destOrd="0" presId="urn:microsoft.com/office/officeart/2005/8/layout/cycle4"/>
    <dgm:cxn modelId="{B0733644-4AE6-45C9-BC9C-556E93EEEC81}" type="presParOf" srcId="{7541221E-2236-4FE1-9DA9-F7C4C18D1FFA}" destId="{A33B056F-CB14-41B6-9774-A4D15510C2BF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310A8674-FD58-4E7A-8197-C6485A0484E2}" type="doc">
      <dgm:prSet loTypeId="urn:microsoft.com/office/officeart/2024/layout/AlternatingCircleProcess" loCatId="timeline" qsTypeId="urn:microsoft.com/office/officeart/2005/8/quickstyle/3d2#11" qsCatId="3D" csTypeId="urn:microsoft.com/office/officeart/2005/8/colors/colorful5#11" csCatId="colorful" phldr="1"/>
      <dgm:spPr/>
      <dgm:t>
        <a:bodyPr/>
        <a:lstStyle/>
        <a:p>
          <a:endParaRPr lang="en-GB"/>
        </a:p>
      </dgm:t>
    </dgm:pt>
    <dgm:pt modelId="{D5A9C624-B424-43DA-8B70-B192A2442E53}">
      <dgm:prSet phldrT="Title"/>
      <dgm:spPr/>
      <dgm:t>
        <a:bodyPr/>
        <a:lstStyle/>
        <a:p>
          <a:pPr>
            <a:defRPr b="1"/>
          </a:pPr>
          <a:r>
            <a:rPr lang="en-GB" dirty="0"/>
            <a:t>Personalised fitness</a:t>
          </a:r>
        </a:p>
      </dgm:t>
    </dgm:pt>
    <dgm:pt modelId="{C0CA3D36-6299-4F19-ADE0-EF978FE2F126}" type="parTrans" cxnId="{E9B63197-FB62-4622-B7B3-280BC0670FB0}">
      <dgm:prSet/>
      <dgm:spPr/>
      <dgm:t>
        <a:bodyPr/>
        <a:lstStyle/>
        <a:p>
          <a:endParaRPr lang="en-GB"/>
        </a:p>
      </dgm:t>
    </dgm:pt>
    <dgm:pt modelId="{C9EB27E2-2EE1-49FF-99D7-B68E8407970E}" type="sibTrans" cxnId="{E9B63197-FB62-4622-B7B3-280BC0670FB0}">
      <dgm:prSet phldrT="1" phldr="0"/>
      <dgm:spPr/>
      <dgm:t>
        <a:bodyPr/>
        <a:lstStyle/>
        <a:p>
          <a:pPr>
            <a:defRPr b="1"/>
          </a:pPr>
          <a:r>
            <a:t>1</a:t>
          </a:r>
        </a:p>
      </dgm:t>
    </dgm:pt>
    <dgm:pt modelId="{E7190FA5-9C13-4816-AC47-A3F0EFEC8AA8}">
      <dgm:prSet phldrT="Title"/>
      <dgm:spPr/>
      <dgm:t>
        <a:bodyPr/>
        <a:lstStyle/>
        <a:p>
          <a:pPr>
            <a:defRPr b="1"/>
          </a:pPr>
          <a:r>
            <a:rPr lang="en-GB" dirty="0"/>
            <a:t>Better health outcomes</a:t>
          </a:r>
        </a:p>
      </dgm:t>
    </dgm:pt>
    <dgm:pt modelId="{1E3D7125-0A56-4BB9-88AB-A5F8A53CBF46}" type="parTrans" cxnId="{3164E0C3-D7F2-465D-9AD1-7BD316EBE255}">
      <dgm:prSet/>
      <dgm:spPr/>
      <dgm:t>
        <a:bodyPr/>
        <a:lstStyle/>
        <a:p>
          <a:endParaRPr lang="en-GB"/>
        </a:p>
      </dgm:t>
    </dgm:pt>
    <dgm:pt modelId="{8AA5C467-05D9-4E08-B419-71F40C0D7B96}" type="sibTrans" cxnId="{3164E0C3-D7F2-465D-9AD1-7BD316EBE255}">
      <dgm:prSet phldrT="2" phldr="0"/>
      <dgm:spPr/>
      <dgm:t>
        <a:bodyPr/>
        <a:lstStyle/>
        <a:p>
          <a:pPr>
            <a:defRPr b="1"/>
          </a:pPr>
          <a:r>
            <a:t>2</a:t>
          </a:r>
        </a:p>
      </dgm:t>
    </dgm:pt>
    <dgm:pt modelId="{616B745C-89B1-48F4-B448-DE8655C56178}">
      <dgm:prSet phldrT="Title"/>
      <dgm:spPr/>
      <dgm:t>
        <a:bodyPr/>
        <a:lstStyle/>
        <a:p>
          <a:pPr>
            <a:defRPr b="1"/>
          </a:pPr>
          <a:r>
            <a:rPr lang="en-GB" dirty="0"/>
            <a:t>Affordable wellbeing support</a:t>
          </a:r>
        </a:p>
      </dgm:t>
    </dgm:pt>
    <dgm:pt modelId="{50D4DBC6-2AA9-4F8D-8C8E-3499490FEEE4}" type="parTrans" cxnId="{8BF9E2EE-4EDE-46F7-9B38-635A976D1CDD}">
      <dgm:prSet/>
      <dgm:spPr/>
      <dgm:t>
        <a:bodyPr/>
        <a:lstStyle/>
        <a:p>
          <a:endParaRPr lang="en-GB"/>
        </a:p>
      </dgm:t>
    </dgm:pt>
    <dgm:pt modelId="{29BBC8B6-D5AD-4BF7-B64F-276B9A6B982F}" type="sibTrans" cxnId="{8BF9E2EE-4EDE-46F7-9B38-635A976D1CDD}">
      <dgm:prSet phldrT="3" phldr="0"/>
      <dgm:spPr/>
      <dgm:t>
        <a:bodyPr/>
        <a:lstStyle/>
        <a:p>
          <a:pPr>
            <a:defRPr b="1"/>
          </a:pPr>
          <a:r>
            <a:t>3</a:t>
          </a:r>
        </a:p>
      </dgm:t>
    </dgm:pt>
    <dgm:pt modelId="{5A0FF8AB-ABDF-4004-9A65-B6F5125BCD23}">
      <dgm:prSet phldrT="Title"/>
      <dgm:spPr/>
      <dgm:t>
        <a:bodyPr/>
        <a:lstStyle/>
        <a:p>
          <a:pPr>
            <a:defRPr b="1"/>
          </a:pPr>
          <a:r>
            <a:rPr lang="en-GB" dirty="0"/>
            <a:t>Greater motivation</a:t>
          </a:r>
        </a:p>
      </dgm:t>
    </dgm:pt>
    <dgm:pt modelId="{399150A6-B350-4B9A-BED0-BBA45A5F8DBA}" type="parTrans" cxnId="{78FC91E0-50FD-4C1B-A698-B1329B2F4CCE}">
      <dgm:prSet/>
      <dgm:spPr/>
      <dgm:t>
        <a:bodyPr/>
        <a:lstStyle/>
        <a:p>
          <a:endParaRPr lang="en-GB"/>
        </a:p>
      </dgm:t>
    </dgm:pt>
    <dgm:pt modelId="{77DC82B4-8C5C-474F-B10F-AF6A17F285F5}" type="sibTrans" cxnId="{78FC91E0-50FD-4C1B-A698-B1329B2F4CCE}">
      <dgm:prSet phldrT="4" phldr="0"/>
      <dgm:spPr/>
      <dgm:t>
        <a:bodyPr/>
        <a:lstStyle/>
        <a:p>
          <a:pPr>
            <a:defRPr b="1"/>
          </a:pPr>
          <a:r>
            <a:t>4</a:t>
          </a:r>
        </a:p>
      </dgm:t>
    </dgm:pt>
    <dgm:pt modelId="{25A0D144-A92A-4DE7-A7FB-964D545ACCF6}" type="pres">
      <dgm:prSet presAssocID="{310A8674-FD58-4E7A-8197-C6485A0484E2}" presName="Name0" presStyleCnt="0">
        <dgm:presLayoutVars>
          <dgm:dir/>
          <dgm:resizeHandles val="exact"/>
        </dgm:presLayoutVars>
      </dgm:prSet>
      <dgm:spPr/>
    </dgm:pt>
    <dgm:pt modelId="{7A6638EF-EC48-49A7-B543-F49A37B2435D}" type="pres">
      <dgm:prSet presAssocID="{D5A9C624-B424-43DA-8B70-B192A2442E53}" presName="mediumItem" presStyleCnt="0"/>
      <dgm:spPr/>
    </dgm:pt>
    <dgm:pt modelId="{64BDD4CB-7D9B-478A-AC2D-55D7F669350B}" type="pres">
      <dgm:prSet presAssocID="{D5A9C624-B424-43DA-8B70-B192A2442E53}" presName="mediumAnchor" presStyleCnt="0"/>
      <dgm:spPr/>
    </dgm:pt>
    <dgm:pt modelId="{A7FF847F-6636-44DB-B372-8E77AD05944A}" type="pres">
      <dgm:prSet presAssocID="{C9EB27E2-2EE1-49FF-99D7-B68E8407970E}" presName="mediumCircle" presStyleLbl="trAlignAcc1" presStyleIdx="0" presStyleCnt="2">
        <dgm:presLayoutVars>
          <dgm:chMax val="0"/>
          <dgm:bulletEnabled/>
        </dgm:presLayoutVars>
      </dgm:prSet>
      <dgm:spPr/>
    </dgm:pt>
    <dgm:pt modelId="{E50C6BB9-B320-4614-B77F-48162A47921B}" type="pres">
      <dgm:prSet presAssocID="{D5A9C624-B424-43DA-8B70-B192A2442E53}" presName="mediumConnDot" presStyleLbl="alignNode1" presStyleIdx="0" presStyleCnt="8"/>
      <dgm:spPr/>
    </dgm:pt>
    <dgm:pt modelId="{7BB6EAB9-5569-4E3A-BEFE-E4D94D7C6BE5}" type="pres">
      <dgm:prSet presAssocID="{D5A9C624-B424-43DA-8B70-B192A2442E53}" presName="mediumConnLine" presStyleLbl="alignNode1" presStyleIdx="1" presStyleCnt="8"/>
      <dgm:spPr/>
    </dgm:pt>
    <dgm:pt modelId="{889ED6F2-D2E6-4951-8382-D740C2BFA5F1}" type="pres">
      <dgm:prSet presAssocID="{D5A9C624-B424-43DA-8B70-B192A2442E53}" presName="mediumTitle" presStyleLbl="revTx" presStyleIdx="0" presStyleCnt="0"/>
      <dgm:spPr/>
    </dgm:pt>
    <dgm:pt modelId="{F8177C43-F1E8-49EB-96DC-0D4CFF0D02E4}" type="pres">
      <dgm:prSet presAssocID="{D5A9C624-B424-43DA-8B70-B192A2442E53}" presName="mediumDesc" presStyleLbl="revTx" presStyleIdx="0" presStyleCnt="0"/>
      <dgm:spPr/>
    </dgm:pt>
    <dgm:pt modelId="{6A2720FC-03FA-4092-92CE-54B0A00228A3}" type="pres">
      <dgm:prSet presAssocID="{C9EB27E2-2EE1-49FF-99D7-B68E8407970E}" presName="space" presStyleCnt="0"/>
      <dgm:spPr/>
    </dgm:pt>
    <dgm:pt modelId="{9737E66B-A71D-4BF4-8715-1191A75FD986}" type="pres">
      <dgm:prSet presAssocID="{E7190FA5-9C13-4816-AC47-A3F0EFEC8AA8}" presName="bigItem" presStyleCnt="0"/>
      <dgm:spPr/>
    </dgm:pt>
    <dgm:pt modelId="{4C1B3DFA-C349-441C-9FD2-0F93FA74E1BA}" type="pres">
      <dgm:prSet presAssocID="{E7190FA5-9C13-4816-AC47-A3F0EFEC8AA8}" presName="bigAnchor" presStyleCnt="0"/>
      <dgm:spPr/>
    </dgm:pt>
    <dgm:pt modelId="{34209A58-B51C-46B9-A9BD-E00214C0D6F5}" type="pres">
      <dgm:prSet presAssocID="{8AA5C467-05D9-4E08-B419-71F40C0D7B96}" presName="bigCircle" presStyleLbl="node1" presStyleIdx="0" presStyleCnt="2">
        <dgm:presLayoutVars>
          <dgm:chMax val="0"/>
          <dgm:bulletEnabled/>
        </dgm:presLayoutVars>
      </dgm:prSet>
      <dgm:spPr/>
    </dgm:pt>
    <dgm:pt modelId="{C1F4560B-3EEC-4D13-B240-A883CD013253}" type="pres">
      <dgm:prSet presAssocID="{E7190FA5-9C13-4816-AC47-A3F0EFEC8AA8}" presName="bigConnDot" presStyleLbl="alignNode1" presStyleIdx="2" presStyleCnt="8"/>
      <dgm:spPr/>
    </dgm:pt>
    <dgm:pt modelId="{33DBC14C-BA59-48B6-959E-5CC4AD45CF40}" type="pres">
      <dgm:prSet presAssocID="{E7190FA5-9C13-4816-AC47-A3F0EFEC8AA8}" presName="bigConnLine" presStyleLbl="alignNode1" presStyleIdx="3" presStyleCnt="8"/>
      <dgm:spPr/>
    </dgm:pt>
    <dgm:pt modelId="{85B77C3E-8B80-4247-9204-1B57ABEEC7CB}" type="pres">
      <dgm:prSet presAssocID="{E7190FA5-9C13-4816-AC47-A3F0EFEC8AA8}" presName="bigTitle" presStyleLbl="revTx" presStyleIdx="0" presStyleCnt="0"/>
      <dgm:spPr/>
    </dgm:pt>
    <dgm:pt modelId="{0A88D5F1-95AF-4D8F-8289-157E26E6B8D1}" type="pres">
      <dgm:prSet presAssocID="{8AA5C467-05D9-4E08-B419-71F40C0D7B96}" presName="space" presStyleCnt="0"/>
      <dgm:spPr/>
    </dgm:pt>
    <dgm:pt modelId="{C5AA410E-1D3F-4899-9784-6A265AEE0D58}" type="pres">
      <dgm:prSet presAssocID="{616B745C-89B1-48F4-B448-DE8655C56178}" presName="mediumItem" presStyleCnt="0"/>
      <dgm:spPr/>
    </dgm:pt>
    <dgm:pt modelId="{D0AC3FF0-505D-4D75-A928-A674DF6697B9}" type="pres">
      <dgm:prSet presAssocID="{616B745C-89B1-48F4-B448-DE8655C56178}" presName="mediumAnchor" presStyleCnt="0"/>
      <dgm:spPr/>
    </dgm:pt>
    <dgm:pt modelId="{7236D55A-DF0E-4943-A202-85439906BEF1}" type="pres">
      <dgm:prSet presAssocID="{29BBC8B6-D5AD-4BF7-B64F-276B9A6B982F}" presName="mediumCircle" presStyleLbl="trAlignAcc1" presStyleIdx="1" presStyleCnt="2">
        <dgm:presLayoutVars>
          <dgm:chMax val="0"/>
          <dgm:bulletEnabled/>
        </dgm:presLayoutVars>
      </dgm:prSet>
      <dgm:spPr/>
    </dgm:pt>
    <dgm:pt modelId="{589E344A-3017-48FF-BCD9-6E9802F8AE01}" type="pres">
      <dgm:prSet presAssocID="{616B745C-89B1-48F4-B448-DE8655C56178}" presName="mediumConnDot" presStyleLbl="alignNode1" presStyleIdx="4" presStyleCnt="8"/>
      <dgm:spPr/>
    </dgm:pt>
    <dgm:pt modelId="{2EBFED80-9F2B-4384-8E92-B09EA3BED766}" type="pres">
      <dgm:prSet presAssocID="{616B745C-89B1-48F4-B448-DE8655C56178}" presName="mediumConnLine" presStyleLbl="alignNode1" presStyleIdx="5" presStyleCnt="8"/>
      <dgm:spPr/>
    </dgm:pt>
    <dgm:pt modelId="{74793255-5F22-4A6F-8076-0B782A15960E}" type="pres">
      <dgm:prSet presAssocID="{616B745C-89B1-48F4-B448-DE8655C56178}" presName="mediumTitle" presStyleLbl="revTx" presStyleIdx="0" presStyleCnt="0"/>
      <dgm:spPr/>
    </dgm:pt>
    <dgm:pt modelId="{AE2169DF-97F3-4504-BFC4-0E4A7D279870}" type="pres">
      <dgm:prSet presAssocID="{616B745C-89B1-48F4-B448-DE8655C56178}" presName="mediumDesc" presStyleLbl="revTx" presStyleIdx="0" presStyleCnt="0"/>
      <dgm:spPr/>
    </dgm:pt>
    <dgm:pt modelId="{CE22899B-7900-4947-BD43-035F8635405B}" type="pres">
      <dgm:prSet presAssocID="{29BBC8B6-D5AD-4BF7-B64F-276B9A6B982F}" presName="space" presStyleCnt="0"/>
      <dgm:spPr/>
    </dgm:pt>
    <dgm:pt modelId="{C2E6520D-5393-4500-ABB4-FB1BE81261C2}" type="pres">
      <dgm:prSet presAssocID="{5A0FF8AB-ABDF-4004-9A65-B6F5125BCD23}" presName="bigItem" presStyleCnt="0"/>
      <dgm:spPr/>
    </dgm:pt>
    <dgm:pt modelId="{8F53839A-203D-44EE-826B-5CF646732AF3}" type="pres">
      <dgm:prSet presAssocID="{5A0FF8AB-ABDF-4004-9A65-B6F5125BCD23}" presName="bigAnchor" presStyleCnt="0"/>
      <dgm:spPr/>
    </dgm:pt>
    <dgm:pt modelId="{4BA50DD0-DD0E-484F-96A4-A7C3FB62A329}" type="pres">
      <dgm:prSet presAssocID="{77DC82B4-8C5C-474F-B10F-AF6A17F285F5}" presName="bigCircle" presStyleLbl="node1" presStyleIdx="1" presStyleCnt="2">
        <dgm:presLayoutVars>
          <dgm:chMax val="0"/>
          <dgm:bulletEnabled/>
        </dgm:presLayoutVars>
      </dgm:prSet>
      <dgm:spPr/>
    </dgm:pt>
    <dgm:pt modelId="{228B8DC6-2587-46E6-9D58-E7804A7890BF}" type="pres">
      <dgm:prSet presAssocID="{5A0FF8AB-ABDF-4004-9A65-B6F5125BCD23}" presName="bigConnDot" presStyleLbl="alignNode1" presStyleIdx="6" presStyleCnt="8"/>
      <dgm:spPr/>
    </dgm:pt>
    <dgm:pt modelId="{F0495891-BC02-476A-AA48-71BEB7236811}" type="pres">
      <dgm:prSet presAssocID="{5A0FF8AB-ABDF-4004-9A65-B6F5125BCD23}" presName="bigConnLine" presStyleLbl="alignNode1" presStyleIdx="7" presStyleCnt="8"/>
      <dgm:spPr/>
    </dgm:pt>
    <dgm:pt modelId="{5DFAF443-3473-4637-BCE7-CB4448CFBDF7}" type="pres">
      <dgm:prSet presAssocID="{5A0FF8AB-ABDF-4004-9A65-B6F5125BCD23}" presName="bigTitle" presStyleLbl="revTx" presStyleIdx="0" presStyleCnt="0"/>
      <dgm:spPr/>
    </dgm:pt>
  </dgm:ptLst>
  <dgm:cxnLst>
    <dgm:cxn modelId="{A3AF5A02-7E3F-4BC0-8691-B37CCBF3A7F8}" type="presOf" srcId="{D5A9C624-B424-43DA-8B70-B192A2442E53}" destId="{889ED6F2-D2E6-4951-8382-D740C2BFA5F1}" srcOrd="0" destOrd="0" presId="urn:microsoft.com/office/officeart/2024/layout/AlternatingCircleProcess"/>
    <dgm:cxn modelId="{7AD12B04-7FD1-4AE6-8EC3-96D5E29D81AD}" type="presOf" srcId="{C9EB27E2-2EE1-49FF-99D7-B68E8407970E}" destId="{A7FF847F-6636-44DB-B372-8E77AD05944A}" srcOrd="0" destOrd="0" presId="urn:microsoft.com/office/officeart/2024/layout/AlternatingCircleProcess"/>
    <dgm:cxn modelId="{8D25946A-B758-4291-A0A6-52021946C2F9}" type="presOf" srcId="{616B745C-89B1-48F4-B448-DE8655C56178}" destId="{74793255-5F22-4A6F-8076-0B782A15960E}" srcOrd="0" destOrd="0" presId="urn:microsoft.com/office/officeart/2024/layout/AlternatingCircleProcess"/>
    <dgm:cxn modelId="{E74C9877-C8F0-431F-9AD3-175D29E8532D}" type="presOf" srcId="{29BBC8B6-D5AD-4BF7-B64F-276B9A6B982F}" destId="{7236D55A-DF0E-4943-A202-85439906BEF1}" srcOrd="0" destOrd="0" presId="urn:microsoft.com/office/officeart/2024/layout/AlternatingCircleProcess"/>
    <dgm:cxn modelId="{EA34BF92-ABE5-4610-82CF-B13429DF81B0}" type="presOf" srcId="{5A0FF8AB-ABDF-4004-9A65-B6F5125BCD23}" destId="{5DFAF443-3473-4637-BCE7-CB4448CFBDF7}" srcOrd="0" destOrd="0" presId="urn:microsoft.com/office/officeart/2024/layout/AlternatingCircleProcess"/>
    <dgm:cxn modelId="{E9B63197-FB62-4622-B7B3-280BC0670FB0}" srcId="{310A8674-FD58-4E7A-8197-C6485A0484E2}" destId="{D5A9C624-B424-43DA-8B70-B192A2442E53}" srcOrd="0" destOrd="0" parTransId="{C0CA3D36-6299-4F19-ADE0-EF978FE2F126}" sibTransId="{C9EB27E2-2EE1-49FF-99D7-B68E8407970E}"/>
    <dgm:cxn modelId="{7D20A69A-C6FD-4D62-BDF3-7555800FA8B2}" type="presOf" srcId="{E7190FA5-9C13-4816-AC47-A3F0EFEC8AA8}" destId="{85B77C3E-8B80-4247-9204-1B57ABEEC7CB}" srcOrd="0" destOrd="0" presId="urn:microsoft.com/office/officeart/2024/layout/AlternatingCircleProcess"/>
    <dgm:cxn modelId="{1C447AC2-DD9A-42C4-A606-8DE05227E9E0}" type="presOf" srcId="{8AA5C467-05D9-4E08-B419-71F40C0D7B96}" destId="{34209A58-B51C-46B9-A9BD-E00214C0D6F5}" srcOrd="0" destOrd="0" presId="urn:microsoft.com/office/officeart/2024/layout/AlternatingCircleProcess"/>
    <dgm:cxn modelId="{3164E0C3-D7F2-465D-9AD1-7BD316EBE255}" srcId="{310A8674-FD58-4E7A-8197-C6485A0484E2}" destId="{E7190FA5-9C13-4816-AC47-A3F0EFEC8AA8}" srcOrd="1" destOrd="0" parTransId="{1E3D7125-0A56-4BB9-88AB-A5F8A53CBF46}" sibTransId="{8AA5C467-05D9-4E08-B419-71F40C0D7B96}"/>
    <dgm:cxn modelId="{3AD451D8-C76F-4659-9249-0E55C3741ADF}" type="presOf" srcId="{77DC82B4-8C5C-474F-B10F-AF6A17F285F5}" destId="{4BA50DD0-DD0E-484F-96A4-A7C3FB62A329}" srcOrd="0" destOrd="0" presId="urn:microsoft.com/office/officeart/2024/layout/AlternatingCircleProcess"/>
    <dgm:cxn modelId="{78FC91E0-50FD-4C1B-A698-B1329B2F4CCE}" srcId="{310A8674-FD58-4E7A-8197-C6485A0484E2}" destId="{5A0FF8AB-ABDF-4004-9A65-B6F5125BCD23}" srcOrd="3" destOrd="0" parTransId="{399150A6-B350-4B9A-BED0-BBA45A5F8DBA}" sibTransId="{77DC82B4-8C5C-474F-B10F-AF6A17F285F5}"/>
    <dgm:cxn modelId="{8BF9E2EE-4EDE-46F7-9B38-635A976D1CDD}" srcId="{310A8674-FD58-4E7A-8197-C6485A0484E2}" destId="{616B745C-89B1-48F4-B448-DE8655C56178}" srcOrd="2" destOrd="0" parTransId="{50D4DBC6-2AA9-4F8D-8C8E-3499490FEEE4}" sibTransId="{29BBC8B6-D5AD-4BF7-B64F-276B9A6B982F}"/>
    <dgm:cxn modelId="{AE5D97F2-E6C6-4A8B-B63F-21EE4CEAB1A3}" type="presOf" srcId="{310A8674-FD58-4E7A-8197-C6485A0484E2}" destId="{25A0D144-A92A-4DE7-A7FB-964D545ACCF6}" srcOrd="0" destOrd="0" presId="urn:microsoft.com/office/officeart/2024/layout/AlternatingCircleProcess"/>
    <dgm:cxn modelId="{E042771E-9AF6-4956-A87D-D2DDA21F4AD9}" type="presParOf" srcId="{25A0D144-A92A-4DE7-A7FB-964D545ACCF6}" destId="{7A6638EF-EC48-49A7-B543-F49A37B2435D}" srcOrd="0" destOrd="0" presId="urn:microsoft.com/office/officeart/2024/layout/AlternatingCircleProcess"/>
    <dgm:cxn modelId="{09608487-3A5F-4CD5-A86A-965B9D0956EC}" type="presParOf" srcId="{7A6638EF-EC48-49A7-B543-F49A37B2435D}" destId="{64BDD4CB-7D9B-478A-AC2D-55D7F669350B}" srcOrd="0" destOrd="0" presId="urn:microsoft.com/office/officeart/2024/layout/AlternatingCircleProcess"/>
    <dgm:cxn modelId="{0B5817A0-515F-4488-80A9-1274E984AD2A}" type="presParOf" srcId="{7A6638EF-EC48-49A7-B543-F49A37B2435D}" destId="{A7FF847F-6636-44DB-B372-8E77AD05944A}" srcOrd="1" destOrd="0" presId="urn:microsoft.com/office/officeart/2024/layout/AlternatingCircleProcess"/>
    <dgm:cxn modelId="{81112BCC-E361-46DF-9ACF-839EF14D19EE}" type="presParOf" srcId="{7A6638EF-EC48-49A7-B543-F49A37B2435D}" destId="{E50C6BB9-B320-4614-B77F-48162A47921B}" srcOrd="2" destOrd="0" presId="urn:microsoft.com/office/officeart/2024/layout/AlternatingCircleProcess"/>
    <dgm:cxn modelId="{BA265A9B-B2A9-488D-83A1-746218EC4898}" type="presParOf" srcId="{7A6638EF-EC48-49A7-B543-F49A37B2435D}" destId="{7BB6EAB9-5569-4E3A-BEFE-E4D94D7C6BE5}" srcOrd="3" destOrd="0" presId="urn:microsoft.com/office/officeart/2024/layout/AlternatingCircleProcess"/>
    <dgm:cxn modelId="{E6F05584-EF95-47D3-A85F-A874ED643B37}" type="presParOf" srcId="{7A6638EF-EC48-49A7-B543-F49A37B2435D}" destId="{889ED6F2-D2E6-4951-8382-D740C2BFA5F1}" srcOrd="4" destOrd="0" presId="urn:microsoft.com/office/officeart/2024/layout/AlternatingCircleProcess"/>
    <dgm:cxn modelId="{695E57CF-0505-4E5F-B90D-7040DB440370}" type="presParOf" srcId="{7A6638EF-EC48-49A7-B543-F49A37B2435D}" destId="{F8177C43-F1E8-49EB-96DC-0D4CFF0D02E4}" srcOrd="5" destOrd="0" presId="urn:microsoft.com/office/officeart/2024/layout/AlternatingCircleProcess"/>
    <dgm:cxn modelId="{5A6579FC-8477-4ABC-91BF-244D1FD179A1}" type="presParOf" srcId="{25A0D144-A92A-4DE7-A7FB-964D545ACCF6}" destId="{6A2720FC-03FA-4092-92CE-54B0A00228A3}" srcOrd="1" destOrd="0" presId="urn:microsoft.com/office/officeart/2024/layout/AlternatingCircleProcess"/>
    <dgm:cxn modelId="{BE6D78E1-7EB5-4192-9158-CE518C57AB62}" type="presParOf" srcId="{25A0D144-A92A-4DE7-A7FB-964D545ACCF6}" destId="{9737E66B-A71D-4BF4-8715-1191A75FD986}" srcOrd="2" destOrd="0" presId="urn:microsoft.com/office/officeart/2024/layout/AlternatingCircleProcess"/>
    <dgm:cxn modelId="{6F6224A1-9283-4DE4-875D-099D888850F2}" type="presParOf" srcId="{9737E66B-A71D-4BF4-8715-1191A75FD986}" destId="{4C1B3DFA-C349-441C-9FD2-0F93FA74E1BA}" srcOrd="0" destOrd="0" presId="urn:microsoft.com/office/officeart/2024/layout/AlternatingCircleProcess"/>
    <dgm:cxn modelId="{B4CA36BB-BA06-4FB7-B13B-938B9B8D812A}" type="presParOf" srcId="{9737E66B-A71D-4BF4-8715-1191A75FD986}" destId="{34209A58-B51C-46B9-A9BD-E00214C0D6F5}" srcOrd="1" destOrd="0" presId="urn:microsoft.com/office/officeart/2024/layout/AlternatingCircleProcess"/>
    <dgm:cxn modelId="{74C98231-0E45-41A9-BC09-0C0B70879756}" type="presParOf" srcId="{9737E66B-A71D-4BF4-8715-1191A75FD986}" destId="{C1F4560B-3EEC-4D13-B240-A883CD013253}" srcOrd="2" destOrd="0" presId="urn:microsoft.com/office/officeart/2024/layout/AlternatingCircleProcess"/>
    <dgm:cxn modelId="{8686E039-C7F9-42BC-82A4-110FDF62937E}" type="presParOf" srcId="{9737E66B-A71D-4BF4-8715-1191A75FD986}" destId="{33DBC14C-BA59-48B6-959E-5CC4AD45CF40}" srcOrd="3" destOrd="0" presId="urn:microsoft.com/office/officeart/2024/layout/AlternatingCircleProcess"/>
    <dgm:cxn modelId="{3F4348AA-A2C3-498D-820E-05D1BA78D4F3}" type="presParOf" srcId="{9737E66B-A71D-4BF4-8715-1191A75FD986}" destId="{85B77C3E-8B80-4247-9204-1B57ABEEC7CB}" srcOrd="4" destOrd="0" presId="urn:microsoft.com/office/officeart/2024/layout/AlternatingCircleProcess"/>
    <dgm:cxn modelId="{94A88B3C-2F03-4C02-9051-32EA456836E1}" type="presParOf" srcId="{25A0D144-A92A-4DE7-A7FB-964D545ACCF6}" destId="{0A88D5F1-95AF-4D8F-8289-157E26E6B8D1}" srcOrd="3" destOrd="0" presId="urn:microsoft.com/office/officeart/2024/layout/AlternatingCircleProcess"/>
    <dgm:cxn modelId="{1B1C5E43-F2B8-4FF6-A6A9-20F205D9268F}" type="presParOf" srcId="{25A0D144-A92A-4DE7-A7FB-964D545ACCF6}" destId="{C5AA410E-1D3F-4899-9784-6A265AEE0D58}" srcOrd="4" destOrd="0" presId="urn:microsoft.com/office/officeart/2024/layout/AlternatingCircleProcess"/>
    <dgm:cxn modelId="{09250C58-C814-47DB-8E5D-F33D46AB865B}" type="presParOf" srcId="{C5AA410E-1D3F-4899-9784-6A265AEE0D58}" destId="{D0AC3FF0-505D-4D75-A928-A674DF6697B9}" srcOrd="0" destOrd="0" presId="urn:microsoft.com/office/officeart/2024/layout/AlternatingCircleProcess"/>
    <dgm:cxn modelId="{17DB040D-0CFB-404E-98C8-E7EB8DA4902F}" type="presParOf" srcId="{C5AA410E-1D3F-4899-9784-6A265AEE0D58}" destId="{7236D55A-DF0E-4943-A202-85439906BEF1}" srcOrd="1" destOrd="0" presId="urn:microsoft.com/office/officeart/2024/layout/AlternatingCircleProcess"/>
    <dgm:cxn modelId="{2ECD8CD3-945D-4C8D-B85C-F3A2749A1337}" type="presParOf" srcId="{C5AA410E-1D3F-4899-9784-6A265AEE0D58}" destId="{589E344A-3017-48FF-BCD9-6E9802F8AE01}" srcOrd="2" destOrd="0" presId="urn:microsoft.com/office/officeart/2024/layout/AlternatingCircleProcess"/>
    <dgm:cxn modelId="{49D1C044-3DD7-43AF-907C-6F5E7F984451}" type="presParOf" srcId="{C5AA410E-1D3F-4899-9784-6A265AEE0D58}" destId="{2EBFED80-9F2B-4384-8E92-B09EA3BED766}" srcOrd="3" destOrd="0" presId="urn:microsoft.com/office/officeart/2024/layout/AlternatingCircleProcess"/>
    <dgm:cxn modelId="{E1A04FE1-3C92-452B-9CD1-9C319ACD4356}" type="presParOf" srcId="{C5AA410E-1D3F-4899-9784-6A265AEE0D58}" destId="{74793255-5F22-4A6F-8076-0B782A15960E}" srcOrd="4" destOrd="0" presId="urn:microsoft.com/office/officeart/2024/layout/AlternatingCircleProcess"/>
    <dgm:cxn modelId="{280F5192-697B-4746-A475-B2C67CD99D31}" type="presParOf" srcId="{C5AA410E-1D3F-4899-9784-6A265AEE0D58}" destId="{AE2169DF-97F3-4504-BFC4-0E4A7D279870}" srcOrd="5" destOrd="0" presId="urn:microsoft.com/office/officeart/2024/layout/AlternatingCircleProcess"/>
    <dgm:cxn modelId="{E133D217-5004-4811-9664-29E271B3EF8E}" type="presParOf" srcId="{25A0D144-A92A-4DE7-A7FB-964D545ACCF6}" destId="{CE22899B-7900-4947-BD43-035F8635405B}" srcOrd="5" destOrd="0" presId="urn:microsoft.com/office/officeart/2024/layout/AlternatingCircleProcess"/>
    <dgm:cxn modelId="{D88F5239-9B9B-4309-974F-9DE63FDEDB1E}" type="presParOf" srcId="{25A0D144-A92A-4DE7-A7FB-964D545ACCF6}" destId="{C2E6520D-5393-4500-ABB4-FB1BE81261C2}" srcOrd="6" destOrd="0" presId="urn:microsoft.com/office/officeart/2024/layout/AlternatingCircleProcess"/>
    <dgm:cxn modelId="{E1B9C64A-9C08-4F54-87C1-4110BA493E3D}" type="presParOf" srcId="{C2E6520D-5393-4500-ABB4-FB1BE81261C2}" destId="{8F53839A-203D-44EE-826B-5CF646732AF3}" srcOrd="0" destOrd="0" presId="urn:microsoft.com/office/officeart/2024/layout/AlternatingCircleProcess"/>
    <dgm:cxn modelId="{D46493A9-A704-4C2A-BA35-0B4ADF4E0D08}" type="presParOf" srcId="{C2E6520D-5393-4500-ABB4-FB1BE81261C2}" destId="{4BA50DD0-DD0E-484F-96A4-A7C3FB62A329}" srcOrd="1" destOrd="0" presId="urn:microsoft.com/office/officeart/2024/layout/AlternatingCircleProcess"/>
    <dgm:cxn modelId="{348766CC-51A2-491D-A3D4-AF9E09E7AEF8}" type="presParOf" srcId="{C2E6520D-5393-4500-ABB4-FB1BE81261C2}" destId="{228B8DC6-2587-46E6-9D58-E7804A7890BF}" srcOrd="2" destOrd="0" presId="urn:microsoft.com/office/officeart/2024/layout/AlternatingCircleProcess"/>
    <dgm:cxn modelId="{72402168-F78B-4307-BAC9-B50BC3F61D8F}" type="presParOf" srcId="{C2E6520D-5393-4500-ABB4-FB1BE81261C2}" destId="{F0495891-BC02-476A-AA48-71BEB7236811}" srcOrd="3" destOrd="0" presId="urn:microsoft.com/office/officeart/2024/layout/AlternatingCircleProcess"/>
    <dgm:cxn modelId="{73ACC8EE-3892-4EB1-8C60-0AEB2225575C}" type="presParOf" srcId="{C2E6520D-5393-4500-ABB4-FB1BE81261C2}" destId="{5DFAF443-3473-4637-BCE7-CB4448CFBDF7}" srcOrd="4" destOrd="0" presId="urn:microsoft.com/office/officeart/2024/layout/Alternating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E3273AC7-3E62-42B0-BF6B-582262FCBF50}" type="doc">
      <dgm:prSet loTypeId="urn:microsoft.com/office/officeart/2024/layout/AlternatingCircleProcess" loCatId="timeline" qsTypeId="urn:microsoft.com/office/officeart/2005/8/quickstyle/3d2#12" qsCatId="3D" csTypeId="urn:microsoft.com/office/officeart/2005/8/colors/colorful5#12" csCatId="colorful" phldr="1"/>
      <dgm:spPr/>
      <dgm:t>
        <a:bodyPr/>
        <a:lstStyle/>
        <a:p>
          <a:endParaRPr lang="en-GB"/>
        </a:p>
      </dgm:t>
    </dgm:pt>
    <dgm:pt modelId="{91A14D5A-6AAA-4E80-BE0B-384DF7FFADE0}">
      <dgm:prSet phldrT="Title"/>
      <dgm:spPr/>
      <dgm:t>
        <a:bodyPr/>
        <a:lstStyle/>
        <a:p>
          <a:pPr>
            <a:defRPr b="1"/>
          </a:pPr>
          <a:r>
            <a:rPr lang="en-GB" dirty="0"/>
            <a:t>Higher customer retention</a:t>
          </a:r>
        </a:p>
      </dgm:t>
    </dgm:pt>
    <dgm:pt modelId="{057BFA83-E427-46F3-838B-B863C881DB5C}" type="parTrans" cxnId="{AE0FDB3F-2DF5-4AB2-9ACF-D81805D603A3}">
      <dgm:prSet/>
      <dgm:spPr/>
      <dgm:t>
        <a:bodyPr/>
        <a:lstStyle/>
        <a:p>
          <a:endParaRPr lang="en-GB"/>
        </a:p>
      </dgm:t>
    </dgm:pt>
    <dgm:pt modelId="{AE588509-710E-4C20-86BF-D4CE9938273C}" type="sibTrans" cxnId="{AE0FDB3F-2DF5-4AB2-9ACF-D81805D603A3}">
      <dgm:prSet phldrT="1" phldr="0"/>
      <dgm:spPr/>
      <dgm:t>
        <a:bodyPr/>
        <a:lstStyle/>
        <a:p>
          <a:pPr>
            <a:defRPr b="1"/>
          </a:pPr>
          <a:r>
            <a:t>1</a:t>
          </a:r>
        </a:p>
      </dgm:t>
    </dgm:pt>
    <dgm:pt modelId="{99883253-8BC8-496C-B654-D3D7902C9522}">
      <dgm:prSet phldrT="Title"/>
      <dgm:spPr/>
      <dgm:t>
        <a:bodyPr/>
        <a:lstStyle/>
        <a:p>
          <a:pPr>
            <a:defRPr b="1"/>
          </a:pPr>
          <a:r>
            <a:rPr lang="en-GB" dirty="0"/>
            <a:t>Additional revenue</a:t>
          </a:r>
        </a:p>
      </dgm:t>
    </dgm:pt>
    <dgm:pt modelId="{C2786EAF-53BF-4E37-A80C-9C7210CB2CB5}" type="parTrans" cxnId="{7AE2C18C-EF2E-47DB-9899-7D72ADC155F8}">
      <dgm:prSet/>
      <dgm:spPr/>
      <dgm:t>
        <a:bodyPr/>
        <a:lstStyle/>
        <a:p>
          <a:endParaRPr lang="en-GB"/>
        </a:p>
      </dgm:t>
    </dgm:pt>
    <dgm:pt modelId="{C800CB3F-17B8-48F6-A2F3-AFD0B6C7E39D}" type="sibTrans" cxnId="{7AE2C18C-EF2E-47DB-9899-7D72ADC155F8}">
      <dgm:prSet phldrT="2" phldr="0"/>
      <dgm:spPr/>
      <dgm:t>
        <a:bodyPr/>
        <a:lstStyle/>
        <a:p>
          <a:pPr>
            <a:defRPr b="1"/>
          </a:pPr>
          <a:r>
            <a:t>2</a:t>
          </a:r>
        </a:p>
      </dgm:t>
    </dgm:pt>
    <dgm:pt modelId="{64E88080-50CB-4A8D-8C3E-AD2B51329A66}">
      <dgm:prSet phldrT="Title"/>
      <dgm:spPr/>
      <dgm:t>
        <a:bodyPr/>
        <a:lstStyle/>
        <a:p>
          <a:pPr>
            <a:defRPr b="1"/>
          </a:pPr>
          <a:r>
            <a:rPr lang="en-GB" dirty="0"/>
            <a:t>Stronger competitive advantage</a:t>
          </a:r>
        </a:p>
      </dgm:t>
    </dgm:pt>
    <dgm:pt modelId="{37450623-BE5F-4217-994A-F5B01E4784FE}" type="parTrans" cxnId="{635CE514-A694-4664-940C-BE667ECBECB6}">
      <dgm:prSet/>
      <dgm:spPr/>
      <dgm:t>
        <a:bodyPr/>
        <a:lstStyle/>
        <a:p>
          <a:endParaRPr lang="en-GB"/>
        </a:p>
      </dgm:t>
    </dgm:pt>
    <dgm:pt modelId="{DB7FFAA3-3118-4E62-B19B-8702661985C0}" type="sibTrans" cxnId="{635CE514-A694-4664-940C-BE667ECBECB6}">
      <dgm:prSet phldrT="3" phldr="0"/>
      <dgm:spPr/>
      <dgm:t>
        <a:bodyPr/>
        <a:lstStyle/>
        <a:p>
          <a:pPr>
            <a:defRPr b="1"/>
          </a:pPr>
          <a:r>
            <a:t>3</a:t>
          </a:r>
        </a:p>
      </dgm:t>
    </dgm:pt>
    <dgm:pt modelId="{CEE3A818-1BEC-4727-BD59-02207D63FB8E}">
      <dgm:prSet phldrT="Title"/>
      <dgm:spPr/>
      <dgm:t>
        <a:bodyPr/>
        <a:lstStyle/>
        <a:p>
          <a:pPr>
            <a:defRPr b="1"/>
          </a:pPr>
          <a:r>
            <a:rPr lang="en-GB" dirty="0"/>
            <a:t>Improved customer loyalty</a:t>
          </a:r>
        </a:p>
      </dgm:t>
    </dgm:pt>
    <dgm:pt modelId="{EE95331A-7976-49FE-97D9-02BCB872C02B}" type="parTrans" cxnId="{76971578-A923-4196-8610-A32C1A2A8B53}">
      <dgm:prSet/>
      <dgm:spPr/>
      <dgm:t>
        <a:bodyPr/>
        <a:lstStyle/>
        <a:p>
          <a:endParaRPr lang="en-GB"/>
        </a:p>
      </dgm:t>
    </dgm:pt>
    <dgm:pt modelId="{D0A25567-D834-4ED4-BE90-8869B11184F6}" type="sibTrans" cxnId="{76971578-A923-4196-8610-A32C1A2A8B53}">
      <dgm:prSet phldrT="4" phldr="0"/>
      <dgm:spPr/>
      <dgm:t>
        <a:bodyPr/>
        <a:lstStyle/>
        <a:p>
          <a:pPr>
            <a:defRPr b="1"/>
          </a:pPr>
          <a:r>
            <a:t>4</a:t>
          </a:r>
        </a:p>
      </dgm:t>
    </dgm:pt>
    <dgm:pt modelId="{7023D371-BEAF-402B-9001-8DE7F1DAC9A7}">
      <dgm:prSet phldrT="Title"/>
      <dgm:spPr/>
      <dgm:t>
        <a:bodyPr/>
        <a:lstStyle/>
        <a:p>
          <a:pPr>
            <a:defRPr b="1"/>
          </a:pPr>
          <a:r>
            <a:rPr lang="en-GB" dirty="0"/>
            <a:t>Sustainable long-term growth</a:t>
          </a:r>
        </a:p>
      </dgm:t>
    </dgm:pt>
    <dgm:pt modelId="{98399C37-6233-412F-832C-69CC4E1CB3B7}" type="parTrans" cxnId="{D99AA05E-E932-4534-9A3A-3A77247D2511}">
      <dgm:prSet/>
      <dgm:spPr/>
      <dgm:t>
        <a:bodyPr/>
        <a:lstStyle/>
        <a:p>
          <a:endParaRPr lang="en-GB"/>
        </a:p>
      </dgm:t>
    </dgm:pt>
    <dgm:pt modelId="{E6645A61-EF90-4A02-88B0-8314C5BEEE13}" type="sibTrans" cxnId="{D99AA05E-E932-4534-9A3A-3A77247D2511}">
      <dgm:prSet phldrT="5" phldr="0"/>
      <dgm:spPr/>
      <dgm:t>
        <a:bodyPr/>
        <a:lstStyle/>
        <a:p>
          <a:pPr>
            <a:defRPr b="1"/>
          </a:pPr>
          <a:r>
            <a:t>5</a:t>
          </a:r>
        </a:p>
      </dgm:t>
    </dgm:pt>
    <dgm:pt modelId="{A3854953-2D82-4049-92F3-0447B55F031D}" type="pres">
      <dgm:prSet presAssocID="{E3273AC7-3E62-42B0-BF6B-582262FCBF50}" presName="Name0" presStyleCnt="0">
        <dgm:presLayoutVars>
          <dgm:dir/>
          <dgm:resizeHandles val="exact"/>
        </dgm:presLayoutVars>
      </dgm:prSet>
      <dgm:spPr/>
    </dgm:pt>
    <dgm:pt modelId="{9BFB3BEF-09A2-42E9-97BA-FEC4AF334EB6}" type="pres">
      <dgm:prSet presAssocID="{91A14D5A-6AAA-4E80-BE0B-384DF7FFADE0}" presName="mediumItem" presStyleCnt="0"/>
      <dgm:spPr/>
    </dgm:pt>
    <dgm:pt modelId="{363F69DB-9AFC-496C-BDFB-E8E36E7F64FF}" type="pres">
      <dgm:prSet presAssocID="{91A14D5A-6AAA-4E80-BE0B-384DF7FFADE0}" presName="mediumAnchor" presStyleCnt="0"/>
      <dgm:spPr/>
    </dgm:pt>
    <dgm:pt modelId="{174C50D5-E24E-495D-BD4B-AE0D48781E15}" type="pres">
      <dgm:prSet presAssocID="{AE588509-710E-4C20-86BF-D4CE9938273C}" presName="mediumCircle" presStyleLbl="trAlignAcc1" presStyleIdx="0" presStyleCnt="3">
        <dgm:presLayoutVars>
          <dgm:chMax val="0"/>
          <dgm:bulletEnabled/>
        </dgm:presLayoutVars>
      </dgm:prSet>
      <dgm:spPr/>
    </dgm:pt>
    <dgm:pt modelId="{03BF8207-83B3-4D3A-8961-6CEB8463190B}" type="pres">
      <dgm:prSet presAssocID="{91A14D5A-6AAA-4E80-BE0B-384DF7FFADE0}" presName="mediumConnDot" presStyleLbl="alignNode1" presStyleIdx="0" presStyleCnt="10"/>
      <dgm:spPr/>
    </dgm:pt>
    <dgm:pt modelId="{F9D5600A-DD8C-4337-8D55-6BDC960204FA}" type="pres">
      <dgm:prSet presAssocID="{91A14D5A-6AAA-4E80-BE0B-384DF7FFADE0}" presName="mediumConnLine" presStyleLbl="alignNode1" presStyleIdx="1" presStyleCnt="10"/>
      <dgm:spPr/>
    </dgm:pt>
    <dgm:pt modelId="{C62D418C-08A2-478A-8610-30AD8A2CD7BF}" type="pres">
      <dgm:prSet presAssocID="{91A14D5A-6AAA-4E80-BE0B-384DF7FFADE0}" presName="mediumTitle" presStyleLbl="revTx" presStyleIdx="0" presStyleCnt="0"/>
      <dgm:spPr/>
    </dgm:pt>
    <dgm:pt modelId="{7748E545-E88A-43D4-B979-8AD4BDD82CD7}" type="pres">
      <dgm:prSet presAssocID="{91A14D5A-6AAA-4E80-BE0B-384DF7FFADE0}" presName="mediumDesc" presStyleLbl="revTx" presStyleIdx="0" presStyleCnt="0"/>
      <dgm:spPr/>
    </dgm:pt>
    <dgm:pt modelId="{EF595850-E0C1-4E0F-9AB6-168B40FA10D3}" type="pres">
      <dgm:prSet presAssocID="{AE588509-710E-4C20-86BF-D4CE9938273C}" presName="space" presStyleCnt="0"/>
      <dgm:spPr/>
    </dgm:pt>
    <dgm:pt modelId="{DDE4D23E-CB75-41C6-BB83-37855E0F3826}" type="pres">
      <dgm:prSet presAssocID="{99883253-8BC8-496C-B654-D3D7902C9522}" presName="bigItem" presStyleCnt="0"/>
      <dgm:spPr/>
    </dgm:pt>
    <dgm:pt modelId="{F7F1F02D-D221-4BE2-BFBE-2B2E368E02A6}" type="pres">
      <dgm:prSet presAssocID="{99883253-8BC8-496C-B654-D3D7902C9522}" presName="bigAnchor" presStyleCnt="0"/>
      <dgm:spPr/>
    </dgm:pt>
    <dgm:pt modelId="{B48E5BDD-1B03-4D35-9EA2-8E5C93C33817}" type="pres">
      <dgm:prSet presAssocID="{C800CB3F-17B8-48F6-A2F3-AFD0B6C7E39D}" presName="bigCircle" presStyleLbl="node1" presStyleIdx="0" presStyleCnt="2">
        <dgm:presLayoutVars>
          <dgm:chMax val="0"/>
          <dgm:bulletEnabled/>
        </dgm:presLayoutVars>
      </dgm:prSet>
      <dgm:spPr/>
    </dgm:pt>
    <dgm:pt modelId="{A5AC9C0B-1372-4596-A37E-BFAE7021FB26}" type="pres">
      <dgm:prSet presAssocID="{99883253-8BC8-496C-B654-D3D7902C9522}" presName="bigConnDot" presStyleLbl="alignNode1" presStyleIdx="2" presStyleCnt="10"/>
      <dgm:spPr/>
    </dgm:pt>
    <dgm:pt modelId="{95C5697E-D002-4CCC-8EBD-6BB797E1A113}" type="pres">
      <dgm:prSet presAssocID="{99883253-8BC8-496C-B654-D3D7902C9522}" presName="bigConnLine" presStyleLbl="alignNode1" presStyleIdx="3" presStyleCnt="10"/>
      <dgm:spPr/>
    </dgm:pt>
    <dgm:pt modelId="{9A979B76-6CB0-4813-B59E-A49643FFA9A1}" type="pres">
      <dgm:prSet presAssocID="{99883253-8BC8-496C-B654-D3D7902C9522}" presName="bigTitle" presStyleLbl="revTx" presStyleIdx="0" presStyleCnt="0"/>
      <dgm:spPr/>
    </dgm:pt>
    <dgm:pt modelId="{1F3E2F64-7DE9-4487-8819-6CE940C5E02C}" type="pres">
      <dgm:prSet presAssocID="{C800CB3F-17B8-48F6-A2F3-AFD0B6C7E39D}" presName="space" presStyleCnt="0"/>
      <dgm:spPr/>
    </dgm:pt>
    <dgm:pt modelId="{A80B18E7-F35A-4D17-9451-8438465B613B}" type="pres">
      <dgm:prSet presAssocID="{64E88080-50CB-4A8D-8C3E-AD2B51329A66}" presName="mediumItem" presStyleCnt="0"/>
      <dgm:spPr/>
    </dgm:pt>
    <dgm:pt modelId="{5EB275E7-0DA2-498C-B5D7-41DB878DC32E}" type="pres">
      <dgm:prSet presAssocID="{64E88080-50CB-4A8D-8C3E-AD2B51329A66}" presName="mediumAnchor" presStyleCnt="0"/>
      <dgm:spPr/>
    </dgm:pt>
    <dgm:pt modelId="{F9B6E946-C159-4DA1-8810-501249754DC2}" type="pres">
      <dgm:prSet presAssocID="{DB7FFAA3-3118-4E62-B19B-8702661985C0}" presName="mediumCircle" presStyleLbl="trAlignAcc1" presStyleIdx="1" presStyleCnt="3">
        <dgm:presLayoutVars>
          <dgm:chMax val="0"/>
          <dgm:bulletEnabled/>
        </dgm:presLayoutVars>
      </dgm:prSet>
      <dgm:spPr/>
    </dgm:pt>
    <dgm:pt modelId="{5692E991-D5FC-4C8F-8B64-4BF0AE79DF2C}" type="pres">
      <dgm:prSet presAssocID="{64E88080-50CB-4A8D-8C3E-AD2B51329A66}" presName="mediumConnDot" presStyleLbl="alignNode1" presStyleIdx="4" presStyleCnt="10"/>
      <dgm:spPr/>
    </dgm:pt>
    <dgm:pt modelId="{B91D47B6-CEFA-4026-9C97-D2DFC07D61CD}" type="pres">
      <dgm:prSet presAssocID="{64E88080-50CB-4A8D-8C3E-AD2B51329A66}" presName="mediumConnLine" presStyleLbl="alignNode1" presStyleIdx="5" presStyleCnt="10"/>
      <dgm:spPr/>
    </dgm:pt>
    <dgm:pt modelId="{825281C8-CF52-4989-B298-6F0340787E21}" type="pres">
      <dgm:prSet presAssocID="{64E88080-50CB-4A8D-8C3E-AD2B51329A66}" presName="mediumTitle" presStyleLbl="revTx" presStyleIdx="0" presStyleCnt="0"/>
      <dgm:spPr/>
    </dgm:pt>
    <dgm:pt modelId="{19040B13-40B0-4766-87DA-A752A7DAD4B6}" type="pres">
      <dgm:prSet presAssocID="{64E88080-50CB-4A8D-8C3E-AD2B51329A66}" presName="mediumDesc" presStyleLbl="revTx" presStyleIdx="0" presStyleCnt="0"/>
      <dgm:spPr/>
    </dgm:pt>
    <dgm:pt modelId="{A903D038-F0F1-410A-A79F-4233E3D59210}" type="pres">
      <dgm:prSet presAssocID="{DB7FFAA3-3118-4E62-B19B-8702661985C0}" presName="space" presStyleCnt="0"/>
      <dgm:spPr/>
    </dgm:pt>
    <dgm:pt modelId="{63C3867A-EFF7-4D7A-AC0E-E07FD62A6CAB}" type="pres">
      <dgm:prSet presAssocID="{CEE3A818-1BEC-4727-BD59-02207D63FB8E}" presName="bigItem" presStyleCnt="0"/>
      <dgm:spPr/>
    </dgm:pt>
    <dgm:pt modelId="{DCC37FE0-B10E-4F08-A0F9-27F86BCED81E}" type="pres">
      <dgm:prSet presAssocID="{CEE3A818-1BEC-4727-BD59-02207D63FB8E}" presName="bigAnchor" presStyleCnt="0"/>
      <dgm:spPr/>
    </dgm:pt>
    <dgm:pt modelId="{64D091EA-D176-43AB-AFD5-DA3BFA0BFD70}" type="pres">
      <dgm:prSet presAssocID="{D0A25567-D834-4ED4-BE90-8869B11184F6}" presName="bigCircle" presStyleLbl="node1" presStyleIdx="1" presStyleCnt="2">
        <dgm:presLayoutVars>
          <dgm:chMax val="0"/>
          <dgm:bulletEnabled/>
        </dgm:presLayoutVars>
      </dgm:prSet>
      <dgm:spPr/>
    </dgm:pt>
    <dgm:pt modelId="{48CBB87A-E90C-472F-9106-644435B9BD55}" type="pres">
      <dgm:prSet presAssocID="{CEE3A818-1BEC-4727-BD59-02207D63FB8E}" presName="bigConnDot" presStyleLbl="alignNode1" presStyleIdx="6" presStyleCnt="10"/>
      <dgm:spPr/>
    </dgm:pt>
    <dgm:pt modelId="{9CC3CEB8-BDF8-46CD-8E14-1B18843A9FA7}" type="pres">
      <dgm:prSet presAssocID="{CEE3A818-1BEC-4727-BD59-02207D63FB8E}" presName="bigConnLine" presStyleLbl="alignNode1" presStyleIdx="7" presStyleCnt="10"/>
      <dgm:spPr/>
    </dgm:pt>
    <dgm:pt modelId="{2E2B20B6-6BB7-4095-B41B-9EDE9CAD67AA}" type="pres">
      <dgm:prSet presAssocID="{CEE3A818-1BEC-4727-BD59-02207D63FB8E}" presName="bigTitle" presStyleLbl="revTx" presStyleIdx="0" presStyleCnt="0"/>
      <dgm:spPr/>
    </dgm:pt>
    <dgm:pt modelId="{6302FAA5-C60D-43DC-8388-920B651BA43D}" type="pres">
      <dgm:prSet presAssocID="{D0A25567-D834-4ED4-BE90-8869B11184F6}" presName="space" presStyleCnt="0"/>
      <dgm:spPr/>
    </dgm:pt>
    <dgm:pt modelId="{E79A4DDA-1EEE-49A4-BB07-1A5658E5D24A}" type="pres">
      <dgm:prSet presAssocID="{7023D371-BEAF-402B-9001-8DE7F1DAC9A7}" presName="mediumItem" presStyleCnt="0"/>
      <dgm:spPr/>
    </dgm:pt>
    <dgm:pt modelId="{48104AF7-65FE-41AE-9112-F216AE04AAF5}" type="pres">
      <dgm:prSet presAssocID="{7023D371-BEAF-402B-9001-8DE7F1DAC9A7}" presName="mediumAnchor" presStyleCnt="0"/>
      <dgm:spPr/>
    </dgm:pt>
    <dgm:pt modelId="{D5C97CE9-3A54-43B6-83D0-95DFBA73CD5D}" type="pres">
      <dgm:prSet presAssocID="{E6645A61-EF90-4A02-88B0-8314C5BEEE13}" presName="mediumCircle" presStyleLbl="trAlignAcc1" presStyleIdx="2" presStyleCnt="3">
        <dgm:presLayoutVars>
          <dgm:chMax val="0"/>
          <dgm:bulletEnabled/>
        </dgm:presLayoutVars>
      </dgm:prSet>
      <dgm:spPr/>
    </dgm:pt>
    <dgm:pt modelId="{96513756-D3C5-40FA-946C-2C8BE0A53B00}" type="pres">
      <dgm:prSet presAssocID="{7023D371-BEAF-402B-9001-8DE7F1DAC9A7}" presName="mediumConnDot" presStyleLbl="alignNode1" presStyleIdx="8" presStyleCnt="10"/>
      <dgm:spPr/>
    </dgm:pt>
    <dgm:pt modelId="{41EDF056-78E4-40ED-847A-B10D4E9DFC85}" type="pres">
      <dgm:prSet presAssocID="{7023D371-BEAF-402B-9001-8DE7F1DAC9A7}" presName="mediumConnLine" presStyleLbl="alignNode1" presStyleIdx="9" presStyleCnt="10"/>
      <dgm:spPr/>
    </dgm:pt>
    <dgm:pt modelId="{DEBE74A0-E3D4-49E9-9E95-93F389576D98}" type="pres">
      <dgm:prSet presAssocID="{7023D371-BEAF-402B-9001-8DE7F1DAC9A7}" presName="mediumTitle" presStyleLbl="revTx" presStyleIdx="0" presStyleCnt="0"/>
      <dgm:spPr/>
    </dgm:pt>
    <dgm:pt modelId="{AC01FD5E-9BB3-4CE9-B192-D9BDA851AF21}" type="pres">
      <dgm:prSet presAssocID="{7023D371-BEAF-402B-9001-8DE7F1DAC9A7}" presName="mediumDesc" presStyleLbl="revTx" presStyleIdx="0" presStyleCnt="0"/>
      <dgm:spPr/>
    </dgm:pt>
  </dgm:ptLst>
  <dgm:cxnLst>
    <dgm:cxn modelId="{153B8B00-F02D-49F6-8C32-573DECAA450A}" type="presOf" srcId="{D0A25567-D834-4ED4-BE90-8869B11184F6}" destId="{64D091EA-D176-43AB-AFD5-DA3BFA0BFD70}" srcOrd="0" destOrd="0" presId="urn:microsoft.com/office/officeart/2024/layout/AlternatingCircleProcess"/>
    <dgm:cxn modelId="{89A63905-3E8D-467C-9C22-1EFD0A3DB34B}" type="presOf" srcId="{DB7FFAA3-3118-4E62-B19B-8702661985C0}" destId="{F9B6E946-C159-4DA1-8810-501249754DC2}" srcOrd="0" destOrd="0" presId="urn:microsoft.com/office/officeart/2024/layout/AlternatingCircleProcess"/>
    <dgm:cxn modelId="{635CE514-A694-4664-940C-BE667ECBECB6}" srcId="{E3273AC7-3E62-42B0-BF6B-582262FCBF50}" destId="{64E88080-50CB-4A8D-8C3E-AD2B51329A66}" srcOrd="2" destOrd="0" parTransId="{37450623-BE5F-4217-994A-F5B01E4784FE}" sibTransId="{DB7FFAA3-3118-4E62-B19B-8702661985C0}"/>
    <dgm:cxn modelId="{5B04301D-52F2-4CC1-830C-D30BD1996EDA}" type="presOf" srcId="{AE588509-710E-4C20-86BF-D4CE9938273C}" destId="{174C50D5-E24E-495D-BD4B-AE0D48781E15}" srcOrd="0" destOrd="0" presId="urn:microsoft.com/office/officeart/2024/layout/AlternatingCircleProcess"/>
    <dgm:cxn modelId="{3F668226-1B32-4A7F-A599-F0BC0742A3A9}" type="presOf" srcId="{E3273AC7-3E62-42B0-BF6B-582262FCBF50}" destId="{A3854953-2D82-4049-92F3-0447B55F031D}" srcOrd="0" destOrd="0" presId="urn:microsoft.com/office/officeart/2024/layout/AlternatingCircleProcess"/>
    <dgm:cxn modelId="{AE0FDB3F-2DF5-4AB2-9ACF-D81805D603A3}" srcId="{E3273AC7-3E62-42B0-BF6B-582262FCBF50}" destId="{91A14D5A-6AAA-4E80-BE0B-384DF7FFADE0}" srcOrd="0" destOrd="0" parTransId="{057BFA83-E427-46F3-838B-B863C881DB5C}" sibTransId="{AE588509-710E-4C20-86BF-D4CE9938273C}"/>
    <dgm:cxn modelId="{D99AA05E-E932-4534-9A3A-3A77247D2511}" srcId="{E3273AC7-3E62-42B0-BF6B-582262FCBF50}" destId="{7023D371-BEAF-402B-9001-8DE7F1DAC9A7}" srcOrd="4" destOrd="0" parTransId="{98399C37-6233-412F-832C-69CC4E1CB3B7}" sibTransId="{E6645A61-EF90-4A02-88B0-8314C5BEEE13}"/>
    <dgm:cxn modelId="{A3274242-00BB-4B77-877C-49E08A0FBEA4}" type="presOf" srcId="{CEE3A818-1BEC-4727-BD59-02207D63FB8E}" destId="{2E2B20B6-6BB7-4095-B41B-9EDE9CAD67AA}" srcOrd="0" destOrd="0" presId="urn:microsoft.com/office/officeart/2024/layout/AlternatingCircleProcess"/>
    <dgm:cxn modelId="{DE0FE466-97C3-41E2-9F1D-CC77EB371B67}" type="presOf" srcId="{7023D371-BEAF-402B-9001-8DE7F1DAC9A7}" destId="{DEBE74A0-E3D4-49E9-9E95-93F389576D98}" srcOrd="0" destOrd="0" presId="urn:microsoft.com/office/officeart/2024/layout/AlternatingCircleProcess"/>
    <dgm:cxn modelId="{3F62774A-82BA-4249-8B7A-DADD864717DC}" type="presOf" srcId="{C800CB3F-17B8-48F6-A2F3-AFD0B6C7E39D}" destId="{B48E5BDD-1B03-4D35-9EA2-8E5C93C33817}" srcOrd="0" destOrd="0" presId="urn:microsoft.com/office/officeart/2024/layout/AlternatingCircleProcess"/>
    <dgm:cxn modelId="{76971578-A923-4196-8610-A32C1A2A8B53}" srcId="{E3273AC7-3E62-42B0-BF6B-582262FCBF50}" destId="{CEE3A818-1BEC-4727-BD59-02207D63FB8E}" srcOrd="3" destOrd="0" parTransId="{EE95331A-7976-49FE-97D9-02BCB872C02B}" sibTransId="{D0A25567-D834-4ED4-BE90-8869B11184F6}"/>
    <dgm:cxn modelId="{7AE2C18C-EF2E-47DB-9899-7D72ADC155F8}" srcId="{E3273AC7-3E62-42B0-BF6B-582262FCBF50}" destId="{99883253-8BC8-496C-B654-D3D7902C9522}" srcOrd="1" destOrd="0" parTransId="{C2786EAF-53BF-4E37-A80C-9C7210CB2CB5}" sibTransId="{C800CB3F-17B8-48F6-A2F3-AFD0B6C7E39D}"/>
    <dgm:cxn modelId="{64FC4DA5-B408-42C0-8FC1-CDC3172F744B}" type="presOf" srcId="{E6645A61-EF90-4A02-88B0-8314C5BEEE13}" destId="{D5C97CE9-3A54-43B6-83D0-95DFBA73CD5D}" srcOrd="0" destOrd="0" presId="urn:microsoft.com/office/officeart/2024/layout/AlternatingCircleProcess"/>
    <dgm:cxn modelId="{92B480D4-D796-445A-80E9-230EB5696497}" type="presOf" srcId="{99883253-8BC8-496C-B654-D3D7902C9522}" destId="{9A979B76-6CB0-4813-B59E-A49643FFA9A1}" srcOrd="0" destOrd="0" presId="urn:microsoft.com/office/officeart/2024/layout/AlternatingCircleProcess"/>
    <dgm:cxn modelId="{366A01D9-0D9E-4CC1-888C-5EFF7D4ABC36}" type="presOf" srcId="{64E88080-50CB-4A8D-8C3E-AD2B51329A66}" destId="{825281C8-CF52-4989-B298-6F0340787E21}" srcOrd="0" destOrd="0" presId="urn:microsoft.com/office/officeart/2024/layout/AlternatingCircleProcess"/>
    <dgm:cxn modelId="{2B4368ED-A2CE-41E0-844E-78BB8F827F88}" type="presOf" srcId="{91A14D5A-6AAA-4E80-BE0B-384DF7FFADE0}" destId="{C62D418C-08A2-478A-8610-30AD8A2CD7BF}" srcOrd="0" destOrd="0" presId="urn:microsoft.com/office/officeart/2024/layout/AlternatingCircleProcess"/>
    <dgm:cxn modelId="{DE2371A3-88EE-412A-861B-316FC82BCCF4}" type="presParOf" srcId="{A3854953-2D82-4049-92F3-0447B55F031D}" destId="{9BFB3BEF-09A2-42E9-97BA-FEC4AF334EB6}" srcOrd="0" destOrd="0" presId="urn:microsoft.com/office/officeart/2024/layout/AlternatingCircleProcess"/>
    <dgm:cxn modelId="{B3BC9924-B582-493A-97A0-C312C1DC6E8A}" type="presParOf" srcId="{9BFB3BEF-09A2-42E9-97BA-FEC4AF334EB6}" destId="{363F69DB-9AFC-496C-BDFB-E8E36E7F64FF}" srcOrd="0" destOrd="0" presId="urn:microsoft.com/office/officeart/2024/layout/AlternatingCircleProcess"/>
    <dgm:cxn modelId="{443D7F1D-7E0A-4A06-B7BE-10FD956141C8}" type="presParOf" srcId="{9BFB3BEF-09A2-42E9-97BA-FEC4AF334EB6}" destId="{174C50D5-E24E-495D-BD4B-AE0D48781E15}" srcOrd="1" destOrd="0" presId="urn:microsoft.com/office/officeart/2024/layout/AlternatingCircleProcess"/>
    <dgm:cxn modelId="{F37C321E-F2DF-40DD-8790-35E2C9333DB0}" type="presParOf" srcId="{9BFB3BEF-09A2-42E9-97BA-FEC4AF334EB6}" destId="{03BF8207-83B3-4D3A-8961-6CEB8463190B}" srcOrd="2" destOrd="0" presId="urn:microsoft.com/office/officeart/2024/layout/AlternatingCircleProcess"/>
    <dgm:cxn modelId="{C6AE4265-A297-4DD2-8010-1EE2E4187843}" type="presParOf" srcId="{9BFB3BEF-09A2-42E9-97BA-FEC4AF334EB6}" destId="{F9D5600A-DD8C-4337-8D55-6BDC960204FA}" srcOrd="3" destOrd="0" presId="urn:microsoft.com/office/officeart/2024/layout/AlternatingCircleProcess"/>
    <dgm:cxn modelId="{5AC7D0C4-41BC-43FC-BEFD-69B4E58F768C}" type="presParOf" srcId="{9BFB3BEF-09A2-42E9-97BA-FEC4AF334EB6}" destId="{C62D418C-08A2-478A-8610-30AD8A2CD7BF}" srcOrd="4" destOrd="0" presId="urn:microsoft.com/office/officeart/2024/layout/AlternatingCircleProcess"/>
    <dgm:cxn modelId="{9A72D55E-48E0-4799-8B24-212837109C43}" type="presParOf" srcId="{9BFB3BEF-09A2-42E9-97BA-FEC4AF334EB6}" destId="{7748E545-E88A-43D4-B979-8AD4BDD82CD7}" srcOrd="5" destOrd="0" presId="urn:microsoft.com/office/officeart/2024/layout/AlternatingCircleProcess"/>
    <dgm:cxn modelId="{781628A7-813B-4EAD-AEC8-80B5718DAF8B}" type="presParOf" srcId="{A3854953-2D82-4049-92F3-0447B55F031D}" destId="{EF595850-E0C1-4E0F-9AB6-168B40FA10D3}" srcOrd="1" destOrd="0" presId="urn:microsoft.com/office/officeart/2024/layout/AlternatingCircleProcess"/>
    <dgm:cxn modelId="{9EABB0B6-948B-43C4-9E6B-4522AD983BC8}" type="presParOf" srcId="{A3854953-2D82-4049-92F3-0447B55F031D}" destId="{DDE4D23E-CB75-41C6-BB83-37855E0F3826}" srcOrd="2" destOrd="0" presId="urn:microsoft.com/office/officeart/2024/layout/AlternatingCircleProcess"/>
    <dgm:cxn modelId="{56ADE3AA-712C-48E3-B34A-5879C39D5021}" type="presParOf" srcId="{DDE4D23E-CB75-41C6-BB83-37855E0F3826}" destId="{F7F1F02D-D221-4BE2-BFBE-2B2E368E02A6}" srcOrd="0" destOrd="0" presId="urn:microsoft.com/office/officeart/2024/layout/AlternatingCircleProcess"/>
    <dgm:cxn modelId="{FA0C57E2-65DF-4BBE-A747-D23119D7B93C}" type="presParOf" srcId="{DDE4D23E-CB75-41C6-BB83-37855E0F3826}" destId="{B48E5BDD-1B03-4D35-9EA2-8E5C93C33817}" srcOrd="1" destOrd="0" presId="urn:microsoft.com/office/officeart/2024/layout/AlternatingCircleProcess"/>
    <dgm:cxn modelId="{6E6774F7-721F-4B53-AF2D-7C0ABFADD283}" type="presParOf" srcId="{DDE4D23E-CB75-41C6-BB83-37855E0F3826}" destId="{A5AC9C0B-1372-4596-A37E-BFAE7021FB26}" srcOrd="2" destOrd="0" presId="urn:microsoft.com/office/officeart/2024/layout/AlternatingCircleProcess"/>
    <dgm:cxn modelId="{532F995B-0169-4D6F-9434-1817E9E7C492}" type="presParOf" srcId="{DDE4D23E-CB75-41C6-BB83-37855E0F3826}" destId="{95C5697E-D002-4CCC-8EBD-6BB797E1A113}" srcOrd="3" destOrd="0" presId="urn:microsoft.com/office/officeart/2024/layout/AlternatingCircleProcess"/>
    <dgm:cxn modelId="{E224C9D3-9CF9-4E73-BFDA-0FFF17D7FF92}" type="presParOf" srcId="{DDE4D23E-CB75-41C6-BB83-37855E0F3826}" destId="{9A979B76-6CB0-4813-B59E-A49643FFA9A1}" srcOrd="4" destOrd="0" presId="urn:microsoft.com/office/officeart/2024/layout/AlternatingCircleProcess"/>
    <dgm:cxn modelId="{BF421632-33D5-456E-BC76-2C6082075F13}" type="presParOf" srcId="{A3854953-2D82-4049-92F3-0447B55F031D}" destId="{1F3E2F64-7DE9-4487-8819-6CE940C5E02C}" srcOrd="3" destOrd="0" presId="urn:microsoft.com/office/officeart/2024/layout/AlternatingCircleProcess"/>
    <dgm:cxn modelId="{6A0F12E3-E0DA-489D-8EE0-16F157C74D08}" type="presParOf" srcId="{A3854953-2D82-4049-92F3-0447B55F031D}" destId="{A80B18E7-F35A-4D17-9451-8438465B613B}" srcOrd="4" destOrd="0" presId="urn:microsoft.com/office/officeart/2024/layout/AlternatingCircleProcess"/>
    <dgm:cxn modelId="{B07E8957-5BCE-4191-999C-97D85A6F6794}" type="presParOf" srcId="{A80B18E7-F35A-4D17-9451-8438465B613B}" destId="{5EB275E7-0DA2-498C-B5D7-41DB878DC32E}" srcOrd="0" destOrd="0" presId="urn:microsoft.com/office/officeart/2024/layout/AlternatingCircleProcess"/>
    <dgm:cxn modelId="{566E38BC-C052-4232-9CE9-2DD9AEBDDC48}" type="presParOf" srcId="{A80B18E7-F35A-4D17-9451-8438465B613B}" destId="{F9B6E946-C159-4DA1-8810-501249754DC2}" srcOrd="1" destOrd="0" presId="urn:microsoft.com/office/officeart/2024/layout/AlternatingCircleProcess"/>
    <dgm:cxn modelId="{858DDF42-9893-49D0-A602-65856CCC4B9D}" type="presParOf" srcId="{A80B18E7-F35A-4D17-9451-8438465B613B}" destId="{5692E991-D5FC-4C8F-8B64-4BF0AE79DF2C}" srcOrd="2" destOrd="0" presId="urn:microsoft.com/office/officeart/2024/layout/AlternatingCircleProcess"/>
    <dgm:cxn modelId="{CA44921D-4E52-4255-9611-3D9B304F1C31}" type="presParOf" srcId="{A80B18E7-F35A-4D17-9451-8438465B613B}" destId="{B91D47B6-CEFA-4026-9C97-D2DFC07D61CD}" srcOrd="3" destOrd="0" presId="urn:microsoft.com/office/officeart/2024/layout/AlternatingCircleProcess"/>
    <dgm:cxn modelId="{D7654870-0E5C-4CD8-B067-12A763A6B65A}" type="presParOf" srcId="{A80B18E7-F35A-4D17-9451-8438465B613B}" destId="{825281C8-CF52-4989-B298-6F0340787E21}" srcOrd="4" destOrd="0" presId="urn:microsoft.com/office/officeart/2024/layout/AlternatingCircleProcess"/>
    <dgm:cxn modelId="{B61D646D-8E98-41EE-9E6D-4DB2A3E486F1}" type="presParOf" srcId="{A80B18E7-F35A-4D17-9451-8438465B613B}" destId="{19040B13-40B0-4766-87DA-A752A7DAD4B6}" srcOrd="5" destOrd="0" presId="urn:microsoft.com/office/officeart/2024/layout/AlternatingCircleProcess"/>
    <dgm:cxn modelId="{C27930E9-8BE9-4F96-A22C-D011016F32E5}" type="presParOf" srcId="{A3854953-2D82-4049-92F3-0447B55F031D}" destId="{A903D038-F0F1-410A-A79F-4233E3D59210}" srcOrd="5" destOrd="0" presId="urn:microsoft.com/office/officeart/2024/layout/AlternatingCircleProcess"/>
    <dgm:cxn modelId="{C00BBBDF-C09F-4C62-AA07-0114812565AE}" type="presParOf" srcId="{A3854953-2D82-4049-92F3-0447B55F031D}" destId="{63C3867A-EFF7-4D7A-AC0E-E07FD62A6CAB}" srcOrd="6" destOrd="0" presId="urn:microsoft.com/office/officeart/2024/layout/AlternatingCircleProcess"/>
    <dgm:cxn modelId="{1E35B6B3-5685-4410-BE72-D339D6FE150B}" type="presParOf" srcId="{63C3867A-EFF7-4D7A-AC0E-E07FD62A6CAB}" destId="{DCC37FE0-B10E-4F08-A0F9-27F86BCED81E}" srcOrd="0" destOrd="0" presId="urn:microsoft.com/office/officeart/2024/layout/AlternatingCircleProcess"/>
    <dgm:cxn modelId="{1C204303-0145-4D60-A522-CD88FB8A1DE6}" type="presParOf" srcId="{63C3867A-EFF7-4D7A-AC0E-E07FD62A6CAB}" destId="{64D091EA-D176-43AB-AFD5-DA3BFA0BFD70}" srcOrd="1" destOrd="0" presId="urn:microsoft.com/office/officeart/2024/layout/AlternatingCircleProcess"/>
    <dgm:cxn modelId="{37958C53-47E4-4C05-B687-2BE61D3ADC82}" type="presParOf" srcId="{63C3867A-EFF7-4D7A-AC0E-E07FD62A6CAB}" destId="{48CBB87A-E90C-472F-9106-644435B9BD55}" srcOrd="2" destOrd="0" presId="urn:microsoft.com/office/officeart/2024/layout/AlternatingCircleProcess"/>
    <dgm:cxn modelId="{7B74ED45-54BF-498D-AB0E-C15B8017C4D6}" type="presParOf" srcId="{63C3867A-EFF7-4D7A-AC0E-E07FD62A6CAB}" destId="{9CC3CEB8-BDF8-46CD-8E14-1B18843A9FA7}" srcOrd="3" destOrd="0" presId="urn:microsoft.com/office/officeart/2024/layout/AlternatingCircleProcess"/>
    <dgm:cxn modelId="{A961AA30-4C08-4165-9470-A5E57EFB180B}" type="presParOf" srcId="{63C3867A-EFF7-4D7A-AC0E-E07FD62A6CAB}" destId="{2E2B20B6-6BB7-4095-B41B-9EDE9CAD67AA}" srcOrd="4" destOrd="0" presId="urn:microsoft.com/office/officeart/2024/layout/AlternatingCircleProcess"/>
    <dgm:cxn modelId="{6CE36D06-5F3F-4C7A-999F-C895B1304AED}" type="presParOf" srcId="{A3854953-2D82-4049-92F3-0447B55F031D}" destId="{6302FAA5-C60D-43DC-8388-920B651BA43D}" srcOrd="7" destOrd="0" presId="urn:microsoft.com/office/officeart/2024/layout/AlternatingCircleProcess"/>
    <dgm:cxn modelId="{A16F1324-BE09-42AE-96A7-EA522DA61E04}" type="presParOf" srcId="{A3854953-2D82-4049-92F3-0447B55F031D}" destId="{E79A4DDA-1EEE-49A4-BB07-1A5658E5D24A}" srcOrd="8" destOrd="0" presId="urn:microsoft.com/office/officeart/2024/layout/AlternatingCircleProcess"/>
    <dgm:cxn modelId="{C35607A9-F3CD-4614-9FA3-08ABAE88C258}" type="presParOf" srcId="{E79A4DDA-1EEE-49A4-BB07-1A5658E5D24A}" destId="{48104AF7-65FE-41AE-9112-F216AE04AAF5}" srcOrd="0" destOrd="0" presId="urn:microsoft.com/office/officeart/2024/layout/AlternatingCircleProcess"/>
    <dgm:cxn modelId="{FBF1B67F-C603-4A33-89BF-E666D7EC2357}" type="presParOf" srcId="{E79A4DDA-1EEE-49A4-BB07-1A5658E5D24A}" destId="{D5C97CE9-3A54-43B6-83D0-95DFBA73CD5D}" srcOrd="1" destOrd="0" presId="urn:microsoft.com/office/officeart/2024/layout/AlternatingCircleProcess"/>
    <dgm:cxn modelId="{B2D8082B-B5DB-499A-8016-B0F4754EA4FB}" type="presParOf" srcId="{E79A4DDA-1EEE-49A4-BB07-1A5658E5D24A}" destId="{96513756-D3C5-40FA-946C-2C8BE0A53B00}" srcOrd="2" destOrd="0" presId="urn:microsoft.com/office/officeart/2024/layout/AlternatingCircleProcess"/>
    <dgm:cxn modelId="{C6CC8543-5981-4458-979A-3314FCAECFB7}" type="presParOf" srcId="{E79A4DDA-1EEE-49A4-BB07-1A5658E5D24A}" destId="{41EDF056-78E4-40ED-847A-B10D4E9DFC85}" srcOrd="3" destOrd="0" presId="urn:microsoft.com/office/officeart/2024/layout/AlternatingCircleProcess"/>
    <dgm:cxn modelId="{39147159-854F-424E-AFB9-25D813567118}" type="presParOf" srcId="{E79A4DDA-1EEE-49A4-BB07-1A5658E5D24A}" destId="{DEBE74A0-E3D4-49E9-9E95-93F389576D98}" srcOrd="4" destOrd="0" presId="urn:microsoft.com/office/officeart/2024/layout/AlternatingCircleProcess"/>
    <dgm:cxn modelId="{DCBD071F-DC9E-41DB-BE89-15BCFCD1655E}" type="presParOf" srcId="{E79A4DDA-1EEE-49A4-BB07-1A5658E5D24A}" destId="{AC01FD5E-9BB3-4CE9-B192-D9BDA851AF21}" srcOrd="5" destOrd="0" presId="urn:microsoft.com/office/officeart/2024/layout/AlternatingCircleProcess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F219BC-7E58-42B2-BD72-404CADCA43F1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17DA2A-53F8-4DFC-B22D-7F3A9BEE4BD6}">
      <dsp:nvSpPr>
        <dsp:cNvPr id="0" name=""/>
        <dsp:cNvSpPr/>
      </dsp:nvSpPr>
      <dsp:spPr>
        <a:xfrm>
          <a:off x="0" y="531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Company Overview</a:t>
          </a:r>
          <a:endParaRPr lang="en-US" sz="2000" kern="1200"/>
        </a:p>
      </dsp:txBody>
      <dsp:txXfrm>
        <a:off x="0" y="531"/>
        <a:ext cx="10515600" cy="435027"/>
      </dsp:txXfrm>
    </dsp:sp>
    <dsp:sp modelId="{780E1389-6B25-4FAD-A34E-D9E936130DBB}">
      <dsp:nvSpPr>
        <dsp:cNvPr id="0" name=""/>
        <dsp:cNvSpPr/>
      </dsp:nvSpPr>
      <dsp:spPr>
        <a:xfrm>
          <a:off x="0" y="43555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24F06A-6801-4FFA-BD29-3F15A7D61B70}">
      <dsp:nvSpPr>
        <dsp:cNvPr id="0" name=""/>
        <dsp:cNvSpPr/>
      </dsp:nvSpPr>
      <dsp:spPr>
        <a:xfrm>
          <a:off x="0" y="435558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Business Idea</a:t>
          </a:r>
          <a:endParaRPr lang="en-US" sz="2000" kern="1200"/>
        </a:p>
      </dsp:txBody>
      <dsp:txXfrm>
        <a:off x="0" y="435558"/>
        <a:ext cx="10515600" cy="435027"/>
      </dsp:txXfrm>
    </dsp:sp>
    <dsp:sp modelId="{18E5007F-782A-4259-9C26-57DBA32FF13E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E70C2A-70E2-41B4-858D-081BA31B6200}">
      <dsp:nvSpPr>
        <dsp:cNvPr id="0" name=""/>
        <dsp:cNvSpPr/>
      </dsp:nvSpPr>
      <dsp:spPr>
        <a:xfrm>
          <a:off x="0" y="870586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Market Opportunity</a:t>
          </a:r>
          <a:endParaRPr lang="en-US" sz="2000" kern="1200"/>
        </a:p>
      </dsp:txBody>
      <dsp:txXfrm>
        <a:off x="0" y="870586"/>
        <a:ext cx="10515600" cy="435027"/>
      </dsp:txXfrm>
    </dsp:sp>
    <dsp:sp modelId="{8460DDEC-951A-411F-BD8A-076EA5038EEE}">
      <dsp:nvSpPr>
        <dsp:cNvPr id="0" name=""/>
        <dsp:cNvSpPr/>
      </dsp:nvSpPr>
      <dsp:spPr>
        <a:xfrm>
          <a:off x="0" y="130561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CC4111-62D5-4852-B1FC-7A4FC40A3AF5}">
      <dsp:nvSpPr>
        <dsp:cNvPr id="0" name=""/>
        <dsp:cNvSpPr/>
      </dsp:nvSpPr>
      <dsp:spPr>
        <a:xfrm>
          <a:off x="0" y="1305613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Market Analysis SWOT</a:t>
          </a:r>
          <a:endParaRPr lang="en-US" sz="2000" kern="1200"/>
        </a:p>
      </dsp:txBody>
      <dsp:txXfrm>
        <a:off x="0" y="1305613"/>
        <a:ext cx="10515600" cy="435027"/>
      </dsp:txXfrm>
    </dsp:sp>
    <dsp:sp modelId="{520A06A4-46FE-49D1-ADF4-04FFC6B4B0D8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F0F233-2152-4F42-9EAE-E9466044F7CF}">
      <dsp:nvSpPr>
        <dsp:cNvPr id="0" name=""/>
        <dsp:cNvSpPr/>
      </dsp:nvSpPr>
      <dsp:spPr>
        <a:xfrm>
          <a:off x="0" y="1740641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Marketing Strategy</a:t>
          </a:r>
          <a:endParaRPr lang="en-US" sz="2000" kern="1200"/>
        </a:p>
      </dsp:txBody>
      <dsp:txXfrm>
        <a:off x="0" y="1740641"/>
        <a:ext cx="10515600" cy="435027"/>
      </dsp:txXfrm>
    </dsp:sp>
    <dsp:sp modelId="{716142E2-7F73-4A98-B356-FF87EE070A13}">
      <dsp:nvSpPr>
        <dsp:cNvPr id="0" name=""/>
        <dsp:cNvSpPr/>
      </dsp:nvSpPr>
      <dsp:spPr>
        <a:xfrm>
          <a:off x="0" y="217566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C2F15B-363A-460E-92ED-254FFF0EE2C0}">
      <dsp:nvSpPr>
        <dsp:cNvPr id="0" name=""/>
        <dsp:cNvSpPr/>
      </dsp:nvSpPr>
      <dsp:spPr>
        <a:xfrm>
          <a:off x="0" y="2175669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Operations</a:t>
          </a:r>
          <a:endParaRPr lang="en-US" sz="2000" kern="1200"/>
        </a:p>
      </dsp:txBody>
      <dsp:txXfrm>
        <a:off x="0" y="2175669"/>
        <a:ext cx="10515600" cy="435027"/>
      </dsp:txXfrm>
    </dsp:sp>
    <dsp:sp modelId="{594B9CEA-077F-46FE-A3D0-9FF978876D00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669F3F-16D9-48DF-B209-A02F5984B57B}">
      <dsp:nvSpPr>
        <dsp:cNvPr id="0" name=""/>
        <dsp:cNvSpPr/>
      </dsp:nvSpPr>
      <dsp:spPr>
        <a:xfrm>
          <a:off x="0" y="2610696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Financial Summary</a:t>
          </a:r>
          <a:endParaRPr lang="en-US" sz="2000" kern="1200"/>
        </a:p>
      </dsp:txBody>
      <dsp:txXfrm>
        <a:off x="0" y="2610696"/>
        <a:ext cx="10515600" cy="435027"/>
      </dsp:txXfrm>
    </dsp:sp>
    <dsp:sp modelId="{2DAA98A4-DAEE-4317-9469-E5D5D4EDC0A6}">
      <dsp:nvSpPr>
        <dsp:cNvPr id="0" name=""/>
        <dsp:cNvSpPr/>
      </dsp:nvSpPr>
      <dsp:spPr>
        <a:xfrm>
          <a:off x="0" y="304572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219E7F-2E8D-4451-B9D8-65B91EB16162}">
      <dsp:nvSpPr>
        <dsp:cNvPr id="0" name=""/>
        <dsp:cNvSpPr/>
      </dsp:nvSpPr>
      <dsp:spPr>
        <a:xfrm>
          <a:off x="0" y="3045724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Benefits</a:t>
          </a:r>
          <a:endParaRPr lang="en-US" sz="2000" kern="1200"/>
        </a:p>
      </dsp:txBody>
      <dsp:txXfrm>
        <a:off x="0" y="3045724"/>
        <a:ext cx="10515600" cy="435027"/>
      </dsp:txXfrm>
    </dsp:sp>
    <dsp:sp modelId="{5C5579A1-76F5-4E7B-AC62-D5CB0D57025A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6FD2C9-0343-48C3-B142-4DF6B84406F2}">
      <dsp:nvSpPr>
        <dsp:cNvPr id="0" name=""/>
        <dsp:cNvSpPr/>
      </dsp:nvSpPr>
      <dsp:spPr>
        <a:xfrm>
          <a:off x="0" y="3480751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Conclusion</a:t>
          </a:r>
          <a:endParaRPr lang="en-US" sz="2000" kern="1200"/>
        </a:p>
      </dsp:txBody>
      <dsp:txXfrm>
        <a:off x="0" y="3480751"/>
        <a:ext cx="10515600" cy="435027"/>
      </dsp:txXfrm>
    </dsp:sp>
    <dsp:sp modelId="{855F2F13-F53F-46FA-9090-5DFB1F759A7E}">
      <dsp:nvSpPr>
        <dsp:cNvPr id="0" name=""/>
        <dsp:cNvSpPr/>
      </dsp:nvSpPr>
      <dsp:spPr>
        <a:xfrm>
          <a:off x="0" y="391577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BDA270-D3F0-44F4-BAAE-995BC4651E0A}">
      <dsp:nvSpPr>
        <dsp:cNvPr id="0" name=""/>
        <dsp:cNvSpPr/>
      </dsp:nvSpPr>
      <dsp:spPr>
        <a:xfrm>
          <a:off x="0" y="3915779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References</a:t>
          </a:r>
          <a:endParaRPr lang="en-US" sz="2000" kern="1200"/>
        </a:p>
      </dsp:txBody>
      <dsp:txXfrm>
        <a:off x="0" y="3915779"/>
        <a:ext cx="10515600" cy="4350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939EF8-AA09-4CDC-BB1D-645A56119254}">
      <dsp:nvSpPr>
        <dsp:cNvPr id="0" name=""/>
        <dsp:cNvSpPr/>
      </dsp:nvSpPr>
      <dsp:spPr>
        <a:xfrm>
          <a:off x="315006" y="535531"/>
          <a:ext cx="512578" cy="5125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42EB08A-8111-497A-BDBB-723310D0EF86}">
      <dsp:nvSpPr>
        <dsp:cNvPr id="0" name=""/>
        <dsp:cNvSpPr/>
      </dsp:nvSpPr>
      <dsp:spPr>
        <a:xfrm>
          <a:off x="1764" y="1244286"/>
          <a:ext cx="1139062" cy="45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 premium subscription service providing:</a:t>
          </a:r>
          <a:endParaRPr lang="en-US" sz="1100" kern="1200"/>
        </a:p>
      </dsp:txBody>
      <dsp:txXfrm>
        <a:off x="1764" y="1244286"/>
        <a:ext cx="1139062" cy="455625"/>
      </dsp:txXfrm>
    </dsp:sp>
    <dsp:sp modelId="{82B0DE90-42C9-4E81-8C1D-2B916C4803ED}">
      <dsp:nvSpPr>
        <dsp:cNvPr id="0" name=""/>
        <dsp:cNvSpPr/>
      </dsp:nvSpPr>
      <dsp:spPr>
        <a:xfrm>
          <a:off x="1653405" y="535531"/>
          <a:ext cx="512578" cy="5125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EF79FE8-FCC4-4D90-8FB6-9C8AFA30545D}">
      <dsp:nvSpPr>
        <dsp:cNvPr id="0" name=""/>
        <dsp:cNvSpPr/>
      </dsp:nvSpPr>
      <dsp:spPr>
        <a:xfrm>
          <a:off x="1340163" y="1244286"/>
          <a:ext cx="1139062" cy="45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AI-powered personalised workout plans</a:t>
          </a:r>
          <a:endParaRPr lang="en-US" sz="1100" kern="1200"/>
        </a:p>
      </dsp:txBody>
      <dsp:txXfrm>
        <a:off x="1340163" y="1244286"/>
        <a:ext cx="1139062" cy="455625"/>
      </dsp:txXfrm>
    </dsp:sp>
    <dsp:sp modelId="{BF299028-57A4-4C31-873D-C0CD6F01D571}">
      <dsp:nvSpPr>
        <dsp:cNvPr id="0" name=""/>
        <dsp:cNvSpPr/>
      </dsp:nvSpPr>
      <dsp:spPr>
        <a:xfrm>
          <a:off x="2991803" y="535531"/>
          <a:ext cx="512578" cy="5125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12FD2AC-1E1E-4DA3-AE3C-5E6C1A48AFC7}">
      <dsp:nvSpPr>
        <dsp:cNvPr id="0" name=""/>
        <dsp:cNvSpPr/>
      </dsp:nvSpPr>
      <dsp:spPr>
        <a:xfrm>
          <a:off x="2678561" y="1244286"/>
          <a:ext cx="1139062" cy="45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Nutrition guidance</a:t>
          </a:r>
          <a:endParaRPr lang="en-US" sz="1100" kern="1200"/>
        </a:p>
      </dsp:txBody>
      <dsp:txXfrm>
        <a:off x="2678561" y="1244286"/>
        <a:ext cx="1139062" cy="455625"/>
      </dsp:txXfrm>
    </dsp:sp>
    <dsp:sp modelId="{1EC1143C-AFCA-4A9B-83B9-2C4E1B0720B7}">
      <dsp:nvSpPr>
        <dsp:cNvPr id="0" name=""/>
        <dsp:cNvSpPr/>
      </dsp:nvSpPr>
      <dsp:spPr>
        <a:xfrm>
          <a:off x="4330202" y="535531"/>
          <a:ext cx="512578" cy="5125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81D855E-0A72-441D-889E-F004CA0DA9CE}">
      <dsp:nvSpPr>
        <dsp:cNvPr id="0" name=""/>
        <dsp:cNvSpPr/>
      </dsp:nvSpPr>
      <dsp:spPr>
        <a:xfrm>
          <a:off x="4016959" y="1244286"/>
          <a:ext cx="1139062" cy="45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Mental wellbeing support</a:t>
          </a:r>
          <a:endParaRPr lang="en-US" sz="1100" kern="1200"/>
        </a:p>
      </dsp:txBody>
      <dsp:txXfrm>
        <a:off x="4016959" y="1244286"/>
        <a:ext cx="1139062" cy="455625"/>
      </dsp:txXfrm>
    </dsp:sp>
    <dsp:sp modelId="{BDB024A0-20E2-4217-AD1F-BBEF485EC86D}">
      <dsp:nvSpPr>
        <dsp:cNvPr id="0" name=""/>
        <dsp:cNvSpPr/>
      </dsp:nvSpPr>
      <dsp:spPr>
        <a:xfrm>
          <a:off x="984206" y="1984676"/>
          <a:ext cx="512578" cy="5125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2E7866C-D76E-47BE-ADD6-145C7D43EE0F}">
      <dsp:nvSpPr>
        <dsp:cNvPr id="0" name=""/>
        <dsp:cNvSpPr/>
      </dsp:nvSpPr>
      <dsp:spPr>
        <a:xfrm>
          <a:off x="670963" y="2693431"/>
          <a:ext cx="1139062" cy="45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Recovery services</a:t>
          </a:r>
          <a:endParaRPr lang="en-US" sz="1100" kern="1200"/>
        </a:p>
      </dsp:txBody>
      <dsp:txXfrm>
        <a:off x="670963" y="2693431"/>
        <a:ext cx="1139062" cy="455625"/>
      </dsp:txXfrm>
    </dsp:sp>
    <dsp:sp modelId="{CD96EEEC-CBF8-4E9F-B222-442F0DACAD62}">
      <dsp:nvSpPr>
        <dsp:cNvPr id="0" name=""/>
        <dsp:cNvSpPr/>
      </dsp:nvSpPr>
      <dsp:spPr>
        <a:xfrm>
          <a:off x="2322604" y="1984676"/>
          <a:ext cx="512578" cy="5125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56E61D1-B16D-4356-A366-32013E473209}">
      <dsp:nvSpPr>
        <dsp:cNvPr id="0" name=""/>
        <dsp:cNvSpPr/>
      </dsp:nvSpPr>
      <dsp:spPr>
        <a:xfrm>
          <a:off x="2009362" y="2693431"/>
          <a:ext cx="1139062" cy="45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Wearable device integration</a:t>
          </a:r>
          <a:endParaRPr lang="en-US" sz="1100" kern="1200"/>
        </a:p>
      </dsp:txBody>
      <dsp:txXfrm>
        <a:off x="2009362" y="2693431"/>
        <a:ext cx="1139062" cy="455625"/>
      </dsp:txXfrm>
    </dsp:sp>
    <dsp:sp modelId="{6C49F5FB-FE1C-441F-8865-FD869442FE85}">
      <dsp:nvSpPr>
        <dsp:cNvPr id="0" name=""/>
        <dsp:cNvSpPr/>
      </dsp:nvSpPr>
      <dsp:spPr>
        <a:xfrm>
          <a:off x="3661002" y="1984676"/>
          <a:ext cx="512578" cy="5125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82E3DAF-4C27-4519-AC8D-CAA9A7427628}">
      <dsp:nvSpPr>
        <dsp:cNvPr id="0" name=""/>
        <dsp:cNvSpPr/>
      </dsp:nvSpPr>
      <dsp:spPr>
        <a:xfrm>
          <a:off x="3347760" y="2693431"/>
          <a:ext cx="1139062" cy="45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Digital progress tracking</a:t>
          </a:r>
          <a:endParaRPr lang="en-US" sz="1100" kern="1200"/>
        </a:p>
      </dsp:txBody>
      <dsp:txXfrm>
        <a:off x="3347760" y="2693431"/>
        <a:ext cx="1139062" cy="45562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C1A1E9-2C3E-4217-BDB1-EF045587BE8E}">
      <dsp:nvSpPr>
        <dsp:cNvPr id="0" name=""/>
        <dsp:cNvSpPr/>
      </dsp:nvSpPr>
      <dsp:spPr>
        <a:xfrm>
          <a:off x="553541" y="210706"/>
          <a:ext cx="651005" cy="6510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ED5C5F8-E20E-43EB-AB8C-46A9EE7E0A7B}">
      <dsp:nvSpPr>
        <dsp:cNvPr id="0" name=""/>
        <dsp:cNvSpPr/>
      </dsp:nvSpPr>
      <dsp:spPr>
        <a:xfrm>
          <a:off x="155705" y="1082787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Growing UK fitness industry</a:t>
          </a:r>
          <a:endParaRPr lang="en-US" sz="1200" kern="1200"/>
        </a:p>
      </dsp:txBody>
      <dsp:txXfrm>
        <a:off x="155705" y="1082787"/>
        <a:ext cx="1446679" cy="578671"/>
      </dsp:txXfrm>
    </dsp:sp>
    <dsp:sp modelId="{CD7EFE1B-65EB-46DF-8DA4-6AE6F3700524}">
      <dsp:nvSpPr>
        <dsp:cNvPr id="0" name=""/>
        <dsp:cNvSpPr/>
      </dsp:nvSpPr>
      <dsp:spPr>
        <a:xfrm>
          <a:off x="2253390" y="210706"/>
          <a:ext cx="651005" cy="6510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32341E9-5084-4336-98BB-0B16B4603D24}">
      <dsp:nvSpPr>
        <dsp:cNvPr id="0" name=""/>
        <dsp:cNvSpPr/>
      </dsp:nvSpPr>
      <dsp:spPr>
        <a:xfrm>
          <a:off x="1855553" y="1082787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Increased demand for digital health</a:t>
          </a:r>
          <a:endParaRPr lang="en-US" sz="1200" kern="1200"/>
        </a:p>
      </dsp:txBody>
      <dsp:txXfrm>
        <a:off x="1855553" y="1082787"/>
        <a:ext cx="1446679" cy="578671"/>
      </dsp:txXfrm>
    </dsp:sp>
    <dsp:sp modelId="{5664DCC2-3503-4A71-9D0A-C639B920694B}">
      <dsp:nvSpPr>
        <dsp:cNvPr id="0" name=""/>
        <dsp:cNvSpPr/>
      </dsp:nvSpPr>
      <dsp:spPr>
        <a:xfrm>
          <a:off x="3953239" y="210706"/>
          <a:ext cx="651005" cy="6510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2858422-6E6D-4494-B4C2-D1E7C0F3A639}">
      <dsp:nvSpPr>
        <dsp:cNvPr id="0" name=""/>
        <dsp:cNvSpPr/>
      </dsp:nvSpPr>
      <dsp:spPr>
        <a:xfrm>
          <a:off x="3555402" y="1082787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Rising wearable technology adoption</a:t>
          </a:r>
          <a:endParaRPr lang="en-US" sz="1200" kern="1200"/>
        </a:p>
      </dsp:txBody>
      <dsp:txXfrm>
        <a:off x="3555402" y="1082787"/>
        <a:ext cx="1446679" cy="578671"/>
      </dsp:txXfrm>
    </dsp:sp>
    <dsp:sp modelId="{D08B0CEE-D169-4FD3-B968-F72A162190C7}">
      <dsp:nvSpPr>
        <dsp:cNvPr id="0" name=""/>
        <dsp:cNvSpPr/>
      </dsp:nvSpPr>
      <dsp:spPr>
        <a:xfrm>
          <a:off x="2253390" y="2023128"/>
          <a:ext cx="651005" cy="6510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D4BEE50-3BF1-4FA3-B33C-3378A8056AFB}">
      <dsp:nvSpPr>
        <dsp:cNvPr id="0" name=""/>
        <dsp:cNvSpPr/>
      </dsp:nvSpPr>
      <dsp:spPr>
        <a:xfrm>
          <a:off x="1855553" y="2895210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Greater focus on preventative healthcare</a:t>
          </a:r>
          <a:endParaRPr lang="en-US" sz="1200" kern="1200"/>
        </a:p>
      </dsp:txBody>
      <dsp:txXfrm>
        <a:off x="1855553" y="2895210"/>
        <a:ext cx="1446679" cy="57867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051B32-A159-41A2-9C15-F27768C905BA}">
      <dsp:nvSpPr>
        <dsp:cNvPr id="0" name=""/>
        <dsp:cNvSpPr/>
      </dsp:nvSpPr>
      <dsp:spPr>
        <a:xfrm>
          <a:off x="5936608" y="2958909"/>
          <a:ext cx="2149560" cy="13924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8101434"/>
              <a:satOff val="-551"/>
              <a:lumOff val="1307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2445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1930" tIns="201930" rIns="201930" bIns="201930" numCol="1" spcCol="1270" anchor="t" anchorCtr="0">
          <a:noAutofit/>
        </a:bodyPr>
        <a:lstStyle/>
        <a:p>
          <a:pPr marL="285750" lvl="1" indent="-285750" algn="l" defTabSz="1822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100" kern="1200" dirty="0"/>
            <a:t>T</a:t>
          </a:r>
        </a:p>
      </dsp:txBody>
      <dsp:txXfrm>
        <a:off x="6612064" y="3337603"/>
        <a:ext cx="1443518" cy="983147"/>
      </dsp:txXfrm>
    </dsp:sp>
    <dsp:sp modelId="{78AC2BC9-F82D-4376-A011-27E33AC0C343}">
      <dsp:nvSpPr>
        <dsp:cNvPr id="0" name=""/>
        <dsp:cNvSpPr/>
      </dsp:nvSpPr>
      <dsp:spPr>
        <a:xfrm>
          <a:off x="2429430" y="2958909"/>
          <a:ext cx="2149560" cy="13924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2445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1930" tIns="201930" rIns="201930" bIns="201930" numCol="1" spcCol="1270" anchor="t" anchorCtr="0">
          <a:noAutofit/>
        </a:bodyPr>
        <a:lstStyle/>
        <a:p>
          <a:pPr marL="285750" lvl="1" indent="-285750" algn="l" defTabSz="1822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100" kern="1200" dirty="0"/>
            <a:t>O</a:t>
          </a:r>
        </a:p>
      </dsp:txBody>
      <dsp:txXfrm>
        <a:off x="2460017" y="3337603"/>
        <a:ext cx="1443518" cy="983147"/>
      </dsp:txXfrm>
    </dsp:sp>
    <dsp:sp modelId="{B64CDD23-F453-45E9-A4B6-8523F9F7F8A7}">
      <dsp:nvSpPr>
        <dsp:cNvPr id="0" name=""/>
        <dsp:cNvSpPr/>
      </dsp:nvSpPr>
      <dsp:spPr>
        <a:xfrm>
          <a:off x="5936608" y="0"/>
          <a:ext cx="2149560" cy="13924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4050717"/>
              <a:satOff val="-275"/>
              <a:lumOff val="654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2445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1930" tIns="201930" rIns="201930" bIns="201930" numCol="1" spcCol="1270" anchor="t" anchorCtr="0">
          <a:noAutofit/>
        </a:bodyPr>
        <a:lstStyle/>
        <a:p>
          <a:pPr marL="285750" lvl="1" indent="-285750" algn="l" defTabSz="1822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100" kern="1200" dirty="0"/>
            <a:t>W</a:t>
          </a:r>
        </a:p>
      </dsp:txBody>
      <dsp:txXfrm>
        <a:off x="6612064" y="30587"/>
        <a:ext cx="1443518" cy="983147"/>
      </dsp:txXfrm>
    </dsp:sp>
    <dsp:sp modelId="{1DA6C7C6-7791-4090-91CC-9CEB4FCBC4BC}">
      <dsp:nvSpPr>
        <dsp:cNvPr id="0" name=""/>
        <dsp:cNvSpPr/>
      </dsp:nvSpPr>
      <dsp:spPr>
        <a:xfrm>
          <a:off x="2429430" y="0"/>
          <a:ext cx="2149560" cy="13924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2445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1930" tIns="201930" rIns="201930" bIns="201930" numCol="1" spcCol="1270" anchor="t" anchorCtr="0">
          <a:noAutofit/>
        </a:bodyPr>
        <a:lstStyle/>
        <a:p>
          <a:pPr marL="285750" lvl="1" indent="-285750" algn="l" defTabSz="1822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100" kern="1200" dirty="0"/>
            <a:t>S</a:t>
          </a:r>
        </a:p>
      </dsp:txBody>
      <dsp:txXfrm>
        <a:off x="2460017" y="30587"/>
        <a:ext cx="1443518" cy="983147"/>
      </dsp:txXfrm>
    </dsp:sp>
    <dsp:sp modelId="{280E6049-8AF0-4D1B-B1FD-BD5A1E8393E4}">
      <dsp:nvSpPr>
        <dsp:cNvPr id="0" name=""/>
        <dsp:cNvSpPr/>
      </dsp:nvSpPr>
      <dsp:spPr>
        <a:xfrm>
          <a:off x="3330157" y="248026"/>
          <a:ext cx="1884129" cy="1884129"/>
        </a:xfrm>
        <a:prstGeom prst="pieWedg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kern="1200" dirty="0"/>
            <a:t>Strong brand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kern="1200" dirty="0"/>
            <a:t>Large customer base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kern="1200" dirty="0"/>
            <a:t>Affordable pricing</a:t>
          </a:r>
        </a:p>
      </dsp:txBody>
      <dsp:txXfrm>
        <a:off x="3882006" y="799875"/>
        <a:ext cx="1332280" cy="1332280"/>
      </dsp:txXfrm>
    </dsp:sp>
    <dsp:sp modelId="{1E09975A-27B9-4D76-B323-68F7BF3DBB96}">
      <dsp:nvSpPr>
        <dsp:cNvPr id="0" name=""/>
        <dsp:cNvSpPr/>
      </dsp:nvSpPr>
      <dsp:spPr>
        <a:xfrm rot="5400000">
          <a:off x="5301313" y="248026"/>
          <a:ext cx="1884129" cy="1884129"/>
        </a:xfrm>
        <a:prstGeom prst="pieWedge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Limited premium services</a:t>
          </a:r>
        </a:p>
      </dsp:txBody>
      <dsp:txXfrm rot="-5400000">
        <a:off x="5301313" y="799875"/>
        <a:ext cx="1332280" cy="1332280"/>
      </dsp:txXfrm>
    </dsp:sp>
    <dsp:sp modelId="{125DAF30-E576-47B3-8483-AC8BFA5D33E2}">
      <dsp:nvSpPr>
        <dsp:cNvPr id="0" name=""/>
        <dsp:cNvSpPr/>
      </dsp:nvSpPr>
      <dsp:spPr>
        <a:xfrm rot="10800000">
          <a:off x="5301313" y="2219182"/>
          <a:ext cx="1884129" cy="1884129"/>
        </a:xfrm>
        <a:prstGeom prst="pieWedge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Strong competition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Economic uncertainty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Data privacy regulations</a:t>
          </a:r>
        </a:p>
      </dsp:txBody>
      <dsp:txXfrm rot="10800000">
        <a:off x="5301313" y="2219182"/>
        <a:ext cx="1332280" cy="1332280"/>
      </dsp:txXfrm>
    </dsp:sp>
    <dsp:sp modelId="{C19ADE8A-078A-46D3-B417-B0E4F54DC265}">
      <dsp:nvSpPr>
        <dsp:cNvPr id="0" name=""/>
        <dsp:cNvSpPr/>
      </dsp:nvSpPr>
      <dsp:spPr>
        <a:xfrm rot="16200000">
          <a:off x="3330157" y="2219182"/>
          <a:ext cx="1884129" cy="1884129"/>
        </a:xfrm>
        <a:prstGeom prst="pieWedge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AI fitness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Digital wellbeing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Corporate partnerships</a:t>
          </a:r>
        </a:p>
      </dsp:txBody>
      <dsp:txXfrm rot="5400000">
        <a:off x="3882006" y="2219182"/>
        <a:ext cx="1332280" cy="1332280"/>
      </dsp:txXfrm>
    </dsp:sp>
    <dsp:sp modelId="{A4772100-2B66-409F-8536-82D224EFE255}">
      <dsp:nvSpPr>
        <dsp:cNvPr id="0" name=""/>
        <dsp:cNvSpPr/>
      </dsp:nvSpPr>
      <dsp:spPr>
        <a:xfrm>
          <a:off x="4932537" y="1784048"/>
          <a:ext cx="650525" cy="565673"/>
        </a:xfrm>
        <a:prstGeom prst="circularArrow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D413827-6DDF-4902-8EA0-622B90C3B622}">
      <dsp:nvSpPr>
        <dsp:cNvPr id="0" name=""/>
        <dsp:cNvSpPr/>
      </dsp:nvSpPr>
      <dsp:spPr>
        <a:xfrm rot="10800000">
          <a:off x="4932537" y="2001615"/>
          <a:ext cx="650525" cy="565673"/>
        </a:xfrm>
        <a:prstGeom prst="circularArrow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CB2FF0-3680-48B4-8C8B-86DB65B5C583}">
      <dsp:nvSpPr>
        <dsp:cNvPr id="0" name=""/>
        <dsp:cNvSpPr/>
      </dsp:nvSpPr>
      <dsp:spPr>
        <a:xfrm>
          <a:off x="3712" y="559238"/>
          <a:ext cx="1109690" cy="6658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Segmentation</a:t>
          </a:r>
        </a:p>
      </dsp:txBody>
      <dsp:txXfrm>
        <a:off x="23213" y="578739"/>
        <a:ext cx="1070688" cy="626812"/>
      </dsp:txXfrm>
    </dsp:sp>
    <dsp:sp modelId="{B9B594B3-D78E-41B4-B90B-6C341DA6B8F3}">
      <dsp:nvSpPr>
        <dsp:cNvPr id="0" name=""/>
        <dsp:cNvSpPr/>
      </dsp:nvSpPr>
      <dsp:spPr>
        <a:xfrm>
          <a:off x="1224372" y="754544"/>
          <a:ext cx="235254" cy="275203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1224372" y="809585"/>
        <a:ext cx="164678" cy="165121"/>
      </dsp:txXfrm>
    </dsp:sp>
    <dsp:sp modelId="{D7129CF6-9DED-4F1C-89B4-AF3DB7302027}">
      <dsp:nvSpPr>
        <dsp:cNvPr id="0" name=""/>
        <dsp:cNvSpPr/>
      </dsp:nvSpPr>
      <dsp:spPr>
        <a:xfrm>
          <a:off x="1557280" y="559238"/>
          <a:ext cx="1109690" cy="6658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Targeting</a:t>
          </a:r>
        </a:p>
      </dsp:txBody>
      <dsp:txXfrm>
        <a:off x="1576781" y="578739"/>
        <a:ext cx="1070688" cy="626812"/>
      </dsp:txXfrm>
    </dsp:sp>
    <dsp:sp modelId="{48C58C3C-3A0F-4A72-90B9-F1411FB14F77}">
      <dsp:nvSpPr>
        <dsp:cNvPr id="0" name=""/>
        <dsp:cNvSpPr/>
      </dsp:nvSpPr>
      <dsp:spPr>
        <a:xfrm>
          <a:off x="2777940" y="754544"/>
          <a:ext cx="235254" cy="275203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2777940" y="809585"/>
        <a:ext cx="164678" cy="165121"/>
      </dsp:txXfrm>
    </dsp:sp>
    <dsp:sp modelId="{EE69DC59-F600-4931-84EB-18975F51346F}">
      <dsp:nvSpPr>
        <dsp:cNvPr id="0" name=""/>
        <dsp:cNvSpPr/>
      </dsp:nvSpPr>
      <dsp:spPr>
        <a:xfrm>
          <a:off x="3110847" y="559238"/>
          <a:ext cx="1109690" cy="6658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Positioning</a:t>
          </a:r>
        </a:p>
      </dsp:txBody>
      <dsp:txXfrm>
        <a:off x="3130348" y="578739"/>
        <a:ext cx="1070688" cy="62681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B0AE09-F61B-42E5-8E66-9CBA02B4981F}">
      <dsp:nvSpPr>
        <dsp:cNvPr id="0" name=""/>
        <dsp:cNvSpPr/>
      </dsp:nvSpPr>
      <dsp:spPr>
        <a:xfrm>
          <a:off x="0" y="48664"/>
          <a:ext cx="1320078" cy="79204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Product</a:t>
          </a:r>
        </a:p>
      </dsp:txBody>
      <dsp:txXfrm>
        <a:off x="0" y="48664"/>
        <a:ext cx="1320078" cy="792047"/>
      </dsp:txXfrm>
    </dsp:sp>
    <dsp:sp modelId="{08E88527-FE9E-44A1-90E7-E2EC585A026D}">
      <dsp:nvSpPr>
        <dsp:cNvPr id="0" name=""/>
        <dsp:cNvSpPr/>
      </dsp:nvSpPr>
      <dsp:spPr>
        <a:xfrm>
          <a:off x="1452086" y="48664"/>
          <a:ext cx="1320078" cy="792047"/>
        </a:xfrm>
        <a:prstGeom prst="rect">
          <a:avLst/>
        </a:prstGeom>
        <a:gradFill rotWithShape="0">
          <a:gsLst>
            <a:gs pos="0">
              <a:schemeClr val="accent5">
                <a:hueOff val="-2025358"/>
                <a:satOff val="-138"/>
                <a:lumOff val="32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025358"/>
                <a:satOff val="-138"/>
                <a:lumOff val="32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025358"/>
                <a:satOff val="-138"/>
                <a:lumOff val="32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Price</a:t>
          </a:r>
        </a:p>
      </dsp:txBody>
      <dsp:txXfrm>
        <a:off x="1452086" y="48664"/>
        <a:ext cx="1320078" cy="792047"/>
      </dsp:txXfrm>
    </dsp:sp>
    <dsp:sp modelId="{862E5CDD-E51C-4BC6-8C49-87DDBD11A9B1}">
      <dsp:nvSpPr>
        <dsp:cNvPr id="0" name=""/>
        <dsp:cNvSpPr/>
      </dsp:nvSpPr>
      <dsp:spPr>
        <a:xfrm>
          <a:off x="2904172" y="48664"/>
          <a:ext cx="1320078" cy="792047"/>
        </a:xfrm>
        <a:prstGeom prst="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Place</a:t>
          </a:r>
        </a:p>
      </dsp:txBody>
      <dsp:txXfrm>
        <a:off x="2904172" y="48664"/>
        <a:ext cx="1320078" cy="792047"/>
      </dsp:txXfrm>
    </dsp:sp>
    <dsp:sp modelId="{E45FD2F3-B4BB-4B5A-AB0D-A48A9A956608}">
      <dsp:nvSpPr>
        <dsp:cNvPr id="0" name=""/>
        <dsp:cNvSpPr/>
      </dsp:nvSpPr>
      <dsp:spPr>
        <a:xfrm>
          <a:off x="0" y="972718"/>
          <a:ext cx="1320078" cy="792047"/>
        </a:xfrm>
        <a:prstGeom prst="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Promotion</a:t>
          </a:r>
        </a:p>
      </dsp:txBody>
      <dsp:txXfrm>
        <a:off x="0" y="972718"/>
        <a:ext cx="1320078" cy="792047"/>
      </dsp:txXfrm>
    </dsp:sp>
    <dsp:sp modelId="{4D4B1C43-B212-43DF-9420-BC98C1E851E3}">
      <dsp:nvSpPr>
        <dsp:cNvPr id="0" name=""/>
        <dsp:cNvSpPr/>
      </dsp:nvSpPr>
      <dsp:spPr>
        <a:xfrm>
          <a:off x="1452086" y="972718"/>
          <a:ext cx="1320078" cy="792047"/>
        </a:xfrm>
        <a:prstGeom prst="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People</a:t>
          </a:r>
        </a:p>
      </dsp:txBody>
      <dsp:txXfrm>
        <a:off x="1452086" y="972718"/>
        <a:ext cx="1320078" cy="792047"/>
      </dsp:txXfrm>
    </dsp:sp>
    <dsp:sp modelId="{2F6C98D0-2C2D-4F0D-8323-B78A2CBEA00B}">
      <dsp:nvSpPr>
        <dsp:cNvPr id="0" name=""/>
        <dsp:cNvSpPr/>
      </dsp:nvSpPr>
      <dsp:spPr>
        <a:xfrm>
          <a:off x="2904172" y="972718"/>
          <a:ext cx="1320078" cy="792047"/>
        </a:xfrm>
        <a:prstGeom prst="rect">
          <a:avLst/>
        </a:prstGeom>
        <a:gradFill rotWithShape="0">
          <a:gsLst>
            <a:gs pos="0">
              <a:schemeClr val="accent5">
                <a:hueOff val="-10126791"/>
                <a:satOff val="-688"/>
                <a:lumOff val="163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126791"/>
                <a:satOff val="-688"/>
                <a:lumOff val="163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126791"/>
                <a:satOff val="-688"/>
                <a:lumOff val="163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Process</a:t>
          </a:r>
        </a:p>
      </dsp:txBody>
      <dsp:txXfrm>
        <a:off x="2904172" y="972718"/>
        <a:ext cx="1320078" cy="792047"/>
      </dsp:txXfrm>
    </dsp:sp>
    <dsp:sp modelId="{F13DC74F-ABD3-48BB-985F-03E799702CCF}">
      <dsp:nvSpPr>
        <dsp:cNvPr id="0" name=""/>
        <dsp:cNvSpPr/>
      </dsp:nvSpPr>
      <dsp:spPr>
        <a:xfrm>
          <a:off x="1452086" y="1896773"/>
          <a:ext cx="1320078" cy="792047"/>
        </a:xfrm>
        <a:prstGeom prst="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Physical Evidence</a:t>
          </a:r>
        </a:p>
      </dsp:txBody>
      <dsp:txXfrm>
        <a:off x="1452086" y="1896773"/>
        <a:ext cx="1320078" cy="79204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CCBFF9-6D67-4715-B49A-0E5F794ED2C8}">
      <dsp:nvSpPr>
        <dsp:cNvPr id="0" name=""/>
        <dsp:cNvSpPr/>
      </dsp:nvSpPr>
      <dsp:spPr>
        <a:xfrm>
          <a:off x="0" y="277664"/>
          <a:ext cx="4530898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D99C71D-43DF-44D1-8D6B-A14DB6BA4B82}">
      <dsp:nvSpPr>
        <dsp:cNvPr id="0" name=""/>
        <dsp:cNvSpPr/>
      </dsp:nvSpPr>
      <dsp:spPr>
        <a:xfrm>
          <a:off x="226544" y="85784"/>
          <a:ext cx="3171628" cy="3837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9880" tIns="0" rIns="11988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Instagram</a:t>
          </a:r>
          <a:endParaRPr lang="en-US" sz="1300" kern="1200"/>
        </a:p>
      </dsp:txBody>
      <dsp:txXfrm>
        <a:off x="245278" y="104518"/>
        <a:ext cx="3134160" cy="346292"/>
      </dsp:txXfrm>
    </dsp:sp>
    <dsp:sp modelId="{8BBED967-3164-4CFB-84CA-4F3DFD03DE2F}">
      <dsp:nvSpPr>
        <dsp:cNvPr id="0" name=""/>
        <dsp:cNvSpPr/>
      </dsp:nvSpPr>
      <dsp:spPr>
        <a:xfrm>
          <a:off x="0" y="867344"/>
          <a:ext cx="4530898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2430430"/>
              <a:satOff val="-165"/>
              <a:lumOff val="392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5A28072-60F9-4AC9-8E31-34ADF2589468}">
      <dsp:nvSpPr>
        <dsp:cNvPr id="0" name=""/>
        <dsp:cNvSpPr/>
      </dsp:nvSpPr>
      <dsp:spPr>
        <a:xfrm>
          <a:off x="226544" y="675464"/>
          <a:ext cx="3171628" cy="383760"/>
        </a:xfrm>
        <a:prstGeom prst="roundRect">
          <a:avLst/>
        </a:prstGeom>
        <a:gradFill rotWithShape="0">
          <a:gsLst>
            <a:gs pos="0">
              <a:schemeClr val="accent5">
                <a:hueOff val="-2430430"/>
                <a:satOff val="-165"/>
                <a:lumOff val="39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430430"/>
                <a:satOff val="-165"/>
                <a:lumOff val="39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430430"/>
                <a:satOff val="-165"/>
                <a:lumOff val="39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9880" tIns="0" rIns="11988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TikTok</a:t>
          </a:r>
          <a:endParaRPr lang="en-US" sz="1300" kern="1200"/>
        </a:p>
      </dsp:txBody>
      <dsp:txXfrm>
        <a:off x="245278" y="694198"/>
        <a:ext cx="3134160" cy="346292"/>
      </dsp:txXfrm>
    </dsp:sp>
    <dsp:sp modelId="{48082DE5-A23B-4F0F-B8BE-52FEC7B1417F}">
      <dsp:nvSpPr>
        <dsp:cNvPr id="0" name=""/>
        <dsp:cNvSpPr/>
      </dsp:nvSpPr>
      <dsp:spPr>
        <a:xfrm>
          <a:off x="0" y="1457024"/>
          <a:ext cx="4530898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4860860"/>
              <a:satOff val="-330"/>
              <a:lumOff val="784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CE2B7C5-5443-47FF-85B1-1F0447CD8FF1}">
      <dsp:nvSpPr>
        <dsp:cNvPr id="0" name=""/>
        <dsp:cNvSpPr/>
      </dsp:nvSpPr>
      <dsp:spPr>
        <a:xfrm>
          <a:off x="226544" y="1265145"/>
          <a:ext cx="3171628" cy="383760"/>
        </a:xfrm>
        <a:prstGeom prst="roundRect">
          <a:avLst/>
        </a:prstGeom>
        <a:gradFill rotWithShape="0">
          <a:gsLst>
            <a:gs pos="0">
              <a:schemeClr val="accent5">
                <a:hueOff val="-4860860"/>
                <a:satOff val="-330"/>
                <a:lumOff val="78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860860"/>
                <a:satOff val="-330"/>
                <a:lumOff val="78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860860"/>
                <a:satOff val="-330"/>
                <a:lumOff val="78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9880" tIns="0" rIns="11988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Facebook</a:t>
          </a:r>
          <a:endParaRPr lang="en-US" sz="1300" kern="1200"/>
        </a:p>
      </dsp:txBody>
      <dsp:txXfrm>
        <a:off x="245278" y="1283879"/>
        <a:ext cx="3134160" cy="346292"/>
      </dsp:txXfrm>
    </dsp:sp>
    <dsp:sp modelId="{044A917B-0E72-4BCA-A3DE-92D75E78FC5A}">
      <dsp:nvSpPr>
        <dsp:cNvPr id="0" name=""/>
        <dsp:cNvSpPr/>
      </dsp:nvSpPr>
      <dsp:spPr>
        <a:xfrm>
          <a:off x="0" y="2046705"/>
          <a:ext cx="4530898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7291290"/>
              <a:satOff val="-496"/>
              <a:lumOff val="1177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DB614E2-4C31-4A2C-81CE-2C95628A8513}">
      <dsp:nvSpPr>
        <dsp:cNvPr id="0" name=""/>
        <dsp:cNvSpPr/>
      </dsp:nvSpPr>
      <dsp:spPr>
        <a:xfrm>
          <a:off x="226544" y="1854825"/>
          <a:ext cx="3171628" cy="383760"/>
        </a:xfrm>
        <a:prstGeom prst="roundRect">
          <a:avLst/>
        </a:prstGeom>
        <a:gradFill rotWithShape="0">
          <a:gsLst>
            <a:gs pos="0">
              <a:schemeClr val="accent5">
                <a:hueOff val="-7291290"/>
                <a:satOff val="-496"/>
                <a:lumOff val="11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291290"/>
                <a:satOff val="-496"/>
                <a:lumOff val="11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291290"/>
                <a:satOff val="-496"/>
                <a:lumOff val="11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9880" tIns="0" rIns="11988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Email </a:t>
          </a:r>
          <a:endParaRPr lang="en-US" sz="1300" kern="1200"/>
        </a:p>
      </dsp:txBody>
      <dsp:txXfrm>
        <a:off x="245278" y="1873559"/>
        <a:ext cx="3134160" cy="346292"/>
      </dsp:txXfrm>
    </dsp:sp>
    <dsp:sp modelId="{851303E2-6061-4376-A232-2AAE4CD99758}">
      <dsp:nvSpPr>
        <dsp:cNvPr id="0" name=""/>
        <dsp:cNvSpPr/>
      </dsp:nvSpPr>
      <dsp:spPr>
        <a:xfrm>
          <a:off x="0" y="2636385"/>
          <a:ext cx="4530898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9721720"/>
              <a:satOff val="-661"/>
              <a:lumOff val="1569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FE2D96E-3244-40FC-8808-DB41471BF514}">
      <dsp:nvSpPr>
        <dsp:cNvPr id="0" name=""/>
        <dsp:cNvSpPr/>
      </dsp:nvSpPr>
      <dsp:spPr>
        <a:xfrm>
          <a:off x="226544" y="2444505"/>
          <a:ext cx="3171628" cy="383760"/>
        </a:xfrm>
        <a:prstGeom prst="roundRect">
          <a:avLst/>
        </a:prstGeom>
        <a:gradFill rotWithShape="0">
          <a:gsLst>
            <a:gs pos="0">
              <a:schemeClr val="accent5">
                <a:hueOff val="-9721720"/>
                <a:satOff val="-661"/>
                <a:lumOff val="156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721720"/>
                <a:satOff val="-661"/>
                <a:lumOff val="156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721720"/>
                <a:satOff val="-661"/>
                <a:lumOff val="156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9880" tIns="0" rIns="11988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Marketing</a:t>
          </a:r>
          <a:endParaRPr lang="en-US" sz="1300" kern="1200"/>
        </a:p>
      </dsp:txBody>
      <dsp:txXfrm>
        <a:off x="245278" y="2463239"/>
        <a:ext cx="3134160" cy="346292"/>
      </dsp:txXfrm>
    </dsp:sp>
    <dsp:sp modelId="{F7CD03D6-CF9B-4599-B8FD-B0396398C05D}">
      <dsp:nvSpPr>
        <dsp:cNvPr id="0" name=""/>
        <dsp:cNvSpPr/>
      </dsp:nvSpPr>
      <dsp:spPr>
        <a:xfrm>
          <a:off x="0" y="3226065"/>
          <a:ext cx="4530898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659A656-BF3B-4924-B0C9-73ADD01321F8}">
      <dsp:nvSpPr>
        <dsp:cNvPr id="0" name=""/>
        <dsp:cNvSpPr/>
      </dsp:nvSpPr>
      <dsp:spPr>
        <a:xfrm>
          <a:off x="226544" y="3034185"/>
          <a:ext cx="3171628" cy="38376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9880" tIns="0" rIns="11988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Influencer Partnerships</a:t>
          </a:r>
          <a:endParaRPr lang="en-US" sz="1300" kern="1200"/>
        </a:p>
      </dsp:txBody>
      <dsp:txXfrm>
        <a:off x="245278" y="3052919"/>
        <a:ext cx="3134160" cy="34629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C35ADC-1491-410A-AB82-74F06631AB40}">
      <dsp:nvSpPr>
        <dsp:cNvPr id="0" name=""/>
        <dsp:cNvSpPr/>
      </dsp:nvSpPr>
      <dsp:spPr>
        <a:xfrm>
          <a:off x="568703" y="212419"/>
          <a:ext cx="650214" cy="6502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F5FB2B-2F6D-46CE-BF08-9DA559B9D821}">
      <dsp:nvSpPr>
        <dsp:cNvPr id="0" name=""/>
        <dsp:cNvSpPr/>
      </dsp:nvSpPr>
      <dsp:spPr>
        <a:xfrm>
          <a:off x="171349" y="1083710"/>
          <a:ext cx="1444921" cy="57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Project Manager</a:t>
          </a:r>
          <a:endParaRPr lang="en-US" sz="1800" kern="1200"/>
        </a:p>
      </dsp:txBody>
      <dsp:txXfrm>
        <a:off x="171349" y="1083710"/>
        <a:ext cx="1444921" cy="577968"/>
      </dsp:txXfrm>
    </dsp:sp>
    <dsp:sp modelId="{7E2AC054-CF9D-4A89-96C8-6FB88AA9533D}">
      <dsp:nvSpPr>
        <dsp:cNvPr id="0" name=""/>
        <dsp:cNvSpPr/>
      </dsp:nvSpPr>
      <dsp:spPr>
        <a:xfrm>
          <a:off x="2266486" y="212419"/>
          <a:ext cx="650214" cy="6502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75EB095-BF34-4E7D-B7B1-25CDB4A3E888}">
      <dsp:nvSpPr>
        <dsp:cNvPr id="0" name=""/>
        <dsp:cNvSpPr/>
      </dsp:nvSpPr>
      <dsp:spPr>
        <a:xfrm>
          <a:off x="1869133" y="1083710"/>
          <a:ext cx="1444921" cy="57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Software Developers</a:t>
          </a:r>
          <a:endParaRPr lang="en-US" sz="1800" kern="1200"/>
        </a:p>
      </dsp:txBody>
      <dsp:txXfrm>
        <a:off x="1869133" y="1083710"/>
        <a:ext cx="1444921" cy="577968"/>
      </dsp:txXfrm>
    </dsp:sp>
    <dsp:sp modelId="{DAEE9851-3B58-437F-8768-7F355FA59C2F}">
      <dsp:nvSpPr>
        <dsp:cNvPr id="0" name=""/>
        <dsp:cNvSpPr/>
      </dsp:nvSpPr>
      <dsp:spPr>
        <a:xfrm>
          <a:off x="3964269" y="212419"/>
          <a:ext cx="650214" cy="6502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926C324-AD88-4772-8AF1-3F03C500249C}">
      <dsp:nvSpPr>
        <dsp:cNvPr id="0" name=""/>
        <dsp:cNvSpPr/>
      </dsp:nvSpPr>
      <dsp:spPr>
        <a:xfrm>
          <a:off x="3566916" y="1083710"/>
          <a:ext cx="1444921" cy="57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Marketing Team</a:t>
          </a:r>
          <a:endParaRPr lang="en-US" sz="1800" kern="1200"/>
        </a:p>
      </dsp:txBody>
      <dsp:txXfrm>
        <a:off x="3566916" y="1083710"/>
        <a:ext cx="1444921" cy="577968"/>
      </dsp:txXfrm>
    </dsp:sp>
    <dsp:sp modelId="{E81FC121-7DE4-409D-AC8B-07609DB20FE8}">
      <dsp:nvSpPr>
        <dsp:cNvPr id="0" name=""/>
        <dsp:cNvSpPr/>
      </dsp:nvSpPr>
      <dsp:spPr>
        <a:xfrm>
          <a:off x="1417594" y="2022909"/>
          <a:ext cx="650214" cy="6502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9292AD7-DA47-4599-9E1C-CDCC731D24A4}">
      <dsp:nvSpPr>
        <dsp:cNvPr id="0" name=""/>
        <dsp:cNvSpPr/>
      </dsp:nvSpPr>
      <dsp:spPr>
        <a:xfrm>
          <a:off x="1020241" y="2894199"/>
          <a:ext cx="1444921" cy="57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Customer Support</a:t>
          </a:r>
          <a:endParaRPr lang="en-US" sz="1800" kern="1200"/>
        </a:p>
      </dsp:txBody>
      <dsp:txXfrm>
        <a:off x="1020241" y="2894199"/>
        <a:ext cx="1444921" cy="577968"/>
      </dsp:txXfrm>
    </dsp:sp>
    <dsp:sp modelId="{69A8357F-249F-4074-88CD-92904C3C5224}">
      <dsp:nvSpPr>
        <dsp:cNvPr id="0" name=""/>
        <dsp:cNvSpPr/>
      </dsp:nvSpPr>
      <dsp:spPr>
        <a:xfrm>
          <a:off x="3132004" y="2021550"/>
          <a:ext cx="650214" cy="6502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706E451-97F3-418B-87B3-3E9B3F21A327}">
      <dsp:nvSpPr>
        <dsp:cNvPr id="0" name=""/>
        <dsp:cNvSpPr/>
      </dsp:nvSpPr>
      <dsp:spPr>
        <a:xfrm>
          <a:off x="2718024" y="2894199"/>
          <a:ext cx="1444921" cy="57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Gym Managers</a:t>
          </a:r>
          <a:endParaRPr lang="en-US" sz="1800" kern="1200"/>
        </a:p>
      </dsp:txBody>
      <dsp:txXfrm>
        <a:off x="2718024" y="2894199"/>
        <a:ext cx="1444921" cy="57796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7F4E8F-1B0C-4036-A020-9B988C1A2387}">
      <dsp:nvSpPr>
        <dsp:cNvPr id="0" name=""/>
        <dsp:cNvSpPr/>
      </dsp:nvSpPr>
      <dsp:spPr>
        <a:xfrm>
          <a:off x="3153689" y="2505519"/>
          <a:ext cx="1820186" cy="11790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8101434"/>
              <a:satOff val="-551"/>
              <a:lumOff val="1307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2445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Phase 4</a:t>
          </a:r>
        </a:p>
      </dsp:txBody>
      <dsp:txXfrm>
        <a:off x="3725645" y="2826186"/>
        <a:ext cx="1222330" cy="832501"/>
      </dsp:txXfrm>
    </dsp:sp>
    <dsp:sp modelId="{EDB2EC0D-0F93-4FFD-9B28-7A46DD656487}">
      <dsp:nvSpPr>
        <dsp:cNvPr id="0" name=""/>
        <dsp:cNvSpPr/>
      </dsp:nvSpPr>
      <dsp:spPr>
        <a:xfrm>
          <a:off x="183911" y="2505519"/>
          <a:ext cx="1820186" cy="11790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2445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Phase 3</a:t>
          </a:r>
        </a:p>
      </dsp:txBody>
      <dsp:txXfrm>
        <a:off x="209811" y="2826186"/>
        <a:ext cx="1222330" cy="832501"/>
      </dsp:txXfrm>
    </dsp:sp>
    <dsp:sp modelId="{B6FA8DC5-9CCA-4CBA-90A0-68C4CD84C39F}">
      <dsp:nvSpPr>
        <dsp:cNvPr id="0" name=""/>
        <dsp:cNvSpPr/>
      </dsp:nvSpPr>
      <dsp:spPr>
        <a:xfrm>
          <a:off x="3153689" y="0"/>
          <a:ext cx="1820186" cy="11790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4050717"/>
              <a:satOff val="-275"/>
              <a:lumOff val="654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2445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Phase 2</a:t>
          </a:r>
        </a:p>
      </dsp:txBody>
      <dsp:txXfrm>
        <a:off x="3725645" y="25900"/>
        <a:ext cx="1222330" cy="832501"/>
      </dsp:txXfrm>
    </dsp:sp>
    <dsp:sp modelId="{1F2BCADF-BDD7-4734-9E91-A1F9D432DED8}">
      <dsp:nvSpPr>
        <dsp:cNvPr id="0" name=""/>
        <dsp:cNvSpPr/>
      </dsp:nvSpPr>
      <dsp:spPr>
        <a:xfrm>
          <a:off x="183911" y="0"/>
          <a:ext cx="1820186" cy="11790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2445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Phase1</a:t>
          </a:r>
        </a:p>
      </dsp:txBody>
      <dsp:txXfrm>
        <a:off x="209811" y="25900"/>
        <a:ext cx="1222330" cy="832501"/>
      </dsp:txXfrm>
    </dsp:sp>
    <dsp:sp modelId="{B6C26FF4-86EA-4FDE-A027-17196653989E}">
      <dsp:nvSpPr>
        <dsp:cNvPr id="0" name=""/>
        <dsp:cNvSpPr/>
      </dsp:nvSpPr>
      <dsp:spPr>
        <a:xfrm>
          <a:off x="946621" y="210021"/>
          <a:ext cx="1595426" cy="1595426"/>
        </a:xfrm>
        <a:prstGeom prst="pieWedg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Software development</a:t>
          </a:r>
        </a:p>
      </dsp:txBody>
      <dsp:txXfrm>
        <a:off x="1413910" y="677310"/>
        <a:ext cx="1128137" cy="1128137"/>
      </dsp:txXfrm>
    </dsp:sp>
    <dsp:sp modelId="{05981323-00E4-43C0-9F92-6FCAE49052B2}">
      <dsp:nvSpPr>
        <dsp:cNvPr id="0" name=""/>
        <dsp:cNvSpPr/>
      </dsp:nvSpPr>
      <dsp:spPr>
        <a:xfrm rot="5400000">
          <a:off x="2615739" y="210021"/>
          <a:ext cx="1595426" cy="1595426"/>
        </a:xfrm>
        <a:prstGeom prst="pieWedge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Pilot launch</a:t>
          </a:r>
        </a:p>
      </dsp:txBody>
      <dsp:txXfrm rot="-5400000">
        <a:off x="2615739" y="677310"/>
        <a:ext cx="1128137" cy="1128137"/>
      </dsp:txXfrm>
    </dsp:sp>
    <dsp:sp modelId="{78555103-D51A-48B9-B831-67BA39A5C176}">
      <dsp:nvSpPr>
        <dsp:cNvPr id="0" name=""/>
        <dsp:cNvSpPr/>
      </dsp:nvSpPr>
      <dsp:spPr>
        <a:xfrm rot="10800000">
          <a:off x="2615739" y="1879139"/>
          <a:ext cx="1595426" cy="1595426"/>
        </a:xfrm>
        <a:prstGeom prst="pieWedge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Continuous improvement</a:t>
          </a:r>
        </a:p>
      </dsp:txBody>
      <dsp:txXfrm rot="10800000">
        <a:off x="2615739" y="1879139"/>
        <a:ext cx="1128137" cy="1128137"/>
      </dsp:txXfrm>
    </dsp:sp>
    <dsp:sp modelId="{EEC60C80-F8E0-46C8-936D-E84541896B72}">
      <dsp:nvSpPr>
        <dsp:cNvPr id="0" name=""/>
        <dsp:cNvSpPr/>
      </dsp:nvSpPr>
      <dsp:spPr>
        <a:xfrm rot="16200000">
          <a:off x="946621" y="1879139"/>
          <a:ext cx="1595426" cy="1595426"/>
        </a:xfrm>
        <a:prstGeom prst="pieWedge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National rollout</a:t>
          </a:r>
        </a:p>
      </dsp:txBody>
      <dsp:txXfrm rot="5400000">
        <a:off x="1413910" y="1879139"/>
        <a:ext cx="1128137" cy="1128137"/>
      </dsp:txXfrm>
    </dsp:sp>
    <dsp:sp modelId="{1801237A-E188-4C82-9A0D-3300A9F1E087}">
      <dsp:nvSpPr>
        <dsp:cNvPr id="0" name=""/>
        <dsp:cNvSpPr/>
      </dsp:nvSpPr>
      <dsp:spPr>
        <a:xfrm>
          <a:off x="2303470" y="1510681"/>
          <a:ext cx="550845" cy="478996"/>
        </a:xfrm>
        <a:prstGeom prst="circularArrow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80A1936-A2C9-4DC1-9EF9-4F63DE1BE6BD}">
      <dsp:nvSpPr>
        <dsp:cNvPr id="0" name=""/>
        <dsp:cNvSpPr/>
      </dsp:nvSpPr>
      <dsp:spPr>
        <a:xfrm rot="10800000">
          <a:off x="2303470" y="1694910"/>
          <a:ext cx="550845" cy="478996"/>
        </a:xfrm>
        <a:prstGeom prst="circularArrow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5053CA-FC22-46E4-8219-494ED0A68664}">
      <dsp:nvSpPr>
        <dsp:cNvPr id="0" name=""/>
        <dsp:cNvSpPr/>
      </dsp:nvSpPr>
      <dsp:spPr>
        <a:xfrm>
          <a:off x="0" y="2900819"/>
          <a:ext cx="5181600" cy="0"/>
        </a:xfrm>
        <a:prstGeom prst="line">
          <a:avLst/>
        </a:pr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FB5837-FD15-40BB-96C6-D7ECBB78FE7C}">
      <dsp:nvSpPr>
        <dsp:cNvPr id="0" name=""/>
        <dsp:cNvSpPr/>
      </dsp:nvSpPr>
      <dsp:spPr>
        <a:xfrm>
          <a:off x="1347216" y="1450518"/>
          <a:ext cx="3834384" cy="1450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005" tIns="40005" rIns="40005" bIns="40005" numCol="1" spcCol="1270" anchor="b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Increasing profitability after launch through subscription growth.</a:t>
          </a:r>
        </a:p>
      </dsp:txBody>
      <dsp:txXfrm>
        <a:off x="1347216" y="1450518"/>
        <a:ext cx="3834384" cy="1450300"/>
      </dsp:txXfrm>
    </dsp:sp>
    <dsp:sp modelId="{B2746EF3-4BB0-4AFF-8592-4735AFFF82E7}">
      <dsp:nvSpPr>
        <dsp:cNvPr id="0" name=""/>
        <dsp:cNvSpPr/>
      </dsp:nvSpPr>
      <dsp:spPr>
        <a:xfrm>
          <a:off x="0" y="1450518"/>
          <a:ext cx="1347216" cy="1450300"/>
        </a:xfrm>
        <a:prstGeom prst="round2SameRect">
          <a:avLst>
            <a:gd name="adj1" fmla="val 16670"/>
            <a:gd name="adj2" fmla="val 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005" tIns="40005" rIns="40005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Expected Outcome</a:t>
          </a:r>
        </a:p>
      </dsp:txBody>
      <dsp:txXfrm>
        <a:off x="65778" y="1516296"/>
        <a:ext cx="1215660" cy="138452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48E62F-3867-4886-B438-F31EBB4A9772}">
      <dsp:nvSpPr>
        <dsp:cNvPr id="0" name=""/>
        <dsp:cNvSpPr/>
      </dsp:nvSpPr>
      <dsp:spPr>
        <a:xfrm>
          <a:off x="3212591" y="2893121"/>
          <a:ext cx="1969008" cy="12754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8101434"/>
              <a:satOff val="-551"/>
              <a:lumOff val="1307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2445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100" kern="1200" dirty="0"/>
            <a:t>£336,500</a:t>
          </a:r>
        </a:p>
      </dsp:txBody>
      <dsp:txXfrm>
        <a:off x="3831312" y="3240006"/>
        <a:ext cx="1322269" cy="900567"/>
      </dsp:txXfrm>
    </dsp:sp>
    <dsp:sp modelId="{A668C111-1BF9-4C28-B9CF-9296AB220A9D}">
      <dsp:nvSpPr>
        <dsp:cNvPr id="0" name=""/>
        <dsp:cNvSpPr/>
      </dsp:nvSpPr>
      <dsp:spPr>
        <a:xfrm>
          <a:off x="0" y="2893121"/>
          <a:ext cx="1969008" cy="12754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2445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100" kern="1200" dirty="0"/>
            <a:t>Month 3</a:t>
          </a:r>
        </a:p>
      </dsp:txBody>
      <dsp:txXfrm>
        <a:off x="28018" y="3240006"/>
        <a:ext cx="1322269" cy="900567"/>
      </dsp:txXfrm>
    </dsp:sp>
    <dsp:sp modelId="{36F6E449-F942-4D9E-AED3-3FC3B5310BDA}">
      <dsp:nvSpPr>
        <dsp:cNvPr id="0" name=""/>
        <dsp:cNvSpPr/>
      </dsp:nvSpPr>
      <dsp:spPr>
        <a:xfrm>
          <a:off x="3212591" y="182745"/>
          <a:ext cx="1969008" cy="12754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4050717"/>
              <a:satOff val="-275"/>
              <a:lumOff val="654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2445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100" kern="1200" dirty="0"/>
            <a:t>£55,000</a:t>
          </a:r>
        </a:p>
      </dsp:txBody>
      <dsp:txXfrm>
        <a:off x="3831312" y="210763"/>
        <a:ext cx="1322269" cy="900567"/>
      </dsp:txXfrm>
    </dsp:sp>
    <dsp:sp modelId="{0F8B5330-E934-4B95-B87F-D5B3E27EDEFD}">
      <dsp:nvSpPr>
        <dsp:cNvPr id="0" name=""/>
        <dsp:cNvSpPr/>
      </dsp:nvSpPr>
      <dsp:spPr>
        <a:xfrm>
          <a:off x="0" y="182745"/>
          <a:ext cx="1969008" cy="12754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2445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100" kern="1200" dirty="0"/>
            <a:t>£291,500</a:t>
          </a:r>
        </a:p>
      </dsp:txBody>
      <dsp:txXfrm>
        <a:off x="28018" y="210763"/>
        <a:ext cx="1322269" cy="900567"/>
      </dsp:txXfrm>
    </dsp:sp>
    <dsp:sp modelId="{8D0C193A-CE77-43BB-B8D8-B2C8EA0BB11C}">
      <dsp:nvSpPr>
        <dsp:cNvPr id="0" name=""/>
        <dsp:cNvSpPr/>
      </dsp:nvSpPr>
      <dsp:spPr>
        <a:xfrm>
          <a:off x="825070" y="409939"/>
          <a:ext cx="1725871" cy="1725871"/>
        </a:xfrm>
        <a:prstGeom prst="pieWedg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Start-up Investment</a:t>
          </a:r>
        </a:p>
      </dsp:txBody>
      <dsp:txXfrm>
        <a:off x="1330566" y="915435"/>
        <a:ext cx="1220375" cy="1220375"/>
      </dsp:txXfrm>
    </dsp:sp>
    <dsp:sp modelId="{63ECBEE2-2E65-4E90-8A9D-F73FC352D815}">
      <dsp:nvSpPr>
        <dsp:cNvPr id="0" name=""/>
        <dsp:cNvSpPr/>
      </dsp:nvSpPr>
      <dsp:spPr>
        <a:xfrm rot="5400000">
          <a:off x="2630658" y="409939"/>
          <a:ext cx="1725871" cy="1725871"/>
        </a:xfrm>
        <a:prstGeom prst="pieWedge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Monthly Operating Costs</a:t>
          </a:r>
        </a:p>
      </dsp:txBody>
      <dsp:txXfrm rot="-5400000">
        <a:off x="2630658" y="915435"/>
        <a:ext cx="1220375" cy="1220375"/>
      </dsp:txXfrm>
    </dsp:sp>
    <dsp:sp modelId="{88BE3E50-A2DB-41CF-AB3C-5EFD5E95BECA}">
      <dsp:nvSpPr>
        <dsp:cNvPr id="0" name=""/>
        <dsp:cNvSpPr/>
      </dsp:nvSpPr>
      <dsp:spPr>
        <a:xfrm rot="10800000">
          <a:off x="2630658" y="2215527"/>
          <a:ext cx="1725871" cy="1725871"/>
        </a:xfrm>
        <a:prstGeom prst="pieWedge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Total Funding Required</a:t>
          </a:r>
        </a:p>
      </dsp:txBody>
      <dsp:txXfrm rot="10800000">
        <a:off x="2630658" y="2215527"/>
        <a:ext cx="1220375" cy="1220375"/>
      </dsp:txXfrm>
    </dsp:sp>
    <dsp:sp modelId="{A4BDA963-2A85-4F82-906B-F04D760FB4D8}">
      <dsp:nvSpPr>
        <dsp:cNvPr id="0" name=""/>
        <dsp:cNvSpPr/>
      </dsp:nvSpPr>
      <dsp:spPr>
        <a:xfrm rot="16200000">
          <a:off x="825070" y="2215527"/>
          <a:ext cx="1725871" cy="1725871"/>
        </a:xfrm>
        <a:prstGeom prst="pieWedge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Break-even</a:t>
          </a:r>
        </a:p>
      </dsp:txBody>
      <dsp:txXfrm rot="5400000">
        <a:off x="1330566" y="2215527"/>
        <a:ext cx="1220375" cy="1220375"/>
      </dsp:txXfrm>
    </dsp:sp>
    <dsp:sp modelId="{712A8AFE-8999-4E6F-AEF8-2947170B9B2C}">
      <dsp:nvSpPr>
        <dsp:cNvPr id="0" name=""/>
        <dsp:cNvSpPr/>
      </dsp:nvSpPr>
      <dsp:spPr>
        <a:xfrm>
          <a:off x="2292858" y="1816942"/>
          <a:ext cx="595884" cy="518160"/>
        </a:xfrm>
        <a:prstGeom prst="circularArrow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33B056F-CB14-41B6-9774-A4D15510C2BF}">
      <dsp:nvSpPr>
        <dsp:cNvPr id="0" name=""/>
        <dsp:cNvSpPr/>
      </dsp:nvSpPr>
      <dsp:spPr>
        <a:xfrm rot="10800000">
          <a:off x="2292858" y="2016235"/>
          <a:ext cx="595884" cy="518160"/>
        </a:xfrm>
        <a:prstGeom prst="circularArrow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A50DD0-DD0E-484F-96A4-A7C3FB62A329}">
      <dsp:nvSpPr>
        <dsp:cNvPr id="0" name=""/>
        <dsp:cNvSpPr/>
      </dsp:nvSpPr>
      <dsp:spPr>
        <a:xfrm>
          <a:off x="3133029" y="1097460"/>
          <a:ext cx="1489667" cy="1489667"/>
        </a:xfrm>
        <a:prstGeom prst="ellipse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807" tIns="57807" rIns="57807" bIns="57807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sz="5100" kern="1200"/>
            <a:t>4</a:t>
          </a:r>
        </a:p>
      </dsp:txBody>
      <dsp:txXfrm>
        <a:off x="3351186" y="1315617"/>
        <a:ext cx="1053353" cy="1053353"/>
      </dsp:txXfrm>
    </dsp:sp>
    <dsp:sp modelId="{34209A58-B51C-46B9-A9BD-E00214C0D6F5}">
      <dsp:nvSpPr>
        <dsp:cNvPr id="0" name=""/>
        <dsp:cNvSpPr/>
      </dsp:nvSpPr>
      <dsp:spPr>
        <a:xfrm>
          <a:off x="946197" y="1097460"/>
          <a:ext cx="1489667" cy="1489667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807" tIns="57807" rIns="57807" bIns="57807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sz="5100" kern="1200"/>
            <a:t>2</a:t>
          </a:r>
        </a:p>
      </dsp:txBody>
      <dsp:txXfrm>
        <a:off x="1164354" y="1315617"/>
        <a:ext cx="1053353" cy="1053353"/>
      </dsp:txXfrm>
    </dsp:sp>
    <dsp:sp modelId="{A7FF847F-6636-44DB-B372-8E77AD05944A}">
      <dsp:nvSpPr>
        <dsp:cNvPr id="0" name=""/>
        <dsp:cNvSpPr/>
      </dsp:nvSpPr>
      <dsp:spPr>
        <a:xfrm>
          <a:off x="1748" y="1246427"/>
          <a:ext cx="1191733" cy="1191733"/>
        </a:xfrm>
        <a:prstGeom prst="ellipse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354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6246" tIns="46246" rIns="46246" bIns="46246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sz="5100" kern="1200"/>
            <a:t>1</a:t>
          </a:r>
        </a:p>
      </dsp:txBody>
      <dsp:txXfrm>
        <a:off x="176273" y="1420952"/>
        <a:ext cx="842683" cy="842683"/>
      </dsp:txXfrm>
    </dsp:sp>
    <dsp:sp modelId="{E50C6BB9-B320-4614-B77F-48162A47921B}">
      <dsp:nvSpPr>
        <dsp:cNvPr id="0" name=""/>
        <dsp:cNvSpPr/>
      </dsp:nvSpPr>
      <dsp:spPr>
        <a:xfrm>
          <a:off x="573780" y="2923835"/>
          <a:ext cx="47669" cy="47669"/>
        </a:xfrm>
        <a:prstGeom prst="roundRect">
          <a:avLst>
            <a:gd name="adj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BB6EAB9-5569-4E3A-BEFE-E4D94D7C6BE5}">
      <dsp:nvSpPr>
        <dsp:cNvPr id="0" name=""/>
        <dsp:cNvSpPr/>
      </dsp:nvSpPr>
      <dsp:spPr>
        <a:xfrm>
          <a:off x="594040" y="2438160"/>
          <a:ext cx="7150" cy="485674"/>
        </a:xfrm>
        <a:prstGeom prst="rect">
          <a:avLst/>
        </a:prstGeom>
        <a:gradFill rotWithShape="0">
          <a:gsLst>
            <a:gs pos="0">
              <a:schemeClr val="accent5">
                <a:hueOff val="-1736021"/>
                <a:satOff val="-118"/>
                <a:lumOff val="28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736021"/>
                <a:satOff val="-118"/>
                <a:lumOff val="28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736021"/>
                <a:satOff val="-118"/>
                <a:lumOff val="28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89ED6F2-D2E6-4951-8382-D740C2BFA5F1}">
      <dsp:nvSpPr>
        <dsp:cNvPr id="0" name=""/>
        <dsp:cNvSpPr/>
      </dsp:nvSpPr>
      <dsp:spPr>
        <a:xfrm>
          <a:off x="1748" y="3021362"/>
          <a:ext cx="1191733" cy="294767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000" kern="1200" dirty="0"/>
            <a:t>Personalised fitness</a:t>
          </a:r>
        </a:p>
      </dsp:txBody>
      <dsp:txXfrm>
        <a:off x="1748" y="3021362"/>
        <a:ext cx="1191733" cy="294767"/>
      </dsp:txXfrm>
    </dsp:sp>
    <dsp:sp modelId="{C1F4560B-3EEC-4D13-B240-A883CD013253}">
      <dsp:nvSpPr>
        <dsp:cNvPr id="0" name=""/>
        <dsp:cNvSpPr/>
      </dsp:nvSpPr>
      <dsp:spPr>
        <a:xfrm>
          <a:off x="1661237" y="707124"/>
          <a:ext cx="59586" cy="59586"/>
        </a:xfrm>
        <a:prstGeom prst="roundRect">
          <a:avLst>
            <a:gd name="adj" fmla="val 50000"/>
          </a:avLst>
        </a:prstGeom>
        <a:gradFill rotWithShape="0">
          <a:gsLst>
            <a:gs pos="0">
              <a:schemeClr val="accent5">
                <a:hueOff val="-3472043"/>
                <a:satOff val="-236"/>
                <a:lumOff val="56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472043"/>
                <a:satOff val="-236"/>
                <a:lumOff val="56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472043"/>
                <a:satOff val="-236"/>
                <a:lumOff val="56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3DBC14C-BA59-48B6-959E-5CC4AD45CF40}">
      <dsp:nvSpPr>
        <dsp:cNvPr id="0" name=""/>
        <dsp:cNvSpPr/>
      </dsp:nvSpPr>
      <dsp:spPr>
        <a:xfrm>
          <a:off x="1686562" y="766710"/>
          <a:ext cx="8938" cy="330749"/>
        </a:xfrm>
        <a:prstGeom prst="rect">
          <a:avLst/>
        </a:prstGeom>
        <a:gradFill rotWithShape="0">
          <a:gsLst>
            <a:gs pos="0">
              <a:schemeClr val="accent5">
                <a:hueOff val="-5208064"/>
                <a:satOff val="-354"/>
                <a:lumOff val="84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208064"/>
                <a:satOff val="-354"/>
                <a:lumOff val="84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208064"/>
                <a:satOff val="-354"/>
                <a:lumOff val="84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5B77C3E-8B80-4247-9204-1B57ABEEC7CB}">
      <dsp:nvSpPr>
        <dsp:cNvPr id="0" name=""/>
        <dsp:cNvSpPr/>
      </dsp:nvSpPr>
      <dsp:spPr>
        <a:xfrm>
          <a:off x="946197" y="368458"/>
          <a:ext cx="1489667" cy="294767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000" kern="1200" dirty="0"/>
            <a:t>Better health outcomes</a:t>
          </a:r>
        </a:p>
      </dsp:txBody>
      <dsp:txXfrm>
        <a:off x="946197" y="368458"/>
        <a:ext cx="1489667" cy="294767"/>
      </dsp:txXfrm>
    </dsp:sp>
    <dsp:sp modelId="{7236D55A-DF0E-4943-A202-85439906BEF1}">
      <dsp:nvSpPr>
        <dsp:cNvPr id="0" name=""/>
        <dsp:cNvSpPr/>
      </dsp:nvSpPr>
      <dsp:spPr>
        <a:xfrm>
          <a:off x="2188580" y="1246427"/>
          <a:ext cx="1191733" cy="1191733"/>
        </a:xfrm>
        <a:prstGeom prst="ellipse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354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6246" tIns="46246" rIns="46246" bIns="46246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sz="5100" kern="1200"/>
            <a:t>3</a:t>
          </a:r>
        </a:p>
      </dsp:txBody>
      <dsp:txXfrm>
        <a:off x="2363105" y="1420952"/>
        <a:ext cx="842683" cy="842683"/>
      </dsp:txXfrm>
    </dsp:sp>
    <dsp:sp modelId="{589E344A-3017-48FF-BCD9-6E9802F8AE01}">
      <dsp:nvSpPr>
        <dsp:cNvPr id="0" name=""/>
        <dsp:cNvSpPr/>
      </dsp:nvSpPr>
      <dsp:spPr>
        <a:xfrm>
          <a:off x="2760612" y="2923835"/>
          <a:ext cx="47669" cy="47669"/>
        </a:xfrm>
        <a:prstGeom prst="roundRect">
          <a:avLst>
            <a:gd name="adj" fmla="val 50000"/>
          </a:avLst>
        </a:prstGeom>
        <a:gradFill rotWithShape="0">
          <a:gsLst>
            <a:gs pos="0">
              <a:schemeClr val="accent5">
                <a:hueOff val="-6944086"/>
                <a:satOff val="-472"/>
                <a:lumOff val="112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944086"/>
                <a:satOff val="-472"/>
                <a:lumOff val="112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944086"/>
                <a:satOff val="-472"/>
                <a:lumOff val="112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EBFED80-9F2B-4384-8E92-B09EA3BED766}">
      <dsp:nvSpPr>
        <dsp:cNvPr id="0" name=""/>
        <dsp:cNvSpPr/>
      </dsp:nvSpPr>
      <dsp:spPr>
        <a:xfrm>
          <a:off x="2780871" y="2438160"/>
          <a:ext cx="7150" cy="485674"/>
        </a:xfrm>
        <a:prstGeom prst="rect">
          <a:avLst/>
        </a:prstGeom>
        <a:gradFill rotWithShape="0">
          <a:gsLst>
            <a:gs pos="0">
              <a:schemeClr val="accent5">
                <a:hueOff val="-8680107"/>
                <a:satOff val="-590"/>
                <a:lumOff val="140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680107"/>
                <a:satOff val="-590"/>
                <a:lumOff val="140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680107"/>
                <a:satOff val="-590"/>
                <a:lumOff val="140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4793255-5F22-4A6F-8076-0B782A15960E}">
      <dsp:nvSpPr>
        <dsp:cNvPr id="0" name=""/>
        <dsp:cNvSpPr/>
      </dsp:nvSpPr>
      <dsp:spPr>
        <a:xfrm>
          <a:off x="2188580" y="3021362"/>
          <a:ext cx="1191733" cy="294767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000" kern="1200" dirty="0"/>
            <a:t>Affordable wellbeing support</a:t>
          </a:r>
        </a:p>
      </dsp:txBody>
      <dsp:txXfrm>
        <a:off x="2188580" y="3021362"/>
        <a:ext cx="1191733" cy="294767"/>
      </dsp:txXfrm>
    </dsp:sp>
    <dsp:sp modelId="{228B8DC6-2587-46E6-9D58-E7804A7890BF}">
      <dsp:nvSpPr>
        <dsp:cNvPr id="0" name=""/>
        <dsp:cNvSpPr/>
      </dsp:nvSpPr>
      <dsp:spPr>
        <a:xfrm>
          <a:off x="3848069" y="707124"/>
          <a:ext cx="59586" cy="59586"/>
        </a:xfrm>
        <a:prstGeom prst="roundRect">
          <a:avLst>
            <a:gd name="adj" fmla="val 50000"/>
          </a:avLst>
        </a:prstGeom>
        <a:gradFill rotWithShape="0">
          <a:gsLst>
            <a:gs pos="0">
              <a:schemeClr val="accent5">
                <a:hueOff val="-10416129"/>
                <a:satOff val="-708"/>
                <a:lumOff val="16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416129"/>
                <a:satOff val="-708"/>
                <a:lumOff val="16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416129"/>
                <a:satOff val="-708"/>
                <a:lumOff val="16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0495891-BC02-476A-AA48-71BEB7236811}">
      <dsp:nvSpPr>
        <dsp:cNvPr id="0" name=""/>
        <dsp:cNvSpPr/>
      </dsp:nvSpPr>
      <dsp:spPr>
        <a:xfrm>
          <a:off x="3873393" y="766710"/>
          <a:ext cx="8938" cy="330749"/>
        </a:xfrm>
        <a:prstGeom prst="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DFAF443-3473-4637-BCE7-CB4448CFBDF7}">
      <dsp:nvSpPr>
        <dsp:cNvPr id="0" name=""/>
        <dsp:cNvSpPr/>
      </dsp:nvSpPr>
      <dsp:spPr>
        <a:xfrm>
          <a:off x="3133029" y="368458"/>
          <a:ext cx="1489667" cy="294767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000" kern="1200" dirty="0"/>
            <a:t>Greater motivation</a:t>
          </a:r>
        </a:p>
      </dsp:txBody>
      <dsp:txXfrm>
        <a:off x="3133029" y="368458"/>
        <a:ext cx="1489667" cy="294767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D091EA-D176-43AB-AFD5-DA3BFA0BFD70}">
      <dsp:nvSpPr>
        <dsp:cNvPr id="0" name=""/>
        <dsp:cNvSpPr/>
      </dsp:nvSpPr>
      <dsp:spPr>
        <a:xfrm>
          <a:off x="2916179" y="1148735"/>
          <a:ext cx="1387117" cy="1387117"/>
        </a:xfrm>
        <a:prstGeom prst="ellipse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828" tIns="53828" rIns="53828" bIns="53828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sz="5100" kern="1200"/>
            <a:t>4</a:t>
          </a:r>
        </a:p>
      </dsp:txBody>
      <dsp:txXfrm>
        <a:off x="3119318" y="1351874"/>
        <a:ext cx="980839" cy="980839"/>
      </dsp:txXfrm>
    </dsp:sp>
    <dsp:sp modelId="{B48E5BDD-1B03-4D35-9EA2-8E5C93C33817}">
      <dsp:nvSpPr>
        <dsp:cNvPr id="0" name=""/>
        <dsp:cNvSpPr/>
      </dsp:nvSpPr>
      <dsp:spPr>
        <a:xfrm>
          <a:off x="879890" y="1148735"/>
          <a:ext cx="1387117" cy="1387117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828" tIns="53828" rIns="53828" bIns="53828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sz="5100" kern="1200"/>
            <a:t>2</a:t>
          </a:r>
        </a:p>
      </dsp:txBody>
      <dsp:txXfrm>
        <a:off x="1083029" y="1351874"/>
        <a:ext cx="980839" cy="980839"/>
      </dsp:txXfrm>
    </dsp:sp>
    <dsp:sp modelId="{174C50D5-E24E-495D-BD4B-AE0D48781E15}">
      <dsp:nvSpPr>
        <dsp:cNvPr id="0" name=""/>
        <dsp:cNvSpPr/>
      </dsp:nvSpPr>
      <dsp:spPr>
        <a:xfrm>
          <a:off x="457" y="1287446"/>
          <a:ext cx="1109694" cy="1109694"/>
        </a:xfrm>
        <a:prstGeom prst="ellipse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354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3062" tIns="43062" rIns="43062" bIns="43062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sz="4900" kern="1200"/>
            <a:t>1</a:t>
          </a:r>
        </a:p>
      </dsp:txBody>
      <dsp:txXfrm>
        <a:off x="162968" y="1449957"/>
        <a:ext cx="784672" cy="784672"/>
      </dsp:txXfrm>
    </dsp:sp>
    <dsp:sp modelId="{03BF8207-83B3-4D3A-8961-6CEB8463190B}">
      <dsp:nvSpPr>
        <dsp:cNvPr id="0" name=""/>
        <dsp:cNvSpPr/>
      </dsp:nvSpPr>
      <dsp:spPr>
        <a:xfrm>
          <a:off x="533111" y="2925476"/>
          <a:ext cx="44387" cy="44387"/>
        </a:xfrm>
        <a:prstGeom prst="roundRect">
          <a:avLst>
            <a:gd name="adj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9D5600A-DD8C-4337-8D55-6BDC960204FA}">
      <dsp:nvSpPr>
        <dsp:cNvPr id="0" name=""/>
        <dsp:cNvSpPr/>
      </dsp:nvSpPr>
      <dsp:spPr>
        <a:xfrm>
          <a:off x="551975" y="2397141"/>
          <a:ext cx="6658" cy="528335"/>
        </a:xfrm>
        <a:prstGeom prst="rect">
          <a:avLst/>
        </a:prstGeom>
        <a:gradFill rotWithShape="0">
          <a:gsLst>
            <a:gs pos="0">
              <a:schemeClr val="accent5">
                <a:hueOff val="-1350239"/>
                <a:satOff val="-92"/>
                <a:lumOff val="21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350239"/>
                <a:satOff val="-92"/>
                <a:lumOff val="21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350239"/>
                <a:satOff val="-92"/>
                <a:lumOff val="21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62D418C-08A2-478A-8610-30AD8A2CD7BF}">
      <dsp:nvSpPr>
        <dsp:cNvPr id="0" name=""/>
        <dsp:cNvSpPr/>
      </dsp:nvSpPr>
      <dsp:spPr>
        <a:xfrm>
          <a:off x="457" y="3021362"/>
          <a:ext cx="1109694" cy="294767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900" kern="1200" dirty="0"/>
            <a:t>Higher customer retention</a:t>
          </a:r>
        </a:p>
      </dsp:txBody>
      <dsp:txXfrm>
        <a:off x="457" y="3021362"/>
        <a:ext cx="1109694" cy="294767"/>
      </dsp:txXfrm>
    </dsp:sp>
    <dsp:sp modelId="{A5AC9C0B-1372-4596-A37E-BFAE7021FB26}">
      <dsp:nvSpPr>
        <dsp:cNvPr id="0" name=""/>
        <dsp:cNvSpPr/>
      </dsp:nvSpPr>
      <dsp:spPr>
        <a:xfrm>
          <a:off x="1545707" y="709175"/>
          <a:ext cx="55484" cy="55484"/>
        </a:xfrm>
        <a:prstGeom prst="roundRect">
          <a:avLst>
            <a:gd name="adj" fmla="val 50000"/>
          </a:avLst>
        </a:prstGeom>
        <a:gradFill rotWithShape="0">
          <a:gsLst>
            <a:gs pos="0">
              <a:schemeClr val="accent5">
                <a:hueOff val="-2700478"/>
                <a:satOff val="-184"/>
                <a:lumOff val="43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700478"/>
                <a:satOff val="-184"/>
                <a:lumOff val="43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700478"/>
                <a:satOff val="-184"/>
                <a:lumOff val="43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5C5697E-D002-4CCC-8EBD-6BB797E1A113}">
      <dsp:nvSpPr>
        <dsp:cNvPr id="0" name=""/>
        <dsp:cNvSpPr/>
      </dsp:nvSpPr>
      <dsp:spPr>
        <a:xfrm>
          <a:off x="1569288" y="764659"/>
          <a:ext cx="8322" cy="384075"/>
        </a:xfrm>
        <a:prstGeom prst="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A979B76-6CB0-4813-B59E-A49643FFA9A1}">
      <dsp:nvSpPr>
        <dsp:cNvPr id="0" name=""/>
        <dsp:cNvSpPr/>
      </dsp:nvSpPr>
      <dsp:spPr>
        <a:xfrm>
          <a:off x="879890" y="368458"/>
          <a:ext cx="1387117" cy="294767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000" kern="1200" dirty="0"/>
            <a:t>Additional revenue</a:t>
          </a:r>
        </a:p>
      </dsp:txBody>
      <dsp:txXfrm>
        <a:off x="879890" y="368458"/>
        <a:ext cx="1387117" cy="294767"/>
      </dsp:txXfrm>
    </dsp:sp>
    <dsp:sp modelId="{F9B6E946-C159-4DA1-8810-501249754DC2}">
      <dsp:nvSpPr>
        <dsp:cNvPr id="0" name=""/>
        <dsp:cNvSpPr/>
      </dsp:nvSpPr>
      <dsp:spPr>
        <a:xfrm>
          <a:off x="2036746" y="1287446"/>
          <a:ext cx="1109694" cy="1109694"/>
        </a:xfrm>
        <a:prstGeom prst="ellipse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354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3062" tIns="43062" rIns="43062" bIns="43062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sz="4900" kern="1200"/>
            <a:t>3</a:t>
          </a:r>
        </a:p>
      </dsp:txBody>
      <dsp:txXfrm>
        <a:off x="2199257" y="1449957"/>
        <a:ext cx="784672" cy="784672"/>
      </dsp:txXfrm>
    </dsp:sp>
    <dsp:sp modelId="{5692E991-D5FC-4C8F-8B64-4BF0AE79DF2C}">
      <dsp:nvSpPr>
        <dsp:cNvPr id="0" name=""/>
        <dsp:cNvSpPr/>
      </dsp:nvSpPr>
      <dsp:spPr>
        <a:xfrm>
          <a:off x="2569400" y="2925476"/>
          <a:ext cx="44387" cy="44387"/>
        </a:xfrm>
        <a:prstGeom prst="roundRect">
          <a:avLst>
            <a:gd name="adj" fmla="val 50000"/>
          </a:avLst>
        </a:prstGeom>
        <a:gradFill rotWithShape="0">
          <a:gsLst>
            <a:gs pos="0">
              <a:schemeClr val="accent5">
                <a:hueOff val="-5400955"/>
                <a:satOff val="-367"/>
                <a:lumOff val="87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400955"/>
                <a:satOff val="-367"/>
                <a:lumOff val="87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400955"/>
                <a:satOff val="-367"/>
                <a:lumOff val="87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91D47B6-CEFA-4026-9C97-D2DFC07D61CD}">
      <dsp:nvSpPr>
        <dsp:cNvPr id="0" name=""/>
        <dsp:cNvSpPr/>
      </dsp:nvSpPr>
      <dsp:spPr>
        <a:xfrm>
          <a:off x="2588264" y="2397141"/>
          <a:ext cx="6658" cy="528335"/>
        </a:xfrm>
        <a:prstGeom prst="rect">
          <a:avLst/>
        </a:prstGeom>
        <a:gradFill rotWithShape="0">
          <a:gsLst>
            <a:gs pos="0">
              <a:schemeClr val="accent5">
                <a:hueOff val="-6751195"/>
                <a:satOff val="-459"/>
                <a:lumOff val="108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1195"/>
                <a:satOff val="-459"/>
                <a:lumOff val="108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1195"/>
                <a:satOff val="-459"/>
                <a:lumOff val="108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25281C8-CF52-4989-B298-6F0340787E21}">
      <dsp:nvSpPr>
        <dsp:cNvPr id="0" name=""/>
        <dsp:cNvSpPr/>
      </dsp:nvSpPr>
      <dsp:spPr>
        <a:xfrm>
          <a:off x="2036746" y="3021362"/>
          <a:ext cx="1109694" cy="294767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900" kern="1200" dirty="0"/>
            <a:t>Stronger competitive advantage</a:t>
          </a:r>
        </a:p>
      </dsp:txBody>
      <dsp:txXfrm>
        <a:off x="2036746" y="3021362"/>
        <a:ext cx="1109694" cy="294767"/>
      </dsp:txXfrm>
    </dsp:sp>
    <dsp:sp modelId="{48CBB87A-E90C-472F-9106-644435B9BD55}">
      <dsp:nvSpPr>
        <dsp:cNvPr id="0" name=""/>
        <dsp:cNvSpPr/>
      </dsp:nvSpPr>
      <dsp:spPr>
        <a:xfrm>
          <a:off x="3581996" y="709175"/>
          <a:ext cx="55484" cy="55484"/>
        </a:xfrm>
        <a:prstGeom prst="roundRect">
          <a:avLst>
            <a:gd name="adj" fmla="val 50000"/>
          </a:avLst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CC3CEB8-BDF8-46CD-8E14-1B18843A9FA7}">
      <dsp:nvSpPr>
        <dsp:cNvPr id="0" name=""/>
        <dsp:cNvSpPr/>
      </dsp:nvSpPr>
      <dsp:spPr>
        <a:xfrm>
          <a:off x="3605577" y="764659"/>
          <a:ext cx="8322" cy="384075"/>
        </a:xfrm>
        <a:prstGeom prst="rect">
          <a:avLst/>
        </a:prstGeom>
        <a:gradFill rotWithShape="0">
          <a:gsLst>
            <a:gs pos="0">
              <a:schemeClr val="accent5">
                <a:hueOff val="-9451672"/>
                <a:satOff val="-642"/>
                <a:lumOff val="152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451672"/>
                <a:satOff val="-642"/>
                <a:lumOff val="152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451672"/>
                <a:satOff val="-642"/>
                <a:lumOff val="152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E2B20B6-6BB7-4095-B41B-9EDE9CAD67AA}">
      <dsp:nvSpPr>
        <dsp:cNvPr id="0" name=""/>
        <dsp:cNvSpPr/>
      </dsp:nvSpPr>
      <dsp:spPr>
        <a:xfrm>
          <a:off x="2916179" y="368458"/>
          <a:ext cx="1387117" cy="294767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000" kern="1200" dirty="0"/>
            <a:t>Improved customer loyalty</a:t>
          </a:r>
        </a:p>
      </dsp:txBody>
      <dsp:txXfrm>
        <a:off x="2916179" y="368458"/>
        <a:ext cx="1387117" cy="294767"/>
      </dsp:txXfrm>
    </dsp:sp>
    <dsp:sp modelId="{D5C97CE9-3A54-43B6-83D0-95DFBA73CD5D}">
      <dsp:nvSpPr>
        <dsp:cNvPr id="0" name=""/>
        <dsp:cNvSpPr/>
      </dsp:nvSpPr>
      <dsp:spPr>
        <a:xfrm>
          <a:off x="4073035" y="1287446"/>
          <a:ext cx="1109694" cy="1109694"/>
        </a:xfrm>
        <a:prstGeom prst="ellipse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354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3062" tIns="43062" rIns="43062" bIns="43062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sz="4900" kern="1200"/>
            <a:t>5</a:t>
          </a:r>
        </a:p>
      </dsp:txBody>
      <dsp:txXfrm>
        <a:off x="4235546" y="1449957"/>
        <a:ext cx="784672" cy="784672"/>
      </dsp:txXfrm>
    </dsp:sp>
    <dsp:sp modelId="{96513756-D3C5-40FA-946C-2C8BE0A53B00}">
      <dsp:nvSpPr>
        <dsp:cNvPr id="0" name=""/>
        <dsp:cNvSpPr/>
      </dsp:nvSpPr>
      <dsp:spPr>
        <a:xfrm>
          <a:off x="4605689" y="2925476"/>
          <a:ext cx="44387" cy="44387"/>
        </a:xfrm>
        <a:prstGeom prst="roundRect">
          <a:avLst>
            <a:gd name="adj" fmla="val 50000"/>
          </a:avLst>
        </a:prstGeom>
        <a:gradFill rotWithShape="0">
          <a:gsLst>
            <a:gs pos="0">
              <a:schemeClr val="accent5">
                <a:hueOff val="-10801911"/>
                <a:satOff val="-734"/>
                <a:lumOff val="17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801911"/>
                <a:satOff val="-734"/>
                <a:lumOff val="17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801911"/>
                <a:satOff val="-734"/>
                <a:lumOff val="17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1EDF056-78E4-40ED-847A-B10D4E9DFC85}">
      <dsp:nvSpPr>
        <dsp:cNvPr id="0" name=""/>
        <dsp:cNvSpPr/>
      </dsp:nvSpPr>
      <dsp:spPr>
        <a:xfrm>
          <a:off x="4624553" y="2397141"/>
          <a:ext cx="6658" cy="528335"/>
        </a:xfrm>
        <a:prstGeom prst="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EBE74A0-E3D4-49E9-9E95-93F389576D98}">
      <dsp:nvSpPr>
        <dsp:cNvPr id="0" name=""/>
        <dsp:cNvSpPr/>
      </dsp:nvSpPr>
      <dsp:spPr>
        <a:xfrm>
          <a:off x="4073035" y="3021362"/>
          <a:ext cx="1109694" cy="294767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900" kern="1200" dirty="0"/>
            <a:t>Sustainable long-term growth</a:t>
          </a:r>
        </a:p>
      </dsp:txBody>
      <dsp:txXfrm>
        <a:off x="4073035" y="3021362"/>
        <a:ext cx="1109694" cy="2947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114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114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1/layout/TabList">
  <dgm:title val="Tab List"/>
  <dgm:desc val="Use to show non-sequential or grouped blocks of information. Works well for lists with a small amount of Level 1 text. The first Level 2 displays next to the Level 1 text  and the remaining Level 2 text appears beneath the Level 1 text."/>
  <dgm:catLst>
    <dgm:cat type="list" pri="4500"/>
    <dgm:cat type="officeonline" pri="11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0" srcId="0" destId="10" srcOrd="0" destOrd="0"/>
        <dgm:cxn modelId="41" srcId="10" destId="11" srcOrd="0" destOrd="0"/>
        <dgm:cxn modelId="42" srcId="10" destId="12" srcOrd="0" destOrd="0"/>
        <dgm:cxn modelId="50" srcId="0" destId="20" srcOrd="1" destOrd="0"/>
        <dgm:cxn modelId="51" srcId="20" destId="21" srcOrd="1" destOrd="0"/>
        <dgm:cxn modelId="52" srcId="20" destId="22" srcOrd="1" destOrd="0"/>
        <dgm:cxn modelId="60" srcId="0" destId="30" srcOrd="2" destOrd="0"/>
        <dgm:cxn modelId="61" srcId="30" destId="31" srcOrd="2" destOrd="0"/>
        <dgm:cxn modelId="62" srcId="30" destId="32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/>
      <dgm:chPref val="3"/>
      <dgm:dir/>
      <dgm:animOne val="branch"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w" for="ch" forName="Child" refType="w"/>
      <dgm:constr type="h" for="ch" forName="Child" refType="h" fact="0.6667"/>
      <dgm:constr type="primFontSz" for="des" forName="Parent" op="equ" val="65"/>
      <dgm:constr type="primFontSz" for="des" forName="Child" op="equ" val="65"/>
      <dgm:constr type="primFontSz" for="des" forName="FirstChild" op="equ" val="65"/>
      <dgm:constr type="primFontSz" for="des" forName="Child" refType="primFontSz" refFor="des" refForName="Parent" op="lte"/>
      <dgm:constr type="primFontSz" for="des" forName="FirstChild" refType="primFontSz" refFor="des" refForName="Parent" op="lte"/>
      <dgm:constr type="primFontSz" for="des" forName="Child" refType="primFontSz" refFor="des" refForName="FirstChild" op="lte"/>
      <dgm:constr type="w" for="ch" forName="composite" refType="w"/>
      <dgm:constr type="h" for="ch" forName="composite" refType="h" fact="0.3333"/>
      <dgm:constr type="sp" refType="h" refFor="ch" refForName="composite" op="equ" fact="0.05"/>
      <dgm:constr type="h" for="ch" forName="sibTrans" refType="h" refFor="ch" refForName="composite" op="equ" fact="0.05"/>
      <dgm:constr type="w" for="ch" forName="sibTrans" refType="h" refFor="ch" refForName="sibTrans" op="equ"/>
    </dgm:constrLst>
    <dgm:forEach name="nodesForEach" axis="ch" ptType="node">
      <dgm:layoutNode name="composite">
        <dgm:alg type="composite"/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l" for="ch" forName="FirstChild" refType="w" fact="0.26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l" for="ch" forName="Parent" refType="w" fact="0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if>
          <dgm:else name="Name3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r" for="ch" forName="FirstChild" refType="w" fact="0.74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r" for="ch" forName="Parent" refType="w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else>
        </dgm:choose>
        <dgm:layoutNode name="FirstChild" styleLbl="revTx">
          <dgm:varLst>
            <dgm:chMax val="0"/>
            <dgm:chPref val="0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  <dgm:param type="txAnchorVertCh" val="b"/>
                <dgm:param type="parTxRTLAlign" val="l"/>
              </dgm:alg>
            </dgm:if>
            <dgm:else name="Name6">
              <dgm:alg type="tx">
                <dgm:param type="parTxLTRAlign" val="r"/>
                <dgm:param type="shpTxLTRAlignCh" val="r"/>
                <dgm:param type="txAnchorVert" val="b"/>
                <dgm:param type="txAnchorVertCh" val="b"/>
                <dgm:param type="parTxRTLAlign" val="r"/>
              </dgm:alg>
            </dgm:else>
          </dgm:choose>
          <dgm:shape xmlns:r="http://schemas.openxmlformats.org/officeDocument/2006/relationships" type="rect" r:blip="">
            <dgm:adjLst/>
          </dgm:shape>
          <dgm:choose name="Name7">
            <dgm:if name="Name8" axis="ch" ptType="node" func="cnt" op="gte" val="1">
              <dgm:presOf axis="ch desOrSelf" ptType="node node" st="1 1" cnt="1 0"/>
            </dgm:if>
            <dgm:else name="Name9">
              <dgm:presOf/>
            </dgm:else>
          </dgm:choose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Parent" styleLbl="alignNode1">
          <dgm:varLst>
            <dgm:chMax val="3"/>
            <dgm:chPref val="3"/>
            <dgm:bulletEnabled val="1"/>
          </dgm:varLst>
          <dgm:alg type="tx">
            <dgm:param type="shpTxLTRAlignCh" val="ctr"/>
            <dgm:param type="txAnchorVertCh" val="mid"/>
          </dgm:alg>
          <dgm:shape xmlns:r="http://schemas.openxmlformats.org/officeDocument/2006/relationships" type="round2SameRect" r:blip="">
            <dgm:adjLst>
              <dgm:adj idx="1" val="0.1667"/>
              <dgm:adj idx="2" val="0"/>
            </dgm:adjLst>
          </dgm:shape>
          <dgm:presOf axis="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Accent" styleLbl="parChTrans1D1">
          <dgm:alg type="sp"/>
          <dgm:shape xmlns:r="http://schemas.openxmlformats.org/officeDocument/2006/relationships" type="line" r:blip="" zOrderOff="-99999">
            <dgm:adjLst/>
          </dgm:shape>
          <dgm:presOf/>
        </dgm:layoutNode>
      </dgm:layoutNode>
      <dgm:choose name="Name10">
        <dgm:if name="Name11" axis="ch" ptType="node" st="2" cnt="1" func="cnt" op="gte" val="1">
          <dgm:layoutNode name="Child" styleLbl="revTx">
            <dgm:varLst>
              <dgm:chMax val="0"/>
              <dgm:chPref val="0"/>
              <dgm:bulletEnabled val="1"/>
            </dgm:varLst>
            <dgm:choose name="Name12">
              <dgm:if name="Name13" func="var" arg="dir" op="equ" val="norm">
                <dgm:alg type="tx">
                  <dgm:param type="stBulletLvl" val="1"/>
                  <dgm:param type="parTxLTRAlign" val="l"/>
                  <dgm:param type="parTxRTLAlign" val="l"/>
                  <dgm:param type="txAnchorVert" val="t"/>
                </dgm:alg>
              </dgm:if>
              <dgm:else name="Name14">
                <dgm:alg type="tx">
                  <dgm:param type="stBulletLvl" val="1"/>
                  <dgm:param type="parTxLTRAlign" val="r"/>
                  <dgm:param type="shpTxLTRAlignCh" val="r"/>
                  <dgm:param type="txAnchorVert" val="t"/>
                  <dgm:param type="parTxRTLAlign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ch desOrSelf" ptType="node node" st="2 1" cnt="0 0"/>
            <dgm:constrLst>
              <dgm:constr type="lMarg" refType="primFontSz" fact="0.15"/>
              <dgm:constr type="rMarg" refType="primFontSz" fact="0.15"/>
              <dgm:constr type="tMarg" refType="primFontSz" fact="0.15"/>
              <dgm:constr type="bMarg" refType="primFontSz" fact="0.15"/>
            </dgm:constrLst>
            <dgm:ruleLst>
              <dgm:rule type="primFontSz" val="5" fact="NaN" max="NaN"/>
            </dgm:ruleLst>
          </dgm:layoutNode>
        </dgm:if>
        <dgm:else name="Name15"/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114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24/layout/AlternatingCircleProcess">
  <dgm:title val=""/>
  <dgm:desc val=""/>
  <dgm:catLst>
    <dgm:cat type="timeline" pri="102"/>
  </dgm:catLst>
  <dgm:sampData>
    <dgm:dataModel>
      <dgm:ptLst>
        <dgm:pt modelId="0" type="doc"/>
        <dgm:pt modelId="1">
          <dgm:prSet phldrT="Title" phldr="1"/>
        </dgm:pt>
        <dgm:pt modelId="11">
          <dgm:prSet phldrT="Description" phldr="1"/>
        </dgm:pt>
        <dgm:pt modelId="2">
          <dgm:prSet phldrT="Title" phldr="1"/>
        </dgm:pt>
        <dgm:pt modelId="21">
          <dgm:prSet phldrT="Description" phldr="1"/>
        </dgm:pt>
        <dgm:pt modelId="3">
          <dgm:prSet phldrT="Title" phldr="1"/>
        </dgm:pt>
        <dgm:pt modelId="31">
          <dgm:prSet phldrT="Description" phldr="1"/>
        </dgm:pt>
        <dgm:pt modelId="4">
          <dgm:prSet phldrT="Title" phldr="1"/>
        </dgm:pt>
        <dgm:pt modelId="41">
          <dgm:prSet phldrT="Description" phldr="1"/>
        </dgm:pt>
        <dgm:pt modelId="5">
          <dgm:prSet phldrT="Title" phldr="1"/>
        </dgm:pt>
        <dgm:pt modelId="51">
          <dgm:prSet phldrT="Description" phldr="1"/>
        </dgm:pt>
        <dgm:pt modelId="100" type="sibTrans" cxnId="{3760E524-12DE-493C-A10B-451E43BFA9A6}">
          <dgm:prSet phldrT="1"/>
          <dgm:t>
            <a:bodyPr/>
            <a:lstStyle/>
            <a:p>
              <a:r>
                <a:t>1</a:t>
              </a:r>
            </a:p>
          </dgm:t>
        </dgm:pt>
        <dgm:pt modelId="200" type="sibTrans" cxnId="{B0AE223C-4E95-4971-B8DF-15CEE7BFFB37}">
          <dgm:prSet phldrT="2"/>
          <dgm:t>
            <a:bodyPr/>
            <a:lstStyle/>
            <a:p>
              <a:r>
                <a:t>2</a:t>
              </a:r>
            </a:p>
          </dgm:t>
        </dgm:pt>
        <dgm:pt modelId="300" type="sibTrans" cxnId="{891DA72F-71B7-47DA-AF7C-9FE4023E2E79}">
          <dgm:prSet phldrT="3"/>
          <dgm:t>
            <a:bodyPr/>
            <a:lstStyle/>
            <a:p>
              <a:r>
                <a:t>3</a:t>
              </a:r>
            </a:p>
          </dgm:t>
        </dgm:pt>
        <dgm:pt modelId="400" type="sibTrans" cxnId="{CA9926CE-F4EF-48D4-9EA4-C9EE0E168CA8}">
          <dgm:prSet phldrT="4"/>
          <dgm:t>
            <a:bodyPr/>
            <a:lstStyle/>
            <a:p>
              <a:r>
                <a:t>4</a:t>
              </a:r>
            </a:p>
          </dgm:t>
        </dgm:pt>
        <dgm:pt modelId="500" type="sibTrans" cxnId="{01548BA8-295D-4DE3-B3DF-D54B6AA56E1A}">
          <dgm:prSet phldrT="5"/>
          <dgm:t>
            <a:bodyPr/>
            <a:lstStyle/>
            <a:p>
              <a:r>
                <a:t>5</a:t>
              </a:r>
            </a:p>
          </dgm:t>
        </dgm:pt>
      </dgm:ptLst>
      <dgm:cxnLst>
        <dgm:cxn modelId="1001" srcId="0" destId="1" srcOrd="0" destOrd="0" sibTransId="100"/>
        <dgm:cxn modelId="1002" srcId="0" destId="2" srcOrd="1" destOrd="0" sibTransId="200"/>
        <dgm:cxn modelId="1003" srcId="0" destId="3" srcOrd="2" destOrd="0" sibTransId="300"/>
        <dgm:cxn modelId="1004" srcId="0" destId="4" srcOrd="3" destOrd="0" sibTransId="400"/>
        <dgm:cxn modelId="1005" srcId="0" destId="5" srcOrd="4" destOrd="0" sibTransId="500"/>
        <dgm:cxn modelId="2001" srcId="1" destId="11" srcOrd="0" destOrd="0"/>
        <dgm:cxn modelId="2002" srcId="2" destId="21" srcOrd="0" destOrd="0"/>
        <dgm:cxn modelId="2003" srcId="3" destId="31" srcOrd="0" destOrd="0"/>
        <dgm:cxn modelId="2004" srcId="4" destId="41" srcOrd="0" destOrd="0"/>
        <dgm:cxn modelId="2005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101"/>
        <dgm:pt modelId="2"/>
        <dgm:pt modelId="201"/>
        <dgm:pt modelId="3"/>
        <dgm:pt modelId="301"/>
        <dgm:pt modelId="4"/>
        <dgm:pt modelId="401"/>
        <dgm:pt modelId="5"/>
        <dgm:pt modelId="501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  <dgm:cxn modelId="16" srcId="1" destId="101" srcOrd="0" destOrd="0"/>
        <dgm:cxn modelId="17" srcId="2" destId="201" srcOrd="0" destOrd="0"/>
        <dgm:cxn modelId="18" srcId="3" destId="301" srcOrd="0" destOrd="0"/>
        <dgm:cxn modelId="19" srcId="4" destId="401" srcOrd="0" destOrd="0"/>
        <dgm:cxn modelId="20" srcId="5" destId="50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1D"/>
          <dgm:param type="nodeVertAlign" val="t"/>
        </dgm:alg>
      </dgm:if>
      <dgm:else name="Name3">
        <dgm:alg type="lin">
          <dgm:param type="fallback" val="1D"/>
          <dgm:param type="nodeVertAlign" val="t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bigItem" refType="h"/>
      <dgm:constr type="w" for="ch" forName="bigItem" refType="h" refFor="ch" refForName="bigItem" fact="0.5"/>
      <dgm:constr type="h" for="ch" forName="mediumItem" refType="h"/>
      <dgm:constr type="w" for="ch" forName="mediumItem" refType="h" refFor="ch" refForName="mediumItem" fact="0.4"/>
      <dgm:constr type="w" for="ch" forName="space" refType="h" fact="-0.083"/>
      <dgm:constr type="primFontSz" for="des" forName="bigTitle" op="equ" val="18"/>
      <dgm:constr type="primFontSz" for="des" forName="mediumTitle" op="equ" val="18"/>
      <dgm:constr type="primFontSz" for="des" forName="bigDesc" op="equ" val="14"/>
      <dgm:constr type="primFontSz" for="des" forName="mediumDesc" op="equ" val="14"/>
    </dgm:constrLst>
    <dgm:ruleLst/>
    <dgm:forEach name="Name4" axis="ch" ptType="node">
      <dgm:choose name="Name5">
        <dgm:if name="Name6" axis="self" ptType="node" func="posOdd" op="equ" val="1">
          <dgm:layoutNode name="mediumItem">
            <dgm:alg type="composite"/>
            <dgm:shape xmlns:r="http://schemas.openxmlformats.org/officeDocument/2006/relationships" r:blip="">
              <dgm:adjLst/>
            </dgm:shape>
            <dgm:constrLst>
              <dgm:constr type="t" for="ch" forName="mediumAnchor"/>
              <dgm:constr type="h" for="ch" forName="mediumAnchor" refType="h"/>
              <dgm:constr type="l" for="ch" forName="mediumAnchor"/>
              <dgm:constr type="w" for="ch" forName="mediumAnchor" val="1"/>
              <dgm:constr type="l" for="ch" forName="mediumCircle"/>
              <dgm:constr type="ctrY" for="ch" forName="mediumCircle" refType="h" fact="0.5"/>
              <dgm:constr type="w" for="ch" forName="mediumCircle" refType="w"/>
              <dgm:constr type="h" for="ch" forName="mediumCircle" refType="w"/>
              <dgm:constr type="ctrX" for="ch" forName="mediumConnDot" refType="w" fact="0.5"/>
              <dgm:constr type="ctrY" for="ch" forName="mediumConnDot" refType="h" fact="0.8"/>
              <dgm:constr type="w" for="ch" forName="mediumConnDot" refType="w" fact="0.04"/>
              <dgm:constr type="h" for="ch" forName="mediumConnDot" refType="w" fact="0.04"/>
              <dgm:constr type="ctrX" for="ch" forName="mediumConnLine" refType="w" fact="0.5"/>
              <dgm:constr type="t" for="ch" forName="mediumConnLine" refType="b" refFor="ch" refForName="mediumCircle"/>
              <dgm:constr type="b" for="ch" forName="mediumConnLine" refType="t" refFor="ch" refForName="mediumConnDot"/>
              <dgm:constr type="w" for="ch" forName="mediumConnLine" refType="w" fact="0.006"/>
              <dgm:constr type="l" for="ch" forName="mediumTitle"/>
              <dgm:constr type="t" for="ch" forName="mediumTitle" refType="h" fact="0.82"/>
              <dgm:constr type="w" for="ch" forName="mediumTitle" refType="w"/>
              <dgm:constr type="h" for="ch" forName="mediumTitle" refType="h" fact="0.08"/>
              <dgm:constr type="l" for="ch" forName="mediumDesc"/>
              <dgm:constr type="t" for="ch" forName="mediumDesc" refType="h" fact="0.88"/>
              <dgm:constr type="w" for="ch" forName="mediumDesc" refType="w"/>
              <dgm:constr type="h" for="ch" forName="mediumDesc" refType="h" fact="0.1"/>
            </dgm:constrLst>
            <dgm:ruleLst/>
            <dgm:layoutNode name="mediumAnchor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  <dgm:forEach name="Name7" axis="followSib" ptType="sibTrans" hideLastTrans="0" cnt="1">
              <dgm:layoutNode name="mediumCircle" styleLbl="trAlignAcc1">
                <dgm:varLst>
                  <dgm:chMax val="0"/>
                  <dgm:bulletEnabled/>
                </dgm:varLst>
                <dgm:alg type="tx">
                  <dgm:param type="txAnchorVert" val="mid"/>
                  <dgm:param type="txAnchorHorzCh" val="ctr"/>
                </dgm:alg>
                <dgm:shape xmlns:r="http://schemas.openxmlformats.org/officeDocument/2006/relationships" type="ellipse" r:blip="">
                  <dgm:adjLst/>
                </dgm:shape>
                <dgm:presOf axis="self" ptType="sibTrans"/>
                <dgm:constrLst>
                  <dgm:constr type="primFontSz" val="51"/>
                  <dgm:constr type="tMarg" refType="w" fact="0.11"/>
                  <dgm:constr type="lMarg" refType="w" fact="0.11"/>
                  <dgm:constr type="rMarg" refType="w" fact="0.11"/>
                  <dgm:constr type="bMarg" refType="w" fact="0.11"/>
                </dgm:constrLst>
                <dgm:ruleLst>
                  <dgm:rule type="primFontSz" val="14" fact="NaN" max="NaN"/>
                </dgm:ruleLst>
              </dgm:layoutNode>
            </dgm:forEach>
            <dgm:layoutNode name="mediumConnDot" styleLbl="alignNode1">
              <dgm:alg type="sp"/>
              <dgm:shape xmlns:r="http://schemas.openxmlformats.org/officeDocument/2006/relationships" type="roundRect" r:blip="">
                <dgm:adjLst>
                  <dgm:adj idx="1" val="0.5"/>
                </dgm:adjLst>
              </dgm:shape>
              <dgm:presOf/>
              <dgm:constrLst/>
              <dgm:ruleLst/>
            </dgm:layoutNode>
            <dgm:layoutNode name="mediumConnLine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  <dgm:constrLst/>
              <dgm:ruleLst/>
            </dgm:layoutNode>
            <dgm:layoutNode name="mediumTitle" styleLbl="revTx">
              <dgm:alg type="tx">
                <dgm:param type="txAnchorVertCh" val="t"/>
                <dgm:param type="txAnchorHorzCh" val="ctr"/>
              </dgm:alg>
              <dgm:shape xmlns:r="http://schemas.openxmlformats.org/officeDocument/2006/relationships" type="rect" r:blip="" hideGeom="1">
                <dgm:adjLst/>
              </dgm:shape>
              <dgm:presOf axis="self" ptType="node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9" fact="NaN" max="NaN"/>
              </dgm:ruleLst>
            </dgm:layoutNode>
            <dgm:layoutNode name="mediumDesc" styleLbl="revTx">
              <dgm:alg type="tx">
                <dgm:param type="txAnchorVertCh" val="t"/>
                <dgm:param type="txAnchorHorzCh" val="ctr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9" fact="NaN" max="NaN"/>
              </dgm:ruleLst>
            </dgm:layoutNode>
          </dgm:layoutNode>
        </dgm:if>
        <dgm:else name="Name8">
          <dgm:layoutNode name="bigItem">
            <dgm:alg type="composite"/>
            <dgm:shape xmlns:r="http://schemas.openxmlformats.org/officeDocument/2006/relationships" r:blip="">
              <dgm:adjLst/>
            </dgm:shape>
            <dgm:choose name="Name9">
              <dgm:if name="Name10" axis="ch" ptType="node" func="cnt" op="gte" val="1">
                <dgm:constrLst>
                  <dgm:constr type="t" for="ch" forName="bigAnchor"/>
                  <dgm:constr type="h" for="ch" forName="bigAnchor" refType="h"/>
                  <dgm:constr type="l" for="ch" forName="bigAnchor"/>
                  <dgm:constr type="w" for="ch" forName="bigAnchor" val="1"/>
                  <dgm:constr type="l" for="ch" forName="bigCircle"/>
                  <dgm:constr type="ctrY" for="ch" forName="bigCircle" refType="h" fact="0.5"/>
                  <dgm:constr type="w" for="ch" forName="bigCircle" refType="w"/>
                  <dgm:constr type="h" for="ch" forName="bigCircle" refType="w"/>
                  <dgm:constr type="l" for="ch" forName="bigTitle"/>
                  <dgm:constr type="t" for="ch" forName="bigTitle"/>
                  <dgm:constr type="w" for="ch" forName="bigTitle" refType="w"/>
                  <dgm:constr type="h" for="ch" forName="bigTitle" refType="h" fact="0.08"/>
                  <dgm:constr type="l" for="ch" forName="bigDesc"/>
                  <dgm:constr type="t" for="ch" forName="bigDesc" refType="h" fact="0.08"/>
                  <dgm:constr type="w" for="ch" forName="bigDesc" refType="w"/>
                  <dgm:constr type="h" for="ch" forName="bigDesc" refType="h" fact="0.1"/>
                  <dgm:constr type="ctrX" for="ch" forName="bigConnDot" refType="w" fact="0.5"/>
                  <dgm:constr type="ctrY" for="ch" forName="bigConnDot" refType="h" fact="0.2"/>
                  <dgm:constr type="w" for="ch" forName="bigConnDot" refType="w" fact="0.04"/>
                  <dgm:constr type="h" for="ch" forName="bigConnDot" refType="w" fact="0.04"/>
                  <dgm:constr type="ctrX" for="ch" forName="bigConnLine" refType="w" fact="0.5"/>
                  <dgm:constr type="t" for="ch" forName="bigConnLine" refType="b" refFor="ch" refForName="bigConnDot"/>
                  <dgm:constr type="b" for="ch" forName="bigConnLine" refType="t" refFor="ch" refForName="bigCircle"/>
                  <dgm:constr type="w" for="ch" forName="bigConnLine" refType="w" fact="0.006"/>
                </dgm:constrLst>
              </dgm:if>
              <dgm:else name="Name11">
                <dgm:constrLst>
                  <dgm:constr type="t" for="ch" forName="bigAnchor"/>
                  <dgm:constr type="h" for="ch" forName="bigAnchor" refType="h"/>
                  <dgm:constr type="l" for="ch" forName="bigAnchor"/>
                  <dgm:constr type="w" for="ch" forName="bigAnchor" val="1"/>
                  <dgm:constr type="l" for="ch" forName="bigCircle"/>
                  <dgm:constr type="ctrY" for="ch" forName="bigCircle" refType="h" fact="0.5"/>
                  <dgm:constr type="w" for="ch" forName="bigCircle" refType="w"/>
                  <dgm:constr type="h" for="ch" forName="bigCircle" refType="w"/>
                  <dgm:constr type="l" for="ch" forName="bigTitle"/>
                  <dgm:constr type="t" for="ch" forName="bigTitle" refType="h" fact="0.1"/>
                  <dgm:constr type="w" for="ch" forName="bigTitle" refType="w"/>
                  <dgm:constr type="h" for="ch" forName="bigTitle" refType="h" fact="0.08"/>
                  <dgm:constr type="ctrX" for="ch" forName="bigConnDot" refType="w" fact="0.5"/>
                  <dgm:constr type="ctrY" for="ch" forName="bigConnDot" refType="h" fact="0.2"/>
                  <dgm:constr type="w" for="ch" forName="bigConnDot" refType="w" fact="0.04"/>
                  <dgm:constr type="h" for="ch" forName="bigConnDot" refType="w" fact="0.04"/>
                  <dgm:constr type="ctrX" for="ch" forName="bigConnLine" refType="w" fact="0.5"/>
                  <dgm:constr type="t" for="ch" forName="bigConnLine" refType="b" refFor="ch" refForName="bigConnDot"/>
                  <dgm:constr type="b" for="ch" forName="bigConnLine" refType="t" refFor="ch" refForName="bigCircle"/>
                  <dgm:constr type="w" for="ch" forName="bigConnLine" refType="w" fact="0.006"/>
                </dgm:constrLst>
              </dgm:else>
            </dgm:choose>
            <dgm:ruleLst/>
            <dgm:layoutNode name="bigAnchor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  <dgm:forEach name="Name12" axis="followSib" ptType="sibTrans" hideLastTrans="0" cnt="1">
              <dgm:layoutNode name="bigCircle" styleLbl="node1">
                <dgm:varLst>
                  <dgm:chMax val="0"/>
                  <dgm:bulletEnabled/>
                </dgm:varLst>
                <dgm:alg type="tx">
                  <dgm:param type="txAnchorVert" val="mid"/>
                  <dgm:param type="txAnchorHorzCh" val="ctr"/>
                </dgm:alg>
                <dgm:shape xmlns:r="http://schemas.openxmlformats.org/officeDocument/2006/relationships" type="ellipse" r:blip="" zOrderOff="-99">
                  <dgm:adjLst/>
                </dgm:shape>
                <dgm:presOf axis="self" ptType="sibTrans"/>
                <dgm:constrLst>
                  <dgm:constr type="primFontSz" val="51"/>
                  <dgm:constr type="tMarg" refType="w" fact="0.11"/>
                  <dgm:constr type="lMarg" refType="w" fact="0.11"/>
                  <dgm:constr type="rMarg" refType="w" fact="0.11"/>
                  <dgm:constr type="bMarg" refType="w" fact="0.11"/>
                </dgm:constrLst>
                <dgm:ruleLst>
                  <dgm:rule type="primFontSz" val="14" fact="NaN" max="NaN"/>
                </dgm:ruleLst>
              </dgm:layoutNode>
            </dgm:forEach>
            <dgm:layoutNode name="bigConnDot" styleLbl="alignNode1">
              <dgm:alg type="sp"/>
              <dgm:shape xmlns:r="http://schemas.openxmlformats.org/officeDocument/2006/relationships" type="roundRect" r:blip="">
                <dgm:adjLst>
                  <dgm:adj idx="1" val="0.5"/>
                </dgm:adjLst>
              </dgm:shape>
              <dgm:presOf/>
              <dgm:constrLst/>
              <dgm:ruleLst/>
            </dgm:layoutNode>
            <dgm:layoutNode name="bigConnLine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  <dgm:constrLst/>
              <dgm:ruleLst/>
            </dgm:layoutNode>
            <dgm:layoutNode name="bigTitle" styleLbl="revTx">
              <dgm:alg type="tx">
                <dgm:param type="txAnchorVert" val="b"/>
                <dgm:param type="txAnchorVertCh" val="b"/>
                <dgm:param type="txAnchorHorzCh" val="ctr"/>
              </dgm:alg>
              <dgm:shape xmlns:r="http://schemas.openxmlformats.org/officeDocument/2006/relationships" type="rect" r:blip="" hideGeom="1">
                <dgm:adjLst/>
              </dgm:shape>
              <dgm:presOf axis="self" ptType="node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9" fact="NaN" max="NaN"/>
              </dgm:ruleLst>
            </dgm:layoutNode>
            <dgm:choose name="Name13">
              <dgm:if name="Name14" axis="ch" ptType="node" func="cnt" op="gte" val="1">
                <dgm:layoutNode name="bigDesc" styleLbl="revTx">
                  <dgm:alg type="tx">
                    <dgm:param type="txAnchorVert" val="mid"/>
                    <dgm:param type="txAnchorVertCh" val="mid"/>
                    <dgm:param type="txAnchorHorzCh" val="ctr"/>
                  </dgm:alg>
                  <dgm:shape xmlns:r="http://schemas.openxmlformats.org/officeDocument/2006/relationships" type="rect" r:blip="" hideGeom="1">
                    <dgm:adjLst/>
                  </dgm:shape>
                  <dgm:presOf axis="des" ptType="node"/>
                  <dgm:constrLst>
                    <dgm:constr type="lMarg"/>
                    <dgm:constr type="rMarg"/>
                    <dgm:constr type="tMarg"/>
                    <dgm:constr type="bMarg"/>
                  </dgm:constrLst>
                  <dgm:ruleLst>
                    <dgm:rule type="primFontSz" val="9" fact="NaN" max="NaN"/>
                  </dgm:ruleLst>
                </dgm:layoutNode>
              </dgm:if>
              <dgm:else name="Name15"/>
            </dgm:choose>
          </dgm:layoutNode>
        </dgm:else>
      </dgm:choose>
      <dgm:forEach name="Name1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lain"/>
          </dgm1611:buPr>
        </dgm1611:autoBuNodeInfo>
      </dgm1611:autoBuNodeInfoLst>
    </a:ex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24/layout/AlternatingCircleProcess">
  <dgm:title val=""/>
  <dgm:desc val=""/>
  <dgm:catLst>
    <dgm:cat type="timeline" pri="102"/>
  </dgm:catLst>
  <dgm:sampData>
    <dgm:dataModel>
      <dgm:ptLst>
        <dgm:pt modelId="0" type="doc"/>
        <dgm:pt modelId="1">
          <dgm:prSet phldrT="Title" phldr="1"/>
        </dgm:pt>
        <dgm:pt modelId="11">
          <dgm:prSet phldrT="Description" phldr="1"/>
        </dgm:pt>
        <dgm:pt modelId="2">
          <dgm:prSet phldrT="Title" phldr="1"/>
        </dgm:pt>
        <dgm:pt modelId="21">
          <dgm:prSet phldrT="Description" phldr="1"/>
        </dgm:pt>
        <dgm:pt modelId="3">
          <dgm:prSet phldrT="Title" phldr="1"/>
        </dgm:pt>
        <dgm:pt modelId="31">
          <dgm:prSet phldrT="Description" phldr="1"/>
        </dgm:pt>
        <dgm:pt modelId="4">
          <dgm:prSet phldrT="Title" phldr="1"/>
        </dgm:pt>
        <dgm:pt modelId="41">
          <dgm:prSet phldrT="Description" phldr="1"/>
        </dgm:pt>
        <dgm:pt modelId="5">
          <dgm:prSet phldrT="Title" phldr="1"/>
        </dgm:pt>
        <dgm:pt modelId="51">
          <dgm:prSet phldrT="Description" phldr="1"/>
        </dgm:pt>
        <dgm:pt modelId="100" type="sibTrans" cxnId="{3760E524-12DE-493C-A10B-451E43BFA9A6}">
          <dgm:prSet phldrT="1"/>
          <dgm:t>
            <a:bodyPr/>
            <a:lstStyle/>
            <a:p>
              <a:r>
                <a:t>1</a:t>
              </a:r>
            </a:p>
          </dgm:t>
        </dgm:pt>
        <dgm:pt modelId="200" type="sibTrans" cxnId="{B0AE223C-4E95-4971-B8DF-15CEE7BFFB37}">
          <dgm:prSet phldrT="2"/>
          <dgm:t>
            <a:bodyPr/>
            <a:lstStyle/>
            <a:p>
              <a:r>
                <a:t>2</a:t>
              </a:r>
            </a:p>
          </dgm:t>
        </dgm:pt>
        <dgm:pt modelId="300" type="sibTrans" cxnId="{891DA72F-71B7-47DA-AF7C-9FE4023E2E79}">
          <dgm:prSet phldrT="3"/>
          <dgm:t>
            <a:bodyPr/>
            <a:lstStyle/>
            <a:p>
              <a:r>
                <a:t>3</a:t>
              </a:r>
            </a:p>
          </dgm:t>
        </dgm:pt>
        <dgm:pt modelId="400" type="sibTrans" cxnId="{CA9926CE-F4EF-48D4-9EA4-C9EE0E168CA8}">
          <dgm:prSet phldrT="4"/>
          <dgm:t>
            <a:bodyPr/>
            <a:lstStyle/>
            <a:p>
              <a:r>
                <a:t>4</a:t>
              </a:r>
            </a:p>
          </dgm:t>
        </dgm:pt>
        <dgm:pt modelId="500" type="sibTrans" cxnId="{01548BA8-295D-4DE3-B3DF-D54B6AA56E1A}">
          <dgm:prSet phldrT="5"/>
          <dgm:t>
            <a:bodyPr/>
            <a:lstStyle/>
            <a:p>
              <a:r>
                <a:t>5</a:t>
              </a:r>
            </a:p>
          </dgm:t>
        </dgm:pt>
      </dgm:ptLst>
      <dgm:cxnLst>
        <dgm:cxn modelId="1001" srcId="0" destId="1" srcOrd="0" destOrd="0" sibTransId="100"/>
        <dgm:cxn modelId="1002" srcId="0" destId="2" srcOrd="1" destOrd="0" sibTransId="200"/>
        <dgm:cxn modelId="1003" srcId="0" destId="3" srcOrd="2" destOrd="0" sibTransId="300"/>
        <dgm:cxn modelId="1004" srcId="0" destId="4" srcOrd="3" destOrd="0" sibTransId="400"/>
        <dgm:cxn modelId="1005" srcId="0" destId="5" srcOrd="4" destOrd="0" sibTransId="500"/>
        <dgm:cxn modelId="2001" srcId="1" destId="11" srcOrd="0" destOrd="0"/>
        <dgm:cxn modelId="2002" srcId="2" destId="21" srcOrd="0" destOrd="0"/>
        <dgm:cxn modelId="2003" srcId="3" destId="31" srcOrd="0" destOrd="0"/>
        <dgm:cxn modelId="2004" srcId="4" destId="41" srcOrd="0" destOrd="0"/>
        <dgm:cxn modelId="2005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101"/>
        <dgm:pt modelId="2"/>
        <dgm:pt modelId="201"/>
        <dgm:pt modelId="3"/>
        <dgm:pt modelId="301"/>
        <dgm:pt modelId="4"/>
        <dgm:pt modelId="401"/>
        <dgm:pt modelId="5"/>
        <dgm:pt modelId="501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  <dgm:cxn modelId="16" srcId="1" destId="101" srcOrd="0" destOrd="0"/>
        <dgm:cxn modelId="17" srcId="2" destId="201" srcOrd="0" destOrd="0"/>
        <dgm:cxn modelId="18" srcId="3" destId="301" srcOrd="0" destOrd="0"/>
        <dgm:cxn modelId="19" srcId="4" destId="401" srcOrd="0" destOrd="0"/>
        <dgm:cxn modelId="20" srcId="5" destId="50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1D"/>
          <dgm:param type="nodeVertAlign" val="t"/>
        </dgm:alg>
      </dgm:if>
      <dgm:else name="Name3">
        <dgm:alg type="lin">
          <dgm:param type="fallback" val="1D"/>
          <dgm:param type="nodeVertAlign" val="t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bigItem" refType="h"/>
      <dgm:constr type="w" for="ch" forName="bigItem" refType="h" refFor="ch" refForName="bigItem" fact="0.5"/>
      <dgm:constr type="h" for="ch" forName="mediumItem" refType="h"/>
      <dgm:constr type="w" for="ch" forName="mediumItem" refType="h" refFor="ch" refForName="mediumItem" fact="0.4"/>
      <dgm:constr type="w" for="ch" forName="space" refType="h" fact="-0.083"/>
      <dgm:constr type="primFontSz" for="des" forName="bigTitle" op="equ" val="18"/>
      <dgm:constr type="primFontSz" for="des" forName="mediumTitle" op="equ" val="18"/>
      <dgm:constr type="primFontSz" for="des" forName="bigDesc" op="equ" val="14"/>
      <dgm:constr type="primFontSz" for="des" forName="mediumDesc" op="equ" val="14"/>
    </dgm:constrLst>
    <dgm:ruleLst/>
    <dgm:forEach name="Name4" axis="ch" ptType="node">
      <dgm:choose name="Name5">
        <dgm:if name="Name6" axis="self" ptType="node" func="posOdd" op="equ" val="1">
          <dgm:layoutNode name="mediumItem">
            <dgm:alg type="composite"/>
            <dgm:shape xmlns:r="http://schemas.openxmlformats.org/officeDocument/2006/relationships" r:blip="">
              <dgm:adjLst/>
            </dgm:shape>
            <dgm:constrLst>
              <dgm:constr type="t" for="ch" forName="mediumAnchor"/>
              <dgm:constr type="h" for="ch" forName="mediumAnchor" refType="h"/>
              <dgm:constr type="l" for="ch" forName="mediumAnchor"/>
              <dgm:constr type="w" for="ch" forName="mediumAnchor" val="1"/>
              <dgm:constr type="l" for="ch" forName="mediumCircle"/>
              <dgm:constr type="ctrY" for="ch" forName="mediumCircle" refType="h" fact="0.5"/>
              <dgm:constr type="w" for="ch" forName="mediumCircle" refType="w"/>
              <dgm:constr type="h" for="ch" forName="mediumCircle" refType="w"/>
              <dgm:constr type="ctrX" for="ch" forName="mediumConnDot" refType="w" fact="0.5"/>
              <dgm:constr type="ctrY" for="ch" forName="mediumConnDot" refType="h" fact="0.8"/>
              <dgm:constr type="w" for="ch" forName="mediumConnDot" refType="w" fact="0.04"/>
              <dgm:constr type="h" for="ch" forName="mediumConnDot" refType="w" fact="0.04"/>
              <dgm:constr type="ctrX" for="ch" forName="mediumConnLine" refType="w" fact="0.5"/>
              <dgm:constr type="t" for="ch" forName="mediumConnLine" refType="b" refFor="ch" refForName="mediumCircle"/>
              <dgm:constr type="b" for="ch" forName="mediumConnLine" refType="t" refFor="ch" refForName="mediumConnDot"/>
              <dgm:constr type="w" for="ch" forName="mediumConnLine" refType="w" fact="0.006"/>
              <dgm:constr type="l" for="ch" forName="mediumTitle"/>
              <dgm:constr type="t" for="ch" forName="mediumTitle" refType="h" fact="0.82"/>
              <dgm:constr type="w" for="ch" forName="mediumTitle" refType="w"/>
              <dgm:constr type="h" for="ch" forName="mediumTitle" refType="h" fact="0.08"/>
              <dgm:constr type="l" for="ch" forName="mediumDesc"/>
              <dgm:constr type="t" for="ch" forName="mediumDesc" refType="h" fact="0.88"/>
              <dgm:constr type="w" for="ch" forName="mediumDesc" refType="w"/>
              <dgm:constr type="h" for="ch" forName="mediumDesc" refType="h" fact="0.1"/>
            </dgm:constrLst>
            <dgm:ruleLst/>
            <dgm:layoutNode name="mediumAnchor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  <dgm:forEach name="Name7" axis="followSib" ptType="sibTrans" hideLastTrans="0" cnt="1">
              <dgm:layoutNode name="mediumCircle" styleLbl="trAlignAcc1">
                <dgm:varLst>
                  <dgm:chMax val="0"/>
                  <dgm:bulletEnabled/>
                </dgm:varLst>
                <dgm:alg type="tx">
                  <dgm:param type="txAnchorVert" val="mid"/>
                  <dgm:param type="txAnchorHorzCh" val="ctr"/>
                </dgm:alg>
                <dgm:shape xmlns:r="http://schemas.openxmlformats.org/officeDocument/2006/relationships" type="ellipse" r:blip="">
                  <dgm:adjLst/>
                </dgm:shape>
                <dgm:presOf axis="self" ptType="sibTrans"/>
                <dgm:constrLst>
                  <dgm:constr type="primFontSz" val="51"/>
                  <dgm:constr type="tMarg" refType="w" fact="0.11"/>
                  <dgm:constr type="lMarg" refType="w" fact="0.11"/>
                  <dgm:constr type="rMarg" refType="w" fact="0.11"/>
                  <dgm:constr type="bMarg" refType="w" fact="0.11"/>
                </dgm:constrLst>
                <dgm:ruleLst>
                  <dgm:rule type="primFontSz" val="14" fact="NaN" max="NaN"/>
                </dgm:ruleLst>
              </dgm:layoutNode>
            </dgm:forEach>
            <dgm:layoutNode name="mediumConnDot" styleLbl="alignNode1">
              <dgm:alg type="sp"/>
              <dgm:shape xmlns:r="http://schemas.openxmlformats.org/officeDocument/2006/relationships" type="roundRect" r:blip="">
                <dgm:adjLst>
                  <dgm:adj idx="1" val="0.5"/>
                </dgm:adjLst>
              </dgm:shape>
              <dgm:presOf/>
              <dgm:constrLst/>
              <dgm:ruleLst/>
            </dgm:layoutNode>
            <dgm:layoutNode name="mediumConnLine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  <dgm:constrLst/>
              <dgm:ruleLst/>
            </dgm:layoutNode>
            <dgm:layoutNode name="mediumTitle" styleLbl="revTx">
              <dgm:alg type="tx">
                <dgm:param type="txAnchorVertCh" val="t"/>
                <dgm:param type="txAnchorHorzCh" val="ctr"/>
              </dgm:alg>
              <dgm:shape xmlns:r="http://schemas.openxmlformats.org/officeDocument/2006/relationships" type="rect" r:blip="" hideGeom="1">
                <dgm:adjLst/>
              </dgm:shape>
              <dgm:presOf axis="self" ptType="node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9" fact="NaN" max="NaN"/>
              </dgm:ruleLst>
            </dgm:layoutNode>
            <dgm:layoutNode name="mediumDesc" styleLbl="revTx">
              <dgm:alg type="tx">
                <dgm:param type="txAnchorVertCh" val="t"/>
                <dgm:param type="txAnchorHorzCh" val="ctr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9" fact="NaN" max="NaN"/>
              </dgm:ruleLst>
            </dgm:layoutNode>
          </dgm:layoutNode>
        </dgm:if>
        <dgm:else name="Name8">
          <dgm:layoutNode name="bigItem">
            <dgm:alg type="composite"/>
            <dgm:shape xmlns:r="http://schemas.openxmlformats.org/officeDocument/2006/relationships" r:blip="">
              <dgm:adjLst/>
            </dgm:shape>
            <dgm:choose name="Name9">
              <dgm:if name="Name10" axis="ch" ptType="node" func="cnt" op="gte" val="1">
                <dgm:constrLst>
                  <dgm:constr type="t" for="ch" forName="bigAnchor"/>
                  <dgm:constr type="h" for="ch" forName="bigAnchor" refType="h"/>
                  <dgm:constr type="l" for="ch" forName="bigAnchor"/>
                  <dgm:constr type="w" for="ch" forName="bigAnchor" val="1"/>
                  <dgm:constr type="l" for="ch" forName="bigCircle"/>
                  <dgm:constr type="ctrY" for="ch" forName="bigCircle" refType="h" fact="0.5"/>
                  <dgm:constr type="w" for="ch" forName="bigCircle" refType="w"/>
                  <dgm:constr type="h" for="ch" forName="bigCircle" refType="w"/>
                  <dgm:constr type="l" for="ch" forName="bigTitle"/>
                  <dgm:constr type="t" for="ch" forName="bigTitle"/>
                  <dgm:constr type="w" for="ch" forName="bigTitle" refType="w"/>
                  <dgm:constr type="h" for="ch" forName="bigTitle" refType="h" fact="0.08"/>
                  <dgm:constr type="l" for="ch" forName="bigDesc"/>
                  <dgm:constr type="t" for="ch" forName="bigDesc" refType="h" fact="0.08"/>
                  <dgm:constr type="w" for="ch" forName="bigDesc" refType="w"/>
                  <dgm:constr type="h" for="ch" forName="bigDesc" refType="h" fact="0.1"/>
                  <dgm:constr type="ctrX" for="ch" forName="bigConnDot" refType="w" fact="0.5"/>
                  <dgm:constr type="ctrY" for="ch" forName="bigConnDot" refType="h" fact="0.2"/>
                  <dgm:constr type="w" for="ch" forName="bigConnDot" refType="w" fact="0.04"/>
                  <dgm:constr type="h" for="ch" forName="bigConnDot" refType="w" fact="0.04"/>
                  <dgm:constr type="ctrX" for="ch" forName="bigConnLine" refType="w" fact="0.5"/>
                  <dgm:constr type="t" for="ch" forName="bigConnLine" refType="b" refFor="ch" refForName="bigConnDot"/>
                  <dgm:constr type="b" for="ch" forName="bigConnLine" refType="t" refFor="ch" refForName="bigCircle"/>
                  <dgm:constr type="w" for="ch" forName="bigConnLine" refType="w" fact="0.006"/>
                </dgm:constrLst>
              </dgm:if>
              <dgm:else name="Name11">
                <dgm:constrLst>
                  <dgm:constr type="t" for="ch" forName="bigAnchor"/>
                  <dgm:constr type="h" for="ch" forName="bigAnchor" refType="h"/>
                  <dgm:constr type="l" for="ch" forName="bigAnchor"/>
                  <dgm:constr type="w" for="ch" forName="bigAnchor" val="1"/>
                  <dgm:constr type="l" for="ch" forName="bigCircle"/>
                  <dgm:constr type="ctrY" for="ch" forName="bigCircle" refType="h" fact="0.5"/>
                  <dgm:constr type="w" for="ch" forName="bigCircle" refType="w"/>
                  <dgm:constr type="h" for="ch" forName="bigCircle" refType="w"/>
                  <dgm:constr type="l" for="ch" forName="bigTitle"/>
                  <dgm:constr type="t" for="ch" forName="bigTitle" refType="h" fact="0.1"/>
                  <dgm:constr type="w" for="ch" forName="bigTitle" refType="w"/>
                  <dgm:constr type="h" for="ch" forName="bigTitle" refType="h" fact="0.08"/>
                  <dgm:constr type="ctrX" for="ch" forName="bigConnDot" refType="w" fact="0.5"/>
                  <dgm:constr type="ctrY" for="ch" forName="bigConnDot" refType="h" fact="0.2"/>
                  <dgm:constr type="w" for="ch" forName="bigConnDot" refType="w" fact="0.04"/>
                  <dgm:constr type="h" for="ch" forName="bigConnDot" refType="w" fact="0.04"/>
                  <dgm:constr type="ctrX" for="ch" forName="bigConnLine" refType="w" fact="0.5"/>
                  <dgm:constr type="t" for="ch" forName="bigConnLine" refType="b" refFor="ch" refForName="bigConnDot"/>
                  <dgm:constr type="b" for="ch" forName="bigConnLine" refType="t" refFor="ch" refForName="bigCircle"/>
                  <dgm:constr type="w" for="ch" forName="bigConnLine" refType="w" fact="0.006"/>
                </dgm:constrLst>
              </dgm:else>
            </dgm:choose>
            <dgm:ruleLst/>
            <dgm:layoutNode name="bigAnchor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  <dgm:forEach name="Name12" axis="followSib" ptType="sibTrans" hideLastTrans="0" cnt="1">
              <dgm:layoutNode name="bigCircle" styleLbl="node1">
                <dgm:varLst>
                  <dgm:chMax val="0"/>
                  <dgm:bulletEnabled/>
                </dgm:varLst>
                <dgm:alg type="tx">
                  <dgm:param type="txAnchorVert" val="mid"/>
                  <dgm:param type="txAnchorHorzCh" val="ctr"/>
                </dgm:alg>
                <dgm:shape xmlns:r="http://schemas.openxmlformats.org/officeDocument/2006/relationships" type="ellipse" r:blip="" zOrderOff="-99">
                  <dgm:adjLst/>
                </dgm:shape>
                <dgm:presOf axis="self" ptType="sibTrans"/>
                <dgm:constrLst>
                  <dgm:constr type="primFontSz" val="51"/>
                  <dgm:constr type="tMarg" refType="w" fact="0.11"/>
                  <dgm:constr type="lMarg" refType="w" fact="0.11"/>
                  <dgm:constr type="rMarg" refType="w" fact="0.11"/>
                  <dgm:constr type="bMarg" refType="w" fact="0.11"/>
                </dgm:constrLst>
                <dgm:ruleLst>
                  <dgm:rule type="primFontSz" val="14" fact="NaN" max="NaN"/>
                </dgm:ruleLst>
              </dgm:layoutNode>
            </dgm:forEach>
            <dgm:layoutNode name="bigConnDot" styleLbl="alignNode1">
              <dgm:alg type="sp"/>
              <dgm:shape xmlns:r="http://schemas.openxmlformats.org/officeDocument/2006/relationships" type="roundRect" r:blip="">
                <dgm:adjLst>
                  <dgm:adj idx="1" val="0.5"/>
                </dgm:adjLst>
              </dgm:shape>
              <dgm:presOf/>
              <dgm:constrLst/>
              <dgm:ruleLst/>
            </dgm:layoutNode>
            <dgm:layoutNode name="bigConnLine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  <dgm:constrLst/>
              <dgm:ruleLst/>
            </dgm:layoutNode>
            <dgm:layoutNode name="bigTitle" styleLbl="revTx">
              <dgm:alg type="tx">
                <dgm:param type="txAnchorVert" val="b"/>
                <dgm:param type="txAnchorVertCh" val="b"/>
                <dgm:param type="txAnchorHorzCh" val="ctr"/>
              </dgm:alg>
              <dgm:shape xmlns:r="http://schemas.openxmlformats.org/officeDocument/2006/relationships" type="rect" r:blip="" hideGeom="1">
                <dgm:adjLst/>
              </dgm:shape>
              <dgm:presOf axis="self" ptType="node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9" fact="NaN" max="NaN"/>
              </dgm:ruleLst>
            </dgm:layoutNode>
            <dgm:choose name="Name13">
              <dgm:if name="Name14" axis="ch" ptType="node" func="cnt" op="gte" val="1">
                <dgm:layoutNode name="bigDesc" styleLbl="revTx">
                  <dgm:alg type="tx">
                    <dgm:param type="txAnchorVert" val="mid"/>
                    <dgm:param type="txAnchorVertCh" val="mid"/>
                    <dgm:param type="txAnchorHorzCh" val="ctr"/>
                  </dgm:alg>
                  <dgm:shape xmlns:r="http://schemas.openxmlformats.org/officeDocument/2006/relationships" type="rect" r:blip="" hideGeom="1">
                    <dgm:adjLst/>
                  </dgm:shape>
                  <dgm:presOf axis="des" ptType="node"/>
                  <dgm:constrLst>
                    <dgm:constr type="lMarg"/>
                    <dgm:constr type="rMarg"/>
                    <dgm:constr type="tMarg"/>
                    <dgm:constr type="bMarg"/>
                  </dgm:constrLst>
                  <dgm:ruleLst>
                    <dgm:rule type="primFontSz" val="9" fact="NaN" max="NaN"/>
                  </dgm:ruleLst>
                </dgm:layoutNode>
              </dgm:if>
              <dgm:else name="Name15"/>
            </dgm:choose>
          </dgm:layoutNode>
        </dgm:else>
      </dgm:choose>
      <dgm:forEach name="Name1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lain"/>
          </dgm1611:buPr>
        </dgm1611:autoBuNodeInfo>
      </dgm1611:autoBuNodeInfoLst>
    </a:ex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#1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#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#3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2#4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2#5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2#6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2#7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3d2#8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3d2#9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3d2#10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3d2#11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3d2#1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81ABC-D53C-4DEB-79A2-4631AF81BD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8655FB-4BEB-0EF9-D10E-BE62D522F6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DC39F3-1DCF-D3A9-FA52-6958185267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91EE6-0BE6-4C37-B6AB-1B9836A65B31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D71211-C713-EE3A-C238-423241EC14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336CD5-B5A1-D179-B51D-AD21823915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C1D7D-A3A7-452C-B06D-88C8BF476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611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40D12-82CE-3F1A-8AB7-2063AEB98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271DBF-1A2F-214D-B7A6-B1500E5684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081DC0-3095-2718-379D-AD1B888520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91EE6-0BE6-4C37-B6AB-1B9836A65B31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3F7114-F268-8EA9-2FDB-4FEE4B98A7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E6B173-3EFE-D38C-E414-4FA0B3EA9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C1D7D-A3A7-452C-B06D-88C8BF476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1816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7427D-E204-193F-A974-9C3D55567A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6B1212-44DC-77FA-AED1-AD67062FBF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603406-EE50-2939-2D2C-8002804E6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91EE6-0BE6-4C37-B6AB-1B9836A65B31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5A5216-6C16-F4C6-22A8-539DF4CA99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8EB6B3-2D44-BAF3-FAE5-E3E34C455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C1D7D-A3A7-452C-B06D-88C8BF476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465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DB7B9D-5429-718E-F014-6FE3AEDF4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A41A8C-441A-C956-99F5-9E42DD9FAD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D9FAC0-50E3-973E-C6AC-14798A3502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911760-BD13-AEB9-88B1-E239784064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91EE6-0BE6-4C37-B6AB-1B9836A65B31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3308BC-B2DE-2E7A-17A6-831A71330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2388BD-99DC-236A-A060-1180259C7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C1D7D-A3A7-452C-B06D-88C8BF476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0728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78FE5-4D4E-EE60-5AB9-DAA48FCF9D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F76F86-F78F-603A-DB82-B13A342297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4BC9F-777E-B27C-5C0F-C984E779E9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64B3FCD-F6DC-774C-D4CC-A139F0481CF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8D8356-39F1-22CC-2AB7-57F5393BBD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45D4764-414D-E992-F248-64DBE36E9F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91EE6-0BE6-4C37-B6AB-1B9836A65B31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45A30B-476C-4AED-9FD5-6493B621F0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CA9385A-DD5B-052E-D0E4-856B3DAC5F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C1D7D-A3A7-452C-B06D-88C8BF476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927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62A835-DF1E-AABD-3216-A74E9529A1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B32DC9-7127-45F8-8CA5-BA03594294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91EE6-0BE6-4C37-B6AB-1B9836A65B31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9E94F5-3411-EA06-3BEB-B52FC4001E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C3C69D-A08A-2C42-80F3-B6DC15E66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C1D7D-A3A7-452C-B06D-88C8BF476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8078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3183CA3-EC60-D6C5-F658-DBB49CE77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91EE6-0BE6-4C37-B6AB-1B9836A65B31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C9E8BA-AA75-4CAD-F5B3-F957867FF3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A2260B-0C07-679B-DAD9-702A05B8A2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C1D7D-A3A7-452C-B06D-88C8BF476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938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DC94F-1463-8D6D-B759-48B5353162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22F1D-DD13-0855-905F-572B27CE49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DC7096-4205-4722-B823-EDBA55618F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1AC856-D793-5C87-6D90-59F70797BC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91EE6-0BE6-4C37-B6AB-1B9836A65B31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65D81A-AAAF-9BA9-2360-67E1D9ADE5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2F320C-2ECF-CD7E-421E-37CE928A96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C1D7D-A3A7-452C-B06D-88C8BF476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733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7625B0-3417-BF03-D9B9-A531DEFB8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56E51D5-9771-FCA7-C2E3-98FAD65C3DC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4F1D50-05FD-7562-B258-B339B08DE5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B3D39E-C04D-6ED4-FCC3-9BD79719EB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91EE6-0BE6-4C37-B6AB-1B9836A65B31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9C3436-401D-4208-8DA9-4E6C5105E7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E3AE7C-D4A1-A909-7717-59DC8E55F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C1D7D-A3A7-452C-B06D-88C8BF476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9497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EFCFF-80FB-9BE2-60A5-DDE0CDDB6E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A005C7-1FF4-49B8-124C-C07256B72F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D51FF6-6A0E-F48B-615F-B77952C508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91EE6-0BE6-4C37-B6AB-1B9836A65B31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527A0C-040B-12AD-3FA3-02D6DBDAC1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ADE6E3-84C9-9D8E-4300-459BB42C4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C1D7D-A3A7-452C-B06D-88C8BF476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3107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13F1C68-AD67-F457-B755-8108320173C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8D185D-015D-23B0-CB4D-54A79CAE12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1F4E19-6DB0-68A5-60C6-56BC91C83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91EE6-0BE6-4C37-B6AB-1B9836A65B31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6C94FC-4E96-4451-D4DE-3B13DBAF30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3B02EC-456B-24FB-3609-4A4847C2CB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C1D7D-A3A7-452C-B06D-88C8BF476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6603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E3512F7-20B2-3A7E-0485-1D8E90550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2EDD26-19C6-7B17-CB16-F588BF7E22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B746BD-FE48-F23F-DBC8-714B57FDC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9991EE6-0BE6-4C37-B6AB-1B9836A65B31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E3C689-26B1-0830-1F5C-FC0DEFF7C73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D30E96-7DA0-DCA5-4907-988D1CEA449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E1C1D7D-A3A7-452C-B06D-88C8BF476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1304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hyperlink" Target="mailto:2430598@student.uwtsd.ac.uk" TargetMode="Externa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 /><Relationship Id="rId1" Type="http://schemas.openxmlformats.org/officeDocument/2006/relationships/slideLayout" Target="../slideLayouts/slideLayout9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5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 /><Relationship Id="rId2" Type="http://schemas.openxmlformats.org/officeDocument/2006/relationships/diagramData" Target="../diagrams/data3.xml" /><Relationship Id="rId1" Type="http://schemas.openxmlformats.org/officeDocument/2006/relationships/slideLayout" Target="../slideLayouts/slideLayout5.xml" /><Relationship Id="rId6" Type="http://schemas.microsoft.com/office/2007/relationships/diagramDrawing" Target="../diagrams/drawing3.xml" /><Relationship Id="rId5" Type="http://schemas.openxmlformats.org/officeDocument/2006/relationships/diagramColors" Target="../diagrams/colors3.xml" /><Relationship Id="rId4" Type="http://schemas.openxmlformats.org/officeDocument/2006/relationships/diagramQuickStyle" Target="../diagrams/quickStyle3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 /><Relationship Id="rId2" Type="http://schemas.openxmlformats.org/officeDocument/2006/relationships/diagramData" Target="../diagrams/data4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4.xml" /><Relationship Id="rId5" Type="http://schemas.openxmlformats.org/officeDocument/2006/relationships/diagramColors" Target="../diagrams/colors4.xml" /><Relationship Id="rId4" Type="http://schemas.openxmlformats.org/officeDocument/2006/relationships/diagramQuickStyle" Target="../diagrams/quickStyle4.xml" 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 /><Relationship Id="rId3" Type="http://schemas.openxmlformats.org/officeDocument/2006/relationships/diagramLayout" Target="../diagrams/layout5.xml" /><Relationship Id="rId7" Type="http://schemas.openxmlformats.org/officeDocument/2006/relationships/diagramData" Target="../diagrams/data6.xml" /><Relationship Id="rId2" Type="http://schemas.openxmlformats.org/officeDocument/2006/relationships/diagramData" Target="../diagrams/data5.xml" /><Relationship Id="rId1" Type="http://schemas.openxmlformats.org/officeDocument/2006/relationships/slideLayout" Target="../slideLayouts/slideLayout5.xml" /><Relationship Id="rId6" Type="http://schemas.microsoft.com/office/2007/relationships/diagramDrawing" Target="../diagrams/drawing5.xml" /><Relationship Id="rId11" Type="http://schemas.microsoft.com/office/2007/relationships/diagramDrawing" Target="../diagrams/drawing6.xml" /><Relationship Id="rId5" Type="http://schemas.openxmlformats.org/officeDocument/2006/relationships/diagramColors" Target="../diagrams/colors5.xml" /><Relationship Id="rId10" Type="http://schemas.openxmlformats.org/officeDocument/2006/relationships/diagramColors" Target="../diagrams/colors6.xml" /><Relationship Id="rId4" Type="http://schemas.openxmlformats.org/officeDocument/2006/relationships/diagramQuickStyle" Target="../diagrams/quickStyle5.xml" /><Relationship Id="rId9" Type="http://schemas.openxmlformats.org/officeDocument/2006/relationships/diagramQuickStyle" Target="../diagrams/quickStyle6.xml" 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 /><Relationship Id="rId3" Type="http://schemas.microsoft.com/office/2007/relationships/hdphoto" Target="../media/hdphoto1.wdp" /><Relationship Id="rId7" Type="http://schemas.openxmlformats.org/officeDocument/2006/relationships/diagramQuickStyle" Target="../diagrams/quickStyle7.xml" /><Relationship Id="rId2" Type="http://schemas.openxmlformats.org/officeDocument/2006/relationships/image" Target="../media/image14.png" /><Relationship Id="rId1" Type="http://schemas.openxmlformats.org/officeDocument/2006/relationships/slideLayout" Target="../slideLayouts/slideLayout5.xml" /><Relationship Id="rId6" Type="http://schemas.openxmlformats.org/officeDocument/2006/relationships/diagramLayout" Target="../diagrams/layout7.xml" /><Relationship Id="rId5" Type="http://schemas.openxmlformats.org/officeDocument/2006/relationships/diagramData" Target="../diagrams/data7.xml" /><Relationship Id="rId4" Type="http://schemas.openxmlformats.org/officeDocument/2006/relationships/hyperlink" Target="https://www.pxfuel.com/en/search?q=marketing" TargetMode="External" /><Relationship Id="rId9" Type="http://schemas.microsoft.com/office/2007/relationships/diagramDrawing" Target="../diagrams/drawing7.xml" 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 /><Relationship Id="rId3" Type="http://schemas.openxmlformats.org/officeDocument/2006/relationships/diagramLayout" Target="../diagrams/layout8.xml" /><Relationship Id="rId7" Type="http://schemas.openxmlformats.org/officeDocument/2006/relationships/diagramData" Target="../diagrams/data9.xml" /><Relationship Id="rId2" Type="http://schemas.openxmlformats.org/officeDocument/2006/relationships/diagramData" Target="../diagrams/data8.xml" /><Relationship Id="rId1" Type="http://schemas.openxmlformats.org/officeDocument/2006/relationships/slideLayout" Target="../slideLayouts/slideLayout5.xml" /><Relationship Id="rId6" Type="http://schemas.microsoft.com/office/2007/relationships/diagramDrawing" Target="../diagrams/drawing8.xml" /><Relationship Id="rId11" Type="http://schemas.microsoft.com/office/2007/relationships/diagramDrawing" Target="../diagrams/drawing9.xml" /><Relationship Id="rId5" Type="http://schemas.openxmlformats.org/officeDocument/2006/relationships/diagramColors" Target="../diagrams/colors8.xml" /><Relationship Id="rId10" Type="http://schemas.openxmlformats.org/officeDocument/2006/relationships/diagramColors" Target="../diagrams/colors9.xml" /><Relationship Id="rId4" Type="http://schemas.openxmlformats.org/officeDocument/2006/relationships/diagramQuickStyle" Target="../diagrams/quickStyle8.xml" /><Relationship Id="rId9" Type="http://schemas.openxmlformats.org/officeDocument/2006/relationships/diagramQuickStyle" Target="../diagrams/quickStyle9.xml" 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1.xml" /><Relationship Id="rId3" Type="http://schemas.openxmlformats.org/officeDocument/2006/relationships/diagramLayout" Target="../diagrams/layout10.xml" /><Relationship Id="rId7" Type="http://schemas.openxmlformats.org/officeDocument/2006/relationships/diagramData" Target="../diagrams/data11.xml" /><Relationship Id="rId2" Type="http://schemas.openxmlformats.org/officeDocument/2006/relationships/diagramData" Target="../diagrams/data10.xml" /><Relationship Id="rId1" Type="http://schemas.openxmlformats.org/officeDocument/2006/relationships/slideLayout" Target="../slideLayouts/slideLayout4.xml" /><Relationship Id="rId6" Type="http://schemas.microsoft.com/office/2007/relationships/diagramDrawing" Target="../diagrams/drawing10.xml" /><Relationship Id="rId11" Type="http://schemas.microsoft.com/office/2007/relationships/diagramDrawing" Target="../diagrams/drawing11.xml" /><Relationship Id="rId5" Type="http://schemas.openxmlformats.org/officeDocument/2006/relationships/diagramColors" Target="../diagrams/colors10.xml" /><Relationship Id="rId10" Type="http://schemas.openxmlformats.org/officeDocument/2006/relationships/diagramColors" Target="../diagrams/colors11.xml" /><Relationship Id="rId4" Type="http://schemas.openxmlformats.org/officeDocument/2006/relationships/diagramQuickStyle" Target="../diagrams/quickStyle10.xml" /><Relationship Id="rId9" Type="http://schemas.openxmlformats.org/officeDocument/2006/relationships/diagramQuickStyle" Target="../diagrams/quickStyle11.xml" 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3.xml" /><Relationship Id="rId3" Type="http://schemas.openxmlformats.org/officeDocument/2006/relationships/diagramLayout" Target="../diagrams/layout12.xml" /><Relationship Id="rId7" Type="http://schemas.openxmlformats.org/officeDocument/2006/relationships/diagramData" Target="../diagrams/data13.xml" /><Relationship Id="rId2" Type="http://schemas.openxmlformats.org/officeDocument/2006/relationships/diagramData" Target="../diagrams/data12.xml" /><Relationship Id="rId1" Type="http://schemas.openxmlformats.org/officeDocument/2006/relationships/slideLayout" Target="../slideLayouts/slideLayout5.xml" /><Relationship Id="rId6" Type="http://schemas.microsoft.com/office/2007/relationships/diagramDrawing" Target="../diagrams/drawing12.xml" /><Relationship Id="rId11" Type="http://schemas.microsoft.com/office/2007/relationships/diagramDrawing" Target="../diagrams/drawing13.xml" /><Relationship Id="rId5" Type="http://schemas.openxmlformats.org/officeDocument/2006/relationships/diagramColors" Target="../diagrams/colors12.xml" /><Relationship Id="rId10" Type="http://schemas.openxmlformats.org/officeDocument/2006/relationships/diagramColors" Target="../diagrams/colors13.xml" /><Relationship Id="rId4" Type="http://schemas.openxmlformats.org/officeDocument/2006/relationships/diagramQuickStyle" Target="../diagrams/quickStyle12.xml" /><Relationship Id="rId9" Type="http://schemas.openxmlformats.org/officeDocument/2006/relationships/diagramQuickStyle" Target="../diagrams/quickStyle13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ggplc.com/" TargetMode="External" /><Relationship Id="rId2" Type="http://schemas.openxmlformats.org/officeDocument/2006/relationships/hyperlink" Target="https://find-and-update.company-information.service.gov.uk/company/08528493" TargetMode="External" /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svg" /><Relationship Id="rId1" Type="http://schemas.openxmlformats.org/officeDocument/2006/relationships/slideLayout" Target="../slideLayouts/slideLayout6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59CC4D-7BEB-8413-AA94-0D251E7319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13810" y="2960716"/>
            <a:ext cx="4036334" cy="2387600"/>
          </a:xfrm>
        </p:spPr>
        <p:txBody>
          <a:bodyPr anchor="t">
            <a:normAutofit/>
          </a:bodyPr>
          <a:lstStyle/>
          <a:p>
            <a:pPr algn="l"/>
            <a:r>
              <a:rPr lang="en-GB" sz="2600" b="1"/>
              <a:t>Course: BA (Hons) Business Management</a:t>
            </a:r>
            <a:br>
              <a:rPr lang="en-GB" sz="2600"/>
            </a:br>
            <a:r>
              <a:rPr lang="en-GB" sz="2600" b="1"/>
              <a:t>Module:</a:t>
            </a:r>
            <a:r>
              <a:rPr lang="en-GB" sz="2600"/>
              <a:t> </a:t>
            </a:r>
            <a:r>
              <a:rPr lang="en-GB" sz="2600" b="1"/>
              <a:t>Entrepreneurship LCBB5013</a:t>
            </a:r>
            <a:br>
              <a:rPr lang="en-GB" sz="2600"/>
            </a:br>
            <a:endParaRPr lang="en-GB" sz="26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9B5C02-FBDB-01A4-4383-05F48F7394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13809" y="953037"/>
            <a:ext cx="4036333" cy="1709849"/>
          </a:xfrm>
        </p:spPr>
        <p:txBody>
          <a:bodyPr anchor="b">
            <a:normAutofit/>
          </a:bodyPr>
          <a:lstStyle/>
          <a:p>
            <a:pPr algn="l"/>
            <a:r>
              <a:rPr lang="en-GB" sz="2000" b="1" i="1"/>
              <a:t>Student: Valya Borisova</a:t>
            </a:r>
            <a:endParaRPr lang="en-GB" sz="2000"/>
          </a:p>
          <a:p>
            <a:pPr algn="l"/>
            <a:r>
              <a:rPr lang="en-GB" sz="2000" b="1" i="1"/>
              <a:t>Student Number: </a:t>
            </a:r>
            <a:r>
              <a:rPr lang="en-GB" sz="2000" b="1" i="1">
                <a:hlinkClick r:id="rId2"/>
              </a:rPr>
              <a:t>2430598</a:t>
            </a:r>
            <a:endParaRPr lang="en-GB" sz="2000"/>
          </a:p>
          <a:p>
            <a:pPr algn="l"/>
            <a:endParaRPr lang="en-GB" sz="200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aint David's Day.&#10;&#10;AI-generated content may be incorrect.">
            <a:extLst>
              <a:ext uri="{FF2B5EF4-FFF2-40B4-BE49-F238E27FC236}">
                <a16:creationId xmlns:a16="http://schemas.microsoft.com/office/drawing/2014/main" id="{8E436ED2-0302-3206-0187-F0FA8EED0C3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41150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9EDAC-25C7-C592-1F86-6716E9BCFA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30C575A2-4C7B-F49E-C36A-E135D1E301B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778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F2EDA1-A2D5-1CB0-9EB9-4A151C62C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Company Overview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Placeholder 6" descr="Three people are engaged in a group fitness workout on a black and blue mats.&#10;&#10;AI-generated content may be incorrect.">
            <a:extLst>
              <a:ext uri="{FF2B5EF4-FFF2-40B4-BE49-F238E27FC236}">
                <a16:creationId xmlns:a16="http://schemas.microsoft.com/office/drawing/2014/main" id="{4649143F-E3DB-2FFE-1C9D-74634A2E8D8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20" b="10520"/>
          <a:stretch/>
        </p:blipFill>
        <p:spPr>
          <a:xfrm>
            <a:off x="703182" y="1458018"/>
            <a:ext cx="4777381" cy="3772220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0E50988-4C8A-CFDA-3DCC-512D0A3B33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894962" y="1984443"/>
            <a:ext cx="5458838" cy="4192520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b="1"/>
              <a:t>About The Gym Group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/>
              <a:t>One of the UK's largest low-cost gym operators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/>
              <a:t>Over 240 gyms across the UK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/>
              <a:t>More than one million members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/>
              <a:t>Mission focuses on making fitness affordable and accessible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/>
              <a:t>Strong digital membership platform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b="1"/>
              <a:t>Business Opportunity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Growing demand for personalised digital health and wellbeing services provides an opportunity to diversify revenue while increasing customer engagement.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91955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F9A5C5-D59C-C885-BCAF-2444068CB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Business Idea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AF4865-8E84-ABC1-7571-DA0CDCFC84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Gym Group Wellness+</a:t>
            </a:r>
          </a:p>
          <a:p>
            <a:endParaRPr lang="en-GB" dirty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0F6EB011-C86B-32ED-F34E-B79AE4D15BC0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219172135"/>
              </p:ext>
            </p:extLst>
          </p:nvPr>
        </p:nvGraphicFramePr>
        <p:xfrm>
          <a:off x="839788" y="2505075"/>
          <a:ext cx="5157787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396D040-49C4-62C6-1532-5C35A5182EB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dirty="0"/>
              <a:t>USP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D9B34D-2A53-A731-9669-F714BC05AE97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b="1" dirty="0"/>
          </a:p>
          <a:p>
            <a:r>
              <a:rPr lang="en-GB" dirty="0"/>
              <a:t>Affordable personalised fitness powered by artificial intelligence.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3783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A2B4F-0C49-A92D-CB7E-8DA49B3A7C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 Opportunity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26893C-D358-C6C9-F188-C742E69C55F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Target Market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E7D5C1-B4AC-A919-6BD8-9B7E7C068E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Industry Trends</a:t>
            </a:r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8F26C142-E4C2-46EA-FE2A-5E8F3D7FBC52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948793175"/>
              </p:ext>
            </p:extLst>
          </p:nvPr>
        </p:nvGraphicFramePr>
        <p:xfrm>
          <a:off x="839788" y="2505075"/>
          <a:ext cx="5157787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934FF37-61E3-B632-E2E5-0C9869EE6E8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Adults aged 18–45</a:t>
            </a:r>
          </a:p>
          <a:p>
            <a:r>
              <a:rPr lang="en-GB" dirty="0"/>
              <a:t>Students</a:t>
            </a:r>
          </a:p>
          <a:p>
            <a:r>
              <a:rPr lang="en-GB" dirty="0"/>
              <a:t>Young professionals</a:t>
            </a:r>
          </a:p>
          <a:p>
            <a:r>
              <a:rPr lang="en-GB" dirty="0"/>
              <a:t>Existing Gym Group members</a:t>
            </a:r>
          </a:p>
          <a:p>
            <a:r>
              <a:rPr lang="en-GB" dirty="0"/>
              <a:t>Corporate wellbeing clients</a:t>
            </a:r>
          </a:p>
        </p:txBody>
      </p:sp>
    </p:spTree>
    <p:extLst>
      <p:ext uri="{BB962C8B-B14F-4D97-AF65-F5344CB8AC3E}">
        <p14:creationId xmlns:p14="http://schemas.microsoft.com/office/powerpoint/2010/main" val="15908523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4" name="Isosceles Triangle 33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Isosceles Triangle 35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0B29A2-C5DE-A4E1-365F-BB2D615CC3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 Analysis SWOT</a:t>
            </a:r>
          </a:p>
        </p:txBody>
      </p:sp>
      <p:graphicFrame>
        <p:nvGraphicFramePr>
          <p:cNvPr id="19" name="Content Placeholder 18">
            <a:extLst>
              <a:ext uri="{FF2B5EF4-FFF2-40B4-BE49-F238E27FC236}">
                <a16:creationId xmlns:a16="http://schemas.microsoft.com/office/drawing/2014/main" id="{0EA314F0-0051-A673-1A2E-4B6F15792C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571486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00898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5E1B4-D915-DDF1-B4A5-B28B45520A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Strategy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D7C030-88D8-7408-D2CA-FCD0C15072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STP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3EB35E92-7D8C-C64F-F262-1E2A9A5EED19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256435394"/>
              </p:ext>
            </p:extLst>
          </p:nvPr>
        </p:nvGraphicFramePr>
        <p:xfrm>
          <a:off x="839788" y="2505075"/>
          <a:ext cx="4224251" cy="17842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F4B5BD7-1643-DCF4-B219-25AF9B2416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7Ps</a:t>
            </a: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88970A24-23AF-9E06-BFC6-5FCA7F714EB0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2436609319"/>
              </p:ext>
            </p:extLst>
          </p:nvPr>
        </p:nvGraphicFramePr>
        <p:xfrm>
          <a:off x="6172200" y="2505075"/>
          <a:ext cx="4224251" cy="27374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1931040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139E42-56BB-A13A-7197-F492239F7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Marketing Strategy 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Content Placeholder 23" descr="Digital Marketing.&#10;&#10;AI-generated content may be incorrect.">
            <a:extLst>
              <a:ext uri="{FF2B5EF4-FFF2-40B4-BE49-F238E27FC236}">
                <a16:creationId xmlns:a16="http://schemas.microsoft.com/office/drawing/2014/main" id="{EEA65572-2837-B0ED-BBA6-33E1A4FBAB60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911532" y="2619713"/>
            <a:ext cx="5150277" cy="3443328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6" name="Content Placeholder 6">
            <a:extLst>
              <a:ext uri="{FF2B5EF4-FFF2-40B4-BE49-F238E27FC236}">
                <a16:creationId xmlns:a16="http://schemas.microsoft.com/office/drawing/2014/main" id="{3DD0BD1D-570A-C9F5-2B93-C805F764B2C6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859902113"/>
              </p:ext>
            </p:extLst>
          </p:nvPr>
        </p:nvGraphicFramePr>
        <p:xfrm>
          <a:off x="793661" y="2599509"/>
          <a:ext cx="4530898" cy="363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7643478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428B2-A793-7D31-3330-433F04E40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Operations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733004-D8E4-C099-786D-6C302C4A6B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Implementation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13CCBE-1A52-0563-F952-AC1B74B8C3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Team </a:t>
            </a:r>
          </a:p>
        </p:txBody>
      </p:sp>
      <p:graphicFrame>
        <p:nvGraphicFramePr>
          <p:cNvPr id="11" name="Content Placeholder 5">
            <a:extLst>
              <a:ext uri="{FF2B5EF4-FFF2-40B4-BE49-F238E27FC236}">
                <a16:creationId xmlns:a16="http://schemas.microsoft.com/office/drawing/2014/main" id="{D8C38DA2-4604-DB25-B179-FC671F595C47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1591698036"/>
              </p:ext>
            </p:extLst>
          </p:nvPr>
        </p:nvGraphicFramePr>
        <p:xfrm>
          <a:off x="6172200" y="2505075"/>
          <a:ext cx="5183188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22" name="Content Placeholder 21">
            <a:extLst>
              <a:ext uri="{FF2B5EF4-FFF2-40B4-BE49-F238E27FC236}">
                <a16:creationId xmlns:a16="http://schemas.microsoft.com/office/drawing/2014/main" id="{8036120F-88FB-4130-3CE6-1F408F3838A7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000845085"/>
              </p:ext>
            </p:extLst>
          </p:nvPr>
        </p:nvGraphicFramePr>
        <p:xfrm>
          <a:off x="839788" y="2505075"/>
          <a:ext cx="5157787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9019610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4132A-2F70-4375-CF8D-B3EE8782A1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Summary</a:t>
            </a:r>
          </a:p>
        </p:txBody>
      </p:sp>
      <p:graphicFrame>
        <p:nvGraphicFramePr>
          <p:cNvPr id="16" name="Content Placeholder 15">
            <a:extLst>
              <a:ext uri="{FF2B5EF4-FFF2-40B4-BE49-F238E27FC236}">
                <a16:creationId xmlns:a16="http://schemas.microsoft.com/office/drawing/2014/main" id="{372BE445-6469-1C27-652E-157D2E0133DB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258945406"/>
              </p:ext>
            </p:extLst>
          </p:nvPr>
        </p:nvGraphicFramePr>
        <p:xfrm>
          <a:off x="6172200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5" name="Content Placeholder 14">
            <a:extLst>
              <a:ext uri="{FF2B5EF4-FFF2-40B4-BE49-F238E27FC236}">
                <a16:creationId xmlns:a16="http://schemas.microsoft.com/office/drawing/2014/main" id="{215E30FB-C528-6C51-9670-BC9FBF49D0D5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163741489"/>
              </p:ext>
            </p:extLst>
          </p:nvPr>
        </p:nvGraphicFramePr>
        <p:xfrm>
          <a:off x="838200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8366766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3E947-B84C-97E3-BF35-E21A02FCF5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95BDF6-2344-98A2-CA31-15926AAF70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Customers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AD5D4A7F-FA05-19E6-44D0-D4B42D0139D2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342705525"/>
              </p:ext>
            </p:extLst>
          </p:nvPr>
        </p:nvGraphicFramePr>
        <p:xfrm>
          <a:off x="839788" y="2505075"/>
          <a:ext cx="4624445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4D8688-FF70-A196-0104-95E3F6F6736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For The Gym Group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6FF46ED5-A154-54C7-C264-DB5FE2161A30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1432712525"/>
              </p:ext>
            </p:extLst>
          </p:nvPr>
        </p:nvGraphicFramePr>
        <p:xfrm>
          <a:off x="6172200" y="2505075"/>
          <a:ext cx="5183188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5051348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7895A40-19A4-42D6-9D30-DBC1E8002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2F429C4-ABC9-46FC-818A-B5429CDE4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270325" y="3369273"/>
            <a:ext cx="32004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CEF98E4-3709-4952-8F42-2305CCE34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374475" y="1040470"/>
            <a:ext cx="6858003" cy="477704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10BCCF5-D685-47FF-B675-647EAEB72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7914" y="857786"/>
            <a:ext cx="11067024" cy="520893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D6442E-DE80-A759-BB91-045CCE6EE8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7689" y="3071183"/>
            <a:ext cx="9910296" cy="25900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8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0EE8A42-107A-4D4C-8D56-BBAE95C7F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524009" y="3366125"/>
            <a:ext cx="32004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90383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FD7E8-932C-A48E-6125-E4F46EC20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089506-A0C2-8365-6B11-61CF124EEE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02574"/>
            <a:ext cx="10515600" cy="5655425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2400" dirty="0"/>
              <a:t>Ansoff, H.I. (1988) </a:t>
            </a:r>
            <a:r>
              <a:rPr lang="en-GB" sz="2400" i="1" dirty="0"/>
              <a:t>Corporate Strategy</a:t>
            </a:r>
            <a:r>
              <a:rPr lang="en-GB" sz="2400" dirty="0"/>
              <a:t>. London: Penguin.</a:t>
            </a:r>
          </a:p>
          <a:p>
            <a:pPr marL="0" indent="0">
              <a:buNone/>
            </a:pPr>
            <a:r>
              <a:rPr lang="en-GB" sz="2400" dirty="0"/>
              <a:t>Barringer, B.R. and Ireland, R.D. (2019) </a:t>
            </a:r>
            <a:r>
              <a:rPr lang="en-GB" sz="2400" i="1" dirty="0"/>
              <a:t>Entrepreneurship: Successfully Launching New Ventures</a:t>
            </a:r>
            <a:r>
              <a:rPr lang="en-GB" sz="2400" dirty="0"/>
              <a:t>. 6th Global </a:t>
            </a:r>
            <a:r>
              <a:rPr lang="en-GB" sz="2400" dirty="0" err="1"/>
              <a:t>edn</a:t>
            </a:r>
            <a:r>
              <a:rPr lang="en-GB" sz="2400" dirty="0"/>
              <a:t>. Harlow: Pearson.</a:t>
            </a:r>
          </a:p>
          <a:p>
            <a:pPr marL="0" indent="0">
              <a:buNone/>
            </a:pPr>
            <a:r>
              <a:rPr lang="en-GB" sz="2400" dirty="0"/>
              <a:t>Barney, J.B. (1991) ‘Firm resources and sustained competitive advantage’, </a:t>
            </a:r>
            <a:r>
              <a:rPr lang="en-GB" sz="2400" i="1" dirty="0"/>
              <a:t>Journal of Management</a:t>
            </a:r>
            <a:r>
              <a:rPr lang="en-GB" sz="2400" dirty="0"/>
              <a:t>, 17(1), pp. 99–120.</a:t>
            </a:r>
          </a:p>
          <a:p>
            <a:pPr marL="0" indent="0">
              <a:buNone/>
            </a:pPr>
            <a:r>
              <a:rPr lang="en-GB" sz="2400" dirty="0"/>
              <a:t>Booms, B.H. and Bitner, M.J. (1981) ‘Marketing strategies and organisation structures for service firms’, in Donnelly, J.H. and George, W.R. (eds.) </a:t>
            </a:r>
            <a:r>
              <a:rPr lang="en-GB" sz="2400" i="1" dirty="0"/>
              <a:t>Marketing of Services</a:t>
            </a:r>
            <a:r>
              <a:rPr lang="en-GB" sz="2400" dirty="0"/>
              <a:t>. Chicago: American Marketing Association, pp. 47–51.</a:t>
            </a:r>
          </a:p>
          <a:p>
            <a:pPr marL="0" indent="0">
              <a:buNone/>
            </a:pPr>
            <a:r>
              <a:rPr lang="en-GB" sz="2400" dirty="0"/>
              <a:t>Chaffey, D. and Ellis-Chadwick, F. (2022) </a:t>
            </a:r>
            <a:r>
              <a:rPr lang="en-GB" sz="2400" i="1" dirty="0"/>
              <a:t>Digital Marketing</a:t>
            </a:r>
            <a:r>
              <a:rPr lang="en-GB" sz="2400" dirty="0"/>
              <a:t>. 8th </a:t>
            </a:r>
            <a:r>
              <a:rPr lang="en-GB" sz="2400" dirty="0" err="1"/>
              <a:t>edn</a:t>
            </a:r>
            <a:r>
              <a:rPr lang="en-GB" sz="2400" dirty="0"/>
              <a:t>. Harlow: Pearson.</a:t>
            </a:r>
          </a:p>
          <a:p>
            <a:pPr marL="0" indent="0">
              <a:buNone/>
            </a:pPr>
            <a:r>
              <a:rPr lang="en-GB" sz="2400" dirty="0"/>
              <a:t>Companies House (2025) </a:t>
            </a:r>
            <a:r>
              <a:rPr lang="en-GB" sz="2400" i="1" dirty="0"/>
              <a:t>The Gym Group plc Filing History</a:t>
            </a:r>
            <a:r>
              <a:rPr lang="en-GB" sz="2400" dirty="0"/>
              <a:t>. Available at: </a:t>
            </a:r>
            <a:r>
              <a:rPr lang="en-GB" sz="2400" u="sng" dirty="0">
                <a:hlinkClick r:id="rId2"/>
              </a:rPr>
              <a:t>https://find-and-update.company-information.service.gov.uk/company/08528493</a:t>
            </a:r>
            <a:r>
              <a:rPr lang="en-GB" sz="2400" dirty="0"/>
              <a:t> (Accessed: 26 July 2026).</a:t>
            </a:r>
          </a:p>
          <a:p>
            <a:pPr marL="0" indent="0">
              <a:buNone/>
            </a:pPr>
            <a:r>
              <a:rPr lang="en-GB" sz="2400" dirty="0"/>
              <a:t>Data Protection Act 2018 (c.12). London: The Stationery Office.</a:t>
            </a:r>
          </a:p>
          <a:p>
            <a:pPr marL="0" indent="0">
              <a:buNone/>
            </a:pPr>
            <a:r>
              <a:rPr lang="en-GB" sz="2400" dirty="0"/>
              <a:t>Deloitte (2023) </a:t>
            </a:r>
            <a:r>
              <a:rPr lang="en-GB" sz="2400" i="1" dirty="0"/>
              <a:t>The Future of Wellbeing</a:t>
            </a:r>
            <a:r>
              <a:rPr lang="en-GB" sz="2400" dirty="0"/>
              <a:t>. London: Deloitte.</a:t>
            </a:r>
          </a:p>
          <a:p>
            <a:pPr marL="0" indent="0">
              <a:buNone/>
            </a:pPr>
            <a:r>
              <a:rPr lang="en-GB" sz="2400" dirty="0"/>
              <a:t>Department for Business and Trade (2024) </a:t>
            </a:r>
            <a:r>
              <a:rPr lang="en-GB" sz="2400" i="1" dirty="0"/>
              <a:t>Business Population Estimates for the UK and Regions</a:t>
            </a:r>
            <a:r>
              <a:rPr lang="en-GB" sz="2400" dirty="0"/>
              <a:t>. London: Department for Business and Trade.</a:t>
            </a:r>
          </a:p>
          <a:p>
            <a:pPr marL="0" indent="0">
              <a:buNone/>
            </a:pPr>
            <a:r>
              <a:rPr lang="en-GB" sz="2400" dirty="0"/>
              <a:t>Department of Health and Social Care (2023) </a:t>
            </a:r>
            <a:r>
              <a:rPr lang="en-GB" sz="2400" i="1" dirty="0"/>
              <a:t>Major Conditions Strategy: Case for Change and Our Strategic Framework</a:t>
            </a:r>
            <a:r>
              <a:rPr lang="en-GB" sz="2400" dirty="0"/>
              <a:t>. London: Department of Health and Social Care.</a:t>
            </a:r>
          </a:p>
          <a:p>
            <a:pPr marL="0" indent="0">
              <a:buNone/>
            </a:pPr>
            <a:r>
              <a:rPr lang="en-GB" sz="2400" dirty="0"/>
              <a:t>Grant, R.M. (2022) </a:t>
            </a:r>
            <a:r>
              <a:rPr lang="en-GB" sz="2400" i="1" dirty="0"/>
              <a:t>Contemporary Strategy Analysis</a:t>
            </a:r>
            <a:r>
              <a:rPr lang="en-GB" sz="2400" dirty="0"/>
              <a:t>. 11th </a:t>
            </a:r>
            <a:r>
              <a:rPr lang="en-GB" sz="2400" dirty="0" err="1"/>
              <a:t>edn</a:t>
            </a:r>
            <a:r>
              <a:rPr lang="en-GB" sz="2400" dirty="0"/>
              <a:t>. Hoboken, NJ: John Wiley &amp; Sons.</a:t>
            </a:r>
          </a:p>
          <a:p>
            <a:pPr marL="0" indent="0">
              <a:buNone/>
            </a:pPr>
            <a:r>
              <a:rPr lang="en-GB" sz="2400" dirty="0"/>
              <a:t>His Majesty's Government (2023) </a:t>
            </a:r>
            <a:r>
              <a:rPr lang="en-GB" sz="2400" i="1" dirty="0"/>
              <a:t>UK Government Cyber Security Strategy</a:t>
            </a:r>
            <a:r>
              <a:rPr lang="en-GB" sz="2400" dirty="0"/>
              <a:t>. London: HM Government.</a:t>
            </a:r>
          </a:p>
          <a:p>
            <a:pPr marL="0" indent="0">
              <a:buNone/>
            </a:pPr>
            <a:r>
              <a:rPr lang="en-GB" sz="2400" dirty="0"/>
              <a:t>Information Commissioner's Office (2024) </a:t>
            </a:r>
            <a:r>
              <a:rPr lang="en-GB" sz="2400" i="1" dirty="0"/>
              <a:t>Guide to UK GDPR</a:t>
            </a:r>
            <a:r>
              <a:rPr lang="en-GB" sz="2400" dirty="0"/>
              <a:t>. Wilmslow: Information Commissioner's Office.</a:t>
            </a:r>
          </a:p>
          <a:p>
            <a:pPr marL="0" indent="0">
              <a:buNone/>
            </a:pPr>
            <a:r>
              <a:rPr lang="en-GB" sz="2400" dirty="0"/>
              <a:t>International Health, Racquet &amp; Sportsclub Association (IHRSA) (2024) </a:t>
            </a:r>
            <a:r>
              <a:rPr lang="en-GB" sz="2400" i="1" dirty="0"/>
              <a:t>The Global Report 2024</a:t>
            </a:r>
            <a:r>
              <a:rPr lang="en-GB" sz="2400" dirty="0"/>
              <a:t>. Boston: IHRSA.</a:t>
            </a:r>
          </a:p>
          <a:p>
            <a:pPr marL="0" indent="0">
              <a:buNone/>
            </a:pPr>
            <a:r>
              <a:rPr lang="en-GB" sz="2400" dirty="0"/>
              <a:t>Johnson, G., Scholes, K. and Whittington, R. (2020) </a:t>
            </a:r>
            <a:r>
              <a:rPr lang="en-GB" sz="2400" i="1" dirty="0"/>
              <a:t>Exploring Strategy</a:t>
            </a:r>
            <a:r>
              <a:rPr lang="en-GB" sz="2400" dirty="0"/>
              <a:t>. 12th </a:t>
            </a:r>
            <a:r>
              <a:rPr lang="en-GB" sz="2400" dirty="0" err="1"/>
              <a:t>edn</a:t>
            </a:r>
            <a:r>
              <a:rPr lang="en-GB" sz="2400" dirty="0"/>
              <a:t>. Harlow: Pearson.</a:t>
            </a:r>
          </a:p>
          <a:p>
            <a:pPr marL="0" indent="0">
              <a:buNone/>
            </a:pPr>
            <a:r>
              <a:rPr lang="en-GB" sz="2400" dirty="0"/>
              <a:t>Kotler, P. and Keller, K.L. (2022) </a:t>
            </a:r>
            <a:r>
              <a:rPr lang="en-GB" sz="2400" i="1" dirty="0"/>
              <a:t>Marketing Management</a:t>
            </a:r>
            <a:r>
              <a:rPr lang="en-GB" sz="2400" dirty="0"/>
              <a:t>. 16th Global </a:t>
            </a:r>
            <a:r>
              <a:rPr lang="en-GB" sz="2400" dirty="0" err="1"/>
              <a:t>edn</a:t>
            </a:r>
            <a:r>
              <a:rPr lang="en-GB" sz="2400" dirty="0"/>
              <a:t>. Harlow: Pearson.</a:t>
            </a:r>
          </a:p>
          <a:p>
            <a:pPr marL="0" indent="0">
              <a:buNone/>
            </a:pPr>
            <a:r>
              <a:rPr lang="en-GB" sz="2400" dirty="0"/>
              <a:t>Mintel (2024) </a:t>
            </a:r>
            <a:r>
              <a:rPr lang="en-GB" sz="2400" i="1" dirty="0"/>
              <a:t>Health and Fitness Clubs – UK</a:t>
            </a:r>
            <a:r>
              <a:rPr lang="en-GB" sz="2400" dirty="0"/>
              <a:t>. London: Mintel Group Ltd.</a:t>
            </a:r>
          </a:p>
          <a:p>
            <a:pPr marL="0" indent="0">
              <a:buNone/>
            </a:pPr>
            <a:r>
              <a:rPr lang="en-GB" sz="2400" dirty="0"/>
              <a:t>Office for National Statistics (2024) </a:t>
            </a:r>
            <a:r>
              <a:rPr lang="en-GB" sz="2400" i="1" dirty="0"/>
              <a:t>Consumer Price Inflation, UK</a:t>
            </a:r>
            <a:r>
              <a:rPr lang="en-GB" sz="2400" dirty="0"/>
              <a:t>. Newport: Office for National Statistics.</a:t>
            </a:r>
          </a:p>
          <a:p>
            <a:pPr marL="0" indent="0">
              <a:buNone/>
            </a:pPr>
            <a:r>
              <a:rPr lang="en-GB" sz="2400" dirty="0"/>
              <a:t>Office for National Statistics (2024) </a:t>
            </a:r>
            <a:r>
              <a:rPr lang="en-GB" sz="2400" i="1" dirty="0"/>
              <a:t>Population Estimates for the UK</a:t>
            </a:r>
            <a:r>
              <a:rPr lang="en-GB" sz="2400" dirty="0"/>
              <a:t>. Newport: Office for National Statistics.</a:t>
            </a:r>
          </a:p>
          <a:p>
            <a:pPr marL="0" indent="0">
              <a:buNone/>
            </a:pPr>
            <a:r>
              <a:rPr lang="en-GB" sz="2400" dirty="0"/>
              <a:t>Office for National Statistics (2025) </a:t>
            </a:r>
            <a:r>
              <a:rPr lang="en-GB" sz="2400" i="1" dirty="0"/>
              <a:t>Internet Access – Households and Individuals</a:t>
            </a:r>
            <a:r>
              <a:rPr lang="en-GB" sz="2400" dirty="0"/>
              <a:t>. Newport: Office for National Statistics.</a:t>
            </a:r>
          </a:p>
          <a:p>
            <a:pPr marL="0" indent="0">
              <a:buNone/>
            </a:pPr>
            <a:r>
              <a:rPr lang="en-GB" sz="2400" dirty="0"/>
              <a:t>Osterwalder, A. and Pigneur, Y. (2010) </a:t>
            </a:r>
            <a:r>
              <a:rPr lang="en-GB" sz="2400" i="1" dirty="0"/>
              <a:t>Business Model Generation</a:t>
            </a:r>
            <a:r>
              <a:rPr lang="en-GB" sz="2400" dirty="0"/>
              <a:t>. Hoboken, NJ: John Wiley &amp; Sons.</a:t>
            </a:r>
          </a:p>
          <a:p>
            <a:pPr marL="0" indent="0">
              <a:buNone/>
            </a:pPr>
            <a:r>
              <a:rPr lang="en-GB" sz="2400" dirty="0"/>
              <a:t>Porter, M.E. (1980) </a:t>
            </a:r>
            <a:r>
              <a:rPr lang="en-GB" sz="2400" i="1" dirty="0"/>
              <a:t>Competitive Strategy: Techniques for Analysing Industries and Competitors</a:t>
            </a:r>
            <a:r>
              <a:rPr lang="en-GB" sz="2400" dirty="0"/>
              <a:t>. New York: Free Press.</a:t>
            </a:r>
          </a:p>
          <a:p>
            <a:pPr marL="0" indent="0">
              <a:buNone/>
            </a:pPr>
            <a:r>
              <a:rPr lang="en-GB" sz="2400" dirty="0"/>
              <a:t>Porter, M.E. (1985) </a:t>
            </a:r>
            <a:r>
              <a:rPr lang="en-GB" sz="2400" i="1" dirty="0"/>
              <a:t>Competitive Advantage: Creating and Sustaining Superior Performance</a:t>
            </a:r>
            <a:r>
              <a:rPr lang="en-GB" sz="2400" dirty="0"/>
              <a:t>. New York: Free Press.</a:t>
            </a:r>
          </a:p>
          <a:p>
            <a:pPr marL="0" indent="0">
              <a:buNone/>
            </a:pPr>
            <a:r>
              <a:rPr lang="en-GB" sz="2400" dirty="0"/>
              <a:t>Ries, E. (2011) </a:t>
            </a:r>
            <a:r>
              <a:rPr lang="en-GB" sz="2400" i="1" dirty="0"/>
              <a:t>The Lean Startup</a:t>
            </a:r>
            <a:r>
              <a:rPr lang="en-GB" sz="2400" dirty="0"/>
              <a:t>. New York: Crown Business.</a:t>
            </a:r>
          </a:p>
          <a:p>
            <a:pPr marL="0" indent="0">
              <a:buNone/>
            </a:pPr>
            <a:r>
              <a:rPr lang="en-GB" sz="2400" dirty="0"/>
              <a:t>Statista (2024) </a:t>
            </a:r>
            <a:r>
              <a:rPr lang="en-GB" sz="2400" i="1" dirty="0"/>
              <a:t>Digital Health Market Revenue in the United Kingdom</a:t>
            </a:r>
            <a:r>
              <a:rPr lang="en-GB" sz="2400" dirty="0"/>
              <a:t>. Hamburg: Statista.</a:t>
            </a:r>
          </a:p>
          <a:p>
            <a:pPr marL="0" indent="0">
              <a:buNone/>
            </a:pPr>
            <a:r>
              <a:rPr lang="en-GB" sz="2400" dirty="0"/>
              <a:t>Statista (2024) </a:t>
            </a:r>
            <a:r>
              <a:rPr lang="en-GB" sz="2400" i="1" dirty="0"/>
              <a:t>Fitness Industry Revenue in the United Kingdom</a:t>
            </a:r>
            <a:r>
              <a:rPr lang="en-GB" sz="2400" dirty="0"/>
              <a:t>. Hamburg: Statista.</a:t>
            </a:r>
          </a:p>
          <a:p>
            <a:pPr marL="0" indent="0">
              <a:buNone/>
            </a:pPr>
            <a:r>
              <a:rPr lang="en-GB" sz="2400" dirty="0"/>
              <a:t>Teece, D.J. (2018) ‘Business Models and Dynamic Capabilities’, </a:t>
            </a:r>
            <a:r>
              <a:rPr lang="en-GB" sz="2400" i="1" dirty="0"/>
              <a:t>Long Range Planning</a:t>
            </a:r>
            <a:r>
              <a:rPr lang="en-GB" sz="2400" dirty="0"/>
              <a:t>, 51(1), pp. 40–49.</a:t>
            </a:r>
          </a:p>
          <a:p>
            <a:pPr marL="0" indent="0">
              <a:buNone/>
            </a:pPr>
            <a:r>
              <a:rPr lang="en-GB" sz="2400" dirty="0"/>
              <a:t>The Gym Group plc (2024) </a:t>
            </a:r>
            <a:r>
              <a:rPr lang="en-GB" sz="2400" i="1" dirty="0"/>
              <a:t>Annual Report and Accounts 2023</a:t>
            </a:r>
            <a:r>
              <a:rPr lang="en-GB" sz="2400" dirty="0"/>
              <a:t>. Croydon: The Gym Group plc. Available at: </a:t>
            </a:r>
            <a:r>
              <a:rPr lang="en-GB" sz="2400" u="sng" dirty="0">
                <a:hlinkClick r:id="rId3"/>
              </a:rPr>
              <a:t>https://www.tggplc.com</a:t>
            </a:r>
            <a:r>
              <a:rPr lang="en-GB" sz="2400" dirty="0"/>
              <a:t> (Accessed: 26 July 2026).</a:t>
            </a:r>
          </a:p>
          <a:p>
            <a:pPr marL="0" indent="0">
              <a:buNone/>
            </a:pPr>
            <a:r>
              <a:rPr lang="en-GB" sz="2400" dirty="0"/>
              <a:t>The Gym Group plc (2025a) </a:t>
            </a:r>
            <a:r>
              <a:rPr lang="en-GB" sz="2400" i="1" dirty="0"/>
              <a:t>Annual Report and Accounts 2024</a:t>
            </a:r>
            <a:r>
              <a:rPr lang="en-GB" sz="2400" dirty="0"/>
              <a:t>. Croydon: The Gym Group plc. Available at: </a:t>
            </a:r>
            <a:r>
              <a:rPr lang="en-GB" sz="2400" u="sng" dirty="0">
                <a:hlinkClick r:id="rId3"/>
              </a:rPr>
              <a:t>https://www.tggplc.com</a:t>
            </a:r>
            <a:r>
              <a:rPr lang="en-GB" sz="2400" dirty="0"/>
              <a:t> (Accessed: 26 July 2026).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24693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37D62A-469F-F89F-9A30-0678130F3B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Thank you!</a:t>
            </a:r>
          </a:p>
        </p:txBody>
      </p:sp>
      <p:pic>
        <p:nvPicPr>
          <p:cNvPr id="6" name="Graphic 5" descr="Handshake">
            <a:extLst>
              <a:ext uri="{FF2B5EF4-FFF2-40B4-BE49-F238E27FC236}">
                <a16:creationId xmlns:a16="http://schemas.microsoft.com/office/drawing/2014/main" id="{DCA480FA-65F1-7C5F-11E0-E09877798C5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7155790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540</TotalTime>
  <Words>1031</Words>
  <Application>Microsoft Office PowerPoint</Application>
  <PresentationFormat>Widescreen</PresentationFormat>
  <Paragraphs>153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Course: BA (Hons) Business Management Module: Entrepreneurship LCBB5013 </vt:lpstr>
      <vt:lpstr>Contents</vt:lpstr>
      <vt:lpstr>Company Overview</vt:lpstr>
      <vt:lpstr>The Business Idea</vt:lpstr>
      <vt:lpstr>Market Opportunity</vt:lpstr>
      <vt:lpstr>Market Analysis SWOT</vt:lpstr>
      <vt:lpstr>Marketing Strategy</vt:lpstr>
      <vt:lpstr>Marketing Strategy </vt:lpstr>
      <vt:lpstr>Operations</vt:lpstr>
      <vt:lpstr>Financial Summary</vt:lpstr>
      <vt:lpstr>Benefits</vt:lpstr>
      <vt:lpstr>Conclusion</vt:lpstr>
      <vt:lpstr>References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Course: BA (Hons) Business Management Module: Entrepreneurship LCBB5013 </dc:title>
  <dc:creator>K R</dc:creator>
  <cp:lastModifiedBy>Valya Borisova (2430598)</cp:lastModifiedBy>
  <cp:revision>2</cp:revision>
  <dcterms:created xsi:type="dcterms:W3CDTF">2026-07-29T05:54:40Z</dcterms:created>
  <dcterms:modified xsi:type="dcterms:W3CDTF">2026-08-12T18:05:21Z</dcterms:modified>
</cp:coreProperties>
</file>