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60" r:id="rId3"/>
    <p:sldId id="259" r:id="rId4"/>
    <p:sldId id="261" r:id="rId5"/>
    <p:sldId id="262" r:id="rId6"/>
    <p:sldId id="263" r:id="rId7"/>
    <p:sldId id="264" r:id="rId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9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5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E49BBC30-A1DE-4371-9649-87AFA1C91B51}" type="datetimeFigureOut">
              <a:rPr lang="en-GB" smtClean="0"/>
              <a:t>27/02/2019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E2AFE22-5A6C-4AF3-963D-F9CC7C2A51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4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0102">
              <a:defRPr/>
            </a:pPr>
            <a:fld id="{FCB9EA69-33E1-47C5-9D29-8F7E96A6669B}" type="slidenum">
              <a:rPr lang="en-US">
                <a:solidFill>
                  <a:prstClr val="black"/>
                </a:solidFill>
                <a:latin typeface="Calibri" panose="020F0502020204030204"/>
              </a:rPr>
              <a:pPr defTabSz="910102">
                <a:defRPr/>
              </a:pPr>
              <a:t>1</a:t>
            </a:fld>
            <a:endParaRPr lang="en-US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0927806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AFE22-5A6C-4AF3-963D-F9CC7C2A515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2717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AFE22-5A6C-4AF3-963D-F9CC7C2A515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5914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AFE22-5A6C-4AF3-963D-F9CC7C2A515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901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AFE22-5A6C-4AF3-963D-F9CC7C2A51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99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AFE22-5A6C-4AF3-963D-F9CC7C2A51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3073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2AFE22-5A6C-4AF3-963D-F9CC7C2A515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5227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750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928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023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603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929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807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348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439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63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917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7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5000"/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64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F5346-1931-4E83-8F16-CFBC6F1D6037}" type="datetimeFigureOut">
              <a:rPr lang="en-US" smtClean="0"/>
              <a:t>2/27/2019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80C12-1774-48DF-AA37-A7E8F60B19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763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oWMsJRnfqM" TargetMode="External"/><Relationship Id="rId4" Type="http://schemas.openxmlformats.org/officeDocument/2006/relationships/image" Target="../media/image1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4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/>
          <p:cNvSpPr txBox="1"/>
          <p:nvPr/>
        </p:nvSpPr>
        <p:spPr>
          <a:xfrm>
            <a:off x="4278085" y="1485899"/>
            <a:ext cx="3755571" cy="3743242"/>
          </a:xfrm>
          <a:prstGeom prst="rect">
            <a:avLst/>
          </a:prstGeom>
          <a:solidFill>
            <a:schemeClr val="tx1"/>
          </a:solidFill>
        </p:spPr>
        <p:txBody>
          <a:bodyPr wrap="square" lIns="360000" tIns="360000" rIns="360000" bIns="360000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Week 3 Wednesday: Urban Regeneration in the 1980s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+mn-cs"/>
              </a:rPr>
              <a:t>The Rise of the Yuppie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0989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t="52993" r="182"/>
          <a:stretch/>
        </p:blipFill>
        <p:spPr>
          <a:xfrm>
            <a:off x="5251631" y="0"/>
            <a:ext cx="6940369" cy="36766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"/>
            <a:ext cx="5515897" cy="688854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5686205" y="3855605"/>
            <a:ext cx="211182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From John R. Short, ‘Yuppies, </a:t>
            </a:r>
            <a:r>
              <a:rPr lang="en-GB" dirty="0" err="1" smtClean="0"/>
              <a:t>Yuffies</a:t>
            </a:r>
            <a:r>
              <a:rPr lang="en-GB" dirty="0" smtClean="0"/>
              <a:t> and the New Urban Order,’ </a:t>
            </a:r>
            <a:r>
              <a:rPr lang="en-GB" i="1" dirty="0" smtClean="0"/>
              <a:t>Transactions of the Institute of British Geographers</a:t>
            </a:r>
            <a:r>
              <a:rPr lang="en-GB" dirty="0" smtClean="0"/>
              <a:t>, 14:2 (1989), 173–188.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7335" y="3676650"/>
            <a:ext cx="4284666" cy="221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22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"/>
            <a:ext cx="5208813" cy="681919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9643" y="-33600"/>
            <a:ext cx="5252357" cy="689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392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5777" t="7222" r="8193" b="1111"/>
          <a:stretch/>
        </p:blipFill>
        <p:spPr>
          <a:xfrm>
            <a:off x="6906986" y="0"/>
            <a:ext cx="5285014" cy="692085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0"/>
            <a:ext cx="7282543" cy="7959780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John R. Short, ‘Yuppies, </a:t>
            </a:r>
            <a:r>
              <a:rPr lang="en-GB" dirty="0" err="1" smtClean="0">
                <a:solidFill>
                  <a:srgbClr val="0070C0"/>
                </a:solidFill>
                <a:latin typeface="Arial Black" panose="020B0A04020102020204" pitchFamily="34" charset="0"/>
              </a:rPr>
              <a:t>Yuffies</a:t>
            </a: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 and the New Urban Order,’ </a:t>
            </a:r>
            <a:r>
              <a:rPr lang="en-GB" i="1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Transactions of the Institute of British Geographers</a:t>
            </a: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, 14:2 (1989), 173–188.</a:t>
            </a:r>
          </a:p>
          <a:p>
            <a:r>
              <a:rPr lang="en-GB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‘</a:t>
            </a:r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The Year of the Yuppie,’ </a:t>
            </a:r>
            <a:r>
              <a:rPr lang="en-GB" i="1" dirty="0">
                <a:solidFill>
                  <a:srgbClr val="FF0000"/>
                </a:solidFill>
                <a:latin typeface="Arial Black" panose="020B0A04020102020204" pitchFamily="34" charset="0"/>
              </a:rPr>
              <a:t>Newsweek </a:t>
            </a:r>
            <a:r>
              <a:rPr lang="en-GB" dirty="0">
                <a:solidFill>
                  <a:srgbClr val="FF0000"/>
                </a:solidFill>
                <a:latin typeface="Arial Black" panose="020B0A04020102020204" pitchFamily="34" charset="0"/>
              </a:rPr>
              <a:t>31 December 31, 1984</a:t>
            </a:r>
            <a:r>
              <a:rPr lang="en-GB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.</a:t>
            </a:r>
          </a:p>
          <a:p>
            <a:endParaRPr lang="en-GB" dirty="0" smtClean="0"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Who or what were the yuppies? Where did they live? What types of employment were they associated with? What behaviours, habits and leisure activities were they associated with?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What was the relationship between yuppies and the economic, cultural and urban politics of Reagan/Thatcher? </a:t>
            </a: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How might  yuppies be related to London Docklands, for instance?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Who or what were the a) </a:t>
            </a:r>
            <a:r>
              <a:rPr lang="en-GB" dirty="0" err="1" smtClean="0">
                <a:solidFill>
                  <a:srgbClr val="0070C0"/>
                </a:solidFill>
                <a:latin typeface="Arial Black" panose="020B0A04020102020204" pitchFamily="34" charset="0"/>
              </a:rPr>
              <a:t>yuffies</a:t>
            </a: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, b) </a:t>
            </a:r>
            <a:r>
              <a:rPr lang="en-GB" dirty="0" err="1" smtClean="0">
                <a:solidFill>
                  <a:srgbClr val="0070C0"/>
                </a:solidFill>
                <a:latin typeface="Arial Black" panose="020B0A04020102020204" pitchFamily="34" charset="0"/>
              </a:rPr>
              <a:t>buppies</a:t>
            </a: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, c) swells, d) </a:t>
            </a:r>
            <a:r>
              <a:rPr lang="en-GB" dirty="0" err="1" smtClean="0">
                <a:solidFill>
                  <a:srgbClr val="0070C0"/>
                </a:solidFill>
                <a:latin typeface="Arial Black" panose="020B0A04020102020204" pitchFamily="34" charset="0"/>
              </a:rPr>
              <a:t>lombards</a:t>
            </a:r>
            <a:r>
              <a:rPr lang="en-GB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rgbClr val="0070C0"/>
              </a:solidFill>
              <a:latin typeface="Arial Black" panose="020B0A040201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What is the relationship between yuppies and the 1960s/‘baby boomer’ generation?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00B0F0"/>
              </a:solidFill>
            </a:endParaRPr>
          </a:p>
          <a:p>
            <a:endParaRPr lang="en-GB" sz="2400" dirty="0" smtClean="0"/>
          </a:p>
          <a:p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6490607" y="2424913"/>
            <a:ext cx="6117772" cy="2327469"/>
          </a:xfrm>
          <a:prstGeom prst="rect">
            <a:avLst/>
          </a:prstGeom>
        </p:spPr>
        <p:txBody>
          <a:bodyPr wrap="square" lIns="360000" tIns="360000" rIns="360000" bIns="360000">
            <a:spAutoFit/>
          </a:bodyPr>
          <a:lstStyle/>
          <a:p>
            <a:pPr algn="ctr"/>
            <a:r>
              <a:rPr lang="en-GB" sz="4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YUPPIE </a:t>
            </a:r>
          </a:p>
          <a:p>
            <a:pPr algn="ctr"/>
            <a:r>
              <a:rPr lang="en-GB" sz="4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ANATOMY</a:t>
            </a:r>
          </a:p>
          <a:p>
            <a:pPr algn="ctr"/>
            <a:endParaRPr lang="en-GB" sz="2400" dirty="0" smtClean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276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1643" y="-1"/>
            <a:ext cx="4642757" cy="722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0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315369" cy="6858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5369" y="3351005"/>
            <a:ext cx="6882473" cy="3506993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5088" y="0"/>
            <a:ext cx="3872753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09950" y="2543154"/>
            <a:ext cx="49151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dirty="0" smtClean="0">
                <a:solidFill>
                  <a:srgbClr val="7030A0"/>
                </a:solidFill>
              </a:rPr>
              <a:t>Derek Hatton in 1980s; vs in Spain, 2000s</a:t>
            </a:r>
            <a:endParaRPr lang="en-GB" sz="2800" b="1" dirty="0">
              <a:solidFill>
                <a:srgbClr val="7030A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433" t="11035" r="19401" b="50892"/>
          <a:stretch/>
        </p:blipFill>
        <p:spPr bwMode="auto">
          <a:xfrm>
            <a:off x="4953001" y="-29253"/>
            <a:ext cx="3372088" cy="257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8054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oWMsJRnfqM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490604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204</Words>
  <Application>Microsoft Office PowerPoint</Application>
  <PresentationFormat>Widescreen</PresentationFormat>
  <Paragraphs>25</Paragraphs>
  <Slides>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Calibri</vt:lpstr>
      <vt:lpstr>Calibri Light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9</cp:revision>
  <cp:lastPrinted>2019-02-27T11:04:44Z</cp:lastPrinted>
  <dcterms:created xsi:type="dcterms:W3CDTF">2019-02-27T09:54:28Z</dcterms:created>
  <dcterms:modified xsi:type="dcterms:W3CDTF">2019-02-27T11:39:49Z</dcterms:modified>
</cp:coreProperties>
</file>