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36"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93" r:id="rId15"/>
    <p:sldId id="269" r:id="rId16"/>
    <p:sldId id="286" r:id="rId17"/>
    <p:sldId id="287" r:id="rId18"/>
    <p:sldId id="289" r:id="rId19"/>
    <p:sldId id="290" r:id="rId20"/>
    <p:sldId id="292" r:id="rId21"/>
    <p:sldId id="291" r:id="rId22"/>
    <p:sldId id="274" r:id="rId23"/>
    <p:sldId id="275" r:id="rId24"/>
    <p:sldId id="277" r:id="rId25"/>
    <p:sldId id="278" r:id="rId26"/>
    <p:sldId id="279" r:id="rId27"/>
    <p:sldId id="280" r:id="rId28"/>
    <p:sldId id="281" r:id="rId29"/>
    <p:sldId id="283" r:id="rId30"/>
    <p:sldId id="284" r:id="rId31"/>
    <p:sldId id="285" r:id="rId32"/>
    <p:sldId id="282" r:id="rId3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2BA7F"/>
    <a:srgbClr val="CEDED7"/>
    <a:srgbClr val="2D9AC2"/>
    <a:srgbClr val="205F7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44AB20-4A49-E88D-0AC1-D1EC637CA0CA}" v="87" dt="2026-02-16T17:12:08.733"/>
    <p1510:client id="{6648254A-AA36-F25C-2CAE-E5ABA8C3A8D4}" v="9" dt="2026-02-16T10:59:19.502"/>
    <p1510:client id="{700833A6-A725-4330-8A06-A4842340023A}" v="348" dt="2026-02-16T01:02:28.795"/>
    <p1510:client id="{985D8F1D-2485-D588-5289-DCAA5DDFE545}" v="394" dt="2026-02-16T19:18:36.522"/>
    <p1510:client id="{9FEBE019-6BE2-F903-C276-27E57EB81C57}" v="4" dt="2026-02-16T18:17:18.715"/>
    <p1510:client id="{DDEB6798-781E-DA5B-32E4-CE5AED77D1D4}" v="462" dt="2026-02-16T10:57:39.1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cia Blake (2208796)" userId="S::2208796@student.uwtsd.ac.uk::c79351b6-5827-489a-bdae-1fff426b795c" providerId="AD" clId="Web-{985D8F1D-2485-D588-5289-DCAA5DDFE545}"/>
    <pc:docChg chg="mod addSld delSld modSld addMainMaster delMainMaster">
      <pc:chgData name="Alicia Blake (2208796)" userId="S::2208796@student.uwtsd.ac.uk::c79351b6-5827-489a-bdae-1fff426b795c" providerId="AD" clId="Web-{985D8F1D-2485-D588-5289-DCAA5DDFE545}" dt="2026-02-16T19:18:36.522" v="486"/>
      <pc:docMkLst>
        <pc:docMk/>
      </pc:docMkLst>
      <pc:sldChg chg="modSp mod modClrScheme chgLayout">
        <pc:chgData name="Alicia Blake (2208796)" userId="S::2208796@student.uwtsd.ac.uk::c79351b6-5827-489a-bdae-1fff426b795c" providerId="AD" clId="Web-{985D8F1D-2485-D588-5289-DCAA5DDFE545}" dt="2026-02-16T17:25:47.970" v="30"/>
        <pc:sldMkLst>
          <pc:docMk/>
          <pc:sldMk cId="109857222" sldId="256"/>
        </pc:sldMkLst>
        <pc:spChg chg="mod ord">
          <ac:chgData name="Alicia Blake (2208796)" userId="S::2208796@student.uwtsd.ac.uk::c79351b6-5827-489a-bdae-1fff426b795c" providerId="AD" clId="Web-{985D8F1D-2485-D588-5289-DCAA5DDFE545}" dt="2026-02-16T17:25:47.970" v="30"/>
          <ac:spMkLst>
            <pc:docMk/>
            <pc:sldMk cId="109857222" sldId="256"/>
            <ac:spMk id="11" creationId="{EE653BE5-4B75-2BD4-54C6-9319C912E756}"/>
          </ac:spMkLst>
        </pc:spChg>
        <pc:spChg chg="mod ord">
          <ac:chgData name="Alicia Blake (2208796)" userId="S::2208796@student.uwtsd.ac.uk::c79351b6-5827-489a-bdae-1fff426b795c" providerId="AD" clId="Web-{985D8F1D-2485-D588-5289-DCAA5DDFE545}" dt="2026-02-16T17:25:47.970" v="30"/>
          <ac:spMkLst>
            <pc:docMk/>
            <pc:sldMk cId="109857222" sldId="256"/>
            <ac:spMk id="13" creationId="{C0AE8482-B87D-862B-38DE-F9658D49D5B8}"/>
          </ac:spMkLst>
        </pc:spChg>
        <pc:spChg chg="mod ord">
          <ac:chgData name="Alicia Blake (2208796)" userId="S::2208796@student.uwtsd.ac.uk::c79351b6-5827-489a-bdae-1fff426b795c" providerId="AD" clId="Web-{985D8F1D-2485-D588-5289-DCAA5DDFE545}" dt="2026-02-16T17:25:47.970" v="30"/>
          <ac:spMkLst>
            <pc:docMk/>
            <pc:sldMk cId="109857222" sldId="256"/>
            <ac:spMk id="15" creationId="{E2D58241-D829-9D4E-C94D-DE0CE48007D3}"/>
          </ac:spMkLst>
        </pc:spChg>
      </pc:sldChg>
      <pc:sldChg chg="modSp mod modClrScheme chgLayout">
        <pc:chgData name="Alicia Blake (2208796)" userId="S::2208796@student.uwtsd.ac.uk::c79351b6-5827-489a-bdae-1fff426b795c" providerId="AD" clId="Web-{985D8F1D-2485-D588-5289-DCAA5DDFE545}" dt="2026-02-16T17:25:47.970" v="30"/>
        <pc:sldMkLst>
          <pc:docMk/>
          <pc:sldMk cId="102661119" sldId="257"/>
        </pc:sldMkLst>
        <pc:spChg chg="mod ord">
          <ac:chgData name="Alicia Blake (2208796)" userId="S::2208796@student.uwtsd.ac.uk::c79351b6-5827-489a-bdae-1fff426b795c" providerId="AD" clId="Web-{985D8F1D-2485-D588-5289-DCAA5DDFE545}" dt="2026-02-16T17:25:47.970" v="30"/>
          <ac:spMkLst>
            <pc:docMk/>
            <pc:sldMk cId="102661119" sldId="257"/>
            <ac:spMk id="2" creationId="{EAD9DBAC-9E21-E253-5110-32507BECB7D3}"/>
          </ac:spMkLst>
        </pc:spChg>
        <pc:spChg chg="mod ord">
          <ac:chgData name="Alicia Blake (2208796)" userId="S::2208796@student.uwtsd.ac.uk::c79351b6-5827-489a-bdae-1fff426b795c" providerId="AD" clId="Web-{985D8F1D-2485-D588-5289-DCAA5DDFE545}" dt="2026-02-16T17:25:47.970" v="30"/>
          <ac:spMkLst>
            <pc:docMk/>
            <pc:sldMk cId="102661119" sldId="257"/>
            <ac:spMk id="4" creationId="{ACFCE52F-A806-8C79-F12E-0E6064CC3F27}"/>
          </ac:spMkLst>
        </pc:spChg>
        <pc:spChg chg="mod ord">
          <ac:chgData name="Alicia Blake (2208796)" userId="S::2208796@student.uwtsd.ac.uk::c79351b6-5827-489a-bdae-1fff426b795c" providerId="AD" clId="Web-{985D8F1D-2485-D588-5289-DCAA5DDFE545}" dt="2026-02-16T17:25:47.970" v="30"/>
          <ac:spMkLst>
            <pc:docMk/>
            <pc:sldMk cId="102661119" sldId="257"/>
            <ac:spMk id="5" creationId="{98343795-A93C-DEA5-6D21-E97534337BF4}"/>
          </ac:spMkLst>
        </pc:spChg>
        <pc:spChg chg="mod ord">
          <ac:chgData name="Alicia Blake (2208796)" userId="S::2208796@student.uwtsd.ac.uk::c79351b6-5827-489a-bdae-1fff426b795c" providerId="AD" clId="Web-{985D8F1D-2485-D588-5289-DCAA5DDFE545}" dt="2026-02-16T17:25:47.970" v="30"/>
          <ac:spMkLst>
            <pc:docMk/>
            <pc:sldMk cId="102661119" sldId="257"/>
            <ac:spMk id="6" creationId="{7A12D54B-7CCB-6024-41EA-1BBFCB290125}"/>
          </ac:spMkLst>
        </pc:spChg>
      </pc:sldChg>
      <pc:sldChg chg="modSp mod modClrScheme chgLayout">
        <pc:chgData name="Alicia Blake (2208796)" userId="S::2208796@student.uwtsd.ac.uk::c79351b6-5827-489a-bdae-1fff426b795c" providerId="AD" clId="Web-{985D8F1D-2485-D588-5289-DCAA5DDFE545}" dt="2026-02-16T17:25:47.970" v="30"/>
        <pc:sldMkLst>
          <pc:docMk/>
          <pc:sldMk cId="107915497" sldId="258"/>
        </pc:sldMkLst>
        <pc:spChg chg="mod ord">
          <ac:chgData name="Alicia Blake (2208796)" userId="S::2208796@student.uwtsd.ac.uk::c79351b6-5827-489a-bdae-1fff426b795c" providerId="AD" clId="Web-{985D8F1D-2485-D588-5289-DCAA5DDFE545}" dt="2026-02-16T17:25:47.970" v="30"/>
          <ac:spMkLst>
            <pc:docMk/>
            <pc:sldMk cId="107915497" sldId="258"/>
            <ac:spMk id="4" creationId="{12CF6C60-B07E-0967-67ED-12328B24C085}"/>
          </ac:spMkLst>
        </pc:spChg>
        <pc:spChg chg="mod ord">
          <ac:chgData name="Alicia Blake (2208796)" userId="S::2208796@student.uwtsd.ac.uk::c79351b6-5827-489a-bdae-1fff426b795c" providerId="AD" clId="Web-{985D8F1D-2485-D588-5289-DCAA5DDFE545}" dt="2026-02-16T17:25:47.970" v="30"/>
          <ac:spMkLst>
            <pc:docMk/>
            <pc:sldMk cId="107915497" sldId="258"/>
            <ac:spMk id="5" creationId="{72B7AABB-B3B8-270A-AB52-61C5F81D241B}"/>
          </ac:spMkLst>
        </pc:spChg>
        <pc:spChg chg="mod ord">
          <ac:chgData name="Alicia Blake (2208796)" userId="S::2208796@student.uwtsd.ac.uk::c79351b6-5827-489a-bdae-1fff426b795c" providerId="AD" clId="Web-{985D8F1D-2485-D588-5289-DCAA5DDFE545}" dt="2026-02-16T17:25:47.970" v="30"/>
          <ac:spMkLst>
            <pc:docMk/>
            <pc:sldMk cId="107915497" sldId="258"/>
            <ac:spMk id="6" creationId="{335D5BF9-EE15-6644-B390-FC5FE5AB8F16}"/>
          </ac:spMkLst>
        </pc:spChg>
      </pc:sldChg>
      <pc:sldChg chg="modSp mod modClrScheme chgLayout">
        <pc:chgData name="Alicia Blake (2208796)" userId="S::2208796@student.uwtsd.ac.uk::c79351b6-5827-489a-bdae-1fff426b795c" providerId="AD" clId="Web-{985D8F1D-2485-D588-5289-DCAA5DDFE545}" dt="2026-02-16T17:25:47.970" v="30"/>
        <pc:sldMkLst>
          <pc:docMk/>
          <pc:sldMk cId="1847634780" sldId="259"/>
        </pc:sldMkLst>
        <pc:spChg chg="mod ord">
          <ac:chgData name="Alicia Blake (2208796)" userId="S::2208796@student.uwtsd.ac.uk::c79351b6-5827-489a-bdae-1fff426b795c" providerId="AD" clId="Web-{985D8F1D-2485-D588-5289-DCAA5DDFE545}" dt="2026-02-16T17:25:47.970" v="30"/>
          <ac:spMkLst>
            <pc:docMk/>
            <pc:sldMk cId="1847634780" sldId="259"/>
            <ac:spMk id="2" creationId="{9CCB65AE-400D-57D4-2690-46563890CB86}"/>
          </ac:spMkLst>
        </pc:spChg>
        <pc:spChg chg="mod ord">
          <ac:chgData name="Alicia Blake (2208796)" userId="S::2208796@student.uwtsd.ac.uk::c79351b6-5827-489a-bdae-1fff426b795c" providerId="AD" clId="Web-{985D8F1D-2485-D588-5289-DCAA5DDFE545}" dt="2026-02-16T17:25:47.970" v="30"/>
          <ac:spMkLst>
            <pc:docMk/>
            <pc:sldMk cId="1847634780" sldId="259"/>
            <ac:spMk id="4" creationId="{E5EEB969-97B2-DFD3-778D-4D8F3C455C48}"/>
          </ac:spMkLst>
        </pc:spChg>
        <pc:spChg chg="mod ord">
          <ac:chgData name="Alicia Blake (2208796)" userId="S::2208796@student.uwtsd.ac.uk::c79351b6-5827-489a-bdae-1fff426b795c" providerId="AD" clId="Web-{985D8F1D-2485-D588-5289-DCAA5DDFE545}" dt="2026-02-16T17:25:47.970" v="30"/>
          <ac:spMkLst>
            <pc:docMk/>
            <pc:sldMk cId="1847634780" sldId="259"/>
            <ac:spMk id="5" creationId="{259A6B7F-D57E-085A-8509-DBDBEED34D82}"/>
          </ac:spMkLst>
        </pc:spChg>
        <pc:spChg chg="mod ord">
          <ac:chgData name="Alicia Blake (2208796)" userId="S::2208796@student.uwtsd.ac.uk::c79351b6-5827-489a-bdae-1fff426b795c" providerId="AD" clId="Web-{985D8F1D-2485-D588-5289-DCAA5DDFE545}" dt="2026-02-16T17:25:47.970" v="30"/>
          <ac:spMkLst>
            <pc:docMk/>
            <pc:sldMk cId="1847634780" sldId="259"/>
            <ac:spMk id="6" creationId="{C64C9CFB-F599-93D2-7B30-7DAD2603214C}"/>
          </ac:spMkLst>
        </pc:spChg>
      </pc:sldChg>
      <pc:sldChg chg="modSp mod modClrScheme chgLayout">
        <pc:chgData name="Alicia Blake (2208796)" userId="S::2208796@student.uwtsd.ac.uk::c79351b6-5827-489a-bdae-1fff426b795c" providerId="AD" clId="Web-{985D8F1D-2485-D588-5289-DCAA5DDFE545}" dt="2026-02-16T17:25:47.970" v="30"/>
        <pc:sldMkLst>
          <pc:docMk/>
          <pc:sldMk cId="921031193" sldId="260"/>
        </pc:sldMkLst>
        <pc:spChg chg="mod ord">
          <ac:chgData name="Alicia Blake (2208796)" userId="S::2208796@student.uwtsd.ac.uk::c79351b6-5827-489a-bdae-1fff426b795c" providerId="AD" clId="Web-{985D8F1D-2485-D588-5289-DCAA5DDFE545}" dt="2026-02-16T17:25:47.970" v="30"/>
          <ac:spMkLst>
            <pc:docMk/>
            <pc:sldMk cId="921031193" sldId="260"/>
            <ac:spMk id="2" creationId="{87FB7DC0-8D70-2F49-1103-F51E48660ED5}"/>
          </ac:spMkLst>
        </pc:spChg>
        <pc:spChg chg="mod ord">
          <ac:chgData name="Alicia Blake (2208796)" userId="S::2208796@student.uwtsd.ac.uk::c79351b6-5827-489a-bdae-1fff426b795c" providerId="AD" clId="Web-{985D8F1D-2485-D588-5289-DCAA5DDFE545}" dt="2026-02-16T17:25:47.970" v="30"/>
          <ac:spMkLst>
            <pc:docMk/>
            <pc:sldMk cId="921031193" sldId="260"/>
            <ac:spMk id="3" creationId="{A29E1632-EB5D-01C2-0680-D1E38834E54D}"/>
          </ac:spMkLst>
        </pc:spChg>
        <pc:spChg chg="mod ord">
          <ac:chgData name="Alicia Blake (2208796)" userId="S::2208796@student.uwtsd.ac.uk::c79351b6-5827-489a-bdae-1fff426b795c" providerId="AD" clId="Web-{985D8F1D-2485-D588-5289-DCAA5DDFE545}" dt="2026-02-16T17:25:47.970" v="30"/>
          <ac:spMkLst>
            <pc:docMk/>
            <pc:sldMk cId="921031193" sldId="260"/>
            <ac:spMk id="4" creationId="{C86588A9-7341-B887-16E5-4BEBEC325F8B}"/>
          </ac:spMkLst>
        </pc:spChg>
        <pc:spChg chg="mod ord">
          <ac:chgData name="Alicia Blake (2208796)" userId="S::2208796@student.uwtsd.ac.uk::c79351b6-5827-489a-bdae-1fff426b795c" providerId="AD" clId="Web-{985D8F1D-2485-D588-5289-DCAA5DDFE545}" dt="2026-02-16T17:25:47.970" v="30"/>
          <ac:spMkLst>
            <pc:docMk/>
            <pc:sldMk cId="921031193" sldId="260"/>
            <ac:spMk id="5" creationId="{B238F875-8C36-A38D-3D44-22CC1CDA9201}"/>
          </ac:spMkLst>
        </pc:spChg>
        <pc:spChg chg="mod ord">
          <ac:chgData name="Alicia Blake (2208796)" userId="S::2208796@student.uwtsd.ac.uk::c79351b6-5827-489a-bdae-1fff426b795c" providerId="AD" clId="Web-{985D8F1D-2485-D588-5289-DCAA5DDFE545}" dt="2026-02-16T17:25:47.970" v="30"/>
          <ac:spMkLst>
            <pc:docMk/>
            <pc:sldMk cId="921031193" sldId="260"/>
            <ac:spMk id="6" creationId="{663A68B2-DB48-AD99-D78E-D6DB638CCFF9}"/>
          </ac:spMkLst>
        </pc:spChg>
      </pc:sldChg>
      <pc:sldChg chg="modSp mod modClrScheme chgLayout">
        <pc:chgData name="Alicia Blake (2208796)" userId="S::2208796@student.uwtsd.ac.uk::c79351b6-5827-489a-bdae-1fff426b795c" providerId="AD" clId="Web-{985D8F1D-2485-D588-5289-DCAA5DDFE545}" dt="2026-02-16T17:25:47.970" v="30"/>
        <pc:sldMkLst>
          <pc:docMk/>
          <pc:sldMk cId="873864256" sldId="261"/>
        </pc:sldMkLst>
        <pc:spChg chg="mod ord">
          <ac:chgData name="Alicia Blake (2208796)" userId="S::2208796@student.uwtsd.ac.uk::c79351b6-5827-489a-bdae-1fff426b795c" providerId="AD" clId="Web-{985D8F1D-2485-D588-5289-DCAA5DDFE545}" dt="2026-02-16T17:25:47.970" v="30"/>
          <ac:spMkLst>
            <pc:docMk/>
            <pc:sldMk cId="873864256" sldId="261"/>
            <ac:spMk id="2" creationId="{4980AF41-A829-7692-758A-F7061F2CDBB0}"/>
          </ac:spMkLst>
        </pc:spChg>
        <pc:spChg chg="mod ord">
          <ac:chgData name="Alicia Blake (2208796)" userId="S::2208796@student.uwtsd.ac.uk::c79351b6-5827-489a-bdae-1fff426b795c" providerId="AD" clId="Web-{985D8F1D-2485-D588-5289-DCAA5DDFE545}" dt="2026-02-16T17:25:47.970" v="30"/>
          <ac:spMkLst>
            <pc:docMk/>
            <pc:sldMk cId="873864256" sldId="261"/>
            <ac:spMk id="3" creationId="{09275943-0884-83D1-7056-28406EAA8902}"/>
          </ac:spMkLst>
        </pc:spChg>
        <pc:spChg chg="mod ord">
          <ac:chgData name="Alicia Blake (2208796)" userId="S::2208796@student.uwtsd.ac.uk::c79351b6-5827-489a-bdae-1fff426b795c" providerId="AD" clId="Web-{985D8F1D-2485-D588-5289-DCAA5DDFE545}" dt="2026-02-16T17:25:47.970" v="30"/>
          <ac:spMkLst>
            <pc:docMk/>
            <pc:sldMk cId="873864256" sldId="261"/>
            <ac:spMk id="4" creationId="{67C8D381-2C52-5F8B-FA8D-D7FF5EBCFC90}"/>
          </ac:spMkLst>
        </pc:spChg>
        <pc:spChg chg="mod ord">
          <ac:chgData name="Alicia Blake (2208796)" userId="S::2208796@student.uwtsd.ac.uk::c79351b6-5827-489a-bdae-1fff426b795c" providerId="AD" clId="Web-{985D8F1D-2485-D588-5289-DCAA5DDFE545}" dt="2026-02-16T17:25:47.970" v="30"/>
          <ac:spMkLst>
            <pc:docMk/>
            <pc:sldMk cId="873864256" sldId="261"/>
            <ac:spMk id="5" creationId="{25271579-44ED-FE36-63BC-FAFF919B931D}"/>
          </ac:spMkLst>
        </pc:spChg>
        <pc:spChg chg="mod ord">
          <ac:chgData name="Alicia Blake (2208796)" userId="S::2208796@student.uwtsd.ac.uk::c79351b6-5827-489a-bdae-1fff426b795c" providerId="AD" clId="Web-{985D8F1D-2485-D588-5289-DCAA5DDFE545}" dt="2026-02-16T17:25:47.970" v="30"/>
          <ac:spMkLst>
            <pc:docMk/>
            <pc:sldMk cId="873864256" sldId="261"/>
            <ac:spMk id="6" creationId="{2A340644-1F06-2CB3-CBC2-A319B5FA42F9}"/>
          </ac:spMkLst>
        </pc:spChg>
      </pc:sldChg>
      <pc:sldChg chg="modSp mod modClrScheme chgLayout">
        <pc:chgData name="Alicia Blake (2208796)" userId="S::2208796@student.uwtsd.ac.uk::c79351b6-5827-489a-bdae-1fff426b795c" providerId="AD" clId="Web-{985D8F1D-2485-D588-5289-DCAA5DDFE545}" dt="2026-02-16T17:25:47.970" v="30"/>
        <pc:sldMkLst>
          <pc:docMk/>
          <pc:sldMk cId="2365354066" sldId="262"/>
        </pc:sldMkLst>
        <pc:spChg chg="mod ord">
          <ac:chgData name="Alicia Blake (2208796)" userId="S::2208796@student.uwtsd.ac.uk::c79351b6-5827-489a-bdae-1fff426b795c" providerId="AD" clId="Web-{985D8F1D-2485-D588-5289-DCAA5DDFE545}" dt="2026-02-16T17:25:47.970" v="30"/>
          <ac:spMkLst>
            <pc:docMk/>
            <pc:sldMk cId="2365354066" sldId="262"/>
            <ac:spMk id="2" creationId="{B63258DD-31F7-6C0E-499A-9E7F5D89770F}"/>
          </ac:spMkLst>
        </pc:spChg>
        <pc:spChg chg="mod ord">
          <ac:chgData name="Alicia Blake (2208796)" userId="S::2208796@student.uwtsd.ac.uk::c79351b6-5827-489a-bdae-1fff426b795c" providerId="AD" clId="Web-{985D8F1D-2485-D588-5289-DCAA5DDFE545}" dt="2026-02-16T17:25:47.970" v="30"/>
          <ac:spMkLst>
            <pc:docMk/>
            <pc:sldMk cId="2365354066" sldId="262"/>
            <ac:spMk id="3" creationId="{C1566C26-5C50-0DBA-60E1-4E95E9712225}"/>
          </ac:spMkLst>
        </pc:spChg>
        <pc:spChg chg="mod ord">
          <ac:chgData name="Alicia Blake (2208796)" userId="S::2208796@student.uwtsd.ac.uk::c79351b6-5827-489a-bdae-1fff426b795c" providerId="AD" clId="Web-{985D8F1D-2485-D588-5289-DCAA5DDFE545}" dt="2026-02-16T17:25:47.970" v="30"/>
          <ac:spMkLst>
            <pc:docMk/>
            <pc:sldMk cId="2365354066" sldId="262"/>
            <ac:spMk id="4" creationId="{C50DC58F-6F36-2041-76B3-21F17EE489F3}"/>
          </ac:spMkLst>
        </pc:spChg>
        <pc:spChg chg="mod ord">
          <ac:chgData name="Alicia Blake (2208796)" userId="S::2208796@student.uwtsd.ac.uk::c79351b6-5827-489a-bdae-1fff426b795c" providerId="AD" clId="Web-{985D8F1D-2485-D588-5289-DCAA5DDFE545}" dt="2026-02-16T17:25:47.970" v="30"/>
          <ac:spMkLst>
            <pc:docMk/>
            <pc:sldMk cId="2365354066" sldId="262"/>
            <ac:spMk id="6" creationId="{E1621F44-3474-8EDD-0C71-95C62974C1FE}"/>
          </ac:spMkLst>
        </pc:spChg>
      </pc:sldChg>
      <pc:sldChg chg="modSp mod modClrScheme chgLayout">
        <pc:chgData name="Alicia Blake (2208796)" userId="S::2208796@student.uwtsd.ac.uk::c79351b6-5827-489a-bdae-1fff426b795c" providerId="AD" clId="Web-{985D8F1D-2485-D588-5289-DCAA5DDFE545}" dt="2026-02-16T17:25:47.970" v="30"/>
        <pc:sldMkLst>
          <pc:docMk/>
          <pc:sldMk cId="319862984" sldId="263"/>
        </pc:sldMkLst>
        <pc:spChg chg="mod ord">
          <ac:chgData name="Alicia Blake (2208796)" userId="S::2208796@student.uwtsd.ac.uk::c79351b6-5827-489a-bdae-1fff426b795c" providerId="AD" clId="Web-{985D8F1D-2485-D588-5289-DCAA5DDFE545}" dt="2026-02-16T17:25:47.970" v="30"/>
          <ac:spMkLst>
            <pc:docMk/>
            <pc:sldMk cId="319862984" sldId="263"/>
            <ac:spMk id="2" creationId="{D1461BA3-662E-35D4-8C2A-01471CAEEF89}"/>
          </ac:spMkLst>
        </pc:spChg>
        <pc:spChg chg="mod ord">
          <ac:chgData name="Alicia Blake (2208796)" userId="S::2208796@student.uwtsd.ac.uk::c79351b6-5827-489a-bdae-1fff426b795c" providerId="AD" clId="Web-{985D8F1D-2485-D588-5289-DCAA5DDFE545}" dt="2026-02-16T17:25:47.970" v="30"/>
          <ac:spMkLst>
            <pc:docMk/>
            <pc:sldMk cId="319862984" sldId="263"/>
            <ac:spMk id="3" creationId="{DABB5B16-2DF9-D0C5-7957-11CF24DDC44E}"/>
          </ac:spMkLst>
        </pc:spChg>
        <pc:spChg chg="mod ord">
          <ac:chgData name="Alicia Blake (2208796)" userId="S::2208796@student.uwtsd.ac.uk::c79351b6-5827-489a-bdae-1fff426b795c" providerId="AD" clId="Web-{985D8F1D-2485-D588-5289-DCAA5DDFE545}" dt="2026-02-16T17:25:47.970" v="30"/>
          <ac:spMkLst>
            <pc:docMk/>
            <pc:sldMk cId="319862984" sldId="263"/>
            <ac:spMk id="4" creationId="{3E444168-0B03-28D0-DE0D-AA6917D24BC1}"/>
          </ac:spMkLst>
        </pc:spChg>
        <pc:spChg chg="mod ord">
          <ac:chgData name="Alicia Blake (2208796)" userId="S::2208796@student.uwtsd.ac.uk::c79351b6-5827-489a-bdae-1fff426b795c" providerId="AD" clId="Web-{985D8F1D-2485-D588-5289-DCAA5DDFE545}" dt="2026-02-16T17:25:47.970" v="30"/>
          <ac:spMkLst>
            <pc:docMk/>
            <pc:sldMk cId="319862984" sldId="263"/>
            <ac:spMk id="5" creationId="{B485547E-BCF9-521C-3FA1-4B0D9B587227}"/>
          </ac:spMkLst>
        </pc:spChg>
        <pc:spChg chg="mod ord">
          <ac:chgData name="Alicia Blake (2208796)" userId="S::2208796@student.uwtsd.ac.uk::c79351b6-5827-489a-bdae-1fff426b795c" providerId="AD" clId="Web-{985D8F1D-2485-D588-5289-DCAA5DDFE545}" dt="2026-02-16T17:25:47.970" v="30"/>
          <ac:spMkLst>
            <pc:docMk/>
            <pc:sldMk cId="319862984" sldId="263"/>
            <ac:spMk id="6" creationId="{976B1222-EB77-EBB0-7E34-A50B43FB5FE6}"/>
          </ac:spMkLst>
        </pc:spChg>
      </pc:sldChg>
      <pc:sldChg chg="modSp mod modClrScheme chgLayout">
        <pc:chgData name="Alicia Blake (2208796)" userId="S::2208796@student.uwtsd.ac.uk::c79351b6-5827-489a-bdae-1fff426b795c" providerId="AD" clId="Web-{985D8F1D-2485-D588-5289-DCAA5DDFE545}" dt="2026-02-16T17:25:47.970" v="30"/>
        <pc:sldMkLst>
          <pc:docMk/>
          <pc:sldMk cId="2613521229" sldId="264"/>
        </pc:sldMkLst>
        <pc:spChg chg="mod ord">
          <ac:chgData name="Alicia Blake (2208796)" userId="S::2208796@student.uwtsd.ac.uk::c79351b6-5827-489a-bdae-1fff426b795c" providerId="AD" clId="Web-{985D8F1D-2485-D588-5289-DCAA5DDFE545}" dt="2026-02-16T17:25:47.970" v="30"/>
          <ac:spMkLst>
            <pc:docMk/>
            <pc:sldMk cId="2613521229" sldId="264"/>
            <ac:spMk id="2" creationId="{50B6CB66-7C8A-DC97-4E36-BD646387A0CF}"/>
          </ac:spMkLst>
        </pc:spChg>
        <pc:spChg chg="mod ord">
          <ac:chgData name="Alicia Blake (2208796)" userId="S::2208796@student.uwtsd.ac.uk::c79351b6-5827-489a-bdae-1fff426b795c" providerId="AD" clId="Web-{985D8F1D-2485-D588-5289-DCAA5DDFE545}" dt="2026-02-16T17:25:47.970" v="30"/>
          <ac:spMkLst>
            <pc:docMk/>
            <pc:sldMk cId="2613521229" sldId="264"/>
            <ac:spMk id="4" creationId="{D2ADB1CE-4CE9-B323-2694-75CF3DF7BB98}"/>
          </ac:spMkLst>
        </pc:spChg>
        <pc:spChg chg="mod ord">
          <ac:chgData name="Alicia Blake (2208796)" userId="S::2208796@student.uwtsd.ac.uk::c79351b6-5827-489a-bdae-1fff426b795c" providerId="AD" clId="Web-{985D8F1D-2485-D588-5289-DCAA5DDFE545}" dt="2026-02-16T17:25:47.970" v="30"/>
          <ac:spMkLst>
            <pc:docMk/>
            <pc:sldMk cId="2613521229" sldId="264"/>
            <ac:spMk id="5" creationId="{C0A13CAE-8F89-6F47-A597-A84F788AB883}"/>
          </ac:spMkLst>
        </pc:spChg>
        <pc:spChg chg="mod ord">
          <ac:chgData name="Alicia Blake (2208796)" userId="S::2208796@student.uwtsd.ac.uk::c79351b6-5827-489a-bdae-1fff426b795c" providerId="AD" clId="Web-{985D8F1D-2485-D588-5289-DCAA5DDFE545}" dt="2026-02-16T17:25:47.970" v="30"/>
          <ac:spMkLst>
            <pc:docMk/>
            <pc:sldMk cId="2613521229" sldId="264"/>
            <ac:spMk id="6" creationId="{CC0466FA-8AB0-DB6E-A4F2-E160F959F0C9}"/>
          </ac:spMkLst>
        </pc:spChg>
        <pc:spChg chg="mod ord">
          <ac:chgData name="Alicia Blake (2208796)" userId="S::2208796@student.uwtsd.ac.uk::c79351b6-5827-489a-bdae-1fff426b795c" providerId="AD" clId="Web-{985D8F1D-2485-D588-5289-DCAA5DDFE545}" dt="2026-02-16T17:25:47.970" v="30"/>
          <ac:spMkLst>
            <pc:docMk/>
            <pc:sldMk cId="2613521229" sldId="264"/>
            <ac:spMk id="12" creationId="{7502398C-F1AF-181C-10DD-2CE03D59F313}"/>
          </ac:spMkLst>
        </pc:spChg>
      </pc:sldChg>
      <pc:sldChg chg="modSp mod modClrScheme chgLayout">
        <pc:chgData name="Alicia Blake (2208796)" userId="S::2208796@student.uwtsd.ac.uk::c79351b6-5827-489a-bdae-1fff426b795c" providerId="AD" clId="Web-{985D8F1D-2485-D588-5289-DCAA5DDFE545}" dt="2026-02-16T17:25:47.970" v="30"/>
        <pc:sldMkLst>
          <pc:docMk/>
          <pc:sldMk cId="3122112056" sldId="265"/>
        </pc:sldMkLst>
        <pc:spChg chg="mod ord">
          <ac:chgData name="Alicia Blake (2208796)" userId="S::2208796@student.uwtsd.ac.uk::c79351b6-5827-489a-bdae-1fff426b795c" providerId="AD" clId="Web-{985D8F1D-2485-D588-5289-DCAA5DDFE545}" dt="2026-02-16T17:25:47.970" v="30"/>
          <ac:spMkLst>
            <pc:docMk/>
            <pc:sldMk cId="3122112056" sldId="265"/>
            <ac:spMk id="4" creationId="{218F77E1-56D1-BA5F-29E6-418B312E3FDA}"/>
          </ac:spMkLst>
        </pc:spChg>
        <pc:spChg chg="mod ord">
          <ac:chgData name="Alicia Blake (2208796)" userId="S::2208796@student.uwtsd.ac.uk::c79351b6-5827-489a-bdae-1fff426b795c" providerId="AD" clId="Web-{985D8F1D-2485-D588-5289-DCAA5DDFE545}" dt="2026-02-16T17:25:47.970" v="30"/>
          <ac:spMkLst>
            <pc:docMk/>
            <pc:sldMk cId="3122112056" sldId="265"/>
            <ac:spMk id="5" creationId="{8970A892-AEFC-6927-5657-4927B377813E}"/>
          </ac:spMkLst>
        </pc:spChg>
        <pc:spChg chg="mod ord">
          <ac:chgData name="Alicia Blake (2208796)" userId="S::2208796@student.uwtsd.ac.uk::c79351b6-5827-489a-bdae-1fff426b795c" providerId="AD" clId="Web-{985D8F1D-2485-D588-5289-DCAA5DDFE545}" dt="2026-02-16T17:25:47.970" v="30"/>
          <ac:spMkLst>
            <pc:docMk/>
            <pc:sldMk cId="3122112056" sldId="265"/>
            <ac:spMk id="6" creationId="{040FC30F-1005-DD3D-F7E4-9F56695CAA51}"/>
          </ac:spMkLst>
        </pc:spChg>
        <pc:spChg chg="mod ord">
          <ac:chgData name="Alicia Blake (2208796)" userId="S::2208796@student.uwtsd.ac.uk::c79351b6-5827-489a-bdae-1fff426b795c" providerId="AD" clId="Web-{985D8F1D-2485-D588-5289-DCAA5DDFE545}" dt="2026-02-16T17:25:47.970" v="30"/>
          <ac:spMkLst>
            <pc:docMk/>
            <pc:sldMk cId="3122112056" sldId="265"/>
            <ac:spMk id="15" creationId="{B4CEE2D0-33E8-AFF5-A124-31EB5109926D}"/>
          </ac:spMkLst>
        </pc:spChg>
      </pc:sldChg>
      <pc:sldChg chg="modSp mod modClrScheme chgLayout">
        <pc:chgData name="Alicia Blake (2208796)" userId="S::2208796@student.uwtsd.ac.uk::c79351b6-5827-489a-bdae-1fff426b795c" providerId="AD" clId="Web-{985D8F1D-2485-D588-5289-DCAA5DDFE545}" dt="2026-02-16T17:25:47.970" v="30"/>
        <pc:sldMkLst>
          <pc:docMk/>
          <pc:sldMk cId="3561400302" sldId="266"/>
        </pc:sldMkLst>
        <pc:spChg chg="mod ord">
          <ac:chgData name="Alicia Blake (2208796)" userId="S::2208796@student.uwtsd.ac.uk::c79351b6-5827-489a-bdae-1fff426b795c" providerId="AD" clId="Web-{985D8F1D-2485-D588-5289-DCAA5DDFE545}" dt="2026-02-16T17:25:47.970" v="30"/>
          <ac:spMkLst>
            <pc:docMk/>
            <pc:sldMk cId="3561400302" sldId="266"/>
            <ac:spMk id="4" creationId="{F31899BB-CBC3-C959-8E13-87446E47A296}"/>
          </ac:spMkLst>
        </pc:spChg>
        <pc:spChg chg="mod ord">
          <ac:chgData name="Alicia Blake (2208796)" userId="S::2208796@student.uwtsd.ac.uk::c79351b6-5827-489a-bdae-1fff426b795c" providerId="AD" clId="Web-{985D8F1D-2485-D588-5289-DCAA5DDFE545}" dt="2026-02-16T17:25:47.970" v="30"/>
          <ac:spMkLst>
            <pc:docMk/>
            <pc:sldMk cId="3561400302" sldId="266"/>
            <ac:spMk id="5" creationId="{7A866BE0-0678-CC9E-6CA9-F7BA8888E417}"/>
          </ac:spMkLst>
        </pc:spChg>
        <pc:spChg chg="mod ord">
          <ac:chgData name="Alicia Blake (2208796)" userId="S::2208796@student.uwtsd.ac.uk::c79351b6-5827-489a-bdae-1fff426b795c" providerId="AD" clId="Web-{985D8F1D-2485-D588-5289-DCAA5DDFE545}" dt="2026-02-16T17:25:47.970" v="30"/>
          <ac:spMkLst>
            <pc:docMk/>
            <pc:sldMk cId="3561400302" sldId="266"/>
            <ac:spMk id="6" creationId="{2A3F3142-C2C6-0E6F-C29B-2F691B49D560}"/>
          </ac:spMkLst>
        </pc:spChg>
        <pc:spChg chg="mod ord">
          <ac:chgData name="Alicia Blake (2208796)" userId="S::2208796@student.uwtsd.ac.uk::c79351b6-5827-489a-bdae-1fff426b795c" providerId="AD" clId="Web-{985D8F1D-2485-D588-5289-DCAA5DDFE545}" dt="2026-02-16T17:25:47.970" v="30"/>
          <ac:spMkLst>
            <pc:docMk/>
            <pc:sldMk cId="3561400302" sldId="266"/>
            <ac:spMk id="10" creationId="{D2FB91D5-BED6-906A-F118-1FE20657F9B1}"/>
          </ac:spMkLst>
        </pc:spChg>
      </pc:sldChg>
      <pc:sldChg chg="modSp mod modClrScheme chgLayout">
        <pc:chgData name="Alicia Blake (2208796)" userId="S::2208796@student.uwtsd.ac.uk::c79351b6-5827-489a-bdae-1fff426b795c" providerId="AD" clId="Web-{985D8F1D-2485-D588-5289-DCAA5DDFE545}" dt="2026-02-16T17:25:47.970" v="30"/>
        <pc:sldMkLst>
          <pc:docMk/>
          <pc:sldMk cId="3769685643" sldId="267"/>
        </pc:sldMkLst>
        <pc:spChg chg="mod ord">
          <ac:chgData name="Alicia Blake (2208796)" userId="S::2208796@student.uwtsd.ac.uk::c79351b6-5827-489a-bdae-1fff426b795c" providerId="AD" clId="Web-{985D8F1D-2485-D588-5289-DCAA5DDFE545}" dt="2026-02-16T17:25:47.970" v="30"/>
          <ac:spMkLst>
            <pc:docMk/>
            <pc:sldMk cId="3769685643" sldId="267"/>
            <ac:spMk id="2" creationId="{BD1A329E-6D8E-4EC8-383C-FAB5E693D932}"/>
          </ac:spMkLst>
        </pc:spChg>
        <pc:spChg chg="mod ord">
          <ac:chgData name="Alicia Blake (2208796)" userId="S::2208796@student.uwtsd.ac.uk::c79351b6-5827-489a-bdae-1fff426b795c" providerId="AD" clId="Web-{985D8F1D-2485-D588-5289-DCAA5DDFE545}" dt="2026-02-16T17:25:47.970" v="30"/>
          <ac:spMkLst>
            <pc:docMk/>
            <pc:sldMk cId="3769685643" sldId="267"/>
            <ac:spMk id="4" creationId="{0411381B-EEA3-5CEF-E292-8E99427B5091}"/>
          </ac:spMkLst>
        </pc:spChg>
        <pc:spChg chg="mod ord">
          <ac:chgData name="Alicia Blake (2208796)" userId="S::2208796@student.uwtsd.ac.uk::c79351b6-5827-489a-bdae-1fff426b795c" providerId="AD" clId="Web-{985D8F1D-2485-D588-5289-DCAA5DDFE545}" dt="2026-02-16T17:25:47.970" v="30"/>
          <ac:spMkLst>
            <pc:docMk/>
            <pc:sldMk cId="3769685643" sldId="267"/>
            <ac:spMk id="5" creationId="{62C4C8D3-6211-24D0-4A15-D54564D9528D}"/>
          </ac:spMkLst>
        </pc:spChg>
        <pc:spChg chg="mod ord">
          <ac:chgData name="Alicia Blake (2208796)" userId="S::2208796@student.uwtsd.ac.uk::c79351b6-5827-489a-bdae-1fff426b795c" providerId="AD" clId="Web-{985D8F1D-2485-D588-5289-DCAA5DDFE545}" dt="2026-02-16T17:25:47.970" v="30"/>
          <ac:spMkLst>
            <pc:docMk/>
            <pc:sldMk cId="3769685643" sldId="267"/>
            <ac:spMk id="6" creationId="{C24D15EE-3C35-7EB3-FA30-AEA2A5029F72}"/>
          </ac:spMkLst>
        </pc:spChg>
        <pc:spChg chg="mod ord">
          <ac:chgData name="Alicia Blake (2208796)" userId="S::2208796@student.uwtsd.ac.uk::c79351b6-5827-489a-bdae-1fff426b795c" providerId="AD" clId="Web-{985D8F1D-2485-D588-5289-DCAA5DDFE545}" dt="2026-02-16T17:25:47.970" v="30"/>
          <ac:spMkLst>
            <pc:docMk/>
            <pc:sldMk cId="3769685643" sldId="267"/>
            <ac:spMk id="23" creationId="{2F8A091E-703E-6D85-E868-690F88646F70}"/>
          </ac:spMkLst>
        </pc:spChg>
        <pc:picChg chg="mod ord">
          <ac:chgData name="Alicia Blake (2208796)" userId="S::2208796@student.uwtsd.ac.uk::c79351b6-5827-489a-bdae-1fff426b795c" providerId="AD" clId="Web-{985D8F1D-2485-D588-5289-DCAA5DDFE545}" dt="2026-02-16T17:25:47.970" v="30"/>
          <ac:picMkLst>
            <pc:docMk/>
            <pc:sldMk cId="3769685643" sldId="267"/>
            <ac:picMk id="3" creationId="{B885E8D7-2ED2-2E1C-7E93-8B8302B5DEEE}"/>
          </ac:picMkLst>
        </pc:picChg>
        <pc:picChg chg="mod ord">
          <ac:chgData name="Alicia Blake (2208796)" userId="S::2208796@student.uwtsd.ac.uk::c79351b6-5827-489a-bdae-1fff426b795c" providerId="AD" clId="Web-{985D8F1D-2485-D588-5289-DCAA5DDFE545}" dt="2026-02-16T17:25:47.970" v="30"/>
          <ac:picMkLst>
            <pc:docMk/>
            <pc:sldMk cId="3769685643" sldId="267"/>
            <ac:picMk id="8" creationId="{C1CB6AD1-011E-9874-3AA9-1677B5A3288C}"/>
          </ac:picMkLst>
        </pc:picChg>
      </pc:sldChg>
      <pc:sldChg chg="modSp mod modClrScheme chgLayout">
        <pc:chgData name="Alicia Blake (2208796)" userId="S::2208796@student.uwtsd.ac.uk::c79351b6-5827-489a-bdae-1fff426b795c" providerId="AD" clId="Web-{985D8F1D-2485-D588-5289-DCAA5DDFE545}" dt="2026-02-16T17:25:47.970" v="30"/>
        <pc:sldMkLst>
          <pc:docMk/>
          <pc:sldMk cId="1972449690" sldId="268"/>
        </pc:sldMkLst>
        <pc:spChg chg="mod ord">
          <ac:chgData name="Alicia Blake (2208796)" userId="S::2208796@student.uwtsd.ac.uk::c79351b6-5827-489a-bdae-1fff426b795c" providerId="AD" clId="Web-{985D8F1D-2485-D588-5289-DCAA5DDFE545}" dt="2026-02-16T17:25:47.970" v="30"/>
          <ac:spMkLst>
            <pc:docMk/>
            <pc:sldMk cId="1972449690" sldId="268"/>
            <ac:spMk id="4" creationId="{C646BAB8-6CA9-9003-1A92-5646760AF4B6}"/>
          </ac:spMkLst>
        </pc:spChg>
        <pc:spChg chg="mod ord">
          <ac:chgData name="Alicia Blake (2208796)" userId="S::2208796@student.uwtsd.ac.uk::c79351b6-5827-489a-bdae-1fff426b795c" providerId="AD" clId="Web-{985D8F1D-2485-D588-5289-DCAA5DDFE545}" dt="2026-02-16T17:25:47.970" v="30"/>
          <ac:spMkLst>
            <pc:docMk/>
            <pc:sldMk cId="1972449690" sldId="268"/>
            <ac:spMk id="5" creationId="{BAEBF081-3D66-2EC2-153B-8CE89731549C}"/>
          </ac:spMkLst>
        </pc:spChg>
        <pc:spChg chg="mod ord">
          <ac:chgData name="Alicia Blake (2208796)" userId="S::2208796@student.uwtsd.ac.uk::c79351b6-5827-489a-bdae-1fff426b795c" providerId="AD" clId="Web-{985D8F1D-2485-D588-5289-DCAA5DDFE545}" dt="2026-02-16T17:25:47.970" v="30"/>
          <ac:spMkLst>
            <pc:docMk/>
            <pc:sldMk cId="1972449690" sldId="268"/>
            <ac:spMk id="6" creationId="{0762D1D5-0E00-5007-B535-C3109EA8A1CF}"/>
          </ac:spMkLst>
        </pc:spChg>
        <pc:spChg chg="mod ord">
          <ac:chgData name="Alicia Blake (2208796)" userId="S::2208796@student.uwtsd.ac.uk::c79351b6-5827-489a-bdae-1fff426b795c" providerId="AD" clId="Web-{985D8F1D-2485-D588-5289-DCAA5DDFE545}" dt="2026-02-16T17:25:47.970" v="30"/>
          <ac:spMkLst>
            <pc:docMk/>
            <pc:sldMk cId="1972449690" sldId="268"/>
            <ac:spMk id="14" creationId="{69223F89-4CC3-EA0E-1AB4-0A7D25396568}"/>
          </ac:spMkLst>
        </pc:spChg>
      </pc:sldChg>
      <pc:sldChg chg="addSp delSp modSp mod setBg modClrScheme chgLayout">
        <pc:chgData name="Alicia Blake (2208796)" userId="S::2208796@student.uwtsd.ac.uk::c79351b6-5827-489a-bdae-1fff426b795c" providerId="AD" clId="Web-{985D8F1D-2485-D588-5289-DCAA5DDFE545}" dt="2026-02-16T19:13:34.222" v="469" actId="20577"/>
        <pc:sldMkLst>
          <pc:docMk/>
          <pc:sldMk cId="3233601359" sldId="269"/>
        </pc:sldMkLst>
        <pc:spChg chg="mod ord">
          <ac:chgData name="Alicia Blake (2208796)" userId="S::2208796@student.uwtsd.ac.uk::c79351b6-5827-489a-bdae-1fff426b795c" providerId="AD" clId="Web-{985D8F1D-2485-D588-5289-DCAA5DDFE545}" dt="2026-02-16T19:10:04.016" v="445" actId="14100"/>
          <ac:spMkLst>
            <pc:docMk/>
            <pc:sldMk cId="3233601359" sldId="269"/>
            <ac:spMk id="2" creationId="{E7430E66-A57E-F8FD-ACB0-DE1E4842237F}"/>
          </ac:spMkLst>
        </pc:spChg>
        <pc:spChg chg="mod ord">
          <ac:chgData name="Alicia Blake (2208796)" userId="S::2208796@student.uwtsd.ac.uk::c79351b6-5827-489a-bdae-1fff426b795c" providerId="AD" clId="Web-{985D8F1D-2485-D588-5289-DCAA5DDFE545}" dt="2026-02-16T17:29:38.209" v="41"/>
          <ac:spMkLst>
            <pc:docMk/>
            <pc:sldMk cId="3233601359" sldId="269"/>
            <ac:spMk id="3" creationId="{B6ED9C36-1B85-FBB5-CF3B-CA932707DEA9}"/>
          </ac:spMkLst>
        </pc:spChg>
        <pc:spChg chg="mod ord">
          <ac:chgData name="Alicia Blake (2208796)" userId="S::2208796@student.uwtsd.ac.uk::c79351b6-5827-489a-bdae-1fff426b795c" providerId="AD" clId="Web-{985D8F1D-2485-D588-5289-DCAA5DDFE545}" dt="2026-02-16T17:34:56.285" v="46"/>
          <ac:spMkLst>
            <pc:docMk/>
            <pc:sldMk cId="3233601359" sldId="269"/>
            <ac:spMk id="4" creationId="{A6324F32-D183-B0B6-A07C-F9FC204A751B}"/>
          </ac:spMkLst>
        </pc:spChg>
        <pc:spChg chg="del mod ord">
          <ac:chgData name="Alicia Blake (2208796)" userId="S::2208796@student.uwtsd.ac.uk::c79351b6-5827-489a-bdae-1fff426b795c" providerId="AD" clId="Web-{985D8F1D-2485-D588-5289-DCAA5DDFE545}" dt="2026-02-16T19:11:54.877" v="453"/>
          <ac:spMkLst>
            <pc:docMk/>
            <pc:sldMk cId="3233601359" sldId="269"/>
            <ac:spMk id="5" creationId="{703DFC0B-62AB-B279-BF8E-14F824A75937}"/>
          </ac:spMkLst>
        </pc:spChg>
        <pc:spChg chg="mod ord">
          <ac:chgData name="Alicia Blake (2208796)" userId="S::2208796@student.uwtsd.ac.uk::c79351b6-5827-489a-bdae-1fff426b795c" providerId="AD" clId="Web-{985D8F1D-2485-D588-5289-DCAA5DDFE545}" dt="2026-02-16T17:34:56.285" v="46"/>
          <ac:spMkLst>
            <pc:docMk/>
            <pc:sldMk cId="3233601359" sldId="269"/>
            <ac:spMk id="6" creationId="{FA0D3492-42B4-329F-3F4F-13753A231188}"/>
          </ac:spMkLst>
        </pc:spChg>
        <pc:spChg chg="add del mod">
          <ac:chgData name="Alicia Blake (2208796)" userId="S::2208796@student.uwtsd.ac.uk::c79351b6-5827-489a-bdae-1fff426b795c" providerId="AD" clId="Web-{985D8F1D-2485-D588-5289-DCAA5DDFE545}" dt="2026-02-16T19:11:54.877" v="452"/>
          <ac:spMkLst>
            <pc:docMk/>
            <pc:sldMk cId="3233601359" sldId="269"/>
            <ac:spMk id="9" creationId="{B97D438F-9A3D-649C-5097-560FA56A4709}"/>
          </ac:spMkLst>
        </pc:spChg>
        <pc:spChg chg="add del">
          <ac:chgData name="Alicia Blake (2208796)" userId="S::2208796@student.uwtsd.ac.uk::c79351b6-5827-489a-bdae-1fff426b795c" providerId="AD" clId="Web-{985D8F1D-2485-D588-5289-DCAA5DDFE545}" dt="2026-02-16T17:29:38.194" v="40"/>
          <ac:spMkLst>
            <pc:docMk/>
            <pc:sldMk cId="3233601359" sldId="269"/>
            <ac:spMk id="12" creationId="{3D6475D0-776E-47C5-97FF-DF8721813F6B}"/>
          </ac:spMkLst>
        </pc:spChg>
        <pc:spChg chg="add del">
          <ac:chgData name="Alicia Blake (2208796)" userId="S::2208796@student.uwtsd.ac.uk::c79351b6-5827-489a-bdae-1fff426b795c" providerId="AD" clId="Web-{985D8F1D-2485-D588-5289-DCAA5DDFE545}" dt="2026-02-16T17:34:56.285" v="46"/>
          <ac:spMkLst>
            <pc:docMk/>
            <pc:sldMk cId="3233601359" sldId="269"/>
            <ac:spMk id="13" creationId="{9F4444CE-BC8D-4D61-B303-4C05614E62AB}"/>
          </ac:spMkLst>
        </pc:spChg>
        <pc:spChg chg="add del">
          <ac:chgData name="Alicia Blake (2208796)" userId="S::2208796@student.uwtsd.ac.uk::c79351b6-5827-489a-bdae-1fff426b795c" providerId="AD" clId="Web-{985D8F1D-2485-D588-5289-DCAA5DDFE545}" dt="2026-02-16T17:34:56.285" v="46"/>
          <ac:spMkLst>
            <pc:docMk/>
            <pc:sldMk cId="3233601359" sldId="269"/>
            <ac:spMk id="15" creationId="{62423CA5-E2E1-4789-B759-9906C1C94063}"/>
          </ac:spMkLst>
        </pc:spChg>
        <pc:spChg chg="add mod">
          <ac:chgData name="Alicia Blake (2208796)" userId="S::2208796@student.uwtsd.ac.uk::c79351b6-5827-489a-bdae-1fff426b795c" providerId="AD" clId="Web-{985D8F1D-2485-D588-5289-DCAA5DDFE545}" dt="2026-02-16T19:13:34.222" v="469" actId="20577"/>
          <ac:spMkLst>
            <pc:docMk/>
            <pc:sldMk cId="3233601359" sldId="269"/>
            <ac:spMk id="16" creationId="{18879A57-3C91-BCBC-F03E-D4F3A1FAE2AA}"/>
          </ac:spMkLst>
        </pc:spChg>
        <pc:spChg chg="add">
          <ac:chgData name="Alicia Blake (2208796)" userId="S::2208796@student.uwtsd.ac.uk::c79351b6-5827-489a-bdae-1fff426b795c" providerId="AD" clId="Web-{985D8F1D-2485-D588-5289-DCAA5DDFE545}" dt="2026-02-16T17:29:38.209" v="41"/>
          <ac:spMkLst>
            <pc:docMk/>
            <pc:sldMk cId="3233601359" sldId="269"/>
            <ac:spMk id="17" creationId="{73772B81-181F-48B7-8826-4D9686D15DF5}"/>
          </ac:spMkLst>
        </pc:spChg>
        <pc:spChg chg="add">
          <ac:chgData name="Alicia Blake (2208796)" userId="S::2208796@student.uwtsd.ac.uk::c79351b6-5827-489a-bdae-1fff426b795c" providerId="AD" clId="Web-{985D8F1D-2485-D588-5289-DCAA5DDFE545}" dt="2026-02-16T17:29:38.209" v="41"/>
          <ac:spMkLst>
            <pc:docMk/>
            <pc:sldMk cId="3233601359" sldId="269"/>
            <ac:spMk id="19" creationId="{B2205F6E-03C6-4E92-877C-E2482F6599AA}"/>
          </ac:spMkLst>
        </pc:spChg>
        <pc:spChg chg="add">
          <ac:chgData name="Alicia Blake (2208796)" userId="S::2208796@student.uwtsd.ac.uk::c79351b6-5827-489a-bdae-1fff426b795c" providerId="AD" clId="Web-{985D8F1D-2485-D588-5289-DCAA5DDFE545}" dt="2026-02-16T17:34:56.285" v="46"/>
          <ac:spMkLst>
            <pc:docMk/>
            <pc:sldMk cId="3233601359" sldId="269"/>
            <ac:spMk id="30" creationId="{3DAC0C92-199E-475C-9390-119A9B027276}"/>
          </ac:spMkLst>
        </pc:spChg>
        <pc:spChg chg="add">
          <ac:chgData name="Alicia Blake (2208796)" userId="S::2208796@student.uwtsd.ac.uk::c79351b6-5827-489a-bdae-1fff426b795c" providerId="AD" clId="Web-{985D8F1D-2485-D588-5289-DCAA5DDFE545}" dt="2026-02-16T17:34:56.285" v="46"/>
          <ac:spMkLst>
            <pc:docMk/>
            <pc:sldMk cId="3233601359" sldId="269"/>
            <ac:spMk id="32" creationId="{C4CFB339-0ED8-4FE2-9EF1-6D1375B8499B}"/>
          </ac:spMkLst>
        </pc:spChg>
        <pc:spChg chg="add">
          <ac:chgData name="Alicia Blake (2208796)" userId="S::2208796@student.uwtsd.ac.uk::c79351b6-5827-489a-bdae-1fff426b795c" providerId="AD" clId="Web-{985D8F1D-2485-D588-5289-DCAA5DDFE545}" dt="2026-02-16T17:34:56.285" v="46"/>
          <ac:spMkLst>
            <pc:docMk/>
            <pc:sldMk cId="3233601359" sldId="269"/>
            <ac:spMk id="34" creationId="{31896C80-2069-4431-9C19-83B913734490}"/>
          </ac:spMkLst>
        </pc:spChg>
        <pc:spChg chg="add">
          <ac:chgData name="Alicia Blake (2208796)" userId="S::2208796@student.uwtsd.ac.uk::c79351b6-5827-489a-bdae-1fff426b795c" providerId="AD" clId="Web-{985D8F1D-2485-D588-5289-DCAA5DDFE545}" dt="2026-02-16T17:34:56.285" v="46"/>
          <ac:spMkLst>
            <pc:docMk/>
            <pc:sldMk cId="3233601359" sldId="269"/>
            <ac:spMk id="36" creationId="{BF120A21-0841-4823-B0C4-28AEBCEF9B78}"/>
          </ac:spMkLst>
        </pc:spChg>
        <pc:spChg chg="add">
          <ac:chgData name="Alicia Blake (2208796)" userId="S::2208796@student.uwtsd.ac.uk::c79351b6-5827-489a-bdae-1fff426b795c" providerId="AD" clId="Web-{985D8F1D-2485-D588-5289-DCAA5DDFE545}" dt="2026-02-16T17:34:56.285" v="46"/>
          <ac:spMkLst>
            <pc:docMk/>
            <pc:sldMk cId="3233601359" sldId="269"/>
            <ac:spMk id="40" creationId="{9874D11C-36F5-4BBE-A490-019A54E953B0}"/>
          </ac:spMkLst>
        </pc:spChg>
        <pc:picChg chg="add mod">
          <ac:chgData name="Alicia Blake (2208796)" userId="S::2208796@student.uwtsd.ac.uk::c79351b6-5827-489a-bdae-1fff426b795c" providerId="AD" clId="Web-{985D8F1D-2485-D588-5289-DCAA5DDFE545}" dt="2026-02-16T17:35:20.959" v="48" actId="1076"/>
          <ac:picMkLst>
            <pc:docMk/>
            <pc:sldMk cId="3233601359" sldId="269"/>
            <ac:picMk id="7" creationId="{6876DF1E-D3B4-EC7A-0C7F-566D3CE3E710}"/>
          </ac:picMkLst>
        </pc:picChg>
        <pc:picChg chg="add del">
          <ac:chgData name="Alicia Blake (2208796)" userId="S::2208796@student.uwtsd.ac.uk::c79351b6-5827-489a-bdae-1fff426b795c" providerId="AD" clId="Web-{985D8F1D-2485-D588-5289-DCAA5DDFE545}" dt="2026-02-16T17:29:38.194" v="40"/>
          <ac:picMkLst>
            <pc:docMk/>
            <pc:sldMk cId="3233601359" sldId="269"/>
            <ac:picMk id="8" creationId="{1C5F9227-A532-6F34-0FE7-1BA90010BC5C}"/>
          </ac:picMkLst>
        </pc:picChg>
        <pc:picChg chg="add del">
          <ac:chgData name="Alicia Blake (2208796)" userId="S::2208796@student.uwtsd.ac.uk::c79351b6-5827-489a-bdae-1fff426b795c" providerId="AD" clId="Web-{985D8F1D-2485-D588-5289-DCAA5DDFE545}" dt="2026-02-16T17:34:10.671" v="44"/>
          <ac:picMkLst>
            <pc:docMk/>
            <pc:sldMk cId="3233601359" sldId="269"/>
            <ac:picMk id="10" creationId="{347E513F-79C7-D28C-BA18-C6E3807B63EE}"/>
          </ac:picMkLst>
        </pc:picChg>
        <pc:picChg chg="add mod">
          <ac:chgData name="Alicia Blake (2208796)" userId="S::2208796@student.uwtsd.ac.uk::c79351b6-5827-489a-bdae-1fff426b795c" providerId="AD" clId="Web-{985D8F1D-2485-D588-5289-DCAA5DDFE545}" dt="2026-02-16T19:05:45.651" v="423" actId="1076"/>
          <ac:picMkLst>
            <pc:docMk/>
            <pc:sldMk cId="3233601359" sldId="269"/>
            <ac:picMk id="14" creationId="{E6F4448F-B4A0-9753-D0C3-0378A41C634C}"/>
          </ac:picMkLst>
        </pc:picChg>
      </pc:sldChg>
      <pc:sldChg chg="addSp delSp modSp del mod modClrScheme chgLayout">
        <pc:chgData name="Alicia Blake (2208796)" userId="S::2208796@student.uwtsd.ac.uk::c79351b6-5827-489a-bdae-1fff426b795c" providerId="AD" clId="Web-{985D8F1D-2485-D588-5289-DCAA5DDFE545}" dt="2026-02-16T18:29:30.809" v="253"/>
        <pc:sldMkLst>
          <pc:docMk/>
          <pc:sldMk cId="2283380969" sldId="270"/>
        </pc:sldMkLst>
        <pc:spChg chg="add del mod ord">
          <ac:chgData name="Alicia Blake (2208796)" userId="S::2208796@student.uwtsd.ac.uk::c79351b6-5827-489a-bdae-1fff426b795c" providerId="AD" clId="Web-{985D8F1D-2485-D588-5289-DCAA5DDFE545}" dt="2026-02-16T18:12:16.414" v="165"/>
          <ac:spMkLst>
            <pc:docMk/>
            <pc:sldMk cId="2283380969" sldId="270"/>
            <ac:spMk id="2" creationId="{161A3DF1-CEE7-B978-E8EC-F652DC4324DC}"/>
          </ac:spMkLst>
        </pc:spChg>
        <pc:spChg chg="mod ord">
          <ac:chgData name="Alicia Blake (2208796)" userId="S::2208796@student.uwtsd.ac.uk::c79351b6-5827-489a-bdae-1fff426b795c" providerId="AD" clId="Web-{985D8F1D-2485-D588-5289-DCAA5DDFE545}" dt="2026-02-16T17:25:47.970" v="30"/>
          <ac:spMkLst>
            <pc:docMk/>
            <pc:sldMk cId="2283380969" sldId="270"/>
            <ac:spMk id="4" creationId="{CF37D019-BB8F-A526-EA87-1CDD5DF8BEC6}"/>
          </ac:spMkLst>
        </pc:spChg>
        <pc:spChg chg="mod ord">
          <ac:chgData name="Alicia Blake (2208796)" userId="S::2208796@student.uwtsd.ac.uk::c79351b6-5827-489a-bdae-1fff426b795c" providerId="AD" clId="Web-{985D8F1D-2485-D588-5289-DCAA5DDFE545}" dt="2026-02-16T17:25:47.970" v="30"/>
          <ac:spMkLst>
            <pc:docMk/>
            <pc:sldMk cId="2283380969" sldId="270"/>
            <ac:spMk id="5" creationId="{50EDD81A-4F81-8884-4417-15E3BCF9BBDE}"/>
          </ac:spMkLst>
        </pc:spChg>
        <pc:spChg chg="mod ord">
          <ac:chgData name="Alicia Blake (2208796)" userId="S::2208796@student.uwtsd.ac.uk::c79351b6-5827-489a-bdae-1fff426b795c" providerId="AD" clId="Web-{985D8F1D-2485-D588-5289-DCAA5DDFE545}" dt="2026-02-16T17:25:47.970" v="30"/>
          <ac:spMkLst>
            <pc:docMk/>
            <pc:sldMk cId="2283380969" sldId="270"/>
            <ac:spMk id="6" creationId="{3229E875-DF19-D6A2-998B-4FAC484D8CA0}"/>
          </ac:spMkLst>
        </pc:spChg>
        <pc:spChg chg="del mod">
          <ac:chgData name="Alicia Blake (2208796)" userId="S::2208796@student.uwtsd.ac.uk::c79351b6-5827-489a-bdae-1fff426b795c" providerId="AD" clId="Web-{985D8F1D-2485-D588-5289-DCAA5DDFE545}" dt="2026-02-16T17:15:33.856" v="3"/>
          <ac:spMkLst>
            <pc:docMk/>
            <pc:sldMk cId="2283380969" sldId="270"/>
            <ac:spMk id="7" creationId="{0EE9AF6C-708A-5B31-1155-49DC565DABE4}"/>
          </ac:spMkLst>
        </pc:spChg>
        <pc:spChg chg="add mod ord">
          <ac:chgData name="Alicia Blake (2208796)" userId="S::2208796@student.uwtsd.ac.uk::c79351b6-5827-489a-bdae-1fff426b795c" providerId="AD" clId="Web-{985D8F1D-2485-D588-5289-DCAA5DDFE545}" dt="2026-02-16T17:25:47.970" v="30"/>
          <ac:spMkLst>
            <pc:docMk/>
            <pc:sldMk cId="2283380969" sldId="270"/>
            <ac:spMk id="8" creationId="{81F13888-F514-BE45-383D-BB9E0A254E6C}"/>
          </ac:spMkLst>
        </pc:spChg>
        <pc:spChg chg="add mod ord">
          <ac:chgData name="Alicia Blake (2208796)" userId="S::2208796@student.uwtsd.ac.uk::c79351b6-5827-489a-bdae-1fff426b795c" providerId="AD" clId="Web-{985D8F1D-2485-D588-5289-DCAA5DDFE545}" dt="2026-02-16T17:25:47.970" v="30"/>
          <ac:spMkLst>
            <pc:docMk/>
            <pc:sldMk cId="2283380969" sldId="270"/>
            <ac:spMk id="9" creationId="{72575E44-F2C8-0721-6B03-2074E6DB21E9}"/>
          </ac:spMkLst>
        </pc:spChg>
        <pc:spChg chg="mod ord">
          <ac:chgData name="Alicia Blake (2208796)" userId="S::2208796@student.uwtsd.ac.uk::c79351b6-5827-489a-bdae-1fff426b795c" providerId="AD" clId="Web-{985D8F1D-2485-D588-5289-DCAA5DDFE545}" dt="2026-02-16T17:25:47.970" v="30"/>
          <ac:spMkLst>
            <pc:docMk/>
            <pc:sldMk cId="2283380969" sldId="270"/>
            <ac:spMk id="30" creationId="{D6226564-7C4F-568A-2A82-39B86D0150F0}"/>
          </ac:spMkLst>
        </pc:spChg>
        <pc:spChg chg="mod ord">
          <ac:chgData name="Alicia Blake (2208796)" userId="S::2208796@student.uwtsd.ac.uk::c79351b6-5827-489a-bdae-1fff426b795c" providerId="AD" clId="Web-{985D8F1D-2485-D588-5289-DCAA5DDFE545}" dt="2026-02-16T17:41:02.932" v="74" actId="20577"/>
          <ac:spMkLst>
            <pc:docMk/>
            <pc:sldMk cId="2283380969" sldId="270"/>
            <ac:spMk id="35" creationId="{4286BDD4-8511-3D22-E821-435472CB2E26}"/>
          </ac:spMkLst>
        </pc:spChg>
        <pc:picChg chg="add mod ord">
          <ac:chgData name="Alicia Blake (2208796)" userId="S::2208796@student.uwtsd.ac.uk::c79351b6-5827-489a-bdae-1fff426b795c" providerId="AD" clId="Web-{985D8F1D-2485-D588-5289-DCAA5DDFE545}" dt="2026-02-16T18:12:16.414" v="165"/>
          <ac:picMkLst>
            <pc:docMk/>
            <pc:sldMk cId="2283380969" sldId="270"/>
            <ac:picMk id="10" creationId="{30CE45BD-056B-1F59-87E1-83EF70BF5D48}"/>
          </ac:picMkLst>
        </pc:picChg>
      </pc:sldChg>
      <pc:sldChg chg="addSp delSp modSp del mod modClrScheme chgLayout">
        <pc:chgData name="Alicia Blake (2208796)" userId="S::2208796@student.uwtsd.ac.uk::c79351b6-5827-489a-bdae-1fff426b795c" providerId="AD" clId="Web-{985D8F1D-2485-D588-5289-DCAA5DDFE545}" dt="2026-02-16T19:16:56.677" v="482"/>
        <pc:sldMkLst>
          <pc:docMk/>
          <pc:sldMk cId="1674594764" sldId="271"/>
        </pc:sldMkLst>
        <pc:spChg chg="mod ord">
          <ac:chgData name="Alicia Blake (2208796)" userId="S::2208796@student.uwtsd.ac.uk::c79351b6-5827-489a-bdae-1fff426b795c" providerId="AD" clId="Web-{985D8F1D-2485-D588-5289-DCAA5DDFE545}" dt="2026-02-16T17:25:47.970" v="30"/>
          <ac:spMkLst>
            <pc:docMk/>
            <pc:sldMk cId="1674594764" sldId="271"/>
            <ac:spMk id="2" creationId="{A4700CC0-6301-1325-52A7-D88733EDA1A9}"/>
          </ac:spMkLst>
        </pc:spChg>
        <pc:spChg chg="add del mod ord">
          <ac:chgData name="Alicia Blake (2208796)" userId="S::2208796@student.uwtsd.ac.uk::c79351b6-5827-489a-bdae-1fff426b795c" providerId="AD" clId="Web-{985D8F1D-2485-D588-5289-DCAA5DDFE545}" dt="2026-02-16T17:20:37.676" v="24"/>
          <ac:spMkLst>
            <pc:docMk/>
            <pc:sldMk cId="1674594764" sldId="271"/>
            <ac:spMk id="3" creationId="{DB7E7D9C-D1DA-5270-467D-00FA7E97C42F}"/>
          </ac:spMkLst>
        </pc:spChg>
        <pc:spChg chg="mod ord">
          <ac:chgData name="Alicia Blake (2208796)" userId="S::2208796@student.uwtsd.ac.uk::c79351b6-5827-489a-bdae-1fff426b795c" providerId="AD" clId="Web-{985D8F1D-2485-D588-5289-DCAA5DDFE545}" dt="2026-02-16T17:25:47.970" v="30"/>
          <ac:spMkLst>
            <pc:docMk/>
            <pc:sldMk cId="1674594764" sldId="271"/>
            <ac:spMk id="4" creationId="{CCF0E062-9585-E7DE-03D0-0B89938E8260}"/>
          </ac:spMkLst>
        </pc:spChg>
        <pc:spChg chg="mod ord">
          <ac:chgData name="Alicia Blake (2208796)" userId="S::2208796@student.uwtsd.ac.uk::c79351b6-5827-489a-bdae-1fff426b795c" providerId="AD" clId="Web-{985D8F1D-2485-D588-5289-DCAA5DDFE545}" dt="2026-02-16T17:25:47.970" v="30"/>
          <ac:spMkLst>
            <pc:docMk/>
            <pc:sldMk cId="1674594764" sldId="271"/>
            <ac:spMk id="5" creationId="{1A36BC2E-2172-0F90-7349-74A26715BFD1}"/>
          </ac:spMkLst>
        </pc:spChg>
        <pc:spChg chg="mod ord">
          <ac:chgData name="Alicia Blake (2208796)" userId="S::2208796@student.uwtsd.ac.uk::c79351b6-5827-489a-bdae-1fff426b795c" providerId="AD" clId="Web-{985D8F1D-2485-D588-5289-DCAA5DDFE545}" dt="2026-02-16T17:25:47.970" v="30"/>
          <ac:spMkLst>
            <pc:docMk/>
            <pc:sldMk cId="1674594764" sldId="271"/>
            <ac:spMk id="6" creationId="{F31901EB-378E-F87E-FAA2-AEE06BF2E7CC}"/>
          </ac:spMkLst>
        </pc:spChg>
        <pc:spChg chg="add del mod">
          <ac:chgData name="Alicia Blake (2208796)" userId="S::2208796@student.uwtsd.ac.uk::c79351b6-5827-489a-bdae-1fff426b795c" providerId="AD" clId="Web-{985D8F1D-2485-D588-5289-DCAA5DDFE545}" dt="2026-02-16T17:20:24.347" v="19"/>
          <ac:spMkLst>
            <pc:docMk/>
            <pc:sldMk cId="1674594764" sldId="271"/>
            <ac:spMk id="8" creationId="{A8A9ABD9-CC55-9FD0-E7C7-6853B99EAD39}"/>
          </ac:spMkLst>
        </pc:spChg>
        <pc:spChg chg="add del mod">
          <ac:chgData name="Alicia Blake (2208796)" userId="S::2208796@student.uwtsd.ac.uk::c79351b6-5827-489a-bdae-1fff426b795c" providerId="AD" clId="Web-{985D8F1D-2485-D588-5289-DCAA5DDFE545}" dt="2026-02-16T17:20:24.347" v="19"/>
          <ac:spMkLst>
            <pc:docMk/>
            <pc:sldMk cId="1674594764" sldId="271"/>
            <ac:spMk id="9" creationId="{44DDFAC8-EA41-103A-4185-6A5410AC566D}"/>
          </ac:spMkLst>
        </pc:spChg>
        <pc:spChg chg="add mod ord">
          <ac:chgData name="Alicia Blake (2208796)" userId="S::2208796@student.uwtsd.ac.uk::c79351b6-5827-489a-bdae-1fff426b795c" providerId="AD" clId="Web-{985D8F1D-2485-D588-5289-DCAA5DDFE545}" dt="2026-02-16T17:25:47.970" v="30"/>
          <ac:spMkLst>
            <pc:docMk/>
            <pc:sldMk cId="1674594764" sldId="271"/>
            <ac:spMk id="10" creationId="{1AFD9039-1B47-2522-0433-DAF4B2B406CB}"/>
          </ac:spMkLst>
        </pc:spChg>
        <pc:spChg chg="add del mod">
          <ac:chgData name="Alicia Blake (2208796)" userId="S::2208796@student.uwtsd.ac.uk::c79351b6-5827-489a-bdae-1fff426b795c" providerId="AD" clId="Web-{985D8F1D-2485-D588-5289-DCAA5DDFE545}" dt="2026-02-16T17:19:39.297" v="11"/>
          <ac:spMkLst>
            <pc:docMk/>
            <pc:sldMk cId="1674594764" sldId="271"/>
            <ac:spMk id="11" creationId="{60EC1810-7F01-45BE-F14F-6E89F0682B01}"/>
          </ac:spMkLst>
        </pc:spChg>
        <pc:spChg chg="add del mod">
          <ac:chgData name="Alicia Blake (2208796)" userId="S::2208796@student.uwtsd.ac.uk::c79351b6-5827-489a-bdae-1fff426b795c" providerId="AD" clId="Web-{985D8F1D-2485-D588-5289-DCAA5DDFE545}" dt="2026-02-16T17:20:33.957" v="21"/>
          <ac:spMkLst>
            <pc:docMk/>
            <pc:sldMk cId="1674594764" sldId="271"/>
            <ac:spMk id="12" creationId="{BCB42094-749A-99F7-1962-98CD60CA995F}"/>
          </ac:spMkLst>
        </pc:spChg>
        <pc:spChg chg="add del mod">
          <ac:chgData name="Alicia Blake (2208796)" userId="S::2208796@student.uwtsd.ac.uk::c79351b6-5827-489a-bdae-1fff426b795c" providerId="AD" clId="Web-{985D8F1D-2485-D588-5289-DCAA5DDFE545}" dt="2026-02-16T17:20:05.455" v="13"/>
          <ac:spMkLst>
            <pc:docMk/>
            <pc:sldMk cId="1674594764" sldId="271"/>
            <ac:spMk id="13" creationId="{45F15402-3E17-C883-274D-2FE853331712}"/>
          </ac:spMkLst>
        </pc:spChg>
        <pc:spChg chg="add del mod">
          <ac:chgData name="Alicia Blake (2208796)" userId="S::2208796@student.uwtsd.ac.uk::c79351b6-5827-489a-bdae-1fff426b795c" providerId="AD" clId="Web-{985D8F1D-2485-D588-5289-DCAA5DDFE545}" dt="2026-02-16T17:20:05.455" v="13"/>
          <ac:spMkLst>
            <pc:docMk/>
            <pc:sldMk cId="1674594764" sldId="271"/>
            <ac:spMk id="14" creationId="{BCA89FF5-69A9-6156-BA02-F697BAD32CC4}"/>
          </ac:spMkLst>
        </pc:spChg>
        <pc:spChg chg="add del mod">
          <ac:chgData name="Alicia Blake (2208796)" userId="S::2208796@student.uwtsd.ac.uk::c79351b6-5827-489a-bdae-1fff426b795c" providerId="AD" clId="Web-{985D8F1D-2485-D588-5289-DCAA5DDFE545}" dt="2026-02-16T17:20:33.957" v="21"/>
          <ac:spMkLst>
            <pc:docMk/>
            <pc:sldMk cId="1674594764" sldId="271"/>
            <ac:spMk id="15" creationId="{20255EC4-3311-932E-892C-9C0A4582762C}"/>
          </ac:spMkLst>
        </pc:spChg>
        <pc:spChg chg="add del mod">
          <ac:chgData name="Alicia Blake (2208796)" userId="S::2208796@student.uwtsd.ac.uk::c79351b6-5827-489a-bdae-1fff426b795c" providerId="AD" clId="Web-{985D8F1D-2485-D588-5289-DCAA5DDFE545}" dt="2026-02-16T17:20:19.113" v="15"/>
          <ac:spMkLst>
            <pc:docMk/>
            <pc:sldMk cId="1674594764" sldId="271"/>
            <ac:spMk id="16" creationId="{D19E52D0-5866-E140-F95E-5C7561993D99}"/>
          </ac:spMkLst>
        </pc:spChg>
        <pc:spChg chg="add del mod">
          <ac:chgData name="Alicia Blake (2208796)" userId="S::2208796@student.uwtsd.ac.uk::c79351b6-5827-489a-bdae-1fff426b795c" providerId="AD" clId="Web-{985D8F1D-2485-D588-5289-DCAA5DDFE545}" dt="2026-02-16T17:20:33.957" v="21"/>
          <ac:spMkLst>
            <pc:docMk/>
            <pc:sldMk cId="1674594764" sldId="271"/>
            <ac:spMk id="17" creationId="{A7BCB0CC-F2D0-61E8-737A-76C4C4A66967}"/>
          </ac:spMkLst>
        </pc:spChg>
        <pc:spChg chg="add del mod">
          <ac:chgData name="Alicia Blake (2208796)" userId="S::2208796@student.uwtsd.ac.uk::c79351b6-5827-489a-bdae-1fff426b795c" providerId="AD" clId="Web-{985D8F1D-2485-D588-5289-DCAA5DDFE545}" dt="2026-02-16T17:20:33.957" v="21"/>
          <ac:spMkLst>
            <pc:docMk/>
            <pc:sldMk cId="1674594764" sldId="271"/>
            <ac:spMk id="18" creationId="{DBD193D8-B2AE-1466-D261-F61F4B9BD453}"/>
          </ac:spMkLst>
        </pc:spChg>
        <pc:spChg chg="add mod ord">
          <ac:chgData name="Alicia Blake (2208796)" userId="S::2208796@student.uwtsd.ac.uk::c79351b6-5827-489a-bdae-1fff426b795c" providerId="AD" clId="Web-{985D8F1D-2485-D588-5289-DCAA5DDFE545}" dt="2026-02-16T17:25:47.970" v="30"/>
          <ac:spMkLst>
            <pc:docMk/>
            <pc:sldMk cId="1674594764" sldId="271"/>
            <ac:spMk id="19" creationId="{6276CB8F-AE58-2042-C940-54A771B3E778}"/>
          </ac:spMkLst>
        </pc:spChg>
      </pc:sldChg>
      <pc:sldChg chg="modSp del mod modClrScheme chgLayout">
        <pc:chgData name="Alicia Blake (2208796)" userId="S::2208796@student.uwtsd.ac.uk::c79351b6-5827-489a-bdae-1fff426b795c" providerId="AD" clId="Web-{985D8F1D-2485-D588-5289-DCAA5DDFE545}" dt="2026-02-16T19:17:03.098" v="483"/>
        <pc:sldMkLst>
          <pc:docMk/>
          <pc:sldMk cId="3683271841" sldId="272"/>
        </pc:sldMkLst>
        <pc:spChg chg="mod ord">
          <ac:chgData name="Alicia Blake (2208796)" userId="S::2208796@student.uwtsd.ac.uk::c79351b6-5827-489a-bdae-1fff426b795c" providerId="AD" clId="Web-{985D8F1D-2485-D588-5289-DCAA5DDFE545}" dt="2026-02-16T17:25:47.970" v="30"/>
          <ac:spMkLst>
            <pc:docMk/>
            <pc:sldMk cId="3683271841" sldId="272"/>
            <ac:spMk id="2" creationId="{0D2732F1-0B3E-4B19-BCE1-E04611A625A7}"/>
          </ac:spMkLst>
        </pc:spChg>
        <pc:spChg chg="mod ord">
          <ac:chgData name="Alicia Blake (2208796)" userId="S::2208796@student.uwtsd.ac.uk::c79351b6-5827-489a-bdae-1fff426b795c" providerId="AD" clId="Web-{985D8F1D-2485-D588-5289-DCAA5DDFE545}" dt="2026-02-16T17:25:47.970" v="30"/>
          <ac:spMkLst>
            <pc:docMk/>
            <pc:sldMk cId="3683271841" sldId="272"/>
            <ac:spMk id="3" creationId="{8880F263-9D79-B0D5-CA57-902AE83AFC33}"/>
          </ac:spMkLst>
        </pc:spChg>
        <pc:spChg chg="mod ord">
          <ac:chgData name="Alicia Blake (2208796)" userId="S::2208796@student.uwtsd.ac.uk::c79351b6-5827-489a-bdae-1fff426b795c" providerId="AD" clId="Web-{985D8F1D-2485-D588-5289-DCAA5DDFE545}" dt="2026-02-16T17:25:47.970" v="30"/>
          <ac:spMkLst>
            <pc:docMk/>
            <pc:sldMk cId="3683271841" sldId="272"/>
            <ac:spMk id="4" creationId="{77A6C98F-4757-C942-C1BF-9572D270D9DC}"/>
          </ac:spMkLst>
        </pc:spChg>
        <pc:spChg chg="mod ord">
          <ac:chgData name="Alicia Blake (2208796)" userId="S::2208796@student.uwtsd.ac.uk::c79351b6-5827-489a-bdae-1fff426b795c" providerId="AD" clId="Web-{985D8F1D-2485-D588-5289-DCAA5DDFE545}" dt="2026-02-16T17:25:47.970" v="30"/>
          <ac:spMkLst>
            <pc:docMk/>
            <pc:sldMk cId="3683271841" sldId="272"/>
            <ac:spMk id="5" creationId="{EDCA2D5F-E988-9862-69F2-4027EC5FB53E}"/>
          </ac:spMkLst>
        </pc:spChg>
        <pc:spChg chg="mod ord">
          <ac:chgData name="Alicia Blake (2208796)" userId="S::2208796@student.uwtsd.ac.uk::c79351b6-5827-489a-bdae-1fff426b795c" providerId="AD" clId="Web-{985D8F1D-2485-D588-5289-DCAA5DDFE545}" dt="2026-02-16T17:25:47.970" v="30"/>
          <ac:spMkLst>
            <pc:docMk/>
            <pc:sldMk cId="3683271841" sldId="272"/>
            <ac:spMk id="6" creationId="{E15A9D20-90AA-19CA-BFB3-82186FED9886}"/>
          </ac:spMkLst>
        </pc:spChg>
      </pc:sldChg>
      <pc:sldChg chg="modSp del mod modClrScheme chgLayout">
        <pc:chgData name="Alicia Blake (2208796)" userId="S::2208796@student.uwtsd.ac.uk::c79351b6-5827-489a-bdae-1fff426b795c" providerId="AD" clId="Web-{985D8F1D-2485-D588-5289-DCAA5DDFE545}" dt="2026-02-16T19:17:07.317" v="484"/>
        <pc:sldMkLst>
          <pc:docMk/>
          <pc:sldMk cId="3270044680" sldId="273"/>
        </pc:sldMkLst>
        <pc:spChg chg="mod ord">
          <ac:chgData name="Alicia Blake (2208796)" userId="S::2208796@student.uwtsd.ac.uk::c79351b6-5827-489a-bdae-1fff426b795c" providerId="AD" clId="Web-{985D8F1D-2485-D588-5289-DCAA5DDFE545}" dt="2026-02-16T17:25:47.970" v="30"/>
          <ac:spMkLst>
            <pc:docMk/>
            <pc:sldMk cId="3270044680" sldId="273"/>
            <ac:spMk id="2" creationId="{D592E668-A36F-BED6-B37E-1B21451C3254}"/>
          </ac:spMkLst>
        </pc:spChg>
        <pc:spChg chg="mod ord">
          <ac:chgData name="Alicia Blake (2208796)" userId="S::2208796@student.uwtsd.ac.uk::c79351b6-5827-489a-bdae-1fff426b795c" providerId="AD" clId="Web-{985D8F1D-2485-D588-5289-DCAA5DDFE545}" dt="2026-02-16T17:25:47.970" v="30"/>
          <ac:spMkLst>
            <pc:docMk/>
            <pc:sldMk cId="3270044680" sldId="273"/>
            <ac:spMk id="3" creationId="{640979C4-78B1-8FFE-2588-3D35FA3C7933}"/>
          </ac:spMkLst>
        </pc:spChg>
        <pc:spChg chg="mod ord">
          <ac:chgData name="Alicia Blake (2208796)" userId="S::2208796@student.uwtsd.ac.uk::c79351b6-5827-489a-bdae-1fff426b795c" providerId="AD" clId="Web-{985D8F1D-2485-D588-5289-DCAA5DDFE545}" dt="2026-02-16T17:25:47.970" v="30"/>
          <ac:spMkLst>
            <pc:docMk/>
            <pc:sldMk cId="3270044680" sldId="273"/>
            <ac:spMk id="4" creationId="{1D8FAED4-0971-486E-537F-B32EA0E092E0}"/>
          </ac:spMkLst>
        </pc:spChg>
        <pc:spChg chg="mod ord">
          <ac:chgData name="Alicia Blake (2208796)" userId="S::2208796@student.uwtsd.ac.uk::c79351b6-5827-489a-bdae-1fff426b795c" providerId="AD" clId="Web-{985D8F1D-2485-D588-5289-DCAA5DDFE545}" dt="2026-02-16T17:25:47.970" v="30"/>
          <ac:spMkLst>
            <pc:docMk/>
            <pc:sldMk cId="3270044680" sldId="273"/>
            <ac:spMk id="5" creationId="{19FE76F1-5FB0-43DB-8E92-532FFA6703F5}"/>
          </ac:spMkLst>
        </pc:spChg>
        <pc:spChg chg="mod ord">
          <ac:chgData name="Alicia Blake (2208796)" userId="S::2208796@student.uwtsd.ac.uk::c79351b6-5827-489a-bdae-1fff426b795c" providerId="AD" clId="Web-{985D8F1D-2485-D588-5289-DCAA5DDFE545}" dt="2026-02-16T17:25:47.970" v="30"/>
          <ac:spMkLst>
            <pc:docMk/>
            <pc:sldMk cId="3270044680" sldId="273"/>
            <ac:spMk id="6" creationId="{F24013B7-D4A5-74F1-4BEB-32024115AC06}"/>
          </ac:spMkLst>
        </pc:spChg>
      </pc:sldChg>
      <pc:sldChg chg="modSp mod modClrScheme chgLayout">
        <pc:chgData name="Alicia Blake (2208796)" userId="S::2208796@student.uwtsd.ac.uk::c79351b6-5827-489a-bdae-1fff426b795c" providerId="AD" clId="Web-{985D8F1D-2485-D588-5289-DCAA5DDFE545}" dt="2026-02-16T17:25:47.970" v="30"/>
        <pc:sldMkLst>
          <pc:docMk/>
          <pc:sldMk cId="2199245570" sldId="274"/>
        </pc:sldMkLst>
        <pc:spChg chg="mod ord">
          <ac:chgData name="Alicia Blake (2208796)" userId="S::2208796@student.uwtsd.ac.uk::c79351b6-5827-489a-bdae-1fff426b795c" providerId="AD" clId="Web-{985D8F1D-2485-D588-5289-DCAA5DDFE545}" dt="2026-02-16T17:25:47.970" v="30"/>
          <ac:spMkLst>
            <pc:docMk/>
            <pc:sldMk cId="2199245570" sldId="274"/>
            <ac:spMk id="2" creationId="{A8748067-DCA5-3CF1-69B1-A0E61AFBB1E1}"/>
          </ac:spMkLst>
        </pc:spChg>
        <pc:spChg chg="mod ord">
          <ac:chgData name="Alicia Blake (2208796)" userId="S::2208796@student.uwtsd.ac.uk::c79351b6-5827-489a-bdae-1fff426b795c" providerId="AD" clId="Web-{985D8F1D-2485-D588-5289-DCAA5DDFE545}" dt="2026-02-16T17:25:47.970" v="30"/>
          <ac:spMkLst>
            <pc:docMk/>
            <pc:sldMk cId="2199245570" sldId="274"/>
            <ac:spMk id="3" creationId="{97605E87-84B7-2E88-8ACC-E540C957A3A3}"/>
          </ac:spMkLst>
        </pc:spChg>
        <pc:spChg chg="mod ord">
          <ac:chgData name="Alicia Blake (2208796)" userId="S::2208796@student.uwtsd.ac.uk::c79351b6-5827-489a-bdae-1fff426b795c" providerId="AD" clId="Web-{985D8F1D-2485-D588-5289-DCAA5DDFE545}" dt="2026-02-16T17:25:47.970" v="30"/>
          <ac:spMkLst>
            <pc:docMk/>
            <pc:sldMk cId="2199245570" sldId="274"/>
            <ac:spMk id="4" creationId="{92A6084D-74FD-1929-D1C5-6D95A4EC9E01}"/>
          </ac:spMkLst>
        </pc:spChg>
        <pc:spChg chg="mod ord">
          <ac:chgData name="Alicia Blake (2208796)" userId="S::2208796@student.uwtsd.ac.uk::c79351b6-5827-489a-bdae-1fff426b795c" providerId="AD" clId="Web-{985D8F1D-2485-D588-5289-DCAA5DDFE545}" dt="2026-02-16T17:25:47.970" v="30"/>
          <ac:spMkLst>
            <pc:docMk/>
            <pc:sldMk cId="2199245570" sldId="274"/>
            <ac:spMk id="5" creationId="{BBB3F572-1571-9F82-ECD0-8A51595BF8A1}"/>
          </ac:spMkLst>
        </pc:spChg>
        <pc:spChg chg="mod ord">
          <ac:chgData name="Alicia Blake (2208796)" userId="S::2208796@student.uwtsd.ac.uk::c79351b6-5827-489a-bdae-1fff426b795c" providerId="AD" clId="Web-{985D8F1D-2485-D588-5289-DCAA5DDFE545}" dt="2026-02-16T17:25:47.970" v="30"/>
          <ac:spMkLst>
            <pc:docMk/>
            <pc:sldMk cId="2199245570" sldId="274"/>
            <ac:spMk id="6" creationId="{2F1C6E10-7DD3-3752-3BCB-160FB45EC462}"/>
          </ac:spMkLst>
        </pc:spChg>
      </pc:sldChg>
      <pc:sldChg chg="modSp mod modClrScheme chgLayout">
        <pc:chgData name="Alicia Blake (2208796)" userId="S::2208796@student.uwtsd.ac.uk::c79351b6-5827-489a-bdae-1fff426b795c" providerId="AD" clId="Web-{985D8F1D-2485-D588-5289-DCAA5DDFE545}" dt="2026-02-16T17:25:47.970" v="30"/>
        <pc:sldMkLst>
          <pc:docMk/>
          <pc:sldMk cId="418696696" sldId="275"/>
        </pc:sldMkLst>
        <pc:spChg chg="mod ord">
          <ac:chgData name="Alicia Blake (2208796)" userId="S::2208796@student.uwtsd.ac.uk::c79351b6-5827-489a-bdae-1fff426b795c" providerId="AD" clId="Web-{985D8F1D-2485-D588-5289-DCAA5DDFE545}" dt="2026-02-16T17:25:47.970" v="30"/>
          <ac:spMkLst>
            <pc:docMk/>
            <pc:sldMk cId="418696696" sldId="275"/>
            <ac:spMk id="2" creationId="{AB992027-8F9E-8411-223F-8978673E421D}"/>
          </ac:spMkLst>
        </pc:spChg>
        <pc:spChg chg="mod ord">
          <ac:chgData name="Alicia Blake (2208796)" userId="S::2208796@student.uwtsd.ac.uk::c79351b6-5827-489a-bdae-1fff426b795c" providerId="AD" clId="Web-{985D8F1D-2485-D588-5289-DCAA5DDFE545}" dt="2026-02-16T17:25:47.970" v="30"/>
          <ac:spMkLst>
            <pc:docMk/>
            <pc:sldMk cId="418696696" sldId="275"/>
            <ac:spMk id="3" creationId="{5559844A-B192-3A5D-52F4-687BBFFF47C7}"/>
          </ac:spMkLst>
        </pc:spChg>
        <pc:spChg chg="mod ord">
          <ac:chgData name="Alicia Blake (2208796)" userId="S::2208796@student.uwtsd.ac.uk::c79351b6-5827-489a-bdae-1fff426b795c" providerId="AD" clId="Web-{985D8F1D-2485-D588-5289-DCAA5DDFE545}" dt="2026-02-16T17:25:47.970" v="30"/>
          <ac:spMkLst>
            <pc:docMk/>
            <pc:sldMk cId="418696696" sldId="275"/>
            <ac:spMk id="4" creationId="{384BA7B0-1763-321E-2940-589D2237B209}"/>
          </ac:spMkLst>
        </pc:spChg>
        <pc:spChg chg="mod ord">
          <ac:chgData name="Alicia Blake (2208796)" userId="S::2208796@student.uwtsd.ac.uk::c79351b6-5827-489a-bdae-1fff426b795c" providerId="AD" clId="Web-{985D8F1D-2485-D588-5289-DCAA5DDFE545}" dt="2026-02-16T17:25:47.970" v="30"/>
          <ac:spMkLst>
            <pc:docMk/>
            <pc:sldMk cId="418696696" sldId="275"/>
            <ac:spMk id="5" creationId="{AE9AD73C-B06D-6D38-691F-07D03BCD3593}"/>
          </ac:spMkLst>
        </pc:spChg>
        <pc:spChg chg="mod ord">
          <ac:chgData name="Alicia Blake (2208796)" userId="S::2208796@student.uwtsd.ac.uk::c79351b6-5827-489a-bdae-1fff426b795c" providerId="AD" clId="Web-{985D8F1D-2485-D588-5289-DCAA5DDFE545}" dt="2026-02-16T17:25:47.970" v="30"/>
          <ac:spMkLst>
            <pc:docMk/>
            <pc:sldMk cId="418696696" sldId="275"/>
            <ac:spMk id="6" creationId="{3599E417-D79F-3DDB-F537-B237BBD2D6E6}"/>
          </ac:spMkLst>
        </pc:spChg>
      </pc:sldChg>
      <pc:sldChg chg="modSp del mod modClrScheme chgLayout">
        <pc:chgData name="Alicia Blake (2208796)" userId="S::2208796@student.uwtsd.ac.uk::c79351b6-5827-489a-bdae-1fff426b795c" providerId="AD" clId="Web-{985D8F1D-2485-D588-5289-DCAA5DDFE545}" dt="2026-02-16T19:16:36.458" v="481"/>
        <pc:sldMkLst>
          <pc:docMk/>
          <pc:sldMk cId="3603500058" sldId="276"/>
        </pc:sldMkLst>
        <pc:spChg chg="mod ord">
          <ac:chgData name="Alicia Blake (2208796)" userId="S::2208796@student.uwtsd.ac.uk::c79351b6-5827-489a-bdae-1fff426b795c" providerId="AD" clId="Web-{985D8F1D-2485-D588-5289-DCAA5DDFE545}" dt="2026-02-16T17:25:47.970" v="30"/>
          <ac:spMkLst>
            <pc:docMk/>
            <pc:sldMk cId="3603500058" sldId="276"/>
            <ac:spMk id="2" creationId="{F6CDE9A6-FCE4-64A6-4E06-CABAA5DA704E}"/>
          </ac:spMkLst>
        </pc:spChg>
        <pc:spChg chg="mod ord">
          <ac:chgData name="Alicia Blake (2208796)" userId="S::2208796@student.uwtsd.ac.uk::c79351b6-5827-489a-bdae-1fff426b795c" providerId="AD" clId="Web-{985D8F1D-2485-D588-5289-DCAA5DDFE545}" dt="2026-02-16T17:25:47.970" v="30"/>
          <ac:spMkLst>
            <pc:docMk/>
            <pc:sldMk cId="3603500058" sldId="276"/>
            <ac:spMk id="3" creationId="{48E729B4-BEA3-81ED-37BD-53D97D6C0A4F}"/>
          </ac:spMkLst>
        </pc:spChg>
        <pc:spChg chg="mod ord">
          <ac:chgData name="Alicia Blake (2208796)" userId="S::2208796@student.uwtsd.ac.uk::c79351b6-5827-489a-bdae-1fff426b795c" providerId="AD" clId="Web-{985D8F1D-2485-D588-5289-DCAA5DDFE545}" dt="2026-02-16T17:25:47.970" v="30"/>
          <ac:spMkLst>
            <pc:docMk/>
            <pc:sldMk cId="3603500058" sldId="276"/>
            <ac:spMk id="4" creationId="{105B0FE6-647E-211D-21DC-D947D7F65081}"/>
          </ac:spMkLst>
        </pc:spChg>
        <pc:spChg chg="mod ord">
          <ac:chgData name="Alicia Blake (2208796)" userId="S::2208796@student.uwtsd.ac.uk::c79351b6-5827-489a-bdae-1fff426b795c" providerId="AD" clId="Web-{985D8F1D-2485-D588-5289-DCAA5DDFE545}" dt="2026-02-16T17:25:47.970" v="30"/>
          <ac:spMkLst>
            <pc:docMk/>
            <pc:sldMk cId="3603500058" sldId="276"/>
            <ac:spMk id="5" creationId="{27AC808F-37D4-5DE3-E2D9-67B28B6C3CD4}"/>
          </ac:spMkLst>
        </pc:spChg>
        <pc:spChg chg="mod ord">
          <ac:chgData name="Alicia Blake (2208796)" userId="S::2208796@student.uwtsd.ac.uk::c79351b6-5827-489a-bdae-1fff426b795c" providerId="AD" clId="Web-{985D8F1D-2485-D588-5289-DCAA5DDFE545}" dt="2026-02-16T17:25:47.970" v="30"/>
          <ac:spMkLst>
            <pc:docMk/>
            <pc:sldMk cId="3603500058" sldId="276"/>
            <ac:spMk id="6" creationId="{8CBEB7A0-50E6-3E32-8676-9576AD9338A9}"/>
          </ac:spMkLst>
        </pc:spChg>
      </pc:sldChg>
      <pc:sldChg chg="modSp mod modClrScheme chgLayout">
        <pc:chgData name="Alicia Blake (2208796)" userId="S::2208796@student.uwtsd.ac.uk::c79351b6-5827-489a-bdae-1fff426b795c" providerId="AD" clId="Web-{985D8F1D-2485-D588-5289-DCAA5DDFE545}" dt="2026-02-16T17:25:47.970" v="30"/>
        <pc:sldMkLst>
          <pc:docMk/>
          <pc:sldMk cId="3928519810" sldId="277"/>
        </pc:sldMkLst>
        <pc:spChg chg="mod ord">
          <ac:chgData name="Alicia Blake (2208796)" userId="S::2208796@student.uwtsd.ac.uk::c79351b6-5827-489a-bdae-1fff426b795c" providerId="AD" clId="Web-{985D8F1D-2485-D588-5289-DCAA5DDFE545}" dt="2026-02-16T17:25:47.970" v="30"/>
          <ac:spMkLst>
            <pc:docMk/>
            <pc:sldMk cId="3928519810" sldId="277"/>
            <ac:spMk id="2" creationId="{4958C8A7-A248-6CEE-0223-A8BF90739662}"/>
          </ac:spMkLst>
        </pc:spChg>
        <pc:spChg chg="mod ord">
          <ac:chgData name="Alicia Blake (2208796)" userId="S::2208796@student.uwtsd.ac.uk::c79351b6-5827-489a-bdae-1fff426b795c" providerId="AD" clId="Web-{985D8F1D-2485-D588-5289-DCAA5DDFE545}" dt="2026-02-16T17:25:47.970" v="30"/>
          <ac:spMkLst>
            <pc:docMk/>
            <pc:sldMk cId="3928519810" sldId="277"/>
            <ac:spMk id="3" creationId="{E8F97A65-4CD0-D3D5-E022-535D5EE5D12D}"/>
          </ac:spMkLst>
        </pc:spChg>
        <pc:spChg chg="mod ord">
          <ac:chgData name="Alicia Blake (2208796)" userId="S::2208796@student.uwtsd.ac.uk::c79351b6-5827-489a-bdae-1fff426b795c" providerId="AD" clId="Web-{985D8F1D-2485-D588-5289-DCAA5DDFE545}" dt="2026-02-16T17:25:47.970" v="30"/>
          <ac:spMkLst>
            <pc:docMk/>
            <pc:sldMk cId="3928519810" sldId="277"/>
            <ac:spMk id="4" creationId="{13BA6D32-D900-C9DF-201D-1C1FE4BFA7FB}"/>
          </ac:spMkLst>
        </pc:spChg>
        <pc:spChg chg="mod ord">
          <ac:chgData name="Alicia Blake (2208796)" userId="S::2208796@student.uwtsd.ac.uk::c79351b6-5827-489a-bdae-1fff426b795c" providerId="AD" clId="Web-{985D8F1D-2485-D588-5289-DCAA5DDFE545}" dt="2026-02-16T17:25:47.970" v="30"/>
          <ac:spMkLst>
            <pc:docMk/>
            <pc:sldMk cId="3928519810" sldId="277"/>
            <ac:spMk id="5" creationId="{832213CA-080E-E262-B498-35ADCA371843}"/>
          </ac:spMkLst>
        </pc:spChg>
        <pc:spChg chg="mod ord">
          <ac:chgData name="Alicia Blake (2208796)" userId="S::2208796@student.uwtsd.ac.uk::c79351b6-5827-489a-bdae-1fff426b795c" providerId="AD" clId="Web-{985D8F1D-2485-D588-5289-DCAA5DDFE545}" dt="2026-02-16T17:25:47.970" v="30"/>
          <ac:spMkLst>
            <pc:docMk/>
            <pc:sldMk cId="3928519810" sldId="277"/>
            <ac:spMk id="6" creationId="{7B9E1651-C6FC-8B3A-E525-DB53DD78550E}"/>
          </ac:spMkLst>
        </pc:spChg>
      </pc:sldChg>
      <pc:sldChg chg="modSp mod modClrScheme chgLayout">
        <pc:chgData name="Alicia Blake (2208796)" userId="S::2208796@student.uwtsd.ac.uk::c79351b6-5827-489a-bdae-1fff426b795c" providerId="AD" clId="Web-{985D8F1D-2485-D588-5289-DCAA5DDFE545}" dt="2026-02-16T17:25:47.970" v="30"/>
        <pc:sldMkLst>
          <pc:docMk/>
          <pc:sldMk cId="468731862" sldId="278"/>
        </pc:sldMkLst>
        <pc:spChg chg="mod ord">
          <ac:chgData name="Alicia Blake (2208796)" userId="S::2208796@student.uwtsd.ac.uk::c79351b6-5827-489a-bdae-1fff426b795c" providerId="AD" clId="Web-{985D8F1D-2485-D588-5289-DCAA5DDFE545}" dt="2026-02-16T17:25:47.970" v="30"/>
          <ac:spMkLst>
            <pc:docMk/>
            <pc:sldMk cId="468731862" sldId="278"/>
            <ac:spMk id="2" creationId="{1FCD56BF-15CF-3CD8-952D-C01F2A6AF62D}"/>
          </ac:spMkLst>
        </pc:spChg>
        <pc:spChg chg="mod ord">
          <ac:chgData name="Alicia Blake (2208796)" userId="S::2208796@student.uwtsd.ac.uk::c79351b6-5827-489a-bdae-1fff426b795c" providerId="AD" clId="Web-{985D8F1D-2485-D588-5289-DCAA5DDFE545}" dt="2026-02-16T17:25:47.970" v="30"/>
          <ac:spMkLst>
            <pc:docMk/>
            <pc:sldMk cId="468731862" sldId="278"/>
            <ac:spMk id="3" creationId="{27ED1FB3-661B-663E-96E8-277BFBABB68E}"/>
          </ac:spMkLst>
        </pc:spChg>
        <pc:spChg chg="mod ord">
          <ac:chgData name="Alicia Blake (2208796)" userId="S::2208796@student.uwtsd.ac.uk::c79351b6-5827-489a-bdae-1fff426b795c" providerId="AD" clId="Web-{985D8F1D-2485-D588-5289-DCAA5DDFE545}" dt="2026-02-16T17:25:47.970" v="30"/>
          <ac:spMkLst>
            <pc:docMk/>
            <pc:sldMk cId="468731862" sldId="278"/>
            <ac:spMk id="4" creationId="{4D659F1C-BACD-B7F6-1CCB-D0E3CCDBE447}"/>
          </ac:spMkLst>
        </pc:spChg>
        <pc:spChg chg="mod ord">
          <ac:chgData name="Alicia Blake (2208796)" userId="S::2208796@student.uwtsd.ac.uk::c79351b6-5827-489a-bdae-1fff426b795c" providerId="AD" clId="Web-{985D8F1D-2485-D588-5289-DCAA5DDFE545}" dt="2026-02-16T17:25:47.970" v="30"/>
          <ac:spMkLst>
            <pc:docMk/>
            <pc:sldMk cId="468731862" sldId="278"/>
            <ac:spMk id="5" creationId="{6C143B52-5B4B-7294-AB44-5E20020CFA51}"/>
          </ac:spMkLst>
        </pc:spChg>
        <pc:spChg chg="mod ord">
          <ac:chgData name="Alicia Blake (2208796)" userId="S::2208796@student.uwtsd.ac.uk::c79351b6-5827-489a-bdae-1fff426b795c" providerId="AD" clId="Web-{985D8F1D-2485-D588-5289-DCAA5DDFE545}" dt="2026-02-16T17:25:47.970" v="30"/>
          <ac:spMkLst>
            <pc:docMk/>
            <pc:sldMk cId="468731862" sldId="278"/>
            <ac:spMk id="6" creationId="{8CEDAC85-C06A-2FF9-507F-F2A8EE236659}"/>
          </ac:spMkLst>
        </pc:spChg>
      </pc:sldChg>
      <pc:sldChg chg="modSp mod modClrScheme chgLayout">
        <pc:chgData name="Alicia Blake (2208796)" userId="S::2208796@student.uwtsd.ac.uk::c79351b6-5827-489a-bdae-1fff426b795c" providerId="AD" clId="Web-{985D8F1D-2485-D588-5289-DCAA5DDFE545}" dt="2026-02-16T17:25:47.970" v="30"/>
        <pc:sldMkLst>
          <pc:docMk/>
          <pc:sldMk cId="282002704" sldId="279"/>
        </pc:sldMkLst>
        <pc:spChg chg="mod ord">
          <ac:chgData name="Alicia Blake (2208796)" userId="S::2208796@student.uwtsd.ac.uk::c79351b6-5827-489a-bdae-1fff426b795c" providerId="AD" clId="Web-{985D8F1D-2485-D588-5289-DCAA5DDFE545}" dt="2026-02-16T17:25:47.970" v="30"/>
          <ac:spMkLst>
            <pc:docMk/>
            <pc:sldMk cId="282002704" sldId="279"/>
            <ac:spMk id="2" creationId="{EEE0316D-2685-FA9A-175C-EA3F35D1CCA6}"/>
          </ac:spMkLst>
        </pc:spChg>
        <pc:spChg chg="mod ord">
          <ac:chgData name="Alicia Blake (2208796)" userId="S::2208796@student.uwtsd.ac.uk::c79351b6-5827-489a-bdae-1fff426b795c" providerId="AD" clId="Web-{985D8F1D-2485-D588-5289-DCAA5DDFE545}" dt="2026-02-16T17:25:47.970" v="30"/>
          <ac:spMkLst>
            <pc:docMk/>
            <pc:sldMk cId="282002704" sldId="279"/>
            <ac:spMk id="3" creationId="{2CB8A1D1-3C37-4521-6ADA-8D770ACF4589}"/>
          </ac:spMkLst>
        </pc:spChg>
        <pc:spChg chg="mod ord">
          <ac:chgData name="Alicia Blake (2208796)" userId="S::2208796@student.uwtsd.ac.uk::c79351b6-5827-489a-bdae-1fff426b795c" providerId="AD" clId="Web-{985D8F1D-2485-D588-5289-DCAA5DDFE545}" dt="2026-02-16T17:25:47.970" v="30"/>
          <ac:spMkLst>
            <pc:docMk/>
            <pc:sldMk cId="282002704" sldId="279"/>
            <ac:spMk id="4" creationId="{0F525E39-25C7-F964-01E2-FBC102935838}"/>
          </ac:spMkLst>
        </pc:spChg>
        <pc:spChg chg="mod ord">
          <ac:chgData name="Alicia Blake (2208796)" userId="S::2208796@student.uwtsd.ac.uk::c79351b6-5827-489a-bdae-1fff426b795c" providerId="AD" clId="Web-{985D8F1D-2485-D588-5289-DCAA5DDFE545}" dt="2026-02-16T17:25:47.970" v="30"/>
          <ac:spMkLst>
            <pc:docMk/>
            <pc:sldMk cId="282002704" sldId="279"/>
            <ac:spMk id="5" creationId="{DE709C82-F7E7-DC21-80F6-5145C1EDD7C8}"/>
          </ac:spMkLst>
        </pc:spChg>
        <pc:spChg chg="mod ord">
          <ac:chgData name="Alicia Blake (2208796)" userId="S::2208796@student.uwtsd.ac.uk::c79351b6-5827-489a-bdae-1fff426b795c" providerId="AD" clId="Web-{985D8F1D-2485-D588-5289-DCAA5DDFE545}" dt="2026-02-16T17:25:47.970" v="30"/>
          <ac:spMkLst>
            <pc:docMk/>
            <pc:sldMk cId="282002704" sldId="279"/>
            <ac:spMk id="6" creationId="{376A568E-9199-F900-8543-4E61ABE8572C}"/>
          </ac:spMkLst>
        </pc:spChg>
      </pc:sldChg>
      <pc:sldChg chg="modSp mod modClrScheme chgLayout">
        <pc:chgData name="Alicia Blake (2208796)" userId="S::2208796@student.uwtsd.ac.uk::c79351b6-5827-489a-bdae-1fff426b795c" providerId="AD" clId="Web-{985D8F1D-2485-D588-5289-DCAA5DDFE545}" dt="2026-02-16T17:25:47.970" v="30"/>
        <pc:sldMkLst>
          <pc:docMk/>
          <pc:sldMk cId="1411637144" sldId="280"/>
        </pc:sldMkLst>
        <pc:spChg chg="mod ord">
          <ac:chgData name="Alicia Blake (2208796)" userId="S::2208796@student.uwtsd.ac.uk::c79351b6-5827-489a-bdae-1fff426b795c" providerId="AD" clId="Web-{985D8F1D-2485-D588-5289-DCAA5DDFE545}" dt="2026-02-16T17:25:47.970" v="30"/>
          <ac:spMkLst>
            <pc:docMk/>
            <pc:sldMk cId="1411637144" sldId="280"/>
            <ac:spMk id="2" creationId="{B4B7B11F-8F26-7783-AE03-BDD983B82B28}"/>
          </ac:spMkLst>
        </pc:spChg>
        <pc:spChg chg="mod ord">
          <ac:chgData name="Alicia Blake (2208796)" userId="S::2208796@student.uwtsd.ac.uk::c79351b6-5827-489a-bdae-1fff426b795c" providerId="AD" clId="Web-{985D8F1D-2485-D588-5289-DCAA5DDFE545}" dt="2026-02-16T17:25:47.970" v="30"/>
          <ac:spMkLst>
            <pc:docMk/>
            <pc:sldMk cId="1411637144" sldId="280"/>
            <ac:spMk id="3" creationId="{4E92B911-965E-1A43-735B-3539BA1996C9}"/>
          </ac:spMkLst>
        </pc:spChg>
        <pc:spChg chg="mod ord">
          <ac:chgData name="Alicia Blake (2208796)" userId="S::2208796@student.uwtsd.ac.uk::c79351b6-5827-489a-bdae-1fff426b795c" providerId="AD" clId="Web-{985D8F1D-2485-D588-5289-DCAA5DDFE545}" dt="2026-02-16T17:25:47.970" v="30"/>
          <ac:spMkLst>
            <pc:docMk/>
            <pc:sldMk cId="1411637144" sldId="280"/>
            <ac:spMk id="4" creationId="{CC7ED656-FFF7-D32F-169C-1C8F1B450DB0}"/>
          </ac:spMkLst>
        </pc:spChg>
        <pc:spChg chg="mod ord">
          <ac:chgData name="Alicia Blake (2208796)" userId="S::2208796@student.uwtsd.ac.uk::c79351b6-5827-489a-bdae-1fff426b795c" providerId="AD" clId="Web-{985D8F1D-2485-D588-5289-DCAA5DDFE545}" dt="2026-02-16T17:25:47.970" v="30"/>
          <ac:spMkLst>
            <pc:docMk/>
            <pc:sldMk cId="1411637144" sldId="280"/>
            <ac:spMk id="5" creationId="{98A3B52C-DFDD-24F4-5855-361B35C78468}"/>
          </ac:spMkLst>
        </pc:spChg>
        <pc:spChg chg="mod ord">
          <ac:chgData name="Alicia Blake (2208796)" userId="S::2208796@student.uwtsd.ac.uk::c79351b6-5827-489a-bdae-1fff426b795c" providerId="AD" clId="Web-{985D8F1D-2485-D588-5289-DCAA5DDFE545}" dt="2026-02-16T17:25:47.970" v="30"/>
          <ac:spMkLst>
            <pc:docMk/>
            <pc:sldMk cId="1411637144" sldId="280"/>
            <ac:spMk id="6" creationId="{05CA1FE7-3922-63B7-AE76-80378AE311FB}"/>
          </ac:spMkLst>
        </pc:spChg>
      </pc:sldChg>
      <pc:sldChg chg="modSp mod modClrScheme chgLayout">
        <pc:chgData name="Alicia Blake (2208796)" userId="S::2208796@student.uwtsd.ac.uk::c79351b6-5827-489a-bdae-1fff426b795c" providerId="AD" clId="Web-{985D8F1D-2485-D588-5289-DCAA5DDFE545}" dt="2026-02-16T17:25:47.970" v="30"/>
        <pc:sldMkLst>
          <pc:docMk/>
          <pc:sldMk cId="967341977" sldId="281"/>
        </pc:sldMkLst>
        <pc:spChg chg="mod ord">
          <ac:chgData name="Alicia Blake (2208796)" userId="S::2208796@student.uwtsd.ac.uk::c79351b6-5827-489a-bdae-1fff426b795c" providerId="AD" clId="Web-{985D8F1D-2485-D588-5289-DCAA5DDFE545}" dt="2026-02-16T17:25:47.970" v="30"/>
          <ac:spMkLst>
            <pc:docMk/>
            <pc:sldMk cId="967341977" sldId="281"/>
            <ac:spMk id="2" creationId="{D4C3F68C-F7D3-F9B7-7252-3A34F7C88035}"/>
          </ac:spMkLst>
        </pc:spChg>
        <pc:spChg chg="mod ord">
          <ac:chgData name="Alicia Blake (2208796)" userId="S::2208796@student.uwtsd.ac.uk::c79351b6-5827-489a-bdae-1fff426b795c" providerId="AD" clId="Web-{985D8F1D-2485-D588-5289-DCAA5DDFE545}" dt="2026-02-16T17:25:47.970" v="30"/>
          <ac:spMkLst>
            <pc:docMk/>
            <pc:sldMk cId="967341977" sldId="281"/>
            <ac:spMk id="3" creationId="{C9A83396-09E4-81C3-3231-71B5876DA76E}"/>
          </ac:spMkLst>
        </pc:spChg>
        <pc:spChg chg="mod ord">
          <ac:chgData name="Alicia Blake (2208796)" userId="S::2208796@student.uwtsd.ac.uk::c79351b6-5827-489a-bdae-1fff426b795c" providerId="AD" clId="Web-{985D8F1D-2485-D588-5289-DCAA5DDFE545}" dt="2026-02-16T17:25:47.970" v="30"/>
          <ac:spMkLst>
            <pc:docMk/>
            <pc:sldMk cId="967341977" sldId="281"/>
            <ac:spMk id="4" creationId="{6A05D37E-82D1-D735-F2A2-526F50A6AC6C}"/>
          </ac:spMkLst>
        </pc:spChg>
        <pc:spChg chg="mod ord">
          <ac:chgData name="Alicia Blake (2208796)" userId="S::2208796@student.uwtsd.ac.uk::c79351b6-5827-489a-bdae-1fff426b795c" providerId="AD" clId="Web-{985D8F1D-2485-D588-5289-DCAA5DDFE545}" dt="2026-02-16T17:25:47.970" v="30"/>
          <ac:spMkLst>
            <pc:docMk/>
            <pc:sldMk cId="967341977" sldId="281"/>
            <ac:spMk id="5" creationId="{1A6E6785-2DCC-ACE8-0BF2-797DC67C58F3}"/>
          </ac:spMkLst>
        </pc:spChg>
        <pc:spChg chg="mod ord">
          <ac:chgData name="Alicia Blake (2208796)" userId="S::2208796@student.uwtsd.ac.uk::c79351b6-5827-489a-bdae-1fff426b795c" providerId="AD" clId="Web-{985D8F1D-2485-D588-5289-DCAA5DDFE545}" dt="2026-02-16T17:25:47.970" v="30"/>
          <ac:spMkLst>
            <pc:docMk/>
            <pc:sldMk cId="967341977" sldId="281"/>
            <ac:spMk id="6" creationId="{3212AC3C-2845-236A-A481-2B4FACDCAE0F}"/>
          </ac:spMkLst>
        </pc:spChg>
      </pc:sldChg>
      <pc:sldChg chg="modSp mod modClrScheme chgLayout">
        <pc:chgData name="Alicia Blake (2208796)" userId="S::2208796@student.uwtsd.ac.uk::c79351b6-5827-489a-bdae-1fff426b795c" providerId="AD" clId="Web-{985D8F1D-2485-D588-5289-DCAA5DDFE545}" dt="2026-02-16T17:25:47.970" v="30"/>
        <pc:sldMkLst>
          <pc:docMk/>
          <pc:sldMk cId="686432414" sldId="282"/>
        </pc:sldMkLst>
        <pc:spChg chg="mod ord">
          <ac:chgData name="Alicia Blake (2208796)" userId="S::2208796@student.uwtsd.ac.uk::c79351b6-5827-489a-bdae-1fff426b795c" providerId="AD" clId="Web-{985D8F1D-2485-D588-5289-DCAA5DDFE545}" dt="2026-02-16T17:25:47.970" v="30"/>
          <ac:spMkLst>
            <pc:docMk/>
            <pc:sldMk cId="686432414" sldId="282"/>
            <ac:spMk id="4" creationId="{592334EC-1B80-E8FF-9AAD-51F6B9B59A77}"/>
          </ac:spMkLst>
        </pc:spChg>
        <pc:spChg chg="mod ord">
          <ac:chgData name="Alicia Blake (2208796)" userId="S::2208796@student.uwtsd.ac.uk::c79351b6-5827-489a-bdae-1fff426b795c" providerId="AD" clId="Web-{985D8F1D-2485-D588-5289-DCAA5DDFE545}" dt="2026-02-16T17:25:47.970" v="30"/>
          <ac:spMkLst>
            <pc:docMk/>
            <pc:sldMk cId="686432414" sldId="282"/>
            <ac:spMk id="5" creationId="{4934B0FC-B946-ED6E-2577-A3B2FA6A04FE}"/>
          </ac:spMkLst>
        </pc:spChg>
        <pc:spChg chg="mod ord">
          <ac:chgData name="Alicia Blake (2208796)" userId="S::2208796@student.uwtsd.ac.uk::c79351b6-5827-489a-bdae-1fff426b795c" providerId="AD" clId="Web-{985D8F1D-2485-D588-5289-DCAA5DDFE545}" dt="2026-02-16T17:25:47.970" v="30"/>
          <ac:spMkLst>
            <pc:docMk/>
            <pc:sldMk cId="686432414" sldId="282"/>
            <ac:spMk id="6" creationId="{56D4C8A0-D6A9-EF38-C75A-CC7BD5ABB2AC}"/>
          </ac:spMkLst>
        </pc:spChg>
      </pc:sldChg>
      <pc:sldChg chg="modSp mod modClrScheme chgLayout">
        <pc:chgData name="Alicia Blake (2208796)" userId="S::2208796@student.uwtsd.ac.uk::c79351b6-5827-489a-bdae-1fff426b795c" providerId="AD" clId="Web-{985D8F1D-2485-D588-5289-DCAA5DDFE545}" dt="2026-02-16T17:25:47.970" v="30"/>
        <pc:sldMkLst>
          <pc:docMk/>
          <pc:sldMk cId="2502230289" sldId="283"/>
        </pc:sldMkLst>
        <pc:spChg chg="mod ord">
          <ac:chgData name="Alicia Blake (2208796)" userId="S::2208796@student.uwtsd.ac.uk::c79351b6-5827-489a-bdae-1fff426b795c" providerId="AD" clId="Web-{985D8F1D-2485-D588-5289-DCAA5DDFE545}" dt="2026-02-16T17:25:47.970" v="30"/>
          <ac:spMkLst>
            <pc:docMk/>
            <pc:sldMk cId="2502230289" sldId="283"/>
            <ac:spMk id="2" creationId="{3A5C97AD-8C57-FB60-0577-9C521B3F3DE2}"/>
          </ac:spMkLst>
        </pc:spChg>
        <pc:spChg chg="mod ord">
          <ac:chgData name="Alicia Blake (2208796)" userId="S::2208796@student.uwtsd.ac.uk::c79351b6-5827-489a-bdae-1fff426b795c" providerId="AD" clId="Web-{985D8F1D-2485-D588-5289-DCAA5DDFE545}" dt="2026-02-16T17:25:47.970" v="30"/>
          <ac:spMkLst>
            <pc:docMk/>
            <pc:sldMk cId="2502230289" sldId="283"/>
            <ac:spMk id="3" creationId="{F7E0DB0C-7DA3-C982-1C55-C5D86C5C4C5B}"/>
          </ac:spMkLst>
        </pc:spChg>
        <pc:spChg chg="mod ord">
          <ac:chgData name="Alicia Blake (2208796)" userId="S::2208796@student.uwtsd.ac.uk::c79351b6-5827-489a-bdae-1fff426b795c" providerId="AD" clId="Web-{985D8F1D-2485-D588-5289-DCAA5DDFE545}" dt="2026-02-16T17:25:47.970" v="30"/>
          <ac:spMkLst>
            <pc:docMk/>
            <pc:sldMk cId="2502230289" sldId="283"/>
            <ac:spMk id="4" creationId="{989882A2-9647-C954-C0EC-C4DBD532DD99}"/>
          </ac:spMkLst>
        </pc:spChg>
        <pc:spChg chg="mod ord">
          <ac:chgData name="Alicia Blake (2208796)" userId="S::2208796@student.uwtsd.ac.uk::c79351b6-5827-489a-bdae-1fff426b795c" providerId="AD" clId="Web-{985D8F1D-2485-D588-5289-DCAA5DDFE545}" dt="2026-02-16T17:25:47.970" v="30"/>
          <ac:spMkLst>
            <pc:docMk/>
            <pc:sldMk cId="2502230289" sldId="283"/>
            <ac:spMk id="5" creationId="{D88C3778-150A-6B1B-2B45-3E99B80B3B20}"/>
          </ac:spMkLst>
        </pc:spChg>
        <pc:spChg chg="mod ord">
          <ac:chgData name="Alicia Blake (2208796)" userId="S::2208796@student.uwtsd.ac.uk::c79351b6-5827-489a-bdae-1fff426b795c" providerId="AD" clId="Web-{985D8F1D-2485-D588-5289-DCAA5DDFE545}" dt="2026-02-16T17:25:47.970" v="30"/>
          <ac:spMkLst>
            <pc:docMk/>
            <pc:sldMk cId="2502230289" sldId="283"/>
            <ac:spMk id="6" creationId="{AB1D6AF3-D554-FD33-DFEC-9BBB28C47533}"/>
          </ac:spMkLst>
        </pc:spChg>
      </pc:sldChg>
      <pc:sldChg chg="modSp mod modClrScheme chgLayout">
        <pc:chgData name="Alicia Blake (2208796)" userId="S::2208796@student.uwtsd.ac.uk::c79351b6-5827-489a-bdae-1fff426b795c" providerId="AD" clId="Web-{985D8F1D-2485-D588-5289-DCAA5DDFE545}" dt="2026-02-16T17:25:47.970" v="30"/>
        <pc:sldMkLst>
          <pc:docMk/>
          <pc:sldMk cId="1491826624" sldId="284"/>
        </pc:sldMkLst>
        <pc:spChg chg="mod ord">
          <ac:chgData name="Alicia Blake (2208796)" userId="S::2208796@student.uwtsd.ac.uk::c79351b6-5827-489a-bdae-1fff426b795c" providerId="AD" clId="Web-{985D8F1D-2485-D588-5289-DCAA5DDFE545}" dt="2026-02-16T17:25:47.970" v="30"/>
          <ac:spMkLst>
            <pc:docMk/>
            <pc:sldMk cId="1491826624" sldId="284"/>
            <ac:spMk id="2" creationId="{DCD65E93-9009-BBE4-6A0E-802A56334520}"/>
          </ac:spMkLst>
        </pc:spChg>
        <pc:spChg chg="mod ord">
          <ac:chgData name="Alicia Blake (2208796)" userId="S::2208796@student.uwtsd.ac.uk::c79351b6-5827-489a-bdae-1fff426b795c" providerId="AD" clId="Web-{985D8F1D-2485-D588-5289-DCAA5DDFE545}" dt="2026-02-16T17:25:47.970" v="30"/>
          <ac:spMkLst>
            <pc:docMk/>
            <pc:sldMk cId="1491826624" sldId="284"/>
            <ac:spMk id="3" creationId="{57E20681-A85E-7F3B-5704-C1BC4D1E1DE8}"/>
          </ac:spMkLst>
        </pc:spChg>
        <pc:spChg chg="mod ord">
          <ac:chgData name="Alicia Blake (2208796)" userId="S::2208796@student.uwtsd.ac.uk::c79351b6-5827-489a-bdae-1fff426b795c" providerId="AD" clId="Web-{985D8F1D-2485-D588-5289-DCAA5DDFE545}" dt="2026-02-16T17:25:47.970" v="30"/>
          <ac:spMkLst>
            <pc:docMk/>
            <pc:sldMk cId="1491826624" sldId="284"/>
            <ac:spMk id="4" creationId="{24424285-EE68-02F0-72A6-5881000DDBA5}"/>
          </ac:spMkLst>
        </pc:spChg>
        <pc:spChg chg="mod ord">
          <ac:chgData name="Alicia Blake (2208796)" userId="S::2208796@student.uwtsd.ac.uk::c79351b6-5827-489a-bdae-1fff426b795c" providerId="AD" clId="Web-{985D8F1D-2485-D588-5289-DCAA5DDFE545}" dt="2026-02-16T17:25:47.970" v="30"/>
          <ac:spMkLst>
            <pc:docMk/>
            <pc:sldMk cId="1491826624" sldId="284"/>
            <ac:spMk id="5" creationId="{7DECCC8C-3525-4CC1-C451-2D292C2DF42D}"/>
          </ac:spMkLst>
        </pc:spChg>
        <pc:spChg chg="mod ord">
          <ac:chgData name="Alicia Blake (2208796)" userId="S::2208796@student.uwtsd.ac.uk::c79351b6-5827-489a-bdae-1fff426b795c" providerId="AD" clId="Web-{985D8F1D-2485-D588-5289-DCAA5DDFE545}" dt="2026-02-16T17:25:47.970" v="30"/>
          <ac:spMkLst>
            <pc:docMk/>
            <pc:sldMk cId="1491826624" sldId="284"/>
            <ac:spMk id="6" creationId="{992154E9-653F-9EA5-EA87-E3D1E60F1FC7}"/>
          </ac:spMkLst>
        </pc:spChg>
      </pc:sldChg>
      <pc:sldChg chg="modSp mod modClrScheme chgLayout">
        <pc:chgData name="Alicia Blake (2208796)" userId="S::2208796@student.uwtsd.ac.uk::c79351b6-5827-489a-bdae-1fff426b795c" providerId="AD" clId="Web-{985D8F1D-2485-D588-5289-DCAA5DDFE545}" dt="2026-02-16T17:25:47.970" v="30"/>
        <pc:sldMkLst>
          <pc:docMk/>
          <pc:sldMk cId="3588892300" sldId="285"/>
        </pc:sldMkLst>
        <pc:spChg chg="mod ord">
          <ac:chgData name="Alicia Blake (2208796)" userId="S::2208796@student.uwtsd.ac.uk::c79351b6-5827-489a-bdae-1fff426b795c" providerId="AD" clId="Web-{985D8F1D-2485-D588-5289-DCAA5DDFE545}" dt="2026-02-16T17:25:47.970" v="30"/>
          <ac:spMkLst>
            <pc:docMk/>
            <pc:sldMk cId="3588892300" sldId="285"/>
            <ac:spMk id="2" creationId="{BD1F69E7-35A6-AEE2-93A2-CA701E66DEA5}"/>
          </ac:spMkLst>
        </pc:spChg>
        <pc:spChg chg="mod ord">
          <ac:chgData name="Alicia Blake (2208796)" userId="S::2208796@student.uwtsd.ac.uk::c79351b6-5827-489a-bdae-1fff426b795c" providerId="AD" clId="Web-{985D8F1D-2485-D588-5289-DCAA5DDFE545}" dt="2026-02-16T17:25:47.970" v="30"/>
          <ac:spMkLst>
            <pc:docMk/>
            <pc:sldMk cId="3588892300" sldId="285"/>
            <ac:spMk id="3" creationId="{59586CE4-793C-89E9-409E-A616BC8D39E9}"/>
          </ac:spMkLst>
        </pc:spChg>
        <pc:spChg chg="mod ord">
          <ac:chgData name="Alicia Blake (2208796)" userId="S::2208796@student.uwtsd.ac.uk::c79351b6-5827-489a-bdae-1fff426b795c" providerId="AD" clId="Web-{985D8F1D-2485-D588-5289-DCAA5DDFE545}" dt="2026-02-16T17:25:47.970" v="30"/>
          <ac:spMkLst>
            <pc:docMk/>
            <pc:sldMk cId="3588892300" sldId="285"/>
            <ac:spMk id="4" creationId="{E45C483A-3C99-063C-E19B-4C7E3BE4B270}"/>
          </ac:spMkLst>
        </pc:spChg>
        <pc:spChg chg="mod ord">
          <ac:chgData name="Alicia Blake (2208796)" userId="S::2208796@student.uwtsd.ac.uk::c79351b6-5827-489a-bdae-1fff426b795c" providerId="AD" clId="Web-{985D8F1D-2485-D588-5289-DCAA5DDFE545}" dt="2026-02-16T17:25:47.970" v="30"/>
          <ac:spMkLst>
            <pc:docMk/>
            <pc:sldMk cId="3588892300" sldId="285"/>
            <ac:spMk id="5" creationId="{6D5B75B2-5EDA-DCE5-7883-395C7547F039}"/>
          </ac:spMkLst>
        </pc:spChg>
        <pc:spChg chg="mod ord">
          <ac:chgData name="Alicia Blake (2208796)" userId="S::2208796@student.uwtsd.ac.uk::c79351b6-5827-489a-bdae-1fff426b795c" providerId="AD" clId="Web-{985D8F1D-2485-D588-5289-DCAA5DDFE545}" dt="2026-02-16T17:25:47.970" v="30"/>
          <ac:spMkLst>
            <pc:docMk/>
            <pc:sldMk cId="3588892300" sldId="285"/>
            <ac:spMk id="6" creationId="{7FD0541A-26F4-F418-12D9-12023C734088}"/>
          </ac:spMkLst>
        </pc:spChg>
      </pc:sldChg>
      <pc:sldChg chg="addSp delSp modSp new mod setBg setClrOvrMap">
        <pc:chgData name="Alicia Blake (2208796)" userId="S::2208796@student.uwtsd.ac.uk::c79351b6-5827-489a-bdae-1fff426b795c" providerId="AD" clId="Web-{985D8F1D-2485-D588-5289-DCAA5DDFE545}" dt="2026-02-16T19:14:13.410" v="472" actId="1076"/>
        <pc:sldMkLst>
          <pc:docMk/>
          <pc:sldMk cId="3610296949" sldId="286"/>
        </pc:sldMkLst>
        <pc:spChg chg="mod">
          <ac:chgData name="Alicia Blake (2208796)" userId="S::2208796@student.uwtsd.ac.uk::c79351b6-5827-489a-bdae-1fff426b795c" providerId="AD" clId="Web-{985D8F1D-2485-D588-5289-DCAA5DDFE545}" dt="2026-02-16T18:28:08.085" v="247" actId="20577"/>
          <ac:spMkLst>
            <pc:docMk/>
            <pc:sldMk cId="3610296949" sldId="286"/>
            <ac:spMk id="2" creationId="{E31C507B-0820-74FB-DF76-A4AEE7F8E55A}"/>
          </ac:spMkLst>
        </pc:spChg>
        <pc:spChg chg="add del">
          <ac:chgData name="Alicia Blake (2208796)" userId="S::2208796@student.uwtsd.ac.uk::c79351b6-5827-489a-bdae-1fff426b795c" providerId="AD" clId="Web-{985D8F1D-2485-D588-5289-DCAA5DDFE545}" dt="2026-02-16T17:42:03.965" v="85"/>
          <ac:spMkLst>
            <pc:docMk/>
            <pc:sldMk cId="3610296949" sldId="286"/>
            <ac:spMk id="3" creationId="{15D65C14-4F9B-6D56-8901-55785662B22C}"/>
          </ac:spMkLst>
        </pc:spChg>
        <pc:spChg chg="add mod">
          <ac:chgData name="Alicia Blake (2208796)" userId="S::2208796@student.uwtsd.ac.uk::c79351b6-5827-489a-bdae-1fff426b795c" providerId="AD" clId="Web-{985D8F1D-2485-D588-5289-DCAA5DDFE545}" dt="2026-02-16T17:46:12.752" v="112"/>
          <ac:spMkLst>
            <pc:docMk/>
            <pc:sldMk cId="3610296949" sldId="286"/>
            <ac:spMk id="4" creationId="{7CCD0F06-FEE6-1E80-CA69-45375B0A4879}"/>
          </ac:spMkLst>
        </pc:spChg>
        <pc:spChg chg="add mod">
          <ac:chgData name="Alicia Blake (2208796)" userId="S::2208796@student.uwtsd.ac.uk::c79351b6-5827-489a-bdae-1fff426b795c" providerId="AD" clId="Web-{985D8F1D-2485-D588-5289-DCAA5DDFE545}" dt="2026-02-16T19:14:13.410" v="472" actId="1076"/>
          <ac:spMkLst>
            <pc:docMk/>
            <pc:sldMk cId="3610296949" sldId="286"/>
            <ac:spMk id="6" creationId="{40B088D6-829E-0AEA-A3CC-D14B7FE16788}"/>
          </ac:spMkLst>
        </pc:spChg>
        <pc:spChg chg="add del">
          <ac:chgData name="Alicia Blake (2208796)" userId="S::2208796@student.uwtsd.ac.uk::c79351b6-5827-489a-bdae-1fff426b795c" providerId="AD" clId="Web-{985D8F1D-2485-D588-5289-DCAA5DDFE545}" dt="2026-02-16T17:41:51.699" v="80"/>
          <ac:spMkLst>
            <pc:docMk/>
            <pc:sldMk cId="3610296949" sldId="286"/>
            <ac:spMk id="8" creationId="{A65AC7D1-EAA9-48F5-B509-60A7F50BF703}"/>
          </ac:spMkLst>
        </pc:spChg>
        <pc:spChg chg="add del">
          <ac:chgData name="Alicia Blake (2208796)" userId="S::2208796@student.uwtsd.ac.uk::c79351b6-5827-489a-bdae-1fff426b795c" providerId="AD" clId="Web-{985D8F1D-2485-D588-5289-DCAA5DDFE545}" dt="2026-02-16T17:41:51.699" v="80"/>
          <ac:spMkLst>
            <pc:docMk/>
            <pc:sldMk cId="3610296949" sldId="286"/>
            <ac:spMk id="16" creationId="{7E018740-5C2B-4A41-AC1A-7E68D1EC1954}"/>
          </ac:spMkLst>
        </pc:spChg>
        <pc:spChg chg="add del">
          <ac:chgData name="Alicia Blake (2208796)" userId="S::2208796@student.uwtsd.ac.uk::c79351b6-5827-489a-bdae-1fff426b795c" providerId="AD" clId="Web-{985D8F1D-2485-D588-5289-DCAA5DDFE545}" dt="2026-02-16T17:41:51.699" v="80"/>
          <ac:spMkLst>
            <pc:docMk/>
            <pc:sldMk cId="3610296949" sldId="286"/>
            <ac:spMk id="20" creationId="{A032553A-72E8-4B0D-8405-FF9771C9AF05}"/>
          </ac:spMkLst>
        </pc:spChg>
        <pc:spChg chg="add del">
          <ac:chgData name="Alicia Blake (2208796)" userId="S::2208796@student.uwtsd.ac.uk::c79351b6-5827-489a-bdae-1fff426b795c" providerId="AD" clId="Web-{985D8F1D-2485-D588-5289-DCAA5DDFE545}" dt="2026-02-16T17:41:46.418" v="78"/>
          <ac:spMkLst>
            <pc:docMk/>
            <pc:sldMk cId="3610296949" sldId="286"/>
            <ac:spMk id="22" creationId="{DC99427B-A97E-40A3-B1FD-4557346C6A91}"/>
          </ac:spMkLst>
        </pc:spChg>
        <pc:spChg chg="add del">
          <ac:chgData name="Alicia Blake (2208796)" userId="S::2208796@student.uwtsd.ac.uk::c79351b6-5827-489a-bdae-1fff426b795c" providerId="AD" clId="Web-{985D8F1D-2485-D588-5289-DCAA5DDFE545}" dt="2026-02-16T17:41:51.699" v="80"/>
          <ac:spMkLst>
            <pc:docMk/>
            <pc:sldMk cId="3610296949" sldId="286"/>
            <ac:spMk id="24" creationId="{1F9D6ACB-2FF4-49F9-978A-E0D5327FC635}"/>
          </ac:spMkLst>
        </pc:spChg>
        <pc:spChg chg="add del">
          <ac:chgData name="Alicia Blake (2208796)" userId="S::2208796@student.uwtsd.ac.uk::c79351b6-5827-489a-bdae-1fff426b795c" providerId="AD" clId="Web-{985D8F1D-2485-D588-5289-DCAA5DDFE545}" dt="2026-02-16T17:41:51.699" v="80"/>
          <ac:spMkLst>
            <pc:docMk/>
            <pc:sldMk cId="3610296949" sldId="286"/>
            <ac:spMk id="25" creationId="{D6320AF9-619A-4175-865B-5663E1AEF4C5}"/>
          </ac:spMkLst>
        </pc:spChg>
        <pc:spChg chg="add del">
          <ac:chgData name="Alicia Blake (2208796)" userId="S::2208796@student.uwtsd.ac.uk::c79351b6-5827-489a-bdae-1fff426b795c" providerId="AD" clId="Web-{985D8F1D-2485-D588-5289-DCAA5DDFE545}" dt="2026-02-16T17:41:51.699" v="80"/>
          <ac:spMkLst>
            <pc:docMk/>
            <pc:sldMk cId="3610296949" sldId="286"/>
            <ac:spMk id="26" creationId="{142BFA2A-77A0-4F60-A32A-685681C84889}"/>
          </ac:spMkLst>
        </pc:spChg>
        <pc:spChg chg="add del">
          <ac:chgData name="Alicia Blake (2208796)" userId="S::2208796@student.uwtsd.ac.uk::c79351b6-5827-489a-bdae-1fff426b795c" providerId="AD" clId="Web-{985D8F1D-2485-D588-5289-DCAA5DDFE545}" dt="2026-02-16T17:41:51.699" v="80"/>
          <ac:spMkLst>
            <pc:docMk/>
            <pc:sldMk cId="3610296949" sldId="286"/>
            <ac:spMk id="27" creationId="{765800AC-C3B9-498E-87BC-29FAE4C76B21}"/>
          </ac:spMkLst>
        </pc:spChg>
        <pc:spChg chg="add del">
          <ac:chgData name="Alicia Blake (2208796)" userId="S::2208796@student.uwtsd.ac.uk::c79351b6-5827-489a-bdae-1fff426b795c" providerId="AD" clId="Web-{985D8F1D-2485-D588-5289-DCAA5DDFE545}" dt="2026-02-16T17:41:51.699" v="80"/>
          <ac:spMkLst>
            <pc:docMk/>
            <pc:sldMk cId="3610296949" sldId="286"/>
            <ac:spMk id="28" creationId="{15D65C14-4F9B-6D56-8901-55785662B22C}"/>
          </ac:spMkLst>
        </pc:spChg>
        <pc:spChg chg="add del">
          <ac:chgData name="Alicia Blake (2208796)" userId="S::2208796@student.uwtsd.ac.uk::c79351b6-5827-489a-bdae-1fff426b795c" providerId="AD" clId="Web-{985D8F1D-2485-D588-5289-DCAA5DDFE545}" dt="2026-02-16T17:41:56.777" v="82"/>
          <ac:spMkLst>
            <pc:docMk/>
            <pc:sldMk cId="3610296949" sldId="286"/>
            <ac:spMk id="36" creationId="{DC99427B-A97E-40A3-B1FD-4557346C6A91}"/>
          </ac:spMkLst>
        </pc:spChg>
        <pc:spChg chg="add del">
          <ac:chgData name="Alicia Blake (2208796)" userId="S::2208796@student.uwtsd.ac.uk::c79351b6-5827-489a-bdae-1fff426b795c" providerId="AD" clId="Web-{985D8F1D-2485-D588-5289-DCAA5DDFE545}" dt="2026-02-16T17:42:03.965" v="84"/>
          <ac:spMkLst>
            <pc:docMk/>
            <pc:sldMk cId="3610296949" sldId="286"/>
            <ac:spMk id="39" creationId="{8DF4D7F6-81B5-452A-9CE6-76D81F91D41B}"/>
          </ac:spMkLst>
        </pc:spChg>
        <pc:spChg chg="add del">
          <ac:chgData name="Alicia Blake (2208796)" userId="S::2208796@student.uwtsd.ac.uk::c79351b6-5827-489a-bdae-1fff426b795c" providerId="AD" clId="Web-{985D8F1D-2485-D588-5289-DCAA5DDFE545}" dt="2026-02-16T17:42:03.965" v="84"/>
          <ac:spMkLst>
            <pc:docMk/>
            <pc:sldMk cId="3610296949" sldId="286"/>
            <ac:spMk id="40" creationId="{4600514D-20FB-4559-97DC-D1DC39E6C3DE}"/>
          </ac:spMkLst>
        </pc:spChg>
        <pc:spChg chg="add del">
          <ac:chgData name="Alicia Blake (2208796)" userId="S::2208796@student.uwtsd.ac.uk::c79351b6-5827-489a-bdae-1fff426b795c" providerId="AD" clId="Web-{985D8F1D-2485-D588-5289-DCAA5DDFE545}" dt="2026-02-16T17:42:03.965" v="84"/>
          <ac:spMkLst>
            <pc:docMk/>
            <pc:sldMk cId="3610296949" sldId="286"/>
            <ac:spMk id="41" creationId="{266F638A-E405-4AC0-B984-72E5813B0DD1}"/>
          </ac:spMkLst>
        </pc:spChg>
        <pc:spChg chg="add del">
          <ac:chgData name="Alicia Blake (2208796)" userId="S::2208796@student.uwtsd.ac.uk::c79351b6-5827-489a-bdae-1fff426b795c" providerId="AD" clId="Web-{985D8F1D-2485-D588-5289-DCAA5DDFE545}" dt="2026-02-16T17:42:03.965" v="84"/>
          <ac:spMkLst>
            <pc:docMk/>
            <pc:sldMk cId="3610296949" sldId="286"/>
            <ac:spMk id="44" creationId="{15D65C14-4F9B-6D56-8901-55785662B22C}"/>
          </ac:spMkLst>
        </pc:spChg>
        <pc:spChg chg="add del">
          <ac:chgData name="Alicia Blake (2208796)" userId="S::2208796@student.uwtsd.ac.uk::c79351b6-5827-489a-bdae-1fff426b795c" providerId="AD" clId="Web-{985D8F1D-2485-D588-5289-DCAA5DDFE545}" dt="2026-02-16T17:42:03.965" v="84"/>
          <ac:spMkLst>
            <pc:docMk/>
            <pc:sldMk cId="3610296949" sldId="286"/>
            <ac:spMk id="45" creationId="{27B538D5-95DB-47ED-9CB4-34AE5BF78E6B}"/>
          </ac:spMkLst>
        </pc:spChg>
        <pc:spChg chg="add">
          <ac:chgData name="Alicia Blake (2208796)" userId="S::2208796@student.uwtsd.ac.uk::c79351b6-5827-489a-bdae-1fff426b795c" providerId="AD" clId="Web-{985D8F1D-2485-D588-5289-DCAA5DDFE545}" dt="2026-02-16T17:42:03.965" v="85"/>
          <ac:spMkLst>
            <pc:docMk/>
            <pc:sldMk cId="3610296949" sldId="286"/>
            <ac:spMk id="47" creationId="{E80B86A7-A1EC-475B-9166-88902B033A38}"/>
          </ac:spMkLst>
        </pc:spChg>
        <pc:spChg chg="add del">
          <ac:chgData name="Alicia Blake (2208796)" userId="S::2208796@student.uwtsd.ac.uk::c79351b6-5827-489a-bdae-1fff426b795c" providerId="AD" clId="Web-{985D8F1D-2485-D588-5289-DCAA5DDFE545}" dt="2026-02-16T17:42:40.591" v="92"/>
          <ac:spMkLst>
            <pc:docMk/>
            <pc:sldMk cId="3610296949" sldId="286"/>
            <ac:spMk id="48" creationId="{C2C29CB1-9F74-4879-A6AF-AEA67B6F1F4D}"/>
          </ac:spMkLst>
        </pc:spChg>
        <pc:spChg chg="add del">
          <ac:chgData name="Alicia Blake (2208796)" userId="S::2208796@student.uwtsd.ac.uk::c79351b6-5827-489a-bdae-1fff426b795c" providerId="AD" clId="Web-{985D8F1D-2485-D588-5289-DCAA5DDFE545}" dt="2026-02-16T17:42:40.591" v="92"/>
          <ac:spMkLst>
            <pc:docMk/>
            <pc:sldMk cId="3610296949" sldId="286"/>
            <ac:spMk id="49" creationId="{15D65C14-4F9B-6D56-8901-55785662B22C}"/>
          </ac:spMkLst>
        </pc:spChg>
        <pc:spChg chg="add del">
          <ac:chgData name="Alicia Blake (2208796)" userId="S::2208796@student.uwtsd.ac.uk::c79351b6-5827-489a-bdae-1fff426b795c" providerId="AD" clId="Web-{985D8F1D-2485-D588-5289-DCAA5DDFE545}" dt="2026-02-16T17:42:40.591" v="92"/>
          <ac:spMkLst>
            <pc:docMk/>
            <pc:sldMk cId="3610296949" sldId="286"/>
            <ac:spMk id="50" creationId="{7E2C7115-5336-410C-AD71-0F0952A2E5A7}"/>
          </ac:spMkLst>
        </pc:spChg>
        <pc:spChg chg="add del">
          <ac:chgData name="Alicia Blake (2208796)" userId="S::2208796@student.uwtsd.ac.uk::c79351b6-5827-489a-bdae-1fff426b795c" providerId="AD" clId="Web-{985D8F1D-2485-D588-5289-DCAA5DDFE545}" dt="2026-02-16T17:46:12.752" v="112"/>
          <ac:spMkLst>
            <pc:docMk/>
            <pc:sldMk cId="3610296949" sldId="286"/>
            <ac:spMk id="72" creationId="{66D61E08-70C3-48D8-BEA0-787111DC30DA}"/>
          </ac:spMkLst>
        </pc:spChg>
        <pc:spChg chg="add del">
          <ac:chgData name="Alicia Blake (2208796)" userId="S::2208796@student.uwtsd.ac.uk::c79351b6-5827-489a-bdae-1fff426b795c" providerId="AD" clId="Web-{985D8F1D-2485-D588-5289-DCAA5DDFE545}" dt="2026-02-16T17:46:12.752" v="112"/>
          <ac:spMkLst>
            <pc:docMk/>
            <pc:sldMk cId="3610296949" sldId="286"/>
            <ac:spMk id="74" creationId="{FC55298F-0AE5-478E-AD2B-03C2614C5833}"/>
          </ac:spMkLst>
        </pc:spChg>
        <pc:spChg chg="add del">
          <ac:chgData name="Alicia Blake (2208796)" userId="S::2208796@student.uwtsd.ac.uk::c79351b6-5827-489a-bdae-1fff426b795c" providerId="AD" clId="Web-{985D8F1D-2485-D588-5289-DCAA5DDFE545}" dt="2026-02-16T17:46:12.752" v="112"/>
          <ac:spMkLst>
            <pc:docMk/>
            <pc:sldMk cId="3610296949" sldId="286"/>
            <ac:spMk id="76" creationId="{C180E4EA-0B63-4779-A895-7E90E71088F3}"/>
          </ac:spMkLst>
        </pc:spChg>
        <pc:spChg chg="add del">
          <ac:chgData name="Alicia Blake (2208796)" userId="S::2208796@student.uwtsd.ac.uk::c79351b6-5827-489a-bdae-1fff426b795c" providerId="AD" clId="Web-{985D8F1D-2485-D588-5289-DCAA5DDFE545}" dt="2026-02-16T17:46:12.752" v="112"/>
          <ac:spMkLst>
            <pc:docMk/>
            <pc:sldMk cId="3610296949" sldId="286"/>
            <ac:spMk id="78" creationId="{CEE01D9D-3DE8-4EED-B0D3-8F3C79CC7673}"/>
          </ac:spMkLst>
        </pc:spChg>
        <pc:spChg chg="add del">
          <ac:chgData name="Alicia Blake (2208796)" userId="S::2208796@student.uwtsd.ac.uk::c79351b6-5827-489a-bdae-1fff426b795c" providerId="AD" clId="Web-{985D8F1D-2485-D588-5289-DCAA5DDFE545}" dt="2026-02-16T17:46:12.752" v="112"/>
          <ac:spMkLst>
            <pc:docMk/>
            <pc:sldMk cId="3610296949" sldId="286"/>
            <ac:spMk id="80" creationId="{89AF5CE9-607F-43F4-8983-DCD6DA4051FD}"/>
          </ac:spMkLst>
        </pc:spChg>
        <pc:spChg chg="add del">
          <ac:chgData name="Alicia Blake (2208796)" userId="S::2208796@student.uwtsd.ac.uk::c79351b6-5827-489a-bdae-1fff426b795c" providerId="AD" clId="Web-{985D8F1D-2485-D588-5289-DCAA5DDFE545}" dt="2026-02-16T17:46:12.752" v="112"/>
          <ac:spMkLst>
            <pc:docMk/>
            <pc:sldMk cId="3610296949" sldId="286"/>
            <ac:spMk id="82" creationId="{6EEA2DBD-9E1E-4521-8C01-F32AD18A89E3}"/>
          </ac:spMkLst>
        </pc:spChg>
        <pc:spChg chg="add del">
          <ac:chgData name="Alicia Blake (2208796)" userId="S::2208796@student.uwtsd.ac.uk::c79351b6-5827-489a-bdae-1fff426b795c" providerId="AD" clId="Web-{985D8F1D-2485-D588-5289-DCAA5DDFE545}" dt="2026-02-16T17:46:12.752" v="112"/>
          <ac:spMkLst>
            <pc:docMk/>
            <pc:sldMk cId="3610296949" sldId="286"/>
            <ac:spMk id="84" creationId="{15BBD2C1-BA9B-46A9-A27A-33498B169272}"/>
          </ac:spMkLst>
        </pc:spChg>
        <pc:spChg chg="add del">
          <ac:chgData name="Alicia Blake (2208796)" userId="S::2208796@student.uwtsd.ac.uk::c79351b6-5827-489a-bdae-1fff426b795c" providerId="AD" clId="Web-{985D8F1D-2485-D588-5289-DCAA5DDFE545}" dt="2026-02-16T17:45:38.048" v="107"/>
          <ac:spMkLst>
            <pc:docMk/>
            <pc:sldMk cId="3610296949" sldId="286"/>
            <ac:spMk id="95" creationId="{3DAC0C92-199E-475C-9390-119A9B027276}"/>
          </ac:spMkLst>
        </pc:spChg>
        <pc:spChg chg="add del">
          <ac:chgData name="Alicia Blake (2208796)" userId="S::2208796@student.uwtsd.ac.uk::c79351b6-5827-489a-bdae-1fff426b795c" providerId="AD" clId="Web-{985D8F1D-2485-D588-5289-DCAA5DDFE545}" dt="2026-02-16T17:45:38.048" v="107"/>
          <ac:spMkLst>
            <pc:docMk/>
            <pc:sldMk cId="3610296949" sldId="286"/>
            <ac:spMk id="101" creationId="{BF120A21-0841-4823-B0C4-28AEBCEF9B78}"/>
          </ac:spMkLst>
        </pc:spChg>
        <pc:spChg chg="add del">
          <ac:chgData name="Alicia Blake (2208796)" userId="S::2208796@student.uwtsd.ac.uk::c79351b6-5827-489a-bdae-1fff426b795c" providerId="AD" clId="Web-{985D8F1D-2485-D588-5289-DCAA5DDFE545}" dt="2026-02-16T17:45:38.048" v="107"/>
          <ac:spMkLst>
            <pc:docMk/>
            <pc:sldMk cId="3610296949" sldId="286"/>
            <ac:spMk id="103" creationId="{DBB05BAE-BBD3-4289-899F-A6851503C6B0}"/>
          </ac:spMkLst>
        </pc:spChg>
        <pc:spChg chg="add del">
          <ac:chgData name="Alicia Blake (2208796)" userId="S::2208796@student.uwtsd.ac.uk::c79351b6-5827-489a-bdae-1fff426b795c" providerId="AD" clId="Web-{985D8F1D-2485-D588-5289-DCAA5DDFE545}" dt="2026-02-16T17:45:54.752" v="109"/>
          <ac:spMkLst>
            <pc:docMk/>
            <pc:sldMk cId="3610296949" sldId="286"/>
            <ac:spMk id="107" creationId="{3BCB5F6A-9EB0-40B0-9D13-3023E9A20508}"/>
          </ac:spMkLst>
        </pc:spChg>
        <pc:spChg chg="add del">
          <ac:chgData name="Alicia Blake (2208796)" userId="S::2208796@student.uwtsd.ac.uk::c79351b6-5827-489a-bdae-1fff426b795c" providerId="AD" clId="Web-{985D8F1D-2485-D588-5289-DCAA5DDFE545}" dt="2026-02-16T17:46:12.752" v="111"/>
          <ac:spMkLst>
            <pc:docMk/>
            <pc:sldMk cId="3610296949" sldId="286"/>
            <ac:spMk id="111" creationId="{73772B81-181F-48B7-8826-4D9686D15DF5}"/>
          </ac:spMkLst>
        </pc:spChg>
        <pc:spChg chg="add">
          <ac:chgData name="Alicia Blake (2208796)" userId="S::2208796@student.uwtsd.ac.uk::c79351b6-5827-489a-bdae-1fff426b795c" providerId="AD" clId="Web-{985D8F1D-2485-D588-5289-DCAA5DDFE545}" dt="2026-02-16T17:46:12.752" v="112"/>
          <ac:spMkLst>
            <pc:docMk/>
            <pc:sldMk cId="3610296949" sldId="286"/>
            <ac:spMk id="114" creationId="{ECD25CC7-FC66-488C-8D61-0FE7ECF1615F}"/>
          </ac:spMkLst>
        </pc:spChg>
        <pc:grpChg chg="add del">
          <ac:chgData name="Alicia Blake (2208796)" userId="S::2208796@student.uwtsd.ac.uk::c79351b6-5827-489a-bdae-1fff426b795c" providerId="AD" clId="Web-{985D8F1D-2485-D588-5289-DCAA5DDFE545}" dt="2026-02-16T17:41:46.418" v="78"/>
          <ac:grpSpMkLst>
            <pc:docMk/>
            <pc:sldMk cId="3610296949" sldId="286"/>
            <ac:grpSpMk id="10" creationId="{4815A7B4-532E-48C9-AC24-D78ACF3339DB}"/>
          </ac:grpSpMkLst>
        </pc:grpChg>
        <pc:grpChg chg="add del">
          <ac:chgData name="Alicia Blake (2208796)" userId="S::2208796@student.uwtsd.ac.uk::c79351b6-5827-489a-bdae-1fff426b795c" providerId="AD" clId="Web-{985D8F1D-2485-D588-5289-DCAA5DDFE545}" dt="2026-02-16T17:41:56.777" v="82"/>
          <ac:grpSpMkLst>
            <pc:docMk/>
            <pc:sldMk cId="3610296949" sldId="286"/>
            <ac:grpSpMk id="30" creationId="{4815A7B4-532E-48C9-AC24-D78ACF3339DB}"/>
          </ac:grpSpMkLst>
        </pc:grpChg>
        <pc:picChg chg="add del">
          <ac:chgData name="Alicia Blake (2208796)" userId="S::2208796@student.uwtsd.ac.uk::c79351b6-5827-489a-bdae-1fff426b795c" providerId="AD" clId="Web-{985D8F1D-2485-D588-5289-DCAA5DDFE545}" dt="2026-02-16T17:41:46.418" v="78"/>
          <ac:picMkLst>
            <pc:docMk/>
            <pc:sldMk cId="3610296949" sldId="286"/>
            <ac:picMk id="7" creationId="{1F152975-FC0D-572A-F13A-E3ED285C655D}"/>
          </ac:picMkLst>
        </pc:picChg>
        <pc:picChg chg="add del">
          <ac:chgData name="Alicia Blake (2208796)" userId="S::2208796@student.uwtsd.ac.uk::c79351b6-5827-489a-bdae-1fff426b795c" providerId="AD" clId="Web-{985D8F1D-2485-D588-5289-DCAA5DDFE545}" dt="2026-02-16T17:41:56.777" v="82"/>
          <ac:picMkLst>
            <pc:docMk/>
            <pc:sldMk cId="3610296949" sldId="286"/>
            <ac:picMk id="37" creationId="{D74BE40C-1281-48CC-AEB6-555D6DB684E2}"/>
          </ac:picMkLst>
        </pc:picChg>
        <pc:picChg chg="mod">
          <ac:chgData name="Alicia Blake (2208796)" userId="S::2208796@student.uwtsd.ac.uk::c79351b6-5827-489a-bdae-1fff426b795c" providerId="AD" clId="Web-{985D8F1D-2485-D588-5289-DCAA5DDFE545}" dt="2026-02-16T17:43:26.717" v="94" actId="1076"/>
          <ac:picMkLst>
            <pc:docMk/>
            <pc:sldMk cId="3610296949" sldId="286"/>
            <ac:picMk id="52" creationId="{BB776079-2DB1-E400-7798-8D6A2DDED29F}"/>
          </ac:picMkLst>
        </pc:picChg>
        <pc:cxnChg chg="add del">
          <ac:chgData name="Alicia Blake (2208796)" userId="S::2208796@student.uwtsd.ac.uk::c79351b6-5827-489a-bdae-1fff426b795c" providerId="AD" clId="Web-{985D8F1D-2485-D588-5289-DCAA5DDFE545}" dt="2026-02-16T17:42:03.965" v="84"/>
          <ac:cxnSpMkLst>
            <pc:docMk/>
            <pc:sldMk cId="3610296949" sldId="286"/>
            <ac:cxnSpMk id="42" creationId="{7D1CBE93-B17D-4509-843C-82287C38032A}"/>
          </ac:cxnSpMkLst>
        </pc:cxnChg>
        <pc:cxnChg chg="add del">
          <ac:chgData name="Alicia Blake (2208796)" userId="S::2208796@student.uwtsd.ac.uk::c79351b6-5827-489a-bdae-1fff426b795c" providerId="AD" clId="Web-{985D8F1D-2485-D588-5289-DCAA5DDFE545}" dt="2026-02-16T17:42:03.965" v="84"/>
          <ac:cxnSpMkLst>
            <pc:docMk/>
            <pc:sldMk cId="3610296949" sldId="286"/>
            <ac:cxnSpMk id="43" creationId="{AE6277B4-6A43-48AB-89B2-3442221619CC}"/>
          </ac:cxnSpMkLst>
        </pc:cxnChg>
      </pc:sldChg>
      <pc:sldChg chg="addSp delSp modSp new mod setBg setClrOvrMap">
        <pc:chgData name="Alicia Blake (2208796)" userId="S::2208796@student.uwtsd.ac.uk::c79351b6-5827-489a-bdae-1fff426b795c" providerId="AD" clId="Web-{985D8F1D-2485-D588-5289-DCAA5DDFE545}" dt="2026-02-16T19:15:12.160" v="477" actId="1076"/>
        <pc:sldMkLst>
          <pc:docMk/>
          <pc:sldMk cId="911588912" sldId="287"/>
        </pc:sldMkLst>
        <pc:spChg chg="mod ord">
          <ac:chgData name="Alicia Blake (2208796)" userId="S::2208796@student.uwtsd.ac.uk::c79351b6-5827-489a-bdae-1fff426b795c" providerId="AD" clId="Web-{985D8F1D-2485-D588-5289-DCAA5DDFE545}" dt="2026-02-16T18:15:51.347" v="195"/>
          <ac:spMkLst>
            <pc:docMk/>
            <pc:sldMk cId="911588912" sldId="287"/>
            <ac:spMk id="2" creationId="{AA8F37D3-858A-D7B6-358B-1F42526C965E}"/>
          </ac:spMkLst>
        </pc:spChg>
        <pc:spChg chg="del mod">
          <ac:chgData name="Alicia Blake (2208796)" userId="S::2208796@student.uwtsd.ac.uk::c79351b6-5827-489a-bdae-1fff426b795c" providerId="AD" clId="Web-{985D8F1D-2485-D588-5289-DCAA5DDFE545}" dt="2026-02-16T17:58:49.125" v="120"/>
          <ac:spMkLst>
            <pc:docMk/>
            <pc:sldMk cId="911588912" sldId="287"/>
            <ac:spMk id="3" creationId="{E5B76AD6-1209-7015-AAEF-EF468DBD1D63}"/>
          </ac:spMkLst>
        </pc:spChg>
        <pc:spChg chg="add del mod">
          <ac:chgData name="Alicia Blake (2208796)" userId="S::2208796@student.uwtsd.ac.uk::c79351b6-5827-489a-bdae-1fff426b795c" providerId="AD" clId="Web-{985D8F1D-2485-D588-5289-DCAA5DDFE545}" dt="2026-02-16T18:05:30.695" v="156"/>
          <ac:spMkLst>
            <pc:docMk/>
            <pc:sldMk cId="911588912" sldId="287"/>
            <ac:spMk id="5" creationId="{61A8F2EA-2AB0-C618-F97A-AB1FDA1F44C4}"/>
          </ac:spMkLst>
        </pc:spChg>
        <pc:spChg chg="add del">
          <ac:chgData name="Alicia Blake (2208796)" userId="S::2208796@student.uwtsd.ac.uk::c79351b6-5827-489a-bdae-1fff426b795c" providerId="AD" clId="Web-{985D8F1D-2485-D588-5289-DCAA5DDFE545}" dt="2026-02-16T18:01:23.144" v="125"/>
          <ac:spMkLst>
            <pc:docMk/>
            <pc:sldMk cId="911588912" sldId="287"/>
            <ac:spMk id="9" creationId="{EEC2201E-3ADF-C891-40A6-16F21DE442C4}"/>
          </ac:spMkLst>
        </pc:spChg>
        <pc:spChg chg="add del mod">
          <ac:chgData name="Alicia Blake (2208796)" userId="S::2208796@student.uwtsd.ac.uk::c79351b6-5827-489a-bdae-1fff426b795c" providerId="AD" clId="Web-{985D8F1D-2485-D588-5289-DCAA5DDFE545}" dt="2026-02-16T18:19:04.712" v="211"/>
          <ac:spMkLst>
            <pc:docMk/>
            <pc:sldMk cId="911588912" sldId="287"/>
            <ac:spMk id="10" creationId="{A7E7AE63-4A34-17C3-68BE-323ED92CA2F2}"/>
          </ac:spMkLst>
        </pc:spChg>
        <pc:spChg chg="add del">
          <ac:chgData name="Alicia Blake (2208796)" userId="S::2208796@student.uwtsd.ac.uk::c79351b6-5827-489a-bdae-1fff426b795c" providerId="AD" clId="Web-{985D8F1D-2485-D588-5289-DCAA5DDFE545}" dt="2026-02-16T18:03:56.272" v="141"/>
          <ac:spMkLst>
            <pc:docMk/>
            <pc:sldMk cId="911588912" sldId="287"/>
            <ac:spMk id="14" creationId="{0E5A83F9-E6B8-40BD-9C0D-9A6F15650742}"/>
          </ac:spMkLst>
        </pc:spChg>
        <pc:spChg chg="add del">
          <ac:chgData name="Alicia Blake (2208796)" userId="S::2208796@student.uwtsd.ac.uk::c79351b6-5827-489a-bdae-1fff426b795c" providerId="AD" clId="Web-{985D8F1D-2485-D588-5289-DCAA5DDFE545}" dt="2026-02-16T18:01:23.144" v="125"/>
          <ac:spMkLst>
            <pc:docMk/>
            <pc:sldMk cId="911588912" sldId="287"/>
            <ac:spMk id="24" creationId="{4F71A406-3CB7-4E4D-B434-24E6AA4F3997}"/>
          </ac:spMkLst>
        </pc:spChg>
        <pc:spChg chg="add mod">
          <ac:chgData name="Alicia Blake (2208796)" userId="S::2208796@student.uwtsd.ac.uk::c79351b6-5827-489a-bdae-1fff426b795c" providerId="AD" clId="Web-{985D8F1D-2485-D588-5289-DCAA5DDFE545}" dt="2026-02-16T18:19:04.712" v="211"/>
          <ac:spMkLst>
            <pc:docMk/>
            <pc:sldMk cId="911588912" sldId="287"/>
            <ac:spMk id="25" creationId="{FF8A633E-9B2B-9E65-E181-CFF51F9F8000}"/>
          </ac:spMkLst>
        </pc:spChg>
        <pc:spChg chg="add del">
          <ac:chgData name="Alicia Blake (2208796)" userId="S::2208796@student.uwtsd.ac.uk::c79351b6-5827-489a-bdae-1fff426b795c" providerId="AD" clId="Web-{985D8F1D-2485-D588-5289-DCAA5DDFE545}" dt="2026-02-16T18:01:53.770" v="127"/>
          <ac:spMkLst>
            <pc:docMk/>
            <pc:sldMk cId="911588912" sldId="287"/>
            <ac:spMk id="27" creationId="{4808CF1D-AFB2-6617-9D12-FD15015B3175}"/>
          </ac:spMkLst>
        </pc:spChg>
        <pc:spChg chg="add del">
          <ac:chgData name="Alicia Blake (2208796)" userId="S::2208796@student.uwtsd.ac.uk::c79351b6-5827-489a-bdae-1fff426b795c" providerId="AD" clId="Web-{985D8F1D-2485-D588-5289-DCAA5DDFE545}" dt="2026-02-16T18:19:49.213" v="214"/>
          <ac:spMkLst>
            <pc:docMk/>
            <pc:sldMk cId="911588912" sldId="287"/>
            <ac:spMk id="29" creationId="{D6477A96-63CF-4847-2637-B48BDB01D70F}"/>
          </ac:spMkLst>
        </pc:spChg>
        <pc:spChg chg="add del">
          <ac:chgData name="Alicia Blake (2208796)" userId="S::2208796@student.uwtsd.ac.uk::c79351b6-5827-489a-bdae-1fff426b795c" providerId="AD" clId="Web-{985D8F1D-2485-D588-5289-DCAA5DDFE545}" dt="2026-02-16T18:03:15.459" v="129"/>
          <ac:spMkLst>
            <pc:docMk/>
            <pc:sldMk cId="911588912" sldId="287"/>
            <ac:spMk id="31" creationId="{9B6A14F7-CC83-4722-B948-C77EF5228287}"/>
          </ac:spMkLst>
        </pc:spChg>
        <pc:spChg chg="add del">
          <ac:chgData name="Alicia Blake (2208796)" userId="S::2208796@student.uwtsd.ac.uk::c79351b6-5827-489a-bdae-1fff426b795c" providerId="AD" clId="Web-{985D8F1D-2485-D588-5289-DCAA5DDFE545}" dt="2026-02-16T18:03:15.459" v="129"/>
          <ac:spMkLst>
            <pc:docMk/>
            <pc:sldMk cId="911588912" sldId="287"/>
            <ac:spMk id="32" creationId="{1FD1CAA3-F07B-4451-A14C-176BCB1FC0D9}"/>
          </ac:spMkLst>
        </pc:spChg>
        <pc:spChg chg="add del">
          <ac:chgData name="Alicia Blake (2208796)" userId="S::2208796@student.uwtsd.ac.uk::c79351b6-5827-489a-bdae-1fff426b795c" providerId="AD" clId="Web-{985D8F1D-2485-D588-5289-DCAA5DDFE545}" dt="2026-02-16T18:03:15.459" v="129"/>
          <ac:spMkLst>
            <pc:docMk/>
            <pc:sldMk cId="911588912" sldId="287"/>
            <ac:spMk id="33" creationId="{8B876F7D-227D-9D4E-1BD9-A3A65C312BA7}"/>
          </ac:spMkLst>
        </pc:spChg>
        <pc:spChg chg="add del">
          <ac:chgData name="Alicia Blake (2208796)" userId="S::2208796@student.uwtsd.ac.uk::c79351b6-5827-489a-bdae-1fff426b795c" providerId="AD" clId="Web-{985D8F1D-2485-D588-5289-DCAA5DDFE545}" dt="2026-02-16T18:03:22.756" v="131"/>
          <ac:spMkLst>
            <pc:docMk/>
            <pc:sldMk cId="911588912" sldId="287"/>
            <ac:spMk id="34" creationId="{D3B595B3-C1B2-4221-8FB9-D68FC51475A3}"/>
          </ac:spMkLst>
        </pc:spChg>
        <pc:spChg chg="add del">
          <ac:chgData name="Alicia Blake (2208796)" userId="S::2208796@student.uwtsd.ac.uk::c79351b6-5827-489a-bdae-1fff426b795c" providerId="AD" clId="Web-{985D8F1D-2485-D588-5289-DCAA5DDFE545}" dt="2026-02-16T18:03:22.756" v="131"/>
          <ac:spMkLst>
            <pc:docMk/>
            <pc:sldMk cId="911588912" sldId="287"/>
            <ac:spMk id="36" creationId="{61C936A6-A55D-42FB-B848-A76F3D752739}"/>
          </ac:spMkLst>
        </pc:spChg>
        <pc:spChg chg="add del">
          <ac:chgData name="Alicia Blake (2208796)" userId="S::2208796@student.uwtsd.ac.uk::c79351b6-5827-489a-bdae-1fff426b795c" providerId="AD" clId="Web-{985D8F1D-2485-D588-5289-DCAA5DDFE545}" dt="2026-02-16T18:03:22.756" v="131"/>
          <ac:spMkLst>
            <pc:docMk/>
            <pc:sldMk cId="911588912" sldId="287"/>
            <ac:spMk id="37" creationId="{40405F90-8BD2-A04D-3B5C-DD0CB0F396F7}"/>
          </ac:spMkLst>
        </pc:spChg>
        <pc:spChg chg="add del">
          <ac:chgData name="Alicia Blake (2208796)" userId="S::2208796@student.uwtsd.ac.uk::c79351b6-5827-489a-bdae-1fff426b795c" providerId="AD" clId="Web-{985D8F1D-2485-D588-5289-DCAA5DDFE545}" dt="2026-02-16T18:03:22.756" v="131"/>
          <ac:spMkLst>
            <pc:docMk/>
            <pc:sldMk cId="911588912" sldId="287"/>
            <ac:spMk id="38" creationId="{9D713355-95AB-4D41-8771-CC19A58FEF19}"/>
          </ac:spMkLst>
        </pc:spChg>
        <pc:spChg chg="add del">
          <ac:chgData name="Alicia Blake (2208796)" userId="S::2208796@student.uwtsd.ac.uk::c79351b6-5827-489a-bdae-1fff426b795c" providerId="AD" clId="Web-{985D8F1D-2485-D588-5289-DCAA5DDFE545}" dt="2026-02-16T18:03:22.756" v="131"/>
          <ac:spMkLst>
            <pc:docMk/>
            <pc:sldMk cId="911588912" sldId="287"/>
            <ac:spMk id="39" creationId="{8D58129C-D85D-4A0C-945A-6ECCEC50D867}"/>
          </ac:spMkLst>
        </pc:spChg>
        <pc:spChg chg="add del">
          <ac:chgData name="Alicia Blake (2208796)" userId="S::2208796@student.uwtsd.ac.uk::c79351b6-5827-489a-bdae-1fff426b795c" providerId="AD" clId="Web-{985D8F1D-2485-D588-5289-DCAA5DDFE545}" dt="2026-02-16T18:03:22.756" v="131"/>
          <ac:spMkLst>
            <pc:docMk/>
            <pc:sldMk cId="911588912" sldId="287"/>
            <ac:spMk id="40" creationId="{31487657-1D83-4D53-B6D1-1548A85C622A}"/>
          </ac:spMkLst>
        </pc:spChg>
        <pc:spChg chg="add del">
          <ac:chgData name="Alicia Blake (2208796)" userId="S::2208796@student.uwtsd.ac.uk::c79351b6-5827-489a-bdae-1fff426b795c" providerId="AD" clId="Web-{985D8F1D-2485-D588-5289-DCAA5DDFE545}" dt="2026-02-16T18:03:22.756" v="131"/>
          <ac:spMkLst>
            <pc:docMk/>
            <pc:sldMk cId="911588912" sldId="287"/>
            <ac:spMk id="43" creationId="{961CECA7-DD13-4750-B4E0-6D7EFB217AA5}"/>
          </ac:spMkLst>
        </pc:spChg>
        <pc:spChg chg="add del">
          <ac:chgData name="Alicia Blake (2208796)" userId="S::2208796@student.uwtsd.ac.uk::c79351b6-5827-489a-bdae-1fff426b795c" providerId="AD" clId="Web-{985D8F1D-2485-D588-5289-DCAA5DDFE545}" dt="2026-02-16T18:03:22.756" v="131"/>
          <ac:spMkLst>
            <pc:docMk/>
            <pc:sldMk cId="911588912" sldId="287"/>
            <ac:spMk id="44" creationId="{63E9D68E-27CD-49E5-8B9D-B8E86AC8A874}"/>
          </ac:spMkLst>
        </pc:spChg>
        <pc:spChg chg="add del">
          <ac:chgData name="Alicia Blake (2208796)" userId="S::2208796@student.uwtsd.ac.uk::c79351b6-5827-489a-bdae-1fff426b795c" providerId="AD" clId="Web-{985D8F1D-2485-D588-5289-DCAA5DDFE545}" dt="2026-02-16T18:22:20.763" v="224"/>
          <ac:spMkLst>
            <pc:docMk/>
            <pc:sldMk cId="911588912" sldId="287"/>
            <ac:spMk id="45" creationId="{48DE3466-0C22-672F-171C-3BC70D2985E1}"/>
          </ac:spMkLst>
        </pc:spChg>
        <pc:spChg chg="add del">
          <ac:chgData name="Alicia Blake (2208796)" userId="S::2208796@student.uwtsd.ac.uk::c79351b6-5827-489a-bdae-1fff426b795c" providerId="AD" clId="Web-{985D8F1D-2485-D588-5289-DCAA5DDFE545}" dt="2026-02-16T18:03:36.037" v="133"/>
          <ac:spMkLst>
            <pc:docMk/>
            <pc:sldMk cId="911588912" sldId="287"/>
            <ac:spMk id="47" creationId="{D6477A96-63CF-4847-2637-B48BDB01D70F}"/>
          </ac:spMkLst>
        </pc:spChg>
        <pc:spChg chg="add del">
          <ac:chgData name="Alicia Blake (2208796)" userId="S::2208796@student.uwtsd.ac.uk::c79351b6-5827-489a-bdae-1fff426b795c" providerId="AD" clId="Web-{985D8F1D-2485-D588-5289-DCAA5DDFE545}" dt="2026-02-16T18:03:38.678" v="135"/>
          <ac:spMkLst>
            <pc:docMk/>
            <pc:sldMk cId="911588912" sldId="287"/>
            <ac:spMk id="50" creationId="{FAE4A214-6DF8-6E17-C3AF-A92BE0F685BD}"/>
          </ac:spMkLst>
        </pc:spChg>
        <pc:spChg chg="add del">
          <ac:chgData name="Alicia Blake (2208796)" userId="S::2208796@student.uwtsd.ac.uk::c79351b6-5827-489a-bdae-1fff426b795c" providerId="AD" clId="Web-{985D8F1D-2485-D588-5289-DCAA5DDFE545}" dt="2026-02-16T18:03:43.819" v="137"/>
          <ac:spMkLst>
            <pc:docMk/>
            <pc:sldMk cId="911588912" sldId="287"/>
            <ac:spMk id="53" creationId="{7DBDBC21-DD71-4262-8A1F-84581B3D15CE}"/>
          </ac:spMkLst>
        </pc:spChg>
        <pc:spChg chg="add del">
          <ac:chgData name="Alicia Blake (2208796)" userId="S::2208796@student.uwtsd.ac.uk::c79351b6-5827-489a-bdae-1fff426b795c" providerId="AD" clId="Web-{985D8F1D-2485-D588-5289-DCAA5DDFE545}" dt="2026-02-16T18:03:43.819" v="137"/>
          <ac:spMkLst>
            <pc:docMk/>
            <pc:sldMk cId="911588912" sldId="287"/>
            <ac:spMk id="54" creationId="{C4FDF48D-F148-4137-B001-A0EE02C504AD}"/>
          </ac:spMkLst>
        </pc:spChg>
        <pc:spChg chg="add del">
          <ac:chgData name="Alicia Blake (2208796)" userId="S::2208796@student.uwtsd.ac.uk::c79351b6-5827-489a-bdae-1fff426b795c" providerId="AD" clId="Web-{985D8F1D-2485-D588-5289-DCAA5DDFE545}" dt="2026-02-16T18:03:43.819" v="137"/>
          <ac:spMkLst>
            <pc:docMk/>
            <pc:sldMk cId="911588912" sldId="287"/>
            <ac:spMk id="59" creationId="{3A443D7B-7F82-45FE-9A91-55D1A316073B}"/>
          </ac:spMkLst>
        </pc:spChg>
        <pc:spChg chg="add del">
          <ac:chgData name="Alicia Blake (2208796)" userId="S::2208796@student.uwtsd.ac.uk::c79351b6-5827-489a-bdae-1fff426b795c" providerId="AD" clId="Web-{985D8F1D-2485-D588-5289-DCAA5DDFE545}" dt="2026-02-16T18:03:43.819" v="137"/>
          <ac:spMkLst>
            <pc:docMk/>
            <pc:sldMk cId="911588912" sldId="287"/>
            <ac:spMk id="60" creationId="{7D405885-F297-3E5B-9CA3-0C7990BD8527}"/>
          </ac:spMkLst>
        </pc:spChg>
        <pc:spChg chg="add del">
          <ac:chgData name="Alicia Blake (2208796)" userId="S::2208796@student.uwtsd.ac.uk::c79351b6-5827-489a-bdae-1fff426b795c" providerId="AD" clId="Web-{985D8F1D-2485-D588-5289-DCAA5DDFE545}" dt="2026-02-16T18:03:43.819" v="137"/>
          <ac:spMkLst>
            <pc:docMk/>
            <pc:sldMk cId="911588912" sldId="287"/>
            <ac:spMk id="61" creationId="{DD351322-4C44-40DB-818F-06EC2FCF5134}"/>
          </ac:spMkLst>
        </pc:spChg>
        <pc:spChg chg="add del">
          <ac:chgData name="Alicia Blake (2208796)" userId="S::2208796@student.uwtsd.ac.uk::c79351b6-5827-489a-bdae-1fff426b795c" providerId="AD" clId="Web-{985D8F1D-2485-D588-5289-DCAA5DDFE545}" dt="2026-02-16T18:03:43.819" v="137"/>
          <ac:spMkLst>
            <pc:docMk/>
            <pc:sldMk cId="911588912" sldId="287"/>
            <ac:spMk id="62" creationId="{2DD18993-A964-4EAF-A362-CE2043AB1045}"/>
          </ac:spMkLst>
        </pc:spChg>
        <pc:spChg chg="add del">
          <ac:chgData name="Alicia Blake (2208796)" userId="S::2208796@student.uwtsd.ac.uk::c79351b6-5827-489a-bdae-1fff426b795c" providerId="AD" clId="Web-{985D8F1D-2485-D588-5289-DCAA5DDFE545}" dt="2026-02-16T18:03:43.819" v="137"/>
          <ac:spMkLst>
            <pc:docMk/>
            <pc:sldMk cId="911588912" sldId="287"/>
            <ac:spMk id="63" creationId="{5E47897F-A0ED-49A2-9C29-11F6C9F5A994}"/>
          </ac:spMkLst>
        </pc:spChg>
        <pc:spChg chg="add del">
          <ac:chgData name="Alicia Blake (2208796)" userId="S::2208796@student.uwtsd.ac.uk::c79351b6-5827-489a-bdae-1fff426b795c" providerId="AD" clId="Web-{985D8F1D-2485-D588-5289-DCAA5DDFE545}" dt="2026-02-16T18:03:43.819" v="137"/>
          <ac:spMkLst>
            <pc:docMk/>
            <pc:sldMk cId="911588912" sldId="287"/>
            <ac:spMk id="64" creationId="{D5272695-4230-4735-9094-6E9AA4451C21}"/>
          </ac:spMkLst>
        </pc:spChg>
        <pc:spChg chg="add mod">
          <ac:chgData name="Alicia Blake (2208796)" userId="S::2208796@student.uwtsd.ac.uk::c79351b6-5827-489a-bdae-1fff426b795c" providerId="AD" clId="Web-{985D8F1D-2485-D588-5289-DCAA5DDFE545}" dt="2026-02-16T19:15:02.145" v="476" actId="1076"/>
          <ac:spMkLst>
            <pc:docMk/>
            <pc:sldMk cId="911588912" sldId="287"/>
            <ac:spMk id="65" creationId="{618497D8-4CF3-7694-FD53-2235DE3A60F5}"/>
          </ac:spMkLst>
        </pc:spChg>
        <pc:spChg chg="add del">
          <ac:chgData name="Alicia Blake (2208796)" userId="S::2208796@student.uwtsd.ac.uk::c79351b6-5827-489a-bdae-1fff426b795c" providerId="AD" clId="Web-{985D8F1D-2485-D588-5289-DCAA5DDFE545}" dt="2026-02-16T18:03:50.803" v="139"/>
          <ac:spMkLst>
            <pc:docMk/>
            <pc:sldMk cId="911588912" sldId="287"/>
            <ac:spMk id="67" creationId="{FAE4A214-6DF8-6E17-C3AF-A92BE0F685BD}"/>
          </ac:spMkLst>
        </pc:spChg>
        <pc:spChg chg="add del">
          <ac:chgData name="Alicia Blake (2208796)" userId="S::2208796@student.uwtsd.ac.uk::c79351b6-5827-489a-bdae-1fff426b795c" providerId="AD" clId="Web-{985D8F1D-2485-D588-5289-DCAA5DDFE545}" dt="2026-02-16T18:03:56.272" v="141"/>
          <ac:spMkLst>
            <pc:docMk/>
            <pc:sldMk cId="911588912" sldId="287"/>
            <ac:spMk id="69" creationId="{8267EEE4-6354-4F1C-9484-951F0EB92F1B}"/>
          </ac:spMkLst>
        </pc:spChg>
        <pc:spChg chg="add del">
          <ac:chgData name="Alicia Blake (2208796)" userId="S::2208796@student.uwtsd.ac.uk::c79351b6-5827-489a-bdae-1fff426b795c" providerId="AD" clId="Web-{985D8F1D-2485-D588-5289-DCAA5DDFE545}" dt="2026-02-16T18:03:56.272" v="141"/>
          <ac:spMkLst>
            <pc:docMk/>
            <pc:sldMk cId="911588912" sldId="287"/>
            <ac:spMk id="70" creationId="{64BA4F63-421B-80D4-E583-034B6942CCEE}"/>
          </ac:spMkLst>
        </pc:spChg>
        <pc:spChg chg="add del">
          <ac:chgData name="Alicia Blake (2208796)" userId="S::2208796@student.uwtsd.ac.uk::c79351b6-5827-489a-bdae-1fff426b795c" providerId="AD" clId="Web-{985D8F1D-2485-D588-5289-DCAA5DDFE545}" dt="2026-02-16T18:04:11.506" v="143"/>
          <ac:spMkLst>
            <pc:docMk/>
            <pc:sldMk cId="911588912" sldId="287"/>
            <ac:spMk id="74" creationId="{500DF76E-E8DD-EE97-1DF2-5FBB31CE0ADF}"/>
          </ac:spMkLst>
        </pc:spChg>
        <pc:spChg chg="add">
          <ac:chgData name="Alicia Blake (2208796)" userId="S::2208796@student.uwtsd.ac.uk::c79351b6-5827-489a-bdae-1fff426b795c" providerId="AD" clId="Web-{985D8F1D-2485-D588-5289-DCAA5DDFE545}" dt="2026-02-16T19:14:51.426" v="475"/>
          <ac:spMkLst>
            <pc:docMk/>
            <pc:sldMk cId="911588912" sldId="287"/>
            <ac:spMk id="75" creationId="{C3D9CD1A-E9D4-DFB6-B152-4A10E634B91E}"/>
          </ac:spMkLst>
        </pc:spChg>
        <pc:spChg chg="add del">
          <ac:chgData name="Alicia Blake (2208796)" userId="S::2208796@student.uwtsd.ac.uk::c79351b6-5827-489a-bdae-1fff426b795c" providerId="AD" clId="Web-{985D8F1D-2485-D588-5289-DCAA5DDFE545}" dt="2026-02-16T18:04:33.897" v="145"/>
          <ac:spMkLst>
            <pc:docMk/>
            <pc:sldMk cId="911588912" sldId="287"/>
            <ac:spMk id="78" creationId="{5D6A62AA-D044-C8A2-AD46-AD84C6953A70}"/>
          </ac:spMkLst>
        </pc:spChg>
        <pc:spChg chg="add del">
          <ac:chgData name="Alicia Blake (2208796)" userId="S::2208796@student.uwtsd.ac.uk::c79351b6-5827-489a-bdae-1fff426b795c" providerId="AD" clId="Web-{985D8F1D-2485-D588-5289-DCAA5DDFE545}" dt="2026-02-16T18:04:41.444" v="147"/>
          <ac:spMkLst>
            <pc:docMk/>
            <pc:sldMk cId="911588912" sldId="287"/>
            <ac:spMk id="82" creationId="{9B6A14F7-CC83-4722-B948-C77EF5228287}"/>
          </ac:spMkLst>
        </pc:spChg>
        <pc:spChg chg="add del">
          <ac:chgData name="Alicia Blake (2208796)" userId="S::2208796@student.uwtsd.ac.uk::c79351b6-5827-489a-bdae-1fff426b795c" providerId="AD" clId="Web-{985D8F1D-2485-D588-5289-DCAA5DDFE545}" dt="2026-02-16T18:04:41.444" v="147"/>
          <ac:spMkLst>
            <pc:docMk/>
            <pc:sldMk cId="911588912" sldId="287"/>
            <ac:spMk id="83" creationId="{1FD1CAA3-F07B-4451-A14C-176BCB1FC0D9}"/>
          </ac:spMkLst>
        </pc:spChg>
        <pc:spChg chg="add del">
          <ac:chgData name="Alicia Blake (2208796)" userId="S::2208796@student.uwtsd.ac.uk::c79351b6-5827-489a-bdae-1fff426b795c" providerId="AD" clId="Web-{985D8F1D-2485-D588-5289-DCAA5DDFE545}" dt="2026-02-16T18:04:41.444" v="147"/>
          <ac:spMkLst>
            <pc:docMk/>
            <pc:sldMk cId="911588912" sldId="287"/>
            <ac:spMk id="84" creationId="{8B876F7D-227D-9D4E-1BD9-A3A65C312BA7}"/>
          </ac:spMkLst>
        </pc:spChg>
        <pc:spChg chg="add del">
          <ac:chgData name="Alicia Blake (2208796)" userId="S::2208796@student.uwtsd.ac.uk::c79351b6-5827-489a-bdae-1fff426b795c" providerId="AD" clId="Web-{985D8F1D-2485-D588-5289-DCAA5DDFE545}" dt="2026-02-16T18:04:51.601" v="149"/>
          <ac:spMkLst>
            <pc:docMk/>
            <pc:sldMk cId="911588912" sldId="287"/>
            <ac:spMk id="88" creationId="{69896464-BE78-A2D6-D18A-D3A6DBFDC8A8}"/>
          </ac:spMkLst>
        </pc:spChg>
        <pc:spChg chg="add del">
          <ac:chgData name="Alicia Blake (2208796)" userId="S::2208796@student.uwtsd.ac.uk::c79351b6-5827-489a-bdae-1fff426b795c" providerId="AD" clId="Web-{985D8F1D-2485-D588-5289-DCAA5DDFE545}" dt="2026-02-16T18:04:59.601" v="151"/>
          <ac:spMkLst>
            <pc:docMk/>
            <pc:sldMk cId="911588912" sldId="287"/>
            <ac:spMk id="92" creationId="{2A28D707-E653-5930-FBD0-B4EA7818C0E2}"/>
          </ac:spMkLst>
        </pc:spChg>
        <pc:spChg chg="add del">
          <ac:chgData name="Alicia Blake (2208796)" userId="S::2208796@student.uwtsd.ac.uk::c79351b6-5827-489a-bdae-1fff426b795c" providerId="AD" clId="Web-{985D8F1D-2485-D588-5289-DCAA5DDFE545}" dt="2026-02-16T18:05:25.976" v="153"/>
          <ac:spMkLst>
            <pc:docMk/>
            <pc:sldMk cId="911588912" sldId="287"/>
            <ac:spMk id="96" creationId="{EEC2201E-3ADF-C891-40A6-16F21DE442C4}"/>
          </ac:spMkLst>
        </pc:spChg>
        <pc:spChg chg="add del">
          <ac:chgData name="Alicia Blake (2208796)" userId="S::2208796@student.uwtsd.ac.uk::c79351b6-5827-489a-bdae-1fff426b795c" providerId="AD" clId="Web-{985D8F1D-2485-D588-5289-DCAA5DDFE545}" dt="2026-02-16T18:05:25.976" v="153"/>
          <ac:spMkLst>
            <pc:docMk/>
            <pc:sldMk cId="911588912" sldId="287"/>
            <ac:spMk id="97" creationId="{4F71A406-3CB7-4E4D-B434-24E6AA4F3997}"/>
          </ac:spMkLst>
        </pc:spChg>
        <pc:spChg chg="add del">
          <ac:chgData name="Alicia Blake (2208796)" userId="S::2208796@student.uwtsd.ac.uk::c79351b6-5827-489a-bdae-1fff426b795c" providerId="AD" clId="Web-{985D8F1D-2485-D588-5289-DCAA5DDFE545}" dt="2026-02-16T18:05:30.680" v="155"/>
          <ac:spMkLst>
            <pc:docMk/>
            <pc:sldMk cId="911588912" sldId="287"/>
            <ac:spMk id="99" creationId="{8E2EB503-A017-4457-A105-53638C97DEB8}"/>
          </ac:spMkLst>
        </pc:spChg>
        <pc:spChg chg="add del">
          <ac:chgData name="Alicia Blake (2208796)" userId="S::2208796@student.uwtsd.ac.uk::c79351b6-5827-489a-bdae-1fff426b795c" providerId="AD" clId="Web-{985D8F1D-2485-D588-5289-DCAA5DDFE545}" dt="2026-02-16T18:05:30.680" v="155"/>
          <ac:spMkLst>
            <pc:docMk/>
            <pc:sldMk cId="911588912" sldId="287"/>
            <ac:spMk id="100" creationId="{F147CC02-8058-AE6D-0D37-115B58B34A9E}"/>
          </ac:spMkLst>
        </pc:spChg>
        <pc:spChg chg="add del mod">
          <ac:chgData name="Alicia Blake (2208796)" userId="S::2208796@student.uwtsd.ac.uk::c79351b6-5827-489a-bdae-1fff426b795c" providerId="AD" clId="Web-{985D8F1D-2485-D588-5289-DCAA5DDFE545}" dt="2026-02-16T18:18:49.211" v="210"/>
          <ac:spMkLst>
            <pc:docMk/>
            <pc:sldMk cId="911588912" sldId="287"/>
            <ac:spMk id="104" creationId="{D6477A96-63CF-4847-2637-B48BDB01D70F}"/>
          </ac:spMkLst>
        </pc:spChg>
        <pc:spChg chg="add del">
          <ac:chgData name="Alicia Blake (2208796)" userId="S::2208796@student.uwtsd.ac.uk::c79351b6-5827-489a-bdae-1fff426b795c" providerId="AD" clId="Web-{985D8F1D-2485-D588-5289-DCAA5DDFE545}" dt="2026-02-16T18:14:38.375" v="191"/>
          <ac:spMkLst>
            <pc:docMk/>
            <pc:sldMk cId="911588912" sldId="287"/>
            <ac:spMk id="113" creationId="{3F088236-D655-4F88-B238-E16762358025}"/>
          </ac:spMkLst>
        </pc:spChg>
        <pc:spChg chg="add del">
          <ac:chgData name="Alicia Blake (2208796)" userId="S::2208796@student.uwtsd.ac.uk::c79351b6-5827-489a-bdae-1fff426b795c" providerId="AD" clId="Web-{985D8F1D-2485-D588-5289-DCAA5DDFE545}" dt="2026-02-16T18:14:38.375" v="191"/>
          <ac:spMkLst>
            <pc:docMk/>
            <pc:sldMk cId="911588912" sldId="287"/>
            <ac:spMk id="115" creationId="{3DAC0C92-199E-475C-9390-119A9B027276}"/>
          </ac:spMkLst>
        </pc:spChg>
        <pc:spChg chg="add del">
          <ac:chgData name="Alicia Blake (2208796)" userId="S::2208796@student.uwtsd.ac.uk::c79351b6-5827-489a-bdae-1fff426b795c" providerId="AD" clId="Web-{985D8F1D-2485-D588-5289-DCAA5DDFE545}" dt="2026-02-16T18:14:38.375" v="191"/>
          <ac:spMkLst>
            <pc:docMk/>
            <pc:sldMk cId="911588912" sldId="287"/>
            <ac:spMk id="117" creationId="{C4CFB339-0ED8-4FE2-9EF1-6D1375B8499B}"/>
          </ac:spMkLst>
        </pc:spChg>
        <pc:spChg chg="add del">
          <ac:chgData name="Alicia Blake (2208796)" userId="S::2208796@student.uwtsd.ac.uk::c79351b6-5827-489a-bdae-1fff426b795c" providerId="AD" clId="Web-{985D8F1D-2485-D588-5289-DCAA5DDFE545}" dt="2026-02-16T18:14:38.375" v="191"/>
          <ac:spMkLst>
            <pc:docMk/>
            <pc:sldMk cId="911588912" sldId="287"/>
            <ac:spMk id="119" creationId="{31896C80-2069-4431-9C19-83B913734490}"/>
          </ac:spMkLst>
        </pc:spChg>
        <pc:spChg chg="add del">
          <ac:chgData name="Alicia Blake (2208796)" userId="S::2208796@student.uwtsd.ac.uk::c79351b6-5827-489a-bdae-1fff426b795c" providerId="AD" clId="Web-{985D8F1D-2485-D588-5289-DCAA5DDFE545}" dt="2026-02-16T18:14:38.375" v="191"/>
          <ac:spMkLst>
            <pc:docMk/>
            <pc:sldMk cId="911588912" sldId="287"/>
            <ac:spMk id="121" creationId="{BF120A21-0841-4823-B0C4-28AEBCEF9B78}"/>
          </ac:spMkLst>
        </pc:spChg>
        <pc:spChg chg="add del">
          <ac:chgData name="Alicia Blake (2208796)" userId="S::2208796@student.uwtsd.ac.uk::c79351b6-5827-489a-bdae-1fff426b795c" providerId="AD" clId="Web-{985D8F1D-2485-D588-5289-DCAA5DDFE545}" dt="2026-02-16T18:14:38.375" v="191"/>
          <ac:spMkLst>
            <pc:docMk/>
            <pc:sldMk cId="911588912" sldId="287"/>
            <ac:spMk id="123" creationId="{DBB05BAE-BBD3-4289-899F-A6851503C6B0}"/>
          </ac:spMkLst>
        </pc:spChg>
        <pc:spChg chg="add del">
          <ac:chgData name="Alicia Blake (2208796)" userId="S::2208796@student.uwtsd.ac.uk::c79351b6-5827-489a-bdae-1fff426b795c" providerId="AD" clId="Web-{985D8F1D-2485-D588-5289-DCAA5DDFE545}" dt="2026-02-16T18:14:38.375" v="191"/>
          <ac:spMkLst>
            <pc:docMk/>
            <pc:sldMk cId="911588912" sldId="287"/>
            <ac:spMk id="125" creationId="{9874D11C-36F5-4BBE-A490-019A54E953B0}"/>
          </ac:spMkLst>
        </pc:spChg>
        <pc:spChg chg="add del">
          <ac:chgData name="Alicia Blake (2208796)" userId="S::2208796@student.uwtsd.ac.uk::c79351b6-5827-489a-bdae-1fff426b795c" providerId="AD" clId="Web-{985D8F1D-2485-D588-5289-DCAA5DDFE545}" dt="2026-02-16T18:12:53.260" v="168"/>
          <ac:spMkLst>
            <pc:docMk/>
            <pc:sldMk cId="911588912" sldId="287"/>
            <ac:spMk id="134" creationId="{3F088236-D655-4F88-B238-E16762358025}"/>
          </ac:spMkLst>
        </pc:spChg>
        <pc:spChg chg="add del">
          <ac:chgData name="Alicia Blake (2208796)" userId="S::2208796@student.uwtsd.ac.uk::c79351b6-5827-489a-bdae-1fff426b795c" providerId="AD" clId="Web-{985D8F1D-2485-D588-5289-DCAA5DDFE545}" dt="2026-02-16T18:12:53.260" v="168"/>
          <ac:spMkLst>
            <pc:docMk/>
            <pc:sldMk cId="911588912" sldId="287"/>
            <ac:spMk id="136" creationId="{3DAC0C92-199E-475C-9390-119A9B027276}"/>
          </ac:spMkLst>
        </pc:spChg>
        <pc:spChg chg="add del">
          <ac:chgData name="Alicia Blake (2208796)" userId="S::2208796@student.uwtsd.ac.uk::c79351b6-5827-489a-bdae-1fff426b795c" providerId="AD" clId="Web-{985D8F1D-2485-D588-5289-DCAA5DDFE545}" dt="2026-02-16T18:12:53.260" v="168"/>
          <ac:spMkLst>
            <pc:docMk/>
            <pc:sldMk cId="911588912" sldId="287"/>
            <ac:spMk id="140" creationId="{31896C80-2069-4431-9C19-83B913734490}"/>
          </ac:spMkLst>
        </pc:spChg>
        <pc:spChg chg="add del">
          <ac:chgData name="Alicia Blake (2208796)" userId="S::2208796@student.uwtsd.ac.uk::c79351b6-5827-489a-bdae-1fff426b795c" providerId="AD" clId="Web-{985D8F1D-2485-D588-5289-DCAA5DDFE545}" dt="2026-02-16T18:12:53.260" v="168"/>
          <ac:spMkLst>
            <pc:docMk/>
            <pc:sldMk cId="911588912" sldId="287"/>
            <ac:spMk id="142" creationId="{BF120A21-0841-4823-B0C4-28AEBCEF9B78}"/>
          </ac:spMkLst>
        </pc:spChg>
        <pc:spChg chg="add del">
          <ac:chgData name="Alicia Blake (2208796)" userId="S::2208796@student.uwtsd.ac.uk::c79351b6-5827-489a-bdae-1fff426b795c" providerId="AD" clId="Web-{985D8F1D-2485-D588-5289-DCAA5DDFE545}" dt="2026-02-16T18:12:53.260" v="168"/>
          <ac:spMkLst>
            <pc:docMk/>
            <pc:sldMk cId="911588912" sldId="287"/>
            <ac:spMk id="144" creationId="{DBB05BAE-BBD3-4289-899F-A6851503C6B0}"/>
          </ac:spMkLst>
        </pc:spChg>
        <pc:spChg chg="add del">
          <ac:chgData name="Alicia Blake (2208796)" userId="S::2208796@student.uwtsd.ac.uk::c79351b6-5827-489a-bdae-1fff426b795c" providerId="AD" clId="Web-{985D8F1D-2485-D588-5289-DCAA5DDFE545}" dt="2026-02-16T18:12:53.260" v="168"/>
          <ac:spMkLst>
            <pc:docMk/>
            <pc:sldMk cId="911588912" sldId="287"/>
            <ac:spMk id="146" creationId="{9874D11C-36F5-4BBE-A490-019A54E953B0}"/>
          </ac:spMkLst>
        </pc:spChg>
        <pc:spChg chg="add del">
          <ac:chgData name="Alicia Blake (2208796)" userId="S::2208796@student.uwtsd.ac.uk::c79351b6-5827-489a-bdae-1fff426b795c" providerId="AD" clId="Web-{985D8F1D-2485-D588-5289-DCAA5DDFE545}" dt="2026-02-16T18:12:57.463" v="170"/>
          <ac:spMkLst>
            <pc:docMk/>
            <pc:sldMk cId="911588912" sldId="287"/>
            <ac:spMk id="148" creationId="{FC55298F-0AE5-478E-AD2B-03C2614C5833}"/>
          </ac:spMkLst>
        </pc:spChg>
        <pc:spChg chg="add del">
          <ac:chgData name="Alicia Blake (2208796)" userId="S::2208796@student.uwtsd.ac.uk::c79351b6-5827-489a-bdae-1fff426b795c" providerId="AD" clId="Web-{985D8F1D-2485-D588-5289-DCAA5DDFE545}" dt="2026-02-16T18:12:57.463" v="170"/>
          <ac:spMkLst>
            <pc:docMk/>
            <pc:sldMk cId="911588912" sldId="287"/>
            <ac:spMk id="150" creationId="{C180E4EA-0B63-4779-A895-7E90E71088F3}"/>
          </ac:spMkLst>
        </pc:spChg>
        <pc:spChg chg="add del">
          <ac:chgData name="Alicia Blake (2208796)" userId="S::2208796@student.uwtsd.ac.uk::c79351b6-5827-489a-bdae-1fff426b795c" providerId="AD" clId="Web-{985D8F1D-2485-D588-5289-DCAA5DDFE545}" dt="2026-02-16T18:12:57.463" v="170"/>
          <ac:spMkLst>
            <pc:docMk/>
            <pc:sldMk cId="911588912" sldId="287"/>
            <ac:spMk id="156" creationId="{6EEA2DBD-9E1E-4521-8C01-F32AD18A89E3}"/>
          </ac:spMkLst>
        </pc:spChg>
        <pc:spChg chg="add del">
          <ac:chgData name="Alicia Blake (2208796)" userId="S::2208796@student.uwtsd.ac.uk::c79351b6-5827-489a-bdae-1fff426b795c" providerId="AD" clId="Web-{985D8F1D-2485-D588-5289-DCAA5DDFE545}" dt="2026-02-16T18:12:57.463" v="170"/>
          <ac:spMkLst>
            <pc:docMk/>
            <pc:sldMk cId="911588912" sldId="287"/>
            <ac:spMk id="158" creationId="{15BBD2C1-BA9B-46A9-A27A-33498B169272}"/>
          </ac:spMkLst>
        </pc:spChg>
        <pc:spChg chg="add del">
          <ac:chgData name="Alicia Blake (2208796)" userId="S::2208796@student.uwtsd.ac.uk::c79351b6-5827-489a-bdae-1fff426b795c" providerId="AD" clId="Web-{985D8F1D-2485-D588-5289-DCAA5DDFE545}" dt="2026-02-16T18:14:38.375" v="190"/>
          <ac:spMkLst>
            <pc:docMk/>
            <pc:sldMk cId="911588912" sldId="287"/>
            <ac:spMk id="163" creationId="{DC99427B-A97E-40A3-B1FD-4557346C6A91}"/>
          </ac:spMkLst>
        </pc:spChg>
        <pc:spChg chg="add del">
          <ac:chgData name="Alicia Blake (2208796)" userId="S::2208796@student.uwtsd.ac.uk::c79351b6-5827-489a-bdae-1fff426b795c" providerId="AD" clId="Web-{985D8F1D-2485-D588-5289-DCAA5DDFE545}" dt="2026-02-16T18:19:04.712" v="211"/>
          <ac:spMkLst>
            <pc:docMk/>
            <pc:sldMk cId="911588912" sldId="287"/>
            <ac:spMk id="175" creationId="{9F4444CE-BC8D-4D61-B303-4C05614E62AB}"/>
          </ac:spMkLst>
        </pc:spChg>
        <pc:spChg chg="add del">
          <ac:chgData name="Alicia Blake (2208796)" userId="S::2208796@student.uwtsd.ac.uk::c79351b6-5827-489a-bdae-1fff426b795c" providerId="AD" clId="Web-{985D8F1D-2485-D588-5289-DCAA5DDFE545}" dt="2026-02-16T18:19:04.712" v="211"/>
          <ac:spMkLst>
            <pc:docMk/>
            <pc:sldMk cId="911588912" sldId="287"/>
            <ac:spMk id="177" creationId="{62423CA5-E2E1-4789-B759-9906C1C94063}"/>
          </ac:spMkLst>
        </pc:spChg>
        <pc:spChg chg="add del">
          <ac:chgData name="Alicia Blake (2208796)" userId="S::2208796@student.uwtsd.ac.uk::c79351b6-5827-489a-bdae-1fff426b795c" providerId="AD" clId="Web-{985D8F1D-2485-D588-5289-DCAA5DDFE545}" dt="2026-02-16T18:19:04.712" v="211"/>
          <ac:spMkLst>
            <pc:docMk/>
            <pc:sldMk cId="911588912" sldId="287"/>
            <ac:spMk id="179" creationId="{73772B81-181F-48B7-8826-4D9686D15DF5}"/>
          </ac:spMkLst>
        </pc:spChg>
        <pc:spChg chg="add del">
          <ac:chgData name="Alicia Blake (2208796)" userId="S::2208796@student.uwtsd.ac.uk::c79351b6-5827-489a-bdae-1fff426b795c" providerId="AD" clId="Web-{985D8F1D-2485-D588-5289-DCAA5DDFE545}" dt="2026-02-16T18:19:04.712" v="211"/>
          <ac:spMkLst>
            <pc:docMk/>
            <pc:sldMk cId="911588912" sldId="287"/>
            <ac:spMk id="181" creationId="{B2205F6E-03C6-4E92-877C-E2482F6599AA}"/>
          </ac:spMkLst>
        </pc:spChg>
        <pc:spChg chg="add">
          <ac:chgData name="Alicia Blake (2208796)" userId="S::2208796@student.uwtsd.ac.uk::c79351b6-5827-489a-bdae-1fff426b795c" providerId="AD" clId="Web-{985D8F1D-2485-D588-5289-DCAA5DDFE545}" dt="2026-02-16T18:19:04.712" v="211"/>
          <ac:spMkLst>
            <pc:docMk/>
            <pc:sldMk cId="911588912" sldId="287"/>
            <ac:spMk id="183" creationId="{9F4444CE-BC8D-4D61-B303-4C05614E62AB}"/>
          </ac:spMkLst>
        </pc:spChg>
        <pc:spChg chg="add">
          <ac:chgData name="Alicia Blake (2208796)" userId="S::2208796@student.uwtsd.ac.uk::c79351b6-5827-489a-bdae-1fff426b795c" providerId="AD" clId="Web-{985D8F1D-2485-D588-5289-DCAA5DDFE545}" dt="2026-02-16T18:19:04.712" v="211"/>
          <ac:spMkLst>
            <pc:docMk/>
            <pc:sldMk cId="911588912" sldId="287"/>
            <ac:spMk id="184" creationId="{62423CA5-E2E1-4789-B759-9906C1C94063}"/>
          </ac:spMkLst>
        </pc:spChg>
        <pc:spChg chg="add del">
          <ac:chgData name="Alicia Blake (2208796)" userId="S::2208796@student.uwtsd.ac.uk::c79351b6-5827-489a-bdae-1fff426b795c" providerId="AD" clId="Web-{985D8F1D-2485-D588-5289-DCAA5DDFE545}" dt="2026-02-16T18:13:42.575" v="178"/>
          <ac:spMkLst>
            <pc:docMk/>
            <pc:sldMk cId="911588912" sldId="287"/>
            <ac:spMk id="186" creationId="{62423CA5-E2E1-4789-B759-9906C1C94063}"/>
          </ac:spMkLst>
        </pc:spChg>
        <pc:spChg chg="add del">
          <ac:chgData name="Alicia Blake (2208796)" userId="S::2208796@student.uwtsd.ac.uk::c79351b6-5827-489a-bdae-1fff426b795c" providerId="AD" clId="Web-{985D8F1D-2485-D588-5289-DCAA5DDFE545}" dt="2026-02-16T18:13:42.575" v="178"/>
          <ac:spMkLst>
            <pc:docMk/>
            <pc:sldMk cId="911588912" sldId="287"/>
            <ac:spMk id="187" creationId="{73772B81-181F-48B7-8826-4D9686D15DF5}"/>
          </ac:spMkLst>
        </pc:spChg>
        <pc:spChg chg="add del">
          <ac:chgData name="Alicia Blake (2208796)" userId="S::2208796@student.uwtsd.ac.uk::c79351b6-5827-489a-bdae-1fff426b795c" providerId="AD" clId="Web-{985D8F1D-2485-D588-5289-DCAA5DDFE545}" dt="2026-02-16T18:13:42.575" v="178"/>
          <ac:spMkLst>
            <pc:docMk/>
            <pc:sldMk cId="911588912" sldId="287"/>
            <ac:spMk id="188" creationId="{B2205F6E-03C6-4E92-877C-E2482F6599AA}"/>
          </ac:spMkLst>
        </pc:spChg>
        <pc:spChg chg="add">
          <ac:chgData name="Alicia Blake (2208796)" userId="S::2208796@student.uwtsd.ac.uk::c79351b6-5827-489a-bdae-1fff426b795c" providerId="AD" clId="Web-{985D8F1D-2485-D588-5289-DCAA5DDFE545}" dt="2026-02-16T18:19:04.712" v="211"/>
          <ac:spMkLst>
            <pc:docMk/>
            <pc:sldMk cId="911588912" sldId="287"/>
            <ac:spMk id="189" creationId="{73772B81-181F-48B7-8826-4D9686D15DF5}"/>
          </ac:spMkLst>
        </pc:spChg>
        <pc:spChg chg="add">
          <ac:chgData name="Alicia Blake (2208796)" userId="S::2208796@student.uwtsd.ac.uk::c79351b6-5827-489a-bdae-1fff426b795c" providerId="AD" clId="Web-{985D8F1D-2485-D588-5289-DCAA5DDFE545}" dt="2026-02-16T18:19:04.712" v="211"/>
          <ac:spMkLst>
            <pc:docMk/>
            <pc:sldMk cId="911588912" sldId="287"/>
            <ac:spMk id="192" creationId="{B2205F6E-03C6-4E92-877C-E2482F6599AA}"/>
          </ac:spMkLst>
        </pc:spChg>
        <pc:spChg chg="add del">
          <ac:chgData name="Alicia Blake (2208796)" userId="S::2208796@student.uwtsd.ac.uk::c79351b6-5827-489a-bdae-1fff426b795c" providerId="AD" clId="Web-{985D8F1D-2485-D588-5289-DCAA5DDFE545}" dt="2026-02-16T18:14:07.186" v="182"/>
          <ac:spMkLst>
            <pc:docMk/>
            <pc:sldMk cId="911588912" sldId="287"/>
            <ac:spMk id="203" creationId="{F6E918B1-FA59-42EF-8A8E-B0F3D1E54084}"/>
          </ac:spMkLst>
        </pc:spChg>
        <pc:grpChg chg="add del">
          <ac:chgData name="Alicia Blake (2208796)" userId="S::2208796@student.uwtsd.ac.uk::c79351b6-5827-489a-bdae-1fff426b795c" providerId="AD" clId="Web-{985D8F1D-2485-D588-5289-DCAA5DDFE545}" dt="2026-02-16T18:01:23.144" v="125"/>
          <ac:grpSpMkLst>
            <pc:docMk/>
            <pc:sldMk cId="911588912" sldId="287"/>
            <ac:grpSpMk id="12" creationId="{3DFBBA17-68C1-41F9-89F3-78F3F2DB97BC}"/>
          </ac:grpSpMkLst>
        </pc:grpChg>
        <pc:grpChg chg="add del">
          <ac:chgData name="Alicia Blake (2208796)" userId="S::2208796@student.uwtsd.ac.uk::c79351b6-5827-489a-bdae-1fff426b795c" providerId="AD" clId="Web-{985D8F1D-2485-D588-5289-DCAA5DDFE545}" dt="2026-02-16T18:01:53.770" v="127"/>
          <ac:grpSpMkLst>
            <pc:docMk/>
            <pc:sldMk cId="911588912" sldId="287"/>
            <ac:grpSpMk id="26" creationId="{3DFBBA17-68C1-41F9-89F3-78F3F2DB97BC}"/>
          </ac:grpSpMkLst>
        </pc:grpChg>
        <pc:grpChg chg="add del">
          <ac:chgData name="Alicia Blake (2208796)" userId="S::2208796@student.uwtsd.ac.uk::c79351b6-5827-489a-bdae-1fff426b795c" providerId="AD" clId="Web-{985D8F1D-2485-D588-5289-DCAA5DDFE545}" dt="2026-02-16T18:03:15.459" v="129"/>
          <ac:grpSpMkLst>
            <pc:docMk/>
            <pc:sldMk cId="911588912" sldId="287"/>
            <ac:grpSpMk id="30" creationId="{3DFBBA17-68C1-41F9-89F3-78F3F2DB97BC}"/>
          </ac:grpSpMkLst>
        </pc:grpChg>
        <pc:grpChg chg="add del">
          <ac:chgData name="Alicia Blake (2208796)" userId="S::2208796@student.uwtsd.ac.uk::c79351b6-5827-489a-bdae-1fff426b795c" providerId="AD" clId="Web-{985D8F1D-2485-D588-5289-DCAA5DDFE545}" dt="2026-02-16T18:03:36.037" v="133"/>
          <ac:grpSpMkLst>
            <pc:docMk/>
            <pc:sldMk cId="911588912" sldId="287"/>
            <ac:grpSpMk id="46" creationId="{6CC33B2B-B475-4189-BA8F-3CF8248DC685}"/>
          </ac:grpSpMkLst>
        </pc:grpChg>
        <pc:grpChg chg="add del">
          <ac:chgData name="Alicia Blake (2208796)" userId="S::2208796@student.uwtsd.ac.uk::c79351b6-5827-489a-bdae-1fff426b795c" providerId="AD" clId="Web-{985D8F1D-2485-D588-5289-DCAA5DDFE545}" dt="2026-02-16T18:03:38.678" v="135"/>
          <ac:grpSpMkLst>
            <pc:docMk/>
            <pc:sldMk cId="911588912" sldId="287"/>
            <ac:grpSpMk id="49" creationId="{6CC33B2B-B475-4189-BA8F-3CF8248DC685}"/>
          </ac:grpSpMkLst>
        </pc:grpChg>
        <pc:grpChg chg="add del">
          <ac:chgData name="Alicia Blake (2208796)" userId="S::2208796@student.uwtsd.ac.uk::c79351b6-5827-489a-bdae-1fff426b795c" providerId="AD" clId="Web-{985D8F1D-2485-D588-5289-DCAA5DDFE545}" dt="2026-02-16T18:03:50.803" v="139"/>
          <ac:grpSpMkLst>
            <pc:docMk/>
            <pc:sldMk cId="911588912" sldId="287"/>
            <ac:grpSpMk id="66" creationId="{6CC33B2B-B475-4189-BA8F-3CF8248DC685}"/>
          </ac:grpSpMkLst>
        </pc:grpChg>
        <pc:grpChg chg="add del">
          <ac:chgData name="Alicia Blake (2208796)" userId="S::2208796@student.uwtsd.ac.uk::c79351b6-5827-489a-bdae-1fff426b795c" providerId="AD" clId="Web-{985D8F1D-2485-D588-5289-DCAA5DDFE545}" dt="2026-02-16T18:04:11.506" v="143"/>
          <ac:grpSpMkLst>
            <pc:docMk/>
            <pc:sldMk cId="911588912" sldId="287"/>
            <ac:grpSpMk id="72" creationId="{6CC33B2B-B475-4189-BA8F-3CF8248DC685}"/>
          </ac:grpSpMkLst>
        </pc:grpChg>
        <pc:grpChg chg="add del">
          <ac:chgData name="Alicia Blake (2208796)" userId="S::2208796@student.uwtsd.ac.uk::c79351b6-5827-489a-bdae-1fff426b795c" providerId="AD" clId="Web-{985D8F1D-2485-D588-5289-DCAA5DDFE545}" dt="2026-02-16T18:04:33.897" v="145"/>
          <ac:grpSpMkLst>
            <pc:docMk/>
            <pc:sldMk cId="911588912" sldId="287"/>
            <ac:grpSpMk id="76" creationId="{6CC33B2B-B475-4189-BA8F-3CF8248DC685}"/>
          </ac:grpSpMkLst>
        </pc:grpChg>
        <pc:grpChg chg="add del">
          <ac:chgData name="Alicia Blake (2208796)" userId="S::2208796@student.uwtsd.ac.uk::c79351b6-5827-489a-bdae-1fff426b795c" providerId="AD" clId="Web-{985D8F1D-2485-D588-5289-DCAA5DDFE545}" dt="2026-02-16T18:04:41.444" v="147"/>
          <ac:grpSpMkLst>
            <pc:docMk/>
            <pc:sldMk cId="911588912" sldId="287"/>
            <ac:grpSpMk id="80" creationId="{3DFBBA17-68C1-41F9-89F3-78F3F2DB97BC}"/>
          </ac:grpSpMkLst>
        </pc:grpChg>
        <pc:grpChg chg="add del">
          <ac:chgData name="Alicia Blake (2208796)" userId="S::2208796@student.uwtsd.ac.uk::c79351b6-5827-489a-bdae-1fff426b795c" providerId="AD" clId="Web-{985D8F1D-2485-D588-5289-DCAA5DDFE545}" dt="2026-02-16T18:04:51.601" v="149"/>
          <ac:grpSpMkLst>
            <pc:docMk/>
            <pc:sldMk cId="911588912" sldId="287"/>
            <ac:grpSpMk id="86" creationId="{6CC33B2B-B475-4189-BA8F-3CF8248DC685}"/>
          </ac:grpSpMkLst>
        </pc:grpChg>
        <pc:grpChg chg="add del">
          <ac:chgData name="Alicia Blake (2208796)" userId="S::2208796@student.uwtsd.ac.uk::c79351b6-5827-489a-bdae-1fff426b795c" providerId="AD" clId="Web-{985D8F1D-2485-D588-5289-DCAA5DDFE545}" dt="2026-02-16T18:04:59.601" v="151"/>
          <ac:grpSpMkLst>
            <pc:docMk/>
            <pc:sldMk cId="911588912" sldId="287"/>
            <ac:grpSpMk id="90" creationId="{6CC33B2B-B475-4189-BA8F-3CF8248DC685}"/>
          </ac:grpSpMkLst>
        </pc:grpChg>
        <pc:grpChg chg="add del">
          <ac:chgData name="Alicia Blake (2208796)" userId="S::2208796@student.uwtsd.ac.uk::c79351b6-5827-489a-bdae-1fff426b795c" providerId="AD" clId="Web-{985D8F1D-2485-D588-5289-DCAA5DDFE545}" dt="2026-02-16T18:05:25.976" v="153"/>
          <ac:grpSpMkLst>
            <pc:docMk/>
            <pc:sldMk cId="911588912" sldId="287"/>
            <ac:grpSpMk id="94" creationId="{3DFBBA17-68C1-41F9-89F3-78F3F2DB97BC}"/>
          </ac:grpSpMkLst>
        </pc:grpChg>
        <pc:grpChg chg="add">
          <ac:chgData name="Alicia Blake (2208796)" userId="S::2208796@student.uwtsd.ac.uk::c79351b6-5827-489a-bdae-1fff426b795c" providerId="AD" clId="Web-{985D8F1D-2485-D588-5289-DCAA5DDFE545}" dt="2026-02-16T18:05:30.695" v="156"/>
          <ac:grpSpMkLst>
            <pc:docMk/>
            <pc:sldMk cId="911588912" sldId="287"/>
            <ac:grpSpMk id="102" creationId="{6CC33B2B-B475-4189-BA8F-3CF8248DC685}"/>
          </ac:grpSpMkLst>
        </pc:grpChg>
        <pc:grpChg chg="del">
          <ac:chgData name="Alicia Blake (2208796)" userId="S::2208796@student.uwtsd.ac.uk::c79351b6-5827-489a-bdae-1fff426b795c" providerId="AD" clId="Web-{985D8F1D-2485-D588-5289-DCAA5DDFE545}" dt="2026-02-16T18:15:51.347" v="195"/>
          <ac:grpSpMkLst>
            <pc:docMk/>
            <pc:sldMk cId="911588912" sldId="287"/>
            <ac:grpSpMk id="165" creationId="{A5AFB369-4673-4727-A7CD-D86AFE0AE069}"/>
          </ac:grpSpMkLst>
        </pc:grpChg>
        <pc:picChg chg="add del mod ord">
          <ac:chgData name="Alicia Blake (2208796)" userId="S::2208796@student.uwtsd.ac.uk::c79351b6-5827-489a-bdae-1fff426b795c" providerId="AD" clId="Web-{985D8F1D-2485-D588-5289-DCAA5DDFE545}" dt="2026-02-16T18:11:59.428" v="164"/>
          <ac:picMkLst>
            <pc:docMk/>
            <pc:sldMk cId="911588912" sldId="287"/>
            <ac:picMk id="4" creationId="{28688263-1D17-D942-5A8D-6743CC71DBE8}"/>
          </ac:picMkLst>
        </pc:picChg>
        <pc:picChg chg="add del mod">
          <ac:chgData name="Alicia Blake (2208796)" userId="S::2208796@student.uwtsd.ac.uk::c79351b6-5827-489a-bdae-1fff426b795c" providerId="AD" clId="Web-{985D8F1D-2485-D588-5289-DCAA5DDFE545}" dt="2026-02-16T18:11:36.145" v="161"/>
          <ac:picMkLst>
            <pc:docMk/>
            <pc:sldMk cId="911588912" sldId="287"/>
            <ac:picMk id="7" creationId="{9400F474-7063-3A82-CFB7-C654F5725220}"/>
          </ac:picMkLst>
        </pc:picChg>
        <pc:picChg chg="add del mod ord">
          <ac:chgData name="Alicia Blake (2208796)" userId="S::2208796@student.uwtsd.ac.uk::c79351b6-5827-489a-bdae-1fff426b795c" providerId="AD" clId="Web-{985D8F1D-2485-D588-5289-DCAA5DDFE545}" dt="2026-02-16T18:17:45.272" v="206"/>
          <ac:picMkLst>
            <pc:docMk/>
            <pc:sldMk cId="911588912" sldId="287"/>
            <ac:picMk id="8" creationId="{8F741A72-367E-41D7-C69A-0631697CC76B}"/>
          </ac:picMkLst>
        </pc:picChg>
        <pc:picChg chg="add mod">
          <ac:chgData name="Alicia Blake (2208796)" userId="S::2208796@student.uwtsd.ac.uk::c79351b6-5827-489a-bdae-1fff426b795c" providerId="AD" clId="Web-{985D8F1D-2485-D588-5289-DCAA5DDFE545}" dt="2026-02-16T18:23:58.593" v="229" actId="14100"/>
          <ac:picMkLst>
            <pc:docMk/>
            <pc:sldMk cId="911588912" sldId="287"/>
            <ac:picMk id="11" creationId="{BCD1A688-0060-5F0B-0634-A4E47CC923E4}"/>
          </ac:picMkLst>
        </pc:picChg>
        <pc:picChg chg="add mod">
          <ac:chgData name="Alicia Blake (2208796)" userId="S::2208796@student.uwtsd.ac.uk::c79351b6-5827-489a-bdae-1fff426b795c" providerId="AD" clId="Web-{985D8F1D-2485-D588-5289-DCAA5DDFE545}" dt="2026-02-16T19:15:12.160" v="477" actId="1076"/>
          <ac:picMkLst>
            <pc:docMk/>
            <pc:sldMk cId="911588912" sldId="287"/>
            <ac:picMk id="48" creationId="{6A938059-0061-699B-A730-6D0926F11095}"/>
          </ac:picMkLst>
        </pc:picChg>
        <pc:picChg chg="add del mod">
          <ac:chgData name="Alicia Blake (2208796)" userId="S::2208796@student.uwtsd.ac.uk::c79351b6-5827-489a-bdae-1fff426b795c" providerId="AD" clId="Web-{985D8F1D-2485-D588-5289-DCAA5DDFE545}" dt="2026-02-16T18:26:14.498" v="237"/>
          <ac:picMkLst>
            <pc:docMk/>
            <pc:sldMk cId="911588912" sldId="287"/>
            <ac:picMk id="51" creationId="{4A26656A-FAA2-5E9E-6177-E69FCB4D48DE}"/>
          </ac:picMkLst>
        </pc:picChg>
        <pc:cxnChg chg="add del">
          <ac:chgData name="Alicia Blake (2208796)" userId="S::2208796@student.uwtsd.ac.uk::c79351b6-5827-489a-bdae-1fff426b795c" providerId="AD" clId="Web-{985D8F1D-2485-D588-5289-DCAA5DDFE545}" dt="2026-02-16T18:01:53.770" v="127"/>
          <ac:cxnSpMkLst>
            <pc:docMk/>
            <pc:sldMk cId="911588912" sldId="287"/>
            <ac:cxnSpMk id="28" creationId="{44ECB373-FE53-4714-8BA6-043C52FC07AD}"/>
          </ac:cxnSpMkLst>
        </pc:cxnChg>
      </pc:sldChg>
      <pc:sldChg chg="addSp delSp modSp add del replId">
        <pc:chgData name="Alicia Blake (2208796)" userId="S::2208796@student.uwtsd.ac.uk::c79351b6-5827-489a-bdae-1fff426b795c" providerId="AD" clId="Web-{985D8F1D-2485-D588-5289-DCAA5DDFE545}" dt="2026-02-16T19:17:18.223" v="485"/>
        <pc:sldMkLst>
          <pc:docMk/>
          <pc:sldMk cId="2612425536" sldId="288"/>
        </pc:sldMkLst>
        <pc:spChg chg="add mod">
          <ac:chgData name="Alicia Blake (2208796)" userId="S::2208796@student.uwtsd.ac.uk::c79351b6-5827-489a-bdae-1fff426b795c" providerId="AD" clId="Web-{985D8F1D-2485-D588-5289-DCAA5DDFE545}" dt="2026-02-16T18:21:23.090" v="220"/>
          <ac:spMkLst>
            <pc:docMk/>
            <pc:sldMk cId="2612425536" sldId="288"/>
            <ac:spMk id="7" creationId="{A3E47E20-7BA4-32BB-6375-6E53603E3798}"/>
          </ac:spMkLst>
        </pc:spChg>
        <pc:picChg chg="del">
          <ac:chgData name="Alicia Blake (2208796)" userId="S::2208796@student.uwtsd.ac.uk::c79351b6-5827-489a-bdae-1fff426b795c" providerId="AD" clId="Web-{985D8F1D-2485-D588-5289-DCAA5DDFE545}" dt="2026-02-16T18:21:23.090" v="220"/>
          <ac:picMkLst>
            <pc:docMk/>
            <pc:sldMk cId="2612425536" sldId="288"/>
            <ac:picMk id="10" creationId="{0EFA275E-4938-4C3F-8709-3B7FB390B114}"/>
          </ac:picMkLst>
        </pc:picChg>
      </pc:sldChg>
      <pc:sldChg chg="add del replId">
        <pc:chgData name="Alicia Blake (2208796)" userId="S::2208796@student.uwtsd.ac.uk::c79351b6-5827-489a-bdae-1fff426b795c" providerId="AD" clId="Web-{985D8F1D-2485-D588-5289-DCAA5DDFE545}" dt="2026-02-16T18:20:29.948" v="218"/>
        <pc:sldMkLst>
          <pc:docMk/>
          <pc:sldMk cId="2674607352" sldId="288"/>
        </pc:sldMkLst>
      </pc:sldChg>
      <pc:sldChg chg="add del replId">
        <pc:chgData name="Alicia Blake (2208796)" userId="S::2208796@student.uwtsd.ac.uk::c79351b6-5827-489a-bdae-1fff426b795c" providerId="AD" clId="Web-{985D8F1D-2485-D588-5289-DCAA5DDFE545}" dt="2026-02-16T18:20:15.589" v="216"/>
        <pc:sldMkLst>
          <pc:docMk/>
          <pc:sldMk cId="2799933644" sldId="288"/>
        </pc:sldMkLst>
      </pc:sldChg>
      <pc:sldChg chg="addSp delSp modSp new mod setBg">
        <pc:chgData name="Alicia Blake (2208796)" userId="S::2208796@student.uwtsd.ac.uk::c79351b6-5827-489a-bdae-1fff426b795c" providerId="AD" clId="Web-{985D8F1D-2485-D588-5289-DCAA5DDFE545}" dt="2026-02-16T19:15:26.098" v="478"/>
        <pc:sldMkLst>
          <pc:docMk/>
          <pc:sldMk cId="3622407173" sldId="289"/>
        </pc:sldMkLst>
        <pc:spChg chg="mod">
          <ac:chgData name="Alicia Blake (2208796)" userId="S::2208796@student.uwtsd.ac.uk::c79351b6-5827-489a-bdae-1fff426b795c" providerId="AD" clId="Web-{985D8F1D-2485-D588-5289-DCAA5DDFE545}" dt="2026-02-16T18:33:06.614" v="273"/>
          <ac:spMkLst>
            <pc:docMk/>
            <pc:sldMk cId="3622407173" sldId="289"/>
            <ac:spMk id="2" creationId="{276706FF-40DD-4440-1751-E772108655BC}"/>
          </ac:spMkLst>
        </pc:spChg>
        <pc:spChg chg="del mod">
          <ac:chgData name="Alicia Blake (2208796)" userId="S::2208796@student.uwtsd.ac.uk::c79351b6-5827-489a-bdae-1fff426b795c" providerId="AD" clId="Web-{985D8F1D-2485-D588-5289-DCAA5DDFE545}" dt="2026-02-16T18:31:06.157" v="260"/>
          <ac:spMkLst>
            <pc:docMk/>
            <pc:sldMk cId="3622407173" sldId="289"/>
            <ac:spMk id="3" creationId="{3FAC25AC-1653-B222-3214-A0FFE35071CA}"/>
          </ac:spMkLst>
        </pc:spChg>
        <pc:spChg chg="add mod">
          <ac:chgData name="Alicia Blake (2208796)" userId="S::2208796@student.uwtsd.ac.uk::c79351b6-5827-489a-bdae-1fff426b795c" providerId="AD" clId="Web-{985D8F1D-2485-D588-5289-DCAA5DDFE545}" dt="2026-02-16T18:33:06.614" v="273"/>
          <ac:spMkLst>
            <pc:docMk/>
            <pc:sldMk cId="3622407173" sldId="289"/>
            <ac:spMk id="4" creationId="{15011211-9E33-75B3-1189-6C1E2FCEB2F3}"/>
          </ac:spMkLst>
        </pc:spChg>
        <pc:spChg chg="add mod">
          <ac:chgData name="Alicia Blake (2208796)" userId="S::2208796@student.uwtsd.ac.uk::c79351b6-5827-489a-bdae-1fff426b795c" providerId="AD" clId="Web-{985D8F1D-2485-D588-5289-DCAA5DDFE545}" dt="2026-02-16T18:35:47.103" v="281" actId="1076"/>
          <ac:spMkLst>
            <pc:docMk/>
            <pc:sldMk cId="3622407173" sldId="289"/>
            <ac:spMk id="7" creationId="{2858089D-D20F-F1EF-FF1D-0CB65AA77BE0}"/>
          </ac:spMkLst>
        </pc:spChg>
        <pc:spChg chg="add">
          <ac:chgData name="Alicia Blake (2208796)" userId="S::2208796@student.uwtsd.ac.uk::c79351b6-5827-489a-bdae-1fff426b795c" providerId="AD" clId="Web-{985D8F1D-2485-D588-5289-DCAA5DDFE545}" dt="2026-02-16T19:15:26.098" v="478"/>
          <ac:spMkLst>
            <pc:docMk/>
            <pc:sldMk cId="3622407173" sldId="289"/>
            <ac:spMk id="21" creationId="{EB6E2CF8-3173-448F-2A73-C127BF31C64F}"/>
          </ac:spMkLst>
        </pc:spChg>
        <pc:spChg chg="add del">
          <ac:chgData name="Alicia Blake (2208796)" userId="S::2208796@student.uwtsd.ac.uk::c79351b6-5827-489a-bdae-1fff426b795c" providerId="AD" clId="Web-{985D8F1D-2485-D588-5289-DCAA5DDFE545}" dt="2026-02-16T18:32:46.801" v="268"/>
          <ac:spMkLst>
            <pc:docMk/>
            <pc:sldMk cId="3622407173" sldId="289"/>
            <ac:spMk id="24" creationId="{3BCB5F6A-9EB0-40B0-9D13-3023E9A20508}"/>
          </ac:spMkLst>
        </pc:spChg>
        <pc:spChg chg="add del">
          <ac:chgData name="Alicia Blake (2208796)" userId="S::2208796@student.uwtsd.ac.uk::c79351b6-5827-489a-bdae-1fff426b795c" providerId="AD" clId="Web-{985D8F1D-2485-D588-5289-DCAA5DDFE545}" dt="2026-02-16T18:33:03.004" v="270"/>
          <ac:spMkLst>
            <pc:docMk/>
            <pc:sldMk cId="3622407173" sldId="289"/>
            <ac:spMk id="26" creationId="{D6320AF9-619A-4175-865B-5663E1AEF4C5}"/>
          </ac:spMkLst>
        </pc:spChg>
        <pc:spChg chg="add del">
          <ac:chgData name="Alicia Blake (2208796)" userId="S::2208796@student.uwtsd.ac.uk::c79351b6-5827-489a-bdae-1fff426b795c" providerId="AD" clId="Web-{985D8F1D-2485-D588-5289-DCAA5DDFE545}" dt="2026-02-16T18:33:03.004" v="270"/>
          <ac:spMkLst>
            <pc:docMk/>
            <pc:sldMk cId="3622407173" sldId="289"/>
            <ac:spMk id="27" creationId="{A65AC7D1-EAA9-48F5-B509-60A7F50BF703}"/>
          </ac:spMkLst>
        </pc:spChg>
        <pc:spChg chg="add del">
          <ac:chgData name="Alicia Blake (2208796)" userId="S::2208796@student.uwtsd.ac.uk::c79351b6-5827-489a-bdae-1fff426b795c" providerId="AD" clId="Web-{985D8F1D-2485-D588-5289-DCAA5DDFE545}" dt="2026-02-16T18:33:03.004" v="270"/>
          <ac:spMkLst>
            <pc:docMk/>
            <pc:sldMk cId="3622407173" sldId="289"/>
            <ac:spMk id="32" creationId="{7E018740-5C2B-4A41-AC1A-7E68D1EC1954}"/>
          </ac:spMkLst>
        </pc:spChg>
        <pc:spChg chg="add del">
          <ac:chgData name="Alicia Blake (2208796)" userId="S::2208796@student.uwtsd.ac.uk::c79351b6-5827-489a-bdae-1fff426b795c" providerId="AD" clId="Web-{985D8F1D-2485-D588-5289-DCAA5DDFE545}" dt="2026-02-16T18:33:03.004" v="270"/>
          <ac:spMkLst>
            <pc:docMk/>
            <pc:sldMk cId="3622407173" sldId="289"/>
            <ac:spMk id="34" creationId="{166F75A4-C475-4941-8EE2-B80A06A2C1BB}"/>
          </ac:spMkLst>
        </pc:spChg>
        <pc:spChg chg="add del">
          <ac:chgData name="Alicia Blake (2208796)" userId="S::2208796@student.uwtsd.ac.uk::c79351b6-5827-489a-bdae-1fff426b795c" providerId="AD" clId="Web-{985D8F1D-2485-D588-5289-DCAA5DDFE545}" dt="2026-02-16T18:33:03.004" v="270"/>
          <ac:spMkLst>
            <pc:docMk/>
            <pc:sldMk cId="3622407173" sldId="289"/>
            <ac:spMk id="36" creationId="{A032553A-72E8-4B0D-8405-FF9771C9AF05}"/>
          </ac:spMkLst>
        </pc:spChg>
        <pc:spChg chg="add del">
          <ac:chgData name="Alicia Blake (2208796)" userId="S::2208796@student.uwtsd.ac.uk::c79351b6-5827-489a-bdae-1fff426b795c" providerId="AD" clId="Web-{985D8F1D-2485-D588-5289-DCAA5DDFE545}" dt="2026-02-16T18:33:03.004" v="270"/>
          <ac:spMkLst>
            <pc:docMk/>
            <pc:sldMk cId="3622407173" sldId="289"/>
            <ac:spMk id="38" creationId="{765800AC-C3B9-498E-87BC-29FAE4C76B21}"/>
          </ac:spMkLst>
        </pc:spChg>
        <pc:spChg chg="add del">
          <ac:chgData name="Alicia Blake (2208796)" userId="S::2208796@student.uwtsd.ac.uk::c79351b6-5827-489a-bdae-1fff426b795c" providerId="AD" clId="Web-{985D8F1D-2485-D588-5289-DCAA5DDFE545}" dt="2026-02-16T18:33:03.004" v="270"/>
          <ac:spMkLst>
            <pc:docMk/>
            <pc:sldMk cId="3622407173" sldId="289"/>
            <ac:spMk id="40" creationId="{1F9D6ACB-2FF4-49F9-978A-E0D5327FC635}"/>
          </ac:spMkLst>
        </pc:spChg>
        <pc:spChg chg="add del">
          <ac:chgData name="Alicia Blake (2208796)" userId="S::2208796@student.uwtsd.ac.uk::c79351b6-5827-489a-bdae-1fff426b795c" providerId="AD" clId="Web-{985D8F1D-2485-D588-5289-DCAA5DDFE545}" dt="2026-02-16T18:33:03.004" v="270"/>
          <ac:spMkLst>
            <pc:docMk/>
            <pc:sldMk cId="3622407173" sldId="289"/>
            <ac:spMk id="42" creationId="{A5EC319D-0FEA-4B95-A3EA-01E35672C95B}"/>
          </ac:spMkLst>
        </pc:spChg>
        <pc:grpChg chg="add del">
          <ac:chgData name="Alicia Blake (2208796)" userId="S::2208796@student.uwtsd.ac.uk::c79351b6-5827-489a-bdae-1fff426b795c" providerId="AD" clId="Web-{985D8F1D-2485-D588-5289-DCAA5DDFE545}" dt="2026-02-16T18:33:06.614" v="273"/>
          <ac:grpSpMkLst>
            <pc:docMk/>
            <pc:sldMk cId="3622407173" sldId="289"/>
            <ac:grpSpMk id="9" creationId="{A5AFB369-4673-4727-A7CD-D86AFE0AE069}"/>
          </ac:grpSpMkLst>
        </pc:grpChg>
        <pc:picChg chg="add del mod ord">
          <ac:chgData name="Alicia Blake (2208796)" userId="S::2208796@student.uwtsd.ac.uk::c79351b6-5827-489a-bdae-1fff426b795c" providerId="AD" clId="Web-{985D8F1D-2485-D588-5289-DCAA5DDFE545}" dt="2026-02-16T18:35:05.367" v="278"/>
          <ac:picMkLst>
            <pc:docMk/>
            <pc:sldMk cId="3622407173" sldId="289"/>
            <ac:picMk id="5" creationId="{BB40E8A6-EB1B-81B3-EAF7-7B12397C3F62}"/>
          </ac:picMkLst>
        </pc:picChg>
        <pc:picChg chg="add mod">
          <ac:chgData name="Alicia Blake (2208796)" userId="S::2208796@student.uwtsd.ac.uk::c79351b6-5827-489a-bdae-1fff426b795c" providerId="AD" clId="Web-{985D8F1D-2485-D588-5289-DCAA5DDFE545}" dt="2026-02-16T18:36:23.791" v="285" actId="14100"/>
          <ac:picMkLst>
            <pc:docMk/>
            <pc:sldMk cId="3622407173" sldId="289"/>
            <ac:picMk id="6" creationId="{BDD628DA-E4FD-5FA5-8968-A301204B1797}"/>
          </ac:picMkLst>
        </pc:picChg>
      </pc:sldChg>
      <pc:sldChg chg="addSp delSp modSp new">
        <pc:chgData name="Alicia Blake (2208796)" userId="S::2208796@student.uwtsd.ac.uk::c79351b6-5827-489a-bdae-1fff426b795c" providerId="AD" clId="Web-{985D8F1D-2485-D588-5289-DCAA5DDFE545}" dt="2026-02-16T19:15:34.286" v="479"/>
        <pc:sldMkLst>
          <pc:docMk/>
          <pc:sldMk cId="2694304498" sldId="290"/>
        </pc:sldMkLst>
        <pc:spChg chg="mod">
          <ac:chgData name="Alicia Blake (2208796)" userId="S::2208796@student.uwtsd.ac.uk::c79351b6-5827-489a-bdae-1fff426b795c" providerId="AD" clId="Web-{985D8F1D-2485-D588-5289-DCAA5DDFE545}" dt="2026-02-16T18:37:36.933" v="289" actId="20577"/>
          <ac:spMkLst>
            <pc:docMk/>
            <pc:sldMk cId="2694304498" sldId="290"/>
            <ac:spMk id="2" creationId="{99132D39-5323-92D3-BB2E-D37115AE7534}"/>
          </ac:spMkLst>
        </pc:spChg>
        <pc:spChg chg="mod">
          <ac:chgData name="Alicia Blake (2208796)" userId="S::2208796@student.uwtsd.ac.uk::c79351b6-5827-489a-bdae-1fff426b795c" providerId="AD" clId="Web-{985D8F1D-2485-D588-5289-DCAA5DDFE545}" dt="2026-02-16T18:48:09.278" v="340" actId="14100"/>
          <ac:spMkLst>
            <pc:docMk/>
            <pc:sldMk cId="2694304498" sldId="290"/>
            <ac:spMk id="3" creationId="{0D9E23F6-3AD5-575F-50C3-75BD689E42BD}"/>
          </ac:spMkLst>
        </pc:spChg>
        <pc:spChg chg="add del mod">
          <ac:chgData name="Alicia Blake (2208796)" userId="S::2208796@student.uwtsd.ac.uk::c79351b6-5827-489a-bdae-1fff426b795c" providerId="AD" clId="Web-{985D8F1D-2485-D588-5289-DCAA5DDFE545}" dt="2026-02-16T18:45:02.299" v="321"/>
          <ac:spMkLst>
            <pc:docMk/>
            <pc:sldMk cId="2694304498" sldId="290"/>
            <ac:spMk id="5" creationId="{59FBC9CA-31B9-83BB-13CD-86568CF49006}"/>
          </ac:spMkLst>
        </pc:spChg>
        <pc:spChg chg="add mod">
          <ac:chgData name="Alicia Blake (2208796)" userId="S::2208796@student.uwtsd.ac.uk::c79351b6-5827-489a-bdae-1fff426b795c" providerId="AD" clId="Web-{985D8F1D-2485-D588-5289-DCAA5DDFE545}" dt="2026-02-16T18:48:25.514" v="341" actId="1076"/>
          <ac:spMkLst>
            <pc:docMk/>
            <pc:sldMk cId="2694304498" sldId="290"/>
            <ac:spMk id="8" creationId="{59FBC9CA-31B9-83BB-13CD-86568CF49006}"/>
          </ac:spMkLst>
        </pc:spChg>
        <pc:spChg chg="add">
          <ac:chgData name="Alicia Blake (2208796)" userId="S::2208796@student.uwtsd.ac.uk::c79351b6-5827-489a-bdae-1fff426b795c" providerId="AD" clId="Web-{985D8F1D-2485-D588-5289-DCAA5DDFE545}" dt="2026-02-16T19:15:34.286" v="479"/>
          <ac:spMkLst>
            <pc:docMk/>
            <pc:sldMk cId="2694304498" sldId="290"/>
            <ac:spMk id="10" creationId="{9E1DBE81-6662-4861-9D61-B61A05EB025B}"/>
          </ac:spMkLst>
        </pc:spChg>
        <pc:picChg chg="add del mod">
          <ac:chgData name="Alicia Blake (2208796)" userId="S::2208796@student.uwtsd.ac.uk::c79351b6-5827-489a-bdae-1fff426b795c" providerId="AD" clId="Web-{985D8F1D-2485-D588-5289-DCAA5DDFE545}" dt="2026-02-16T18:45:02.299" v="322"/>
          <ac:picMkLst>
            <pc:docMk/>
            <pc:sldMk cId="2694304498" sldId="290"/>
            <ac:picMk id="4" creationId="{A24BFD58-B6D1-980E-4CE4-4528BDC45E67}"/>
          </ac:picMkLst>
        </pc:picChg>
        <pc:picChg chg="add mod">
          <ac:chgData name="Alicia Blake (2208796)" userId="S::2208796@student.uwtsd.ac.uk::c79351b6-5827-489a-bdae-1fff426b795c" providerId="AD" clId="Web-{985D8F1D-2485-D588-5289-DCAA5DDFE545}" dt="2026-02-16T18:48:53.655" v="343" actId="14100"/>
          <ac:picMkLst>
            <pc:docMk/>
            <pc:sldMk cId="2694304498" sldId="290"/>
            <ac:picMk id="7" creationId="{A24BFD58-B6D1-980E-4CE4-4528BDC45E67}"/>
          </ac:picMkLst>
        </pc:picChg>
      </pc:sldChg>
      <pc:sldChg chg="addSp delSp modSp new">
        <pc:chgData name="Alicia Blake (2208796)" userId="S::2208796@student.uwtsd.ac.uk::c79351b6-5827-489a-bdae-1fff426b795c" providerId="AD" clId="Web-{985D8F1D-2485-D588-5289-DCAA5DDFE545}" dt="2026-02-16T19:03:17.734" v="414"/>
        <pc:sldMkLst>
          <pc:docMk/>
          <pc:sldMk cId="369833699" sldId="291"/>
        </pc:sldMkLst>
        <pc:spChg chg="del">
          <ac:chgData name="Alicia Blake (2208796)" userId="S::2208796@student.uwtsd.ac.uk::c79351b6-5827-489a-bdae-1fff426b795c" providerId="AD" clId="Web-{985D8F1D-2485-D588-5289-DCAA5DDFE545}" dt="2026-02-16T18:58:59.451" v="394"/>
          <ac:spMkLst>
            <pc:docMk/>
            <pc:sldMk cId="369833699" sldId="291"/>
            <ac:spMk id="3" creationId="{02209C95-18A7-F4F2-1C5B-DBF396B7AAF1}"/>
          </ac:spMkLst>
        </pc:spChg>
        <pc:spChg chg="add mod">
          <ac:chgData name="Alicia Blake (2208796)" userId="S::2208796@student.uwtsd.ac.uk::c79351b6-5827-489a-bdae-1fff426b795c" providerId="AD" clId="Web-{985D8F1D-2485-D588-5289-DCAA5DDFE545}" dt="2026-02-16T19:03:17.734" v="414"/>
          <ac:spMkLst>
            <pc:docMk/>
            <pc:sldMk cId="369833699" sldId="291"/>
            <ac:spMk id="6" creationId="{E16C95C3-76A9-3374-4930-7450E97D859B}"/>
          </ac:spMkLst>
        </pc:spChg>
        <pc:picChg chg="add del mod ord">
          <ac:chgData name="Alicia Blake (2208796)" userId="S::2208796@student.uwtsd.ac.uk::c79351b6-5827-489a-bdae-1fff426b795c" providerId="AD" clId="Web-{985D8F1D-2485-D588-5289-DCAA5DDFE545}" dt="2026-02-16T19:03:17.734" v="414"/>
          <ac:picMkLst>
            <pc:docMk/>
            <pc:sldMk cId="369833699" sldId="291"/>
            <ac:picMk id="4" creationId="{A44B27B9-8EA5-A52A-6F3D-52063C60BE89}"/>
          </ac:picMkLst>
        </pc:picChg>
      </pc:sldChg>
      <pc:sldChg chg="addSp delSp modSp new mod setBg setClrOvrMap">
        <pc:chgData name="Alicia Blake (2208796)" userId="S::2208796@student.uwtsd.ac.uk::c79351b6-5827-489a-bdae-1fff426b795c" providerId="AD" clId="Web-{985D8F1D-2485-D588-5289-DCAA5DDFE545}" dt="2026-02-16T19:15:42.879" v="480"/>
        <pc:sldMkLst>
          <pc:docMk/>
          <pc:sldMk cId="2664568211" sldId="292"/>
        </pc:sldMkLst>
        <pc:spChg chg="mod">
          <ac:chgData name="Alicia Blake (2208796)" userId="S::2208796@student.uwtsd.ac.uk::c79351b6-5827-489a-bdae-1fff426b795c" providerId="AD" clId="Web-{985D8F1D-2485-D588-5289-DCAA5DDFE545}" dt="2026-02-16T19:02:52.468" v="413"/>
          <ac:spMkLst>
            <pc:docMk/>
            <pc:sldMk cId="2664568211" sldId="292"/>
            <ac:spMk id="2" creationId="{B0BCFAD9-184C-D4E0-2D26-F6555EA46D74}"/>
          </ac:spMkLst>
        </pc:spChg>
        <pc:spChg chg="add del mod">
          <ac:chgData name="Alicia Blake (2208796)" userId="S::2208796@student.uwtsd.ac.uk::c79351b6-5827-489a-bdae-1fff426b795c" providerId="AD" clId="Web-{985D8F1D-2485-D588-5289-DCAA5DDFE545}" dt="2026-02-16T18:54:49.544" v="386"/>
          <ac:spMkLst>
            <pc:docMk/>
            <pc:sldMk cId="2664568211" sldId="292"/>
            <ac:spMk id="3" creationId="{2121A1A7-E6B9-EEC3-837A-64ECB1CBA13B}"/>
          </ac:spMkLst>
        </pc:spChg>
        <pc:spChg chg="add del">
          <ac:chgData name="Alicia Blake (2208796)" userId="S::2208796@student.uwtsd.ac.uk::c79351b6-5827-489a-bdae-1fff426b795c" providerId="AD" clId="Web-{985D8F1D-2485-D588-5289-DCAA5DDFE545}" dt="2026-02-16T18:54:43.528" v="383"/>
          <ac:spMkLst>
            <pc:docMk/>
            <pc:sldMk cId="2664568211" sldId="292"/>
            <ac:spMk id="7" creationId="{2121A1A7-E6B9-EEC3-837A-64ECB1CBA13B}"/>
          </ac:spMkLst>
        </pc:spChg>
        <pc:spChg chg="add del">
          <ac:chgData name="Alicia Blake (2208796)" userId="S::2208796@student.uwtsd.ac.uk::c79351b6-5827-489a-bdae-1fff426b795c" providerId="AD" clId="Web-{985D8F1D-2485-D588-5289-DCAA5DDFE545}" dt="2026-02-16T18:54:43.528" v="383"/>
          <ac:spMkLst>
            <pc:docMk/>
            <pc:sldMk cId="2664568211" sldId="292"/>
            <ac:spMk id="8" creationId="{E80B86A7-A1EC-475B-9166-88902B033A38}"/>
          </ac:spMkLst>
        </pc:spChg>
        <pc:spChg chg="add del">
          <ac:chgData name="Alicia Blake (2208796)" userId="S::2208796@student.uwtsd.ac.uk::c79351b6-5827-489a-bdae-1fff426b795c" providerId="AD" clId="Web-{985D8F1D-2485-D588-5289-DCAA5DDFE545}" dt="2026-02-16T18:54:43.528" v="383"/>
          <ac:spMkLst>
            <pc:docMk/>
            <pc:sldMk cId="2664568211" sldId="292"/>
            <ac:spMk id="10" creationId="{C2C29CB1-9F74-4879-A6AF-AEA67B6F1F4D}"/>
          </ac:spMkLst>
        </pc:spChg>
        <pc:spChg chg="add del">
          <ac:chgData name="Alicia Blake (2208796)" userId="S::2208796@student.uwtsd.ac.uk::c79351b6-5827-489a-bdae-1fff426b795c" providerId="AD" clId="Web-{985D8F1D-2485-D588-5289-DCAA5DDFE545}" dt="2026-02-16T18:54:43.528" v="383"/>
          <ac:spMkLst>
            <pc:docMk/>
            <pc:sldMk cId="2664568211" sldId="292"/>
            <ac:spMk id="12" creationId="{7E2C7115-5336-410C-AD71-0F0952A2E5A7}"/>
          </ac:spMkLst>
        </pc:spChg>
        <pc:spChg chg="add del">
          <ac:chgData name="Alicia Blake (2208796)" userId="S::2208796@student.uwtsd.ac.uk::c79351b6-5827-489a-bdae-1fff426b795c" providerId="AD" clId="Web-{985D8F1D-2485-D588-5289-DCAA5DDFE545}" dt="2026-02-16T18:54:49.544" v="385"/>
          <ac:spMkLst>
            <pc:docMk/>
            <pc:sldMk cId="2664568211" sldId="292"/>
            <ac:spMk id="16" creationId="{7E018740-5C2B-4A41-AC1A-7E68D1EC1954}"/>
          </ac:spMkLst>
        </pc:spChg>
        <pc:spChg chg="add del">
          <ac:chgData name="Alicia Blake (2208796)" userId="S::2208796@student.uwtsd.ac.uk::c79351b6-5827-489a-bdae-1fff426b795c" providerId="AD" clId="Web-{985D8F1D-2485-D588-5289-DCAA5DDFE545}" dt="2026-02-16T18:54:49.544" v="385"/>
          <ac:spMkLst>
            <pc:docMk/>
            <pc:sldMk cId="2664568211" sldId="292"/>
            <ac:spMk id="17" creationId="{D6320AF9-619A-4175-865B-5663E1AEF4C5}"/>
          </ac:spMkLst>
        </pc:spChg>
        <pc:spChg chg="add del">
          <ac:chgData name="Alicia Blake (2208796)" userId="S::2208796@student.uwtsd.ac.uk::c79351b6-5827-489a-bdae-1fff426b795c" providerId="AD" clId="Web-{985D8F1D-2485-D588-5289-DCAA5DDFE545}" dt="2026-02-16T18:54:49.544" v="385"/>
          <ac:spMkLst>
            <pc:docMk/>
            <pc:sldMk cId="2664568211" sldId="292"/>
            <ac:spMk id="18" creationId="{166F75A4-C475-4941-8EE2-B80A06A2C1BB}"/>
          </ac:spMkLst>
        </pc:spChg>
        <pc:spChg chg="add del">
          <ac:chgData name="Alicia Blake (2208796)" userId="S::2208796@student.uwtsd.ac.uk::c79351b6-5827-489a-bdae-1fff426b795c" providerId="AD" clId="Web-{985D8F1D-2485-D588-5289-DCAA5DDFE545}" dt="2026-02-16T18:54:49.544" v="385"/>
          <ac:spMkLst>
            <pc:docMk/>
            <pc:sldMk cId="2664568211" sldId="292"/>
            <ac:spMk id="20" creationId="{A032553A-72E8-4B0D-8405-FF9771C9AF05}"/>
          </ac:spMkLst>
        </pc:spChg>
        <pc:spChg chg="add del">
          <ac:chgData name="Alicia Blake (2208796)" userId="S::2208796@student.uwtsd.ac.uk::c79351b6-5827-489a-bdae-1fff426b795c" providerId="AD" clId="Web-{985D8F1D-2485-D588-5289-DCAA5DDFE545}" dt="2026-02-16T18:54:49.544" v="385"/>
          <ac:spMkLst>
            <pc:docMk/>
            <pc:sldMk cId="2664568211" sldId="292"/>
            <ac:spMk id="21" creationId="{2121A1A7-E6B9-EEC3-837A-64ECB1CBA13B}"/>
          </ac:spMkLst>
        </pc:spChg>
        <pc:spChg chg="add del">
          <ac:chgData name="Alicia Blake (2208796)" userId="S::2208796@student.uwtsd.ac.uk::c79351b6-5827-489a-bdae-1fff426b795c" providerId="AD" clId="Web-{985D8F1D-2485-D588-5289-DCAA5DDFE545}" dt="2026-02-16T18:54:49.544" v="385"/>
          <ac:spMkLst>
            <pc:docMk/>
            <pc:sldMk cId="2664568211" sldId="292"/>
            <ac:spMk id="22" creationId="{765800AC-C3B9-498E-87BC-29FAE4C76B21}"/>
          </ac:spMkLst>
        </pc:spChg>
        <pc:spChg chg="add del">
          <ac:chgData name="Alicia Blake (2208796)" userId="S::2208796@student.uwtsd.ac.uk::c79351b6-5827-489a-bdae-1fff426b795c" providerId="AD" clId="Web-{985D8F1D-2485-D588-5289-DCAA5DDFE545}" dt="2026-02-16T18:54:49.544" v="385"/>
          <ac:spMkLst>
            <pc:docMk/>
            <pc:sldMk cId="2664568211" sldId="292"/>
            <ac:spMk id="24" creationId="{1F9D6ACB-2FF4-49F9-978A-E0D5327FC635}"/>
          </ac:spMkLst>
        </pc:spChg>
        <pc:spChg chg="add del">
          <ac:chgData name="Alicia Blake (2208796)" userId="S::2208796@student.uwtsd.ac.uk::c79351b6-5827-489a-bdae-1fff426b795c" providerId="AD" clId="Web-{985D8F1D-2485-D588-5289-DCAA5DDFE545}" dt="2026-02-16T18:54:49.544" v="385"/>
          <ac:spMkLst>
            <pc:docMk/>
            <pc:sldMk cId="2664568211" sldId="292"/>
            <ac:spMk id="26" creationId="{142BFA2A-77A0-4F60-A32A-685681C84889}"/>
          </ac:spMkLst>
        </pc:spChg>
        <pc:spChg chg="add mod">
          <ac:chgData name="Alicia Blake (2208796)" userId="S::2208796@student.uwtsd.ac.uk::c79351b6-5827-489a-bdae-1fff426b795c" providerId="AD" clId="Web-{985D8F1D-2485-D588-5289-DCAA5DDFE545}" dt="2026-02-16T19:02:52.468" v="413"/>
          <ac:spMkLst>
            <pc:docMk/>
            <pc:sldMk cId="2664568211" sldId="292"/>
            <ac:spMk id="27" creationId="{58D61941-82CE-94E0-4CF7-A6CB705315A8}"/>
          </ac:spMkLst>
        </pc:spChg>
        <pc:spChg chg="add del">
          <ac:chgData name="Alicia Blake (2208796)" userId="S::2208796@student.uwtsd.ac.uk::c79351b6-5827-489a-bdae-1fff426b795c" providerId="AD" clId="Web-{985D8F1D-2485-D588-5289-DCAA5DDFE545}" dt="2026-02-16T19:02:52.468" v="413"/>
          <ac:spMkLst>
            <pc:docMk/>
            <pc:sldMk cId="2664568211" sldId="292"/>
            <ac:spMk id="28" creationId="{E80B86A7-A1EC-475B-9166-88902B033A38}"/>
          </ac:spMkLst>
        </pc:spChg>
        <pc:spChg chg="add del">
          <ac:chgData name="Alicia Blake (2208796)" userId="S::2208796@student.uwtsd.ac.uk::c79351b6-5827-489a-bdae-1fff426b795c" providerId="AD" clId="Web-{985D8F1D-2485-D588-5289-DCAA5DDFE545}" dt="2026-02-16T19:02:52.468" v="413"/>
          <ac:spMkLst>
            <pc:docMk/>
            <pc:sldMk cId="2664568211" sldId="292"/>
            <ac:spMk id="29" creationId="{C2C29CB1-9F74-4879-A6AF-AEA67B6F1F4D}"/>
          </ac:spMkLst>
        </pc:spChg>
        <pc:spChg chg="add mod ord">
          <ac:chgData name="Alicia Blake (2208796)" userId="S::2208796@student.uwtsd.ac.uk::c79351b6-5827-489a-bdae-1fff426b795c" providerId="AD" clId="Web-{985D8F1D-2485-D588-5289-DCAA5DDFE545}" dt="2026-02-16T19:02:52.468" v="413"/>
          <ac:spMkLst>
            <pc:docMk/>
            <pc:sldMk cId="2664568211" sldId="292"/>
            <ac:spMk id="30" creationId="{2121A1A7-E6B9-EEC3-837A-64ECB1CBA13B}"/>
          </ac:spMkLst>
        </pc:spChg>
        <pc:spChg chg="add del">
          <ac:chgData name="Alicia Blake (2208796)" userId="S::2208796@student.uwtsd.ac.uk::c79351b6-5827-489a-bdae-1fff426b795c" providerId="AD" clId="Web-{985D8F1D-2485-D588-5289-DCAA5DDFE545}" dt="2026-02-16T19:02:52.468" v="413"/>
          <ac:spMkLst>
            <pc:docMk/>
            <pc:sldMk cId="2664568211" sldId="292"/>
            <ac:spMk id="31" creationId="{7E2C7115-5336-410C-AD71-0F0952A2E5A7}"/>
          </ac:spMkLst>
        </pc:spChg>
        <pc:spChg chg="add">
          <ac:chgData name="Alicia Blake (2208796)" userId="S::2208796@student.uwtsd.ac.uk::c79351b6-5827-489a-bdae-1fff426b795c" providerId="AD" clId="Web-{985D8F1D-2485-D588-5289-DCAA5DDFE545}" dt="2026-02-16T19:15:42.879" v="480"/>
          <ac:spMkLst>
            <pc:docMk/>
            <pc:sldMk cId="2664568211" sldId="292"/>
            <ac:spMk id="37" creationId="{9193634D-2E6F-D3C7-5CC0-553A6FF34C02}"/>
          </ac:spMkLst>
        </pc:spChg>
        <pc:spChg chg="add del">
          <ac:chgData name="Alicia Blake (2208796)" userId="S::2208796@student.uwtsd.ac.uk::c79351b6-5827-489a-bdae-1fff426b795c" providerId="AD" clId="Web-{985D8F1D-2485-D588-5289-DCAA5DDFE545}" dt="2026-02-16T19:02:06.233" v="404"/>
          <ac:spMkLst>
            <pc:docMk/>
            <pc:sldMk cId="2664568211" sldId="292"/>
            <ac:spMk id="40" creationId="{3F088236-D655-4F88-B238-E16762358025}"/>
          </ac:spMkLst>
        </pc:spChg>
        <pc:spChg chg="add del">
          <ac:chgData name="Alicia Blake (2208796)" userId="S::2208796@student.uwtsd.ac.uk::c79351b6-5827-489a-bdae-1fff426b795c" providerId="AD" clId="Web-{985D8F1D-2485-D588-5289-DCAA5DDFE545}" dt="2026-02-16T19:02:06.233" v="404"/>
          <ac:spMkLst>
            <pc:docMk/>
            <pc:sldMk cId="2664568211" sldId="292"/>
            <ac:spMk id="42" creationId="{3DAC0C92-199E-475C-9390-119A9B027276}"/>
          </ac:spMkLst>
        </pc:spChg>
        <pc:spChg chg="add del">
          <ac:chgData name="Alicia Blake (2208796)" userId="S::2208796@student.uwtsd.ac.uk::c79351b6-5827-489a-bdae-1fff426b795c" providerId="AD" clId="Web-{985D8F1D-2485-D588-5289-DCAA5DDFE545}" dt="2026-02-16T19:02:06.233" v="404"/>
          <ac:spMkLst>
            <pc:docMk/>
            <pc:sldMk cId="2664568211" sldId="292"/>
            <ac:spMk id="46" creationId="{31896C80-2069-4431-9C19-83B913734490}"/>
          </ac:spMkLst>
        </pc:spChg>
        <pc:spChg chg="add del">
          <ac:chgData name="Alicia Blake (2208796)" userId="S::2208796@student.uwtsd.ac.uk::c79351b6-5827-489a-bdae-1fff426b795c" providerId="AD" clId="Web-{985D8F1D-2485-D588-5289-DCAA5DDFE545}" dt="2026-02-16T19:02:06.233" v="404"/>
          <ac:spMkLst>
            <pc:docMk/>
            <pc:sldMk cId="2664568211" sldId="292"/>
            <ac:spMk id="48" creationId="{BF120A21-0841-4823-B0C4-28AEBCEF9B78}"/>
          </ac:spMkLst>
        </pc:spChg>
        <pc:spChg chg="add del">
          <ac:chgData name="Alicia Blake (2208796)" userId="S::2208796@student.uwtsd.ac.uk::c79351b6-5827-489a-bdae-1fff426b795c" providerId="AD" clId="Web-{985D8F1D-2485-D588-5289-DCAA5DDFE545}" dt="2026-02-16T19:02:06.233" v="404"/>
          <ac:spMkLst>
            <pc:docMk/>
            <pc:sldMk cId="2664568211" sldId="292"/>
            <ac:spMk id="50" creationId="{DBB05BAE-BBD3-4289-899F-A6851503C6B0}"/>
          </ac:spMkLst>
        </pc:spChg>
        <pc:spChg chg="add del">
          <ac:chgData name="Alicia Blake (2208796)" userId="S::2208796@student.uwtsd.ac.uk::c79351b6-5827-489a-bdae-1fff426b795c" providerId="AD" clId="Web-{985D8F1D-2485-D588-5289-DCAA5DDFE545}" dt="2026-02-16T19:02:06.233" v="404"/>
          <ac:spMkLst>
            <pc:docMk/>
            <pc:sldMk cId="2664568211" sldId="292"/>
            <ac:spMk id="52" creationId="{9874D11C-36F5-4BBE-A490-019A54E953B0}"/>
          </ac:spMkLst>
        </pc:spChg>
        <pc:spChg chg="add del">
          <ac:chgData name="Alicia Blake (2208796)" userId="S::2208796@student.uwtsd.ac.uk::c79351b6-5827-489a-bdae-1fff426b795c" providerId="AD" clId="Web-{985D8F1D-2485-D588-5289-DCAA5DDFE545}" dt="2026-02-16T19:02:11.123" v="406"/>
          <ac:spMkLst>
            <pc:docMk/>
            <pc:sldMk cId="2664568211" sldId="292"/>
            <ac:spMk id="55" creationId="{2A4588C6-4069-4731-BFB4-10F1E6D37842}"/>
          </ac:spMkLst>
        </pc:spChg>
        <pc:spChg chg="add del">
          <ac:chgData name="Alicia Blake (2208796)" userId="S::2208796@student.uwtsd.ac.uk::c79351b6-5827-489a-bdae-1fff426b795c" providerId="AD" clId="Web-{985D8F1D-2485-D588-5289-DCAA5DDFE545}" dt="2026-02-16T19:02:11.123" v="406"/>
          <ac:spMkLst>
            <pc:docMk/>
            <pc:sldMk cId="2664568211" sldId="292"/>
            <ac:spMk id="60" creationId="{4E93B92B-0DD5-4277-9D69-972ABADC3559}"/>
          </ac:spMkLst>
        </pc:spChg>
        <pc:spChg chg="add del">
          <ac:chgData name="Alicia Blake (2208796)" userId="S::2208796@student.uwtsd.ac.uk::c79351b6-5827-489a-bdae-1fff426b795c" providerId="AD" clId="Web-{985D8F1D-2485-D588-5289-DCAA5DDFE545}" dt="2026-02-16T19:02:11.123" v="406"/>
          <ac:spMkLst>
            <pc:docMk/>
            <pc:sldMk cId="2664568211" sldId="292"/>
            <ac:spMk id="61" creationId="{7CE87768-354E-4E3F-8202-9F387CF50590}"/>
          </ac:spMkLst>
        </pc:spChg>
        <pc:spChg chg="add del">
          <ac:chgData name="Alicia Blake (2208796)" userId="S::2208796@student.uwtsd.ac.uk::c79351b6-5827-489a-bdae-1fff426b795c" providerId="AD" clId="Web-{985D8F1D-2485-D588-5289-DCAA5DDFE545}" dt="2026-02-16T19:02:11.123" v="406"/>
          <ac:spMkLst>
            <pc:docMk/>
            <pc:sldMk cId="2664568211" sldId="292"/>
            <ac:spMk id="62" creationId="{09E5B98F-BD75-4A30-BF72-0A91074702FC}"/>
          </ac:spMkLst>
        </pc:spChg>
        <pc:spChg chg="add del">
          <ac:chgData name="Alicia Blake (2208796)" userId="S::2208796@student.uwtsd.ac.uk::c79351b6-5827-489a-bdae-1fff426b795c" providerId="AD" clId="Web-{985D8F1D-2485-D588-5289-DCAA5DDFE545}" dt="2026-02-16T19:02:11.123" v="406"/>
          <ac:spMkLst>
            <pc:docMk/>
            <pc:sldMk cId="2664568211" sldId="292"/>
            <ac:spMk id="63" creationId="{8AAB91E3-41BE-4478-BF23-A24D43E146C5}"/>
          </ac:spMkLst>
        </pc:spChg>
        <pc:spChg chg="add del">
          <ac:chgData name="Alicia Blake (2208796)" userId="S::2208796@student.uwtsd.ac.uk::c79351b6-5827-489a-bdae-1fff426b795c" providerId="AD" clId="Web-{985D8F1D-2485-D588-5289-DCAA5DDFE545}" dt="2026-02-16T19:02:31.358" v="408"/>
          <ac:spMkLst>
            <pc:docMk/>
            <pc:sldMk cId="2664568211" sldId="292"/>
            <ac:spMk id="66" creationId="{3BCB5F6A-9EB0-40B0-9D13-3023E9A20508}"/>
          </ac:spMkLst>
        </pc:spChg>
        <pc:graphicFrameChg chg="add del">
          <ac:chgData name="Alicia Blake (2208796)" userId="S::2208796@student.uwtsd.ac.uk::c79351b6-5827-489a-bdae-1fff426b795c" providerId="AD" clId="Web-{985D8F1D-2485-D588-5289-DCAA5DDFE545}" dt="2026-02-16T18:54:35.559" v="381"/>
          <ac:graphicFrameMkLst>
            <pc:docMk/>
            <pc:sldMk cId="2664568211" sldId="292"/>
            <ac:graphicFrameMk id="5" creationId="{5087CA37-6CF6-DD62-4986-F9A8FA8F5CE0}"/>
          </ac:graphicFrameMkLst>
        </pc:graphicFrameChg>
        <pc:picChg chg="add mod">
          <ac:chgData name="Alicia Blake (2208796)" userId="S::2208796@student.uwtsd.ac.uk::c79351b6-5827-489a-bdae-1fff426b795c" providerId="AD" clId="Web-{985D8F1D-2485-D588-5289-DCAA5DDFE545}" dt="2026-02-16T19:02:52.468" v="413"/>
          <ac:picMkLst>
            <pc:docMk/>
            <pc:sldMk cId="2664568211" sldId="292"/>
            <ac:picMk id="25" creationId="{686939BA-FDDB-3237-DB33-1FB1677EF8FC}"/>
          </ac:picMkLst>
        </pc:picChg>
        <pc:picChg chg="add del mod">
          <ac:chgData name="Alicia Blake (2208796)" userId="S::2208796@student.uwtsd.ac.uk::c79351b6-5827-489a-bdae-1fff426b795c" providerId="AD" clId="Web-{985D8F1D-2485-D588-5289-DCAA5DDFE545}" dt="2026-02-16T18:58:47.701" v="393"/>
          <ac:picMkLst>
            <pc:docMk/>
            <pc:sldMk cId="2664568211" sldId="292"/>
            <ac:picMk id="33" creationId="{69D8A7F6-7FA5-2BF6-0290-FAA0F777EF38}"/>
          </ac:picMkLst>
        </pc:picChg>
        <pc:picChg chg="add mod">
          <ac:chgData name="Alicia Blake (2208796)" userId="S::2208796@student.uwtsd.ac.uk::c79351b6-5827-489a-bdae-1fff426b795c" providerId="AD" clId="Web-{985D8F1D-2485-D588-5289-DCAA5DDFE545}" dt="2026-02-16T19:04:00.468" v="420" actId="14100"/>
          <ac:picMkLst>
            <pc:docMk/>
            <pc:sldMk cId="2664568211" sldId="292"/>
            <ac:picMk id="34" creationId="{9D6976BD-E1BA-0B0F-CE39-A88EF4ADD0EC}"/>
          </ac:picMkLst>
        </pc:picChg>
      </pc:sldChg>
      <pc:sldChg chg="new">
        <pc:chgData name="Alicia Blake (2208796)" userId="S::2208796@student.uwtsd.ac.uk::c79351b6-5827-489a-bdae-1fff426b795c" providerId="AD" clId="Web-{985D8F1D-2485-D588-5289-DCAA5DDFE545}" dt="2026-02-16T19:18:36.522" v="486"/>
        <pc:sldMkLst>
          <pc:docMk/>
          <pc:sldMk cId="983524776" sldId="293"/>
        </pc:sldMkLst>
      </pc:sldChg>
      <pc:sldChg chg="addSp add del replId">
        <pc:chgData name="Alicia Blake (2208796)" userId="S::2208796@student.uwtsd.ac.uk::c79351b6-5827-489a-bdae-1fff426b795c" providerId="AD" clId="Web-{985D8F1D-2485-D588-5289-DCAA5DDFE545}" dt="2026-02-16T19:12:53.315" v="458"/>
        <pc:sldMkLst>
          <pc:docMk/>
          <pc:sldMk cId="4191020223" sldId="293"/>
        </pc:sldMkLst>
        <pc:spChg chg="add">
          <ac:chgData name="Alicia Blake (2208796)" userId="S::2208796@student.uwtsd.ac.uk::c79351b6-5827-489a-bdae-1fff426b795c" providerId="AD" clId="Web-{985D8F1D-2485-D588-5289-DCAA5DDFE545}" dt="2026-02-16T19:12:21.236" v="455"/>
          <ac:spMkLst>
            <pc:docMk/>
            <pc:sldMk cId="4191020223" sldId="293"/>
            <ac:spMk id="5" creationId="{7D2F1B87-0647-DD6F-6B5B-B411C7D7FA01}"/>
          </ac:spMkLst>
        </pc:spChg>
      </pc:sldChg>
      <pc:sldChg chg="add del replId">
        <pc:chgData name="Alicia Blake (2208796)" userId="S::2208796@student.uwtsd.ac.uk::c79351b6-5827-489a-bdae-1fff426b795c" providerId="AD" clId="Web-{985D8F1D-2485-D588-5289-DCAA5DDFE545}" dt="2026-02-16T19:12:45.674" v="457"/>
        <pc:sldMkLst>
          <pc:docMk/>
          <pc:sldMk cId="3669778762" sldId="294"/>
        </pc:sldMkLst>
      </pc:sldChg>
      <pc:sldMasterChg chg="del delSldLayout">
        <pc:chgData name="Alicia Blake (2208796)" userId="S::2208796@student.uwtsd.ac.uk::c79351b6-5827-489a-bdae-1fff426b795c" providerId="AD" clId="Web-{985D8F1D-2485-D588-5289-DCAA5DDFE545}" dt="2026-02-16T17:14:48.168" v="0"/>
        <pc:sldMasterMkLst>
          <pc:docMk/>
          <pc:sldMasterMk cId="2011420945" sldId="2147483923"/>
        </pc:sldMasterMkLst>
        <pc:sldLayoutChg chg="del">
          <pc:chgData name="Alicia Blake (2208796)" userId="S::2208796@student.uwtsd.ac.uk::c79351b6-5827-489a-bdae-1fff426b795c" providerId="AD" clId="Web-{985D8F1D-2485-D588-5289-DCAA5DDFE545}" dt="2026-02-16T17:14:48.168" v="0"/>
          <pc:sldLayoutMkLst>
            <pc:docMk/>
            <pc:sldMasterMk cId="2011420945" sldId="2147483923"/>
            <pc:sldLayoutMk cId="2294487535" sldId="2147483924"/>
          </pc:sldLayoutMkLst>
        </pc:sldLayoutChg>
        <pc:sldLayoutChg chg="del">
          <pc:chgData name="Alicia Blake (2208796)" userId="S::2208796@student.uwtsd.ac.uk::c79351b6-5827-489a-bdae-1fff426b795c" providerId="AD" clId="Web-{985D8F1D-2485-D588-5289-DCAA5DDFE545}" dt="2026-02-16T17:14:48.168" v="0"/>
          <pc:sldLayoutMkLst>
            <pc:docMk/>
            <pc:sldMasterMk cId="2011420945" sldId="2147483923"/>
            <pc:sldLayoutMk cId="3969062588" sldId="2147483925"/>
          </pc:sldLayoutMkLst>
        </pc:sldLayoutChg>
        <pc:sldLayoutChg chg="del">
          <pc:chgData name="Alicia Blake (2208796)" userId="S::2208796@student.uwtsd.ac.uk::c79351b6-5827-489a-bdae-1fff426b795c" providerId="AD" clId="Web-{985D8F1D-2485-D588-5289-DCAA5DDFE545}" dt="2026-02-16T17:14:48.168" v="0"/>
          <pc:sldLayoutMkLst>
            <pc:docMk/>
            <pc:sldMasterMk cId="2011420945" sldId="2147483923"/>
            <pc:sldLayoutMk cId="90837849" sldId="2147483926"/>
          </pc:sldLayoutMkLst>
        </pc:sldLayoutChg>
        <pc:sldLayoutChg chg="del">
          <pc:chgData name="Alicia Blake (2208796)" userId="S::2208796@student.uwtsd.ac.uk::c79351b6-5827-489a-bdae-1fff426b795c" providerId="AD" clId="Web-{985D8F1D-2485-D588-5289-DCAA5DDFE545}" dt="2026-02-16T17:14:48.168" v="0"/>
          <pc:sldLayoutMkLst>
            <pc:docMk/>
            <pc:sldMasterMk cId="2011420945" sldId="2147483923"/>
            <pc:sldLayoutMk cId="213231108" sldId="2147483927"/>
          </pc:sldLayoutMkLst>
        </pc:sldLayoutChg>
        <pc:sldLayoutChg chg="del">
          <pc:chgData name="Alicia Blake (2208796)" userId="S::2208796@student.uwtsd.ac.uk::c79351b6-5827-489a-bdae-1fff426b795c" providerId="AD" clId="Web-{985D8F1D-2485-D588-5289-DCAA5DDFE545}" dt="2026-02-16T17:14:48.168" v="0"/>
          <pc:sldLayoutMkLst>
            <pc:docMk/>
            <pc:sldMasterMk cId="2011420945" sldId="2147483923"/>
            <pc:sldLayoutMk cId="2899119211" sldId="2147483928"/>
          </pc:sldLayoutMkLst>
        </pc:sldLayoutChg>
        <pc:sldLayoutChg chg="del">
          <pc:chgData name="Alicia Blake (2208796)" userId="S::2208796@student.uwtsd.ac.uk::c79351b6-5827-489a-bdae-1fff426b795c" providerId="AD" clId="Web-{985D8F1D-2485-D588-5289-DCAA5DDFE545}" dt="2026-02-16T17:14:48.168" v="0"/>
          <pc:sldLayoutMkLst>
            <pc:docMk/>
            <pc:sldMasterMk cId="2011420945" sldId="2147483923"/>
            <pc:sldLayoutMk cId="3309840226" sldId="2147483929"/>
          </pc:sldLayoutMkLst>
        </pc:sldLayoutChg>
        <pc:sldLayoutChg chg="del">
          <pc:chgData name="Alicia Blake (2208796)" userId="S::2208796@student.uwtsd.ac.uk::c79351b6-5827-489a-bdae-1fff426b795c" providerId="AD" clId="Web-{985D8F1D-2485-D588-5289-DCAA5DDFE545}" dt="2026-02-16T17:14:48.168" v="0"/>
          <pc:sldLayoutMkLst>
            <pc:docMk/>
            <pc:sldMasterMk cId="2011420945" sldId="2147483923"/>
            <pc:sldLayoutMk cId="3045217508" sldId="2147483930"/>
          </pc:sldLayoutMkLst>
        </pc:sldLayoutChg>
        <pc:sldLayoutChg chg="del">
          <pc:chgData name="Alicia Blake (2208796)" userId="S::2208796@student.uwtsd.ac.uk::c79351b6-5827-489a-bdae-1fff426b795c" providerId="AD" clId="Web-{985D8F1D-2485-D588-5289-DCAA5DDFE545}" dt="2026-02-16T17:14:48.168" v="0"/>
          <pc:sldLayoutMkLst>
            <pc:docMk/>
            <pc:sldMasterMk cId="2011420945" sldId="2147483923"/>
            <pc:sldLayoutMk cId="1633076027" sldId="2147483931"/>
          </pc:sldLayoutMkLst>
        </pc:sldLayoutChg>
        <pc:sldLayoutChg chg="del">
          <pc:chgData name="Alicia Blake (2208796)" userId="S::2208796@student.uwtsd.ac.uk::c79351b6-5827-489a-bdae-1fff426b795c" providerId="AD" clId="Web-{985D8F1D-2485-D588-5289-DCAA5DDFE545}" dt="2026-02-16T17:14:48.168" v="0"/>
          <pc:sldLayoutMkLst>
            <pc:docMk/>
            <pc:sldMasterMk cId="2011420945" sldId="2147483923"/>
            <pc:sldLayoutMk cId="3891930573" sldId="2147483932"/>
          </pc:sldLayoutMkLst>
        </pc:sldLayoutChg>
        <pc:sldLayoutChg chg="del">
          <pc:chgData name="Alicia Blake (2208796)" userId="S::2208796@student.uwtsd.ac.uk::c79351b6-5827-489a-bdae-1fff426b795c" providerId="AD" clId="Web-{985D8F1D-2485-D588-5289-DCAA5DDFE545}" dt="2026-02-16T17:14:48.168" v="0"/>
          <pc:sldLayoutMkLst>
            <pc:docMk/>
            <pc:sldMasterMk cId="2011420945" sldId="2147483923"/>
            <pc:sldLayoutMk cId="3564678004" sldId="2147483933"/>
          </pc:sldLayoutMkLst>
        </pc:sldLayoutChg>
        <pc:sldLayoutChg chg="del">
          <pc:chgData name="Alicia Blake (2208796)" userId="S::2208796@student.uwtsd.ac.uk::c79351b6-5827-489a-bdae-1fff426b795c" providerId="AD" clId="Web-{985D8F1D-2485-D588-5289-DCAA5DDFE545}" dt="2026-02-16T17:14:48.168" v="0"/>
          <pc:sldLayoutMkLst>
            <pc:docMk/>
            <pc:sldMasterMk cId="2011420945" sldId="2147483923"/>
            <pc:sldLayoutMk cId="2545911419" sldId="2147483934"/>
          </pc:sldLayoutMkLst>
        </pc:sldLayoutChg>
      </pc:sldMasterChg>
      <pc:sldMasterChg chg="add del addSldLayout delSldLayout modSldLayout">
        <pc:chgData name="Alicia Blake (2208796)" userId="S::2208796@student.uwtsd.ac.uk::c79351b6-5827-489a-bdae-1fff426b795c" providerId="AD" clId="Web-{985D8F1D-2485-D588-5289-DCAA5DDFE545}" dt="2026-02-16T17:23:49.326" v="25"/>
        <pc:sldMasterMkLst>
          <pc:docMk/>
          <pc:sldMasterMk cId="3784940718" sldId="2147483935"/>
        </pc:sldMasterMkLst>
        <pc:sldLayoutChg chg="add del mod replId">
          <pc:chgData name="Alicia Blake (2208796)" userId="S::2208796@student.uwtsd.ac.uk::c79351b6-5827-489a-bdae-1fff426b795c" providerId="AD" clId="Web-{985D8F1D-2485-D588-5289-DCAA5DDFE545}" dt="2026-02-16T17:23:49.326" v="25"/>
          <pc:sldLayoutMkLst>
            <pc:docMk/>
            <pc:sldMasterMk cId="3784940718" sldId="2147483935"/>
            <pc:sldLayoutMk cId="3279124326" sldId="2147483936"/>
          </pc:sldLayoutMkLst>
        </pc:sldLayoutChg>
        <pc:sldLayoutChg chg="add del mod replId">
          <pc:chgData name="Alicia Blake (2208796)" userId="S::2208796@student.uwtsd.ac.uk::c79351b6-5827-489a-bdae-1fff426b795c" providerId="AD" clId="Web-{985D8F1D-2485-D588-5289-DCAA5DDFE545}" dt="2026-02-16T17:23:49.326" v="25"/>
          <pc:sldLayoutMkLst>
            <pc:docMk/>
            <pc:sldMasterMk cId="3784940718" sldId="2147483935"/>
            <pc:sldLayoutMk cId="3248622098" sldId="2147483937"/>
          </pc:sldLayoutMkLst>
        </pc:sldLayoutChg>
        <pc:sldLayoutChg chg="add del mod replId">
          <pc:chgData name="Alicia Blake (2208796)" userId="S::2208796@student.uwtsd.ac.uk::c79351b6-5827-489a-bdae-1fff426b795c" providerId="AD" clId="Web-{985D8F1D-2485-D588-5289-DCAA5DDFE545}" dt="2026-02-16T17:23:49.326" v="25"/>
          <pc:sldLayoutMkLst>
            <pc:docMk/>
            <pc:sldMasterMk cId="3784940718" sldId="2147483935"/>
            <pc:sldLayoutMk cId="2704122991" sldId="2147483938"/>
          </pc:sldLayoutMkLst>
        </pc:sldLayoutChg>
        <pc:sldLayoutChg chg="add del mod replId">
          <pc:chgData name="Alicia Blake (2208796)" userId="S::2208796@student.uwtsd.ac.uk::c79351b6-5827-489a-bdae-1fff426b795c" providerId="AD" clId="Web-{985D8F1D-2485-D588-5289-DCAA5DDFE545}" dt="2026-02-16T17:23:49.326" v="25"/>
          <pc:sldLayoutMkLst>
            <pc:docMk/>
            <pc:sldMasterMk cId="3784940718" sldId="2147483935"/>
            <pc:sldLayoutMk cId="4047414392" sldId="2147483939"/>
          </pc:sldLayoutMkLst>
        </pc:sldLayoutChg>
        <pc:sldLayoutChg chg="add del mod replId">
          <pc:chgData name="Alicia Blake (2208796)" userId="S::2208796@student.uwtsd.ac.uk::c79351b6-5827-489a-bdae-1fff426b795c" providerId="AD" clId="Web-{985D8F1D-2485-D588-5289-DCAA5DDFE545}" dt="2026-02-16T17:23:49.326" v="25"/>
          <pc:sldLayoutMkLst>
            <pc:docMk/>
            <pc:sldMasterMk cId="3784940718" sldId="2147483935"/>
            <pc:sldLayoutMk cId="3679074209" sldId="2147483940"/>
          </pc:sldLayoutMkLst>
        </pc:sldLayoutChg>
        <pc:sldLayoutChg chg="add del mod replId">
          <pc:chgData name="Alicia Blake (2208796)" userId="S::2208796@student.uwtsd.ac.uk::c79351b6-5827-489a-bdae-1fff426b795c" providerId="AD" clId="Web-{985D8F1D-2485-D588-5289-DCAA5DDFE545}" dt="2026-02-16T17:23:49.326" v="25"/>
          <pc:sldLayoutMkLst>
            <pc:docMk/>
            <pc:sldMasterMk cId="3784940718" sldId="2147483935"/>
            <pc:sldLayoutMk cId="3830006260" sldId="2147483941"/>
          </pc:sldLayoutMkLst>
        </pc:sldLayoutChg>
        <pc:sldLayoutChg chg="add del mod replId">
          <pc:chgData name="Alicia Blake (2208796)" userId="S::2208796@student.uwtsd.ac.uk::c79351b6-5827-489a-bdae-1fff426b795c" providerId="AD" clId="Web-{985D8F1D-2485-D588-5289-DCAA5DDFE545}" dt="2026-02-16T17:23:49.326" v="25"/>
          <pc:sldLayoutMkLst>
            <pc:docMk/>
            <pc:sldMasterMk cId="3784940718" sldId="2147483935"/>
            <pc:sldLayoutMk cId="985956026" sldId="2147483942"/>
          </pc:sldLayoutMkLst>
        </pc:sldLayoutChg>
        <pc:sldLayoutChg chg="add del mod replId">
          <pc:chgData name="Alicia Blake (2208796)" userId="S::2208796@student.uwtsd.ac.uk::c79351b6-5827-489a-bdae-1fff426b795c" providerId="AD" clId="Web-{985D8F1D-2485-D588-5289-DCAA5DDFE545}" dt="2026-02-16T17:23:49.326" v="25"/>
          <pc:sldLayoutMkLst>
            <pc:docMk/>
            <pc:sldMasterMk cId="3784940718" sldId="2147483935"/>
            <pc:sldLayoutMk cId="2084722815" sldId="2147483943"/>
          </pc:sldLayoutMkLst>
        </pc:sldLayoutChg>
        <pc:sldLayoutChg chg="add del mod replId">
          <pc:chgData name="Alicia Blake (2208796)" userId="S::2208796@student.uwtsd.ac.uk::c79351b6-5827-489a-bdae-1fff426b795c" providerId="AD" clId="Web-{985D8F1D-2485-D588-5289-DCAA5DDFE545}" dt="2026-02-16T17:23:49.326" v="25"/>
          <pc:sldLayoutMkLst>
            <pc:docMk/>
            <pc:sldMasterMk cId="3784940718" sldId="2147483935"/>
            <pc:sldLayoutMk cId="1373022163" sldId="2147483944"/>
          </pc:sldLayoutMkLst>
        </pc:sldLayoutChg>
        <pc:sldLayoutChg chg="add del mod replId">
          <pc:chgData name="Alicia Blake (2208796)" userId="S::2208796@student.uwtsd.ac.uk::c79351b6-5827-489a-bdae-1fff426b795c" providerId="AD" clId="Web-{985D8F1D-2485-D588-5289-DCAA5DDFE545}" dt="2026-02-16T17:23:49.326" v="25"/>
          <pc:sldLayoutMkLst>
            <pc:docMk/>
            <pc:sldMasterMk cId="3784940718" sldId="2147483935"/>
            <pc:sldLayoutMk cId="1823972565" sldId="2147483945"/>
          </pc:sldLayoutMkLst>
        </pc:sldLayoutChg>
        <pc:sldLayoutChg chg="add del mod replId">
          <pc:chgData name="Alicia Blake (2208796)" userId="S::2208796@student.uwtsd.ac.uk::c79351b6-5827-489a-bdae-1fff426b795c" providerId="AD" clId="Web-{985D8F1D-2485-D588-5289-DCAA5DDFE545}" dt="2026-02-16T17:23:49.326" v="25"/>
          <pc:sldLayoutMkLst>
            <pc:docMk/>
            <pc:sldMasterMk cId="3784940718" sldId="2147483935"/>
            <pc:sldLayoutMk cId="410866549" sldId="2147483946"/>
          </pc:sldLayoutMkLst>
        </pc:sldLayoutChg>
      </pc:sldMasterChg>
      <pc:sldMasterChg chg="add del addSldLayout delSldLayout modSldLayout">
        <pc:chgData name="Alicia Blake (2208796)" userId="S::2208796@student.uwtsd.ac.uk::c79351b6-5827-489a-bdae-1fff426b795c" providerId="AD" clId="Web-{985D8F1D-2485-D588-5289-DCAA5DDFE545}" dt="2026-02-16T17:19:02.685" v="9"/>
        <pc:sldMasterMkLst>
          <pc:docMk/>
          <pc:sldMasterMk cId="1633750523" sldId="2147483947"/>
        </pc:sldMasterMkLst>
        <pc:sldLayoutChg chg="add del mod replId">
          <pc:chgData name="Alicia Blake (2208796)" userId="S::2208796@student.uwtsd.ac.uk::c79351b6-5827-489a-bdae-1fff426b795c" providerId="AD" clId="Web-{985D8F1D-2485-D588-5289-DCAA5DDFE545}" dt="2026-02-16T17:19:02.685" v="9"/>
          <pc:sldLayoutMkLst>
            <pc:docMk/>
            <pc:sldMasterMk cId="1633750523" sldId="2147483947"/>
            <pc:sldLayoutMk cId="3794600451" sldId="2147483948"/>
          </pc:sldLayoutMkLst>
        </pc:sldLayoutChg>
        <pc:sldLayoutChg chg="add del mod replId">
          <pc:chgData name="Alicia Blake (2208796)" userId="S::2208796@student.uwtsd.ac.uk::c79351b6-5827-489a-bdae-1fff426b795c" providerId="AD" clId="Web-{985D8F1D-2485-D588-5289-DCAA5DDFE545}" dt="2026-02-16T17:19:02.685" v="9"/>
          <pc:sldLayoutMkLst>
            <pc:docMk/>
            <pc:sldMasterMk cId="1633750523" sldId="2147483947"/>
            <pc:sldLayoutMk cId="3747406816" sldId="2147483949"/>
          </pc:sldLayoutMkLst>
        </pc:sldLayoutChg>
        <pc:sldLayoutChg chg="add del mod replId">
          <pc:chgData name="Alicia Blake (2208796)" userId="S::2208796@student.uwtsd.ac.uk::c79351b6-5827-489a-bdae-1fff426b795c" providerId="AD" clId="Web-{985D8F1D-2485-D588-5289-DCAA5DDFE545}" dt="2026-02-16T17:19:02.685" v="9"/>
          <pc:sldLayoutMkLst>
            <pc:docMk/>
            <pc:sldMasterMk cId="1633750523" sldId="2147483947"/>
            <pc:sldLayoutMk cId="3364572014" sldId="2147483950"/>
          </pc:sldLayoutMkLst>
        </pc:sldLayoutChg>
        <pc:sldLayoutChg chg="add del mod replId">
          <pc:chgData name="Alicia Blake (2208796)" userId="S::2208796@student.uwtsd.ac.uk::c79351b6-5827-489a-bdae-1fff426b795c" providerId="AD" clId="Web-{985D8F1D-2485-D588-5289-DCAA5DDFE545}" dt="2026-02-16T17:19:02.685" v="9"/>
          <pc:sldLayoutMkLst>
            <pc:docMk/>
            <pc:sldMasterMk cId="1633750523" sldId="2147483947"/>
            <pc:sldLayoutMk cId="1402760984" sldId="2147483951"/>
          </pc:sldLayoutMkLst>
        </pc:sldLayoutChg>
        <pc:sldLayoutChg chg="add del mod replId">
          <pc:chgData name="Alicia Blake (2208796)" userId="S::2208796@student.uwtsd.ac.uk::c79351b6-5827-489a-bdae-1fff426b795c" providerId="AD" clId="Web-{985D8F1D-2485-D588-5289-DCAA5DDFE545}" dt="2026-02-16T17:19:02.685" v="9"/>
          <pc:sldLayoutMkLst>
            <pc:docMk/>
            <pc:sldMasterMk cId="1633750523" sldId="2147483947"/>
            <pc:sldLayoutMk cId="2121681765" sldId="2147483952"/>
          </pc:sldLayoutMkLst>
        </pc:sldLayoutChg>
        <pc:sldLayoutChg chg="add del mod replId">
          <pc:chgData name="Alicia Blake (2208796)" userId="S::2208796@student.uwtsd.ac.uk::c79351b6-5827-489a-bdae-1fff426b795c" providerId="AD" clId="Web-{985D8F1D-2485-D588-5289-DCAA5DDFE545}" dt="2026-02-16T17:19:02.685" v="9"/>
          <pc:sldLayoutMkLst>
            <pc:docMk/>
            <pc:sldMasterMk cId="1633750523" sldId="2147483947"/>
            <pc:sldLayoutMk cId="769209928" sldId="2147483953"/>
          </pc:sldLayoutMkLst>
        </pc:sldLayoutChg>
        <pc:sldLayoutChg chg="add del mod replId">
          <pc:chgData name="Alicia Blake (2208796)" userId="S::2208796@student.uwtsd.ac.uk::c79351b6-5827-489a-bdae-1fff426b795c" providerId="AD" clId="Web-{985D8F1D-2485-D588-5289-DCAA5DDFE545}" dt="2026-02-16T17:19:02.685" v="9"/>
          <pc:sldLayoutMkLst>
            <pc:docMk/>
            <pc:sldMasterMk cId="1633750523" sldId="2147483947"/>
            <pc:sldLayoutMk cId="3722831826" sldId="2147483954"/>
          </pc:sldLayoutMkLst>
        </pc:sldLayoutChg>
        <pc:sldLayoutChg chg="add del mod replId">
          <pc:chgData name="Alicia Blake (2208796)" userId="S::2208796@student.uwtsd.ac.uk::c79351b6-5827-489a-bdae-1fff426b795c" providerId="AD" clId="Web-{985D8F1D-2485-D588-5289-DCAA5DDFE545}" dt="2026-02-16T17:19:02.685" v="9"/>
          <pc:sldLayoutMkLst>
            <pc:docMk/>
            <pc:sldMasterMk cId="1633750523" sldId="2147483947"/>
            <pc:sldLayoutMk cId="1725659375" sldId="2147483955"/>
          </pc:sldLayoutMkLst>
        </pc:sldLayoutChg>
        <pc:sldLayoutChg chg="add del mod replId">
          <pc:chgData name="Alicia Blake (2208796)" userId="S::2208796@student.uwtsd.ac.uk::c79351b6-5827-489a-bdae-1fff426b795c" providerId="AD" clId="Web-{985D8F1D-2485-D588-5289-DCAA5DDFE545}" dt="2026-02-16T17:19:02.685" v="9"/>
          <pc:sldLayoutMkLst>
            <pc:docMk/>
            <pc:sldMasterMk cId="1633750523" sldId="2147483947"/>
            <pc:sldLayoutMk cId="3955705725" sldId="2147483956"/>
          </pc:sldLayoutMkLst>
        </pc:sldLayoutChg>
        <pc:sldLayoutChg chg="add del mod replId">
          <pc:chgData name="Alicia Blake (2208796)" userId="S::2208796@student.uwtsd.ac.uk::c79351b6-5827-489a-bdae-1fff426b795c" providerId="AD" clId="Web-{985D8F1D-2485-D588-5289-DCAA5DDFE545}" dt="2026-02-16T17:19:02.685" v="9"/>
          <pc:sldLayoutMkLst>
            <pc:docMk/>
            <pc:sldMasterMk cId="1633750523" sldId="2147483947"/>
            <pc:sldLayoutMk cId="4000970260" sldId="2147483957"/>
          </pc:sldLayoutMkLst>
        </pc:sldLayoutChg>
        <pc:sldLayoutChg chg="add del mod replId">
          <pc:chgData name="Alicia Blake (2208796)" userId="S::2208796@student.uwtsd.ac.uk::c79351b6-5827-489a-bdae-1fff426b795c" providerId="AD" clId="Web-{985D8F1D-2485-D588-5289-DCAA5DDFE545}" dt="2026-02-16T17:19:02.685" v="9"/>
          <pc:sldLayoutMkLst>
            <pc:docMk/>
            <pc:sldMasterMk cId="1633750523" sldId="2147483947"/>
            <pc:sldLayoutMk cId="1101068597" sldId="2147483958"/>
          </pc:sldLayoutMkLst>
        </pc:sldLayoutChg>
      </pc:sldMasterChg>
      <pc:sldMasterChg chg="add del addSldLayout delSldLayout modSldLayout">
        <pc:chgData name="Alicia Blake (2208796)" userId="S::2208796@student.uwtsd.ac.uk::c79351b6-5827-489a-bdae-1fff426b795c" providerId="AD" clId="Web-{985D8F1D-2485-D588-5289-DCAA5DDFE545}" dt="2026-02-16T17:24:29.921" v="26"/>
        <pc:sldMasterMkLst>
          <pc:docMk/>
          <pc:sldMasterMk cId="2225550525" sldId="2147483947"/>
        </pc:sldMasterMkLst>
        <pc:sldLayoutChg chg="add del mod replId">
          <pc:chgData name="Alicia Blake (2208796)" userId="S::2208796@student.uwtsd.ac.uk::c79351b6-5827-489a-bdae-1fff426b795c" providerId="AD" clId="Web-{985D8F1D-2485-D588-5289-DCAA5DDFE545}" dt="2026-02-16T17:24:29.921" v="26"/>
          <pc:sldLayoutMkLst>
            <pc:docMk/>
            <pc:sldMasterMk cId="2225550525" sldId="2147483947"/>
            <pc:sldLayoutMk cId="1876496496" sldId="2147483948"/>
          </pc:sldLayoutMkLst>
        </pc:sldLayoutChg>
        <pc:sldLayoutChg chg="add del mod replId">
          <pc:chgData name="Alicia Blake (2208796)" userId="S::2208796@student.uwtsd.ac.uk::c79351b6-5827-489a-bdae-1fff426b795c" providerId="AD" clId="Web-{985D8F1D-2485-D588-5289-DCAA5DDFE545}" dt="2026-02-16T17:24:29.921" v="26"/>
          <pc:sldLayoutMkLst>
            <pc:docMk/>
            <pc:sldMasterMk cId="2225550525" sldId="2147483947"/>
            <pc:sldLayoutMk cId="2778498270" sldId="2147483949"/>
          </pc:sldLayoutMkLst>
        </pc:sldLayoutChg>
        <pc:sldLayoutChg chg="add del mod replId">
          <pc:chgData name="Alicia Blake (2208796)" userId="S::2208796@student.uwtsd.ac.uk::c79351b6-5827-489a-bdae-1fff426b795c" providerId="AD" clId="Web-{985D8F1D-2485-D588-5289-DCAA5DDFE545}" dt="2026-02-16T17:24:29.921" v="26"/>
          <pc:sldLayoutMkLst>
            <pc:docMk/>
            <pc:sldMasterMk cId="2225550525" sldId="2147483947"/>
            <pc:sldLayoutMk cId="1440717176" sldId="2147483950"/>
          </pc:sldLayoutMkLst>
        </pc:sldLayoutChg>
        <pc:sldLayoutChg chg="add del mod replId">
          <pc:chgData name="Alicia Blake (2208796)" userId="S::2208796@student.uwtsd.ac.uk::c79351b6-5827-489a-bdae-1fff426b795c" providerId="AD" clId="Web-{985D8F1D-2485-D588-5289-DCAA5DDFE545}" dt="2026-02-16T17:24:29.921" v="26"/>
          <pc:sldLayoutMkLst>
            <pc:docMk/>
            <pc:sldMasterMk cId="2225550525" sldId="2147483947"/>
            <pc:sldLayoutMk cId="3794953253" sldId="2147483951"/>
          </pc:sldLayoutMkLst>
        </pc:sldLayoutChg>
        <pc:sldLayoutChg chg="add del mod replId">
          <pc:chgData name="Alicia Blake (2208796)" userId="S::2208796@student.uwtsd.ac.uk::c79351b6-5827-489a-bdae-1fff426b795c" providerId="AD" clId="Web-{985D8F1D-2485-D588-5289-DCAA5DDFE545}" dt="2026-02-16T17:24:29.921" v="26"/>
          <pc:sldLayoutMkLst>
            <pc:docMk/>
            <pc:sldMasterMk cId="2225550525" sldId="2147483947"/>
            <pc:sldLayoutMk cId="2839583675" sldId="2147483952"/>
          </pc:sldLayoutMkLst>
        </pc:sldLayoutChg>
        <pc:sldLayoutChg chg="add del mod replId">
          <pc:chgData name="Alicia Blake (2208796)" userId="S::2208796@student.uwtsd.ac.uk::c79351b6-5827-489a-bdae-1fff426b795c" providerId="AD" clId="Web-{985D8F1D-2485-D588-5289-DCAA5DDFE545}" dt="2026-02-16T17:24:29.921" v="26"/>
          <pc:sldLayoutMkLst>
            <pc:docMk/>
            <pc:sldMasterMk cId="2225550525" sldId="2147483947"/>
            <pc:sldLayoutMk cId="1900028547" sldId="2147483953"/>
          </pc:sldLayoutMkLst>
        </pc:sldLayoutChg>
        <pc:sldLayoutChg chg="add del mod replId">
          <pc:chgData name="Alicia Blake (2208796)" userId="S::2208796@student.uwtsd.ac.uk::c79351b6-5827-489a-bdae-1fff426b795c" providerId="AD" clId="Web-{985D8F1D-2485-D588-5289-DCAA5DDFE545}" dt="2026-02-16T17:24:29.921" v="26"/>
          <pc:sldLayoutMkLst>
            <pc:docMk/>
            <pc:sldMasterMk cId="2225550525" sldId="2147483947"/>
            <pc:sldLayoutMk cId="4232090723" sldId="2147483954"/>
          </pc:sldLayoutMkLst>
        </pc:sldLayoutChg>
        <pc:sldLayoutChg chg="add del mod replId">
          <pc:chgData name="Alicia Blake (2208796)" userId="S::2208796@student.uwtsd.ac.uk::c79351b6-5827-489a-bdae-1fff426b795c" providerId="AD" clId="Web-{985D8F1D-2485-D588-5289-DCAA5DDFE545}" dt="2026-02-16T17:24:29.921" v="26"/>
          <pc:sldLayoutMkLst>
            <pc:docMk/>
            <pc:sldMasterMk cId="2225550525" sldId="2147483947"/>
            <pc:sldLayoutMk cId="1570338844" sldId="2147483955"/>
          </pc:sldLayoutMkLst>
        </pc:sldLayoutChg>
        <pc:sldLayoutChg chg="add del mod replId">
          <pc:chgData name="Alicia Blake (2208796)" userId="S::2208796@student.uwtsd.ac.uk::c79351b6-5827-489a-bdae-1fff426b795c" providerId="AD" clId="Web-{985D8F1D-2485-D588-5289-DCAA5DDFE545}" dt="2026-02-16T17:24:29.921" v="26"/>
          <pc:sldLayoutMkLst>
            <pc:docMk/>
            <pc:sldMasterMk cId="2225550525" sldId="2147483947"/>
            <pc:sldLayoutMk cId="1951003963" sldId="2147483956"/>
          </pc:sldLayoutMkLst>
        </pc:sldLayoutChg>
        <pc:sldLayoutChg chg="add del mod replId">
          <pc:chgData name="Alicia Blake (2208796)" userId="S::2208796@student.uwtsd.ac.uk::c79351b6-5827-489a-bdae-1fff426b795c" providerId="AD" clId="Web-{985D8F1D-2485-D588-5289-DCAA5DDFE545}" dt="2026-02-16T17:24:29.921" v="26"/>
          <pc:sldLayoutMkLst>
            <pc:docMk/>
            <pc:sldMasterMk cId="2225550525" sldId="2147483947"/>
            <pc:sldLayoutMk cId="463130052" sldId="2147483957"/>
          </pc:sldLayoutMkLst>
        </pc:sldLayoutChg>
        <pc:sldLayoutChg chg="add del mod replId">
          <pc:chgData name="Alicia Blake (2208796)" userId="S::2208796@student.uwtsd.ac.uk::c79351b6-5827-489a-bdae-1fff426b795c" providerId="AD" clId="Web-{985D8F1D-2485-D588-5289-DCAA5DDFE545}" dt="2026-02-16T17:24:29.921" v="26"/>
          <pc:sldLayoutMkLst>
            <pc:docMk/>
            <pc:sldMasterMk cId="2225550525" sldId="2147483947"/>
            <pc:sldLayoutMk cId="3180763608" sldId="2147483958"/>
          </pc:sldLayoutMkLst>
        </pc:sldLayoutChg>
        <pc:sldLayoutChg chg="add del mod replId">
          <pc:chgData name="Alicia Blake (2208796)" userId="S::2208796@student.uwtsd.ac.uk::c79351b6-5827-489a-bdae-1fff426b795c" providerId="AD" clId="Web-{985D8F1D-2485-D588-5289-DCAA5DDFE545}" dt="2026-02-16T17:24:29.921" v="26"/>
          <pc:sldLayoutMkLst>
            <pc:docMk/>
            <pc:sldMasterMk cId="2225550525" sldId="2147483947"/>
            <pc:sldLayoutMk cId="2973945299" sldId="2147483959"/>
          </pc:sldLayoutMkLst>
        </pc:sldLayoutChg>
        <pc:sldLayoutChg chg="add del mod replId">
          <pc:chgData name="Alicia Blake (2208796)" userId="S::2208796@student.uwtsd.ac.uk::c79351b6-5827-489a-bdae-1fff426b795c" providerId="AD" clId="Web-{985D8F1D-2485-D588-5289-DCAA5DDFE545}" dt="2026-02-16T17:24:29.921" v="26"/>
          <pc:sldLayoutMkLst>
            <pc:docMk/>
            <pc:sldMasterMk cId="2225550525" sldId="2147483947"/>
            <pc:sldLayoutMk cId="2908103780" sldId="2147483960"/>
          </pc:sldLayoutMkLst>
        </pc:sldLayoutChg>
        <pc:sldLayoutChg chg="add del mod replId">
          <pc:chgData name="Alicia Blake (2208796)" userId="S::2208796@student.uwtsd.ac.uk::c79351b6-5827-489a-bdae-1fff426b795c" providerId="AD" clId="Web-{985D8F1D-2485-D588-5289-DCAA5DDFE545}" dt="2026-02-16T17:24:29.921" v="26"/>
          <pc:sldLayoutMkLst>
            <pc:docMk/>
            <pc:sldMasterMk cId="2225550525" sldId="2147483947"/>
            <pc:sldLayoutMk cId="117609841" sldId="2147483961"/>
          </pc:sldLayoutMkLst>
        </pc:sldLayoutChg>
        <pc:sldLayoutChg chg="add del mod replId">
          <pc:chgData name="Alicia Blake (2208796)" userId="S::2208796@student.uwtsd.ac.uk::c79351b6-5827-489a-bdae-1fff426b795c" providerId="AD" clId="Web-{985D8F1D-2485-D588-5289-DCAA5DDFE545}" dt="2026-02-16T17:24:29.921" v="26"/>
          <pc:sldLayoutMkLst>
            <pc:docMk/>
            <pc:sldMasterMk cId="2225550525" sldId="2147483947"/>
            <pc:sldLayoutMk cId="3159884014" sldId="2147483962"/>
          </pc:sldLayoutMkLst>
        </pc:sldLayoutChg>
        <pc:sldLayoutChg chg="add del mod replId">
          <pc:chgData name="Alicia Blake (2208796)" userId="S::2208796@student.uwtsd.ac.uk::c79351b6-5827-489a-bdae-1fff426b795c" providerId="AD" clId="Web-{985D8F1D-2485-D588-5289-DCAA5DDFE545}" dt="2026-02-16T17:24:29.921" v="26"/>
          <pc:sldLayoutMkLst>
            <pc:docMk/>
            <pc:sldMasterMk cId="2225550525" sldId="2147483947"/>
            <pc:sldLayoutMk cId="2222254587" sldId="2147483963"/>
          </pc:sldLayoutMkLst>
        </pc:sldLayoutChg>
        <pc:sldLayoutChg chg="add del mod replId">
          <pc:chgData name="Alicia Blake (2208796)" userId="S::2208796@student.uwtsd.ac.uk::c79351b6-5827-489a-bdae-1fff426b795c" providerId="AD" clId="Web-{985D8F1D-2485-D588-5289-DCAA5DDFE545}" dt="2026-02-16T17:24:29.921" v="26"/>
          <pc:sldLayoutMkLst>
            <pc:docMk/>
            <pc:sldMasterMk cId="2225550525" sldId="2147483947"/>
            <pc:sldLayoutMk cId="91253497" sldId="2147483964"/>
          </pc:sldLayoutMkLst>
        </pc:sldLayoutChg>
      </pc:sldMasterChg>
      <pc:sldMasterChg chg="add del addSldLayout delSldLayout modSldLayout">
        <pc:chgData name="Alicia Blake (2208796)" userId="S::2208796@student.uwtsd.ac.uk::c79351b6-5827-489a-bdae-1fff426b795c" providerId="AD" clId="Web-{985D8F1D-2485-D588-5289-DCAA5DDFE545}" dt="2026-02-16T17:24:40.046" v="27"/>
        <pc:sldMasterMkLst>
          <pc:docMk/>
          <pc:sldMasterMk cId="3889349551" sldId="2147483965"/>
        </pc:sldMasterMkLst>
        <pc:sldLayoutChg chg="add del mod replId">
          <pc:chgData name="Alicia Blake (2208796)" userId="S::2208796@student.uwtsd.ac.uk::c79351b6-5827-489a-bdae-1fff426b795c" providerId="AD" clId="Web-{985D8F1D-2485-D588-5289-DCAA5DDFE545}" dt="2026-02-16T17:24:40.046" v="27"/>
          <pc:sldLayoutMkLst>
            <pc:docMk/>
            <pc:sldMasterMk cId="3889349551" sldId="2147483965"/>
            <pc:sldLayoutMk cId="2768446467" sldId="2147483966"/>
          </pc:sldLayoutMkLst>
        </pc:sldLayoutChg>
        <pc:sldLayoutChg chg="add del mod replId">
          <pc:chgData name="Alicia Blake (2208796)" userId="S::2208796@student.uwtsd.ac.uk::c79351b6-5827-489a-bdae-1fff426b795c" providerId="AD" clId="Web-{985D8F1D-2485-D588-5289-DCAA5DDFE545}" dt="2026-02-16T17:24:40.046" v="27"/>
          <pc:sldLayoutMkLst>
            <pc:docMk/>
            <pc:sldMasterMk cId="3889349551" sldId="2147483965"/>
            <pc:sldLayoutMk cId="335482448" sldId="2147483967"/>
          </pc:sldLayoutMkLst>
        </pc:sldLayoutChg>
        <pc:sldLayoutChg chg="add del mod replId">
          <pc:chgData name="Alicia Blake (2208796)" userId="S::2208796@student.uwtsd.ac.uk::c79351b6-5827-489a-bdae-1fff426b795c" providerId="AD" clId="Web-{985D8F1D-2485-D588-5289-DCAA5DDFE545}" dt="2026-02-16T17:24:40.046" v="27"/>
          <pc:sldLayoutMkLst>
            <pc:docMk/>
            <pc:sldMasterMk cId="3889349551" sldId="2147483965"/>
            <pc:sldLayoutMk cId="2618816453" sldId="2147483968"/>
          </pc:sldLayoutMkLst>
        </pc:sldLayoutChg>
        <pc:sldLayoutChg chg="add del mod replId">
          <pc:chgData name="Alicia Blake (2208796)" userId="S::2208796@student.uwtsd.ac.uk::c79351b6-5827-489a-bdae-1fff426b795c" providerId="AD" clId="Web-{985D8F1D-2485-D588-5289-DCAA5DDFE545}" dt="2026-02-16T17:24:40.046" v="27"/>
          <pc:sldLayoutMkLst>
            <pc:docMk/>
            <pc:sldMasterMk cId="3889349551" sldId="2147483965"/>
            <pc:sldLayoutMk cId="3102206212" sldId="2147483969"/>
          </pc:sldLayoutMkLst>
        </pc:sldLayoutChg>
        <pc:sldLayoutChg chg="add del mod replId">
          <pc:chgData name="Alicia Blake (2208796)" userId="S::2208796@student.uwtsd.ac.uk::c79351b6-5827-489a-bdae-1fff426b795c" providerId="AD" clId="Web-{985D8F1D-2485-D588-5289-DCAA5DDFE545}" dt="2026-02-16T17:24:40.046" v="27"/>
          <pc:sldLayoutMkLst>
            <pc:docMk/>
            <pc:sldMasterMk cId="3889349551" sldId="2147483965"/>
            <pc:sldLayoutMk cId="2321776587" sldId="2147483970"/>
          </pc:sldLayoutMkLst>
        </pc:sldLayoutChg>
        <pc:sldLayoutChg chg="add del mod replId">
          <pc:chgData name="Alicia Blake (2208796)" userId="S::2208796@student.uwtsd.ac.uk::c79351b6-5827-489a-bdae-1fff426b795c" providerId="AD" clId="Web-{985D8F1D-2485-D588-5289-DCAA5DDFE545}" dt="2026-02-16T17:24:40.046" v="27"/>
          <pc:sldLayoutMkLst>
            <pc:docMk/>
            <pc:sldMasterMk cId="3889349551" sldId="2147483965"/>
            <pc:sldLayoutMk cId="700649668" sldId="2147483971"/>
          </pc:sldLayoutMkLst>
        </pc:sldLayoutChg>
        <pc:sldLayoutChg chg="add del mod replId">
          <pc:chgData name="Alicia Blake (2208796)" userId="S::2208796@student.uwtsd.ac.uk::c79351b6-5827-489a-bdae-1fff426b795c" providerId="AD" clId="Web-{985D8F1D-2485-D588-5289-DCAA5DDFE545}" dt="2026-02-16T17:24:40.046" v="27"/>
          <pc:sldLayoutMkLst>
            <pc:docMk/>
            <pc:sldMasterMk cId="3889349551" sldId="2147483965"/>
            <pc:sldLayoutMk cId="3557699796" sldId="2147483972"/>
          </pc:sldLayoutMkLst>
        </pc:sldLayoutChg>
        <pc:sldLayoutChg chg="add del mod replId">
          <pc:chgData name="Alicia Blake (2208796)" userId="S::2208796@student.uwtsd.ac.uk::c79351b6-5827-489a-bdae-1fff426b795c" providerId="AD" clId="Web-{985D8F1D-2485-D588-5289-DCAA5DDFE545}" dt="2026-02-16T17:24:40.046" v="27"/>
          <pc:sldLayoutMkLst>
            <pc:docMk/>
            <pc:sldMasterMk cId="3889349551" sldId="2147483965"/>
            <pc:sldLayoutMk cId="1826545883" sldId="2147483973"/>
          </pc:sldLayoutMkLst>
        </pc:sldLayoutChg>
        <pc:sldLayoutChg chg="add del mod replId">
          <pc:chgData name="Alicia Blake (2208796)" userId="S::2208796@student.uwtsd.ac.uk::c79351b6-5827-489a-bdae-1fff426b795c" providerId="AD" clId="Web-{985D8F1D-2485-D588-5289-DCAA5DDFE545}" dt="2026-02-16T17:24:40.046" v="27"/>
          <pc:sldLayoutMkLst>
            <pc:docMk/>
            <pc:sldMasterMk cId="3889349551" sldId="2147483965"/>
            <pc:sldLayoutMk cId="3479458016" sldId="2147483974"/>
          </pc:sldLayoutMkLst>
        </pc:sldLayoutChg>
        <pc:sldLayoutChg chg="add del mod replId">
          <pc:chgData name="Alicia Blake (2208796)" userId="S::2208796@student.uwtsd.ac.uk::c79351b6-5827-489a-bdae-1fff426b795c" providerId="AD" clId="Web-{985D8F1D-2485-D588-5289-DCAA5DDFE545}" dt="2026-02-16T17:24:40.046" v="27"/>
          <pc:sldLayoutMkLst>
            <pc:docMk/>
            <pc:sldMasterMk cId="3889349551" sldId="2147483965"/>
            <pc:sldLayoutMk cId="4251095780" sldId="2147483975"/>
          </pc:sldLayoutMkLst>
        </pc:sldLayoutChg>
        <pc:sldLayoutChg chg="add del mod replId">
          <pc:chgData name="Alicia Blake (2208796)" userId="S::2208796@student.uwtsd.ac.uk::c79351b6-5827-489a-bdae-1fff426b795c" providerId="AD" clId="Web-{985D8F1D-2485-D588-5289-DCAA5DDFE545}" dt="2026-02-16T17:24:40.046" v="27"/>
          <pc:sldLayoutMkLst>
            <pc:docMk/>
            <pc:sldMasterMk cId="3889349551" sldId="2147483965"/>
            <pc:sldLayoutMk cId="1689578542" sldId="2147483976"/>
          </pc:sldLayoutMkLst>
        </pc:sldLayoutChg>
        <pc:sldLayoutChg chg="add del mod replId">
          <pc:chgData name="Alicia Blake (2208796)" userId="S::2208796@student.uwtsd.ac.uk::c79351b6-5827-489a-bdae-1fff426b795c" providerId="AD" clId="Web-{985D8F1D-2485-D588-5289-DCAA5DDFE545}" dt="2026-02-16T17:24:40.046" v="27"/>
          <pc:sldLayoutMkLst>
            <pc:docMk/>
            <pc:sldMasterMk cId="3889349551" sldId="2147483965"/>
            <pc:sldLayoutMk cId="3972506803" sldId="2147483977"/>
          </pc:sldLayoutMkLst>
        </pc:sldLayoutChg>
        <pc:sldLayoutChg chg="add del mod replId">
          <pc:chgData name="Alicia Blake (2208796)" userId="S::2208796@student.uwtsd.ac.uk::c79351b6-5827-489a-bdae-1fff426b795c" providerId="AD" clId="Web-{985D8F1D-2485-D588-5289-DCAA5DDFE545}" dt="2026-02-16T17:24:40.046" v="27"/>
          <pc:sldLayoutMkLst>
            <pc:docMk/>
            <pc:sldMasterMk cId="3889349551" sldId="2147483965"/>
            <pc:sldLayoutMk cId="3894283617" sldId="2147483978"/>
          </pc:sldLayoutMkLst>
        </pc:sldLayoutChg>
        <pc:sldLayoutChg chg="add del mod replId">
          <pc:chgData name="Alicia Blake (2208796)" userId="S::2208796@student.uwtsd.ac.uk::c79351b6-5827-489a-bdae-1fff426b795c" providerId="AD" clId="Web-{985D8F1D-2485-D588-5289-DCAA5DDFE545}" dt="2026-02-16T17:24:40.046" v="27"/>
          <pc:sldLayoutMkLst>
            <pc:docMk/>
            <pc:sldMasterMk cId="3889349551" sldId="2147483965"/>
            <pc:sldLayoutMk cId="2450703966" sldId="2147483979"/>
          </pc:sldLayoutMkLst>
        </pc:sldLayoutChg>
        <pc:sldLayoutChg chg="add del mod replId">
          <pc:chgData name="Alicia Blake (2208796)" userId="S::2208796@student.uwtsd.ac.uk::c79351b6-5827-489a-bdae-1fff426b795c" providerId="AD" clId="Web-{985D8F1D-2485-D588-5289-DCAA5DDFE545}" dt="2026-02-16T17:24:40.046" v="27"/>
          <pc:sldLayoutMkLst>
            <pc:docMk/>
            <pc:sldMasterMk cId="3889349551" sldId="2147483965"/>
            <pc:sldLayoutMk cId="3567379741" sldId="2147483980"/>
          </pc:sldLayoutMkLst>
        </pc:sldLayoutChg>
        <pc:sldLayoutChg chg="add del mod replId">
          <pc:chgData name="Alicia Blake (2208796)" userId="S::2208796@student.uwtsd.ac.uk::c79351b6-5827-489a-bdae-1fff426b795c" providerId="AD" clId="Web-{985D8F1D-2485-D588-5289-DCAA5DDFE545}" dt="2026-02-16T17:24:40.046" v="27"/>
          <pc:sldLayoutMkLst>
            <pc:docMk/>
            <pc:sldMasterMk cId="3889349551" sldId="2147483965"/>
            <pc:sldLayoutMk cId="2555919542" sldId="2147483981"/>
          </pc:sldLayoutMkLst>
        </pc:sldLayoutChg>
        <pc:sldLayoutChg chg="add del mod replId">
          <pc:chgData name="Alicia Blake (2208796)" userId="S::2208796@student.uwtsd.ac.uk::c79351b6-5827-489a-bdae-1fff426b795c" providerId="AD" clId="Web-{985D8F1D-2485-D588-5289-DCAA5DDFE545}" dt="2026-02-16T17:24:40.046" v="27"/>
          <pc:sldLayoutMkLst>
            <pc:docMk/>
            <pc:sldMasterMk cId="3889349551" sldId="2147483965"/>
            <pc:sldLayoutMk cId="2024599500" sldId="2147483982"/>
          </pc:sldLayoutMkLst>
        </pc:sldLayoutChg>
      </pc:sldMasterChg>
      <pc:sldMasterChg chg="add del addSldLayout delSldLayout modSldLayout">
        <pc:chgData name="Alicia Blake (2208796)" userId="S::2208796@student.uwtsd.ac.uk::c79351b6-5827-489a-bdae-1fff426b795c" providerId="AD" clId="Web-{985D8F1D-2485-D588-5289-DCAA5DDFE545}" dt="2026-02-16T17:24:44.406" v="28"/>
        <pc:sldMasterMkLst>
          <pc:docMk/>
          <pc:sldMasterMk cId="1694114565" sldId="2147483983"/>
        </pc:sldMasterMkLst>
        <pc:sldLayoutChg chg="add del mod replId">
          <pc:chgData name="Alicia Blake (2208796)" userId="S::2208796@student.uwtsd.ac.uk::c79351b6-5827-489a-bdae-1fff426b795c" providerId="AD" clId="Web-{985D8F1D-2485-D588-5289-DCAA5DDFE545}" dt="2026-02-16T17:24:44.406" v="28"/>
          <pc:sldLayoutMkLst>
            <pc:docMk/>
            <pc:sldMasterMk cId="1694114565" sldId="2147483983"/>
            <pc:sldLayoutMk cId="2836892990" sldId="2147483984"/>
          </pc:sldLayoutMkLst>
        </pc:sldLayoutChg>
        <pc:sldLayoutChg chg="add del mod replId">
          <pc:chgData name="Alicia Blake (2208796)" userId="S::2208796@student.uwtsd.ac.uk::c79351b6-5827-489a-bdae-1fff426b795c" providerId="AD" clId="Web-{985D8F1D-2485-D588-5289-DCAA5DDFE545}" dt="2026-02-16T17:24:44.406" v="28"/>
          <pc:sldLayoutMkLst>
            <pc:docMk/>
            <pc:sldMasterMk cId="1694114565" sldId="2147483983"/>
            <pc:sldLayoutMk cId="3676280270" sldId="2147483985"/>
          </pc:sldLayoutMkLst>
        </pc:sldLayoutChg>
        <pc:sldLayoutChg chg="add del mod replId">
          <pc:chgData name="Alicia Blake (2208796)" userId="S::2208796@student.uwtsd.ac.uk::c79351b6-5827-489a-bdae-1fff426b795c" providerId="AD" clId="Web-{985D8F1D-2485-D588-5289-DCAA5DDFE545}" dt="2026-02-16T17:24:44.406" v="28"/>
          <pc:sldLayoutMkLst>
            <pc:docMk/>
            <pc:sldMasterMk cId="1694114565" sldId="2147483983"/>
            <pc:sldLayoutMk cId="868117413" sldId="2147483986"/>
          </pc:sldLayoutMkLst>
        </pc:sldLayoutChg>
        <pc:sldLayoutChg chg="add del mod replId">
          <pc:chgData name="Alicia Blake (2208796)" userId="S::2208796@student.uwtsd.ac.uk::c79351b6-5827-489a-bdae-1fff426b795c" providerId="AD" clId="Web-{985D8F1D-2485-D588-5289-DCAA5DDFE545}" dt="2026-02-16T17:24:44.406" v="28"/>
          <pc:sldLayoutMkLst>
            <pc:docMk/>
            <pc:sldMasterMk cId="1694114565" sldId="2147483983"/>
            <pc:sldLayoutMk cId="3631254301" sldId="2147483987"/>
          </pc:sldLayoutMkLst>
        </pc:sldLayoutChg>
        <pc:sldLayoutChg chg="add del mod replId">
          <pc:chgData name="Alicia Blake (2208796)" userId="S::2208796@student.uwtsd.ac.uk::c79351b6-5827-489a-bdae-1fff426b795c" providerId="AD" clId="Web-{985D8F1D-2485-D588-5289-DCAA5DDFE545}" dt="2026-02-16T17:24:44.406" v="28"/>
          <pc:sldLayoutMkLst>
            <pc:docMk/>
            <pc:sldMasterMk cId="1694114565" sldId="2147483983"/>
            <pc:sldLayoutMk cId="1862361422" sldId="2147483988"/>
          </pc:sldLayoutMkLst>
        </pc:sldLayoutChg>
        <pc:sldLayoutChg chg="add del mod replId">
          <pc:chgData name="Alicia Blake (2208796)" userId="S::2208796@student.uwtsd.ac.uk::c79351b6-5827-489a-bdae-1fff426b795c" providerId="AD" clId="Web-{985D8F1D-2485-D588-5289-DCAA5DDFE545}" dt="2026-02-16T17:24:44.406" v="28"/>
          <pc:sldLayoutMkLst>
            <pc:docMk/>
            <pc:sldMasterMk cId="1694114565" sldId="2147483983"/>
            <pc:sldLayoutMk cId="109543424" sldId="2147483989"/>
          </pc:sldLayoutMkLst>
        </pc:sldLayoutChg>
        <pc:sldLayoutChg chg="add del mod replId">
          <pc:chgData name="Alicia Blake (2208796)" userId="S::2208796@student.uwtsd.ac.uk::c79351b6-5827-489a-bdae-1fff426b795c" providerId="AD" clId="Web-{985D8F1D-2485-D588-5289-DCAA5DDFE545}" dt="2026-02-16T17:24:44.406" v="28"/>
          <pc:sldLayoutMkLst>
            <pc:docMk/>
            <pc:sldMasterMk cId="1694114565" sldId="2147483983"/>
            <pc:sldLayoutMk cId="2346490082" sldId="2147483990"/>
          </pc:sldLayoutMkLst>
        </pc:sldLayoutChg>
        <pc:sldLayoutChg chg="add del mod replId">
          <pc:chgData name="Alicia Blake (2208796)" userId="S::2208796@student.uwtsd.ac.uk::c79351b6-5827-489a-bdae-1fff426b795c" providerId="AD" clId="Web-{985D8F1D-2485-D588-5289-DCAA5DDFE545}" dt="2026-02-16T17:24:44.406" v="28"/>
          <pc:sldLayoutMkLst>
            <pc:docMk/>
            <pc:sldMasterMk cId="1694114565" sldId="2147483983"/>
            <pc:sldLayoutMk cId="1502706082" sldId="2147483991"/>
          </pc:sldLayoutMkLst>
        </pc:sldLayoutChg>
        <pc:sldLayoutChg chg="add del mod replId">
          <pc:chgData name="Alicia Blake (2208796)" userId="S::2208796@student.uwtsd.ac.uk::c79351b6-5827-489a-bdae-1fff426b795c" providerId="AD" clId="Web-{985D8F1D-2485-D588-5289-DCAA5DDFE545}" dt="2026-02-16T17:24:44.406" v="28"/>
          <pc:sldLayoutMkLst>
            <pc:docMk/>
            <pc:sldMasterMk cId="1694114565" sldId="2147483983"/>
            <pc:sldLayoutMk cId="1194856088" sldId="2147483992"/>
          </pc:sldLayoutMkLst>
        </pc:sldLayoutChg>
        <pc:sldLayoutChg chg="add del mod replId">
          <pc:chgData name="Alicia Blake (2208796)" userId="S::2208796@student.uwtsd.ac.uk::c79351b6-5827-489a-bdae-1fff426b795c" providerId="AD" clId="Web-{985D8F1D-2485-D588-5289-DCAA5DDFE545}" dt="2026-02-16T17:24:44.406" v="28"/>
          <pc:sldLayoutMkLst>
            <pc:docMk/>
            <pc:sldMasterMk cId="1694114565" sldId="2147483983"/>
            <pc:sldLayoutMk cId="534077906" sldId="2147483993"/>
          </pc:sldLayoutMkLst>
        </pc:sldLayoutChg>
        <pc:sldLayoutChg chg="add del mod replId">
          <pc:chgData name="Alicia Blake (2208796)" userId="S::2208796@student.uwtsd.ac.uk::c79351b6-5827-489a-bdae-1fff426b795c" providerId="AD" clId="Web-{985D8F1D-2485-D588-5289-DCAA5DDFE545}" dt="2026-02-16T17:24:44.406" v="28"/>
          <pc:sldLayoutMkLst>
            <pc:docMk/>
            <pc:sldMasterMk cId="1694114565" sldId="2147483983"/>
            <pc:sldLayoutMk cId="2359963865" sldId="2147483994"/>
          </pc:sldLayoutMkLst>
        </pc:sldLayoutChg>
        <pc:sldLayoutChg chg="add del mod replId">
          <pc:chgData name="Alicia Blake (2208796)" userId="S::2208796@student.uwtsd.ac.uk::c79351b6-5827-489a-bdae-1fff426b795c" providerId="AD" clId="Web-{985D8F1D-2485-D588-5289-DCAA5DDFE545}" dt="2026-02-16T17:24:44.406" v="28"/>
          <pc:sldLayoutMkLst>
            <pc:docMk/>
            <pc:sldMasterMk cId="1694114565" sldId="2147483983"/>
            <pc:sldLayoutMk cId="3640155495" sldId="2147483995"/>
          </pc:sldLayoutMkLst>
        </pc:sldLayoutChg>
        <pc:sldLayoutChg chg="add del mod replId">
          <pc:chgData name="Alicia Blake (2208796)" userId="S::2208796@student.uwtsd.ac.uk::c79351b6-5827-489a-bdae-1fff426b795c" providerId="AD" clId="Web-{985D8F1D-2485-D588-5289-DCAA5DDFE545}" dt="2026-02-16T17:24:44.406" v="28"/>
          <pc:sldLayoutMkLst>
            <pc:docMk/>
            <pc:sldMasterMk cId="1694114565" sldId="2147483983"/>
            <pc:sldLayoutMk cId="1187179844" sldId="2147483996"/>
          </pc:sldLayoutMkLst>
        </pc:sldLayoutChg>
        <pc:sldLayoutChg chg="add del mod replId">
          <pc:chgData name="Alicia Blake (2208796)" userId="S::2208796@student.uwtsd.ac.uk::c79351b6-5827-489a-bdae-1fff426b795c" providerId="AD" clId="Web-{985D8F1D-2485-D588-5289-DCAA5DDFE545}" dt="2026-02-16T17:24:44.406" v="28"/>
          <pc:sldLayoutMkLst>
            <pc:docMk/>
            <pc:sldMasterMk cId="1694114565" sldId="2147483983"/>
            <pc:sldLayoutMk cId="2565615285" sldId="2147483997"/>
          </pc:sldLayoutMkLst>
        </pc:sldLayoutChg>
        <pc:sldLayoutChg chg="add del mod replId">
          <pc:chgData name="Alicia Blake (2208796)" userId="S::2208796@student.uwtsd.ac.uk::c79351b6-5827-489a-bdae-1fff426b795c" providerId="AD" clId="Web-{985D8F1D-2485-D588-5289-DCAA5DDFE545}" dt="2026-02-16T17:24:44.406" v="28"/>
          <pc:sldLayoutMkLst>
            <pc:docMk/>
            <pc:sldMasterMk cId="1694114565" sldId="2147483983"/>
            <pc:sldLayoutMk cId="1638351235" sldId="2147483998"/>
          </pc:sldLayoutMkLst>
        </pc:sldLayoutChg>
        <pc:sldLayoutChg chg="add del mod replId">
          <pc:chgData name="Alicia Blake (2208796)" userId="S::2208796@student.uwtsd.ac.uk::c79351b6-5827-489a-bdae-1fff426b795c" providerId="AD" clId="Web-{985D8F1D-2485-D588-5289-DCAA5DDFE545}" dt="2026-02-16T17:24:44.406" v="28"/>
          <pc:sldLayoutMkLst>
            <pc:docMk/>
            <pc:sldMasterMk cId="1694114565" sldId="2147483983"/>
            <pc:sldLayoutMk cId="3177091570" sldId="2147483999"/>
          </pc:sldLayoutMkLst>
        </pc:sldLayoutChg>
        <pc:sldLayoutChg chg="add del mod replId">
          <pc:chgData name="Alicia Blake (2208796)" userId="S::2208796@student.uwtsd.ac.uk::c79351b6-5827-489a-bdae-1fff426b795c" providerId="AD" clId="Web-{985D8F1D-2485-D588-5289-DCAA5DDFE545}" dt="2026-02-16T17:24:44.406" v="28"/>
          <pc:sldLayoutMkLst>
            <pc:docMk/>
            <pc:sldMasterMk cId="1694114565" sldId="2147483983"/>
            <pc:sldLayoutMk cId="2874745990" sldId="2147484000"/>
          </pc:sldLayoutMkLst>
        </pc:sldLayoutChg>
      </pc:sldMasterChg>
      <pc:sldMasterChg chg="add del addSldLayout delSldLayout modSldLayout">
        <pc:chgData name="Alicia Blake (2208796)" userId="S::2208796@student.uwtsd.ac.uk::c79351b6-5827-489a-bdae-1fff426b795c" providerId="AD" clId="Web-{985D8F1D-2485-D588-5289-DCAA5DDFE545}" dt="2026-02-16T17:25:43.579" v="29"/>
        <pc:sldMasterMkLst>
          <pc:docMk/>
          <pc:sldMasterMk cId="1572838366" sldId="2147484001"/>
        </pc:sldMasterMkLst>
        <pc:sldLayoutChg chg="add del mod replId">
          <pc:chgData name="Alicia Blake (2208796)" userId="S::2208796@student.uwtsd.ac.uk::c79351b6-5827-489a-bdae-1fff426b795c" providerId="AD" clId="Web-{985D8F1D-2485-D588-5289-DCAA5DDFE545}" dt="2026-02-16T17:25:43.579" v="29"/>
          <pc:sldLayoutMkLst>
            <pc:docMk/>
            <pc:sldMasterMk cId="1572838366" sldId="2147484001"/>
            <pc:sldLayoutMk cId="756145204" sldId="2147484002"/>
          </pc:sldLayoutMkLst>
        </pc:sldLayoutChg>
        <pc:sldLayoutChg chg="add del mod replId">
          <pc:chgData name="Alicia Blake (2208796)" userId="S::2208796@student.uwtsd.ac.uk::c79351b6-5827-489a-bdae-1fff426b795c" providerId="AD" clId="Web-{985D8F1D-2485-D588-5289-DCAA5DDFE545}" dt="2026-02-16T17:25:43.579" v="29"/>
          <pc:sldLayoutMkLst>
            <pc:docMk/>
            <pc:sldMasterMk cId="1572838366" sldId="2147484001"/>
            <pc:sldLayoutMk cId="2468646810" sldId="2147484003"/>
          </pc:sldLayoutMkLst>
        </pc:sldLayoutChg>
        <pc:sldLayoutChg chg="add del mod replId">
          <pc:chgData name="Alicia Blake (2208796)" userId="S::2208796@student.uwtsd.ac.uk::c79351b6-5827-489a-bdae-1fff426b795c" providerId="AD" clId="Web-{985D8F1D-2485-D588-5289-DCAA5DDFE545}" dt="2026-02-16T17:25:43.579" v="29"/>
          <pc:sldLayoutMkLst>
            <pc:docMk/>
            <pc:sldMasterMk cId="1572838366" sldId="2147484001"/>
            <pc:sldLayoutMk cId="3091116324" sldId="2147484004"/>
          </pc:sldLayoutMkLst>
        </pc:sldLayoutChg>
        <pc:sldLayoutChg chg="add del mod replId">
          <pc:chgData name="Alicia Blake (2208796)" userId="S::2208796@student.uwtsd.ac.uk::c79351b6-5827-489a-bdae-1fff426b795c" providerId="AD" clId="Web-{985D8F1D-2485-D588-5289-DCAA5DDFE545}" dt="2026-02-16T17:25:43.579" v="29"/>
          <pc:sldLayoutMkLst>
            <pc:docMk/>
            <pc:sldMasterMk cId="1572838366" sldId="2147484001"/>
            <pc:sldLayoutMk cId="1141553432" sldId="2147484005"/>
          </pc:sldLayoutMkLst>
        </pc:sldLayoutChg>
        <pc:sldLayoutChg chg="add del mod replId">
          <pc:chgData name="Alicia Blake (2208796)" userId="S::2208796@student.uwtsd.ac.uk::c79351b6-5827-489a-bdae-1fff426b795c" providerId="AD" clId="Web-{985D8F1D-2485-D588-5289-DCAA5DDFE545}" dt="2026-02-16T17:25:43.579" v="29"/>
          <pc:sldLayoutMkLst>
            <pc:docMk/>
            <pc:sldMasterMk cId="1572838366" sldId="2147484001"/>
            <pc:sldLayoutMk cId="1508973975" sldId="2147484006"/>
          </pc:sldLayoutMkLst>
        </pc:sldLayoutChg>
        <pc:sldLayoutChg chg="add del mod replId">
          <pc:chgData name="Alicia Blake (2208796)" userId="S::2208796@student.uwtsd.ac.uk::c79351b6-5827-489a-bdae-1fff426b795c" providerId="AD" clId="Web-{985D8F1D-2485-D588-5289-DCAA5DDFE545}" dt="2026-02-16T17:25:43.579" v="29"/>
          <pc:sldLayoutMkLst>
            <pc:docMk/>
            <pc:sldMasterMk cId="1572838366" sldId="2147484001"/>
            <pc:sldLayoutMk cId="3898618835" sldId="2147484007"/>
          </pc:sldLayoutMkLst>
        </pc:sldLayoutChg>
        <pc:sldLayoutChg chg="add del mod replId">
          <pc:chgData name="Alicia Blake (2208796)" userId="S::2208796@student.uwtsd.ac.uk::c79351b6-5827-489a-bdae-1fff426b795c" providerId="AD" clId="Web-{985D8F1D-2485-D588-5289-DCAA5DDFE545}" dt="2026-02-16T17:25:43.579" v="29"/>
          <pc:sldLayoutMkLst>
            <pc:docMk/>
            <pc:sldMasterMk cId="1572838366" sldId="2147484001"/>
            <pc:sldLayoutMk cId="1569056254" sldId="2147484008"/>
          </pc:sldLayoutMkLst>
        </pc:sldLayoutChg>
        <pc:sldLayoutChg chg="add del mod replId">
          <pc:chgData name="Alicia Blake (2208796)" userId="S::2208796@student.uwtsd.ac.uk::c79351b6-5827-489a-bdae-1fff426b795c" providerId="AD" clId="Web-{985D8F1D-2485-D588-5289-DCAA5DDFE545}" dt="2026-02-16T17:25:43.579" v="29"/>
          <pc:sldLayoutMkLst>
            <pc:docMk/>
            <pc:sldMasterMk cId="1572838366" sldId="2147484001"/>
            <pc:sldLayoutMk cId="2648154349" sldId="2147484009"/>
          </pc:sldLayoutMkLst>
        </pc:sldLayoutChg>
        <pc:sldLayoutChg chg="add del mod replId">
          <pc:chgData name="Alicia Blake (2208796)" userId="S::2208796@student.uwtsd.ac.uk::c79351b6-5827-489a-bdae-1fff426b795c" providerId="AD" clId="Web-{985D8F1D-2485-D588-5289-DCAA5DDFE545}" dt="2026-02-16T17:25:43.579" v="29"/>
          <pc:sldLayoutMkLst>
            <pc:docMk/>
            <pc:sldMasterMk cId="1572838366" sldId="2147484001"/>
            <pc:sldLayoutMk cId="41210870" sldId="2147484010"/>
          </pc:sldLayoutMkLst>
        </pc:sldLayoutChg>
        <pc:sldLayoutChg chg="add del mod replId">
          <pc:chgData name="Alicia Blake (2208796)" userId="S::2208796@student.uwtsd.ac.uk::c79351b6-5827-489a-bdae-1fff426b795c" providerId="AD" clId="Web-{985D8F1D-2485-D588-5289-DCAA5DDFE545}" dt="2026-02-16T17:25:43.579" v="29"/>
          <pc:sldLayoutMkLst>
            <pc:docMk/>
            <pc:sldMasterMk cId="1572838366" sldId="2147484001"/>
            <pc:sldLayoutMk cId="1020985633" sldId="2147484011"/>
          </pc:sldLayoutMkLst>
        </pc:sldLayoutChg>
        <pc:sldLayoutChg chg="add del mod replId">
          <pc:chgData name="Alicia Blake (2208796)" userId="S::2208796@student.uwtsd.ac.uk::c79351b6-5827-489a-bdae-1fff426b795c" providerId="AD" clId="Web-{985D8F1D-2485-D588-5289-DCAA5DDFE545}" dt="2026-02-16T17:25:43.579" v="29"/>
          <pc:sldLayoutMkLst>
            <pc:docMk/>
            <pc:sldMasterMk cId="1572838366" sldId="2147484001"/>
            <pc:sldLayoutMk cId="3389123286" sldId="2147484012"/>
          </pc:sldLayoutMkLst>
        </pc:sldLayoutChg>
        <pc:sldLayoutChg chg="add del mod replId">
          <pc:chgData name="Alicia Blake (2208796)" userId="S::2208796@student.uwtsd.ac.uk::c79351b6-5827-489a-bdae-1fff426b795c" providerId="AD" clId="Web-{985D8F1D-2485-D588-5289-DCAA5DDFE545}" dt="2026-02-16T17:25:43.579" v="29"/>
          <pc:sldLayoutMkLst>
            <pc:docMk/>
            <pc:sldMasterMk cId="1572838366" sldId="2147484001"/>
            <pc:sldLayoutMk cId="2470639745" sldId="2147484013"/>
          </pc:sldLayoutMkLst>
        </pc:sldLayoutChg>
        <pc:sldLayoutChg chg="add del mod replId">
          <pc:chgData name="Alicia Blake (2208796)" userId="S::2208796@student.uwtsd.ac.uk::c79351b6-5827-489a-bdae-1fff426b795c" providerId="AD" clId="Web-{985D8F1D-2485-D588-5289-DCAA5DDFE545}" dt="2026-02-16T17:25:43.579" v="29"/>
          <pc:sldLayoutMkLst>
            <pc:docMk/>
            <pc:sldMasterMk cId="1572838366" sldId="2147484001"/>
            <pc:sldLayoutMk cId="271414364" sldId="2147484014"/>
          </pc:sldLayoutMkLst>
        </pc:sldLayoutChg>
        <pc:sldLayoutChg chg="add del mod replId">
          <pc:chgData name="Alicia Blake (2208796)" userId="S::2208796@student.uwtsd.ac.uk::c79351b6-5827-489a-bdae-1fff426b795c" providerId="AD" clId="Web-{985D8F1D-2485-D588-5289-DCAA5DDFE545}" dt="2026-02-16T17:25:43.579" v="29"/>
          <pc:sldLayoutMkLst>
            <pc:docMk/>
            <pc:sldMasterMk cId="1572838366" sldId="2147484001"/>
            <pc:sldLayoutMk cId="539596434" sldId="2147484015"/>
          </pc:sldLayoutMkLst>
        </pc:sldLayoutChg>
        <pc:sldLayoutChg chg="add del mod replId">
          <pc:chgData name="Alicia Blake (2208796)" userId="S::2208796@student.uwtsd.ac.uk::c79351b6-5827-489a-bdae-1fff426b795c" providerId="AD" clId="Web-{985D8F1D-2485-D588-5289-DCAA5DDFE545}" dt="2026-02-16T17:25:43.579" v="29"/>
          <pc:sldLayoutMkLst>
            <pc:docMk/>
            <pc:sldMasterMk cId="1572838366" sldId="2147484001"/>
            <pc:sldLayoutMk cId="1152966305" sldId="2147484016"/>
          </pc:sldLayoutMkLst>
        </pc:sldLayoutChg>
        <pc:sldLayoutChg chg="add del mod replId">
          <pc:chgData name="Alicia Blake (2208796)" userId="S::2208796@student.uwtsd.ac.uk::c79351b6-5827-489a-bdae-1fff426b795c" providerId="AD" clId="Web-{985D8F1D-2485-D588-5289-DCAA5DDFE545}" dt="2026-02-16T17:25:43.579" v="29"/>
          <pc:sldLayoutMkLst>
            <pc:docMk/>
            <pc:sldMasterMk cId="1572838366" sldId="2147484001"/>
            <pc:sldLayoutMk cId="3567175787" sldId="2147484017"/>
          </pc:sldLayoutMkLst>
        </pc:sldLayoutChg>
        <pc:sldLayoutChg chg="add del mod replId">
          <pc:chgData name="Alicia Blake (2208796)" userId="S::2208796@student.uwtsd.ac.uk::c79351b6-5827-489a-bdae-1fff426b795c" providerId="AD" clId="Web-{985D8F1D-2485-D588-5289-DCAA5DDFE545}" dt="2026-02-16T17:25:43.579" v="29"/>
          <pc:sldLayoutMkLst>
            <pc:docMk/>
            <pc:sldMasterMk cId="1572838366" sldId="2147484001"/>
            <pc:sldLayoutMk cId="4120019395" sldId="2147484018"/>
          </pc:sldLayoutMkLst>
        </pc:sldLayoutChg>
      </pc:sldMasterChg>
      <pc:sldMasterChg chg="add del addSldLayout delSldLayout modSldLayout">
        <pc:chgData name="Alicia Blake (2208796)" userId="S::2208796@student.uwtsd.ac.uk::c79351b6-5827-489a-bdae-1fff426b795c" providerId="AD" clId="Web-{985D8F1D-2485-D588-5289-DCAA5DDFE545}" dt="2026-02-16T17:25:47.970" v="30"/>
        <pc:sldMasterMkLst>
          <pc:docMk/>
          <pc:sldMasterMk cId="3221965159" sldId="2147484019"/>
        </pc:sldMasterMkLst>
        <pc:sldLayoutChg chg="add del mod replId">
          <pc:chgData name="Alicia Blake (2208796)" userId="S::2208796@student.uwtsd.ac.uk::c79351b6-5827-489a-bdae-1fff426b795c" providerId="AD" clId="Web-{985D8F1D-2485-D588-5289-DCAA5DDFE545}" dt="2026-02-16T17:25:47.970" v="30"/>
          <pc:sldLayoutMkLst>
            <pc:docMk/>
            <pc:sldMasterMk cId="3221965159" sldId="2147484019"/>
            <pc:sldLayoutMk cId="352432830" sldId="2147484020"/>
          </pc:sldLayoutMkLst>
        </pc:sldLayoutChg>
        <pc:sldLayoutChg chg="add del mod replId">
          <pc:chgData name="Alicia Blake (2208796)" userId="S::2208796@student.uwtsd.ac.uk::c79351b6-5827-489a-bdae-1fff426b795c" providerId="AD" clId="Web-{985D8F1D-2485-D588-5289-DCAA5DDFE545}" dt="2026-02-16T17:25:47.970" v="30"/>
          <pc:sldLayoutMkLst>
            <pc:docMk/>
            <pc:sldMasterMk cId="3221965159" sldId="2147484019"/>
            <pc:sldLayoutMk cId="1627400378" sldId="2147484021"/>
          </pc:sldLayoutMkLst>
        </pc:sldLayoutChg>
        <pc:sldLayoutChg chg="add del mod replId">
          <pc:chgData name="Alicia Blake (2208796)" userId="S::2208796@student.uwtsd.ac.uk::c79351b6-5827-489a-bdae-1fff426b795c" providerId="AD" clId="Web-{985D8F1D-2485-D588-5289-DCAA5DDFE545}" dt="2026-02-16T17:25:47.970" v="30"/>
          <pc:sldLayoutMkLst>
            <pc:docMk/>
            <pc:sldMasterMk cId="3221965159" sldId="2147484019"/>
            <pc:sldLayoutMk cId="768056143" sldId="2147484022"/>
          </pc:sldLayoutMkLst>
        </pc:sldLayoutChg>
        <pc:sldLayoutChg chg="add del mod replId">
          <pc:chgData name="Alicia Blake (2208796)" userId="S::2208796@student.uwtsd.ac.uk::c79351b6-5827-489a-bdae-1fff426b795c" providerId="AD" clId="Web-{985D8F1D-2485-D588-5289-DCAA5DDFE545}" dt="2026-02-16T17:25:47.970" v="30"/>
          <pc:sldLayoutMkLst>
            <pc:docMk/>
            <pc:sldMasterMk cId="3221965159" sldId="2147484019"/>
            <pc:sldLayoutMk cId="888561925" sldId="2147484023"/>
          </pc:sldLayoutMkLst>
        </pc:sldLayoutChg>
        <pc:sldLayoutChg chg="add del mod replId">
          <pc:chgData name="Alicia Blake (2208796)" userId="S::2208796@student.uwtsd.ac.uk::c79351b6-5827-489a-bdae-1fff426b795c" providerId="AD" clId="Web-{985D8F1D-2485-D588-5289-DCAA5DDFE545}" dt="2026-02-16T17:25:47.970" v="30"/>
          <pc:sldLayoutMkLst>
            <pc:docMk/>
            <pc:sldMasterMk cId="3221965159" sldId="2147484019"/>
            <pc:sldLayoutMk cId="1868369825" sldId="2147484024"/>
          </pc:sldLayoutMkLst>
        </pc:sldLayoutChg>
        <pc:sldLayoutChg chg="add del mod replId">
          <pc:chgData name="Alicia Blake (2208796)" userId="S::2208796@student.uwtsd.ac.uk::c79351b6-5827-489a-bdae-1fff426b795c" providerId="AD" clId="Web-{985D8F1D-2485-D588-5289-DCAA5DDFE545}" dt="2026-02-16T17:25:47.970" v="30"/>
          <pc:sldLayoutMkLst>
            <pc:docMk/>
            <pc:sldMasterMk cId="3221965159" sldId="2147484019"/>
            <pc:sldLayoutMk cId="3618902126" sldId="2147484025"/>
          </pc:sldLayoutMkLst>
        </pc:sldLayoutChg>
        <pc:sldLayoutChg chg="add del mod replId">
          <pc:chgData name="Alicia Blake (2208796)" userId="S::2208796@student.uwtsd.ac.uk::c79351b6-5827-489a-bdae-1fff426b795c" providerId="AD" clId="Web-{985D8F1D-2485-D588-5289-DCAA5DDFE545}" dt="2026-02-16T17:25:47.970" v="30"/>
          <pc:sldLayoutMkLst>
            <pc:docMk/>
            <pc:sldMasterMk cId="3221965159" sldId="2147484019"/>
            <pc:sldLayoutMk cId="2716923957" sldId="2147484026"/>
          </pc:sldLayoutMkLst>
        </pc:sldLayoutChg>
        <pc:sldLayoutChg chg="add del mod replId">
          <pc:chgData name="Alicia Blake (2208796)" userId="S::2208796@student.uwtsd.ac.uk::c79351b6-5827-489a-bdae-1fff426b795c" providerId="AD" clId="Web-{985D8F1D-2485-D588-5289-DCAA5DDFE545}" dt="2026-02-16T17:25:47.970" v="30"/>
          <pc:sldLayoutMkLst>
            <pc:docMk/>
            <pc:sldMasterMk cId="3221965159" sldId="2147484019"/>
            <pc:sldLayoutMk cId="3337107268" sldId="2147484027"/>
          </pc:sldLayoutMkLst>
        </pc:sldLayoutChg>
        <pc:sldLayoutChg chg="add del mod replId">
          <pc:chgData name="Alicia Blake (2208796)" userId="S::2208796@student.uwtsd.ac.uk::c79351b6-5827-489a-bdae-1fff426b795c" providerId="AD" clId="Web-{985D8F1D-2485-D588-5289-DCAA5DDFE545}" dt="2026-02-16T17:25:47.970" v="30"/>
          <pc:sldLayoutMkLst>
            <pc:docMk/>
            <pc:sldMasterMk cId="3221965159" sldId="2147484019"/>
            <pc:sldLayoutMk cId="1381931341" sldId="2147484028"/>
          </pc:sldLayoutMkLst>
        </pc:sldLayoutChg>
        <pc:sldLayoutChg chg="add del mod replId">
          <pc:chgData name="Alicia Blake (2208796)" userId="S::2208796@student.uwtsd.ac.uk::c79351b6-5827-489a-bdae-1fff426b795c" providerId="AD" clId="Web-{985D8F1D-2485-D588-5289-DCAA5DDFE545}" dt="2026-02-16T17:25:47.970" v="30"/>
          <pc:sldLayoutMkLst>
            <pc:docMk/>
            <pc:sldMasterMk cId="3221965159" sldId="2147484019"/>
            <pc:sldLayoutMk cId="2588020882" sldId="2147484029"/>
          </pc:sldLayoutMkLst>
        </pc:sldLayoutChg>
        <pc:sldLayoutChg chg="add del mod replId">
          <pc:chgData name="Alicia Blake (2208796)" userId="S::2208796@student.uwtsd.ac.uk::c79351b6-5827-489a-bdae-1fff426b795c" providerId="AD" clId="Web-{985D8F1D-2485-D588-5289-DCAA5DDFE545}" dt="2026-02-16T17:25:47.970" v="30"/>
          <pc:sldLayoutMkLst>
            <pc:docMk/>
            <pc:sldMasterMk cId="3221965159" sldId="2147484019"/>
            <pc:sldLayoutMk cId="1834074937" sldId="2147484030"/>
          </pc:sldLayoutMkLst>
        </pc:sldLayoutChg>
        <pc:sldLayoutChg chg="add del mod replId">
          <pc:chgData name="Alicia Blake (2208796)" userId="S::2208796@student.uwtsd.ac.uk::c79351b6-5827-489a-bdae-1fff426b795c" providerId="AD" clId="Web-{985D8F1D-2485-D588-5289-DCAA5DDFE545}" dt="2026-02-16T17:25:47.970" v="30"/>
          <pc:sldLayoutMkLst>
            <pc:docMk/>
            <pc:sldMasterMk cId="3221965159" sldId="2147484019"/>
            <pc:sldLayoutMk cId="2289840372" sldId="2147484031"/>
          </pc:sldLayoutMkLst>
        </pc:sldLayoutChg>
        <pc:sldLayoutChg chg="add del mod replId">
          <pc:chgData name="Alicia Blake (2208796)" userId="S::2208796@student.uwtsd.ac.uk::c79351b6-5827-489a-bdae-1fff426b795c" providerId="AD" clId="Web-{985D8F1D-2485-D588-5289-DCAA5DDFE545}" dt="2026-02-16T17:25:47.970" v="30"/>
          <pc:sldLayoutMkLst>
            <pc:docMk/>
            <pc:sldMasterMk cId="3221965159" sldId="2147484019"/>
            <pc:sldLayoutMk cId="1452390469" sldId="2147484032"/>
          </pc:sldLayoutMkLst>
        </pc:sldLayoutChg>
        <pc:sldLayoutChg chg="add del mod replId">
          <pc:chgData name="Alicia Blake (2208796)" userId="S::2208796@student.uwtsd.ac.uk::c79351b6-5827-489a-bdae-1fff426b795c" providerId="AD" clId="Web-{985D8F1D-2485-D588-5289-DCAA5DDFE545}" dt="2026-02-16T17:25:47.970" v="30"/>
          <pc:sldLayoutMkLst>
            <pc:docMk/>
            <pc:sldMasterMk cId="3221965159" sldId="2147484019"/>
            <pc:sldLayoutMk cId="1188041400" sldId="2147484033"/>
          </pc:sldLayoutMkLst>
        </pc:sldLayoutChg>
        <pc:sldLayoutChg chg="add del mod replId">
          <pc:chgData name="Alicia Blake (2208796)" userId="S::2208796@student.uwtsd.ac.uk::c79351b6-5827-489a-bdae-1fff426b795c" providerId="AD" clId="Web-{985D8F1D-2485-D588-5289-DCAA5DDFE545}" dt="2026-02-16T17:25:47.970" v="30"/>
          <pc:sldLayoutMkLst>
            <pc:docMk/>
            <pc:sldMasterMk cId="3221965159" sldId="2147484019"/>
            <pc:sldLayoutMk cId="568978638" sldId="2147484034"/>
          </pc:sldLayoutMkLst>
        </pc:sldLayoutChg>
        <pc:sldLayoutChg chg="add del mod replId">
          <pc:chgData name="Alicia Blake (2208796)" userId="S::2208796@student.uwtsd.ac.uk::c79351b6-5827-489a-bdae-1fff426b795c" providerId="AD" clId="Web-{985D8F1D-2485-D588-5289-DCAA5DDFE545}" dt="2026-02-16T17:25:47.970" v="30"/>
          <pc:sldLayoutMkLst>
            <pc:docMk/>
            <pc:sldMasterMk cId="3221965159" sldId="2147484019"/>
            <pc:sldLayoutMk cId="3236153442" sldId="2147484035"/>
          </pc:sldLayoutMkLst>
        </pc:sldLayoutChg>
      </pc:sldMasterChg>
      <pc:sldMasterChg chg="add addSldLayout modSldLayout">
        <pc:chgData name="Alicia Blake (2208796)" userId="S::2208796@student.uwtsd.ac.uk::c79351b6-5827-489a-bdae-1fff426b795c" providerId="AD" clId="Web-{985D8F1D-2485-D588-5289-DCAA5DDFE545}" dt="2026-02-16T17:25:47.970" v="30"/>
        <pc:sldMasterMkLst>
          <pc:docMk/>
          <pc:sldMasterMk cId="3912521160" sldId="2147484036"/>
        </pc:sldMasterMkLst>
        <pc:sldLayoutChg chg="add mod replId">
          <pc:chgData name="Alicia Blake (2208796)" userId="S::2208796@student.uwtsd.ac.uk::c79351b6-5827-489a-bdae-1fff426b795c" providerId="AD" clId="Web-{985D8F1D-2485-D588-5289-DCAA5DDFE545}" dt="2026-02-16T17:25:47.970" v="30"/>
          <pc:sldLayoutMkLst>
            <pc:docMk/>
            <pc:sldMasterMk cId="3912521160" sldId="2147484036"/>
            <pc:sldLayoutMk cId="992558157" sldId="2147484037"/>
          </pc:sldLayoutMkLst>
        </pc:sldLayoutChg>
        <pc:sldLayoutChg chg="add mod replId">
          <pc:chgData name="Alicia Blake (2208796)" userId="S::2208796@student.uwtsd.ac.uk::c79351b6-5827-489a-bdae-1fff426b795c" providerId="AD" clId="Web-{985D8F1D-2485-D588-5289-DCAA5DDFE545}" dt="2026-02-16T17:25:47.970" v="30"/>
          <pc:sldLayoutMkLst>
            <pc:docMk/>
            <pc:sldMasterMk cId="3912521160" sldId="2147484036"/>
            <pc:sldLayoutMk cId="758357582" sldId="2147484038"/>
          </pc:sldLayoutMkLst>
        </pc:sldLayoutChg>
        <pc:sldLayoutChg chg="add mod replId">
          <pc:chgData name="Alicia Blake (2208796)" userId="S::2208796@student.uwtsd.ac.uk::c79351b6-5827-489a-bdae-1fff426b795c" providerId="AD" clId="Web-{985D8F1D-2485-D588-5289-DCAA5DDFE545}" dt="2026-02-16T17:25:47.970" v="30"/>
          <pc:sldLayoutMkLst>
            <pc:docMk/>
            <pc:sldMasterMk cId="3912521160" sldId="2147484036"/>
            <pc:sldLayoutMk cId="4046645999" sldId="2147484039"/>
          </pc:sldLayoutMkLst>
        </pc:sldLayoutChg>
        <pc:sldLayoutChg chg="add mod replId">
          <pc:chgData name="Alicia Blake (2208796)" userId="S::2208796@student.uwtsd.ac.uk::c79351b6-5827-489a-bdae-1fff426b795c" providerId="AD" clId="Web-{985D8F1D-2485-D588-5289-DCAA5DDFE545}" dt="2026-02-16T17:25:47.970" v="30"/>
          <pc:sldLayoutMkLst>
            <pc:docMk/>
            <pc:sldMasterMk cId="3912521160" sldId="2147484036"/>
            <pc:sldLayoutMk cId="3274520278" sldId="2147484040"/>
          </pc:sldLayoutMkLst>
        </pc:sldLayoutChg>
        <pc:sldLayoutChg chg="add mod replId">
          <pc:chgData name="Alicia Blake (2208796)" userId="S::2208796@student.uwtsd.ac.uk::c79351b6-5827-489a-bdae-1fff426b795c" providerId="AD" clId="Web-{985D8F1D-2485-D588-5289-DCAA5DDFE545}" dt="2026-02-16T17:25:47.970" v="30"/>
          <pc:sldLayoutMkLst>
            <pc:docMk/>
            <pc:sldMasterMk cId="3912521160" sldId="2147484036"/>
            <pc:sldLayoutMk cId="15593461" sldId="2147484041"/>
          </pc:sldLayoutMkLst>
        </pc:sldLayoutChg>
        <pc:sldLayoutChg chg="add mod replId">
          <pc:chgData name="Alicia Blake (2208796)" userId="S::2208796@student.uwtsd.ac.uk::c79351b6-5827-489a-bdae-1fff426b795c" providerId="AD" clId="Web-{985D8F1D-2485-D588-5289-DCAA5DDFE545}" dt="2026-02-16T17:25:47.970" v="30"/>
          <pc:sldLayoutMkLst>
            <pc:docMk/>
            <pc:sldMasterMk cId="3912521160" sldId="2147484036"/>
            <pc:sldLayoutMk cId="374434532" sldId="2147484042"/>
          </pc:sldLayoutMkLst>
        </pc:sldLayoutChg>
        <pc:sldLayoutChg chg="add mod replId">
          <pc:chgData name="Alicia Blake (2208796)" userId="S::2208796@student.uwtsd.ac.uk::c79351b6-5827-489a-bdae-1fff426b795c" providerId="AD" clId="Web-{985D8F1D-2485-D588-5289-DCAA5DDFE545}" dt="2026-02-16T17:25:47.970" v="30"/>
          <pc:sldLayoutMkLst>
            <pc:docMk/>
            <pc:sldMasterMk cId="3912521160" sldId="2147484036"/>
            <pc:sldLayoutMk cId="3236468131" sldId="2147484043"/>
          </pc:sldLayoutMkLst>
        </pc:sldLayoutChg>
        <pc:sldLayoutChg chg="add mod replId">
          <pc:chgData name="Alicia Blake (2208796)" userId="S::2208796@student.uwtsd.ac.uk::c79351b6-5827-489a-bdae-1fff426b795c" providerId="AD" clId="Web-{985D8F1D-2485-D588-5289-DCAA5DDFE545}" dt="2026-02-16T17:25:47.970" v="30"/>
          <pc:sldLayoutMkLst>
            <pc:docMk/>
            <pc:sldMasterMk cId="3912521160" sldId="2147484036"/>
            <pc:sldLayoutMk cId="2969356687" sldId="2147484044"/>
          </pc:sldLayoutMkLst>
        </pc:sldLayoutChg>
        <pc:sldLayoutChg chg="add mod replId">
          <pc:chgData name="Alicia Blake (2208796)" userId="S::2208796@student.uwtsd.ac.uk::c79351b6-5827-489a-bdae-1fff426b795c" providerId="AD" clId="Web-{985D8F1D-2485-D588-5289-DCAA5DDFE545}" dt="2026-02-16T17:25:47.970" v="30"/>
          <pc:sldLayoutMkLst>
            <pc:docMk/>
            <pc:sldMasterMk cId="3912521160" sldId="2147484036"/>
            <pc:sldLayoutMk cId="258199514" sldId="2147484045"/>
          </pc:sldLayoutMkLst>
        </pc:sldLayoutChg>
        <pc:sldLayoutChg chg="add mod replId">
          <pc:chgData name="Alicia Blake (2208796)" userId="S::2208796@student.uwtsd.ac.uk::c79351b6-5827-489a-bdae-1fff426b795c" providerId="AD" clId="Web-{985D8F1D-2485-D588-5289-DCAA5DDFE545}" dt="2026-02-16T17:25:47.970" v="30"/>
          <pc:sldLayoutMkLst>
            <pc:docMk/>
            <pc:sldMasterMk cId="3912521160" sldId="2147484036"/>
            <pc:sldLayoutMk cId="4149669808" sldId="2147484046"/>
          </pc:sldLayoutMkLst>
        </pc:sldLayoutChg>
        <pc:sldLayoutChg chg="add mod replId">
          <pc:chgData name="Alicia Blake (2208796)" userId="S::2208796@student.uwtsd.ac.uk::c79351b6-5827-489a-bdae-1fff426b795c" providerId="AD" clId="Web-{985D8F1D-2485-D588-5289-DCAA5DDFE545}" dt="2026-02-16T17:25:47.970" v="30"/>
          <pc:sldLayoutMkLst>
            <pc:docMk/>
            <pc:sldMasterMk cId="3912521160" sldId="2147484036"/>
            <pc:sldLayoutMk cId="2568312694" sldId="2147484047"/>
          </pc:sldLayoutMkLst>
        </pc:sldLayoutChg>
        <pc:sldLayoutChg chg="add mod replId">
          <pc:chgData name="Alicia Blake (2208796)" userId="S::2208796@student.uwtsd.ac.uk::c79351b6-5827-489a-bdae-1fff426b795c" providerId="AD" clId="Web-{985D8F1D-2485-D588-5289-DCAA5DDFE545}" dt="2026-02-16T17:25:47.970" v="30"/>
          <pc:sldLayoutMkLst>
            <pc:docMk/>
            <pc:sldMasterMk cId="3912521160" sldId="2147484036"/>
            <pc:sldLayoutMk cId="3715586503" sldId="2147484048"/>
          </pc:sldLayoutMkLst>
        </pc:sldLayoutChg>
        <pc:sldLayoutChg chg="add mod replId">
          <pc:chgData name="Alicia Blake (2208796)" userId="S::2208796@student.uwtsd.ac.uk::c79351b6-5827-489a-bdae-1fff426b795c" providerId="AD" clId="Web-{985D8F1D-2485-D588-5289-DCAA5DDFE545}" dt="2026-02-16T17:25:47.970" v="30"/>
          <pc:sldLayoutMkLst>
            <pc:docMk/>
            <pc:sldMasterMk cId="3912521160" sldId="2147484036"/>
            <pc:sldLayoutMk cId="2678285523" sldId="2147484049"/>
          </pc:sldLayoutMkLst>
        </pc:sldLayoutChg>
        <pc:sldLayoutChg chg="add mod replId">
          <pc:chgData name="Alicia Blake (2208796)" userId="S::2208796@student.uwtsd.ac.uk::c79351b6-5827-489a-bdae-1fff426b795c" providerId="AD" clId="Web-{985D8F1D-2485-D588-5289-DCAA5DDFE545}" dt="2026-02-16T17:25:47.970" v="30"/>
          <pc:sldLayoutMkLst>
            <pc:docMk/>
            <pc:sldMasterMk cId="3912521160" sldId="2147484036"/>
            <pc:sldLayoutMk cId="2719567139" sldId="2147484050"/>
          </pc:sldLayoutMkLst>
        </pc:sldLayoutChg>
        <pc:sldLayoutChg chg="add mod replId">
          <pc:chgData name="Alicia Blake (2208796)" userId="S::2208796@student.uwtsd.ac.uk::c79351b6-5827-489a-bdae-1fff426b795c" providerId="AD" clId="Web-{985D8F1D-2485-D588-5289-DCAA5DDFE545}" dt="2026-02-16T17:25:47.970" v="30"/>
          <pc:sldLayoutMkLst>
            <pc:docMk/>
            <pc:sldMasterMk cId="3912521160" sldId="2147484036"/>
            <pc:sldLayoutMk cId="1408383707" sldId="2147484051"/>
          </pc:sldLayoutMkLst>
        </pc:sldLayoutChg>
        <pc:sldLayoutChg chg="add mod replId">
          <pc:chgData name="Alicia Blake (2208796)" userId="S::2208796@student.uwtsd.ac.uk::c79351b6-5827-489a-bdae-1fff426b795c" providerId="AD" clId="Web-{985D8F1D-2485-D588-5289-DCAA5DDFE545}" dt="2026-02-16T17:25:47.970" v="30"/>
          <pc:sldLayoutMkLst>
            <pc:docMk/>
            <pc:sldMasterMk cId="3912521160" sldId="2147484036"/>
            <pc:sldLayoutMk cId="1977369748" sldId="2147484052"/>
          </pc:sldLayoutMkLst>
        </pc:sldLayoutChg>
      </pc:sldMasterChg>
    </pc:docChg>
  </pc:docChgLst>
  <pc:docChgLst>
    <pc:chgData name="Carmen Prodan (2223977)" userId="S::2223977@student.uwtsd.ac.uk::e1abc6c5-c458-4b56-9860-d23ac865f0e6" providerId="AD" clId="Web-{9FEBE019-6BE2-F903-C276-27E57EB81C57}"/>
    <pc:docChg chg="modSld">
      <pc:chgData name="Carmen Prodan (2223977)" userId="S::2223977@student.uwtsd.ac.uk::e1abc6c5-c458-4b56-9860-d23ac865f0e6" providerId="AD" clId="Web-{9FEBE019-6BE2-F903-C276-27E57EB81C57}" dt="2026-02-16T18:17:18.715" v="3" actId="1076"/>
      <pc:docMkLst>
        <pc:docMk/>
      </pc:docMkLst>
      <pc:sldChg chg="mod setBg">
        <pc:chgData name="Carmen Prodan (2223977)" userId="S::2223977@student.uwtsd.ac.uk::e1abc6c5-c458-4b56-9860-d23ac865f0e6" providerId="AD" clId="Web-{9FEBE019-6BE2-F903-C276-27E57EB81C57}" dt="2026-02-16T11:11:28.239" v="2"/>
        <pc:sldMkLst>
          <pc:docMk/>
          <pc:sldMk cId="109857222" sldId="256"/>
        </pc:sldMkLst>
      </pc:sldChg>
      <pc:sldChg chg="modSp">
        <pc:chgData name="Carmen Prodan (2223977)" userId="S::2223977@student.uwtsd.ac.uk::e1abc6c5-c458-4b56-9860-d23ac865f0e6" providerId="AD" clId="Web-{9FEBE019-6BE2-F903-C276-27E57EB81C57}" dt="2026-02-16T18:17:18.715" v="3" actId="1076"/>
        <pc:sldMkLst>
          <pc:docMk/>
          <pc:sldMk cId="2613521229" sldId="264"/>
        </pc:sldMkLst>
        <pc:picChg chg="mod">
          <ac:chgData name="Carmen Prodan (2223977)" userId="S::2223977@student.uwtsd.ac.uk::e1abc6c5-c458-4b56-9860-d23ac865f0e6" providerId="AD" clId="Web-{9FEBE019-6BE2-F903-C276-27E57EB81C57}" dt="2026-02-16T18:17:18.715" v="3" actId="1076"/>
          <ac:picMkLst>
            <pc:docMk/>
            <pc:sldMk cId="2613521229" sldId="264"/>
            <ac:picMk id="21" creationId="{03172E78-6285-10A4-6F02-6DFB2B6D411E}"/>
          </ac:picMkLst>
        </pc:picChg>
      </pc:sldChg>
    </pc:docChg>
  </pc:docChgLst>
  <pc:docChgLst>
    <pc:chgData name="Denise Chambers (2020342)" userId="S::2020342@student.uwtsd.ac.uk::ac00f03d-5a47-4528-8af7-3631bae86e54" providerId="AD" clId="Web-{6648254A-AA36-F25C-2CAE-E5ABA8C3A8D4}"/>
    <pc:docChg chg="modSld">
      <pc:chgData name="Denise Chambers (2020342)" userId="S::2020342@student.uwtsd.ac.uk::ac00f03d-5a47-4528-8af7-3631bae86e54" providerId="AD" clId="Web-{6648254A-AA36-F25C-2CAE-E5ABA8C3A8D4}" dt="2026-02-16T10:59:19.502" v="8"/>
      <pc:docMkLst>
        <pc:docMk/>
      </pc:docMkLst>
      <pc:sldChg chg="mod setBg">
        <pc:chgData name="Denise Chambers (2020342)" userId="S::2020342@student.uwtsd.ac.uk::ac00f03d-5a47-4528-8af7-3631bae86e54" providerId="AD" clId="Web-{6648254A-AA36-F25C-2CAE-E5ABA8C3A8D4}" dt="2026-02-16T10:57:28.328" v="1"/>
        <pc:sldMkLst>
          <pc:docMk/>
          <pc:sldMk cId="1972449690" sldId="268"/>
        </pc:sldMkLst>
      </pc:sldChg>
      <pc:sldChg chg="mod setBg">
        <pc:chgData name="Denise Chambers (2020342)" userId="S::2020342@student.uwtsd.ac.uk::ac00f03d-5a47-4528-8af7-3631bae86e54" providerId="AD" clId="Web-{6648254A-AA36-F25C-2CAE-E5ABA8C3A8D4}" dt="2026-02-16T10:58:11.704" v="2"/>
        <pc:sldMkLst>
          <pc:docMk/>
          <pc:sldMk cId="282002704" sldId="279"/>
        </pc:sldMkLst>
      </pc:sldChg>
      <pc:sldChg chg="mod setBg">
        <pc:chgData name="Denise Chambers (2020342)" userId="S::2020342@student.uwtsd.ac.uk::ac00f03d-5a47-4528-8af7-3631bae86e54" providerId="AD" clId="Web-{6648254A-AA36-F25C-2CAE-E5ABA8C3A8D4}" dt="2026-02-16T10:58:40.032" v="3"/>
        <pc:sldMkLst>
          <pc:docMk/>
          <pc:sldMk cId="1411637144" sldId="280"/>
        </pc:sldMkLst>
      </pc:sldChg>
      <pc:sldChg chg="mod setBg">
        <pc:chgData name="Denise Chambers (2020342)" userId="S::2020342@student.uwtsd.ac.uk::ac00f03d-5a47-4528-8af7-3631bae86e54" providerId="AD" clId="Web-{6648254A-AA36-F25C-2CAE-E5ABA8C3A8D4}" dt="2026-02-16T10:58:49.173" v="4"/>
        <pc:sldMkLst>
          <pc:docMk/>
          <pc:sldMk cId="967341977" sldId="281"/>
        </pc:sldMkLst>
      </pc:sldChg>
      <pc:sldChg chg="mod setBg">
        <pc:chgData name="Denise Chambers (2020342)" userId="S::2020342@student.uwtsd.ac.uk::ac00f03d-5a47-4528-8af7-3631bae86e54" providerId="AD" clId="Web-{6648254A-AA36-F25C-2CAE-E5ABA8C3A8D4}" dt="2026-02-16T10:59:19.502" v="8"/>
        <pc:sldMkLst>
          <pc:docMk/>
          <pc:sldMk cId="686432414" sldId="282"/>
        </pc:sldMkLst>
      </pc:sldChg>
      <pc:sldChg chg="mod setBg">
        <pc:chgData name="Denise Chambers (2020342)" userId="S::2020342@student.uwtsd.ac.uk::ac00f03d-5a47-4528-8af7-3631bae86e54" providerId="AD" clId="Web-{6648254A-AA36-F25C-2CAE-E5ABA8C3A8D4}" dt="2026-02-16T10:58:57.642" v="5"/>
        <pc:sldMkLst>
          <pc:docMk/>
          <pc:sldMk cId="2502230289" sldId="283"/>
        </pc:sldMkLst>
      </pc:sldChg>
      <pc:sldChg chg="mod setBg">
        <pc:chgData name="Denise Chambers (2020342)" userId="S::2020342@student.uwtsd.ac.uk::ac00f03d-5a47-4528-8af7-3631bae86e54" providerId="AD" clId="Web-{6648254A-AA36-F25C-2CAE-E5ABA8C3A8D4}" dt="2026-02-16T10:59:05.939" v="6"/>
        <pc:sldMkLst>
          <pc:docMk/>
          <pc:sldMk cId="1491826624" sldId="284"/>
        </pc:sldMkLst>
      </pc:sldChg>
      <pc:sldChg chg="mod setBg">
        <pc:chgData name="Denise Chambers (2020342)" userId="S::2020342@student.uwtsd.ac.uk::ac00f03d-5a47-4528-8af7-3631bae86e54" providerId="AD" clId="Web-{6648254A-AA36-F25C-2CAE-E5ABA8C3A8D4}" dt="2026-02-16T10:59:12.408" v="7"/>
        <pc:sldMkLst>
          <pc:docMk/>
          <pc:sldMk cId="3588892300" sldId="285"/>
        </pc:sldMkLst>
      </pc:sldChg>
    </pc:docChg>
  </pc:docChgLst>
  <pc:docChgLst>
    <pc:chgData name="Kumakamba Punga (2226848)" userId="S::2226848@student.uwtsd.ac.uk::79328788-a08e-4d75-aa9d-437056578da8" providerId="AD" clId="Web-{8BE58ECD-A13F-596C-EC2E-B69A7A1A77AC}"/>
    <pc:docChg chg="modSld">
      <pc:chgData name="Kumakamba Punga (2226848)" userId="S::2226848@student.uwtsd.ac.uk::79328788-a08e-4d75-aa9d-437056578da8" providerId="AD" clId="Web-{8BE58ECD-A13F-596C-EC2E-B69A7A1A77AC}" dt="2026-02-06T08:43:31.137" v="19"/>
      <pc:docMkLst>
        <pc:docMk/>
      </pc:docMkLst>
      <pc:sldChg chg="addSp delSp modSp">
        <pc:chgData name="Kumakamba Punga (2226848)" userId="S::2226848@student.uwtsd.ac.uk::79328788-a08e-4d75-aa9d-437056578da8" providerId="AD" clId="Web-{8BE58ECD-A13F-596C-EC2E-B69A7A1A77AC}" dt="2026-02-06T08:43:31.137" v="19"/>
        <pc:sldMkLst>
          <pc:docMk/>
          <pc:sldMk cId="107915497" sldId="258"/>
        </pc:sldMkLst>
      </pc:sldChg>
    </pc:docChg>
  </pc:docChgLst>
  <pc:docChgLst>
    <pc:chgData name="Kumakamba Punga (2226848)" userId="S::2226848@student.uwtsd.ac.uk::79328788-a08e-4d75-aa9d-437056578da8" providerId="AD" clId="Web-{1DFE0C63-C2A1-C235-E98D-1D091876802F}"/>
    <pc:docChg chg="modSld">
      <pc:chgData name="Kumakamba Punga (2226848)" userId="S::2226848@student.uwtsd.ac.uk::79328788-a08e-4d75-aa9d-437056578da8" providerId="AD" clId="Web-{1DFE0C63-C2A1-C235-E98D-1D091876802F}" dt="2026-02-02T11:43:22.351" v="0"/>
      <pc:docMkLst>
        <pc:docMk/>
      </pc:docMkLst>
      <pc:sldChg chg="addSp">
        <pc:chgData name="Kumakamba Punga (2226848)" userId="S::2226848@student.uwtsd.ac.uk::79328788-a08e-4d75-aa9d-437056578da8" providerId="AD" clId="Web-{1DFE0C63-C2A1-C235-E98D-1D091876802F}" dt="2026-02-02T11:43:22.351" v="0"/>
        <pc:sldMkLst>
          <pc:docMk/>
          <pc:sldMk cId="107915497" sldId="258"/>
        </pc:sldMkLst>
        <pc:spChg chg="add">
          <ac:chgData name="Kumakamba Punga (2226848)" userId="S::2226848@student.uwtsd.ac.uk::79328788-a08e-4d75-aa9d-437056578da8" providerId="AD" clId="Web-{1DFE0C63-C2A1-C235-E98D-1D091876802F}" dt="2026-02-02T11:43:22.351" v="0"/>
          <ac:spMkLst>
            <pc:docMk/>
            <pc:sldMk cId="107915497" sldId="258"/>
            <ac:spMk id="2" creationId="{D583321F-AA30-11A4-52FE-614D0059A01E}"/>
          </ac:spMkLst>
        </pc:spChg>
      </pc:sldChg>
    </pc:docChg>
  </pc:docChgLst>
  <pc:docChgLst>
    <pc:chgData name="Carmen Prodan (2223977)" userId="S::2223977@student.uwtsd.ac.uk::e1abc6c5-c458-4b56-9860-d23ac865f0e6" providerId="AD" clId="Web-{232FA095-CBE9-A1E3-1E32-CEE223B9CB84}"/>
    <pc:docChg chg="modSld">
      <pc:chgData name="Carmen Prodan (2223977)" userId="S::2223977@student.uwtsd.ac.uk::e1abc6c5-c458-4b56-9860-d23ac865f0e6" providerId="AD" clId="Web-{232FA095-CBE9-A1E3-1E32-CEE223B9CB84}" dt="2026-02-11T20:09:46.676" v="54" actId="20577"/>
      <pc:docMkLst>
        <pc:docMk/>
      </pc:docMkLst>
      <pc:sldChg chg="addSp delSp modSp mod modClrScheme chgLayout">
        <pc:chgData name="Carmen Prodan (2223977)" userId="S::2223977@student.uwtsd.ac.uk::e1abc6c5-c458-4b56-9860-d23ac865f0e6" providerId="AD" clId="Web-{232FA095-CBE9-A1E3-1E32-CEE223B9CB84}" dt="2026-02-11T20:09:46.676" v="54" actId="20577"/>
        <pc:sldMkLst>
          <pc:docMk/>
          <pc:sldMk cId="2613521229" sldId="264"/>
        </pc:sldMkLst>
        <pc:spChg chg="mod">
          <ac:chgData name="Carmen Prodan (2223977)" userId="S::2223977@student.uwtsd.ac.uk::e1abc6c5-c458-4b56-9860-d23ac865f0e6" providerId="AD" clId="Web-{232FA095-CBE9-A1E3-1E32-CEE223B9CB84}" dt="2026-02-11T20:00:13.191" v="13"/>
          <ac:spMkLst>
            <pc:docMk/>
            <pc:sldMk cId="2613521229" sldId="264"/>
            <ac:spMk id="2" creationId="{50B6CB66-7C8A-DC97-4E36-BD646387A0CF}"/>
          </ac:spMkLst>
        </pc:spChg>
        <pc:spChg chg="mod">
          <ac:chgData name="Carmen Prodan (2223977)" userId="S::2223977@student.uwtsd.ac.uk::e1abc6c5-c458-4b56-9860-d23ac865f0e6" providerId="AD" clId="Web-{232FA095-CBE9-A1E3-1E32-CEE223B9CB84}" dt="2026-02-11T20:00:13.191" v="13"/>
          <ac:spMkLst>
            <pc:docMk/>
            <pc:sldMk cId="2613521229" sldId="264"/>
            <ac:spMk id="4" creationId="{D2ADB1CE-4CE9-B323-2694-75CF3DF7BB98}"/>
          </ac:spMkLst>
        </pc:spChg>
        <pc:spChg chg="mod">
          <ac:chgData name="Carmen Prodan (2223977)" userId="S::2223977@student.uwtsd.ac.uk::e1abc6c5-c458-4b56-9860-d23ac865f0e6" providerId="AD" clId="Web-{232FA095-CBE9-A1E3-1E32-CEE223B9CB84}" dt="2026-02-11T20:00:13.191" v="13"/>
          <ac:spMkLst>
            <pc:docMk/>
            <pc:sldMk cId="2613521229" sldId="264"/>
            <ac:spMk id="5" creationId="{C0A13CAE-8F89-6F47-A597-A84F788AB883}"/>
          </ac:spMkLst>
        </pc:spChg>
        <pc:spChg chg="mod">
          <ac:chgData name="Carmen Prodan (2223977)" userId="S::2223977@student.uwtsd.ac.uk::e1abc6c5-c458-4b56-9860-d23ac865f0e6" providerId="AD" clId="Web-{232FA095-CBE9-A1E3-1E32-CEE223B9CB84}" dt="2026-02-11T20:00:13.191" v="13"/>
          <ac:spMkLst>
            <pc:docMk/>
            <pc:sldMk cId="2613521229" sldId="264"/>
            <ac:spMk id="6" creationId="{CC0466FA-8AB0-DB6E-A4F2-E160F959F0C9}"/>
          </ac:spMkLst>
        </pc:spChg>
        <pc:spChg chg="add mod">
          <ac:chgData name="Carmen Prodan (2223977)" userId="S::2223977@student.uwtsd.ac.uk::e1abc6c5-c458-4b56-9860-d23ac865f0e6" providerId="AD" clId="Web-{232FA095-CBE9-A1E3-1E32-CEE223B9CB84}" dt="2026-02-11T20:09:46.676" v="54" actId="20577"/>
          <ac:spMkLst>
            <pc:docMk/>
            <pc:sldMk cId="2613521229" sldId="264"/>
            <ac:spMk id="12" creationId="{7502398C-F1AF-181C-10DD-2CE03D59F313}"/>
          </ac:spMkLst>
        </pc:spChg>
        <pc:picChg chg="add mod ord">
          <ac:chgData name="Carmen Prodan (2223977)" userId="S::2223977@student.uwtsd.ac.uk::e1abc6c5-c458-4b56-9860-d23ac865f0e6" providerId="AD" clId="Web-{232FA095-CBE9-A1E3-1E32-CEE223B9CB84}" dt="2026-02-11T20:05:50.454" v="35" actId="1076"/>
          <ac:picMkLst>
            <pc:docMk/>
            <pc:sldMk cId="2613521229" sldId="264"/>
            <ac:picMk id="7" creationId="{718F79C7-EB18-A971-34F5-D5BC9F5E3BED}"/>
          </ac:picMkLst>
        </pc:picChg>
        <pc:picChg chg="add mod">
          <ac:chgData name="Carmen Prodan (2223977)" userId="S::2223977@student.uwtsd.ac.uk::e1abc6c5-c458-4b56-9860-d23ac865f0e6" providerId="AD" clId="Web-{232FA095-CBE9-A1E3-1E32-CEE223B9CB84}" dt="2026-02-11T20:07:20.283" v="41" actId="14100"/>
          <ac:picMkLst>
            <pc:docMk/>
            <pc:sldMk cId="2613521229" sldId="264"/>
            <ac:picMk id="8" creationId="{93A6EDDC-F6E0-7263-7E7A-509725FEC025}"/>
          </ac:picMkLst>
        </pc:picChg>
      </pc:sldChg>
      <pc:sldChg chg="addSp delSp modSp mod modClrScheme chgLayout">
        <pc:chgData name="Carmen Prodan (2223977)" userId="S::2223977@student.uwtsd.ac.uk::e1abc6c5-c458-4b56-9860-d23ac865f0e6" providerId="AD" clId="Web-{232FA095-CBE9-A1E3-1E32-CEE223B9CB84}" dt="2026-02-11T20:02:58.728" v="21"/>
        <pc:sldMkLst>
          <pc:docMk/>
          <pc:sldMk cId="3122112056" sldId="265"/>
        </pc:sldMkLst>
        <pc:spChg chg="mod">
          <ac:chgData name="Carmen Prodan (2223977)" userId="S::2223977@student.uwtsd.ac.uk::e1abc6c5-c458-4b56-9860-d23ac865f0e6" providerId="AD" clId="Web-{232FA095-CBE9-A1E3-1E32-CEE223B9CB84}" dt="2026-02-11T20:01:08.474" v="16"/>
          <ac:spMkLst>
            <pc:docMk/>
            <pc:sldMk cId="3122112056" sldId="265"/>
            <ac:spMk id="4" creationId="{218F77E1-56D1-BA5F-29E6-418B312E3FDA}"/>
          </ac:spMkLst>
        </pc:spChg>
        <pc:spChg chg="mod">
          <ac:chgData name="Carmen Prodan (2223977)" userId="S::2223977@student.uwtsd.ac.uk::e1abc6c5-c458-4b56-9860-d23ac865f0e6" providerId="AD" clId="Web-{232FA095-CBE9-A1E3-1E32-CEE223B9CB84}" dt="2026-02-11T20:01:08.474" v="16"/>
          <ac:spMkLst>
            <pc:docMk/>
            <pc:sldMk cId="3122112056" sldId="265"/>
            <ac:spMk id="5" creationId="{8970A892-AEFC-6927-5657-4927B377813E}"/>
          </ac:spMkLst>
        </pc:spChg>
        <pc:spChg chg="mod">
          <ac:chgData name="Carmen Prodan (2223977)" userId="S::2223977@student.uwtsd.ac.uk::e1abc6c5-c458-4b56-9860-d23ac865f0e6" providerId="AD" clId="Web-{232FA095-CBE9-A1E3-1E32-CEE223B9CB84}" dt="2026-02-11T20:01:08.474" v="16"/>
          <ac:spMkLst>
            <pc:docMk/>
            <pc:sldMk cId="3122112056" sldId="265"/>
            <ac:spMk id="6" creationId="{040FC30F-1005-DD3D-F7E4-9F56695CAA51}"/>
          </ac:spMkLst>
        </pc:spChg>
      </pc:sldChg>
    </pc:docChg>
  </pc:docChgLst>
  <pc:docChgLst>
    <pc:chgData name="Carmen Prodan (2223977)" userId="S::2223977@student.uwtsd.ac.uk::e1abc6c5-c458-4b56-9860-d23ac865f0e6" providerId="AD" clId="Web-{DDEB6798-781E-DA5B-32E4-CE5AED77D1D4}"/>
    <pc:docChg chg="modSld">
      <pc:chgData name="Carmen Prodan (2223977)" userId="S::2223977@student.uwtsd.ac.uk::e1abc6c5-c458-4b56-9860-d23ac865f0e6" providerId="AD" clId="Web-{DDEB6798-781E-DA5B-32E4-CE5AED77D1D4}" dt="2026-02-16T10:57:39.173" v="330" actId="20577"/>
      <pc:docMkLst>
        <pc:docMk/>
      </pc:docMkLst>
      <pc:sldChg chg="addSp delSp modSp mod setBg modClrScheme chgLayout">
        <pc:chgData name="Carmen Prodan (2223977)" userId="S::2223977@student.uwtsd.ac.uk::e1abc6c5-c458-4b56-9860-d23ac865f0e6" providerId="AD" clId="Web-{DDEB6798-781E-DA5B-32E4-CE5AED77D1D4}" dt="2026-02-15T19:07:50.126" v="193" actId="14100"/>
        <pc:sldMkLst>
          <pc:docMk/>
          <pc:sldMk cId="109857222" sldId="256"/>
        </pc:sldMkLst>
        <pc:spChg chg="mod">
          <ac:chgData name="Carmen Prodan (2223977)" userId="S::2223977@student.uwtsd.ac.uk::e1abc6c5-c458-4b56-9860-d23ac865f0e6" providerId="AD" clId="Web-{DDEB6798-781E-DA5B-32E4-CE5AED77D1D4}" dt="2026-02-15T18:41:12.478" v="185" actId="1076"/>
          <ac:spMkLst>
            <pc:docMk/>
            <pc:sldMk cId="109857222" sldId="256"/>
            <ac:spMk id="3" creationId="{36E4124F-A858-5E68-18A8-7C64E13C3816}"/>
          </ac:spMkLst>
        </pc:spChg>
        <pc:spChg chg="mod">
          <ac:chgData name="Carmen Prodan (2223977)" userId="S::2223977@student.uwtsd.ac.uk::e1abc6c5-c458-4b56-9860-d23ac865f0e6" providerId="AD" clId="Web-{DDEB6798-781E-DA5B-32E4-CE5AED77D1D4}" dt="2026-02-15T18:38:45.567" v="176" actId="20577"/>
          <ac:spMkLst>
            <pc:docMk/>
            <pc:sldMk cId="109857222" sldId="256"/>
            <ac:spMk id="4" creationId="{0B137B52-FDC4-B469-5B8A-1B1112992890}"/>
          </ac:spMkLst>
        </pc:spChg>
        <pc:spChg chg="add mod">
          <ac:chgData name="Carmen Prodan (2223977)" userId="S::2223977@student.uwtsd.ac.uk::e1abc6c5-c458-4b56-9860-d23ac865f0e6" providerId="AD" clId="Web-{DDEB6798-781E-DA5B-32E4-CE5AED77D1D4}" dt="2026-02-15T18:38:11.332" v="168"/>
          <ac:spMkLst>
            <pc:docMk/>
            <pc:sldMk cId="109857222" sldId="256"/>
            <ac:spMk id="11" creationId="{EE653BE5-4B75-2BD4-54C6-9319C912E756}"/>
          </ac:spMkLst>
        </pc:spChg>
        <pc:spChg chg="add mod">
          <ac:chgData name="Carmen Prodan (2223977)" userId="S::2223977@student.uwtsd.ac.uk::e1abc6c5-c458-4b56-9860-d23ac865f0e6" providerId="AD" clId="Web-{DDEB6798-781E-DA5B-32E4-CE5AED77D1D4}" dt="2026-02-15T18:38:11.332" v="168"/>
          <ac:spMkLst>
            <pc:docMk/>
            <pc:sldMk cId="109857222" sldId="256"/>
            <ac:spMk id="13" creationId="{C0AE8482-B87D-862B-38DE-F9658D49D5B8}"/>
          </ac:spMkLst>
        </pc:spChg>
        <pc:spChg chg="add mod">
          <ac:chgData name="Carmen Prodan (2223977)" userId="S::2223977@student.uwtsd.ac.uk::e1abc6c5-c458-4b56-9860-d23ac865f0e6" providerId="AD" clId="Web-{DDEB6798-781E-DA5B-32E4-CE5AED77D1D4}" dt="2026-02-15T18:38:11.332" v="168"/>
          <ac:spMkLst>
            <pc:docMk/>
            <pc:sldMk cId="109857222" sldId="256"/>
            <ac:spMk id="15" creationId="{E2D58241-D829-9D4E-C94D-DE0CE48007D3}"/>
          </ac:spMkLst>
        </pc:spChg>
        <pc:picChg chg="del">
          <ac:chgData name="Carmen Prodan (2223977)" userId="S::2223977@student.uwtsd.ac.uk::e1abc6c5-c458-4b56-9860-d23ac865f0e6" providerId="AD" clId="Web-{DDEB6798-781E-DA5B-32E4-CE5AED77D1D4}" dt="2026-02-15T18:38:04.863" v="167"/>
          <ac:picMkLst>
            <pc:docMk/>
            <pc:sldMk cId="109857222" sldId="256"/>
            <ac:picMk id="2" creationId="{61FAF64F-D63F-9BBF-1CE0-168243C261CA}"/>
          </ac:picMkLst>
        </pc:picChg>
        <pc:picChg chg="add del">
          <ac:chgData name="Carmen Prodan (2223977)" userId="S::2223977@student.uwtsd.ac.uk::e1abc6c5-c458-4b56-9860-d23ac865f0e6" providerId="AD" clId="Web-{DDEB6798-781E-DA5B-32E4-CE5AED77D1D4}" dt="2026-02-15T18:37:32.316" v="165"/>
          <ac:picMkLst>
            <pc:docMk/>
            <pc:sldMk cId="109857222" sldId="256"/>
            <ac:picMk id="5" creationId="{5EEEA92B-413A-A1A2-02B9-BA8EA1CE3CC5}"/>
          </ac:picMkLst>
        </pc:picChg>
        <pc:picChg chg="add mod">
          <ac:chgData name="Carmen Prodan (2223977)" userId="S::2223977@student.uwtsd.ac.uk::e1abc6c5-c458-4b56-9860-d23ac865f0e6" providerId="AD" clId="Web-{DDEB6798-781E-DA5B-32E4-CE5AED77D1D4}" dt="2026-02-15T18:40:28.101" v="182" actId="1076"/>
          <ac:picMkLst>
            <pc:docMk/>
            <pc:sldMk cId="109857222" sldId="256"/>
            <ac:picMk id="6" creationId="{C48C2F9B-67E8-73A8-9B26-1DB4F116767D}"/>
          </ac:picMkLst>
        </pc:picChg>
        <pc:picChg chg="add mod">
          <ac:chgData name="Carmen Prodan (2223977)" userId="S::2223977@student.uwtsd.ac.uk::e1abc6c5-c458-4b56-9860-d23ac865f0e6" providerId="AD" clId="Web-{DDEB6798-781E-DA5B-32E4-CE5AED77D1D4}" dt="2026-02-15T19:07:50.126" v="193" actId="14100"/>
          <ac:picMkLst>
            <pc:docMk/>
            <pc:sldMk cId="109857222" sldId="256"/>
            <ac:picMk id="7" creationId="{598B4140-3E91-2932-6889-01D78E560167}"/>
          </ac:picMkLst>
        </pc:picChg>
      </pc:sldChg>
      <pc:sldChg chg="delSp modSp">
        <pc:chgData name="Carmen Prodan (2223977)" userId="S::2223977@student.uwtsd.ac.uk::e1abc6c5-c458-4b56-9860-d23ac865f0e6" providerId="AD" clId="Web-{DDEB6798-781E-DA5B-32E4-CE5AED77D1D4}" dt="2026-02-16T10:47:34.288" v="327"/>
        <pc:sldMkLst>
          <pc:docMk/>
          <pc:sldMk cId="107915497" sldId="258"/>
        </pc:sldMkLst>
        <pc:spChg chg="mod">
          <ac:chgData name="Carmen Prodan (2223977)" userId="S::2223977@student.uwtsd.ac.uk::e1abc6c5-c458-4b56-9860-d23ac865f0e6" providerId="AD" clId="Web-{DDEB6798-781E-DA5B-32E4-CE5AED77D1D4}" dt="2026-02-16T10:47:31.631" v="326" actId="20577"/>
          <ac:spMkLst>
            <pc:docMk/>
            <pc:sldMk cId="107915497" sldId="258"/>
            <ac:spMk id="3" creationId="{78BFA7B8-6348-E78B-0CCC-2CECC6C3BC8F}"/>
          </ac:spMkLst>
        </pc:spChg>
        <pc:spChg chg="del">
          <ac:chgData name="Carmen Prodan (2223977)" userId="S::2223977@student.uwtsd.ac.uk::e1abc6c5-c458-4b56-9860-d23ac865f0e6" providerId="AD" clId="Web-{DDEB6798-781E-DA5B-32E4-CE5AED77D1D4}" dt="2026-02-16T10:47:34.288" v="327"/>
          <ac:spMkLst>
            <pc:docMk/>
            <pc:sldMk cId="107915497" sldId="258"/>
            <ac:spMk id="9" creationId="{EFD938F2-3B9F-820C-3743-E7E13BE9FFA9}"/>
          </ac:spMkLst>
        </pc:spChg>
      </pc:sldChg>
      <pc:sldChg chg="delSp modSp">
        <pc:chgData name="Carmen Prodan (2223977)" userId="S::2223977@student.uwtsd.ac.uk::e1abc6c5-c458-4b56-9860-d23ac865f0e6" providerId="AD" clId="Web-{DDEB6798-781E-DA5B-32E4-CE5AED77D1D4}" dt="2026-02-16T10:46:09.592" v="313" actId="20577"/>
        <pc:sldMkLst>
          <pc:docMk/>
          <pc:sldMk cId="1847634780" sldId="259"/>
        </pc:sldMkLst>
        <pc:spChg chg="mod">
          <ac:chgData name="Carmen Prodan (2223977)" userId="S::2223977@student.uwtsd.ac.uk::e1abc6c5-c458-4b56-9860-d23ac865f0e6" providerId="AD" clId="Web-{DDEB6798-781E-DA5B-32E4-CE5AED77D1D4}" dt="2026-02-16T10:46:09.592" v="313" actId="20577"/>
          <ac:spMkLst>
            <pc:docMk/>
            <pc:sldMk cId="1847634780" sldId="259"/>
            <ac:spMk id="3" creationId="{D7F46162-17CB-0561-4370-FE2C3024E57F}"/>
          </ac:spMkLst>
        </pc:spChg>
        <pc:spChg chg="del">
          <ac:chgData name="Carmen Prodan (2223977)" userId="S::2223977@student.uwtsd.ac.uk::e1abc6c5-c458-4b56-9860-d23ac865f0e6" providerId="AD" clId="Web-{DDEB6798-781E-DA5B-32E4-CE5AED77D1D4}" dt="2026-02-16T10:38:20.438" v="308"/>
          <ac:spMkLst>
            <pc:docMk/>
            <pc:sldMk cId="1847634780" sldId="259"/>
            <ac:spMk id="9" creationId="{A1041958-1DDD-F019-8D96-12B34ED360A2}"/>
          </ac:spMkLst>
        </pc:spChg>
      </pc:sldChg>
      <pc:sldChg chg="delSp">
        <pc:chgData name="Carmen Prodan (2223977)" userId="S::2223977@student.uwtsd.ac.uk::e1abc6c5-c458-4b56-9860-d23ac865f0e6" providerId="AD" clId="Web-{DDEB6798-781E-DA5B-32E4-CE5AED77D1D4}" dt="2026-02-16T10:40:39.881" v="309"/>
        <pc:sldMkLst>
          <pc:docMk/>
          <pc:sldMk cId="921031193" sldId="260"/>
        </pc:sldMkLst>
        <pc:spChg chg="del">
          <ac:chgData name="Carmen Prodan (2223977)" userId="S::2223977@student.uwtsd.ac.uk::e1abc6c5-c458-4b56-9860-d23ac865f0e6" providerId="AD" clId="Web-{DDEB6798-781E-DA5B-32E4-CE5AED77D1D4}" dt="2026-02-16T10:40:39.881" v="309"/>
          <ac:spMkLst>
            <pc:docMk/>
            <pc:sldMk cId="921031193" sldId="260"/>
            <ac:spMk id="10" creationId="{DC548780-095F-446E-9376-5916AC7EE2C1}"/>
          </ac:spMkLst>
        </pc:spChg>
      </pc:sldChg>
      <pc:sldChg chg="modSp">
        <pc:chgData name="Carmen Prodan (2223977)" userId="S::2223977@student.uwtsd.ac.uk::e1abc6c5-c458-4b56-9860-d23ac865f0e6" providerId="AD" clId="Web-{DDEB6798-781E-DA5B-32E4-CE5AED77D1D4}" dt="2026-02-16T10:36:59.622" v="306" actId="1076"/>
        <pc:sldMkLst>
          <pc:docMk/>
          <pc:sldMk cId="2365354066" sldId="262"/>
        </pc:sldMkLst>
        <pc:spChg chg="mod">
          <ac:chgData name="Carmen Prodan (2223977)" userId="S::2223977@student.uwtsd.ac.uk::e1abc6c5-c458-4b56-9860-d23ac865f0e6" providerId="AD" clId="Web-{DDEB6798-781E-DA5B-32E4-CE5AED77D1D4}" dt="2026-02-16T10:36:57.840" v="305" actId="20577"/>
          <ac:spMkLst>
            <pc:docMk/>
            <pc:sldMk cId="2365354066" sldId="262"/>
            <ac:spMk id="3" creationId="{C1566C26-5C50-0DBA-60E1-4E95E9712225}"/>
          </ac:spMkLst>
        </pc:spChg>
        <pc:spChg chg="mod">
          <ac:chgData name="Carmen Prodan (2223977)" userId="S::2223977@student.uwtsd.ac.uk::e1abc6c5-c458-4b56-9860-d23ac865f0e6" providerId="AD" clId="Web-{DDEB6798-781E-DA5B-32E4-CE5AED77D1D4}" dt="2026-02-16T10:36:59.622" v="306" actId="1076"/>
          <ac:spMkLst>
            <pc:docMk/>
            <pc:sldMk cId="2365354066" sldId="262"/>
            <ac:spMk id="7" creationId="{633296D7-4ED3-2FAC-F415-BFA98149427B}"/>
          </ac:spMkLst>
        </pc:spChg>
      </pc:sldChg>
      <pc:sldChg chg="mod setBg">
        <pc:chgData name="Carmen Prodan (2223977)" userId="S::2223977@student.uwtsd.ac.uk::e1abc6c5-c458-4b56-9860-d23ac865f0e6" providerId="AD" clId="Web-{DDEB6798-781E-DA5B-32E4-CE5AED77D1D4}" dt="2026-02-16T10:37:24.419" v="307"/>
        <pc:sldMkLst>
          <pc:docMk/>
          <pc:sldMk cId="3122112056" sldId="265"/>
        </pc:sldMkLst>
      </pc:sldChg>
      <pc:sldChg chg="modSp">
        <pc:chgData name="Carmen Prodan (2223977)" userId="S::2223977@student.uwtsd.ac.uk::e1abc6c5-c458-4b56-9860-d23ac865f0e6" providerId="AD" clId="Web-{DDEB6798-781E-DA5B-32E4-CE5AED77D1D4}" dt="2026-02-15T17:42:50.078" v="19" actId="14100"/>
        <pc:sldMkLst>
          <pc:docMk/>
          <pc:sldMk cId="3769685643" sldId="267"/>
        </pc:sldMkLst>
        <pc:spChg chg="mod">
          <ac:chgData name="Carmen Prodan (2223977)" userId="S::2223977@student.uwtsd.ac.uk::e1abc6c5-c458-4b56-9860-d23ac865f0e6" providerId="AD" clId="Web-{DDEB6798-781E-DA5B-32E4-CE5AED77D1D4}" dt="2026-02-15T17:42:37.843" v="18" actId="20577"/>
          <ac:spMkLst>
            <pc:docMk/>
            <pc:sldMk cId="3769685643" sldId="267"/>
            <ac:spMk id="425" creationId="{5C110934-F88B-079D-C677-707EF8DAE9E2}"/>
          </ac:spMkLst>
        </pc:spChg>
        <pc:picChg chg="mod">
          <ac:chgData name="Carmen Prodan (2223977)" userId="S::2223977@student.uwtsd.ac.uk::e1abc6c5-c458-4b56-9860-d23ac865f0e6" providerId="AD" clId="Web-{DDEB6798-781E-DA5B-32E4-CE5AED77D1D4}" dt="2026-02-15T17:42:50.078" v="19" actId="14100"/>
          <ac:picMkLst>
            <pc:docMk/>
            <pc:sldMk cId="3769685643" sldId="267"/>
            <ac:picMk id="426" creationId="{6EFCA740-2887-0F67-ADAF-9EF9B0D7B950}"/>
          </ac:picMkLst>
        </pc:picChg>
      </pc:sldChg>
      <pc:sldChg chg="addSp delSp modSp mod setBg modClrScheme chgLayout">
        <pc:chgData name="Carmen Prodan (2223977)" userId="S::2223977@student.uwtsd.ac.uk::e1abc6c5-c458-4b56-9860-d23ac865f0e6" providerId="AD" clId="Web-{DDEB6798-781E-DA5B-32E4-CE5AED77D1D4}" dt="2026-02-15T19:55:20.850" v="303" actId="14100"/>
        <pc:sldMkLst>
          <pc:docMk/>
          <pc:sldMk cId="1972449690" sldId="268"/>
        </pc:sldMkLst>
        <pc:spChg chg="del">
          <ac:chgData name="Carmen Prodan (2223977)" userId="S::2223977@student.uwtsd.ac.uk::e1abc6c5-c458-4b56-9860-d23ac865f0e6" providerId="AD" clId="Web-{DDEB6798-781E-DA5B-32E4-CE5AED77D1D4}" dt="2026-02-15T17:57:54.446" v="20"/>
          <ac:spMkLst>
            <pc:docMk/>
            <pc:sldMk cId="1972449690" sldId="268"/>
            <ac:spMk id="2" creationId="{707F1F9D-3EED-04C4-C36F-842ECC704155}"/>
          </ac:spMkLst>
        </pc:spChg>
        <pc:spChg chg="add mod ord">
          <ac:chgData name="Carmen Prodan (2223977)" userId="S::2223977@student.uwtsd.ac.uk::e1abc6c5-c458-4b56-9860-d23ac865f0e6" providerId="AD" clId="Web-{DDEB6798-781E-DA5B-32E4-CE5AED77D1D4}" dt="2026-02-15T18:24:02.615" v="59" actId="1076"/>
          <ac:spMkLst>
            <pc:docMk/>
            <pc:sldMk cId="1972449690" sldId="268"/>
            <ac:spMk id="2" creationId="{FFA31EED-5491-5B5C-342B-393B98E4E578}"/>
          </ac:spMkLst>
        </pc:spChg>
        <pc:spChg chg="del mod">
          <ac:chgData name="Carmen Prodan (2223977)" userId="S::2223977@student.uwtsd.ac.uk::e1abc6c5-c458-4b56-9860-d23ac865f0e6" providerId="AD" clId="Web-{DDEB6798-781E-DA5B-32E4-CE5AED77D1D4}" dt="2026-02-15T17:58:16.540" v="23"/>
          <ac:spMkLst>
            <pc:docMk/>
            <pc:sldMk cId="1972449690" sldId="268"/>
            <ac:spMk id="3" creationId="{C41E2CE2-2F18-76DD-ADB5-30E2352D100F}"/>
          </ac:spMkLst>
        </pc:spChg>
        <pc:spChg chg="mod">
          <ac:chgData name="Carmen Prodan (2223977)" userId="S::2223977@student.uwtsd.ac.uk::e1abc6c5-c458-4b56-9860-d23ac865f0e6" providerId="AD" clId="Web-{DDEB6798-781E-DA5B-32E4-CE5AED77D1D4}" dt="2026-02-15T18:23:22.378" v="54"/>
          <ac:spMkLst>
            <pc:docMk/>
            <pc:sldMk cId="1972449690" sldId="268"/>
            <ac:spMk id="4" creationId="{C646BAB8-6CA9-9003-1A92-5646760AF4B6}"/>
          </ac:spMkLst>
        </pc:spChg>
        <pc:spChg chg="mod">
          <ac:chgData name="Carmen Prodan (2223977)" userId="S::2223977@student.uwtsd.ac.uk::e1abc6c5-c458-4b56-9860-d23ac865f0e6" providerId="AD" clId="Web-{DDEB6798-781E-DA5B-32E4-CE5AED77D1D4}" dt="2026-02-15T18:23:22.378" v="54"/>
          <ac:spMkLst>
            <pc:docMk/>
            <pc:sldMk cId="1972449690" sldId="268"/>
            <ac:spMk id="5" creationId="{BAEBF081-3D66-2EC2-153B-8CE89731549C}"/>
          </ac:spMkLst>
        </pc:spChg>
        <pc:spChg chg="mod">
          <ac:chgData name="Carmen Prodan (2223977)" userId="S::2223977@student.uwtsd.ac.uk::e1abc6c5-c458-4b56-9860-d23ac865f0e6" providerId="AD" clId="Web-{DDEB6798-781E-DA5B-32E4-CE5AED77D1D4}" dt="2026-02-15T18:23:22.378" v="54"/>
          <ac:spMkLst>
            <pc:docMk/>
            <pc:sldMk cId="1972449690" sldId="268"/>
            <ac:spMk id="6" creationId="{0762D1D5-0E00-5007-B535-C3109EA8A1CF}"/>
          </ac:spMkLst>
        </pc:spChg>
        <pc:spChg chg="add del mod">
          <ac:chgData name="Carmen Prodan (2223977)" userId="S::2223977@student.uwtsd.ac.uk::e1abc6c5-c458-4b56-9860-d23ac865f0e6" providerId="AD" clId="Web-{DDEB6798-781E-DA5B-32E4-CE5AED77D1D4}" dt="2026-02-15T19:13:39.837" v="202"/>
          <ac:spMkLst>
            <pc:docMk/>
            <pc:sldMk cId="1972449690" sldId="268"/>
            <ac:spMk id="8" creationId="{96C80BA9-88FD-327F-6EC1-C9A3C04C5B53}"/>
          </ac:spMkLst>
        </pc:spChg>
        <pc:spChg chg="add del mod">
          <ac:chgData name="Carmen Prodan (2223977)" userId="S::2223977@student.uwtsd.ac.uk::e1abc6c5-c458-4b56-9860-d23ac865f0e6" providerId="AD" clId="Web-{DDEB6798-781E-DA5B-32E4-CE5AED77D1D4}" dt="2026-02-15T17:58:02.399" v="21"/>
          <ac:spMkLst>
            <pc:docMk/>
            <pc:sldMk cId="1972449690" sldId="268"/>
            <ac:spMk id="9" creationId="{216DDC38-B601-7E35-5C04-B92AD19CC33A}"/>
          </ac:spMkLst>
        </pc:spChg>
        <pc:spChg chg="add del mod">
          <ac:chgData name="Carmen Prodan (2223977)" userId="S::2223977@student.uwtsd.ac.uk::e1abc6c5-c458-4b56-9860-d23ac865f0e6" providerId="AD" clId="Web-{DDEB6798-781E-DA5B-32E4-CE5AED77D1D4}" dt="2026-02-15T18:22:43.485" v="50"/>
          <ac:spMkLst>
            <pc:docMk/>
            <pc:sldMk cId="1972449690" sldId="268"/>
            <ac:spMk id="9" creationId="{B38E4F23-8EB2-61DE-BD9B-BF64D35FA1F4}"/>
          </ac:spMkLst>
        </pc:spChg>
        <pc:spChg chg="add del">
          <ac:chgData name="Carmen Prodan (2223977)" userId="S::2223977@student.uwtsd.ac.uk::e1abc6c5-c458-4b56-9860-d23ac865f0e6" providerId="AD" clId="Web-{DDEB6798-781E-DA5B-32E4-CE5AED77D1D4}" dt="2026-02-15T18:27:28.075" v="86"/>
          <ac:spMkLst>
            <pc:docMk/>
            <pc:sldMk cId="1972449690" sldId="268"/>
            <ac:spMk id="11" creationId="{6671EAED-4187-1DC1-8853-B83E91FF68ED}"/>
          </ac:spMkLst>
        </pc:spChg>
        <pc:spChg chg="add del mod">
          <ac:chgData name="Carmen Prodan (2223977)" userId="S::2223977@student.uwtsd.ac.uk::e1abc6c5-c458-4b56-9860-d23ac865f0e6" providerId="AD" clId="Web-{DDEB6798-781E-DA5B-32E4-CE5AED77D1D4}" dt="2026-02-15T19:18:16.303" v="215"/>
          <ac:spMkLst>
            <pc:docMk/>
            <pc:sldMk cId="1972449690" sldId="268"/>
            <ac:spMk id="11" creationId="{6A9BE7D6-938A-DC47-8006-BB4ED463A55F}"/>
          </ac:spMkLst>
        </pc:spChg>
        <pc:spChg chg="add del mod">
          <ac:chgData name="Carmen Prodan (2223977)" userId="S::2223977@student.uwtsd.ac.uk::e1abc6c5-c458-4b56-9860-d23ac865f0e6" providerId="AD" clId="Web-{DDEB6798-781E-DA5B-32E4-CE5AED77D1D4}" dt="2026-02-15T18:23:22.378" v="53"/>
          <ac:spMkLst>
            <pc:docMk/>
            <pc:sldMk cId="1972449690" sldId="268"/>
            <ac:spMk id="12" creationId="{B4B85158-7CC4-849F-B4D5-F57874E209FC}"/>
          </ac:spMkLst>
        </pc:spChg>
        <pc:spChg chg="add mod">
          <ac:chgData name="Carmen Prodan (2223977)" userId="S::2223977@student.uwtsd.ac.uk::e1abc6c5-c458-4b56-9860-d23ac865f0e6" providerId="AD" clId="Web-{DDEB6798-781E-DA5B-32E4-CE5AED77D1D4}" dt="2026-02-15T19:55:20.850" v="303" actId="14100"/>
          <ac:spMkLst>
            <pc:docMk/>
            <pc:sldMk cId="1972449690" sldId="268"/>
            <ac:spMk id="13" creationId="{0B6A81DE-9323-B77A-0B19-6B7BFA708D09}"/>
          </ac:spMkLst>
        </pc:spChg>
        <pc:spChg chg="add mod">
          <ac:chgData name="Carmen Prodan (2223977)" userId="S::2223977@student.uwtsd.ac.uk::e1abc6c5-c458-4b56-9860-d23ac865f0e6" providerId="AD" clId="Web-{DDEB6798-781E-DA5B-32E4-CE5AED77D1D4}" dt="2026-02-15T19:48:51.738" v="276" actId="20577"/>
          <ac:spMkLst>
            <pc:docMk/>
            <pc:sldMk cId="1972449690" sldId="268"/>
            <ac:spMk id="14" creationId="{69223F89-4CC3-EA0E-1AB4-0A7D25396568}"/>
          </ac:spMkLst>
        </pc:spChg>
        <pc:spChg chg="add mod">
          <ac:chgData name="Carmen Prodan (2223977)" userId="S::2223977@student.uwtsd.ac.uk::e1abc6c5-c458-4b56-9860-d23ac865f0e6" providerId="AD" clId="Web-{DDEB6798-781E-DA5B-32E4-CE5AED77D1D4}" dt="2026-02-15T19:45:52.591" v="238" actId="20577"/>
          <ac:spMkLst>
            <pc:docMk/>
            <pc:sldMk cId="1972449690" sldId="268"/>
            <ac:spMk id="15" creationId="{48B7072B-0C02-B6DF-1A34-1B7F3F4ACBCC}"/>
          </ac:spMkLst>
        </pc:spChg>
        <pc:spChg chg="add mod">
          <ac:chgData name="Carmen Prodan (2223977)" userId="S::2223977@student.uwtsd.ac.uk::e1abc6c5-c458-4b56-9860-d23ac865f0e6" providerId="AD" clId="Web-{DDEB6798-781E-DA5B-32E4-CE5AED77D1D4}" dt="2026-02-15T18:35:45.175" v="159" actId="20577"/>
          <ac:spMkLst>
            <pc:docMk/>
            <pc:sldMk cId="1972449690" sldId="268"/>
            <ac:spMk id="16" creationId="{77461EA3-B827-4852-C321-BD2710EB91E6}"/>
          </ac:spMkLst>
        </pc:spChg>
        <pc:spChg chg="add del mod">
          <ac:chgData name="Carmen Prodan (2223977)" userId="S::2223977@student.uwtsd.ac.uk::e1abc6c5-c458-4b56-9860-d23ac865f0e6" providerId="AD" clId="Web-{DDEB6798-781E-DA5B-32E4-CE5AED77D1D4}" dt="2026-02-15T18:33:58.018" v="146"/>
          <ac:spMkLst>
            <pc:docMk/>
            <pc:sldMk cId="1972449690" sldId="268"/>
            <ac:spMk id="17" creationId="{0A30C286-EE5A-06FD-DDA4-99961DBD05CC}"/>
          </ac:spMkLst>
        </pc:spChg>
        <pc:spChg chg="add del">
          <ac:chgData name="Carmen Prodan (2223977)" userId="S::2223977@student.uwtsd.ac.uk::e1abc6c5-c458-4b56-9860-d23ac865f0e6" providerId="AD" clId="Web-{DDEB6798-781E-DA5B-32E4-CE5AED77D1D4}" dt="2026-02-15T18:33:47.877" v="145"/>
          <ac:spMkLst>
            <pc:docMk/>
            <pc:sldMk cId="1972449690" sldId="268"/>
            <ac:spMk id="19" creationId="{13E9D477-4497-3A0F-3131-C39C6C60F9E7}"/>
          </ac:spMkLst>
        </pc:spChg>
        <pc:picChg chg="add del mod">
          <ac:chgData name="Carmen Prodan (2223977)" userId="S::2223977@student.uwtsd.ac.uk::e1abc6c5-c458-4b56-9860-d23ac865f0e6" providerId="AD" clId="Web-{DDEB6798-781E-DA5B-32E4-CE5AED77D1D4}" dt="2026-02-15T18:22:47.454" v="51"/>
          <ac:picMkLst>
            <pc:docMk/>
            <pc:sldMk cId="1972449690" sldId="268"/>
            <ac:picMk id="3" creationId="{5ECFE715-5506-9E54-C4FA-0FDE1A518DD8}"/>
          </ac:picMkLst>
        </pc:picChg>
        <pc:picChg chg="add del mod">
          <ac:chgData name="Carmen Prodan (2223977)" userId="S::2223977@student.uwtsd.ac.uk::e1abc6c5-c458-4b56-9860-d23ac865f0e6" providerId="AD" clId="Web-{DDEB6798-781E-DA5B-32E4-CE5AED77D1D4}" dt="2026-02-15T19:19:17.476" v="222" actId="1076"/>
          <ac:picMkLst>
            <pc:docMk/>
            <pc:sldMk cId="1972449690" sldId="268"/>
            <ac:picMk id="3" creationId="{C2B842E7-9842-50FE-995F-2FC982C67779}"/>
          </ac:picMkLst>
        </pc:picChg>
        <pc:picChg chg="add mod ord">
          <ac:chgData name="Carmen Prodan (2223977)" userId="S::2223977@student.uwtsd.ac.uk::e1abc6c5-c458-4b56-9860-d23ac865f0e6" providerId="AD" clId="Web-{DDEB6798-781E-DA5B-32E4-CE5AED77D1D4}" dt="2026-02-15T18:28:24.607" v="97" actId="1076"/>
          <ac:picMkLst>
            <pc:docMk/>
            <pc:sldMk cId="1972449690" sldId="268"/>
            <ac:picMk id="7" creationId="{D86CA7C9-637D-BF75-3A7D-F1E529E367A0}"/>
          </ac:picMkLst>
        </pc:picChg>
        <pc:picChg chg="del">
          <ac:chgData name="Carmen Prodan (2223977)" userId="S::2223977@student.uwtsd.ac.uk::e1abc6c5-c458-4b56-9860-d23ac865f0e6" providerId="AD" clId="Web-{DDEB6798-781E-DA5B-32E4-CE5AED77D1D4}" dt="2026-02-15T18:16:53.716" v="24"/>
          <ac:picMkLst>
            <pc:docMk/>
            <pc:sldMk cId="1972449690" sldId="268"/>
            <ac:picMk id="8" creationId="{D3A637E8-50D1-1D6B-54EA-999066A4DAAC}"/>
          </ac:picMkLst>
        </pc:picChg>
        <pc:picChg chg="add del mod">
          <ac:chgData name="Carmen Prodan (2223977)" userId="S::2223977@student.uwtsd.ac.uk::e1abc6c5-c458-4b56-9860-d23ac865f0e6" providerId="AD" clId="Web-{DDEB6798-781E-DA5B-32E4-CE5AED77D1D4}" dt="2026-02-15T19:18:56.710" v="221" actId="14100"/>
          <ac:picMkLst>
            <pc:docMk/>
            <pc:sldMk cId="1972449690" sldId="268"/>
            <ac:picMk id="10" creationId="{E9CA3012-DE12-C94F-D147-8FE453989F65}"/>
          </ac:picMkLst>
        </pc:picChg>
      </pc:sldChg>
      <pc:sldChg chg="modSp">
        <pc:chgData name="Carmen Prodan (2223977)" userId="S::2223977@student.uwtsd.ac.uk::e1abc6c5-c458-4b56-9860-d23ac865f0e6" providerId="AD" clId="Web-{DDEB6798-781E-DA5B-32E4-CE5AED77D1D4}" dt="2026-02-16T10:57:39.173" v="330" actId="20577"/>
        <pc:sldMkLst>
          <pc:docMk/>
          <pc:sldMk cId="686432414" sldId="282"/>
        </pc:sldMkLst>
        <pc:spChg chg="mod">
          <ac:chgData name="Carmen Prodan (2223977)" userId="S::2223977@student.uwtsd.ac.uk::e1abc6c5-c458-4b56-9860-d23ac865f0e6" providerId="AD" clId="Web-{DDEB6798-781E-DA5B-32E4-CE5AED77D1D4}" dt="2026-02-16T10:57:39.173" v="330" actId="20577"/>
          <ac:spMkLst>
            <pc:docMk/>
            <pc:sldMk cId="686432414" sldId="282"/>
            <ac:spMk id="2" creationId="{1CE9A6EA-EA23-8A1B-6D7C-B826E9618CBC}"/>
          </ac:spMkLst>
        </pc:spChg>
      </pc:sldChg>
    </pc:docChg>
  </pc:docChgLst>
  <pc:docChgLst>
    <pc:chgData name="Alicia Blake (2208796)" userId="S::2208796@student.uwtsd.ac.uk::c79351b6-5827-489a-bdae-1fff426b795c" providerId="AD" clId="Web-{3944AB20-4A49-E88D-0AC1-D1EC637CA0CA}"/>
    <pc:docChg chg="mod modSld addMainMaster delMainMaster">
      <pc:chgData name="Alicia Blake (2208796)" userId="S::2208796@student.uwtsd.ac.uk::c79351b6-5827-489a-bdae-1fff426b795c" providerId="AD" clId="Web-{3944AB20-4A49-E88D-0AC1-D1EC637CA0CA}" dt="2026-02-16T17:12:03.577" v="79" actId="20577"/>
      <pc:docMkLst>
        <pc:docMk/>
      </pc:docMkLst>
      <pc:sldChg chg="modSp mod modClrScheme chgLayout">
        <pc:chgData name="Alicia Blake (2208796)" userId="S::2208796@student.uwtsd.ac.uk::c79351b6-5827-489a-bdae-1fff426b795c" providerId="AD" clId="Web-{3944AB20-4A49-E88D-0AC1-D1EC637CA0CA}" dt="2026-02-16T16:44:01.574" v="11"/>
        <pc:sldMkLst>
          <pc:docMk/>
          <pc:sldMk cId="109857222" sldId="256"/>
        </pc:sldMkLst>
        <pc:spChg chg="mod ord">
          <ac:chgData name="Alicia Blake (2208796)" userId="S::2208796@student.uwtsd.ac.uk::c79351b6-5827-489a-bdae-1fff426b795c" providerId="AD" clId="Web-{3944AB20-4A49-E88D-0AC1-D1EC637CA0CA}" dt="2026-02-16T16:44:01.574" v="11"/>
          <ac:spMkLst>
            <pc:docMk/>
            <pc:sldMk cId="109857222" sldId="256"/>
            <ac:spMk id="11" creationId="{EE653BE5-4B75-2BD4-54C6-9319C912E756}"/>
          </ac:spMkLst>
        </pc:spChg>
        <pc:spChg chg="mod ord">
          <ac:chgData name="Alicia Blake (2208796)" userId="S::2208796@student.uwtsd.ac.uk::c79351b6-5827-489a-bdae-1fff426b795c" providerId="AD" clId="Web-{3944AB20-4A49-E88D-0AC1-D1EC637CA0CA}" dt="2026-02-16T16:44:01.574" v="11"/>
          <ac:spMkLst>
            <pc:docMk/>
            <pc:sldMk cId="109857222" sldId="256"/>
            <ac:spMk id="13" creationId="{C0AE8482-B87D-862B-38DE-F9658D49D5B8}"/>
          </ac:spMkLst>
        </pc:spChg>
        <pc:spChg chg="mod ord">
          <ac:chgData name="Alicia Blake (2208796)" userId="S::2208796@student.uwtsd.ac.uk::c79351b6-5827-489a-bdae-1fff426b795c" providerId="AD" clId="Web-{3944AB20-4A49-E88D-0AC1-D1EC637CA0CA}" dt="2026-02-16T16:44:01.574" v="11"/>
          <ac:spMkLst>
            <pc:docMk/>
            <pc:sldMk cId="109857222" sldId="256"/>
            <ac:spMk id="15" creationId="{E2D58241-D829-9D4E-C94D-DE0CE48007D3}"/>
          </ac:spMkLst>
        </pc:spChg>
      </pc:sldChg>
      <pc:sldChg chg="modSp mod modClrScheme chgLayout">
        <pc:chgData name="Alicia Blake (2208796)" userId="S::2208796@student.uwtsd.ac.uk::c79351b6-5827-489a-bdae-1fff426b795c" providerId="AD" clId="Web-{3944AB20-4A49-E88D-0AC1-D1EC637CA0CA}" dt="2026-02-16T16:44:01.574" v="11"/>
        <pc:sldMkLst>
          <pc:docMk/>
          <pc:sldMk cId="102661119" sldId="257"/>
        </pc:sldMkLst>
        <pc:spChg chg="mod ord">
          <ac:chgData name="Alicia Blake (2208796)" userId="S::2208796@student.uwtsd.ac.uk::c79351b6-5827-489a-bdae-1fff426b795c" providerId="AD" clId="Web-{3944AB20-4A49-E88D-0AC1-D1EC637CA0CA}" dt="2026-02-16T16:44:01.574" v="11"/>
          <ac:spMkLst>
            <pc:docMk/>
            <pc:sldMk cId="102661119" sldId="257"/>
            <ac:spMk id="2" creationId="{EAD9DBAC-9E21-E253-5110-32507BECB7D3}"/>
          </ac:spMkLst>
        </pc:spChg>
        <pc:spChg chg="mod ord">
          <ac:chgData name="Alicia Blake (2208796)" userId="S::2208796@student.uwtsd.ac.uk::c79351b6-5827-489a-bdae-1fff426b795c" providerId="AD" clId="Web-{3944AB20-4A49-E88D-0AC1-D1EC637CA0CA}" dt="2026-02-16T16:44:01.574" v="11"/>
          <ac:spMkLst>
            <pc:docMk/>
            <pc:sldMk cId="102661119" sldId="257"/>
            <ac:spMk id="4" creationId="{ACFCE52F-A806-8C79-F12E-0E6064CC3F27}"/>
          </ac:spMkLst>
        </pc:spChg>
        <pc:spChg chg="mod ord">
          <ac:chgData name="Alicia Blake (2208796)" userId="S::2208796@student.uwtsd.ac.uk::c79351b6-5827-489a-bdae-1fff426b795c" providerId="AD" clId="Web-{3944AB20-4A49-E88D-0AC1-D1EC637CA0CA}" dt="2026-02-16T16:44:01.574" v="11"/>
          <ac:spMkLst>
            <pc:docMk/>
            <pc:sldMk cId="102661119" sldId="257"/>
            <ac:spMk id="5" creationId="{98343795-A93C-DEA5-6D21-E97534337BF4}"/>
          </ac:spMkLst>
        </pc:spChg>
        <pc:spChg chg="mod ord">
          <ac:chgData name="Alicia Blake (2208796)" userId="S::2208796@student.uwtsd.ac.uk::c79351b6-5827-489a-bdae-1fff426b795c" providerId="AD" clId="Web-{3944AB20-4A49-E88D-0AC1-D1EC637CA0CA}" dt="2026-02-16T16:44:01.574" v="11"/>
          <ac:spMkLst>
            <pc:docMk/>
            <pc:sldMk cId="102661119" sldId="257"/>
            <ac:spMk id="6" creationId="{7A12D54B-7CCB-6024-41EA-1BBFCB290125}"/>
          </ac:spMkLst>
        </pc:spChg>
      </pc:sldChg>
      <pc:sldChg chg="modSp mod modClrScheme chgLayout">
        <pc:chgData name="Alicia Blake (2208796)" userId="S::2208796@student.uwtsd.ac.uk::c79351b6-5827-489a-bdae-1fff426b795c" providerId="AD" clId="Web-{3944AB20-4A49-E88D-0AC1-D1EC637CA0CA}" dt="2026-02-16T16:44:01.574" v="11"/>
        <pc:sldMkLst>
          <pc:docMk/>
          <pc:sldMk cId="107915497" sldId="258"/>
        </pc:sldMkLst>
        <pc:spChg chg="mod ord">
          <ac:chgData name="Alicia Blake (2208796)" userId="S::2208796@student.uwtsd.ac.uk::c79351b6-5827-489a-bdae-1fff426b795c" providerId="AD" clId="Web-{3944AB20-4A49-E88D-0AC1-D1EC637CA0CA}" dt="2026-02-16T16:44:01.574" v="11"/>
          <ac:spMkLst>
            <pc:docMk/>
            <pc:sldMk cId="107915497" sldId="258"/>
            <ac:spMk id="4" creationId="{12CF6C60-B07E-0967-67ED-12328B24C085}"/>
          </ac:spMkLst>
        </pc:spChg>
        <pc:spChg chg="mod ord">
          <ac:chgData name="Alicia Blake (2208796)" userId="S::2208796@student.uwtsd.ac.uk::c79351b6-5827-489a-bdae-1fff426b795c" providerId="AD" clId="Web-{3944AB20-4A49-E88D-0AC1-D1EC637CA0CA}" dt="2026-02-16T16:44:01.574" v="11"/>
          <ac:spMkLst>
            <pc:docMk/>
            <pc:sldMk cId="107915497" sldId="258"/>
            <ac:spMk id="5" creationId="{72B7AABB-B3B8-270A-AB52-61C5F81D241B}"/>
          </ac:spMkLst>
        </pc:spChg>
        <pc:spChg chg="mod ord">
          <ac:chgData name="Alicia Blake (2208796)" userId="S::2208796@student.uwtsd.ac.uk::c79351b6-5827-489a-bdae-1fff426b795c" providerId="AD" clId="Web-{3944AB20-4A49-E88D-0AC1-D1EC637CA0CA}" dt="2026-02-16T16:44:01.574" v="11"/>
          <ac:spMkLst>
            <pc:docMk/>
            <pc:sldMk cId="107915497" sldId="258"/>
            <ac:spMk id="6" creationId="{335D5BF9-EE15-6644-B390-FC5FE5AB8F16}"/>
          </ac:spMkLst>
        </pc:spChg>
      </pc:sldChg>
      <pc:sldChg chg="modSp mod modClrScheme chgLayout">
        <pc:chgData name="Alicia Blake (2208796)" userId="S::2208796@student.uwtsd.ac.uk::c79351b6-5827-489a-bdae-1fff426b795c" providerId="AD" clId="Web-{3944AB20-4A49-E88D-0AC1-D1EC637CA0CA}" dt="2026-02-16T16:44:01.574" v="11"/>
        <pc:sldMkLst>
          <pc:docMk/>
          <pc:sldMk cId="1847634780" sldId="259"/>
        </pc:sldMkLst>
        <pc:spChg chg="mod ord">
          <ac:chgData name="Alicia Blake (2208796)" userId="S::2208796@student.uwtsd.ac.uk::c79351b6-5827-489a-bdae-1fff426b795c" providerId="AD" clId="Web-{3944AB20-4A49-E88D-0AC1-D1EC637CA0CA}" dt="2026-02-16T16:44:01.574" v="11"/>
          <ac:spMkLst>
            <pc:docMk/>
            <pc:sldMk cId="1847634780" sldId="259"/>
            <ac:spMk id="2" creationId="{9CCB65AE-400D-57D4-2690-46563890CB86}"/>
          </ac:spMkLst>
        </pc:spChg>
        <pc:spChg chg="mod ord">
          <ac:chgData name="Alicia Blake (2208796)" userId="S::2208796@student.uwtsd.ac.uk::c79351b6-5827-489a-bdae-1fff426b795c" providerId="AD" clId="Web-{3944AB20-4A49-E88D-0AC1-D1EC637CA0CA}" dt="2026-02-16T16:44:01.574" v="11"/>
          <ac:spMkLst>
            <pc:docMk/>
            <pc:sldMk cId="1847634780" sldId="259"/>
            <ac:spMk id="4" creationId="{E5EEB969-97B2-DFD3-778D-4D8F3C455C48}"/>
          </ac:spMkLst>
        </pc:spChg>
        <pc:spChg chg="mod ord">
          <ac:chgData name="Alicia Blake (2208796)" userId="S::2208796@student.uwtsd.ac.uk::c79351b6-5827-489a-bdae-1fff426b795c" providerId="AD" clId="Web-{3944AB20-4A49-E88D-0AC1-D1EC637CA0CA}" dt="2026-02-16T16:44:01.574" v="11"/>
          <ac:spMkLst>
            <pc:docMk/>
            <pc:sldMk cId="1847634780" sldId="259"/>
            <ac:spMk id="5" creationId="{259A6B7F-D57E-085A-8509-DBDBEED34D82}"/>
          </ac:spMkLst>
        </pc:spChg>
        <pc:spChg chg="mod ord">
          <ac:chgData name="Alicia Blake (2208796)" userId="S::2208796@student.uwtsd.ac.uk::c79351b6-5827-489a-bdae-1fff426b795c" providerId="AD" clId="Web-{3944AB20-4A49-E88D-0AC1-D1EC637CA0CA}" dt="2026-02-16T16:44:01.574" v="11"/>
          <ac:spMkLst>
            <pc:docMk/>
            <pc:sldMk cId="1847634780" sldId="259"/>
            <ac:spMk id="6" creationId="{C64C9CFB-F599-93D2-7B30-7DAD2603214C}"/>
          </ac:spMkLst>
        </pc:spChg>
      </pc:sldChg>
      <pc:sldChg chg="modSp mod modClrScheme chgLayout">
        <pc:chgData name="Alicia Blake (2208796)" userId="S::2208796@student.uwtsd.ac.uk::c79351b6-5827-489a-bdae-1fff426b795c" providerId="AD" clId="Web-{3944AB20-4A49-E88D-0AC1-D1EC637CA0CA}" dt="2026-02-16T16:44:01.574" v="11"/>
        <pc:sldMkLst>
          <pc:docMk/>
          <pc:sldMk cId="921031193" sldId="260"/>
        </pc:sldMkLst>
        <pc:spChg chg="mod ord">
          <ac:chgData name="Alicia Blake (2208796)" userId="S::2208796@student.uwtsd.ac.uk::c79351b6-5827-489a-bdae-1fff426b795c" providerId="AD" clId="Web-{3944AB20-4A49-E88D-0AC1-D1EC637CA0CA}" dt="2026-02-16T16:44:01.574" v="11"/>
          <ac:spMkLst>
            <pc:docMk/>
            <pc:sldMk cId="921031193" sldId="260"/>
            <ac:spMk id="2" creationId="{87FB7DC0-8D70-2F49-1103-F51E48660ED5}"/>
          </ac:spMkLst>
        </pc:spChg>
        <pc:spChg chg="mod ord">
          <ac:chgData name="Alicia Blake (2208796)" userId="S::2208796@student.uwtsd.ac.uk::c79351b6-5827-489a-bdae-1fff426b795c" providerId="AD" clId="Web-{3944AB20-4A49-E88D-0AC1-D1EC637CA0CA}" dt="2026-02-16T16:44:01.574" v="11"/>
          <ac:spMkLst>
            <pc:docMk/>
            <pc:sldMk cId="921031193" sldId="260"/>
            <ac:spMk id="3" creationId="{A29E1632-EB5D-01C2-0680-D1E38834E54D}"/>
          </ac:spMkLst>
        </pc:spChg>
        <pc:spChg chg="mod ord">
          <ac:chgData name="Alicia Blake (2208796)" userId="S::2208796@student.uwtsd.ac.uk::c79351b6-5827-489a-bdae-1fff426b795c" providerId="AD" clId="Web-{3944AB20-4A49-E88D-0AC1-D1EC637CA0CA}" dt="2026-02-16T16:44:01.574" v="11"/>
          <ac:spMkLst>
            <pc:docMk/>
            <pc:sldMk cId="921031193" sldId="260"/>
            <ac:spMk id="4" creationId="{C86588A9-7341-B887-16E5-4BEBEC325F8B}"/>
          </ac:spMkLst>
        </pc:spChg>
        <pc:spChg chg="mod ord">
          <ac:chgData name="Alicia Blake (2208796)" userId="S::2208796@student.uwtsd.ac.uk::c79351b6-5827-489a-bdae-1fff426b795c" providerId="AD" clId="Web-{3944AB20-4A49-E88D-0AC1-D1EC637CA0CA}" dt="2026-02-16T16:44:01.574" v="11"/>
          <ac:spMkLst>
            <pc:docMk/>
            <pc:sldMk cId="921031193" sldId="260"/>
            <ac:spMk id="5" creationId="{B238F875-8C36-A38D-3D44-22CC1CDA9201}"/>
          </ac:spMkLst>
        </pc:spChg>
        <pc:spChg chg="mod ord">
          <ac:chgData name="Alicia Blake (2208796)" userId="S::2208796@student.uwtsd.ac.uk::c79351b6-5827-489a-bdae-1fff426b795c" providerId="AD" clId="Web-{3944AB20-4A49-E88D-0AC1-D1EC637CA0CA}" dt="2026-02-16T16:44:01.574" v="11"/>
          <ac:spMkLst>
            <pc:docMk/>
            <pc:sldMk cId="921031193" sldId="260"/>
            <ac:spMk id="6" creationId="{663A68B2-DB48-AD99-D78E-D6DB638CCFF9}"/>
          </ac:spMkLst>
        </pc:spChg>
      </pc:sldChg>
      <pc:sldChg chg="modSp mod modClrScheme chgLayout">
        <pc:chgData name="Alicia Blake (2208796)" userId="S::2208796@student.uwtsd.ac.uk::c79351b6-5827-489a-bdae-1fff426b795c" providerId="AD" clId="Web-{3944AB20-4A49-E88D-0AC1-D1EC637CA0CA}" dt="2026-02-16T16:44:01.574" v="11"/>
        <pc:sldMkLst>
          <pc:docMk/>
          <pc:sldMk cId="873864256" sldId="261"/>
        </pc:sldMkLst>
        <pc:spChg chg="mod ord">
          <ac:chgData name="Alicia Blake (2208796)" userId="S::2208796@student.uwtsd.ac.uk::c79351b6-5827-489a-bdae-1fff426b795c" providerId="AD" clId="Web-{3944AB20-4A49-E88D-0AC1-D1EC637CA0CA}" dt="2026-02-16T16:44:01.574" v="11"/>
          <ac:spMkLst>
            <pc:docMk/>
            <pc:sldMk cId="873864256" sldId="261"/>
            <ac:spMk id="2" creationId="{4980AF41-A829-7692-758A-F7061F2CDBB0}"/>
          </ac:spMkLst>
        </pc:spChg>
        <pc:spChg chg="mod ord">
          <ac:chgData name="Alicia Blake (2208796)" userId="S::2208796@student.uwtsd.ac.uk::c79351b6-5827-489a-bdae-1fff426b795c" providerId="AD" clId="Web-{3944AB20-4A49-E88D-0AC1-D1EC637CA0CA}" dt="2026-02-16T16:44:01.574" v="11"/>
          <ac:spMkLst>
            <pc:docMk/>
            <pc:sldMk cId="873864256" sldId="261"/>
            <ac:spMk id="3" creationId="{09275943-0884-83D1-7056-28406EAA8902}"/>
          </ac:spMkLst>
        </pc:spChg>
        <pc:spChg chg="mod ord">
          <ac:chgData name="Alicia Blake (2208796)" userId="S::2208796@student.uwtsd.ac.uk::c79351b6-5827-489a-bdae-1fff426b795c" providerId="AD" clId="Web-{3944AB20-4A49-E88D-0AC1-D1EC637CA0CA}" dt="2026-02-16T16:44:01.574" v="11"/>
          <ac:spMkLst>
            <pc:docMk/>
            <pc:sldMk cId="873864256" sldId="261"/>
            <ac:spMk id="4" creationId="{67C8D381-2C52-5F8B-FA8D-D7FF5EBCFC90}"/>
          </ac:spMkLst>
        </pc:spChg>
        <pc:spChg chg="mod ord">
          <ac:chgData name="Alicia Blake (2208796)" userId="S::2208796@student.uwtsd.ac.uk::c79351b6-5827-489a-bdae-1fff426b795c" providerId="AD" clId="Web-{3944AB20-4A49-E88D-0AC1-D1EC637CA0CA}" dt="2026-02-16T16:44:01.574" v="11"/>
          <ac:spMkLst>
            <pc:docMk/>
            <pc:sldMk cId="873864256" sldId="261"/>
            <ac:spMk id="5" creationId="{25271579-44ED-FE36-63BC-FAFF919B931D}"/>
          </ac:spMkLst>
        </pc:spChg>
        <pc:spChg chg="mod ord">
          <ac:chgData name="Alicia Blake (2208796)" userId="S::2208796@student.uwtsd.ac.uk::c79351b6-5827-489a-bdae-1fff426b795c" providerId="AD" clId="Web-{3944AB20-4A49-E88D-0AC1-D1EC637CA0CA}" dt="2026-02-16T16:44:01.574" v="11"/>
          <ac:spMkLst>
            <pc:docMk/>
            <pc:sldMk cId="873864256" sldId="261"/>
            <ac:spMk id="6" creationId="{2A340644-1F06-2CB3-CBC2-A319B5FA42F9}"/>
          </ac:spMkLst>
        </pc:spChg>
      </pc:sldChg>
      <pc:sldChg chg="modSp mod modClrScheme chgLayout">
        <pc:chgData name="Alicia Blake (2208796)" userId="S::2208796@student.uwtsd.ac.uk::c79351b6-5827-489a-bdae-1fff426b795c" providerId="AD" clId="Web-{3944AB20-4A49-E88D-0AC1-D1EC637CA0CA}" dt="2026-02-16T16:44:01.574" v="11"/>
        <pc:sldMkLst>
          <pc:docMk/>
          <pc:sldMk cId="2365354066" sldId="262"/>
        </pc:sldMkLst>
        <pc:spChg chg="mod ord">
          <ac:chgData name="Alicia Blake (2208796)" userId="S::2208796@student.uwtsd.ac.uk::c79351b6-5827-489a-bdae-1fff426b795c" providerId="AD" clId="Web-{3944AB20-4A49-E88D-0AC1-D1EC637CA0CA}" dt="2026-02-16T16:44:01.574" v="11"/>
          <ac:spMkLst>
            <pc:docMk/>
            <pc:sldMk cId="2365354066" sldId="262"/>
            <ac:spMk id="2" creationId="{B63258DD-31F7-6C0E-499A-9E7F5D89770F}"/>
          </ac:spMkLst>
        </pc:spChg>
        <pc:spChg chg="mod ord">
          <ac:chgData name="Alicia Blake (2208796)" userId="S::2208796@student.uwtsd.ac.uk::c79351b6-5827-489a-bdae-1fff426b795c" providerId="AD" clId="Web-{3944AB20-4A49-E88D-0AC1-D1EC637CA0CA}" dt="2026-02-16T16:44:01.574" v="11"/>
          <ac:spMkLst>
            <pc:docMk/>
            <pc:sldMk cId="2365354066" sldId="262"/>
            <ac:spMk id="3" creationId="{C1566C26-5C50-0DBA-60E1-4E95E9712225}"/>
          </ac:spMkLst>
        </pc:spChg>
        <pc:spChg chg="mod ord">
          <ac:chgData name="Alicia Blake (2208796)" userId="S::2208796@student.uwtsd.ac.uk::c79351b6-5827-489a-bdae-1fff426b795c" providerId="AD" clId="Web-{3944AB20-4A49-E88D-0AC1-D1EC637CA0CA}" dt="2026-02-16T16:44:01.574" v="11"/>
          <ac:spMkLst>
            <pc:docMk/>
            <pc:sldMk cId="2365354066" sldId="262"/>
            <ac:spMk id="4" creationId="{C50DC58F-6F36-2041-76B3-21F17EE489F3}"/>
          </ac:spMkLst>
        </pc:spChg>
        <pc:spChg chg="mod ord">
          <ac:chgData name="Alicia Blake (2208796)" userId="S::2208796@student.uwtsd.ac.uk::c79351b6-5827-489a-bdae-1fff426b795c" providerId="AD" clId="Web-{3944AB20-4A49-E88D-0AC1-D1EC637CA0CA}" dt="2026-02-16T16:44:01.574" v="11"/>
          <ac:spMkLst>
            <pc:docMk/>
            <pc:sldMk cId="2365354066" sldId="262"/>
            <ac:spMk id="6" creationId="{E1621F44-3474-8EDD-0C71-95C62974C1FE}"/>
          </ac:spMkLst>
        </pc:spChg>
      </pc:sldChg>
      <pc:sldChg chg="modSp mod modClrScheme chgLayout">
        <pc:chgData name="Alicia Blake (2208796)" userId="S::2208796@student.uwtsd.ac.uk::c79351b6-5827-489a-bdae-1fff426b795c" providerId="AD" clId="Web-{3944AB20-4A49-E88D-0AC1-D1EC637CA0CA}" dt="2026-02-16T16:44:01.574" v="11"/>
        <pc:sldMkLst>
          <pc:docMk/>
          <pc:sldMk cId="319862984" sldId="263"/>
        </pc:sldMkLst>
        <pc:spChg chg="mod ord">
          <ac:chgData name="Alicia Blake (2208796)" userId="S::2208796@student.uwtsd.ac.uk::c79351b6-5827-489a-bdae-1fff426b795c" providerId="AD" clId="Web-{3944AB20-4A49-E88D-0AC1-D1EC637CA0CA}" dt="2026-02-16T16:44:01.574" v="11"/>
          <ac:spMkLst>
            <pc:docMk/>
            <pc:sldMk cId="319862984" sldId="263"/>
            <ac:spMk id="2" creationId="{D1461BA3-662E-35D4-8C2A-01471CAEEF89}"/>
          </ac:spMkLst>
        </pc:spChg>
        <pc:spChg chg="mod ord">
          <ac:chgData name="Alicia Blake (2208796)" userId="S::2208796@student.uwtsd.ac.uk::c79351b6-5827-489a-bdae-1fff426b795c" providerId="AD" clId="Web-{3944AB20-4A49-E88D-0AC1-D1EC637CA0CA}" dt="2026-02-16T16:44:01.574" v="11"/>
          <ac:spMkLst>
            <pc:docMk/>
            <pc:sldMk cId="319862984" sldId="263"/>
            <ac:spMk id="3" creationId="{DABB5B16-2DF9-D0C5-7957-11CF24DDC44E}"/>
          </ac:spMkLst>
        </pc:spChg>
        <pc:spChg chg="mod ord">
          <ac:chgData name="Alicia Blake (2208796)" userId="S::2208796@student.uwtsd.ac.uk::c79351b6-5827-489a-bdae-1fff426b795c" providerId="AD" clId="Web-{3944AB20-4A49-E88D-0AC1-D1EC637CA0CA}" dt="2026-02-16T16:44:01.574" v="11"/>
          <ac:spMkLst>
            <pc:docMk/>
            <pc:sldMk cId="319862984" sldId="263"/>
            <ac:spMk id="4" creationId="{3E444168-0B03-28D0-DE0D-AA6917D24BC1}"/>
          </ac:spMkLst>
        </pc:spChg>
        <pc:spChg chg="mod ord">
          <ac:chgData name="Alicia Blake (2208796)" userId="S::2208796@student.uwtsd.ac.uk::c79351b6-5827-489a-bdae-1fff426b795c" providerId="AD" clId="Web-{3944AB20-4A49-E88D-0AC1-D1EC637CA0CA}" dt="2026-02-16T16:44:01.574" v="11"/>
          <ac:spMkLst>
            <pc:docMk/>
            <pc:sldMk cId="319862984" sldId="263"/>
            <ac:spMk id="5" creationId="{B485547E-BCF9-521C-3FA1-4B0D9B587227}"/>
          </ac:spMkLst>
        </pc:spChg>
        <pc:spChg chg="mod ord">
          <ac:chgData name="Alicia Blake (2208796)" userId="S::2208796@student.uwtsd.ac.uk::c79351b6-5827-489a-bdae-1fff426b795c" providerId="AD" clId="Web-{3944AB20-4A49-E88D-0AC1-D1EC637CA0CA}" dt="2026-02-16T16:44:01.574" v="11"/>
          <ac:spMkLst>
            <pc:docMk/>
            <pc:sldMk cId="319862984" sldId="263"/>
            <ac:spMk id="6" creationId="{976B1222-EB77-EBB0-7E34-A50B43FB5FE6}"/>
          </ac:spMkLst>
        </pc:spChg>
      </pc:sldChg>
      <pc:sldChg chg="modSp mod modClrScheme chgLayout">
        <pc:chgData name="Alicia Blake (2208796)" userId="S::2208796@student.uwtsd.ac.uk::c79351b6-5827-489a-bdae-1fff426b795c" providerId="AD" clId="Web-{3944AB20-4A49-E88D-0AC1-D1EC637CA0CA}" dt="2026-02-16T16:44:01.574" v="11"/>
        <pc:sldMkLst>
          <pc:docMk/>
          <pc:sldMk cId="2613521229" sldId="264"/>
        </pc:sldMkLst>
        <pc:spChg chg="mod ord">
          <ac:chgData name="Alicia Blake (2208796)" userId="S::2208796@student.uwtsd.ac.uk::c79351b6-5827-489a-bdae-1fff426b795c" providerId="AD" clId="Web-{3944AB20-4A49-E88D-0AC1-D1EC637CA0CA}" dt="2026-02-16T16:44:01.574" v="11"/>
          <ac:spMkLst>
            <pc:docMk/>
            <pc:sldMk cId="2613521229" sldId="264"/>
            <ac:spMk id="2" creationId="{50B6CB66-7C8A-DC97-4E36-BD646387A0CF}"/>
          </ac:spMkLst>
        </pc:spChg>
        <pc:spChg chg="mod ord">
          <ac:chgData name="Alicia Blake (2208796)" userId="S::2208796@student.uwtsd.ac.uk::c79351b6-5827-489a-bdae-1fff426b795c" providerId="AD" clId="Web-{3944AB20-4A49-E88D-0AC1-D1EC637CA0CA}" dt="2026-02-16T16:44:01.574" v="11"/>
          <ac:spMkLst>
            <pc:docMk/>
            <pc:sldMk cId="2613521229" sldId="264"/>
            <ac:spMk id="4" creationId="{D2ADB1CE-4CE9-B323-2694-75CF3DF7BB98}"/>
          </ac:spMkLst>
        </pc:spChg>
        <pc:spChg chg="mod ord">
          <ac:chgData name="Alicia Blake (2208796)" userId="S::2208796@student.uwtsd.ac.uk::c79351b6-5827-489a-bdae-1fff426b795c" providerId="AD" clId="Web-{3944AB20-4A49-E88D-0AC1-D1EC637CA0CA}" dt="2026-02-16T16:44:01.574" v="11"/>
          <ac:spMkLst>
            <pc:docMk/>
            <pc:sldMk cId="2613521229" sldId="264"/>
            <ac:spMk id="5" creationId="{C0A13CAE-8F89-6F47-A597-A84F788AB883}"/>
          </ac:spMkLst>
        </pc:spChg>
        <pc:spChg chg="mod ord">
          <ac:chgData name="Alicia Blake (2208796)" userId="S::2208796@student.uwtsd.ac.uk::c79351b6-5827-489a-bdae-1fff426b795c" providerId="AD" clId="Web-{3944AB20-4A49-E88D-0AC1-D1EC637CA0CA}" dt="2026-02-16T16:44:01.574" v="11"/>
          <ac:spMkLst>
            <pc:docMk/>
            <pc:sldMk cId="2613521229" sldId="264"/>
            <ac:spMk id="6" creationId="{CC0466FA-8AB0-DB6E-A4F2-E160F959F0C9}"/>
          </ac:spMkLst>
        </pc:spChg>
        <pc:spChg chg="mod ord">
          <ac:chgData name="Alicia Blake (2208796)" userId="S::2208796@student.uwtsd.ac.uk::c79351b6-5827-489a-bdae-1fff426b795c" providerId="AD" clId="Web-{3944AB20-4A49-E88D-0AC1-D1EC637CA0CA}" dt="2026-02-16T16:44:01.574" v="11"/>
          <ac:spMkLst>
            <pc:docMk/>
            <pc:sldMk cId="2613521229" sldId="264"/>
            <ac:spMk id="12" creationId="{7502398C-F1AF-181C-10DD-2CE03D59F313}"/>
          </ac:spMkLst>
        </pc:spChg>
      </pc:sldChg>
      <pc:sldChg chg="modSp mod modClrScheme chgLayout">
        <pc:chgData name="Alicia Blake (2208796)" userId="S::2208796@student.uwtsd.ac.uk::c79351b6-5827-489a-bdae-1fff426b795c" providerId="AD" clId="Web-{3944AB20-4A49-E88D-0AC1-D1EC637CA0CA}" dt="2026-02-16T16:44:01.574" v="11"/>
        <pc:sldMkLst>
          <pc:docMk/>
          <pc:sldMk cId="3122112056" sldId="265"/>
        </pc:sldMkLst>
        <pc:spChg chg="mod ord">
          <ac:chgData name="Alicia Blake (2208796)" userId="S::2208796@student.uwtsd.ac.uk::c79351b6-5827-489a-bdae-1fff426b795c" providerId="AD" clId="Web-{3944AB20-4A49-E88D-0AC1-D1EC637CA0CA}" dt="2026-02-16T16:44:01.574" v="11"/>
          <ac:spMkLst>
            <pc:docMk/>
            <pc:sldMk cId="3122112056" sldId="265"/>
            <ac:spMk id="4" creationId="{218F77E1-56D1-BA5F-29E6-418B312E3FDA}"/>
          </ac:spMkLst>
        </pc:spChg>
        <pc:spChg chg="mod ord">
          <ac:chgData name="Alicia Blake (2208796)" userId="S::2208796@student.uwtsd.ac.uk::c79351b6-5827-489a-bdae-1fff426b795c" providerId="AD" clId="Web-{3944AB20-4A49-E88D-0AC1-D1EC637CA0CA}" dt="2026-02-16T16:44:01.574" v="11"/>
          <ac:spMkLst>
            <pc:docMk/>
            <pc:sldMk cId="3122112056" sldId="265"/>
            <ac:spMk id="5" creationId="{8970A892-AEFC-6927-5657-4927B377813E}"/>
          </ac:spMkLst>
        </pc:spChg>
        <pc:spChg chg="mod ord">
          <ac:chgData name="Alicia Blake (2208796)" userId="S::2208796@student.uwtsd.ac.uk::c79351b6-5827-489a-bdae-1fff426b795c" providerId="AD" clId="Web-{3944AB20-4A49-E88D-0AC1-D1EC637CA0CA}" dt="2026-02-16T16:44:01.574" v="11"/>
          <ac:spMkLst>
            <pc:docMk/>
            <pc:sldMk cId="3122112056" sldId="265"/>
            <ac:spMk id="6" creationId="{040FC30F-1005-DD3D-F7E4-9F56695CAA51}"/>
          </ac:spMkLst>
        </pc:spChg>
        <pc:spChg chg="mod ord">
          <ac:chgData name="Alicia Blake (2208796)" userId="S::2208796@student.uwtsd.ac.uk::c79351b6-5827-489a-bdae-1fff426b795c" providerId="AD" clId="Web-{3944AB20-4A49-E88D-0AC1-D1EC637CA0CA}" dt="2026-02-16T16:44:01.574" v="11"/>
          <ac:spMkLst>
            <pc:docMk/>
            <pc:sldMk cId="3122112056" sldId="265"/>
            <ac:spMk id="15" creationId="{B4CEE2D0-33E8-AFF5-A124-31EB5109926D}"/>
          </ac:spMkLst>
        </pc:spChg>
      </pc:sldChg>
      <pc:sldChg chg="modSp mod modClrScheme chgLayout">
        <pc:chgData name="Alicia Blake (2208796)" userId="S::2208796@student.uwtsd.ac.uk::c79351b6-5827-489a-bdae-1fff426b795c" providerId="AD" clId="Web-{3944AB20-4A49-E88D-0AC1-D1EC637CA0CA}" dt="2026-02-16T16:44:01.574" v="11"/>
        <pc:sldMkLst>
          <pc:docMk/>
          <pc:sldMk cId="3561400302" sldId="266"/>
        </pc:sldMkLst>
        <pc:spChg chg="mod ord">
          <ac:chgData name="Alicia Blake (2208796)" userId="S::2208796@student.uwtsd.ac.uk::c79351b6-5827-489a-bdae-1fff426b795c" providerId="AD" clId="Web-{3944AB20-4A49-E88D-0AC1-D1EC637CA0CA}" dt="2026-02-16T16:44:01.574" v="11"/>
          <ac:spMkLst>
            <pc:docMk/>
            <pc:sldMk cId="3561400302" sldId="266"/>
            <ac:spMk id="4" creationId="{F31899BB-CBC3-C959-8E13-87446E47A296}"/>
          </ac:spMkLst>
        </pc:spChg>
        <pc:spChg chg="mod ord">
          <ac:chgData name="Alicia Blake (2208796)" userId="S::2208796@student.uwtsd.ac.uk::c79351b6-5827-489a-bdae-1fff426b795c" providerId="AD" clId="Web-{3944AB20-4A49-E88D-0AC1-D1EC637CA0CA}" dt="2026-02-16T16:44:01.574" v="11"/>
          <ac:spMkLst>
            <pc:docMk/>
            <pc:sldMk cId="3561400302" sldId="266"/>
            <ac:spMk id="5" creationId="{7A866BE0-0678-CC9E-6CA9-F7BA8888E417}"/>
          </ac:spMkLst>
        </pc:spChg>
        <pc:spChg chg="mod ord">
          <ac:chgData name="Alicia Blake (2208796)" userId="S::2208796@student.uwtsd.ac.uk::c79351b6-5827-489a-bdae-1fff426b795c" providerId="AD" clId="Web-{3944AB20-4A49-E88D-0AC1-D1EC637CA0CA}" dt="2026-02-16T16:44:01.574" v="11"/>
          <ac:spMkLst>
            <pc:docMk/>
            <pc:sldMk cId="3561400302" sldId="266"/>
            <ac:spMk id="6" creationId="{2A3F3142-C2C6-0E6F-C29B-2F691B49D560}"/>
          </ac:spMkLst>
        </pc:spChg>
        <pc:spChg chg="mod ord">
          <ac:chgData name="Alicia Blake (2208796)" userId="S::2208796@student.uwtsd.ac.uk::c79351b6-5827-489a-bdae-1fff426b795c" providerId="AD" clId="Web-{3944AB20-4A49-E88D-0AC1-D1EC637CA0CA}" dt="2026-02-16T16:44:01.574" v="11"/>
          <ac:spMkLst>
            <pc:docMk/>
            <pc:sldMk cId="3561400302" sldId="266"/>
            <ac:spMk id="10" creationId="{D2FB91D5-BED6-906A-F118-1FE20657F9B1}"/>
          </ac:spMkLst>
        </pc:spChg>
      </pc:sldChg>
      <pc:sldChg chg="modSp mod modClrScheme chgLayout">
        <pc:chgData name="Alicia Blake (2208796)" userId="S::2208796@student.uwtsd.ac.uk::c79351b6-5827-489a-bdae-1fff426b795c" providerId="AD" clId="Web-{3944AB20-4A49-E88D-0AC1-D1EC637CA0CA}" dt="2026-02-16T16:44:01.574" v="11"/>
        <pc:sldMkLst>
          <pc:docMk/>
          <pc:sldMk cId="3769685643" sldId="267"/>
        </pc:sldMkLst>
        <pc:spChg chg="mod ord">
          <ac:chgData name="Alicia Blake (2208796)" userId="S::2208796@student.uwtsd.ac.uk::c79351b6-5827-489a-bdae-1fff426b795c" providerId="AD" clId="Web-{3944AB20-4A49-E88D-0AC1-D1EC637CA0CA}" dt="2026-02-16T16:44:01.574" v="11"/>
          <ac:spMkLst>
            <pc:docMk/>
            <pc:sldMk cId="3769685643" sldId="267"/>
            <ac:spMk id="2" creationId="{BD1A329E-6D8E-4EC8-383C-FAB5E693D932}"/>
          </ac:spMkLst>
        </pc:spChg>
        <pc:spChg chg="mod ord">
          <ac:chgData name="Alicia Blake (2208796)" userId="S::2208796@student.uwtsd.ac.uk::c79351b6-5827-489a-bdae-1fff426b795c" providerId="AD" clId="Web-{3944AB20-4A49-E88D-0AC1-D1EC637CA0CA}" dt="2026-02-16T16:44:01.574" v="11"/>
          <ac:spMkLst>
            <pc:docMk/>
            <pc:sldMk cId="3769685643" sldId="267"/>
            <ac:spMk id="4" creationId="{0411381B-EEA3-5CEF-E292-8E99427B5091}"/>
          </ac:spMkLst>
        </pc:spChg>
        <pc:spChg chg="mod ord">
          <ac:chgData name="Alicia Blake (2208796)" userId="S::2208796@student.uwtsd.ac.uk::c79351b6-5827-489a-bdae-1fff426b795c" providerId="AD" clId="Web-{3944AB20-4A49-E88D-0AC1-D1EC637CA0CA}" dt="2026-02-16T16:44:01.574" v="11"/>
          <ac:spMkLst>
            <pc:docMk/>
            <pc:sldMk cId="3769685643" sldId="267"/>
            <ac:spMk id="5" creationId="{62C4C8D3-6211-24D0-4A15-D54564D9528D}"/>
          </ac:spMkLst>
        </pc:spChg>
        <pc:spChg chg="mod ord">
          <ac:chgData name="Alicia Blake (2208796)" userId="S::2208796@student.uwtsd.ac.uk::c79351b6-5827-489a-bdae-1fff426b795c" providerId="AD" clId="Web-{3944AB20-4A49-E88D-0AC1-D1EC637CA0CA}" dt="2026-02-16T16:44:01.574" v="11"/>
          <ac:spMkLst>
            <pc:docMk/>
            <pc:sldMk cId="3769685643" sldId="267"/>
            <ac:spMk id="6" creationId="{C24D15EE-3C35-7EB3-FA30-AEA2A5029F72}"/>
          </ac:spMkLst>
        </pc:spChg>
        <pc:spChg chg="mod ord">
          <ac:chgData name="Alicia Blake (2208796)" userId="S::2208796@student.uwtsd.ac.uk::c79351b6-5827-489a-bdae-1fff426b795c" providerId="AD" clId="Web-{3944AB20-4A49-E88D-0AC1-D1EC637CA0CA}" dt="2026-02-16T16:44:01.574" v="11"/>
          <ac:spMkLst>
            <pc:docMk/>
            <pc:sldMk cId="3769685643" sldId="267"/>
            <ac:spMk id="23" creationId="{2F8A091E-703E-6D85-E868-690F88646F70}"/>
          </ac:spMkLst>
        </pc:spChg>
        <pc:picChg chg="mod ord">
          <ac:chgData name="Alicia Blake (2208796)" userId="S::2208796@student.uwtsd.ac.uk::c79351b6-5827-489a-bdae-1fff426b795c" providerId="AD" clId="Web-{3944AB20-4A49-E88D-0AC1-D1EC637CA0CA}" dt="2026-02-16T16:44:01.574" v="11"/>
          <ac:picMkLst>
            <pc:docMk/>
            <pc:sldMk cId="3769685643" sldId="267"/>
            <ac:picMk id="3" creationId="{B885E8D7-2ED2-2E1C-7E93-8B8302B5DEEE}"/>
          </ac:picMkLst>
        </pc:picChg>
        <pc:picChg chg="mod ord">
          <ac:chgData name="Alicia Blake (2208796)" userId="S::2208796@student.uwtsd.ac.uk::c79351b6-5827-489a-bdae-1fff426b795c" providerId="AD" clId="Web-{3944AB20-4A49-E88D-0AC1-D1EC637CA0CA}" dt="2026-02-16T16:44:01.574" v="11"/>
          <ac:picMkLst>
            <pc:docMk/>
            <pc:sldMk cId="3769685643" sldId="267"/>
            <ac:picMk id="8" creationId="{C1CB6AD1-011E-9874-3AA9-1677B5A3288C}"/>
          </ac:picMkLst>
        </pc:picChg>
      </pc:sldChg>
      <pc:sldChg chg="modSp mod modClrScheme chgLayout">
        <pc:chgData name="Alicia Blake (2208796)" userId="S::2208796@student.uwtsd.ac.uk::c79351b6-5827-489a-bdae-1fff426b795c" providerId="AD" clId="Web-{3944AB20-4A49-E88D-0AC1-D1EC637CA0CA}" dt="2026-02-16T16:44:01.574" v="11"/>
        <pc:sldMkLst>
          <pc:docMk/>
          <pc:sldMk cId="1972449690" sldId="268"/>
        </pc:sldMkLst>
        <pc:spChg chg="mod ord">
          <ac:chgData name="Alicia Blake (2208796)" userId="S::2208796@student.uwtsd.ac.uk::c79351b6-5827-489a-bdae-1fff426b795c" providerId="AD" clId="Web-{3944AB20-4A49-E88D-0AC1-D1EC637CA0CA}" dt="2026-02-16T16:44:01.574" v="11"/>
          <ac:spMkLst>
            <pc:docMk/>
            <pc:sldMk cId="1972449690" sldId="268"/>
            <ac:spMk id="4" creationId="{C646BAB8-6CA9-9003-1A92-5646760AF4B6}"/>
          </ac:spMkLst>
        </pc:spChg>
        <pc:spChg chg="mod ord">
          <ac:chgData name="Alicia Blake (2208796)" userId="S::2208796@student.uwtsd.ac.uk::c79351b6-5827-489a-bdae-1fff426b795c" providerId="AD" clId="Web-{3944AB20-4A49-E88D-0AC1-D1EC637CA0CA}" dt="2026-02-16T16:44:01.574" v="11"/>
          <ac:spMkLst>
            <pc:docMk/>
            <pc:sldMk cId="1972449690" sldId="268"/>
            <ac:spMk id="5" creationId="{BAEBF081-3D66-2EC2-153B-8CE89731549C}"/>
          </ac:spMkLst>
        </pc:spChg>
        <pc:spChg chg="mod ord">
          <ac:chgData name="Alicia Blake (2208796)" userId="S::2208796@student.uwtsd.ac.uk::c79351b6-5827-489a-bdae-1fff426b795c" providerId="AD" clId="Web-{3944AB20-4A49-E88D-0AC1-D1EC637CA0CA}" dt="2026-02-16T16:44:01.574" v="11"/>
          <ac:spMkLst>
            <pc:docMk/>
            <pc:sldMk cId="1972449690" sldId="268"/>
            <ac:spMk id="6" creationId="{0762D1D5-0E00-5007-B535-C3109EA8A1CF}"/>
          </ac:spMkLst>
        </pc:spChg>
        <pc:spChg chg="mod ord">
          <ac:chgData name="Alicia Blake (2208796)" userId="S::2208796@student.uwtsd.ac.uk::c79351b6-5827-489a-bdae-1fff426b795c" providerId="AD" clId="Web-{3944AB20-4A49-E88D-0AC1-D1EC637CA0CA}" dt="2026-02-16T16:44:01.574" v="11"/>
          <ac:spMkLst>
            <pc:docMk/>
            <pc:sldMk cId="1972449690" sldId="268"/>
            <ac:spMk id="14" creationId="{69223F89-4CC3-EA0E-1AB4-0A7D25396568}"/>
          </ac:spMkLst>
        </pc:spChg>
      </pc:sldChg>
      <pc:sldChg chg="modSp mod modClrScheme chgLayout">
        <pc:chgData name="Alicia Blake (2208796)" userId="S::2208796@student.uwtsd.ac.uk::c79351b6-5827-489a-bdae-1fff426b795c" providerId="AD" clId="Web-{3944AB20-4A49-E88D-0AC1-D1EC637CA0CA}" dt="2026-02-16T16:44:01.574" v="11"/>
        <pc:sldMkLst>
          <pc:docMk/>
          <pc:sldMk cId="3233601359" sldId="269"/>
        </pc:sldMkLst>
        <pc:spChg chg="mod ord">
          <ac:chgData name="Alicia Blake (2208796)" userId="S::2208796@student.uwtsd.ac.uk::c79351b6-5827-489a-bdae-1fff426b795c" providerId="AD" clId="Web-{3944AB20-4A49-E88D-0AC1-D1EC637CA0CA}" dt="2026-02-16T16:44:01.574" v="11"/>
          <ac:spMkLst>
            <pc:docMk/>
            <pc:sldMk cId="3233601359" sldId="269"/>
            <ac:spMk id="2" creationId="{E7430E66-A57E-F8FD-ACB0-DE1E4842237F}"/>
          </ac:spMkLst>
        </pc:spChg>
        <pc:spChg chg="mod ord">
          <ac:chgData name="Alicia Blake (2208796)" userId="S::2208796@student.uwtsd.ac.uk::c79351b6-5827-489a-bdae-1fff426b795c" providerId="AD" clId="Web-{3944AB20-4A49-E88D-0AC1-D1EC637CA0CA}" dt="2026-02-16T16:44:01.574" v="11"/>
          <ac:spMkLst>
            <pc:docMk/>
            <pc:sldMk cId="3233601359" sldId="269"/>
            <ac:spMk id="3" creationId="{B6ED9C36-1B85-FBB5-CF3B-CA932707DEA9}"/>
          </ac:spMkLst>
        </pc:spChg>
        <pc:spChg chg="mod ord">
          <ac:chgData name="Alicia Blake (2208796)" userId="S::2208796@student.uwtsd.ac.uk::c79351b6-5827-489a-bdae-1fff426b795c" providerId="AD" clId="Web-{3944AB20-4A49-E88D-0AC1-D1EC637CA0CA}" dt="2026-02-16T16:44:01.574" v="11"/>
          <ac:spMkLst>
            <pc:docMk/>
            <pc:sldMk cId="3233601359" sldId="269"/>
            <ac:spMk id="4" creationId="{A6324F32-D183-B0B6-A07C-F9FC204A751B}"/>
          </ac:spMkLst>
        </pc:spChg>
        <pc:spChg chg="mod ord">
          <ac:chgData name="Alicia Blake (2208796)" userId="S::2208796@student.uwtsd.ac.uk::c79351b6-5827-489a-bdae-1fff426b795c" providerId="AD" clId="Web-{3944AB20-4A49-E88D-0AC1-D1EC637CA0CA}" dt="2026-02-16T16:44:01.574" v="11"/>
          <ac:spMkLst>
            <pc:docMk/>
            <pc:sldMk cId="3233601359" sldId="269"/>
            <ac:spMk id="5" creationId="{703DFC0B-62AB-B279-BF8E-14F824A75937}"/>
          </ac:spMkLst>
        </pc:spChg>
        <pc:spChg chg="mod ord">
          <ac:chgData name="Alicia Blake (2208796)" userId="S::2208796@student.uwtsd.ac.uk::c79351b6-5827-489a-bdae-1fff426b795c" providerId="AD" clId="Web-{3944AB20-4A49-E88D-0AC1-D1EC637CA0CA}" dt="2026-02-16T16:44:01.574" v="11"/>
          <ac:spMkLst>
            <pc:docMk/>
            <pc:sldMk cId="3233601359" sldId="269"/>
            <ac:spMk id="6" creationId="{FA0D3492-42B4-329F-3F4F-13753A231188}"/>
          </ac:spMkLst>
        </pc:spChg>
      </pc:sldChg>
      <pc:sldChg chg="addSp delSp modSp mod setBg modClrScheme chgLayout">
        <pc:chgData name="Alicia Blake (2208796)" userId="S::2208796@student.uwtsd.ac.uk::c79351b6-5827-489a-bdae-1fff426b795c" providerId="AD" clId="Web-{3944AB20-4A49-E88D-0AC1-D1EC637CA0CA}" dt="2026-02-16T17:12:03.577" v="79" actId="20577"/>
        <pc:sldMkLst>
          <pc:docMk/>
          <pc:sldMk cId="2283380969" sldId="270"/>
        </pc:sldMkLst>
        <pc:spChg chg="del mod ord">
          <ac:chgData name="Alicia Blake (2208796)" userId="S::2208796@student.uwtsd.ac.uk::c79351b6-5827-489a-bdae-1fff426b795c" providerId="AD" clId="Web-{3944AB20-4A49-E88D-0AC1-D1EC637CA0CA}" dt="2026-02-16T16:47:53.338" v="27"/>
          <ac:spMkLst>
            <pc:docMk/>
            <pc:sldMk cId="2283380969" sldId="270"/>
            <ac:spMk id="2" creationId="{DDBB8A61-FA5E-23AA-7CDE-FE322D358034}"/>
          </ac:spMkLst>
        </pc:spChg>
        <pc:spChg chg="add mod">
          <ac:chgData name="Alicia Blake (2208796)" userId="S::2208796@student.uwtsd.ac.uk::c79351b6-5827-489a-bdae-1fff426b795c" providerId="AD" clId="Web-{3944AB20-4A49-E88D-0AC1-D1EC637CA0CA}" dt="2026-02-16T16:53:04.863" v="52" actId="20577"/>
          <ac:spMkLst>
            <pc:docMk/>
            <pc:sldMk cId="2283380969" sldId="270"/>
            <ac:spMk id="3" creationId="{FDFF359A-FC69-6A03-64F6-7F676D32AA2B}"/>
          </ac:spMkLst>
        </pc:spChg>
        <pc:spChg chg="mod ord">
          <ac:chgData name="Alicia Blake (2208796)" userId="S::2208796@student.uwtsd.ac.uk::c79351b6-5827-489a-bdae-1fff426b795c" providerId="AD" clId="Web-{3944AB20-4A49-E88D-0AC1-D1EC637CA0CA}" dt="2026-02-16T17:09:42.527" v="67"/>
          <ac:spMkLst>
            <pc:docMk/>
            <pc:sldMk cId="2283380969" sldId="270"/>
            <ac:spMk id="4" creationId="{CF37D019-BB8F-A526-EA87-1CDD5DF8BEC6}"/>
          </ac:spMkLst>
        </pc:spChg>
        <pc:spChg chg="mod ord">
          <ac:chgData name="Alicia Blake (2208796)" userId="S::2208796@student.uwtsd.ac.uk::c79351b6-5827-489a-bdae-1fff426b795c" providerId="AD" clId="Web-{3944AB20-4A49-E88D-0AC1-D1EC637CA0CA}" dt="2026-02-16T17:09:42.527" v="67"/>
          <ac:spMkLst>
            <pc:docMk/>
            <pc:sldMk cId="2283380969" sldId="270"/>
            <ac:spMk id="5" creationId="{50EDD81A-4F81-8884-4417-15E3BCF9BBDE}"/>
          </ac:spMkLst>
        </pc:spChg>
        <pc:spChg chg="mod ord">
          <ac:chgData name="Alicia Blake (2208796)" userId="S::2208796@student.uwtsd.ac.uk::c79351b6-5827-489a-bdae-1fff426b795c" providerId="AD" clId="Web-{3944AB20-4A49-E88D-0AC1-D1EC637CA0CA}" dt="2026-02-16T17:09:42.527" v="67"/>
          <ac:spMkLst>
            <pc:docMk/>
            <pc:sldMk cId="2283380969" sldId="270"/>
            <ac:spMk id="6" creationId="{3229E875-DF19-D6A2-998B-4FAC484D8CA0}"/>
          </ac:spMkLst>
        </pc:spChg>
        <pc:spChg chg="add mod">
          <ac:chgData name="Alicia Blake (2208796)" userId="S::2208796@student.uwtsd.ac.uk::c79351b6-5827-489a-bdae-1fff426b795c" providerId="AD" clId="Web-{3944AB20-4A49-E88D-0AC1-D1EC637CA0CA}" dt="2026-02-16T17:12:03.577" v="79" actId="20577"/>
          <ac:spMkLst>
            <pc:docMk/>
            <pc:sldMk cId="2283380969" sldId="270"/>
            <ac:spMk id="7" creationId="{0EE9AF6C-708A-5B31-1155-49DC565DABE4}"/>
          </ac:spMkLst>
        </pc:spChg>
        <pc:spChg chg="add del mod">
          <ac:chgData name="Alicia Blake (2208796)" userId="S::2208796@student.uwtsd.ac.uk::c79351b6-5827-489a-bdae-1fff426b795c" providerId="AD" clId="Web-{3944AB20-4A49-E88D-0AC1-D1EC637CA0CA}" dt="2026-02-16T17:08:12.838" v="62"/>
          <ac:spMkLst>
            <pc:docMk/>
            <pc:sldMk cId="2283380969" sldId="270"/>
            <ac:spMk id="10" creationId="{E73B2E77-5AE5-AE8C-7387-5BB79F3D69E7}"/>
          </ac:spMkLst>
        </pc:spChg>
        <pc:spChg chg="add del mod ord">
          <ac:chgData name="Alicia Blake (2208796)" userId="S::2208796@student.uwtsd.ac.uk::c79351b6-5827-489a-bdae-1fff426b795c" providerId="AD" clId="Web-{3944AB20-4A49-E88D-0AC1-D1EC637CA0CA}" dt="2026-02-16T17:09:42.527" v="67"/>
          <ac:spMkLst>
            <pc:docMk/>
            <pc:sldMk cId="2283380969" sldId="270"/>
            <ac:spMk id="12" creationId="{DF730C80-36D7-AE50-EA92-B2B0C7698A22}"/>
          </ac:spMkLst>
        </pc:spChg>
        <pc:spChg chg="add del mod ord">
          <ac:chgData name="Alicia Blake (2208796)" userId="S::2208796@student.uwtsd.ac.uk::c79351b6-5827-489a-bdae-1fff426b795c" providerId="AD" clId="Web-{3944AB20-4A49-E88D-0AC1-D1EC637CA0CA}" dt="2026-02-16T17:09:42.527" v="67"/>
          <ac:spMkLst>
            <pc:docMk/>
            <pc:sldMk cId="2283380969" sldId="270"/>
            <ac:spMk id="13" creationId="{9B9B37CF-F274-BB33-45D6-6699536BEA51}"/>
          </ac:spMkLst>
        </pc:spChg>
        <pc:spChg chg="mod ord">
          <ac:chgData name="Alicia Blake (2208796)" userId="S::2208796@student.uwtsd.ac.uk::c79351b6-5827-489a-bdae-1fff426b795c" providerId="AD" clId="Web-{3944AB20-4A49-E88D-0AC1-D1EC637CA0CA}" dt="2026-02-16T17:09:42.527" v="67"/>
          <ac:spMkLst>
            <pc:docMk/>
            <pc:sldMk cId="2283380969" sldId="270"/>
            <ac:spMk id="30" creationId="{D6226564-7C4F-568A-2A82-39B86D0150F0}"/>
          </ac:spMkLst>
        </pc:spChg>
        <pc:spChg chg="add mod ord">
          <ac:chgData name="Alicia Blake (2208796)" userId="S::2208796@student.uwtsd.ac.uk::c79351b6-5827-489a-bdae-1fff426b795c" providerId="AD" clId="Web-{3944AB20-4A49-E88D-0AC1-D1EC637CA0CA}" dt="2026-02-16T17:09:42.527" v="67"/>
          <ac:spMkLst>
            <pc:docMk/>
            <pc:sldMk cId="2283380969" sldId="270"/>
            <ac:spMk id="35" creationId="{4286BDD4-8511-3D22-E821-435472CB2E26}"/>
          </ac:spMkLst>
        </pc:spChg>
        <pc:spChg chg="add del mod">
          <ac:chgData name="Alicia Blake (2208796)" userId="S::2208796@student.uwtsd.ac.uk::c79351b6-5827-489a-bdae-1fff426b795c" providerId="AD" clId="Web-{3944AB20-4A49-E88D-0AC1-D1EC637CA0CA}" dt="2026-02-16T17:06:26.897" v="59"/>
          <ac:spMkLst>
            <pc:docMk/>
            <pc:sldMk cId="2283380969" sldId="270"/>
            <ac:spMk id="37" creationId="{2CC63129-29EA-868A-CBE7-3EB248DF4F06}"/>
          </ac:spMkLst>
        </pc:spChg>
        <pc:picChg chg="add del mod ord">
          <ac:chgData name="Alicia Blake (2208796)" userId="S::2208796@student.uwtsd.ac.uk::c79351b6-5827-489a-bdae-1fff426b795c" providerId="AD" clId="Web-{3944AB20-4A49-E88D-0AC1-D1EC637CA0CA}" dt="2026-02-16T17:07:16.930" v="60"/>
          <ac:picMkLst>
            <pc:docMk/>
            <pc:sldMk cId="2283380969" sldId="270"/>
            <ac:picMk id="8" creationId="{23FF38C9-0803-CE51-520F-EC358270CF74}"/>
          </ac:picMkLst>
        </pc:picChg>
        <pc:picChg chg="add del mod ord">
          <ac:chgData name="Alicia Blake (2208796)" userId="S::2208796@student.uwtsd.ac.uk::c79351b6-5827-489a-bdae-1fff426b795c" providerId="AD" clId="Web-{3944AB20-4A49-E88D-0AC1-D1EC637CA0CA}" dt="2026-02-16T17:10:44.529" v="71"/>
          <ac:picMkLst>
            <pc:docMk/>
            <pc:sldMk cId="2283380969" sldId="270"/>
            <ac:picMk id="11" creationId="{F39A11AC-E451-EB49-54CD-B4E2CD96F64D}"/>
          </ac:picMkLst>
        </pc:picChg>
      </pc:sldChg>
      <pc:sldChg chg="modSp mod modClrScheme chgLayout">
        <pc:chgData name="Alicia Blake (2208796)" userId="S::2208796@student.uwtsd.ac.uk::c79351b6-5827-489a-bdae-1fff426b795c" providerId="AD" clId="Web-{3944AB20-4A49-E88D-0AC1-D1EC637CA0CA}" dt="2026-02-16T16:44:01.574" v="11"/>
        <pc:sldMkLst>
          <pc:docMk/>
          <pc:sldMk cId="1674594764" sldId="271"/>
        </pc:sldMkLst>
        <pc:spChg chg="mod ord">
          <ac:chgData name="Alicia Blake (2208796)" userId="S::2208796@student.uwtsd.ac.uk::c79351b6-5827-489a-bdae-1fff426b795c" providerId="AD" clId="Web-{3944AB20-4A49-E88D-0AC1-D1EC637CA0CA}" dt="2026-02-16T16:44:01.574" v="11"/>
          <ac:spMkLst>
            <pc:docMk/>
            <pc:sldMk cId="1674594764" sldId="271"/>
            <ac:spMk id="2" creationId="{A4700CC0-6301-1325-52A7-D88733EDA1A9}"/>
          </ac:spMkLst>
        </pc:spChg>
        <pc:spChg chg="mod ord">
          <ac:chgData name="Alicia Blake (2208796)" userId="S::2208796@student.uwtsd.ac.uk::c79351b6-5827-489a-bdae-1fff426b795c" providerId="AD" clId="Web-{3944AB20-4A49-E88D-0AC1-D1EC637CA0CA}" dt="2026-02-16T16:44:01.574" v="11"/>
          <ac:spMkLst>
            <pc:docMk/>
            <pc:sldMk cId="1674594764" sldId="271"/>
            <ac:spMk id="3" creationId="{DB7E7D9C-D1DA-5270-467D-00FA7E97C42F}"/>
          </ac:spMkLst>
        </pc:spChg>
        <pc:spChg chg="mod ord">
          <ac:chgData name="Alicia Blake (2208796)" userId="S::2208796@student.uwtsd.ac.uk::c79351b6-5827-489a-bdae-1fff426b795c" providerId="AD" clId="Web-{3944AB20-4A49-E88D-0AC1-D1EC637CA0CA}" dt="2026-02-16T16:44:01.574" v="11"/>
          <ac:spMkLst>
            <pc:docMk/>
            <pc:sldMk cId="1674594764" sldId="271"/>
            <ac:spMk id="4" creationId="{CCF0E062-9585-E7DE-03D0-0B89938E8260}"/>
          </ac:spMkLst>
        </pc:spChg>
        <pc:spChg chg="mod ord">
          <ac:chgData name="Alicia Blake (2208796)" userId="S::2208796@student.uwtsd.ac.uk::c79351b6-5827-489a-bdae-1fff426b795c" providerId="AD" clId="Web-{3944AB20-4A49-E88D-0AC1-D1EC637CA0CA}" dt="2026-02-16T16:44:01.574" v="11"/>
          <ac:spMkLst>
            <pc:docMk/>
            <pc:sldMk cId="1674594764" sldId="271"/>
            <ac:spMk id="5" creationId="{1A36BC2E-2172-0F90-7349-74A26715BFD1}"/>
          </ac:spMkLst>
        </pc:spChg>
        <pc:spChg chg="mod ord">
          <ac:chgData name="Alicia Blake (2208796)" userId="S::2208796@student.uwtsd.ac.uk::c79351b6-5827-489a-bdae-1fff426b795c" providerId="AD" clId="Web-{3944AB20-4A49-E88D-0AC1-D1EC637CA0CA}" dt="2026-02-16T16:44:01.574" v="11"/>
          <ac:spMkLst>
            <pc:docMk/>
            <pc:sldMk cId="1674594764" sldId="271"/>
            <ac:spMk id="6" creationId="{F31901EB-378E-F87E-FAA2-AEE06BF2E7CC}"/>
          </ac:spMkLst>
        </pc:spChg>
      </pc:sldChg>
      <pc:sldChg chg="modSp mod modClrScheme chgLayout">
        <pc:chgData name="Alicia Blake (2208796)" userId="S::2208796@student.uwtsd.ac.uk::c79351b6-5827-489a-bdae-1fff426b795c" providerId="AD" clId="Web-{3944AB20-4A49-E88D-0AC1-D1EC637CA0CA}" dt="2026-02-16T16:44:01.574" v="11"/>
        <pc:sldMkLst>
          <pc:docMk/>
          <pc:sldMk cId="3683271841" sldId="272"/>
        </pc:sldMkLst>
        <pc:spChg chg="mod ord">
          <ac:chgData name="Alicia Blake (2208796)" userId="S::2208796@student.uwtsd.ac.uk::c79351b6-5827-489a-bdae-1fff426b795c" providerId="AD" clId="Web-{3944AB20-4A49-E88D-0AC1-D1EC637CA0CA}" dt="2026-02-16T16:44:01.574" v="11"/>
          <ac:spMkLst>
            <pc:docMk/>
            <pc:sldMk cId="3683271841" sldId="272"/>
            <ac:spMk id="2" creationId="{0D2732F1-0B3E-4B19-BCE1-E04611A625A7}"/>
          </ac:spMkLst>
        </pc:spChg>
        <pc:spChg chg="mod ord">
          <ac:chgData name="Alicia Blake (2208796)" userId="S::2208796@student.uwtsd.ac.uk::c79351b6-5827-489a-bdae-1fff426b795c" providerId="AD" clId="Web-{3944AB20-4A49-E88D-0AC1-D1EC637CA0CA}" dt="2026-02-16T16:44:01.574" v="11"/>
          <ac:spMkLst>
            <pc:docMk/>
            <pc:sldMk cId="3683271841" sldId="272"/>
            <ac:spMk id="3" creationId="{8880F263-9D79-B0D5-CA57-902AE83AFC33}"/>
          </ac:spMkLst>
        </pc:spChg>
        <pc:spChg chg="mod ord">
          <ac:chgData name="Alicia Blake (2208796)" userId="S::2208796@student.uwtsd.ac.uk::c79351b6-5827-489a-bdae-1fff426b795c" providerId="AD" clId="Web-{3944AB20-4A49-E88D-0AC1-D1EC637CA0CA}" dt="2026-02-16T16:44:01.574" v="11"/>
          <ac:spMkLst>
            <pc:docMk/>
            <pc:sldMk cId="3683271841" sldId="272"/>
            <ac:spMk id="4" creationId="{77A6C98F-4757-C942-C1BF-9572D270D9DC}"/>
          </ac:spMkLst>
        </pc:spChg>
        <pc:spChg chg="mod ord">
          <ac:chgData name="Alicia Blake (2208796)" userId="S::2208796@student.uwtsd.ac.uk::c79351b6-5827-489a-bdae-1fff426b795c" providerId="AD" clId="Web-{3944AB20-4A49-E88D-0AC1-D1EC637CA0CA}" dt="2026-02-16T16:44:01.574" v="11"/>
          <ac:spMkLst>
            <pc:docMk/>
            <pc:sldMk cId="3683271841" sldId="272"/>
            <ac:spMk id="5" creationId="{EDCA2D5F-E988-9862-69F2-4027EC5FB53E}"/>
          </ac:spMkLst>
        </pc:spChg>
        <pc:spChg chg="mod ord">
          <ac:chgData name="Alicia Blake (2208796)" userId="S::2208796@student.uwtsd.ac.uk::c79351b6-5827-489a-bdae-1fff426b795c" providerId="AD" clId="Web-{3944AB20-4A49-E88D-0AC1-D1EC637CA0CA}" dt="2026-02-16T16:44:01.574" v="11"/>
          <ac:spMkLst>
            <pc:docMk/>
            <pc:sldMk cId="3683271841" sldId="272"/>
            <ac:spMk id="6" creationId="{E15A9D20-90AA-19CA-BFB3-82186FED9886}"/>
          </ac:spMkLst>
        </pc:spChg>
      </pc:sldChg>
      <pc:sldChg chg="modSp mod modClrScheme chgLayout">
        <pc:chgData name="Alicia Blake (2208796)" userId="S::2208796@student.uwtsd.ac.uk::c79351b6-5827-489a-bdae-1fff426b795c" providerId="AD" clId="Web-{3944AB20-4A49-E88D-0AC1-D1EC637CA0CA}" dt="2026-02-16T16:44:01.574" v="11"/>
        <pc:sldMkLst>
          <pc:docMk/>
          <pc:sldMk cId="3270044680" sldId="273"/>
        </pc:sldMkLst>
        <pc:spChg chg="mod ord">
          <ac:chgData name="Alicia Blake (2208796)" userId="S::2208796@student.uwtsd.ac.uk::c79351b6-5827-489a-bdae-1fff426b795c" providerId="AD" clId="Web-{3944AB20-4A49-E88D-0AC1-D1EC637CA0CA}" dt="2026-02-16T16:44:01.574" v="11"/>
          <ac:spMkLst>
            <pc:docMk/>
            <pc:sldMk cId="3270044680" sldId="273"/>
            <ac:spMk id="2" creationId="{D592E668-A36F-BED6-B37E-1B21451C3254}"/>
          </ac:spMkLst>
        </pc:spChg>
        <pc:spChg chg="mod ord">
          <ac:chgData name="Alicia Blake (2208796)" userId="S::2208796@student.uwtsd.ac.uk::c79351b6-5827-489a-bdae-1fff426b795c" providerId="AD" clId="Web-{3944AB20-4A49-E88D-0AC1-D1EC637CA0CA}" dt="2026-02-16T16:44:01.574" v="11"/>
          <ac:spMkLst>
            <pc:docMk/>
            <pc:sldMk cId="3270044680" sldId="273"/>
            <ac:spMk id="3" creationId="{640979C4-78B1-8FFE-2588-3D35FA3C7933}"/>
          </ac:spMkLst>
        </pc:spChg>
        <pc:spChg chg="mod ord">
          <ac:chgData name="Alicia Blake (2208796)" userId="S::2208796@student.uwtsd.ac.uk::c79351b6-5827-489a-bdae-1fff426b795c" providerId="AD" clId="Web-{3944AB20-4A49-E88D-0AC1-D1EC637CA0CA}" dt="2026-02-16T16:44:01.574" v="11"/>
          <ac:spMkLst>
            <pc:docMk/>
            <pc:sldMk cId="3270044680" sldId="273"/>
            <ac:spMk id="4" creationId="{1D8FAED4-0971-486E-537F-B32EA0E092E0}"/>
          </ac:spMkLst>
        </pc:spChg>
        <pc:spChg chg="mod ord">
          <ac:chgData name="Alicia Blake (2208796)" userId="S::2208796@student.uwtsd.ac.uk::c79351b6-5827-489a-bdae-1fff426b795c" providerId="AD" clId="Web-{3944AB20-4A49-E88D-0AC1-D1EC637CA0CA}" dt="2026-02-16T16:44:01.574" v="11"/>
          <ac:spMkLst>
            <pc:docMk/>
            <pc:sldMk cId="3270044680" sldId="273"/>
            <ac:spMk id="5" creationId="{19FE76F1-5FB0-43DB-8E92-532FFA6703F5}"/>
          </ac:spMkLst>
        </pc:spChg>
        <pc:spChg chg="mod ord">
          <ac:chgData name="Alicia Blake (2208796)" userId="S::2208796@student.uwtsd.ac.uk::c79351b6-5827-489a-bdae-1fff426b795c" providerId="AD" clId="Web-{3944AB20-4A49-E88D-0AC1-D1EC637CA0CA}" dt="2026-02-16T16:44:01.574" v="11"/>
          <ac:spMkLst>
            <pc:docMk/>
            <pc:sldMk cId="3270044680" sldId="273"/>
            <ac:spMk id="6" creationId="{F24013B7-D4A5-74F1-4BEB-32024115AC06}"/>
          </ac:spMkLst>
        </pc:spChg>
      </pc:sldChg>
      <pc:sldChg chg="modSp mod modClrScheme chgLayout">
        <pc:chgData name="Alicia Blake (2208796)" userId="S::2208796@student.uwtsd.ac.uk::c79351b6-5827-489a-bdae-1fff426b795c" providerId="AD" clId="Web-{3944AB20-4A49-E88D-0AC1-D1EC637CA0CA}" dt="2026-02-16T16:44:01.574" v="11"/>
        <pc:sldMkLst>
          <pc:docMk/>
          <pc:sldMk cId="2199245570" sldId="274"/>
        </pc:sldMkLst>
        <pc:spChg chg="mod ord">
          <ac:chgData name="Alicia Blake (2208796)" userId="S::2208796@student.uwtsd.ac.uk::c79351b6-5827-489a-bdae-1fff426b795c" providerId="AD" clId="Web-{3944AB20-4A49-E88D-0AC1-D1EC637CA0CA}" dt="2026-02-16T16:44:01.574" v="11"/>
          <ac:spMkLst>
            <pc:docMk/>
            <pc:sldMk cId="2199245570" sldId="274"/>
            <ac:spMk id="2" creationId="{A8748067-DCA5-3CF1-69B1-A0E61AFBB1E1}"/>
          </ac:spMkLst>
        </pc:spChg>
        <pc:spChg chg="mod ord">
          <ac:chgData name="Alicia Blake (2208796)" userId="S::2208796@student.uwtsd.ac.uk::c79351b6-5827-489a-bdae-1fff426b795c" providerId="AD" clId="Web-{3944AB20-4A49-E88D-0AC1-D1EC637CA0CA}" dt="2026-02-16T16:44:01.574" v="11"/>
          <ac:spMkLst>
            <pc:docMk/>
            <pc:sldMk cId="2199245570" sldId="274"/>
            <ac:spMk id="3" creationId="{97605E87-84B7-2E88-8ACC-E540C957A3A3}"/>
          </ac:spMkLst>
        </pc:spChg>
        <pc:spChg chg="mod ord">
          <ac:chgData name="Alicia Blake (2208796)" userId="S::2208796@student.uwtsd.ac.uk::c79351b6-5827-489a-bdae-1fff426b795c" providerId="AD" clId="Web-{3944AB20-4A49-E88D-0AC1-D1EC637CA0CA}" dt="2026-02-16T16:44:01.574" v="11"/>
          <ac:spMkLst>
            <pc:docMk/>
            <pc:sldMk cId="2199245570" sldId="274"/>
            <ac:spMk id="4" creationId="{92A6084D-74FD-1929-D1C5-6D95A4EC9E01}"/>
          </ac:spMkLst>
        </pc:spChg>
        <pc:spChg chg="mod ord">
          <ac:chgData name="Alicia Blake (2208796)" userId="S::2208796@student.uwtsd.ac.uk::c79351b6-5827-489a-bdae-1fff426b795c" providerId="AD" clId="Web-{3944AB20-4A49-E88D-0AC1-D1EC637CA0CA}" dt="2026-02-16T16:44:01.574" v="11"/>
          <ac:spMkLst>
            <pc:docMk/>
            <pc:sldMk cId="2199245570" sldId="274"/>
            <ac:spMk id="5" creationId="{BBB3F572-1571-9F82-ECD0-8A51595BF8A1}"/>
          </ac:spMkLst>
        </pc:spChg>
        <pc:spChg chg="mod ord">
          <ac:chgData name="Alicia Blake (2208796)" userId="S::2208796@student.uwtsd.ac.uk::c79351b6-5827-489a-bdae-1fff426b795c" providerId="AD" clId="Web-{3944AB20-4A49-E88D-0AC1-D1EC637CA0CA}" dt="2026-02-16T16:44:01.574" v="11"/>
          <ac:spMkLst>
            <pc:docMk/>
            <pc:sldMk cId="2199245570" sldId="274"/>
            <ac:spMk id="6" creationId="{2F1C6E10-7DD3-3752-3BCB-160FB45EC462}"/>
          </ac:spMkLst>
        </pc:spChg>
      </pc:sldChg>
      <pc:sldChg chg="modSp mod modClrScheme chgLayout">
        <pc:chgData name="Alicia Blake (2208796)" userId="S::2208796@student.uwtsd.ac.uk::c79351b6-5827-489a-bdae-1fff426b795c" providerId="AD" clId="Web-{3944AB20-4A49-E88D-0AC1-D1EC637CA0CA}" dt="2026-02-16T16:44:01.574" v="11"/>
        <pc:sldMkLst>
          <pc:docMk/>
          <pc:sldMk cId="418696696" sldId="275"/>
        </pc:sldMkLst>
        <pc:spChg chg="mod ord">
          <ac:chgData name="Alicia Blake (2208796)" userId="S::2208796@student.uwtsd.ac.uk::c79351b6-5827-489a-bdae-1fff426b795c" providerId="AD" clId="Web-{3944AB20-4A49-E88D-0AC1-D1EC637CA0CA}" dt="2026-02-16T16:44:01.574" v="11"/>
          <ac:spMkLst>
            <pc:docMk/>
            <pc:sldMk cId="418696696" sldId="275"/>
            <ac:spMk id="2" creationId="{AB992027-8F9E-8411-223F-8978673E421D}"/>
          </ac:spMkLst>
        </pc:spChg>
        <pc:spChg chg="mod ord">
          <ac:chgData name="Alicia Blake (2208796)" userId="S::2208796@student.uwtsd.ac.uk::c79351b6-5827-489a-bdae-1fff426b795c" providerId="AD" clId="Web-{3944AB20-4A49-E88D-0AC1-D1EC637CA0CA}" dt="2026-02-16T16:44:01.574" v="11"/>
          <ac:spMkLst>
            <pc:docMk/>
            <pc:sldMk cId="418696696" sldId="275"/>
            <ac:spMk id="3" creationId="{5559844A-B192-3A5D-52F4-687BBFFF47C7}"/>
          </ac:spMkLst>
        </pc:spChg>
        <pc:spChg chg="mod ord">
          <ac:chgData name="Alicia Blake (2208796)" userId="S::2208796@student.uwtsd.ac.uk::c79351b6-5827-489a-bdae-1fff426b795c" providerId="AD" clId="Web-{3944AB20-4A49-E88D-0AC1-D1EC637CA0CA}" dt="2026-02-16T16:44:01.574" v="11"/>
          <ac:spMkLst>
            <pc:docMk/>
            <pc:sldMk cId="418696696" sldId="275"/>
            <ac:spMk id="4" creationId="{384BA7B0-1763-321E-2940-589D2237B209}"/>
          </ac:spMkLst>
        </pc:spChg>
        <pc:spChg chg="mod ord">
          <ac:chgData name="Alicia Blake (2208796)" userId="S::2208796@student.uwtsd.ac.uk::c79351b6-5827-489a-bdae-1fff426b795c" providerId="AD" clId="Web-{3944AB20-4A49-E88D-0AC1-D1EC637CA0CA}" dt="2026-02-16T16:44:01.574" v="11"/>
          <ac:spMkLst>
            <pc:docMk/>
            <pc:sldMk cId="418696696" sldId="275"/>
            <ac:spMk id="5" creationId="{AE9AD73C-B06D-6D38-691F-07D03BCD3593}"/>
          </ac:spMkLst>
        </pc:spChg>
        <pc:spChg chg="mod ord">
          <ac:chgData name="Alicia Blake (2208796)" userId="S::2208796@student.uwtsd.ac.uk::c79351b6-5827-489a-bdae-1fff426b795c" providerId="AD" clId="Web-{3944AB20-4A49-E88D-0AC1-D1EC637CA0CA}" dt="2026-02-16T16:44:01.574" v="11"/>
          <ac:spMkLst>
            <pc:docMk/>
            <pc:sldMk cId="418696696" sldId="275"/>
            <ac:spMk id="6" creationId="{3599E417-D79F-3DDB-F537-B237BBD2D6E6}"/>
          </ac:spMkLst>
        </pc:spChg>
      </pc:sldChg>
      <pc:sldChg chg="modSp mod modClrScheme chgLayout">
        <pc:chgData name="Alicia Blake (2208796)" userId="S::2208796@student.uwtsd.ac.uk::c79351b6-5827-489a-bdae-1fff426b795c" providerId="AD" clId="Web-{3944AB20-4A49-E88D-0AC1-D1EC637CA0CA}" dt="2026-02-16T16:44:01.574" v="11"/>
        <pc:sldMkLst>
          <pc:docMk/>
          <pc:sldMk cId="3603500058" sldId="276"/>
        </pc:sldMkLst>
        <pc:spChg chg="mod ord">
          <ac:chgData name="Alicia Blake (2208796)" userId="S::2208796@student.uwtsd.ac.uk::c79351b6-5827-489a-bdae-1fff426b795c" providerId="AD" clId="Web-{3944AB20-4A49-E88D-0AC1-D1EC637CA0CA}" dt="2026-02-16T16:44:01.574" v="11"/>
          <ac:spMkLst>
            <pc:docMk/>
            <pc:sldMk cId="3603500058" sldId="276"/>
            <ac:spMk id="2" creationId="{F6CDE9A6-FCE4-64A6-4E06-CABAA5DA704E}"/>
          </ac:spMkLst>
        </pc:spChg>
        <pc:spChg chg="mod ord">
          <ac:chgData name="Alicia Blake (2208796)" userId="S::2208796@student.uwtsd.ac.uk::c79351b6-5827-489a-bdae-1fff426b795c" providerId="AD" clId="Web-{3944AB20-4A49-E88D-0AC1-D1EC637CA0CA}" dt="2026-02-16T16:44:01.574" v="11"/>
          <ac:spMkLst>
            <pc:docMk/>
            <pc:sldMk cId="3603500058" sldId="276"/>
            <ac:spMk id="3" creationId="{48E729B4-BEA3-81ED-37BD-53D97D6C0A4F}"/>
          </ac:spMkLst>
        </pc:spChg>
        <pc:spChg chg="mod ord">
          <ac:chgData name="Alicia Blake (2208796)" userId="S::2208796@student.uwtsd.ac.uk::c79351b6-5827-489a-bdae-1fff426b795c" providerId="AD" clId="Web-{3944AB20-4A49-E88D-0AC1-D1EC637CA0CA}" dt="2026-02-16T16:44:01.574" v="11"/>
          <ac:spMkLst>
            <pc:docMk/>
            <pc:sldMk cId="3603500058" sldId="276"/>
            <ac:spMk id="4" creationId="{105B0FE6-647E-211D-21DC-D947D7F65081}"/>
          </ac:spMkLst>
        </pc:spChg>
        <pc:spChg chg="mod ord">
          <ac:chgData name="Alicia Blake (2208796)" userId="S::2208796@student.uwtsd.ac.uk::c79351b6-5827-489a-bdae-1fff426b795c" providerId="AD" clId="Web-{3944AB20-4A49-E88D-0AC1-D1EC637CA0CA}" dt="2026-02-16T16:44:01.574" v="11"/>
          <ac:spMkLst>
            <pc:docMk/>
            <pc:sldMk cId="3603500058" sldId="276"/>
            <ac:spMk id="5" creationId="{27AC808F-37D4-5DE3-E2D9-67B28B6C3CD4}"/>
          </ac:spMkLst>
        </pc:spChg>
        <pc:spChg chg="mod ord">
          <ac:chgData name="Alicia Blake (2208796)" userId="S::2208796@student.uwtsd.ac.uk::c79351b6-5827-489a-bdae-1fff426b795c" providerId="AD" clId="Web-{3944AB20-4A49-E88D-0AC1-D1EC637CA0CA}" dt="2026-02-16T16:44:01.574" v="11"/>
          <ac:spMkLst>
            <pc:docMk/>
            <pc:sldMk cId="3603500058" sldId="276"/>
            <ac:spMk id="6" creationId="{8CBEB7A0-50E6-3E32-8676-9576AD9338A9}"/>
          </ac:spMkLst>
        </pc:spChg>
      </pc:sldChg>
      <pc:sldChg chg="modSp mod modClrScheme chgLayout">
        <pc:chgData name="Alicia Blake (2208796)" userId="S::2208796@student.uwtsd.ac.uk::c79351b6-5827-489a-bdae-1fff426b795c" providerId="AD" clId="Web-{3944AB20-4A49-E88D-0AC1-D1EC637CA0CA}" dt="2026-02-16T16:44:01.574" v="11"/>
        <pc:sldMkLst>
          <pc:docMk/>
          <pc:sldMk cId="3928519810" sldId="277"/>
        </pc:sldMkLst>
        <pc:spChg chg="mod ord">
          <ac:chgData name="Alicia Blake (2208796)" userId="S::2208796@student.uwtsd.ac.uk::c79351b6-5827-489a-bdae-1fff426b795c" providerId="AD" clId="Web-{3944AB20-4A49-E88D-0AC1-D1EC637CA0CA}" dt="2026-02-16T16:44:01.574" v="11"/>
          <ac:spMkLst>
            <pc:docMk/>
            <pc:sldMk cId="3928519810" sldId="277"/>
            <ac:spMk id="2" creationId="{4958C8A7-A248-6CEE-0223-A8BF90739662}"/>
          </ac:spMkLst>
        </pc:spChg>
        <pc:spChg chg="mod ord">
          <ac:chgData name="Alicia Blake (2208796)" userId="S::2208796@student.uwtsd.ac.uk::c79351b6-5827-489a-bdae-1fff426b795c" providerId="AD" clId="Web-{3944AB20-4A49-E88D-0AC1-D1EC637CA0CA}" dt="2026-02-16T16:44:01.574" v="11"/>
          <ac:spMkLst>
            <pc:docMk/>
            <pc:sldMk cId="3928519810" sldId="277"/>
            <ac:spMk id="3" creationId="{E8F97A65-4CD0-D3D5-E022-535D5EE5D12D}"/>
          </ac:spMkLst>
        </pc:spChg>
        <pc:spChg chg="mod ord">
          <ac:chgData name="Alicia Blake (2208796)" userId="S::2208796@student.uwtsd.ac.uk::c79351b6-5827-489a-bdae-1fff426b795c" providerId="AD" clId="Web-{3944AB20-4A49-E88D-0AC1-D1EC637CA0CA}" dt="2026-02-16T16:44:01.574" v="11"/>
          <ac:spMkLst>
            <pc:docMk/>
            <pc:sldMk cId="3928519810" sldId="277"/>
            <ac:spMk id="4" creationId="{13BA6D32-D900-C9DF-201D-1C1FE4BFA7FB}"/>
          </ac:spMkLst>
        </pc:spChg>
        <pc:spChg chg="mod ord">
          <ac:chgData name="Alicia Blake (2208796)" userId="S::2208796@student.uwtsd.ac.uk::c79351b6-5827-489a-bdae-1fff426b795c" providerId="AD" clId="Web-{3944AB20-4A49-E88D-0AC1-D1EC637CA0CA}" dt="2026-02-16T16:44:01.574" v="11"/>
          <ac:spMkLst>
            <pc:docMk/>
            <pc:sldMk cId="3928519810" sldId="277"/>
            <ac:spMk id="5" creationId="{832213CA-080E-E262-B498-35ADCA371843}"/>
          </ac:spMkLst>
        </pc:spChg>
        <pc:spChg chg="mod ord">
          <ac:chgData name="Alicia Blake (2208796)" userId="S::2208796@student.uwtsd.ac.uk::c79351b6-5827-489a-bdae-1fff426b795c" providerId="AD" clId="Web-{3944AB20-4A49-E88D-0AC1-D1EC637CA0CA}" dt="2026-02-16T16:44:01.574" v="11"/>
          <ac:spMkLst>
            <pc:docMk/>
            <pc:sldMk cId="3928519810" sldId="277"/>
            <ac:spMk id="6" creationId="{7B9E1651-C6FC-8B3A-E525-DB53DD78550E}"/>
          </ac:spMkLst>
        </pc:spChg>
      </pc:sldChg>
      <pc:sldChg chg="modSp mod modClrScheme chgLayout">
        <pc:chgData name="Alicia Blake (2208796)" userId="S::2208796@student.uwtsd.ac.uk::c79351b6-5827-489a-bdae-1fff426b795c" providerId="AD" clId="Web-{3944AB20-4A49-E88D-0AC1-D1EC637CA0CA}" dt="2026-02-16T16:44:01.574" v="11"/>
        <pc:sldMkLst>
          <pc:docMk/>
          <pc:sldMk cId="468731862" sldId="278"/>
        </pc:sldMkLst>
        <pc:spChg chg="mod ord">
          <ac:chgData name="Alicia Blake (2208796)" userId="S::2208796@student.uwtsd.ac.uk::c79351b6-5827-489a-bdae-1fff426b795c" providerId="AD" clId="Web-{3944AB20-4A49-E88D-0AC1-D1EC637CA0CA}" dt="2026-02-16T16:44:01.574" v="11"/>
          <ac:spMkLst>
            <pc:docMk/>
            <pc:sldMk cId="468731862" sldId="278"/>
            <ac:spMk id="2" creationId="{1FCD56BF-15CF-3CD8-952D-C01F2A6AF62D}"/>
          </ac:spMkLst>
        </pc:spChg>
        <pc:spChg chg="mod ord">
          <ac:chgData name="Alicia Blake (2208796)" userId="S::2208796@student.uwtsd.ac.uk::c79351b6-5827-489a-bdae-1fff426b795c" providerId="AD" clId="Web-{3944AB20-4A49-E88D-0AC1-D1EC637CA0CA}" dt="2026-02-16T16:44:01.574" v="11"/>
          <ac:spMkLst>
            <pc:docMk/>
            <pc:sldMk cId="468731862" sldId="278"/>
            <ac:spMk id="3" creationId="{27ED1FB3-661B-663E-96E8-277BFBABB68E}"/>
          </ac:spMkLst>
        </pc:spChg>
        <pc:spChg chg="mod ord">
          <ac:chgData name="Alicia Blake (2208796)" userId="S::2208796@student.uwtsd.ac.uk::c79351b6-5827-489a-bdae-1fff426b795c" providerId="AD" clId="Web-{3944AB20-4A49-E88D-0AC1-D1EC637CA0CA}" dt="2026-02-16T16:44:01.574" v="11"/>
          <ac:spMkLst>
            <pc:docMk/>
            <pc:sldMk cId="468731862" sldId="278"/>
            <ac:spMk id="4" creationId="{4D659F1C-BACD-B7F6-1CCB-D0E3CCDBE447}"/>
          </ac:spMkLst>
        </pc:spChg>
        <pc:spChg chg="mod ord">
          <ac:chgData name="Alicia Blake (2208796)" userId="S::2208796@student.uwtsd.ac.uk::c79351b6-5827-489a-bdae-1fff426b795c" providerId="AD" clId="Web-{3944AB20-4A49-E88D-0AC1-D1EC637CA0CA}" dt="2026-02-16T16:44:01.574" v="11"/>
          <ac:spMkLst>
            <pc:docMk/>
            <pc:sldMk cId="468731862" sldId="278"/>
            <ac:spMk id="5" creationId="{6C143B52-5B4B-7294-AB44-5E20020CFA51}"/>
          </ac:spMkLst>
        </pc:spChg>
        <pc:spChg chg="mod ord">
          <ac:chgData name="Alicia Blake (2208796)" userId="S::2208796@student.uwtsd.ac.uk::c79351b6-5827-489a-bdae-1fff426b795c" providerId="AD" clId="Web-{3944AB20-4A49-E88D-0AC1-D1EC637CA0CA}" dt="2026-02-16T16:44:01.574" v="11"/>
          <ac:spMkLst>
            <pc:docMk/>
            <pc:sldMk cId="468731862" sldId="278"/>
            <ac:spMk id="6" creationId="{8CEDAC85-C06A-2FF9-507F-F2A8EE236659}"/>
          </ac:spMkLst>
        </pc:spChg>
      </pc:sldChg>
      <pc:sldChg chg="modSp mod modClrScheme chgLayout">
        <pc:chgData name="Alicia Blake (2208796)" userId="S::2208796@student.uwtsd.ac.uk::c79351b6-5827-489a-bdae-1fff426b795c" providerId="AD" clId="Web-{3944AB20-4A49-E88D-0AC1-D1EC637CA0CA}" dt="2026-02-16T16:44:01.574" v="11"/>
        <pc:sldMkLst>
          <pc:docMk/>
          <pc:sldMk cId="282002704" sldId="279"/>
        </pc:sldMkLst>
        <pc:spChg chg="mod ord">
          <ac:chgData name="Alicia Blake (2208796)" userId="S::2208796@student.uwtsd.ac.uk::c79351b6-5827-489a-bdae-1fff426b795c" providerId="AD" clId="Web-{3944AB20-4A49-E88D-0AC1-D1EC637CA0CA}" dt="2026-02-16T16:44:01.574" v="11"/>
          <ac:spMkLst>
            <pc:docMk/>
            <pc:sldMk cId="282002704" sldId="279"/>
            <ac:spMk id="2" creationId="{EEE0316D-2685-FA9A-175C-EA3F35D1CCA6}"/>
          </ac:spMkLst>
        </pc:spChg>
        <pc:spChg chg="mod ord">
          <ac:chgData name="Alicia Blake (2208796)" userId="S::2208796@student.uwtsd.ac.uk::c79351b6-5827-489a-bdae-1fff426b795c" providerId="AD" clId="Web-{3944AB20-4A49-E88D-0AC1-D1EC637CA0CA}" dt="2026-02-16T16:44:01.574" v="11"/>
          <ac:spMkLst>
            <pc:docMk/>
            <pc:sldMk cId="282002704" sldId="279"/>
            <ac:spMk id="3" creationId="{2CB8A1D1-3C37-4521-6ADA-8D770ACF4589}"/>
          </ac:spMkLst>
        </pc:spChg>
        <pc:spChg chg="mod ord">
          <ac:chgData name="Alicia Blake (2208796)" userId="S::2208796@student.uwtsd.ac.uk::c79351b6-5827-489a-bdae-1fff426b795c" providerId="AD" clId="Web-{3944AB20-4A49-E88D-0AC1-D1EC637CA0CA}" dt="2026-02-16T16:44:01.574" v="11"/>
          <ac:spMkLst>
            <pc:docMk/>
            <pc:sldMk cId="282002704" sldId="279"/>
            <ac:spMk id="4" creationId="{0F525E39-25C7-F964-01E2-FBC102935838}"/>
          </ac:spMkLst>
        </pc:spChg>
        <pc:spChg chg="mod ord">
          <ac:chgData name="Alicia Blake (2208796)" userId="S::2208796@student.uwtsd.ac.uk::c79351b6-5827-489a-bdae-1fff426b795c" providerId="AD" clId="Web-{3944AB20-4A49-E88D-0AC1-D1EC637CA0CA}" dt="2026-02-16T16:44:01.574" v="11"/>
          <ac:spMkLst>
            <pc:docMk/>
            <pc:sldMk cId="282002704" sldId="279"/>
            <ac:spMk id="5" creationId="{DE709C82-F7E7-DC21-80F6-5145C1EDD7C8}"/>
          </ac:spMkLst>
        </pc:spChg>
        <pc:spChg chg="mod ord">
          <ac:chgData name="Alicia Blake (2208796)" userId="S::2208796@student.uwtsd.ac.uk::c79351b6-5827-489a-bdae-1fff426b795c" providerId="AD" clId="Web-{3944AB20-4A49-E88D-0AC1-D1EC637CA0CA}" dt="2026-02-16T16:44:01.574" v="11"/>
          <ac:spMkLst>
            <pc:docMk/>
            <pc:sldMk cId="282002704" sldId="279"/>
            <ac:spMk id="6" creationId="{376A568E-9199-F900-8543-4E61ABE8572C}"/>
          </ac:spMkLst>
        </pc:spChg>
      </pc:sldChg>
      <pc:sldChg chg="modSp mod modClrScheme chgLayout">
        <pc:chgData name="Alicia Blake (2208796)" userId="S::2208796@student.uwtsd.ac.uk::c79351b6-5827-489a-bdae-1fff426b795c" providerId="AD" clId="Web-{3944AB20-4A49-E88D-0AC1-D1EC637CA0CA}" dt="2026-02-16T16:44:01.574" v="11"/>
        <pc:sldMkLst>
          <pc:docMk/>
          <pc:sldMk cId="1411637144" sldId="280"/>
        </pc:sldMkLst>
        <pc:spChg chg="mod ord">
          <ac:chgData name="Alicia Blake (2208796)" userId="S::2208796@student.uwtsd.ac.uk::c79351b6-5827-489a-bdae-1fff426b795c" providerId="AD" clId="Web-{3944AB20-4A49-E88D-0AC1-D1EC637CA0CA}" dt="2026-02-16T16:44:01.574" v="11"/>
          <ac:spMkLst>
            <pc:docMk/>
            <pc:sldMk cId="1411637144" sldId="280"/>
            <ac:spMk id="2" creationId="{B4B7B11F-8F26-7783-AE03-BDD983B82B28}"/>
          </ac:spMkLst>
        </pc:spChg>
        <pc:spChg chg="mod ord">
          <ac:chgData name="Alicia Blake (2208796)" userId="S::2208796@student.uwtsd.ac.uk::c79351b6-5827-489a-bdae-1fff426b795c" providerId="AD" clId="Web-{3944AB20-4A49-E88D-0AC1-D1EC637CA0CA}" dt="2026-02-16T16:44:01.574" v="11"/>
          <ac:spMkLst>
            <pc:docMk/>
            <pc:sldMk cId="1411637144" sldId="280"/>
            <ac:spMk id="3" creationId="{4E92B911-965E-1A43-735B-3539BA1996C9}"/>
          </ac:spMkLst>
        </pc:spChg>
        <pc:spChg chg="mod ord">
          <ac:chgData name="Alicia Blake (2208796)" userId="S::2208796@student.uwtsd.ac.uk::c79351b6-5827-489a-bdae-1fff426b795c" providerId="AD" clId="Web-{3944AB20-4A49-E88D-0AC1-D1EC637CA0CA}" dt="2026-02-16T16:44:01.574" v="11"/>
          <ac:spMkLst>
            <pc:docMk/>
            <pc:sldMk cId="1411637144" sldId="280"/>
            <ac:spMk id="4" creationId="{CC7ED656-FFF7-D32F-169C-1C8F1B450DB0}"/>
          </ac:spMkLst>
        </pc:spChg>
        <pc:spChg chg="mod ord">
          <ac:chgData name="Alicia Blake (2208796)" userId="S::2208796@student.uwtsd.ac.uk::c79351b6-5827-489a-bdae-1fff426b795c" providerId="AD" clId="Web-{3944AB20-4A49-E88D-0AC1-D1EC637CA0CA}" dt="2026-02-16T16:44:01.574" v="11"/>
          <ac:spMkLst>
            <pc:docMk/>
            <pc:sldMk cId="1411637144" sldId="280"/>
            <ac:spMk id="5" creationId="{98A3B52C-DFDD-24F4-5855-361B35C78468}"/>
          </ac:spMkLst>
        </pc:spChg>
        <pc:spChg chg="mod ord">
          <ac:chgData name="Alicia Blake (2208796)" userId="S::2208796@student.uwtsd.ac.uk::c79351b6-5827-489a-bdae-1fff426b795c" providerId="AD" clId="Web-{3944AB20-4A49-E88D-0AC1-D1EC637CA0CA}" dt="2026-02-16T16:44:01.574" v="11"/>
          <ac:spMkLst>
            <pc:docMk/>
            <pc:sldMk cId="1411637144" sldId="280"/>
            <ac:spMk id="6" creationId="{05CA1FE7-3922-63B7-AE76-80378AE311FB}"/>
          </ac:spMkLst>
        </pc:spChg>
      </pc:sldChg>
      <pc:sldChg chg="modSp mod modClrScheme chgLayout">
        <pc:chgData name="Alicia Blake (2208796)" userId="S::2208796@student.uwtsd.ac.uk::c79351b6-5827-489a-bdae-1fff426b795c" providerId="AD" clId="Web-{3944AB20-4A49-E88D-0AC1-D1EC637CA0CA}" dt="2026-02-16T16:44:01.574" v="11"/>
        <pc:sldMkLst>
          <pc:docMk/>
          <pc:sldMk cId="967341977" sldId="281"/>
        </pc:sldMkLst>
        <pc:spChg chg="mod ord">
          <ac:chgData name="Alicia Blake (2208796)" userId="S::2208796@student.uwtsd.ac.uk::c79351b6-5827-489a-bdae-1fff426b795c" providerId="AD" clId="Web-{3944AB20-4A49-E88D-0AC1-D1EC637CA0CA}" dt="2026-02-16T16:44:01.574" v="11"/>
          <ac:spMkLst>
            <pc:docMk/>
            <pc:sldMk cId="967341977" sldId="281"/>
            <ac:spMk id="2" creationId="{D4C3F68C-F7D3-F9B7-7252-3A34F7C88035}"/>
          </ac:spMkLst>
        </pc:spChg>
        <pc:spChg chg="mod ord">
          <ac:chgData name="Alicia Blake (2208796)" userId="S::2208796@student.uwtsd.ac.uk::c79351b6-5827-489a-bdae-1fff426b795c" providerId="AD" clId="Web-{3944AB20-4A49-E88D-0AC1-D1EC637CA0CA}" dt="2026-02-16T16:44:01.574" v="11"/>
          <ac:spMkLst>
            <pc:docMk/>
            <pc:sldMk cId="967341977" sldId="281"/>
            <ac:spMk id="3" creationId="{C9A83396-09E4-81C3-3231-71B5876DA76E}"/>
          </ac:spMkLst>
        </pc:spChg>
        <pc:spChg chg="mod ord">
          <ac:chgData name="Alicia Blake (2208796)" userId="S::2208796@student.uwtsd.ac.uk::c79351b6-5827-489a-bdae-1fff426b795c" providerId="AD" clId="Web-{3944AB20-4A49-E88D-0AC1-D1EC637CA0CA}" dt="2026-02-16T16:44:01.574" v="11"/>
          <ac:spMkLst>
            <pc:docMk/>
            <pc:sldMk cId="967341977" sldId="281"/>
            <ac:spMk id="4" creationId="{6A05D37E-82D1-D735-F2A2-526F50A6AC6C}"/>
          </ac:spMkLst>
        </pc:spChg>
        <pc:spChg chg="mod ord">
          <ac:chgData name="Alicia Blake (2208796)" userId="S::2208796@student.uwtsd.ac.uk::c79351b6-5827-489a-bdae-1fff426b795c" providerId="AD" clId="Web-{3944AB20-4A49-E88D-0AC1-D1EC637CA0CA}" dt="2026-02-16T16:44:01.574" v="11"/>
          <ac:spMkLst>
            <pc:docMk/>
            <pc:sldMk cId="967341977" sldId="281"/>
            <ac:spMk id="5" creationId="{1A6E6785-2DCC-ACE8-0BF2-797DC67C58F3}"/>
          </ac:spMkLst>
        </pc:spChg>
        <pc:spChg chg="mod ord">
          <ac:chgData name="Alicia Blake (2208796)" userId="S::2208796@student.uwtsd.ac.uk::c79351b6-5827-489a-bdae-1fff426b795c" providerId="AD" clId="Web-{3944AB20-4A49-E88D-0AC1-D1EC637CA0CA}" dt="2026-02-16T16:44:01.574" v="11"/>
          <ac:spMkLst>
            <pc:docMk/>
            <pc:sldMk cId="967341977" sldId="281"/>
            <ac:spMk id="6" creationId="{3212AC3C-2845-236A-A481-2B4FACDCAE0F}"/>
          </ac:spMkLst>
        </pc:spChg>
      </pc:sldChg>
      <pc:sldChg chg="modSp mod modClrScheme chgLayout">
        <pc:chgData name="Alicia Blake (2208796)" userId="S::2208796@student.uwtsd.ac.uk::c79351b6-5827-489a-bdae-1fff426b795c" providerId="AD" clId="Web-{3944AB20-4A49-E88D-0AC1-D1EC637CA0CA}" dt="2026-02-16T16:44:01.574" v="11"/>
        <pc:sldMkLst>
          <pc:docMk/>
          <pc:sldMk cId="686432414" sldId="282"/>
        </pc:sldMkLst>
        <pc:spChg chg="mod ord">
          <ac:chgData name="Alicia Blake (2208796)" userId="S::2208796@student.uwtsd.ac.uk::c79351b6-5827-489a-bdae-1fff426b795c" providerId="AD" clId="Web-{3944AB20-4A49-E88D-0AC1-D1EC637CA0CA}" dt="2026-02-16T16:44:01.574" v="11"/>
          <ac:spMkLst>
            <pc:docMk/>
            <pc:sldMk cId="686432414" sldId="282"/>
            <ac:spMk id="4" creationId="{592334EC-1B80-E8FF-9AAD-51F6B9B59A77}"/>
          </ac:spMkLst>
        </pc:spChg>
        <pc:spChg chg="mod ord">
          <ac:chgData name="Alicia Blake (2208796)" userId="S::2208796@student.uwtsd.ac.uk::c79351b6-5827-489a-bdae-1fff426b795c" providerId="AD" clId="Web-{3944AB20-4A49-E88D-0AC1-D1EC637CA0CA}" dt="2026-02-16T16:44:01.574" v="11"/>
          <ac:spMkLst>
            <pc:docMk/>
            <pc:sldMk cId="686432414" sldId="282"/>
            <ac:spMk id="5" creationId="{4934B0FC-B946-ED6E-2577-A3B2FA6A04FE}"/>
          </ac:spMkLst>
        </pc:spChg>
        <pc:spChg chg="mod ord">
          <ac:chgData name="Alicia Blake (2208796)" userId="S::2208796@student.uwtsd.ac.uk::c79351b6-5827-489a-bdae-1fff426b795c" providerId="AD" clId="Web-{3944AB20-4A49-E88D-0AC1-D1EC637CA0CA}" dt="2026-02-16T16:44:01.574" v="11"/>
          <ac:spMkLst>
            <pc:docMk/>
            <pc:sldMk cId="686432414" sldId="282"/>
            <ac:spMk id="6" creationId="{56D4C8A0-D6A9-EF38-C75A-CC7BD5ABB2AC}"/>
          </ac:spMkLst>
        </pc:spChg>
      </pc:sldChg>
      <pc:sldChg chg="modSp mod modClrScheme chgLayout">
        <pc:chgData name="Alicia Blake (2208796)" userId="S::2208796@student.uwtsd.ac.uk::c79351b6-5827-489a-bdae-1fff426b795c" providerId="AD" clId="Web-{3944AB20-4A49-E88D-0AC1-D1EC637CA0CA}" dt="2026-02-16T16:44:01.574" v="11"/>
        <pc:sldMkLst>
          <pc:docMk/>
          <pc:sldMk cId="2502230289" sldId="283"/>
        </pc:sldMkLst>
        <pc:spChg chg="mod ord">
          <ac:chgData name="Alicia Blake (2208796)" userId="S::2208796@student.uwtsd.ac.uk::c79351b6-5827-489a-bdae-1fff426b795c" providerId="AD" clId="Web-{3944AB20-4A49-E88D-0AC1-D1EC637CA0CA}" dt="2026-02-16T16:44:01.574" v="11"/>
          <ac:spMkLst>
            <pc:docMk/>
            <pc:sldMk cId="2502230289" sldId="283"/>
            <ac:spMk id="2" creationId="{3A5C97AD-8C57-FB60-0577-9C521B3F3DE2}"/>
          </ac:spMkLst>
        </pc:spChg>
        <pc:spChg chg="mod ord">
          <ac:chgData name="Alicia Blake (2208796)" userId="S::2208796@student.uwtsd.ac.uk::c79351b6-5827-489a-bdae-1fff426b795c" providerId="AD" clId="Web-{3944AB20-4A49-E88D-0AC1-D1EC637CA0CA}" dt="2026-02-16T16:44:01.574" v="11"/>
          <ac:spMkLst>
            <pc:docMk/>
            <pc:sldMk cId="2502230289" sldId="283"/>
            <ac:spMk id="3" creationId="{F7E0DB0C-7DA3-C982-1C55-C5D86C5C4C5B}"/>
          </ac:spMkLst>
        </pc:spChg>
        <pc:spChg chg="mod ord">
          <ac:chgData name="Alicia Blake (2208796)" userId="S::2208796@student.uwtsd.ac.uk::c79351b6-5827-489a-bdae-1fff426b795c" providerId="AD" clId="Web-{3944AB20-4A49-E88D-0AC1-D1EC637CA0CA}" dt="2026-02-16T16:44:01.574" v="11"/>
          <ac:spMkLst>
            <pc:docMk/>
            <pc:sldMk cId="2502230289" sldId="283"/>
            <ac:spMk id="4" creationId="{989882A2-9647-C954-C0EC-C4DBD532DD99}"/>
          </ac:spMkLst>
        </pc:spChg>
        <pc:spChg chg="mod ord">
          <ac:chgData name="Alicia Blake (2208796)" userId="S::2208796@student.uwtsd.ac.uk::c79351b6-5827-489a-bdae-1fff426b795c" providerId="AD" clId="Web-{3944AB20-4A49-E88D-0AC1-D1EC637CA0CA}" dt="2026-02-16T16:44:01.574" v="11"/>
          <ac:spMkLst>
            <pc:docMk/>
            <pc:sldMk cId="2502230289" sldId="283"/>
            <ac:spMk id="5" creationId="{D88C3778-150A-6B1B-2B45-3E99B80B3B20}"/>
          </ac:spMkLst>
        </pc:spChg>
        <pc:spChg chg="mod ord">
          <ac:chgData name="Alicia Blake (2208796)" userId="S::2208796@student.uwtsd.ac.uk::c79351b6-5827-489a-bdae-1fff426b795c" providerId="AD" clId="Web-{3944AB20-4A49-E88D-0AC1-D1EC637CA0CA}" dt="2026-02-16T16:44:01.574" v="11"/>
          <ac:spMkLst>
            <pc:docMk/>
            <pc:sldMk cId="2502230289" sldId="283"/>
            <ac:spMk id="6" creationId="{AB1D6AF3-D554-FD33-DFEC-9BBB28C47533}"/>
          </ac:spMkLst>
        </pc:spChg>
      </pc:sldChg>
      <pc:sldChg chg="modSp mod modClrScheme chgLayout">
        <pc:chgData name="Alicia Blake (2208796)" userId="S::2208796@student.uwtsd.ac.uk::c79351b6-5827-489a-bdae-1fff426b795c" providerId="AD" clId="Web-{3944AB20-4A49-E88D-0AC1-D1EC637CA0CA}" dt="2026-02-16T16:44:01.574" v="11"/>
        <pc:sldMkLst>
          <pc:docMk/>
          <pc:sldMk cId="1491826624" sldId="284"/>
        </pc:sldMkLst>
        <pc:spChg chg="mod ord">
          <ac:chgData name="Alicia Blake (2208796)" userId="S::2208796@student.uwtsd.ac.uk::c79351b6-5827-489a-bdae-1fff426b795c" providerId="AD" clId="Web-{3944AB20-4A49-E88D-0AC1-D1EC637CA0CA}" dt="2026-02-16T16:44:01.574" v="11"/>
          <ac:spMkLst>
            <pc:docMk/>
            <pc:sldMk cId="1491826624" sldId="284"/>
            <ac:spMk id="2" creationId="{DCD65E93-9009-BBE4-6A0E-802A56334520}"/>
          </ac:spMkLst>
        </pc:spChg>
        <pc:spChg chg="mod ord">
          <ac:chgData name="Alicia Blake (2208796)" userId="S::2208796@student.uwtsd.ac.uk::c79351b6-5827-489a-bdae-1fff426b795c" providerId="AD" clId="Web-{3944AB20-4A49-E88D-0AC1-D1EC637CA0CA}" dt="2026-02-16T16:44:01.574" v="11"/>
          <ac:spMkLst>
            <pc:docMk/>
            <pc:sldMk cId="1491826624" sldId="284"/>
            <ac:spMk id="3" creationId="{57E20681-A85E-7F3B-5704-C1BC4D1E1DE8}"/>
          </ac:spMkLst>
        </pc:spChg>
        <pc:spChg chg="mod ord">
          <ac:chgData name="Alicia Blake (2208796)" userId="S::2208796@student.uwtsd.ac.uk::c79351b6-5827-489a-bdae-1fff426b795c" providerId="AD" clId="Web-{3944AB20-4A49-E88D-0AC1-D1EC637CA0CA}" dt="2026-02-16T16:44:01.574" v="11"/>
          <ac:spMkLst>
            <pc:docMk/>
            <pc:sldMk cId="1491826624" sldId="284"/>
            <ac:spMk id="4" creationId="{24424285-EE68-02F0-72A6-5881000DDBA5}"/>
          </ac:spMkLst>
        </pc:spChg>
        <pc:spChg chg="mod ord">
          <ac:chgData name="Alicia Blake (2208796)" userId="S::2208796@student.uwtsd.ac.uk::c79351b6-5827-489a-bdae-1fff426b795c" providerId="AD" clId="Web-{3944AB20-4A49-E88D-0AC1-D1EC637CA0CA}" dt="2026-02-16T16:44:01.574" v="11"/>
          <ac:spMkLst>
            <pc:docMk/>
            <pc:sldMk cId="1491826624" sldId="284"/>
            <ac:spMk id="5" creationId="{7DECCC8C-3525-4CC1-C451-2D292C2DF42D}"/>
          </ac:spMkLst>
        </pc:spChg>
        <pc:spChg chg="mod ord">
          <ac:chgData name="Alicia Blake (2208796)" userId="S::2208796@student.uwtsd.ac.uk::c79351b6-5827-489a-bdae-1fff426b795c" providerId="AD" clId="Web-{3944AB20-4A49-E88D-0AC1-D1EC637CA0CA}" dt="2026-02-16T16:44:01.574" v="11"/>
          <ac:spMkLst>
            <pc:docMk/>
            <pc:sldMk cId="1491826624" sldId="284"/>
            <ac:spMk id="6" creationId="{992154E9-653F-9EA5-EA87-E3D1E60F1FC7}"/>
          </ac:spMkLst>
        </pc:spChg>
      </pc:sldChg>
      <pc:sldChg chg="modSp mod modClrScheme chgLayout">
        <pc:chgData name="Alicia Blake (2208796)" userId="S::2208796@student.uwtsd.ac.uk::c79351b6-5827-489a-bdae-1fff426b795c" providerId="AD" clId="Web-{3944AB20-4A49-E88D-0AC1-D1EC637CA0CA}" dt="2026-02-16T16:44:01.574" v="11"/>
        <pc:sldMkLst>
          <pc:docMk/>
          <pc:sldMk cId="3588892300" sldId="285"/>
        </pc:sldMkLst>
        <pc:spChg chg="mod ord">
          <ac:chgData name="Alicia Blake (2208796)" userId="S::2208796@student.uwtsd.ac.uk::c79351b6-5827-489a-bdae-1fff426b795c" providerId="AD" clId="Web-{3944AB20-4A49-E88D-0AC1-D1EC637CA0CA}" dt="2026-02-16T16:44:01.574" v="11"/>
          <ac:spMkLst>
            <pc:docMk/>
            <pc:sldMk cId="3588892300" sldId="285"/>
            <ac:spMk id="2" creationId="{BD1F69E7-35A6-AEE2-93A2-CA701E66DEA5}"/>
          </ac:spMkLst>
        </pc:spChg>
        <pc:spChg chg="mod ord">
          <ac:chgData name="Alicia Blake (2208796)" userId="S::2208796@student.uwtsd.ac.uk::c79351b6-5827-489a-bdae-1fff426b795c" providerId="AD" clId="Web-{3944AB20-4A49-E88D-0AC1-D1EC637CA0CA}" dt="2026-02-16T16:44:01.574" v="11"/>
          <ac:spMkLst>
            <pc:docMk/>
            <pc:sldMk cId="3588892300" sldId="285"/>
            <ac:spMk id="3" creationId="{59586CE4-793C-89E9-409E-A616BC8D39E9}"/>
          </ac:spMkLst>
        </pc:spChg>
        <pc:spChg chg="mod ord">
          <ac:chgData name="Alicia Blake (2208796)" userId="S::2208796@student.uwtsd.ac.uk::c79351b6-5827-489a-bdae-1fff426b795c" providerId="AD" clId="Web-{3944AB20-4A49-E88D-0AC1-D1EC637CA0CA}" dt="2026-02-16T16:44:01.574" v="11"/>
          <ac:spMkLst>
            <pc:docMk/>
            <pc:sldMk cId="3588892300" sldId="285"/>
            <ac:spMk id="4" creationId="{E45C483A-3C99-063C-E19B-4C7E3BE4B270}"/>
          </ac:spMkLst>
        </pc:spChg>
        <pc:spChg chg="mod ord">
          <ac:chgData name="Alicia Blake (2208796)" userId="S::2208796@student.uwtsd.ac.uk::c79351b6-5827-489a-bdae-1fff426b795c" providerId="AD" clId="Web-{3944AB20-4A49-E88D-0AC1-D1EC637CA0CA}" dt="2026-02-16T16:44:01.574" v="11"/>
          <ac:spMkLst>
            <pc:docMk/>
            <pc:sldMk cId="3588892300" sldId="285"/>
            <ac:spMk id="5" creationId="{6D5B75B2-5EDA-DCE5-7883-395C7547F039}"/>
          </ac:spMkLst>
        </pc:spChg>
        <pc:spChg chg="mod ord">
          <ac:chgData name="Alicia Blake (2208796)" userId="S::2208796@student.uwtsd.ac.uk::c79351b6-5827-489a-bdae-1fff426b795c" providerId="AD" clId="Web-{3944AB20-4A49-E88D-0AC1-D1EC637CA0CA}" dt="2026-02-16T16:44:01.574" v="11"/>
          <ac:spMkLst>
            <pc:docMk/>
            <pc:sldMk cId="3588892300" sldId="285"/>
            <ac:spMk id="6" creationId="{7FD0541A-26F4-F418-12D9-12023C734088}"/>
          </ac:spMkLst>
        </pc:spChg>
      </pc:sldChg>
      <pc:sldMasterChg chg="add del addSldLayout delSldLayout">
        <pc:chgData name="Alicia Blake (2208796)" userId="S::2208796@student.uwtsd.ac.uk::c79351b6-5827-489a-bdae-1fff426b795c" providerId="AD" clId="Web-{3944AB20-4A49-E88D-0AC1-D1EC637CA0CA}" dt="2026-02-16T16:44:01.574" v="11"/>
        <pc:sldMasterMkLst>
          <pc:docMk/>
          <pc:sldMasterMk cId="2011420945" sldId="2147483923"/>
        </pc:sldMasterMkLst>
        <pc:sldLayoutChg chg="add del">
          <pc:chgData name="Alicia Blake (2208796)" userId="S::2208796@student.uwtsd.ac.uk::c79351b6-5827-489a-bdae-1fff426b795c" providerId="AD" clId="Web-{3944AB20-4A49-E88D-0AC1-D1EC637CA0CA}" dt="2026-02-16T16:44:01.574" v="11"/>
          <pc:sldLayoutMkLst>
            <pc:docMk/>
            <pc:sldMasterMk cId="2011420945" sldId="2147483923"/>
            <pc:sldLayoutMk cId="2294487535" sldId="2147483924"/>
          </pc:sldLayoutMkLst>
        </pc:sldLayoutChg>
        <pc:sldLayoutChg chg="add del">
          <pc:chgData name="Alicia Blake (2208796)" userId="S::2208796@student.uwtsd.ac.uk::c79351b6-5827-489a-bdae-1fff426b795c" providerId="AD" clId="Web-{3944AB20-4A49-E88D-0AC1-D1EC637CA0CA}" dt="2026-02-16T16:44:01.574" v="11"/>
          <pc:sldLayoutMkLst>
            <pc:docMk/>
            <pc:sldMasterMk cId="2011420945" sldId="2147483923"/>
            <pc:sldLayoutMk cId="3969062588" sldId="2147483925"/>
          </pc:sldLayoutMkLst>
        </pc:sldLayoutChg>
        <pc:sldLayoutChg chg="add del">
          <pc:chgData name="Alicia Blake (2208796)" userId="S::2208796@student.uwtsd.ac.uk::c79351b6-5827-489a-bdae-1fff426b795c" providerId="AD" clId="Web-{3944AB20-4A49-E88D-0AC1-D1EC637CA0CA}" dt="2026-02-16T16:44:01.574" v="11"/>
          <pc:sldLayoutMkLst>
            <pc:docMk/>
            <pc:sldMasterMk cId="2011420945" sldId="2147483923"/>
            <pc:sldLayoutMk cId="90837849" sldId="2147483926"/>
          </pc:sldLayoutMkLst>
        </pc:sldLayoutChg>
        <pc:sldLayoutChg chg="add del">
          <pc:chgData name="Alicia Blake (2208796)" userId="S::2208796@student.uwtsd.ac.uk::c79351b6-5827-489a-bdae-1fff426b795c" providerId="AD" clId="Web-{3944AB20-4A49-E88D-0AC1-D1EC637CA0CA}" dt="2026-02-16T16:44:01.574" v="11"/>
          <pc:sldLayoutMkLst>
            <pc:docMk/>
            <pc:sldMasterMk cId="2011420945" sldId="2147483923"/>
            <pc:sldLayoutMk cId="213231108" sldId="2147483927"/>
          </pc:sldLayoutMkLst>
        </pc:sldLayoutChg>
        <pc:sldLayoutChg chg="add del">
          <pc:chgData name="Alicia Blake (2208796)" userId="S::2208796@student.uwtsd.ac.uk::c79351b6-5827-489a-bdae-1fff426b795c" providerId="AD" clId="Web-{3944AB20-4A49-E88D-0AC1-D1EC637CA0CA}" dt="2026-02-16T16:44:01.574" v="11"/>
          <pc:sldLayoutMkLst>
            <pc:docMk/>
            <pc:sldMasterMk cId="2011420945" sldId="2147483923"/>
            <pc:sldLayoutMk cId="2899119211" sldId="2147483928"/>
          </pc:sldLayoutMkLst>
        </pc:sldLayoutChg>
        <pc:sldLayoutChg chg="add del">
          <pc:chgData name="Alicia Blake (2208796)" userId="S::2208796@student.uwtsd.ac.uk::c79351b6-5827-489a-bdae-1fff426b795c" providerId="AD" clId="Web-{3944AB20-4A49-E88D-0AC1-D1EC637CA0CA}" dt="2026-02-16T16:44:01.574" v="11"/>
          <pc:sldLayoutMkLst>
            <pc:docMk/>
            <pc:sldMasterMk cId="2011420945" sldId="2147483923"/>
            <pc:sldLayoutMk cId="3309840226" sldId="2147483929"/>
          </pc:sldLayoutMkLst>
        </pc:sldLayoutChg>
        <pc:sldLayoutChg chg="add del">
          <pc:chgData name="Alicia Blake (2208796)" userId="S::2208796@student.uwtsd.ac.uk::c79351b6-5827-489a-bdae-1fff426b795c" providerId="AD" clId="Web-{3944AB20-4A49-E88D-0AC1-D1EC637CA0CA}" dt="2026-02-16T16:44:01.574" v="11"/>
          <pc:sldLayoutMkLst>
            <pc:docMk/>
            <pc:sldMasterMk cId="2011420945" sldId="2147483923"/>
            <pc:sldLayoutMk cId="3045217508" sldId="2147483930"/>
          </pc:sldLayoutMkLst>
        </pc:sldLayoutChg>
        <pc:sldLayoutChg chg="add del">
          <pc:chgData name="Alicia Blake (2208796)" userId="S::2208796@student.uwtsd.ac.uk::c79351b6-5827-489a-bdae-1fff426b795c" providerId="AD" clId="Web-{3944AB20-4A49-E88D-0AC1-D1EC637CA0CA}" dt="2026-02-16T16:44:01.574" v="11"/>
          <pc:sldLayoutMkLst>
            <pc:docMk/>
            <pc:sldMasterMk cId="2011420945" sldId="2147483923"/>
            <pc:sldLayoutMk cId="1633076027" sldId="2147483931"/>
          </pc:sldLayoutMkLst>
        </pc:sldLayoutChg>
        <pc:sldLayoutChg chg="add del">
          <pc:chgData name="Alicia Blake (2208796)" userId="S::2208796@student.uwtsd.ac.uk::c79351b6-5827-489a-bdae-1fff426b795c" providerId="AD" clId="Web-{3944AB20-4A49-E88D-0AC1-D1EC637CA0CA}" dt="2026-02-16T16:44:01.574" v="11"/>
          <pc:sldLayoutMkLst>
            <pc:docMk/>
            <pc:sldMasterMk cId="2011420945" sldId="2147483923"/>
            <pc:sldLayoutMk cId="3891930573" sldId="2147483932"/>
          </pc:sldLayoutMkLst>
        </pc:sldLayoutChg>
        <pc:sldLayoutChg chg="add del">
          <pc:chgData name="Alicia Blake (2208796)" userId="S::2208796@student.uwtsd.ac.uk::c79351b6-5827-489a-bdae-1fff426b795c" providerId="AD" clId="Web-{3944AB20-4A49-E88D-0AC1-D1EC637CA0CA}" dt="2026-02-16T16:44:01.574" v="11"/>
          <pc:sldLayoutMkLst>
            <pc:docMk/>
            <pc:sldMasterMk cId="2011420945" sldId="2147483923"/>
            <pc:sldLayoutMk cId="3564678004" sldId="2147483933"/>
          </pc:sldLayoutMkLst>
        </pc:sldLayoutChg>
        <pc:sldLayoutChg chg="add del">
          <pc:chgData name="Alicia Blake (2208796)" userId="S::2208796@student.uwtsd.ac.uk::c79351b6-5827-489a-bdae-1fff426b795c" providerId="AD" clId="Web-{3944AB20-4A49-E88D-0AC1-D1EC637CA0CA}" dt="2026-02-16T16:44:01.574" v="11"/>
          <pc:sldLayoutMkLst>
            <pc:docMk/>
            <pc:sldMasterMk cId="2011420945" sldId="2147483923"/>
            <pc:sldLayoutMk cId="2545911419" sldId="2147483934"/>
          </pc:sldLayoutMkLst>
        </pc:sldLayoutChg>
      </pc:sldMasterChg>
      <pc:sldMasterChg chg="add del addSldLayout delSldLayout modSldLayout">
        <pc:chgData name="Alicia Blake (2208796)" userId="S::2208796@student.uwtsd.ac.uk::c79351b6-5827-489a-bdae-1fff426b795c" providerId="AD" clId="Web-{3944AB20-4A49-E88D-0AC1-D1EC637CA0CA}" dt="2026-02-16T16:44:01.574" v="11"/>
        <pc:sldMasterMkLst>
          <pc:docMk/>
          <pc:sldMasterMk cId="2452745517" sldId="2147483935"/>
        </pc:sldMasterMkLst>
        <pc:sldLayoutChg chg="add del mod replId">
          <pc:chgData name="Alicia Blake (2208796)" userId="S::2208796@student.uwtsd.ac.uk::c79351b6-5827-489a-bdae-1fff426b795c" providerId="AD" clId="Web-{3944AB20-4A49-E88D-0AC1-D1EC637CA0CA}" dt="2026-02-16T16:44:01.574" v="11"/>
          <pc:sldLayoutMkLst>
            <pc:docMk/>
            <pc:sldMasterMk cId="2452745517" sldId="2147483935"/>
            <pc:sldLayoutMk cId="3816210929" sldId="2147483936"/>
          </pc:sldLayoutMkLst>
        </pc:sldLayoutChg>
        <pc:sldLayoutChg chg="add del mod replId">
          <pc:chgData name="Alicia Blake (2208796)" userId="S::2208796@student.uwtsd.ac.uk::c79351b6-5827-489a-bdae-1fff426b795c" providerId="AD" clId="Web-{3944AB20-4A49-E88D-0AC1-D1EC637CA0CA}" dt="2026-02-16T16:44:01.574" v="11"/>
          <pc:sldLayoutMkLst>
            <pc:docMk/>
            <pc:sldMasterMk cId="2452745517" sldId="2147483935"/>
            <pc:sldLayoutMk cId="1108319578" sldId="2147483937"/>
          </pc:sldLayoutMkLst>
        </pc:sldLayoutChg>
        <pc:sldLayoutChg chg="add del mod replId">
          <pc:chgData name="Alicia Blake (2208796)" userId="S::2208796@student.uwtsd.ac.uk::c79351b6-5827-489a-bdae-1fff426b795c" providerId="AD" clId="Web-{3944AB20-4A49-E88D-0AC1-D1EC637CA0CA}" dt="2026-02-16T16:44:01.574" v="11"/>
          <pc:sldLayoutMkLst>
            <pc:docMk/>
            <pc:sldMasterMk cId="2452745517" sldId="2147483935"/>
            <pc:sldLayoutMk cId="1918661452" sldId="2147483938"/>
          </pc:sldLayoutMkLst>
        </pc:sldLayoutChg>
        <pc:sldLayoutChg chg="add del mod replId">
          <pc:chgData name="Alicia Blake (2208796)" userId="S::2208796@student.uwtsd.ac.uk::c79351b6-5827-489a-bdae-1fff426b795c" providerId="AD" clId="Web-{3944AB20-4A49-E88D-0AC1-D1EC637CA0CA}" dt="2026-02-16T16:44:01.574" v="11"/>
          <pc:sldLayoutMkLst>
            <pc:docMk/>
            <pc:sldMasterMk cId="2452745517" sldId="2147483935"/>
            <pc:sldLayoutMk cId="648901416" sldId="2147483939"/>
          </pc:sldLayoutMkLst>
        </pc:sldLayoutChg>
        <pc:sldLayoutChg chg="add del mod replId">
          <pc:chgData name="Alicia Blake (2208796)" userId="S::2208796@student.uwtsd.ac.uk::c79351b6-5827-489a-bdae-1fff426b795c" providerId="AD" clId="Web-{3944AB20-4A49-E88D-0AC1-D1EC637CA0CA}" dt="2026-02-16T16:44:01.574" v="11"/>
          <pc:sldLayoutMkLst>
            <pc:docMk/>
            <pc:sldMasterMk cId="2452745517" sldId="2147483935"/>
            <pc:sldLayoutMk cId="3233109658" sldId="2147483940"/>
          </pc:sldLayoutMkLst>
        </pc:sldLayoutChg>
        <pc:sldLayoutChg chg="add del mod replId">
          <pc:chgData name="Alicia Blake (2208796)" userId="S::2208796@student.uwtsd.ac.uk::c79351b6-5827-489a-bdae-1fff426b795c" providerId="AD" clId="Web-{3944AB20-4A49-E88D-0AC1-D1EC637CA0CA}" dt="2026-02-16T16:44:01.574" v="11"/>
          <pc:sldLayoutMkLst>
            <pc:docMk/>
            <pc:sldMasterMk cId="2452745517" sldId="2147483935"/>
            <pc:sldLayoutMk cId="2343971791" sldId="2147483941"/>
          </pc:sldLayoutMkLst>
        </pc:sldLayoutChg>
        <pc:sldLayoutChg chg="add del mod replId">
          <pc:chgData name="Alicia Blake (2208796)" userId="S::2208796@student.uwtsd.ac.uk::c79351b6-5827-489a-bdae-1fff426b795c" providerId="AD" clId="Web-{3944AB20-4A49-E88D-0AC1-D1EC637CA0CA}" dt="2026-02-16T16:44:01.574" v="11"/>
          <pc:sldLayoutMkLst>
            <pc:docMk/>
            <pc:sldMasterMk cId="2452745517" sldId="2147483935"/>
            <pc:sldLayoutMk cId="1626895822" sldId="2147483942"/>
          </pc:sldLayoutMkLst>
        </pc:sldLayoutChg>
        <pc:sldLayoutChg chg="add del mod replId">
          <pc:chgData name="Alicia Blake (2208796)" userId="S::2208796@student.uwtsd.ac.uk::c79351b6-5827-489a-bdae-1fff426b795c" providerId="AD" clId="Web-{3944AB20-4A49-E88D-0AC1-D1EC637CA0CA}" dt="2026-02-16T16:44:01.574" v="11"/>
          <pc:sldLayoutMkLst>
            <pc:docMk/>
            <pc:sldMasterMk cId="2452745517" sldId="2147483935"/>
            <pc:sldLayoutMk cId="939170676" sldId="2147483943"/>
          </pc:sldLayoutMkLst>
        </pc:sldLayoutChg>
        <pc:sldLayoutChg chg="add del mod replId">
          <pc:chgData name="Alicia Blake (2208796)" userId="S::2208796@student.uwtsd.ac.uk::c79351b6-5827-489a-bdae-1fff426b795c" providerId="AD" clId="Web-{3944AB20-4A49-E88D-0AC1-D1EC637CA0CA}" dt="2026-02-16T16:44:01.574" v="11"/>
          <pc:sldLayoutMkLst>
            <pc:docMk/>
            <pc:sldMasterMk cId="2452745517" sldId="2147483935"/>
            <pc:sldLayoutMk cId="2000523192" sldId="2147483944"/>
          </pc:sldLayoutMkLst>
        </pc:sldLayoutChg>
        <pc:sldLayoutChg chg="add del mod replId">
          <pc:chgData name="Alicia Blake (2208796)" userId="S::2208796@student.uwtsd.ac.uk::c79351b6-5827-489a-bdae-1fff426b795c" providerId="AD" clId="Web-{3944AB20-4A49-E88D-0AC1-D1EC637CA0CA}" dt="2026-02-16T16:44:01.574" v="11"/>
          <pc:sldLayoutMkLst>
            <pc:docMk/>
            <pc:sldMasterMk cId="2452745517" sldId="2147483935"/>
            <pc:sldLayoutMk cId="3365837070" sldId="2147483945"/>
          </pc:sldLayoutMkLst>
        </pc:sldLayoutChg>
        <pc:sldLayoutChg chg="add del mod replId">
          <pc:chgData name="Alicia Blake (2208796)" userId="S::2208796@student.uwtsd.ac.uk::c79351b6-5827-489a-bdae-1fff426b795c" providerId="AD" clId="Web-{3944AB20-4A49-E88D-0AC1-D1EC637CA0CA}" dt="2026-02-16T16:44:01.574" v="11"/>
          <pc:sldLayoutMkLst>
            <pc:docMk/>
            <pc:sldMasterMk cId="2452745517" sldId="2147483935"/>
            <pc:sldLayoutMk cId="2485441729" sldId="2147483946"/>
          </pc:sldLayoutMkLst>
        </pc:sldLayoutChg>
      </pc:sldMasterChg>
    </pc:docChg>
  </pc:docChgLst>
  <pc:docChgLst>
    <pc:chgData name="Carmen Prodan (2223977)" userId="S::2223977@student.uwtsd.ac.uk::e1abc6c5-c458-4b56-9860-d23ac865f0e6" providerId="AD" clId="Web-{BC8D5EA8-835D-157E-3AB6-01E29299B45C}"/>
    <pc:docChg chg="modSld">
      <pc:chgData name="Carmen Prodan (2223977)" userId="S::2223977@student.uwtsd.ac.uk::e1abc6c5-c458-4b56-9860-d23ac865f0e6" providerId="AD" clId="Web-{BC8D5EA8-835D-157E-3AB6-01E29299B45C}" dt="2026-02-02T16:45:59.411" v="113" actId="1076"/>
      <pc:docMkLst>
        <pc:docMk/>
      </pc:docMkLst>
      <pc:sldChg chg="addSp delSp modSp">
        <pc:chgData name="Carmen Prodan (2223977)" userId="S::2223977@student.uwtsd.ac.uk::e1abc6c5-c458-4b56-9860-d23ac865f0e6" providerId="AD" clId="Web-{BC8D5EA8-835D-157E-3AB6-01E29299B45C}" dt="2026-02-02T16:45:59.411" v="113" actId="1076"/>
        <pc:sldMkLst>
          <pc:docMk/>
          <pc:sldMk cId="109857222" sldId="256"/>
        </pc:sldMkLst>
        <pc:spChg chg="add mod">
          <ac:chgData name="Carmen Prodan (2223977)" userId="S::2223977@student.uwtsd.ac.uk::e1abc6c5-c458-4b56-9860-d23ac865f0e6" providerId="AD" clId="Web-{BC8D5EA8-835D-157E-3AB6-01E29299B45C}" dt="2026-02-02T16:39:00.540" v="20" actId="1076"/>
          <ac:spMkLst>
            <pc:docMk/>
            <pc:sldMk cId="109857222" sldId="256"/>
            <ac:spMk id="3" creationId="{36E4124F-A858-5E68-18A8-7C64E13C3816}"/>
          </ac:spMkLst>
        </pc:spChg>
        <pc:spChg chg="add mod">
          <ac:chgData name="Carmen Prodan (2223977)" userId="S::2223977@student.uwtsd.ac.uk::e1abc6c5-c458-4b56-9860-d23ac865f0e6" providerId="AD" clId="Web-{BC8D5EA8-835D-157E-3AB6-01E29299B45C}" dt="2026-02-02T16:45:59.411" v="113" actId="1076"/>
          <ac:spMkLst>
            <pc:docMk/>
            <pc:sldMk cId="109857222" sldId="256"/>
            <ac:spMk id="4" creationId="{0B137B52-FDC4-B469-5B8A-1B1112992890}"/>
          </ac:spMkLst>
        </pc:spChg>
      </pc:sldChg>
    </pc:docChg>
  </pc:docChgLst>
  <pc:docChgLst>
    <pc:chgData name="Carmen Prodan (2223977)" userId="S::2223977@student.uwtsd.ac.uk::e1abc6c5-c458-4b56-9860-d23ac865f0e6" providerId="AD" clId="Web-{6B8F7F4D-2797-DC11-AEDF-A405A7934FA1}"/>
    <pc:docChg chg="modSld">
      <pc:chgData name="Carmen Prodan (2223977)" userId="S::2223977@student.uwtsd.ac.uk::e1abc6c5-c458-4b56-9860-d23ac865f0e6" providerId="AD" clId="Web-{6B8F7F4D-2797-DC11-AEDF-A405A7934FA1}" dt="2026-02-13T21:02:09.578" v="1199" actId="20577"/>
      <pc:docMkLst>
        <pc:docMk/>
      </pc:docMkLst>
      <pc:sldChg chg="addSp delSp modSp mod setBg">
        <pc:chgData name="Carmen Prodan (2223977)" userId="S::2223977@student.uwtsd.ac.uk::e1abc6c5-c458-4b56-9860-d23ac865f0e6" providerId="AD" clId="Web-{6B8F7F4D-2797-DC11-AEDF-A405A7934FA1}" dt="2026-02-12T19:59:44.282" v="549" actId="20577"/>
        <pc:sldMkLst>
          <pc:docMk/>
          <pc:sldMk cId="2613521229" sldId="264"/>
        </pc:sldMkLst>
        <pc:spChg chg="mod">
          <ac:chgData name="Carmen Prodan (2223977)" userId="S::2223977@student.uwtsd.ac.uk::e1abc6c5-c458-4b56-9860-d23ac865f0e6" providerId="AD" clId="Web-{6B8F7F4D-2797-DC11-AEDF-A405A7934FA1}" dt="2026-02-12T18:13:31.099" v="254" actId="1076"/>
          <ac:spMkLst>
            <pc:docMk/>
            <pc:sldMk cId="2613521229" sldId="264"/>
            <ac:spMk id="2" creationId="{50B6CB66-7C8A-DC97-4E36-BD646387A0CF}"/>
          </ac:spMkLst>
        </pc:spChg>
        <pc:spChg chg="add mod">
          <ac:chgData name="Carmen Prodan (2223977)" userId="S::2223977@student.uwtsd.ac.uk::e1abc6c5-c458-4b56-9860-d23ac865f0e6" providerId="AD" clId="Web-{6B8F7F4D-2797-DC11-AEDF-A405A7934FA1}" dt="2026-02-12T19:52:03.803" v="431" actId="1076"/>
          <ac:spMkLst>
            <pc:docMk/>
            <pc:sldMk cId="2613521229" sldId="264"/>
            <ac:spMk id="10" creationId="{F2DE1F95-D18D-E14F-C323-F5DFBC809268}"/>
          </ac:spMkLst>
        </pc:spChg>
        <pc:spChg chg="mod">
          <ac:chgData name="Carmen Prodan (2223977)" userId="S::2223977@student.uwtsd.ac.uk::e1abc6c5-c458-4b56-9860-d23ac865f0e6" providerId="AD" clId="Web-{6B8F7F4D-2797-DC11-AEDF-A405A7934FA1}" dt="2026-02-12T19:59:44.282" v="549" actId="20577"/>
          <ac:spMkLst>
            <pc:docMk/>
            <pc:sldMk cId="2613521229" sldId="264"/>
            <ac:spMk id="12" creationId="{7502398C-F1AF-181C-10DD-2CE03D59F313}"/>
          </ac:spMkLst>
        </pc:spChg>
        <pc:spChg chg="add mod">
          <ac:chgData name="Carmen Prodan (2223977)" userId="S::2223977@student.uwtsd.ac.uk::e1abc6c5-c458-4b56-9860-d23ac865f0e6" providerId="AD" clId="Web-{6B8F7F4D-2797-DC11-AEDF-A405A7934FA1}" dt="2026-02-12T19:52:15.772" v="433" actId="1076"/>
          <ac:spMkLst>
            <pc:docMk/>
            <pc:sldMk cId="2613521229" sldId="264"/>
            <ac:spMk id="14" creationId="{89EE7E9E-0A02-801B-F789-159E2E5F6806}"/>
          </ac:spMkLst>
        </pc:spChg>
        <pc:spChg chg="add mod">
          <ac:chgData name="Carmen Prodan (2223977)" userId="S::2223977@student.uwtsd.ac.uk::e1abc6c5-c458-4b56-9860-d23ac865f0e6" providerId="AD" clId="Web-{6B8F7F4D-2797-DC11-AEDF-A405A7934FA1}" dt="2026-02-12T19:54:39.948" v="451" actId="1076"/>
          <ac:spMkLst>
            <pc:docMk/>
            <pc:sldMk cId="2613521229" sldId="264"/>
            <ac:spMk id="16" creationId="{60972748-65F3-50E2-3557-D4F42A5C4CD5}"/>
          </ac:spMkLst>
        </pc:spChg>
        <pc:spChg chg="add mod">
          <ac:chgData name="Carmen Prodan (2223977)" userId="S::2223977@student.uwtsd.ac.uk::e1abc6c5-c458-4b56-9860-d23ac865f0e6" providerId="AD" clId="Web-{6B8F7F4D-2797-DC11-AEDF-A405A7934FA1}" dt="2026-02-12T19:52:27.929" v="435" actId="1076"/>
          <ac:spMkLst>
            <pc:docMk/>
            <pc:sldMk cId="2613521229" sldId="264"/>
            <ac:spMk id="22" creationId="{D719196B-F2F2-E2D1-B526-A8945D423046}"/>
          </ac:spMkLst>
        </pc:spChg>
        <pc:picChg chg="mod">
          <ac:chgData name="Carmen Prodan (2223977)" userId="S::2223977@student.uwtsd.ac.uk::e1abc6c5-c458-4b56-9860-d23ac865f0e6" providerId="AD" clId="Web-{6B8F7F4D-2797-DC11-AEDF-A405A7934FA1}" dt="2026-02-12T19:53:59.854" v="448" actId="14100"/>
          <ac:picMkLst>
            <pc:docMk/>
            <pc:sldMk cId="2613521229" sldId="264"/>
            <ac:picMk id="7" creationId="{718F79C7-EB18-A971-34F5-D5BC9F5E3BED}"/>
          </ac:picMkLst>
        </pc:picChg>
        <pc:picChg chg="mod">
          <ac:chgData name="Carmen Prodan (2223977)" userId="S::2223977@student.uwtsd.ac.uk::e1abc6c5-c458-4b56-9860-d23ac865f0e6" providerId="AD" clId="Web-{6B8F7F4D-2797-DC11-AEDF-A405A7934FA1}" dt="2026-02-12T19:52:09.881" v="432" actId="1076"/>
          <ac:picMkLst>
            <pc:docMk/>
            <pc:sldMk cId="2613521229" sldId="264"/>
            <ac:picMk id="8" creationId="{93A6EDDC-F6E0-7263-7E7A-509725FEC025}"/>
          </ac:picMkLst>
        </pc:picChg>
        <pc:picChg chg="add mod">
          <ac:chgData name="Carmen Prodan (2223977)" userId="S::2223977@student.uwtsd.ac.uk::e1abc6c5-c458-4b56-9860-d23ac865f0e6" providerId="AD" clId="Web-{6B8F7F4D-2797-DC11-AEDF-A405A7934FA1}" dt="2026-02-12T19:52:21.429" v="434" actId="1076"/>
          <ac:picMkLst>
            <pc:docMk/>
            <pc:sldMk cId="2613521229" sldId="264"/>
            <ac:picMk id="20" creationId="{CF79357C-9CB6-819D-3FAA-FDF7F20712E8}"/>
          </ac:picMkLst>
        </pc:picChg>
        <pc:picChg chg="add mod">
          <ac:chgData name="Carmen Prodan (2223977)" userId="S::2223977@student.uwtsd.ac.uk::e1abc6c5-c458-4b56-9860-d23ac865f0e6" providerId="AD" clId="Web-{6B8F7F4D-2797-DC11-AEDF-A405A7934FA1}" dt="2026-02-12T19:58:24.312" v="492" actId="14100"/>
          <ac:picMkLst>
            <pc:docMk/>
            <pc:sldMk cId="2613521229" sldId="264"/>
            <ac:picMk id="21" creationId="{03172E78-6285-10A4-6F02-6DFB2B6D411E}"/>
          </ac:picMkLst>
        </pc:picChg>
      </pc:sldChg>
      <pc:sldChg chg="addSp delSp modSp mod setBg modClrScheme chgLayout">
        <pc:chgData name="Carmen Prodan (2223977)" userId="S::2223977@student.uwtsd.ac.uk::e1abc6c5-c458-4b56-9860-d23ac865f0e6" providerId="AD" clId="Web-{6B8F7F4D-2797-DC11-AEDF-A405A7934FA1}" dt="2026-02-12T20:36:32.235" v="588" actId="20577"/>
        <pc:sldMkLst>
          <pc:docMk/>
          <pc:sldMk cId="3122112056" sldId="265"/>
        </pc:sldMkLst>
        <pc:spChg chg="add mod">
          <ac:chgData name="Carmen Prodan (2223977)" userId="S::2223977@student.uwtsd.ac.uk::e1abc6c5-c458-4b56-9860-d23ac865f0e6" providerId="AD" clId="Web-{6B8F7F4D-2797-DC11-AEDF-A405A7934FA1}" dt="2026-02-12T20:36:32.235" v="588" actId="20577"/>
          <ac:spMkLst>
            <pc:docMk/>
            <pc:sldMk cId="3122112056" sldId="265"/>
            <ac:spMk id="2" creationId="{F8B84555-7A11-AE9A-EC39-72C9B4086F84}"/>
          </ac:spMkLst>
        </pc:spChg>
        <pc:spChg chg="mod">
          <ac:chgData name="Carmen Prodan (2223977)" userId="S::2223977@student.uwtsd.ac.uk::e1abc6c5-c458-4b56-9860-d23ac865f0e6" providerId="AD" clId="Web-{6B8F7F4D-2797-DC11-AEDF-A405A7934FA1}" dt="2026-02-12T17:05:08.123" v="41"/>
          <ac:spMkLst>
            <pc:docMk/>
            <pc:sldMk cId="3122112056" sldId="265"/>
            <ac:spMk id="4" creationId="{218F77E1-56D1-BA5F-29E6-418B312E3FDA}"/>
          </ac:spMkLst>
        </pc:spChg>
        <pc:spChg chg="mod">
          <ac:chgData name="Carmen Prodan (2223977)" userId="S::2223977@student.uwtsd.ac.uk::e1abc6c5-c458-4b56-9860-d23ac865f0e6" providerId="AD" clId="Web-{6B8F7F4D-2797-DC11-AEDF-A405A7934FA1}" dt="2026-02-12T17:05:08.123" v="41"/>
          <ac:spMkLst>
            <pc:docMk/>
            <pc:sldMk cId="3122112056" sldId="265"/>
            <ac:spMk id="5" creationId="{8970A892-AEFC-6927-5657-4927B377813E}"/>
          </ac:spMkLst>
        </pc:spChg>
        <pc:spChg chg="mod">
          <ac:chgData name="Carmen Prodan (2223977)" userId="S::2223977@student.uwtsd.ac.uk::e1abc6c5-c458-4b56-9860-d23ac865f0e6" providerId="AD" clId="Web-{6B8F7F4D-2797-DC11-AEDF-A405A7934FA1}" dt="2026-02-12T17:05:08.123" v="41"/>
          <ac:spMkLst>
            <pc:docMk/>
            <pc:sldMk cId="3122112056" sldId="265"/>
            <ac:spMk id="6" creationId="{040FC30F-1005-DD3D-F7E4-9F56695CAA51}"/>
          </ac:spMkLst>
        </pc:spChg>
        <pc:spChg chg="add mod">
          <ac:chgData name="Carmen Prodan (2223977)" userId="S::2223977@student.uwtsd.ac.uk::e1abc6c5-c458-4b56-9860-d23ac865f0e6" providerId="AD" clId="Web-{6B8F7F4D-2797-DC11-AEDF-A405A7934FA1}" dt="2026-02-12T20:24:23.050" v="551" actId="1076"/>
          <ac:spMkLst>
            <pc:docMk/>
            <pc:sldMk cId="3122112056" sldId="265"/>
            <ac:spMk id="11" creationId="{D868B387-A470-08EE-E006-2CA2FE195BE1}"/>
          </ac:spMkLst>
        </pc:spChg>
        <pc:spChg chg="add mod">
          <ac:chgData name="Carmen Prodan (2223977)" userId="S::2223977@student.uwtsd.ac.uk::e1abc6c5-c458-4b56-9860-d23ac865f0e6" providerId="AD" clId="Web-{6B8F7F4D-2797-DC11-AEDF-A405A7934FA1}" dt="2026-02-12T20:29:05.919" v="555" actId="1076"/>
          <ac:spMkLst>
            <pc:docMk/>
            <pc:sldMk cId="3122112056" sldId="265"/>
            <ac:spMk id="15" creationId="{B4CEE2D0-33E8-AFF5-A124-31EB5109926D}"/>
          </ac:spMkLst>
        </pc:spChg>
        <pc:spChg chg="add mod">
          <ac:chgData name="Carmen Prodan (2223977)" userId="S::2223977@student.uwtsd.ac.uk::e1abc6c5-c458-4b56-9860-d23ac865f0e6" providerId="AD" clId="Web-{6B8F7F4D-2797-DC11-AEDF-A405A7934FA1}" dt="2026-02-12T18:29:44.409" v="279" actId="20577"/>
          <ac:spMkLst>
            <pc:docMk/>
            <pc:sldMk cId="3122112056" sldId="265"/>
            <ac:spMk id="16" creationId="{67DF1A56-E201-AD76-4E6D-20C83B4E9B1F}"/>
          </ac:spMkLst>
        </pc:spChg>
        <pc:spChg chg="add mod">
          <ac:chgData name="Carmen Prodan (2223977)" userId="S::2223977@student.uwtsd.ac.uk::e1abc6c5-c458-4b56-9860-d23ac865f0e6" providerId="AD" clId="Web-{6B8F7F4D-2797-DC11-AEDF-A405A7934FA1}" dt="2026-02-12T20:29:14.780" v="556" actId="1076"/>
          <ac:spMkLst>
            <pc:docMk/>
            <pc:sldMk cId="3122112056" sldId="265"/>
            <ac:spMk id="18" creationId="{73F0E641-20F2-F0C3-1F61-C7C671219F32}"/>
          </ac:spMkLst>
        </pc:spChg>
        <pc:spChg chg="add mod">
          <ac:chgData name="Carmen Prodan (2223977)" userId="S::2223977@student.uwtsd.ac.uk::e1abc6c5-c458-4b56-9860-d23ac865f0e6" providerId="AD" clId="Web-{6B8F7F4D-2797-DC11-AEDF-A405A7934FA1}" dt="2026-02-12T18:42:35.776" v="365" actId="14100"/>
          <ac:spMkLst>
            <pc:docMk/>
            <pc:sldMk cId="3122112056" sldId="265"/>
            <ac:spMk id="19" creationId="{9F7CA1E6-E417-760D-3E4F-3BD4AC048913}"/>
          </ac:spMkLst>
        </pc:spChg>
        <pc:spChg chg="add mod">
          <ac:chgData name="Carmen Prodan (2223977)" userId="S::2223977@student.uwtsd.ac.uk::e1abc6c5-c458-4b56-9860-d23ac865f0e6" providerId="AD" clId="Web-{6B8F7F4D-2797-DC11-AEDF-A405A7934FA1}" dt="2026-02-12T18:48:02.162" v="398" actId="20577"/>
          <ac:spMkLst>
            <pc:docMk/>
            <pc:sldMk cId="3122112056" sldId="265"/>
            <ac:spMk id="20" creationId="{D9BDCCC6-B7D8-2F17-9FFA-7B57AA00549A}"/>
          </ac:spMkLst>
        </pc:spChg>
        <pc:spChg chg="add mod">
          <ac:chgData name="Carmen Prodan (2223977)" userId="S::2223977@student.uwtsd.ac.uk::e1abc6c5-c458-4b56-9860-d23ac865f0e6" providerId="AD" clId="Web-{6B8F7F4D-2797-DC11-AEDF-A405A7934FA1}" dt="2026-02-12T20:35:37.358" v="577" actId="1076"/>
          <ac:spMkLst>
            <pc:docMk/>
            <pc:sldMk cId="3122112056" sldId="265"/>
            <ac:spMk id="21" creationId="{679FF83A-46D3-1ACB-6A12-1201D5D8CEAD}"/>
          </ac:spMkLst>
        </pc:spChg>
        <pc:spChg chg="add mod">
          <ac:chgData name="Carmen Prodan (2223977)" userId="S::2223977@student.uwtsd.ac.uk::e1abc6c5-c458-4b56-9860-d23ac865f0e6" providerId="AD" clId="Web-{6B8F7F4D-2797-DC11-AEDF-A405A7934FA1}" dt="2026-02-12T18:48:13.413" v="399" actId="20577"/>
          <ac:spMkLst>
            <pc:docMk/>
            <pc:sldMk cId="3122112056" sldId="265"/>
            <ac:spMk id="23" creationId="{A8F4FBE8-13BC-01FB-247D-F11B50D16945}"/>
          </ac:spMkLst>
        </pc:spChg>
        <pc:picChg chg="add mod ord">
          <ac:chgData name="Carmen Prodan (2223977)" userId="S::2223977@student.uwtsd.ac.uk::e1abc6c5-c458-4b56-9860-d23ac865f0e6" providerId="AD" clId="Web-{6B8F7F4D-2797-DC11-AEDF-A405A7934FA1}" dt="2026-02-12T20:35:04.950" v="575" actId="14100"/>
          <ac:picMkLst>
            <pc:docMk/>
            <pc:sldMk cId="3122112056" sldId="265"/>
            <ac:picMk id="10" creationId="{A6BBE9E4-3390-7635-D7EF-30EBCD170532}"/>
          </ac:picMkLst>
        </pc:picChg>
        <pc:picChg chg="add mod">
          <ac:chgData name="Carmen Prodan (2223977)" userId="S::2223977@student.uwtsd.ac.uk::e1abc6c5-c458-4b56-9860-d23ac865f0e6" providerId="AD" clId="Web-{6B8F7F4D-2797-DC11-AEDF-A405A7934FA1}" dt="2026-02-12T20:35:49.561" v="578" actId="1076"/>
          <ac:picMkLst>
            <pc:docMk/>
            <pc:sldMk cId="3122112056" sldId="265"/>
            <ac:picMk id="13" creationId="{1C535D27-84F0-BF6D-3B63-656A0510858C}"/>
          </ac:picMkLst>
        </pc:picChg>
      </pc:sldChg>
      <pc:sldChg chg="addSp delSp modSp mod setBg modClrScheme chgLayout">
        <pc:chgData name="Carmen Prodan (2223977)" userId="S::2223977@student.uwtsd.ac.uk::e1abc6c5-c458-4b56-9860-d23ac865f0e6" providerId="AD" clId="Web-{6B8F7F4D-2797-DC11-AEDF-A405A7934FA1}" dt="2026-02-13T19:46:40.733" v="1036" actId="1076"/>
        <pc:sldMkLst>
          <pc:docMk/>
          <pc:sldMk cId="3561400302" sldId="266"/>
        </pc:sldMkLst>
        <pc:spChg chg="add mod">
          <ac:chgData name="Carmen Prodan (2223977)" userId="S::2223977@student.uwtsd.ac.uk::e1abc6c5-c458-4b56-9860-d23ac865f0e6" providerId="AD" clId="Web-{6B8F7F4D-2797-DC11-AEDF-A405A7934FA1}" dt="2026-02-13T19:28:32.431" v="723" actId="14100"/>
          <ac:spMkLst>
            <pc:docMk/>
            <pc:sldMk cId="3561400302" sldId="266"/>
            <ac:spMk id="3" creationId="{8A5DF426-B3C0-38A3-9DFB-5FB7E06847CD}"/>
          </ac:spMkLst>
        </pc:spChg>
        <pc:spChg chg="mod">
          <ac:chgData name="Carmen Prodan (2223977)" userId="S::2223977@student.uwtsd.ac.uk::e1abc6c5-c458-4b56-9860-d23ac865f0e6" providerId="AD" clId="Web-{6B8F7F4D-2797-DC11-AEDF-A405A7934FA1}" dt="2026-02-12T21:17:27.095" v="633"/>
          <ac:spMkLst>
            <pc:docMk/>
            <pc:sldMk cId="3561400302" sldId="266"/>
            <ac:spMk id="4" creationId="{F31899BB-CBC3-C959-8E13-87446E47A296}"/>
          </ac:spMkLst>
        </pc:spChg>
        <pc:spChg chg="mod">
          <ac:chgData name="Carmen Prodan (2223977)" userId="S::2223977@student.uwtsd.ac.uk::e1abc6c5-c458-4b56-9860-d23ac865f0e6" providerId="AD" clId="Web-{6B8F7F4D-2797-DC11-AEDF-A405A7934FA1}" dt="2026-02-12T21:17:27.095" v="633"/>
          <ac:spMkLst>
            <pc:docMk/>
            <pc:sldMk cId="3561400302" sldId="266"/>
            <ac:spMk id="5" creationId="{7A866BE0-0678-CC9E-6CA9-F7BA8888E417}"/>
          </ac:spMkLst>
        </pc:spChg>
        <pc:spChg chg="mod">
          <ac:chgData name="Carmen Prodan (2223977)" userId="S::2223977@student.uwtsd.ac.uk::e1abc6c5-c458-4b56-9860-d23ac865f0e6" providerId="AD" clId="Web-{6B8F7F4D-2797-DC11-AEDF-A405A7934FA1}" dt="2026-02-12T21:17:27.095" v="633"/>
          <ac:spMkLst>
            <pc:docMk/>
            <pc:sldMk cId="3561400302" sldId="266"/>
            <ac:spMk id="6" creationId="{2A3F3142-C2C6-0E6F-C29B-2F691B49D560}"/>
          </ac:spMkLst>
        </pc:spChg>
        <pc:spChg chg="add mod">
          <ac:chgData name="Carmen Prodan (2223977)" userId="S::2223977@student.uwtsd.ac.uk::e1abc6c5-c458-4b56-9860-d23ac865f0e6" providerId="AD" clId="Web-{6B8F7F4D-2797-DC11-AEDF-A405A7934FA1}" dt="2026-02-13T19:46:36.623" v="1035" actId="1076"/>
          <ac:spMkLst>
            <pc:docMk/>
            <pc:sldMk cId="3561400302" sldId="266"/>
            <ac:spMk id="7" creationId="{FAD4230D-2BAD-B815-0670-1B525046CA7E}"/>
          </ac:spMkLst>
        </pc:spChg>
        <pc:spChg chg="add mod">
          <ac:chgData name="Carmen Prodan (2223977)" userId="S::2223977@student.uwtsd.ac.uk::e1abc6c5-c458-4b56-9860-d23ac865f0e6" providerId="AD" clId="Web-{6B8F7F4D-2797-DC11-AEDF-A405A7934FA1}" dt="2026-02-13T19:46:40.733" v="1036" actId="1076"/>
          <ac:spMkLst>
            <pc:docMk/>
            <pc:sldMk cId="3561400302" sldId="266"/>
            <ac:spMk id="8" creationId="{7B3EC254-8F66-96FA-E1B6-7F26BB0CB7D1}"/>
          </ac:spMkLst>
        </pc:spChg>
        <pc:spChg chg="add mod">
          <ac:chgData name="Carmen Prodan (2223977)" userId="S::2223977@student.uwtsd.ac.uk::e1abc6c5-c458-4b56-9860-d23ac865f0e6" providerId="AD" clId="Web-{6B8F7F4D-2797-DC11-AEDF-A405A7934FA1}" dt="2026-02-13T19:41:57.764" v="1021" actId="20577"/>
          <ac:spMkLst>
            <pc:docMk/>
            <pc:sldMk cId="3561400302" sldId="266"/>
            <ac:spMk id="9" creationId="{F9537216-A0C6-DB26-FD79-FAA102599650}"/>
          </ac:spMkLst>
        </pc:spChg>
        <pc:spChg chg="add mod ord">
          <ac:chgData name="Carmen Prodan (2223977)" userId="S::2223977@student.uwtsd.ac.uk::e1abc6c5-c458-4b56-9860-d23ac865f0e6" providerId="AD" clId="Web-{6B8F7F4D-2797-DC11-AEDF-A405A7934FA1}" dt="2026-02-12T21:19:46.034" v="650" actId="1076"/>
          <ac:spMkLst>
            <pc:docMk/>
            <pc:sldMk cId="3561400302" sldId="266"/>
            <ac:spMk id="10" creationId="{D2FB91D5-BED6-906A-F118-1FE20657F9B1}"/>
          </ac:spMkLst>
        </pc:spChg>
        <pc:spChg chg="add mod">
          <ac:chgData name="Carmen Prodan (2223977)" userId="S::2223977@student.uwtsd.ac.uk::e1abc6c5-c458-4b56-9860-d23ac865f0e6" providerId="AD" clId="Web-{6B8F7F4D-2797-DC11-AEDF-A405A7934FA1}" dt="2026-02-13T19:28:04.490" v="721" actId="1076"/>
          <ac:spMkLst>
            <pc:docMk/>
            <pc:sldMk cId="3561400302" sldId="266"/>
            <ac:spMk id="18" creationId="{C223D716-D9F8-BEEE-D615-E445CAC0B761}"/>
          </ac:spMkLst>
        </pc:spChg>
        <pc:picChg chg="add mod">
          <ac:chgData name="Carmen Prodan (2223977)" userId="S::2223977@student.uwtsd.ac.uk::e1abc6c5-c458-4b56-9860-d23ac865f0e6" providerId="AD" clId="Web-{6B8F7F4D-2797-DC11-AEDF-A405A7934FA1}" dt="2026-02-13T19:46:26.138" v="1034" actId="1076"/>
          <ac:picMkLst>
            <pc:docMk/>
            <pc:sldMk cId="3561400302" sldId="266"/>
            <ac:picMk id="2" creationId="{60A7FB71-55CF-9C41-CBF8-356A223F9353}"/>
          </ac:picMkLst>
        </pc:picChg>
        <pc:picChg chg="add mod ord">
          <ac:chgData name="Carmen Prodan (2223977)" userId="S::2223977@student.uwtsd.ac.uk::e1abc6c5-c458-4b56-9860-d23ac865f0e6" providerId="AD" clId="Web-{6B8F7F4D-2797-DC11-AEDF-A405A7934FA1}" dt="2026-02-13T19:29:05.747" v="726" actId="1076"/>
          <ac:picMkLst>
            <pc:docMk/>
            <pc:sldMk cId="3561400302" sldId="266"/>
            <ac:picMk id="11" creationId="{CEB4BF9B-3A97-2247-85A7-C3D598834449}"/>
          </ac:picMkLst>
        </pc:picChg>
        <pc:picChg chg="add mod">
          <ac:chgData name="Carmen Prodan (2223977)" userId="S::2223977@student.uwtsd.ac.uk::e1abc6c5-c458-4b56-9860-d23ac865f0e6" providerId="AD" clId="Web-{6B8F7F4D-2797-DC11-AEDF-A405A7934FA1}" dt="2026-02-13T19:45:47.275" v="1033" actId="1076"/>
          <ac:picMkLst>
            <pc:docMk/>
            <pc:sldMk cId="3561400302" sldId="266"/>
            <ac:picMk id="13" creationId="{F4208DF1-F70A-3C46-75C7-C853C163C4B8}"/>
          </ac:picMkLst>
        </pc:picChg>
      </pc:sldChg>
      <pc:sldChg chg="addSp delSp modSp mod setBg modClrScheme chgLayout">
        <pc:chgData name="Carmen Prodan (2223977)" userId="S::2223977@student.uwtsd.ac.uk::e1abc6c5-c458-4b56-9860-d23ac865f0e6" providerId="AD" clId="Web-{6B8F7F4D-2797-DC11-AEDF-A405A7934FA1}" dt="2026-02-13T21:02:09.578" v="1199" actId="20577"/>
        <pc:sldMkLst>
          <pc:docMk/>
          <pc:sldMk cId="3769685643" sldId="267"/>
        </pc:sldMkLst>
        <pc:spChg chg="mod">
          <ac:chgData name="Carmen Prodan (2223977)" userId="S::2223977@student.uwtsd.ac.uk::e1abc6c5-c458-4b56-9860-d23ac865f0e6" providerId="AD" clId="Web-{6B8F7F4D-2797-DC11-AEDF-A405A7934FA1}" dt="2026-02-13T18:36:31.123" v="710" actId="1076"/>
          <ac:spMkLst>
            <pc:docMk/>
            <pc:sldMk cId="3769685643" sldId="267"/>
            <ac:spMk id="2" creationId="{BD1A329E-6D8E-4EC8-383C-FAB5E693D932}"/>
          </ac:spMkLst>
        </pc:spChg>
        <pc:spChg chg="mod">
          <ac:chgData name="Carmen Prodan (2223977)" userId="S::2223977@student.uwtsd.ac.uk::e1abc6c5-c458-4b56-9860-d23ac865f0e6" providerId="AD" clId="Web-{6B8F7F4D-2797-DC11-AEDF-A405A7934FA1}" dt="2026-02-13T18:12:23.286" v="701"/>
          <ac:spMkLst>
            <pc:docMk/>
            <pc:sldMk cId="3769685643" sldId="267"/>
            <ac:spMk id="4" creationId="{0411381B-EEA3-5CEF-E292-8E99427B5091}"/>
          </ac:spMkLst>
        </pc:spChg>
        <pc:spChg chg="mod">
          <ac:chgData name="Carmen Prodan (2223977)" userId="S::2223977@student.uwtsd.ac.uk::e1abc6c5-c458-4b56-9860-d23ac865f0e6" providerId="AD" clId="Web-{6B8F7F4D-2797-DC11-AEDF-A405A7934FA1}" dt="2026-02-13T18:12:23.286" v="701"/>
          <ac:spMkLst>
            <pc:docMk/>
            <pc:sldMk cId="3769685643" sldId="267"/>
            <ac:spMk id="5" creationId="{62C4C8D3-6211-24D0-4A15-D54564D9528D}"/>
          </ac:spMkLst>
        </pc:spChg>
        <pc:spChg chg="mod">
          <ac:chgData name="Carmen Prodan (2223977)" userId="S::2223977@student.uwtsd.ac.uk::e1abc6c5-c458-4b56-9860-d23ac865f0e6" providerId="AD" clId="Web-{6B8F7F4D-2797-DC11-AEDF-A405A7934FA1}" dt="2026-02-13T18:12:23.286" v="701"/>
          <ac:spMkLst>
            <pc:docMk/>
            <pc:sldMk cId="3769685643" sldId="267"/>
            <ac:spMk id="6" creationId="{C24D15EE-3C35-7EB3-FA30-AEA2A5029F72}"/>
          </ac:spMkLst>
        </pc:spChg>
        <pc:spChg chg="add mod">
          <ac:chgData name="Carmen Prodan (2223977)" userId="S::2223977@student.uwtsd.ac.uk::e1abc6c5-c458-4b56-9860-d23ac865f0e6" providerId="AD" clId="Web-{6B8F7F4D-2797-DC11-AEDF-A405A7934FA1}" dt="2026-02-13T20:47:17.006" v="1154" actId="14100"/>
          <ac:spMkLst>
            <pc:docMk/>
            <pc:sldMk cId="3769685643" sldId="267"/>
            <ac:spMk id="23" creationId="{2F8A091E-703E-6D85-E868-690F88646F70}"/>
          </ac:spMkLst>
        </pc:spChg>
        <pc:spChg chg="add mod">
          <ac:chgData name="Carmen Prodan (2223977)" userId="S::2223977@student.uwtsd.ac.uk::e1abc6c5-c458-4b56-9860-d23ac865f0e6" providerId="AD" clId="Web-{6B8F7F4D-2797-DC11-AEDF-A405A7934FA1}" dt="2026-02-13T20:47:31.334" v="1156" actId="20577"/>
          <ac:spMkLst>
            <pc:docMk/>
            <pc:sldMk cId="3769685643" sldId="267"/>
            <ac:spMk id="425" creationId="{5C110934-F88B-079D-C677-707EF8DAE9E2}"/>
          </ac:spMkLst>
        </pc:spChg>
        <pc:graphicFrameChg chg="add mod modGraphic">
          <ac:chgData name="Carmen Prodan (2223977)" userId="S::2223977@student.uwtsd.ac.uk::e1abc6c5-c458-4b56-9860-d23ac865f0e6" providerId="AD" clId="Web-{6B8F7F4D-2797-DC11-AEDF-A405A7934FA1}" dt="2026-02-13T21:02:09.578" v="1199" actId="20577"/>
          <ac:graphicFrameMkLst>
            <pc:docMk/>
            <pc:sldMk cId="3769685643" sldId="267"/>
            <ac:graphicFrameMk id="7" creationId="{C5ECDC9A-B34C-E15F-E1FD-672E1516E8B5}"/>
          </ac:graphicFrameMkLst>
        </pc:graphicFrameChg>
        <pc:picChg chg="add mod ord">
          <ac:chgData name="Carmen Prodan (2223977)" userId="S::2223977@student.uwtsd.ac.uk::e1abc6c5-c458-4b56-9860-d23ac865f0e6" providerId="AD" clId="Web-{6B8F7F4D-2797-DC11-AEDF-A405A7934FA1}" dt="2026-02-13T20:31:52.152" v="1081" actId="1076"/>
          <ac:picMkLst>
            <pc:docMk/>
            <pc:sldMk cId="3769685643" sldId="267"/>
            <ac:picMk id="3" creationId="{B885E8D7-2ED2-2E1C-7E93-8B8302B5DEEE}"/>
          </ac:picMkLst>
        </pc:picChg>
        <pc:picChg chg="add mod ord">
          <ac:chgData name="Carmen Prodan (2223977)" userId="S::2223977@student.uwtsd.ac.uk::e1abc6c5-c458-4b56-9860-d23ac865f0e6" providerId="AD" clId="Web-{6B8F7F4D-2797-DC11-AEDF-A405A7934FA1}" dt="2026-02-13T20:40:20.314" v="1131" actId="1076"/>
          <ac:picMkLst>
            <pc:docMk/>
            <pc:sldMk cId="3769685643" sldId="267"/>
            <ac:picMk id="8" creationId="{C1CB6AD1-011E-9874-3AA9-1677B5A3288C}"/>
          </ac:picMkLst>
        </pc:picChg>
        <pc:picChg chg="add mod">
          <ac:chgData name="Carmen Prodan (2223977)" userId="S::2223977@student.uwtsd.ac.uk::e1abc6c5-c458-4b56-9860-d23ac865f0e6" providerId="AD" clId="Web-{6B8F7F4D-2797-DC11-AEDF-A405A7934FA1}" dt="2026-02-13T20:46:10.301" v="1148" actId="1076"/>
          <ac:picMkLst>
            <pc:docMk/>
            <pc:sldMk cId="3769685643" sldId="267"/>
            <ac:picMk id="426" creationId="{6EFCA740-2887-0F67-ADAF-9EF9B0D7B950}"/>
          </ac:picMkLst>
        </pc:picChg>
      </pc:sldChg>
      <pc:sldChg chg="addSp">
        <pc:chgData name="Carmen Prodan (2223977)" userId="S::2223977@student.uwtsd.ac.uk::e1abc6c5-c458-4b56-9860-d23ac865f0e6" providerId="AD" clId="Web-{6B8F7F4D-2797-DC11-AEDF-A405A7934FA1}" dt="2026-02-12T21:05:56.007" v="622"/>
        <pc:sldMkLst>
          <pc:docMk/>
          <pc:sldMk cId="1972449690" sldId="268"/>
        </pc:sldMkLst>
      </pc:sldChg>
    </pc:docChg>
  </pc:docChgLst>
  <pc:docChgLst>
    <pc:chgData name="Carmen Prodan (2223977)" userId="S::2223977@student.uwtsd.ac.uk::e1abc6c5-c458-4b56-9860-d23ac865f0e6" providerId="AD" clId="Web-{BD054898-6DD3-B3F9-C45F-2FAA9EE82778}"/>
    <pc:docChg chg="mod addSld modSld addMainMaster delMainMaster">
      <pc:chgData name="Carmen Prodan (2223977)" userId="S::2223977@student.uwtsd.ac.uk::e1abc6c5-c458-4b56-9860-d23ac865f0e6" providerId="AD" clId="Web-{BD054898-6DD3-B3F9-C45F-2FAA9EE82778}" dt="2026-02-02T11:21:19.797" v="213" actId="20577"/>
      <pc:docMkLst>
        <pc:docMk/>
      </pc:docMkLst>
      <pc:sldChg chg="addSp delSp modSp mod modClrScheme chgLayout">
        <pc:chgData name="Carmen Prodan (2223977)" userId="S::2223977@student.uwtsd.ac.uk::e1abc6c5-c458-4b56-9860-d23ac865f0e6" providerId="AD" clId="Web-{BD054898-6DD3-B3F9-C45F-2FAA9EE82778}" dt="2026-02-02T11:12:09.388" v="69" actId="20577"/>
        <pc:sldMkLst>
          <pc:docMk/>
          <pc:sldMk cId="109857222" sldId="256"/>
        </pc:sldMkLst>
      </pc:sldChg>
      <pc:sldChg chg="delSp modSp new mod modClrScheme chgLayout">
        <pc:chgData name="Carmen Prodan (2223977)" userId="S::2223977@student.uwtsd.ac.uk::e1abc6c5-c458-4b56-9860-d23ac865f0e6" providerId="AD" clId="Web-{BD054898-6DD3-B3F9-C45F-2FAA9EE82778}" dt="2026-02-02T11:12:35.311" v="78"/>
        <pc:sldMkLst>
          <pc:docMk/>
          <pc:sldMk cId="102661119" sldId="257"/>
        </pc:sldMkLst>
        <pc:spChg chg="mod ord">
          <ac:chgData name="Carmen Prodan (2223977)" userId="S::2223977@student.uwtsd.ac.uk::e1abc6c5-c458-4b56-9860-d23ac865f0e6" providerId="AD" clId="Web-{BD054898-6DD3-B3F9-C45F-2FAA9EE82778}" dt="2026-02-02T11:12:29.607" v="77" actId="20577"/>
          <ac:spMkLst>
            <pc:docMk/>
            <pc:sldMk cId="102661119" sldId="257"/>
            <ac:spMk id="2" creationId="{EAD9DBAC-9E21-E253-5110-32507BECB7D3}"/>
          </ac:spMkLst>
        </pc:spChg>
        <pc:spChg chg="mod ord">
          <ac:chgData name="Carmen Prodan (2223977)" userId="S::2223977@student.uwtsd.ac.uk::e1abc6c5-c458-4b56-9860-d23ac865f0e6" providerId="AD" clId="Web-{BD054898-6DD3-B3F9-C45F-2FAA9EE82778}" dt="2026-02-02T11:10:43.027" v="49"/>
          <ac:spMkLst>
            <pc:docMk/>
            <pc:sldMk cId="102661119" sldId="257"/>
            <ac:spMk id="4" creationId="{ACFCE52F-A806-8C79-F12E-0E6064CC3F27}"/>
          </ac:spMkLst>
        </pc:spChg>
        <pc:spChg chg="mod ord">
          <ac:chgData name="Carmen Prodan (2223977)" userId="S::2223977@student.uwtsd.ac.uk::e1abc6c5-c458-4b56-9860-d23ac865f0e6" providerId="AD" clId="Web-{BD054898-6DD3-B3F9-C45F-2FAA9EE82778}" dt="2026-02-02T11:10:43.027" v="49"/>
          <ac:spMkLst>
            <pc:docMk/>
            <pc:sldMk cId="102661119" sldId="257"/>
            <ac:spMk id="5" creationId="{98343795-A93C-DEA5-6D21-E97534337BF4}"/>
          </ac:spMkLst>
        </pc:spChg>
        <pc:spChg chg="mod ord">
          <ac:chgData name="Carmen Prodan (2223977)" userId="S::2223977@student.uwtsd.ac.uk::e1abc6c5-c458-4b56-9860-d23ac865f0e6" providerId="AD" clId="Web-{BD054898-6DD3-B3F9-C45F-2FAA9EE82778}" dt="2026-02-02T11:10:43.027" v="49"/>
          <ac:spMkLst>
            <pc:docMk/>
            <pc:sldMk cId="102661119" sldId="257"/>
            <ac:spMk id="6" creationId="{7A12D54B-7CCB-6024-41EA-1BBFCB290125}"/>
          </ac:spMkLst>
        </pc:spChg>
      </pc:sldChg>
      <pc:sldChg chg="addSp delSp modSp new mod modClrScheme chgLayout">
        <pc:chgData name="Carmen Prodan (2223977)" userId="S::2223977@student.uwtsd.ac.uk::e1abc6c5-c458-4b56-9860-d23ac865f0e6" providerId="AD" clId="Web-{BD054898-6DD3-B3F9-C45F-2FAA9EE82778}" dt="2026-02-02T11:13:07.951" v="94" actId="20577"/>
        <pc:sldMkLst>
          <pc:docMk/>
          <pc:sldMk cId="107915497" sldId="258"/>
        </pc:sldMkLst>
        <pc:spChg chg="mod ord">
          <ac:chgData name="Carmen Prodan (2223977)" userId="S::2223977@student.uwtsd.ac.uk::e1abc6c5-c458-4b56-9860-d23ac865f0e6" providerId="AD" clId="Web-{BD054898-6DD3-B3F9-C45F-2FAA9EE82778}" dt="2026-02-02T11:10:43.027" v="49"/>
          <ac:spMkLst>
            <pc:docMk/>
            <pc:sldMk cId="107915497" sldId="258"/>
            <ac:spMk id="4" creationId="{12CF6C60-B07E-0967-67ED-12328B24C085}"/>
          </ac:spMkLst>
        </pc:spChg>
        <pc:spChg chg="mod ord">
          <ac:chgData name="Carmen Prodan (2223977)" userId="S::2223977@student.uwtsd.ac.uk::e1abc6c5-c458-4b56-9860-d23ac865f0e6" providerId="AD" clId="Web-{BD054898-6DD3-B3F9-C45F-2FAA9EE82778}" dt="2026-02-02T11:10:43.027" v="49"/>
          <ac:spMkLst>
            <pc:docMk/>
            <pc:sldMk cId="107915497" sldId="258"/>
            <ac:spMk id="5" creationId="{72B7AABB-B3B8-270A-AB52-61C5F81D241B}"/>
          </ac:spMkLst>
        </pc:spChg>
        <pc:spChg chg="mod ord">
          <ac:chgData name="Carmen Prodan (2223977)" userId="S::2223977@student.uwtsd.ac.uk::e1abc6c5-c458-4b56-9860-d23ac865f0e6" providerId="AD" clId="Web-{BD054898-6DD3-B3F9-C45F-2FAA9EE82778}" dt="2026-02-02T11:10:43.027" v="49"/>
          <ac:spMkLst>
            <pc:docMk/>
            <pc:sldMk cId="107915497" sldId="258"/>
            <ac:spMk id="6" creationId="{335D5BF9-EE15-6644-B390-FC5FE5AB8F16}"/>
          </ac:spMkLst>
        </pc:spChg>
        <pc:spChg chg="add mod">
          <ac:chgData name="Carmen Prodan (2223977)" userId="S::2223977@student.uwtsd.ac.uk::e1abc6c5-c458-4b56-9860-d23ac865f0e6" providerId="AD" clId="Web-{BD054898-6DD3-B3F9-C45F-2FAA9EE82778}" dt="2026-02-02T11:13:07.951" v="94" actId="20577"/>
          <ac:spMkLst>
            <pc:docMk/>
            <pc:sldMk cId="107915497" sldId="258"/>
            <ac:spMk id="7" creationId="{8BF588BE-36CC-3875-4601-35CE9158FF4B}"/>
          </ac:spMkLst>
        </pc:spChg>
      </pc:sldChg>
      <pc:sldChg chg="delSp modSp new mod modClrScheme chgLayout">
        <pc:chgData name="Carmen Prodan (2223977)" userId="S::2223977@student.uwtsd.ac.uk::e1abc6c5-c458-4b56-9860-d23ac865f0e6" providerId="AD" clId="Web-{BD054898-6DD3-B3F9-C45F-2FAA9EE82778}" dt="2026-02-02T11:17:18.437" v="140" actId="20577"/>
        <pc:sldMkLst>
          <pc:docMk/>
          <pc:sldMk cId="1847634780" sldId="259"/>
        </pc:sldMkLst>
        <pc:spChg chg="mod ord">
          <ac:chgData name="Carmen Prodan (2223977)" userId="S::2223977@student.uwtsd.ac.uk::e1abc6c5-c458-4b56-9860-d23ac865f0e6" providerId="AD" clId="Web-{BD054898-6DD3-B3F9-C45F-2FAA9EE82778}" dt="2026-02-02T11:17:18.437" v="140" actId="20577"/>
          <ac:spMkLst>
            <pc:docMk/>
            <pc:sldMk cId="1847634780" sldId="259"/>
            <ac:spMk id="2" creationId="{9CCB65AE-400D-57D4-2690-46563890CB86}"/>
          </ac:spMkLst>
        </pc:spChg>
        <pc:spChg chg="mod ord">
          <ac:chgData name="Carmen Prodan (2223977)" userId="S::2223977@student.uwtsd.ac.uk::e1abc6c5-c458-4b56-9860-d23ac865f0e6" providerId="AD" clId="Web-{BD054898-6DD3-B3F9-C45F-2FAA9EE82778}" dt="2026-02-02T11:10:43.027" v="49"/>
          <ac:spMkLst>
            <pc:docMk/>
            <pc:sldMk cId="1847634780" sldId="259"/>
            <ac:spMk id="4" creationId="{E5EEB969-97B2-DFD3-778D-4D8F3C455C48}"/>
          </ac:spMkLst>
        </pc:spChg>
        <pc:spChg chg="mod ord">
          <ac:chgData name="Carmen Prodan (2223977)" userId="S::2223977@student.uwtsd.ac.uk::e1abc6c5-c458-4b56-9860-d23ac865f0e6" providerId="AD" clId="Web-{BD054898-6DD3-B3F9-C45F-2FAA9EE82778}" dt="2026-02-02T11:10:43.027" v="49"/>
          <ac:spMkLst>
            <pc:docMk/>
            <pc:sldMk cId="1847634780" sldId="259"/>
            <ac:spMk id="5" creationId="{259A6B7F-D57E-085A-8509-DBDBEED34D82}"/>
          </ac:spMkLst>
        </pc:spChg>
        <pc:spChg chg="mod ord">
          <ac:chgData name="Carmen Prodan (2223977)" userId="S::2223977@student.uwtsd.ac.uk::e1abc6c5-c458-4b56-9860-d23ac865f0e6" providerId="AD" clId="Web-{BD054898-6DD3-B3F9-C45F-2FAA9EE82778}" dt="2026-02-02T11:10:43.027" v="49"/>
          <ac:spMkLst>
            <pc:docMk/>
            <pc:sldMk cId="1847634780" sldId="259"/>
            <ac:spMk id="6" creationId="{C64C9CFB-F599-93D2-7B30-7DAD2603214C}"/>
          </ac:spMkLst>
        </pc:spChg>
      </pc:sldChg>
      <pc:sldChg chg="modSp new mod modClrScheme chgLayout">
        <pc:chgData name="Carmen Prodan (2223977)" userId="S::2223977@student.uwtsd.ac.uk::e1abc6c5-c458-4b56-9860-d23ac865f0e6" providerId="AD" clId="Web-{BD054898-6DD3-B3F9-C45F-2FAA9EE82778}" dt="2026-02-02T11:15:14.328" v="104" actId="20577"/>
        <pc:sldMkLst>
          <pc:docMk/>
          <pc:sldMk cId="921031193" sldId="260"/>
        </pc:sldMkLst>
        <pc:spChg chg="mod ord">
          <ac:chgData name="Carmen Prodan (2223977)" userId="S::2223977@student.uwtsd.ac.uk::e1abc6c5-c458-4b56-9860-d23ac865f0e6" providerId="AD" clId="Web-{BD054898-6DD3-B3F9-C45F-2FAA9EE82778}" dt="2026-02-02T11:15:14.328" v="104" actId="20577"/>
          <ac:spMkLst>
            <pc:docMk/>
            <pc:sldMk cId="921031193" sldId="260"/>
            <ac:spMk id="2" creationId="{87FB7DC0-8D70-2F49-1103-F51E48660ED5}"/>
          </ac:spMkLst>
        </pc:spChg>
        <pc:spChg chg="mod ord">
          <ac:chgData name="Carmen Prodan (2223977)" userId="S::2223977@student.uwtsd.ac.uk::e1abc6c5-c458-4b56-9860-d23ac865f0e6" providerId="AD" clId="Web-{BD054898-6DD3-B3F9-C45F-2FAA9EE82778}" dt="2026-02-02T11:10:43.027" v="49"/>
          <ac:spMkLst>
            <pc:docMk/>
            <pc:sldMk cId="921031193" sldId="260"/>
            <ac:spMk id="4" creationId="{C86588A9-7341-B887-16E5-4BEBEC325F8B}"/>
          </ac:spMkLst>
        </pc:spChg>
        <pc:spChg chg="mod ord">
          <ac:chgData name="Carmen Prodan (2223977)" userId="S::2223977@student.uwtsd.ac.uk::e1abc6c5-c458-4b56-9860-d23ac865f0e6" providerId="AD" clId="Web-{BD054898-6DD3-B3F9-C45F-2FAA9EE82778}" dt="2026-02-02T11:10:43.027" v="49"/>
          <ac:spMkLst>
            <pc:docMk/>
            <pc:sldMk cId="921031193" sldId="260"/>
            <ac:spMk id="5" creationId="{B238F875-8C36-A38D-3D44-22CC1CDA9201}"/>
          </ac:spMkLst>
        </pc:spChg>
        <pc:spChg chg="mod ord">
          <ac:chgData name="Carmen Prodan (2223977)" userId="S::2223977@student.uwtsd.ac.uk::e1abc6c5-c458-4b56-9860-d23ac865f0e6" providerId="AD" clId="Web-{BD054898-6DD3-B3F9-C45F-2FAA9EE82778}" dt="2026-02-02T11:10:43.027" v="49"/>
          <ac:spMkLst>
            <pc:docMk/>
            <pc:sldMk cId="921031193" sldId="260"/>
            <ac:spMk id="6" creationId="{663A68B2-DB48-AD99-D78E-D6DB638CCFF9}"/>
          </ac:spMkLst>
        </pc:spChg>
      </pc:sldChg>
      <pc:sldChg chg="modSp new mod modClrScheme chgLayout">
        <pc:chgData name="Carmen Prodan (2223977)" userId="S::2223977@student.uwtsd.ac.uk::e1abc6c5-c458-4b56-9860-d23ac865f0e6" providerId="AD" clId="Web-{BD054898-6DD3-B3F9-C45F-2FAA9EE82778}" dt="2026-02-02T11:15:22.218" v="106" actId="20577"/>
        <pc:sldMkLst>
          <pc:docMk/>
          <pc:sldMk cId="873864256" sldId="261"/>
        </pc:sldMkLst>
        <pc:spChg chg="mod ord">
          <ac:chgData name="Carmen Prodan (2223977)" userId="S::2223977@student.uwtsd.ac.uk::e1abc6c5-c458-4b56-9860-d23ac865f0e6" providerId="AD" clId="Web-{BD054898-6DD3-B3F9-C45F-2FAA9EE82778}" dt="2026-02-02T11:15:22.218" v="106" actId="20577"/>
          <ac:spMkLst>
            <pc:docMk/>
            <pc:sldMk cId="873864256" sldId="261"/>
            <ac:spMk id="2" creationId="{4980AF41-A829-7692-758A-F7061F2CDBB0}"/>
          </ac:spMkLst>
        </pc:spChg>
        <pc:spChg chg="mod ord">
          <ac:chgData name="Carmen Prodan (2223977)" userId="S::2223977@student.uwtsd.ac.uk::e1abc6c5-c458-4b56-9860-d23ac865f0e6" providerId="AD" clId="Web-{BD054898-6DD3-B3F9-C45F-2FAA9EE82778}" dt="2026-02-02T11:10:43.027" v="49"/>
          <ac:spMkLst>
            <pc:docMk/>
            <pc:sldMk cId="873864256" sldId="261"/>
            <ac:spMk id="3" creationId="{09275943-0884-83D1-7056-28406EAA8902}"/>
          </ac:spMkLst>
        </pc:spChg>
        <pc:spChg chg="mod ord">
          <ac:chgData name="Carmen Prodan (2223977)" userId="S::2223977@student.uwtsd.ac.uk::e1abc6c5-c458-4b56-9860-d23ac865f0e6" providerId="AD" clId="Web-{BD054898-6DD3-B3F9-C45F-2FAA9EE82778}" dt="2026-02-02T11:10:43.027" v="49"/>
          <ac:spMkLst>
            <pc:docMk/>
            <pc:sldMk cId="873864256" sldId="261"/>
            <ac:spMk id="4" creationId="{67C8D381-2C52-5F8B-FA8D-D7FF5EBCFC90}"/>
          </ac:spMkLst>
        </pc:spChg>
        <pc:spChg chg="mod ord">
          <ac:chgData name="Carmen Prodan (2223977)" userId="S::2223977@student.uwtsd.ac.uk::e1abc6c5-c458-4b56-9860-d23ac865f0e6" providerId="AD" clId="Web-{BD054898-6DD3-B3F9-C45F-2FAA9EE82778}" dt="2026-02-02T11:10:43.027" v="49"/>
          <ac:spMkLst>
            <pc:docMk/>
            <pc:sldMk cId="873864256" sldId="261"/>
            <ac:spMk id="5" creationId="{25271579-44ED-FE36-63BC-FAFF919B931D}"/>
          </ac:spMkLst>
        </pc:spChg>
        <pc:spChg chg="mod ord">
          <ac:chgData name="Carmen Prodan (2223977)" userId="S::2223977@student.uwtsd.ac.uk::e1abc6c5-c458-4b56-9860-d23ac865f0e6" providerId="AD" clId="Web-{BD054898-6DD3-B3F9-C45F-2FAA9EE82778}" dt="2026-02-02T11:10:43.027" v="49"/>
          <ac:spMkLst>
            <pc:docMk/>
            <pc:sldMk cId="873864256" sldId="261"/>
            <ac:spMk id="6" creationId="{2A340644-1F06-2CB3-CBC2-A319B5FA42F9}"/>
          </ac:spMkLst>
        </pc:spChg>
      </pc:sldChg>
      <pc:sldChg chg="modSp new mod modClrScheme chgLayout">
        <pc:chgData name="Carmen Prodan (2223977)" userId="S::2223977@student.uwtsd.ac.uk::e1abc6c5-c458-4b56-9860-d23ac865f0e6" providerId="AD" clId="Web-{BD054898-6DD3-B3F9-C45F-2FAA9EE82778}" dt="2026-02-02T11:15:26.953" v="109" actId="20577"/>
        <pc:sldMkLst>
          <pc:docMk/>
          <pc:sldMk cId="2365354066" sldId="262"/>
        </pc:sldMkLst>
        <pc:spChg chg="mod ord">
          <ac:chgData name="Carmen Prodan (2223977)" userId="S::2223977@student.uwtsd.ac.uk::e1abc6c5-c458-4b56-9860-d23ac865f0e6" providerId="AD" clId="Web-{BD054898-6DD3-B3F9-C45F-2FAA9EE82778}" dt="2026-02-02T11:15:26.953" v="109" actId="20577"/>
          <ac:spMkLst>
            <pc:docMk/>
            <pc:sldMk cId="2365354066" sldId="262"/>
            <ac:spMk id="2" creationId="{B63258DD-31F7-6C0E-499A-9E7F5D89770F}"/>
          </ac:spMkLst>
        </pc:spChg>
        <pc:spChg chg="mod ord">
          <ac:chgData name="Carmen Prodan (2223977)" userId="S::2223977@student.uwtsd.ac.uk::e1abc6c5-c458-4b56-9860-d23ac865f0e6" providerId="AD" clId="Web-{BD054898-6DD3-B3F9-C45F-2FAA9EE82778}" dt="2026-02-02T11:10:43.027" v="49"/>
          <ac:spMkLst>
            <pc:docMk/>
            <pc:sldMk cId="2365354066" sldId="262"/>
            <ac:spMk id="3" creationId="{C1566C26-5C50-0DBA-60E1-4E95E9712225}"/>
          </ac:spMkLst>
        </pc:spChg>
        <pc:spChg chg="mod ord">
          <ac:chgData name="Carmen Prodan (2223977)" userId="S::2223977@student.uwtsd.ac.uk::e1abc6c5-c458-4b56-9860-d23ac865f0e6" providerId="AD" clId="Web-{BD054898-6DD3-B3F9-C45F-2FAA9EE82778}" dt="2026-02-02T11:10:43.027" v="49"/>
          <ac:spMkLst>
            <pc:docMk/>
            <pc:sldMk cId="2365354066" sldId="262"/>
            <ac:spMk id="4" creationId="{C50DC58F-6F36-2041-76B3-21F17EE489F3}"/>
          </ac:spMkLst>
        </pc:spChg>
        <pc:spChg chg="mod ord">
          <ac:chgData name="Carmen Prodan (2223977)" userId="S::2223977@student.uwtsd.ac.uk::e1abc6c5-c458-4b56-9860-d23ac865f0e6" providerId="AD" clId="Web-{BD054898-6DD3-B3F9-C45F-2FAA9EE82778}" dt="2026-02-02T11:10:43.027" v="49"/>
          <ac:spMkLst>
            <pc:docMk/>
            <pc:sldMk cId="2365354066" sldId="262"/>
            <ac:spMk id="6" creationId="{E1621F44-3474-8EDD-0C71-95C62974C1FE}"/>
          </ac:spMkLst>
        </pc:spChg>
      </pc:sldChg>
      <pc:sldChg chg="modSp new mod modClrScheme chgLayout">
        <pc:chgData name="Carmen Prodan (2223977)" userId="S::2223977@student.uwtsd.ac.uk::e1abc6c5-c458-4b56-9860-d23ac865f0e6" providerId="AD" clId="Web-{BD054898-6DD3-B3F9-C45F-2FAA9EE82778}" dt="2026-02-02T11:15:47.906" v="113" actId="20577"/>
        <pc:sldMkLst>
          <pc:docMk/>
          <pc:sldMk cId="319862984" sldId="263"/>
        </pc:sldMkLst>
        <pc:spChg chg="mod ord">
          <ac:chgData name="Carmen Prodan (2223977)" userId="S::2223977@student.uwtsd.ac.uk::e1abc6c5-c458-4b56-9860-d23ac865f0e6" providerId="AD" clId="Web-{BD054898-6DD3-B3F9-C45F-2FAA9EE82778}" dt="2026-02-02T11:15:47.906" v="113" actId="20577"/>
          <ac:spMkLst>
            <pc:docMk/>
            <pc:sldMk cId="319862984" sldId="263"/>
            <ac:spMk id="2" creationId="{D1461BA3-662E-35D4-8C2A-01471CAEEF89}"/>
          </ac:spMkLst>
        </pc:spChg>
        <pc:spChg chg="mod ord">
          <ac:chgData name="Carmen Prodan (2223977)" userId="S::2223977@student.uwtsd.ac.uk::e1abc6c5-c458-4b56-9860-d23ac865f0e6" providerId="AD" clId="Web-{BD054898-6DD3-B3F9-C45F-2FAA9EE82778}" dt="2026-02-02T11:10:43.027" v="49"/>
          <ac:spMkLst>
            <pc:docMk/>
            <pc:sldMk cId="319862984" sldId="263"/>
            <ac:spMk id="3" creationId="{DABB5B16-2DF9-D0C5-7957-11CF24DDC44E}"/>
          </ac:spMkLst>
        </pc:spChg>
        <pc:spChg chg="mod ord">
          <ac:chgData name="Carmen Prodan (2223977)" userId="S::2223977@student.uwtsd.ac.uk::e1abc6c5-c458-4b56-9860-d23ac865f0e6" providerId="AD" clId="Web-{BD054898-6DD3-B3F9-C45F-2FAA9EE82778}" dt="2026-02-02T11:10:43.027" v="49"/>
          <ac:spMkLst>
            <pc:docMk/>
            <pc:sldMk cId="319862984" sldId="263"/>
            <ac:spMk id="4" creationId="{3E444168-0B03-28D0-DE0D-AA6917D24BC1}"/>
          </ac:spMkLst>
        </pc:spChg>
        <pc:spChg chg="mod ord">
          <ac:chgData name="Carmen Prodan (2223977)" userId="S::2223977@student.uwtsd.ac.uk::e1abc6c5-c458-4b56-9860-d23ac865f0e6" providerId="AD" clId="Web-{BD054898-6DD3-B3F9-C45F-2FAA9EE82778}" dt="2026-02-02T11:10:43.027" v="49"/>
          <ac:spMkLst>
            <pc:docMk/>
            <pc:sldMk cId="319862984" sldId="263"/>
            <ac:spMk id="5" creationId="{B485547E-BCF9-521C-3FA1-4B0D9B587227}"/>
          </ac:spMkLst>
        </pc:spChg>
        <pc:spChg chg="mod ord">
          <ac:chgData name="Carmen Prodan (2223977)" userId="S::2223977@student.uwtsd.ac.uk::e1abc6c5-c458-4b56-9860-d23ac865f0e6" providerId="AD" clId="Web-{BD054898-6DD3-B3F9-C45F-2FAA9EE82778}" dt="2026-02-02T11:10:43.027" v="49"/>
          <ac:spMkLst>
            <pc:docMk/>
            <pc:sldMk cId="319862984" sldId="263"/>
            <ac:spMk id="6" creationId="{976B1222-EB77-EBB0-7E34-A50B43FB5FE6}"/>
          </ac:spMkLst>
        </pc:spChg>
      </pc:sldChg>
      <pc:sldChg chg="modSp new mod modClrScheme chgLayout">
        <pc:chgData name="Carmen Prodan (2223977)" userId="S::2223977@student.uwtsd.ac.uk::e1abc6c5-c458-4b56-9860-d23ac865f0e6" providerId="AD" clId="Web-{BD054898-6DD3-B3F9-C45F-2FAA9EE82778}" dt="2026-02-02T11:17:02.219" v="134" actId="20577"/>
        <pc:sldMkLst>
          <pc:docMk/>
          <pc:sldMk cId="2613521229" sldId="264"/>
        </pc:sldMkLst>
        <pc:spChg chg="mod ord">
          <ac:chgData name="Carmen Prodan (2223977)" userId="S::2223977@student.uwtsd.ac.uk::e1abc6c5-c458-4b56-9860-d23ac865f0e6" providerId="AD" clId="Web-{BD054898-6DD3-B3F9-C45F-2FAA9EE82778}" dt="2026-02-02T11:17:02.219" v="134" actId="20577"/>
          <ac:spMkLst>
            <pc:docMk/>
            <pc:sldMk cId="2613521229" sldId="264"/>
            <ac:spMk id="2" creationId="{50B6CB66-7C8A-DC97-4E36-BD646387A0CF}"/>
          </ac:spMkLst>
        </pc:spChg>
        <pc:spChg chg="mod ord">
          <ac:chgData name="Carmen Prodan (2223977)" userId="S::2223977@student.uwtsd.ac.uk::e1abc6c5-c458-4b56-9860-d23ac865f0e6" providerId="AD" clId="Web-{BD054898-6DD3-B3F9-C45F-2FAA9EE82778}" dt="2026-02-02T11:10:43.027" v="49"/>
          <ac:spMkLst>
            <pc:docMk/>
            <pc:sldMk cId="2613521229" sldId="264"/>
            <ac:spMk id="4" creationId="{D2ADB1CE-4CE9-B323-2694-75CF3DF7BB98}"/>
          </ac:spMkLst>
        </pc:spChg>
        <pc:spChg chg="mod ord">
          <ac:chgData name="Carmen Prodan (2223977)" userId="S::2223977@student.uwtsd.ac.uk::e1abc6c5-c458-4b56-9860-d23ac865f0e6" providerId="AD" clId="Web-{BD054898-6DD3-B3F9-C45F-2FAA9EE82778}" dt="2026-02-02T11:10:43.027" v="49"/>
          <ac:spMkLst>
            <pc:docMk/>
            <pc:sldMk cId="2613521229" sldId="264"/>
            <ac:spMk id="5" creationId="{C0A13CAE-8F89-6F47-A597-A84F788AB883}"/>
          </ac:spMkLst>
        </pc:spChg>
        <pc:spChg chg="mod ord">
          <ac:chgData name="Carmen Prodan (2223977)" userId="S::2223977@student.uwtsd.ac.uk::e1abc6c5-c458-4b56-9860-d23ac865f0e6" providerId="AD" clId="Web-{BD054898-6DD3-B3F9-C45F-2FAA9EE82778}" dt="2026-02-02T11:10:43.027" v="49"/>
          <ac:spMkLst>
            <pc:docMk/>
            <pc:sldMk cId="2613521229" sldId="264"/>
            <ac:spMk id="6" creationId="{CC0466FA-8AB0-DB6E-A4F2-E160F959F0C9}"/>
          </ac:spMkLst>
        </pc:spChg>
      </pc:sldChg>
      <pc:sldChg chg="modSp new mod modClrScheme chgLayout">
        <pc:chgData name="Carmen Prodan (2223977)" userId="S::2223977@student.uwtsd.ac.uk::e1abc6c5-c458-4b56-9860-d23ac865f0e6" providerId="AD" clId="Web-{BD054898-6DD3-B3F9-C45F-2FAA9EE82778}" dt="2026-02-02T11:16:24.656" v="120" actId="20577"/>
        <pc:sldMkLst>
          <pc:docMk/>
          <pc:sldMk cId="3122112056" sldId="265"/>
        </pc:sldMkLst>
        <pc:spChg chg="mod ord">
          <ac:chgData name="Carmen Prodan (2223977)" userId="S::2223977@student.uwtsd.ac.uk::e1abc6c5-c458-4b56-9860-d23ac865f0e6" providerId="AD" clId="Web-{BD054898-6DD3-B3F9-C45F-2FAA9EE82778}" dt="2026-02-02T11:10:43.027" v="49"/>
          <ac:spMkLst>
            <pc:docMk/>
            <pc:sldMk cId="3122112056" sldId="265"/>
            <ac:spMk id="4" creationId="{218F77E1-56D1-BA5F-29E6-418B312E3FDA}"/>
          </ac:spMkLst>
        </pc:spChg>
        <pc:spChg chg="mod ord">
          <ac:chgData name="Carmen Prodan (2223977)" userId="S::2223977@student.uwtsd.ac.uk::e1abc6c5-c458-4b56-9860-d23ac865f0e6" providerId="AD" clId="Web-{BD054898-6DD3-B3F9-C45F-2FAA9EE82778}" dt="2026-02-02T11:10:43.027" v="49"/>
          <ac:spMkLst>
            <pc:docMk/>
            <pc:sldMk cId="3122112056" sldId="265"/>
            <ac:spMk id="5" creationId="{8970A892-AEFC-6927-5657-4927B377813E}"/>
          </ac:spMkLst>
        </pc:spChg>
        <pc:spChg chg="mod ord">
          <ac:chgData name="Carmen Prodan (2223977)" userId="S::2223977@student.uwtsd.ac.uk::e1abc6c5-c458-4b56-9860-d23ac865f0e6" providerId="AD" clId="Web-{BD054898-6DD3-B3F9-C45F-2FAA9EE82778}" dt="2026-02-02T11:10:43.027" v="49"/>
          <ac:spMkLst>
            <pc:docMk/>
            <pc:sldMk cId="3122112056" sldId="265"/>
            <ac:spMk id="6" creationId="{040FC30F-1005-DD3D-F7E4-9F56695CAA51}"/>
          </ac:spMkLst>
        </pc:spChg>
      </pc:sldChg>
      <pc:sldChg chg="modSp new mod modClrScheme chgLayout">
        <pc:chgData name="Carmen Prodan (2223977)" userId="S::2223977@student.uwtsd.ac.uk::e1abc6c5-c458-4b56-9860-d23ac865f0e6" providerId="AD" clId="Web-{BD054898-6DD3-B3F9-C45F-2FAA9EE82778}" dt="2026-02-02T11:16:31.156" v="123" actId="20577"/>
        <pc:sldMkLst>
          <pc:docMk/>
          <pc:sldMk cId="3561400302" sldId="266"/>
        </pc:sldMkLst>
        <pc:spChg chg="mod ord">
          <ac:chgData name="Carmen Prodan (2223977)" userId="S::2223977@student.uwtsd.ac.uk::e1abc6c5-c458-4b56-9860-d23ac865f0e6" providerId="AD" clId="Web-{BD054898-6DD3-B3F9-C45F-2FAA9EE82778}" dt="2026-02-02T11:10:43.027" v="49"/>
          <ac:spMkLst>
            <pc:docMk/>
            <pc:sldMk cId="3561400302" sldId="266"/>
            <ac:spMk id="4" creationId="{F31899BB-CBC3-C959-8E13-87446E47A296}"/>
          </ac:spMkLst>
        </pc:spChg>
        <pc:spChg chg="mod ord">
          <ac:chgData name="Carmen Prodan (2223977)" userId="S::2223977@student.uwtsd.ac.uk::e1abc6c5-c458-4b56-9860-d23ac865f0e6" providerId="AD" clId="Web-{BD054898-6DD3-B3F9-C45F-2FAA9EE82778}" dt="2026-02-02T11:10:43.027" v="49"/>
          <ac:spMkLst>
            <pc:docMk/>
            <pc:sldMk cId="3561400302" sldId="266"/>
            <ac:spMk id="5" creationId="{7A866BE0-0678-CC9E-6CA9-F7BA8888E417}"/>
          </ac:spMkLst>
        </pc:spChg>
        <pc:spChg chg="mod ord">
          <ac:chgData name="Carmen Prodan (2223977)" userId="S::2223977@student.uwtsd.ac.uk::e1abc6c5-c458-4b56-9860-d23ac865f0e6" providerId="AD" clId="Web-{BD054898-6DD3-B3F9-C45F-2FAA9EE82778}" dt="2026-02-02T11:10:43.027" v="49"/>
          <ac:spMkLst>
            <pc:docMk/>
            <pc:sldMk cId="3561400302" sldId="266"/>
            <ac:spMk id="6" creationId="{2A3F3142-C2C6-0E6F-C29B-2F691B49D560}"/>
          </ac:spMkLst>
        </pc:spChg>
      </pc:sldChg>
      <pc:sldChg chg="modSp new mod modClrScheme chgLayout">
        <pc:chgData name="Carmen Prodan (2223977)" userId="S::2223977@student.uwtsd.ac.uk::e1abc6c5-c458-4b56-9860-d23ac865f0e6" providerId="AD" clId="Web-{BD054898-6DD3-B3F9-C45F-2FAA9EE82778}" dt="2026-02-02T11:16:39.297" v="126" actId="20577"/>
        <pc:sldMkLst>
          <pc:docMk/>
          <pc:sldMk cId="3769685643" sldId="267"/>
        </pc:sldMkLst>
        <pc:spChg chg="mod ord">
          <ac:chgData name="Carmen Prodan (2223977)" userId="S::2223977@student.uwtsd.ac.uk::e1abc6c5-c458-4b56-9860-d23ac865f0e6" providerId="AD" clId="Web-{BD054898-6DD3-B3F9-C45F-2FAA9EE82778}" dt="2026-02-02T11:16:39.297" v="126" actId="20577"/>
          <ac:spMkLst>
            <pc:docMk/>
            <pc:sldMk cId="3769685643" sldId="267"/>
            <ac:spMk id="2" creationId="{BD1A329E-6D8E-4EC8-383C-FAB5E693D932}"/>
          </ac:spMkLst>
        </pc:spChg>
        <pc:spChg chg="mod ord">
          <ac:chgData name="Carmen Prodan (2223977)" userId="S::2223977@student.uwtsd.ac.uk::e1abc6c5-c458-4b56-9860-d23ac865f0e6" providerId="AD" clId="Web-{BD054898-6DD3-B3F9-C45F-2FAA9EE82778}" dt="2026-02-02T11:10:43.027" v="49"/>
          <ac:spMkLst>
            <pc:docMk/>
            <pc:sldMk cId="3769685643" sldId="267"/>
            <ac:spMk id="4" creationId="{0411381B-EEA3-5CEF-E292-8E99427B5091}"/>
          </ac:spMkLst>
        </pc:spChg>
        <pc:spChg chg="mod ord">
          <ac:chgData name="Carmen Prodan (2223977)" userId="S::2223977@student.uwtsd.ac.uk::e1abc6c5-c458-4b56-9860-d23ac865f0e6" providerId="AD" clId="Web-{BD054898-6DD3-B3F9-C45F-2FAA9EE82778}" dt="2026-02-02T11:10:43.027" v="49"/>
          <ac:spMkLst>
            <pc:docMk/>
            <pc:sldMk cId="3769685643" sldId="267"/>
            <ac:spMk id="5" creationId="{62C4C8D3-6211-24D0-4A15-D54564D9528D}"/>
          </ac:spMkLst>
        </pc:spChg>
        <pc:spChg chg="mod ord">
          <ac:chgData name="Carmen Prodan (2223977)" userId="S::2223977@student.uwtsd.ac.uk::e1abc6c5-c458-4b56-9860-d23ac865f0e6" providerId="AD" clId="Web-{BD054898-6DD3-B3F9-C45F-2FAA9EE82778}" dt="2026-02-02T11:10:43.027" v="49"/>
          <ac:spMkLst>
            <pc:docMk/>
            <pc:sldMk cId="3769685643" sldId="267"/>
            <ac:spMk id="6" creationId="{C24D15EE-3C35-7EB3-FA30-AEA2A5029F72}"/>
          </ac:spMkLst>
        </pc:spChg>
      </pc:sldChg>
      <pc:sldChg chg="modSp new mod modClrScheme chgLayout">
        <pc:chgData name="Carmen Prodan (2223977)" userId="S::2223977@student.uwtsd.ac.uk::e1abc6c5-c458-4b56-9860-d23ac865f0e6" providerId="AD" clId="Web-{BD054898-6DD3-B3F9-C45F-2FAA9EE82778}" dt="2026-02-02T11:16:54.890" v="130" actId="20577"/>
        <pc:sldMkLst>
          <pc:docMk/>
          <pc:sldMk cId="1972449690" sldId="268"/>
        </pc:sldMkLst>
        <pc:spChg chg="mod ord">
          <ac:chgData name="Carmen Prodan (2223977)" userId="S::2223977@student.uwtsd.ac.uk::e1abc6c5-c458-4b56-9860-d23ac865f0e6" providerId="AD" clId="Web-{BD054898-6DD3-B3F9-C45F-2FAA9EE82778}" dt="2026-02-02T11:10:43.027" v="49"/>
          <ac:spMkLst>
            <pc:docMk/>
            <pc:sldMk cId="1972449690" sldId="268"/>
            <ac:spMk id="4" creationId="{C646BAB8-6CA9-9003-1A92-5646760AF4B6}"/>
          </ac:spMkLst>
        </pc:spChg>
        <pc:spChg chg="mod ord">
          <ac:chgData name="Carmen Prodan (2223977)" userId="S::2223977@student.uwtsd.ac.uk::e1abc6c5-c458-4b56-9860-d23ac865f0e6" providerId="AD" clId="Web-{BD054898-6DD3-B3F9-C45F-2FAA9EE82778}" dt="2026-02-02T11:10:43.027" v="49"/>
          <ac:spMkLst>
            <pc:docMk/>
            <pc:sldMk cId="1972449690" sldId="268"/>
            <ac:spMk id="5" creationId="{BAEBF081-3D66-2EC2-153B-8CE89731549C}"/>
          </ac:spMkLst>
        </pc:spChg>
        <pc:spChg chg="mod ord">
          <ac:chgData name="Carmen Prodan (2223977)" userId="S::2223977@student.uwtsd.ac.uk::e1abc6c5-c458-4b56-9860-d23ac865f0e6" providerId="AD" clId="Web-{BD054898-6DD3-B3F9-C45F-2FAA9EE82778}" dt="2026-02-02T11:10:43.027" v="49"/>
          <ac:spMkLst>
            <pc:docMk/>
            <pc:sldMk cId="1972449690" sldId="268"/>
            <ac:spMk id="6" creationId="{0762D1D5-0E00-5007-B535-C3109EA8A1CF}"/>
          </ac:spMkLst>
        </pc:spChg>
      </pc:sldChg>
      <pc:sldChg chg="modSp new mod modClrScheme chgLayout">
        <pc:chgData name="Carmen Prodan (2223977)" userId="S::2223977@student.uwtsd.ac.uk::e1abc6c5-c458-4b56-9860-d23ac865f0e6" providerId="AD" clId="Web-{BD054898-6DD3-B3F9-C45F-2FAA9EE82778}" dt="2026-02-02T11:18:21.875" v="155" actId="20577"/>
        <pc:sldMkLst>
          <pc:docMk/>
          <pc:sldMk cId="3233601359" sldId="269"/>
        </pc:sldMkLst>
        <pc:spChg chg="mod ord">
          <ac:chgData name="Carmen Prodan (2223977)" userId="S::2223977@student.uwtsd.ac.uk::e1abc6c5-c458-4b56-9860-d23ac865f0e6" providerId="AD" clId="Web-{BD054898-6DD3-B3F9-C45F-2FAA9EE82778}" dt="2026-02-02T11:18:21.875" v="155" actId="20577"/>
          <ac:spMkLst>
            <pc:docMk/>
            <pc:sldMk cId="3233601359" sldId="269"/>
            <ac:spMk id="2" creationId="{E7430E66-A57E-F8FD-ACB0-DE1E4842237F}"/>
          </ac:spMkLst>
        </pc:spChg>
        <pc:spChg chg="mod ord">
          <ac:chgData name="Carmen Prodan (2223977)" userId="S::2223977@student.uwtsd.ac.uk::e1abc6c5-c458-4b56-9860-d23ac865f0e6" providerId="AD" clId="Web-{BD054898-6DD3-B3F9-C45F-2FAA9EE82778}" dt="2026-02-02T11:10:43.027" v="49"/>
          <ac:spMkLst>
            <pc:docMk/>
            <pc:sldMk cId="3233601359" sldId="269"/>
            <ac:spMk id="3" creationId="{B6ED9C36-1B85-FBB5-CF3B-CA932707DEA9}"/>
          </ac:spMkLst>
        </pc:spChg>
        <pc:spChg chg="mod ord">
          <ac:chgData name="Carmen Prodan (2223977)" userId="S::2223977@student.uwtsd.ac.uk::e1abc6c5-c458-4b56-9860-d23ac865f0e6" providerId="AD" clId="Web-{BD054898-6DD3-B3F9-C45F-2FAA9EE82778}" dt="2026-02-02T11:10:43.027" v="49"/>
          <ac:spMkLst>
            <pc:docMk/>
            <pc:sldMk cId="3233601359" sldId="269"/>
            <ac:spMk id="4" creationId="{A6324F32-D183-B0B6-A07C-F9FC204A751B}"/>
          </ac:spMkLst>
        </pc:spChg>
        <pc:spChg chg="mod ord">
          <ac:chgData name="Carmen Prodan (2223977)" userId="S::2223977@student.uwtsd.ac.uk::e1abc6c5-c458-4b56-9860-d23ac865f0e6" providerId="AD" clId="Web-{BD054898-6DD3-B3F9-C45F-2FAA9EE82778}" dt="2026-02-02T11:10:43.027" v="49"/>
          <ac:spMkLst>
            <pc:docMk/>
            <pc:sldMk cId="3233601359" sldId="269"/>
            <ac:spMk id="5" creationId="{703DFC0B-62AB-B279-BF8E-14F824A75937}"/>
          </ac:spMkLst>
        </pc:spChg>
        <pc:spChg chg="mod ord">
          <ac:chgData name="Carmen Prodan (2223977)" userId="S::2223977@student.uwtsd.ac.uk::e1abc6c5-c458-4b56-9860-d23ac865f0e6" providerId="AD" clId="Web-{BD054898-6DD3-B3F9-C45F-2FAA9EE82778}" dt="2026-02-02T11:10:43.027" v="49"/>
          <ac:spMkLst>
            <pc:docMk/>
            <pc:sldMk cId="3233601359" sldId="269"/>
            <ac:spMk id="6" creationId="{FA0D3492-42B4-329F-3F4F-13753A231188}"/>
          </ac:spMkLst>
        </pc:spChg>
      </pc:sldChg>
      <pc:sldChg chg="modSp new mod modClrScheme chgLayout">
        <pc:chgData name="Carmen Prodan (2223977)" userId="S::2223977@student.uwtsd.ac.uk::e1abc6c5-c458-4b56-9860-d23ac865f0e6" providerId="AD" clId="Web-{BD054898-6DD3-B3F9-C45F-2FAA9EE82778}" dt="2026-02-02T11:17:47.031" v="148" actId="20577"/>
        <pc:sldMkLst>
          <pc:docMk/>
          <pc:sldMk cId="2283380969" sldId="270"/>
        </pc:sldMkLst>
        <pc:spChg chg="mod ord">
          <ac:chgData name="Carmen Prodan (2223977)" userId="S::2223977@student.uwtsd.ac.uk::e1abc6c5-c458-4b56-9860-d23ac865f0e6" providerId="AD" clId="Web-{BD054898-6DD3-B3F9-C45F-2FAA9EE82778}" dt="2026-02-02T11:10:43.027" v="49"/>
          <ac:spMkLst>
            <pc:docMk/>
            <pc:sldMk cId="2283380969" sldId="270"/>
            <ac:spMk id="4" creationId="{CF37D019-BB8F-A526-EA87-1CDD5DF8BEC6}"/>
          </ac:spMkLst>
        </pc:spChg>
        <pc:spChg chg="mod ord">
          <ac:chgData name="Carmen Prodan (2223977)" userId="S::2223977@student.uwtsd.ac.uk::e1abc6c5-c458-4b56-9860-d23ac865f0e6" providerId="AD" clId="Web-{BD054898-6DD3-B3F9-C45F-2FAA9EE82778}" dt="2026-02-02T11:10:43.027" v="49"/>
          <ac:spMkLst>
            <pc:docMk/>
            <pc:sldMk cId="2283380969" sldId="270"/>
            <ac:spMk id="5" creationId="{50EDD81A-4F81-8884-4417-15E3BCF9BBDE}"/>
          </ac:spMkLst>
        </pc:spChg>
        <pc:spChg chg="mod ord">
          <ac:chgData name="Carmen Prodan (2223977)" userId="S::2223977@student.uwtsd.ac.uk::e1abc6c5-c458-4b56-9860-d23ac865f0e6" providerId="AD" clId="Web-{BD054898-6DD3-B3F9-C45F-2FAA9EE82778}" dt="2026-02-02T11:10:43.027" v="49"/>
          <ac:spMkLst>
            <pc:docMk/>
            <pc:sldMk cId="2283380969" sldId="270"/>
            <ac:spMk id="6" creationId="{3229E875-DF19-D6A2-998B-4FAC484D8CA0}"/>
          </ac:spMkLst>
        </pc:spChg>
      </pc:sldChg>
      <pc:sldChg chg="modSp new mod modClrScheme chgLayout">
        <pc:chgData name="Carmen Prodan (2223977)" userId="S::2223977@student.uwtsd.ac.uk::e1abc6c5-c458-4b56-9860-d23ac865f0e6" providerId="AD" clId="Web-{BD054898-6DD3-B3F9-C45F-2FAA9EE82778}" dt="2026-02-02T11:17:53.375" v="150" actId="20577"/>
        <pc:sldMkLst>
          <pc:docMk/>
          <pc:sldMk cId="1674594764" sldId="271"/>
        </pc:sldMkLst>
        <pc:spChg chg="mod ord">
          <ac:chgData name="Carmen Prodan (2223977)" userId="S::2223977@student.uwtsd.ac.uk::e1abc6c5-c458-4b56-9860-d23ac865f0e6" providerId="AD" clId="Web-{BD054898-6DD3-B3F9-C45F-2FAA9EE82778}" dt="2026-02-02T11:17:53.375" v="150" actId="20577"/>
          <ac:spMkLst>
            <pc:docMk/>
            <pc:sldMk cId="1674594764" sldId="271"/>
            <ac:spMk id="2" creationId="{A4700CC0-6301-1325-52A7-D88733EDA1A9}"/>
          </ac:spMkLst>
        </pc:spChg>
        <pc:spChg chg="mod ord">
          <ac:chgData name="Carmen Prodan (2223977)" userId="S::2223977@student.uwtsd.ac.uk::e1abc6c5-c458-4b56-9860-d23ac865f0e6" providerId="AD" clId="Web-{BD054898-6DD3-B3F9-C45F-2FAA9EE82778}" dt="2026-02-02T11:10:43.027" v="49"/>
          <ac:spMkLst>
            <pc:docMk/>
            <pc:sldMk cId="1674594764" sldId="271"/>
            <ac:spMk id="4" creationId="{CCF0E062-9585-E7DE-03D0-0B89938E8260}"/>
          </ac:spMkLst>
        </pc:spChg>
        <pc:spChg chg="mod ord">
          <ac:chgData name="Carmen Prodan (2223977)" userId="S::2223977@student.uwtsd.ac.uk::e1abc6c5-c458-4b56-9860-d23ac865f0e6" providerId="AD" clId="Web-{BD054898-6DD3-B3F9-C45F-2FAA9EE82778}" dt="2026-02-02T11:10:43.027" v="49"/>
          <ac:spMkLst>
            <pc:docMk/>
            <pc:sldMk cId="1674594764" sldId="271"/>
            <ac:spMk id="5" creationId="{1A36BC2E-2172-0F90-7349-74A26715BFD1}"/>
          </ac:spMkLst>
        </pc:spChg>
        <pc:spChg chg="mod ord">
          <ac:chgData name="Carmen Prodan (2223977)" userId="S::2223977@student.uwtsd.ac.uk::e1abc6c5-c458-4b56-9860-d23ac865f0e6" providerId="AD" clId="Web-{BD054898-6DD3-B3F9-C45F-2FAA9EE82778}" dt="2026-02-02T11:10:43.027" v="49"/>
          <ac:spMkLst>
            <pc:docMk/>
            <pc:sldMk cId="1674594764" sldId="271"/>
            <ac:spMk id="6" creationId="{F31901EB-378E-F87E-FAA2-AEE06BF2E7CC}"/>
          </ac:spMkLst>
        </pc:spChg>
      </pc:sldChg>
      <pc:sldChg chg="modSp new mod modClrScheme chgLayout">
        <pc:chgData name="Carmen Prodan (2223977)" userId="S::2223977@student.uwtsd.ac.uk::e1abc6c5-c458-4b56-9860-d23ac865f0e6" providerId="AD" clId="Web-{BD054898-6DD3-B3F9-C45F-2FAA9EE82778}" dt="2026-02-02T11:18:27.078" v="156" actId="20577"/>
        <pc:sldMkLst>
          <pc:docMk/>
          <pc:sldMk cId="3683271841" sldId="272"/>
        </pc:sldMkLst>
        <pc:spChg chg="mod ord">
          <ac:chgData name="Carmen Prodan (2223977)" userId="S::2223977@student.uwtsd.ac.uk::e1abc6c5-c458-4b56-9860-d23ac865f0e6" providerId="AD" clId="Web-{BD054898-6DD3-B3F9-C45F-2FAA9EE82778}" dt="2026-02-02T11:18:27.078" v="156" actId="20577"/>
          <ac:spMkLst>
            <pc:docMk/>
            <pc:sldMk cId="3683271841" sldId="272"/>
            <ac:spMk id="2" creationId="{0D2732F1-0B3E-4B19-BCE1-E04611A625A7}"/>
          </ac:spMkLst>
        </pc:spChg>
        <pc:spChg chg="mod ord">
          <ac:chgData name="Carmen Prodan (2223977)" userId="S::2223977@student.uwtsd.ac.uk::e1abc6c5-c458-4b56-9860-d23ac865f0e6" providerId="AD" clId="Web-{BD054898-6DD3-B3F9-C45F-2FAA9EE82778}" dt="2026-02-02T11:10:43.027" v="49"/>
          <ac:spMkLst>
            <pc:docMk/>
            <pc:sldMk cId="3683271841" sldId="272"/>
            <ac:spMk id="3" creationId="{8880F263-9D79-B0D5-CA57-902AE83AFC33}"/>
          </ac:spMkLst>
        </pc:spChg>
        <pc:spChg chg="mod ord">
          <ac:chgData name="Carmen Prodan (2223977)" userId="S::2223977@student.uwtsd.ac.uk::e1abc6c5-c458-4b56-9860-d23ac865f0e6" providerId="AD" clId="Web-{BD054898-6DD3-B3F9-C45F-2FAA9EE82778}" dt="2026-02-02T11:10:43.027" v="49"/>
          <ac:spMkLst>
            <pc:docMk/>
            <pc:sldMk cId="3683271841" sldId="272"/>
            <ac:spMk id="4" creationId="{77A6C98F-4757-C942-C1BF-9572D270D9DC}"/>
          </ac:spMkLst>
        </pc:spChg>
        <pc:spChg chg="mod ord">
          <ac:chgData name="Carmen Prodan (2223977)" userId="S::2223977@student.uwtsd.ac.uk::e1abc6c5-c458-4b56-9860-d23ac865f0e6" providerId="AD" clId="Web-{BD054898-6DD3-B3F9-C45F-2FAA9EE82778}" dt="2026-02-02T11:10:43.027" v="49"/>
          <ac:spMkLst>
            <pc:docMk/>
            <pc:sldMk cId="3683271841" sldId="272"/>
            <ac:spMk id="5" creationId="{EDCA2D5F-E988-9862-69F2-4027EC5FB53E}"/>
          </ac:spMkLst>
        </pc:spChg>
        <pc:spChg chg="mod ord">
          <ac:chgData name="Carmen Prodan (2223977)" userId="S::2223977@student.uwtsd.ac.uk::e1abc6c5-c458-4b56-9860-d23ac865f0e6" providerId="AD" clId="Web-{BD054898-6DD3-B3F9-C45F-2FAA9EE82778}" dt="2026-02-02T11:10:43.027" v="49"/>
          <ac:spMkLst>
            <pc:docMk/>
            <pc:sldMk cId="3683271841" sldId="272"/>
            <ac:spMk id="6" creationId="{E15A9D20-90AA-19CA-BFB3-82186FED9886}"/>
          </ac:spMkLst>
        </pc:spChg>
      </pc:sldChg>
      <pc:sldChg chg="modSp new mod modClrScheme chgLayout">
        <pc:chgData name="Carmen Prodan (2223977)" userId="S::2223977@student.uwtsd.ac.uk::e1abc6c5-c458-4b56-9860-d23ac865f0e6" providerId="AD" clId="Web-{BD054898-6DD3-B3F9-C45F-2FAA9EE82778}" dt="2026-02-02T11:18:34.406" v="158" actId="20577"/>
        <pc:sldMkLst>
          <pc:docMk/>
          <pc:sldMk cId="3270044680" sldId="273"/>
        </pc:sldMkLst>
        <pc:spChg chg="mod ord">
          <ac:chgData name="Carmen Prodan (2223977)" userId="S::2223977@student.uwtsd.ac.uk::e1abc6c5-c458-4b56-9860-d23ac865f0e6" providerId="AD" clId="Web-{BD054898-6DD3-B3F9-C45F-2FAA9EE82778}" dt="2026-02-02T11:18:34.406" v="158" actId="20577"/>
          <ac:spMkLst>
            <pc:docMk/>
            <pc:sldMk cId="3270044680" sldId="273"/>
            <ac:spMk id="2" creationId="{D592E668-A36F-BED6-B37E-1B21451C3254}"/>
          </ac:spMkLst>
        </pc:spChg>
        <pc:spChg chg="mod ord">
          <ac:chgData name="Carmen Prodan (2223977)" userId="S::2223977@student.uwtsd.ac.uk::e1abc6c5-c458-4b56-9860-d23ac865f0e6" providerId="AD" clId="Web-{BD054898-6DD3-B3F9-C45F-2FAA9EE82778}" dt="2026-02-02T11:10:43.027" v="49"/>
          <ac:spMkLst>
            <pc:docMk/>
            <pc:sldMk cId="3270044680" sldId="273"/>
            <ac:spMk id="3" creationId="{640979C4-78B1-8FFE-2588-3D35FA3C7933}"/>
          </ac:spMkLst>
        </pc:spChg>
        <pc:spChg chg="mod ord">
          <ac:chgData name="Carmen Prodan (2223977)" userId="S::2223977@student.uwtsd.ac.uk::e1abc6c5-c458-4b56-9860-d23ac865f0e6" providerId="AD" clId="Web-{BD054898-6DD3-B3F9-C45F-2FAA9EE82778}" dt="2026-02-02T11:10:43.027" v="49"/>
          <ac:spMkLst>
            <pc:docMk/>
            <pc:sldMk cId="3270044680" sldId="273"/>
            <ac:spMk id="4" creationId="{1D8FAED4-0971-486E-537F-B32EA0E092E0}"/>
          </ac:spMkLst>
        </pc:spChg>
        <pc:spChg chg="mod ord">
          <ac:chgData name="Carmen Prodan (2223977)" userId="S::2223977@student.uwtsd.ac.uk::e1abc6c5-c458-4b56-9860-d23ac865f0e6" providerId="AD" clId="Web-{BD054898-6DD3-B3F9-C45F-2FAA9EE82778}" dt="2026-02-02T11:10:43.027" v="49"/>
          <ac:spMkLst>
            <pc:docMk/>
            <pc:sldMk cId="3270044680" sldId="273"/>
            <ac:spMk id="5" creationId="{19FE76F1-5FB0-43DB-8E92-532FFA6703F5}"/>
          </ac:spMkLst>
        </pc:spChg>
        <pc:spChg chg="mod ord">
          <ac:chgData name="Carmen Prodan (2223977)" userId="S::2223977@student.uwtsd.ac.uk::e1abc6c5-c458-4b56-9860-d23ac865f0e6" providerId="AD" clId="Web-{BD054898-6DD3-B3F9-C45F-2FAA9EE82778}" dt="2026-02-02T11:10:43.027" v="49"/>
          <ac:spMkLst>
            <pc:docMk/>
            <pc:sldMk cId="3270044680" sldId="273"/>
            <ac:spMk id="6" creationId="{F24013B7-D4A5-74F1-4BEB-32024115AC06}"/>
          </ac:spMkLst>
        </pc:spChg>
      </pc:sldChg>
      <pc:sldChg chg="modSp new mod modClrScheme chgLayout">
        <pc:chgData name="Carmen Prodan (2223977)" userId="S::2223977@student.uwtsd.ac.uk::e1abc6c5-c458-4b56-9860-d23ac865f0e6" providerId="AD" clId="Web-{BD054898-6DD3-B3F9-C45F-2FAA9EE82778}" dt="2026-02-02T11:18:48.609" v="166" actId="20577"/>
        <pc:sldMkLst>
          <pc:docMk/>
          <pc:sldMk cId="2199245570" sldId="274"/>
        </pc:sldMkLst>
        <pc:spChg chg="mod ord">
          <ac:chgData name="Carmen Prodan (2223977)" userId="S::2223977@student.uwtsd.ac.uk::e1abc6c5-c458-4b56-9860-d23ac865f0e6" providerId="AD" clId="Web-{BD054898-6DD3-B3F9-C45F-2FAA9EE82778}" dt="2026-02-02T11:18:48.609" v="166" actId="20577"/>
          <ac:spMkLst>
            <pc:docMk/>
            <pc:sldMk cId="2199245570" sldId="274"/>
            <ac:spMk id="2" creationId="{A8748067-DCA5-3CF1-69B1-A0E61AFBB1E1}"/>
          </ac:spMkLst>
        </pc:spChg>
        <pc:spChg chg="mod ord">
          <ac:chgData name="Carmen Prodan (2223977)" userId="S::2223977@student.uwtsd.ac.uk::e1abc6c5-c458-4b56-9860-d23ac865f0e6" providerId="AD" clId="Web-{BD054898-6DD3-B3F9-C45F-2FAA9EE82778}" dt="2026-02-02T11:10:43.027" v="49"/>
          <ac:spMkLst>
            <pc:docMk/>
            <pc:sldMk cId="2199245570" sldId="274"/>
            <ac:spMk id="3" creationId="{97605E87-84B7-2E88-8ACC-E540C957A3A3}"/>
          </ac:spMkLst>
        </pc:spChg>
        <pc:spChg chg="mod ord">
          <ac:chgData name="Carmen Prodan (2223977)" userId="S::2223977@student.uwtsd.ac.uk::e1abc6c5-c458-4b56-9860-d23ac865f0e6" providerId="AD" clId="Web-{BD054898-6DD3-B3F9-C45F-2FAA9EE82778}" dt="2026-02-02T11:10:43.027" v="49"/>
          <ac:spMkLst>
            <pc:docMk/>
            <pc:sldMk cId="2199245570" sldId="274"/>
            <ac:spMk id="4" creationId="{92A6084D-74FD-1929-D1C5-6D95A4EC9E01}"/>
          </ac:spMkLst>
        </pc:spChg>
        <pc:spChg chg="mod ord">
          <ac:chgData name="Carmen Prodan (2223977)" userId="S::2223977@student.uwtsd.ac.uk::e1abc6c5-c458-4b56-9860-d23ac865f0e6" providerId="AD" clId="Web-{BD054898-6DD3-B3F9-C45F-2FAA9EE82778}" dt="2026-02-02T11:10:43.027" v="49"/>
          <ac:spMkLst>
            <pc:docMk/>
            <pc:sldMk cId="2199245570" sldId="274"/>
            <ac:spMk id="5" creationId="{BBB3F572-1571-9F82-ECD0-8A51595BF8A1}"/>
          </ac:spMkLst>
        </pc:spChg>
        <pc:spChg chg="mod ord">
          <ac:chgData name="Carmen Prodan (2223977)" userId="S::2223977@student.uwtsd.ac.uk::e1abc6c5-c458-4b56-9860-d23ac865f0e6" providerId="AD" clId="Web-{BD054898-6DD3-B3F9-C45F-2FAA9EE82778}" dt="2026-02-02T11:10:43.027" v="49"/>
          <ac:spMkLst>
            <pc:docMk/>
            <pc:sldMk cId="2199245570" sldId="274"/>
            <ac:spMk id="6" creationId="{2F1C6E10-7DD3-3752-3BCB-160FB45EC462}"/>
          </ac:spMkLst>
        </pc:spChg>
      </pc:sldChg>
      <pc:sldChg chg="modSp new mod modClrScheme chgLayout">
        <pc:chgData name="Carmen Prodan (2223977)" userId="S::2223977@student.uwtsd.ac.uk::e1abc6c5-c458-4b56-9860-d23ac865f0e6" providerId="AD" clId="Web-{BD054898-6DD3-B3F9-C45F-2FAA9EE82778}" dt="2026-02-02T11:19:01.438" v="170" actId="20577"/>
        <pc:sldMkLst>
          <pc:docMk/>
          <pc:sldMk cId="418696696" sldId="275"/>
        </pc:sldMkLst>
        <pc:spChg chg="mod ord">
          <ac:chgData name="Carmen Prodan (2223977)" userId="S::2223977@student.uwtsd.ac.uk::e1abc6c5-c458-4b56-9860-d23ac865f0e6" providerId="AD" clId="Web-{BD054898-6DD3-B3F9-C45F-2FAA9EE82778}" dt="2026-02-02T11:19:01.438" v="170" actId="20577"/>
          <ac:spMkLst>
            <pc:docMk/>
            <pc:sldMk cId="418696696" sldId="275"/>
            <ac:spMk id="2" creationId="{AB992027-8F9E-8411-223F-8978673E421D}"/>
          </ac:spMkLst>
        </pc:spChg>
        <pc:spChg chg="mod ord">
          <ac:chgData name="Carmen Prodan (2223977)" userId="S::2223977@student.uwtsd.ac.uk::e1abc6c5-c458-4b56-9860-d23ac865f0e6" providerId="AD" clId="Web-{BD054898-6DD3-B3F9-C45F-2FAA9EE82778}" dt="2026-02-02T11:10:43.027" v="49"/>
          <ac:spMkLst>
            <pc:docMk/>
            <pc:sldMk cId="418696696" sldId="275"/>
            <ac:spMk id="3" creationId="{5559844A-B192-3A5D-52F4-687BBFFF47C7}"/>
          </ac:spMkLst>
        </pc:spChg>
        <pc:spChg chg="mod ord">
          <ac:chgData name="Carmen Prodan (2223977)" userId="S::2223977@student.uwtsd.ac.uk::e1abc6c5-c458-4b56-9860-d23ac865f0e6" providerId="AD" clId="Web-{BD054898-6DD3-B3F9-C45F-2FAA9EE82778}" dt="2026-02-02T11:10:43.027" v="49"/>
          <ac:spMkLst>
            <pc:docMk/>
            <pc:sldMk cId="418696696" sldId="275"/>
            <ac:spMk id="4" creationId="{384BA7B0-1763-321E-2940-589D2237B209}"/>
          </ac:spMkLst>
        </pc:spChg>
        <pc:spChg chg="mod ord">
          <ac:chgData name="Carmen Prodan (2223977)" userId="S::2223977@student.uwtsd.ac.uk::e1abc6c5-c458-4b56-9860-d23ac865f0e6" providerId="AD" clId="Web-{BD054898-6DD3-B3F9-C45F-2FAA9EE82778}" dt="2026-02-02T11:10:43.027" v="49"/>
          <ac:spMkLst>
            <pc:docMk/>
            <pc:sldMk cId="418696696" sldId="275"/>
            <ac:spMk id="5" creationId="{AE9AD73C-B06D-6D38-691F-07D03BCD3593}"/>
          </ac:spMkLst>
        </pc:spChg>
        <pc:spChg chg="mod ord">
          <ac:chgData name="Carmen Prodan (2223977)" userId="S::2223977@student.uwtsd.ac.uk::e1abc6c5-c458-4b56-9860-d23ac865f0e6" providerId="AD" clId="Web-{BD054898-6DD3-B3F9-C45F-2FAA9EE82778}" dt="2026-02-02T11:10:43.027" v="49"/>
          <ac:spMkLst>
            <pc:docMk/>
            <pc:sldMk cId="418696696" sldId="275"/>
            <ac:spMk id="6" creationId="{3599E417-D79F-3DDB-F537-B237BBD2D6E6}"/>
          </ac:spMkLst>
        </pc:spChg>
      </pc:sldChg>
      <pc:sldChg chg="modSp new mod modClrScheme chgLayout">
        <pc:chgData name="Carmen Prodan (2223977)" userId="S::2223977@student.uwtsd.ac.uk::e1abc6c5-c458-4b56-9860-d23ac865f0e6" providerId="AD" clId="Web-{BD054898-6DD3-B3F9-C45F-2FAA9EE82778}" dt="2026-02-02T11:19:08.547" v="173" actId="20577"/>
        <pc:sldMkLst>
          <pc:docMk/>
          <pc:sldMk cId="3603500058" sldId="276"/>
        </pc:sldMkLst>
        <pc:spChg chg="mod ord">
          <ac:chgData name="Carmen Prodan (2223977)" userId="S::2223977@student.uwtsd.ac.uk::e1abc6c5-c458-4b56-9860-d23ac865f0e6" providerId="AD" clId="Web-{BD054898-6DD3-B3F9-C45F-2FAA9EE82778}" dt="2026-02-02T11:19:08.547" v="173" actId="20577"/>
          <ac:spMkLst>
            <pc:docMk/>
            <pc:sldMk cId="3603500058" sldId="276"/>
            <ac:spMk id="2" creationId="{F6CDE9A6-FCE4-64A6-4E06-CABAA5DA704E}"/>
          </ac:spMkLst>
        </pc:spChg>
        <pc:spChg chg="mod ord">
          <ac:chgData name="Carmen Prodan (2223977)" userId="S::2223977@student.uwtsd.ac.uk::e1abc6c5-c458-4b56-9860-d23ac865f0e6" providerId="AD" clId="Web-{BD054898-6DD3-B3F9-C45F-2FAA9EE82778}" dt="2026-02-02T11:10:43.027" v="49"/>
          <ac:spMkLst>
            <pc:docMk/>
            <pc:sldMk cId="3603500058" sldId="276"/>
            <ac:spMk id="3" creationId="{48E729B4-BEA3-81ED-37BD-53D97D6C0A4F}"/>
          </ac:spMkLst>
        </pc:spChg>
        <pc:spChg chg="mod ord">
          <ac:chgData name="Carmen Prodan (2223977)" userId="S::2223977@student.uwtsd.ac.uk::e1abc6c5-c458-4b56-9860-d23ac865f0e6" providerId="AD" clId="Web-{BD054898-6DD3-B3F9-C45F-2FAA9EE82778}" dt="2026-02-02T11:10:43.027" v="49"/>
          <ac:spMkLst>
            <pc:docMk/>
            <pc:sldMk cId="3603500058" sldId="276"/>
            <ac:spMk id="4" creationId="{105B0FE6-647E-211D-21DC-D947D7F65081}"/>
          </ac:spMkLst>
        </pc:spChg>
        <pc:spChg chg="mod ord">
          <ac:chgData name="Carmen Prodan (2223977)" userId="S::2223977@student.uwtsd.ac.uk::e1abc6c5-c458-4b56-9860-d23ac865f0e6" providerId="AD" clId="Web-{BD054898-6DD3-B3F9-C45F-2FAA9EE82778}" dt="2026-02-02T11:10:43.027" v="49"/>
          <ac:spMkLst>
            <pc:docMk/>
            <pc:sldMk cId="3603500058" sldId="276"/>
            <ac:spMk id="5" creationId="{27AC808F-37D4-5DE3-E2D9-67B28B6C3CD4}"/>
          </ac:spMkLst>
        </pc:spChg>
        <pc:spChg chg="mod ord">
          <ac:chgData name="Carmen Prodan (2223977)" userId="S::2223977@student.uwtsd.ac.uk::e1abc6c5-c458-4b56-9860-d23ac865f0e6" providerId="AD" clId="Web-{BD054898-6DD3-B3F9-C45F-2FAA9EE82778}" dt="2026-02-02T11:10:43.027" v="49"/>
          <ac:spMkLst>
            <pc:docMk/>
            <pc:sldMk cId="3603500058" sldId="276"/>
            <ac:spMk id="6" creationId="{8CBEB7A0-50E6-3E32-8676-9576AD9338A9}"/>
          </ac:spMkLst>
        </pc:spChg>
      </pc:sldChg>
      <pc:sldChg chg="modSp new mod modClrScheme chgLayout">
        <pc:chgData name="Carmen Prodan (2223977)" userId="S::2223977@student.uwtsd.ac.uk::e1abc6c5-c458-4b56-9860-d23ac865f0e6" providerId="AD" clId="Web-{BD054898-6DD3-B3F9-C45F-2FAA9EE82778}" dt="2026-02-02T11:19:21.125" v="178" actId="20577"/>
        <pc:sldMkLst>
          <pc:docMk/>
          <pc:sldMk cId="3928519810" sldId="277"/>
        </pc:sldMkLst>
        <pc:spChg chg="mod ord">
          <ac:chgData name="Carmen Prodan (2223977)" userId="S::2223977@student.uwtsd.ac.uk::e1abc6c5-c458-4b56-9860-d23ac865f0e6" providerId="AD" clId="Web-{BD054898-6DD3-B3F9-C45F-2FAA9EE82778}" dt="2026-02-02T11:19:21.125" v="178" actId="20577"/>
          <ac:spMkLst>
            <pc:docMk/>
            <pc:sldMk cId="3928519810" sldId="277"/>
            <ac:spMk id="2" creationId="{4958C8A7-A248-6CEE-0223-A8BF90739662}"/>
          </ac:spMkLst>
        </pc:spChg>
        <pc:spChg chg="mod ord">
          <ac:chgData name="Carmen Prodan (2223977)" userId="S::2223977@student.uwtsd.ac.uk::e1abc6c5-c458-4b56-9860-d23ac865f0e6" providerId="AD" clId="Web-{BD054898-6DD3-B3F9-C45F-2FAA9EE82778}" dt="2026-02-02T11:10:43.027" v="49"/>
          <ac:spMkLst>
            <pc:docMk/>
            <pc:sldMk cId="3928519810" sldId="277"/>
            <ac:spMk id="3" creationId="{E8F97A65-4CD0-D3D5-E022-535D5EE5D12D}"/>
          </ac:spMkLst>
        </pc:spChg>
        <pc:spChg chg="mod ord">
          <ac:chgData name="Carmen Prodan (2223977)" userId="S::2223977@student.uwtsd.ac.uk::e1abc6c5-c458-4b56-9860-d23ac865f0e6" providerId="AD" clId="Web-{BD054898-6DD3-B3F9-C45F-2FAA9EE82778}" dt="2026-02-02T11:10:43.027" v="49"/>
          <ac:spMkLst>
            <pc:docMk/>
            <pc:sldMk cId="3928519810" sldId="277"/>
            <ac:spMk id="4" creationId="{13BA6D32-D900-C9DF-201D-1C1FE4BFA7FB}"/>
          </ac:spMkLst>
        </pc:spChg>
        <pc:spChg chg="mod ord">
          <ac:chgData name="Carmen Prodan (2223977)" userId="S::2223977@student.uwtsd.ac.uk::e1abc6c5-c458-4b56-9860-d23ac865f0e6" providerId="AD" clId="Web-{BD054898-6DD3-B3F9-C45F-2FAA9EE82778}" dt="2026-02-02T11:10:43.027" v="49"/>
          <ac:spMkLst>
            <pc:docMk/>
            <pc:sldMk cId="3928519810" sldId="277"/>
            <ac:spMk id="5" creationId="{832213CA-080E-E262-B498-35ADCA371843}"/>
          </ac:spMkLst>
        </pc:spChg>
        <pc:spChg chg="mod ord">
          <ac:chgData name="Carmen Prodan (2223977)" userId="S::2223977@student.uwtsd.ac.uk::e1abc6c5-c458-4b56-9860-d23ac865f0e6" providerId="AD" clId="Web-{BD054898-6DD3-B3F9-C45F-2FAA9EE82778}" dt="2026-02-02T11:10:43.027" v="49"/>
          <ac:spMkLst>
            <pc:docMk/>
            <pc:sldMk cId="3928519810" sldId="277"/>
            <ac:spMk id="6" creationId="{7B9E1651-C6FC-8B3A-E525-DB53DD78550E}"/>
          </ac:spMkLst>
        </pc:spChg>
      </pc:sldChg>
      <pc:sldChg chg="modSp new mod modClrScheme chgLayout">
        <pc:chgData name="Carmen Prodan (2223977)" userId="S::2223977@student.uwtsd.ac.uk::e1abc6c5-c458-4b56-9860-d23ac865f0e6" providerId="AD" clId="Web-{BD054898-6DD3-B3F9-C45F-2FAA9EE82778}" dt="2026-02-02T11:19:37.766" v="182" actId="20577"/>
        <pc:sldMkLst>
          <pc:docMk/>
          <pc:sldMk cId="468731862" sldId="278"/>
        </pc:sldMkLst>
        <pc:spChg chg="mod ord">
          <ac:chgData name="Carmen Prodan (2223977)" userId="S::2223977@student.uwtsd.ac.uk::e1abc6c5-c458-4b56-9860-d23ac865f0e6" providerId="AD" clId="Web-{BD054898-6DD3-B3F9-C45F-2FAA9EE82778}" dt="2026-02-02T11:19:37.766" v="182" actId="20577"/>
          <ac:spMkLst>
            <pc:docMk/>
            <pc:sldMk cId="468731862" sldId="278"/>
            <ac:spMk id="2" creationId="{1FCD56BF-15CF-3CD8-952D-C01F2A6AF62D}"/>
          </ac:spMkLst>
        </pc:spChg>
        <pc:spChg chg="mod ord">
          <ac:chgData name="Carmen Prodan (2223977)" userId="S::2223977@student.uwtsd.ac.uk::e1abc6c5-c458-4b56-9860-d23ac865f0e6" providerId="AD" clId="Web-{BD054898-6DD3-B3F9-C45F-2FAA9EE82778}" dt="2026-02-02T11:10:43.027" v="49"/>
          <ac:spMkLst>
            <pc:docMk/>
            <pc:sldMk cId="468731862" sldId="278"/>
            <ac:spMk id="3" creationId="{27ED1FB3-661B-663E-96E8-277BFBABB68E}"/>
          </ac:spMkLst>
        </pc:spChg>
        <pc:spChg chg="mod ord">
          <ac:chgData name="Carmen Prodan (2223977)" userId="S::2223977@student.uwtsd.ac.uk::e1abc6c5-c458-4b56-9860-d23ac865f0e6" providerId="AD" clId="Web-{BD054898-6DD3-B3F9-C45F-2FAA9EE82778}" dt="2026-02-02T11:10:43.027" v="49"/>
          <ac:spMkLst>
            <pc:docMk/>
            <pc:sldMk cId="468731862" sldId="278"/>
            <ac:spMk id="4" creationId="{4D659F1C-BACD-B7F6-1CCB-D0E3CCDBE447}"/>
          </ac:spMkLst>
        </pc:spChg>
        <pc:spChg chg="mod ord">
          <ac:chgData name="Carmen Prodan (2223977)" userId="S::2223977@student.uwtsd.ac.uk::e1abc6c5-c458-4b56-9860-d23ac865f0e6" providerId="AD" clId="Web-{BD054898-6DD3-B3F9-C45F-2FAA9EE82778}" dt="2026-02-02T11:10:43.027" v="49"/>
          <ac:spMkLst>
            <pc:docMk/>
            <pc:sldMk cId="468731862" sldId="278"/>
            <ac:spMk id="5" creationId="{6C143B52-5B4B-7294-AB44-5E20020CFA51}"/>
          </ac:spMkLst>
        </pc:spChg>
        <pc:spChg chg="mod ord">
          <ac:chgData name="Carmen Prodan (2223977)" userId="S::2223977@student.uwtsd.ac.uk::e1abc6c5-c458-4b56-9860-d23ac865f0e6" providerId="AD" clId="Web-{BD054898-6DD3-B3F9-C45F-2FAA9EE82778}" dt="2026-02-02T11:10:43.027" v="49"/>
          <ac:spMkLst>
            <pc:docMk/>
            <pc:sldMk cId="468731862" sldId="278"/>
            <ac:spMk id="6" creationId="{8CEDAC85-C06A-2FF9-507F-F2A8EE236659}"/>
          </ac:spMkLst>
        </pc:spChg>
      </pc:sldChg>
      <pc:sldChg chg="modSp new mod modClrScheme chgLayout">
        <pc:chgData name="Carmen Prodan (2223977)" userId="S::2223977@student.uwtsd.ac.uk::e1abc6c5-c458-4b56-9860-d23ac865f0e6" providerId="AD" clId="Web-{BD054898-6DD3-B3F9-C45F-2FAA9EE82778}" dt="2026-02-02T11:19:55.031" v="189" actId="20577"/>
        <pc:sldMkLst>
          <pc:docMk/>
          <pc:sldMk cId="282002704" sldId="279"/>
        </pc:sldMkLst>
        <pc:spChg chg="mod ord">
          <ac:chgData name="Carmen Prodan (2223977)" userId="S::2223977@student.uwtsd.ac.uk::e1abc6c5-c458-4b56-9860-d23ac865f0e6" providerId="AD" clId="Web-{BD054898-6DD3-B3F9-C45F-2FAA9EE82778}" dt="2026-02-02T11:19:55.031" v="189" actId="20577"/>
          <ac:spMkLst>
            <pc:docMk/>
            <pc:sldMk cId="282002704" sldId="279"/>
            <ac:spMk id="2" creationId="{EEE0316D-2685-FA9A-175C-EA3F35D1CCA6}"/>
          </ac:spMkLst>
        </pc:spChg>
        <pc:spChg chg="mod ord">
          <ac:chgData name="Carmen Prodan (2223977)" userId="S::2223977@student.uwtsd.ac.uk::e1abc6c5-c458-4b56-9860-d23ac865f0e6" providerId="AD" clId="Web-{BD054898-6DD3-B3F9-C45F-2FAA9EE82778}" dt="2026-02-02T11:10:43.027" v="49"/>
          <ac:spMkLst>
            <pc:docMk/>
            <pc:sldMk cId="282002704" sldId="279"/>
            <ac:spMk id="3" creationId="{2CB8A1D1-3C37-4521-6ADA-8D770ACF4589}"/>
          </ac:spMkLst>
        </pc:spChg>
        <pc:spChg chg="mod ord">
          <ac:chgData name="Carmen Prodan (2223977)" userId="S::2223977@student.uwtsd.ac.uk::e1abc6c5-c458-4b56-9860-d23ac865f0e6" providerId="AD" clId="Web-{BD054898-6DD3-B3F9-C45F-2FAA9EE82778}" dt="2026-02-02T11:10:43.027" v="49"/>
          <ac:spMkLst>
            <pc:docMk/>
            <pc:sldMk cId="282002704" sldId="279"/>
            <ac:spMk id="4" creationId="{0F525E39-25C7-F964-01E2-FBC102935838}"/>
          </ac:spMkLst>
        </pc:spChg>
        <pc:spChg chg="mod ord">
          <ac:chgData name="Carmen Prodan (2223977)" userId="S::2223977@student.uwtsd.ac.uk::e1abc6c5-c458-4b56-9860-d23ac865f0e6" providerId="AD" clId="Web-{BD054898-6DD3-B3F9-C45F-2FAA9EE82778}" dt="2026-02-02T11:10:43.027" v="49"/>
          <ac:spMkLst>
            <pc:docMk/>
            <pc:sldMk cId="282002704" sldId="279"/>
            <ac:spMk id="5" creationId="{DE709C82-F7E7-DC21-80F6-5145C1EDD7C8}"/>
          </ac:spMkLst>
        </pc:spChg>
        <pc:spChg chg="mod ord">
          <ac:chgData name="Carmen Prodan (2223977)" userId="S::2223977@student.uwtsd.ac.uk::e1abc6c5-c458-4b56-9860-d23ac865f0e6" providerId="AD" clId="Web-{BD054898-6DD3-B3F9-C45F-2FAA9EE82778}" dt="2026-02-02T11:10:43.027" v="49"/>
          <ac:spMkLst>
            <pc:docMk/>
            <pc:sldMk cId="282002704" sldId="279"/>
            <ac:spMk id="6" creationId="{376A568E-9199-F900-8543-4E61ABE8572C}"/>
          </ac:spMkLst>
        </pc:spChg>
      </pc:sldChg>
      <pc:sldChg chg="modSp new mod modClrScheme chgLayout">
        <pc:chgData name="Carmen Prodan (2223977)" userId="S::2223977@student.uwtsd.ac.uk::e1abc6c5-c458-4b56-9860-d23ac865f0e6" providerId="AD" clId="Web-{BD054898-6DD3-B3F9-C45F-2FAA9EE82778}" dt="2026-02-02T11:20:03.703" v="192" actId="20577"/>
        <pc:sldMkLst>
          <pc:docMk/>
          <pc:sldMk cId="1411637144" sldId="280"/>
        </pc:sldMkLst>
        <pc:spChg chg="mod ord">
          <ac:chgData name="Carmen Prodan (2223977)" userId="S::2223977@student.uwtsd.ac.uk::e1abc6c5-c458-4b56-9860-d23ac865f0e6" providerId="AD" clId="Web-{BD054898-6DD3-B3F9-C45F-2FAA9EE82778}" dt="2026-02-02T11:20:03.703" v="192" actId="20577"/>
          <ac:spMkLst>
            <pc:docMk/>
            <pc:sldMk cId="1411637144" sldId="280"/>
            <ac:spMk id="2" creationId="{B4B7B11F-8F26-7783-AE03-BDD983B82B28}"/>
          </ac:spMkLst>
        </pc:spChg>
        <pc:spChg chg="mod ord">
          <ac:chgData name="Carmen Prodan (2223977)" userId="S::2223977@student.uwtsd.ac.uk::e1abc6c5-c458-4b56-9860-d23ac865f0e6" providerId="AD" clId="Web-{BD054898-6DD3-B3F9-C45F-2FAA9EE82778}" dt="2026-02-02T11:10:43.027" v="49"/>
          <ac:spMkLst>
            <pc:docMk/>
            <pc:sldMk cId="1411637144" sldId="280"/>
            <ac:spMk id="3" creationId="{4E92B911-965E-1A43-735B-3539BA1996C9}"/>
          </ac:spMkLst>
        </pc:spChg>
        <pc:spChg chg="mod ord">
          <ac:chgData name="Carmen Prodan (2223977)" userId="S::2223977@student.uwtsd.ac.uk::e1abc6c5-c458-4b56-9860-d23ac865f0e6" providerId="AD" clId="Web-{BD054898-6DD3-B3F9-C45F-2FAA9EE82778}" dt="2026-02-02T11:10:43.027" v="49"/>
          <ac:spMkLst>
            <pc:docMk/>
            <pc:sldMk cId="1411637144" sldId="280"/>
            <ac:spMk id="4" creationId="{CC7ED656-FFF7-D32F-169C-1C8F1B450DB0}"/>
          </ac:spMkLst>
        </pc:spChg>
        <pc:spChg chg="mod ord">
          <ac:chgData name="Carmen Prodan (2223977)" userId="S::2223977@student.uwtsd.ac.uk::e1abc6c5-c458-4b56-9860-d23ac865f0e6" providerId="AD" clId="Web-{BD054898-6DD3-B3F9-C45F-2FAA9EE82778}" dt="2026-02-02T11:10:43.027" v="49"/>
          <ac:spMkLst>
            <pc:docMk/>
            <pc:sldMk cId="1411637144" sldId="280"/>
            <ac:spMk id="5" creationId="{98A3B52C-DFDD-24F4-5855-361B35C78468}"/>
          </ac:spMkLst>
        </pc:spChg>
        <pc:spChg chg="mod ord">
          <ac:chgData name="Carmen Prodan (2223977)" userId="S::2223977@student.uwtsd.ac.uk::e1abc6c5-c458-4b56-9860-d23ac865f0e6" providerId="AD" clId="Web-{BD054898-6DD3-B3F9-C45F-2FAA9EE82778}" dt="2026-02-02T11:10:43.027" v="49"/>
          <ac:spMkLst>
            <pc:docMk/>
            <pc:sldMk cId="1411637144" sldId="280"/>
            <ac:spMk id="6" creationId="{05CA1FE7-3922-63B7-AE76-80378AE311FB}"/>
          </ac:spMkLst>
        </pc:spChg>
      </pc:sldChg>
      <pc:sldChg chg="modSp new mod modClrScheme chgLayout">
        <pc:chgData name="Carmen Prodan (2223977)" userId="S::2223977@student.uwtsd.ac.uk::e1abc6c5-c458-4b56-9860-d23ac865f0e6" providerId="AD" clId="Web-{BD054898-6DD3-B3F9-C45F-2FAA9EE82778}" dt="2026-02-02T11:20:37.610" v="199" actId="20577"/>
        <pc:sldMkLst>
          <pc:docMk/>
          <pc:sldMk cId="967341977" sldId="281"/>
        </pc:sldMkLst>
        <pc:spChg chg="mod ord">
          <ac:chgData name="Carmen Prodan (2223977)" userId="S::2223977@student.uwtsd.ac.uk::e1abc6c5-c458-4b56-9860-d23ac865f0e6" providerId="AD" clId="Web-{BD054898-6DD3-B3F9-C45F-2FAA9EE82778}" dt="2026-02-02T11:20:37.610" v="199" actId="20577"/>
          <ac:spMkLst>
            <pc:docMk/>
            <pc:sldMk cId="967341977" sldId="281"/>
            <ac:spMk id="2" creationId="{D4C3F68C-F7D3-F9B7-7252-3A34F7C88035}"/>
          </ac:spMkLst>
        </pc:spChg>
        <pc:spChg chg="mod ord">
          <ac:chgData name="Carmen Prodan (2223977)" userId="S::2223977@student.uwtsd.ac.uk::e1abc6c5-c458-4b56-9860-d23ac865f0e6" providerId="AD" clId="Web-{BD054898-6DD3-B3F9-C45F-2FAA9EE82778}" dt="2026-02-02T11:10:43.027" v="49"/>
          <ac:spMkLst>
            <pc:docMk/>
            <pc:sldMk cId="967341977" sldId="281"/>
            <ac:spMk id="3" creationId="{C9A83396-09E4-81C3-3231-71B5876DA76E}"/>
          </ac:spMkLst>
        </pc:spChg>
        <pc:spChg chg="mod ord">
          <ac:chgData name="Carmen Prodan (2223977)" userId="S::2223977@student.uwtsd.ac.uk::e1abc6c5-c458-4b56-9860-d23ac865f0e6" providerId="AD" clId="Web-{BD054898-6DD3-B3F9-C45F-2FAA9EE82778}" dt="2026-02-02T11:10:43.027" v="49"/>
          <ac:spMkLst>
            <pc:docMk/>
            <pc:sldMk cId="967341977" sldId="281"/>
            <ac:spMk id="4" creationId="{6A05D37E-82D1-D735-F2A2-526F50A6AC6C}"/>
          </ac:spMkLst>
        </pc:spChg>
        <pc:spChg chg="mod ord">
          <ac:chgData name="Carmen Prodan (2223977)" userId="S::2223977@student.uwtsd.ac.uk::e1abc6c5-c458-4b56-9860-d23ac865f0e6" providerId="AD" clId="Web-{BD054898-6DD3-B3F9-C45F-2FAA9EE82778}" dt="2026-02-02T11:10:43.027" v="49"/>
          <ac:spMkLst>
            <pc:docMk/>
            <pc:sldMk cId="967341977" sldId="281"/>
            <ac:spMk id="5" creationId="{1A6E6785-2DCC-ACE8-0BF2-797DC67C58F3}"/>
          </ac:spMkLst>
        </pc:spChg>
        <pc:spChg chg="mod ord">
          <ac:chgData name="Carmen Prodan (2223977)" userId="S::2223977@student.uwtsd.ac.uk::e1abc6c5-c458-4b56-9860-d23ac865f0e6" providerId="AD" clId="Web-{BD054898-6DD3-B3F9-C45F-2FAA9EE82778}" dt="2026-02-02T11:10:43.027" v="49"/>
          <ac:spMkLst>
            <pc:docMk/>
            <pc:sldMk cId="967341977" sldId="281"/>
            <ac:spMk id="6" creationId="{3212AC3C-2845-236A-A481-2B4FACDCAE0F}"/>
          </ac:spMkLst>
        </pc:spChg>
      </pc:sldChg>
      <pc:sldChg chg="addSp delSp modSp new mod modClrScheme chgLayout">
        <pc:chgData name="Carmen Prodan (2223977)" userId="S::2223977@student.uwtsd.ac.uk::e1abc6c5-c458-4b56-9860-d23ac865f0e6" providerId="AD" clId="Web-{BD054898-6DD3-B3F9-C45F-2FAA9EE82778}" dt="2026-02-02T11:11:10.778" v="51"/>
        <pc:sldMkLst>
          <pc:docMk/>
          <pc:sldMk cId="686432414" sldId="282"/>
        </pc:sldMkLst>
        <pc:spChg chg="mod ord">
          <ac:chgData name="Carmen Prodan (2223977)" userId="S::2223977@student.uwtsd.ac.uk::e1abc6c5-c458-4b56-9860-d23ac865f0e6" providerId="AD" clId="Web-{BD054898-6DD3-B3F9-C45F-2FAA9EE82778}" dt="2026-02-02T11:11:01.950" v="50"/>
          <ac:spMkLst>
            <pc:docMk/>
            <pc:sldMk cId="686432414" sldId="282"/>
            <ac:spMk id="4" creationId="{592334EC-1B80-E8FF-9AAD-51F6B9B59A77}"/>
          </ac:spMkLst>
        </pc:spChg>
        <pc:spChg chg="mod ord">
          <ac:chgData name="Carmen Prodan (2223977)" userId="S::2223977@student.uwtsd.ac.uk::e1abc6c5-c458-4b56-9860-d23ac865f0e6" providerId="AD" clId="Web-{BD054898-6DD3-B3F9-C45F-2FAA9EE82778}" dt="2026-02-02T11:11:01.950" v="50"/>
          <ac:spMkLst>
            <pc:docMk/>
            <pc:sldMk cId="686432414" sldId="282"/>
            <ac:spMk id="5" creationId="{4934B0FC-B946-ED6E-2577-A3B2FA6A04FE}"/>
          </ac:spMkLst>
        </pc:spChg>
        <pc:spChg chg="mod ord">
          <ac:chgData name="Carmen Prodan (2223977)" userId="S::2223977@student.uwtsd.ac.uk::e1abc6c5-c458-4b56-9860-d23ac865f0e6" providerId="AD" clId="Web-{BD054898-6DD3-B3F9-C45F-2FAA9EE82778}" dt="2026-02-02T11:11:01.950" v="50"/>
          <ac:spMkLst>
            <pc:docMk/>
            <pc:sldMk cId="686432414" sldId="282"/>
            <ac:spMk id="6" creationId="{56D4C8A0-D6A9-EF38-C75A-CC7BD5ABB2AC}"/>
          </ac:spMkLst>
        </pc:spChg>
        <pc:spChg chg="add mod ord">
          <ac:chgData name="Carmen Prodan (2223977)" userId="S::2223977@student.uwtsd.ac.uk::e1abc6c5-c458-4b56-9860-d23ac865f0e6" providerId="AD" clId="Web-{BD054898-6DD3-B3F9-C45F-2FAA9EE82778}" dt="2026-02-02T11:11:01.950" v="50"/>
          <ac:spMkLst>
            <pc:docMk/>
            <pc:sldMk cId="686432414" sldId="282"/>
            <ac:spMk id="7" creationId="{3588D3E2-AACD-4C29-15EE-0FB7A6931751}"/>
          </ac:spMkLst>
        </pc:spChg>
      </pc:sldChg>
      <pc:sldChg chg="modSp new">
        <pc:chgData name="Carmen Prodan (2223977)" userId="S::2223977@student.uwtsd.ac.uk::e1abc6c5-c458-4b56-9860-d23ac865f0e6" providerId="AD" clId="Web-{BD054898-6DD3-B3F9-C45F-2FAA9EE82778}" dt="2026-02-02T11:20:46.953" v="203" actId="20577"/>
        <pc:sldMkLst>
          <pc:docMk/>
          <pc:sldMk cId="2502230289" sldId="283"/>
        </pc:sldMkLst>
        <pc:spChg chg="mod">
          <ac:chgData name="Carmen Prodan (2223977)" userId="S::2223977@student.uwtsd.ac.uk::e1abc6c5-c458-4b56-9860-d23ac865f0e6" providerId="AD" clId="Web-{BD054898-6DD3-B3F9-C45F-2FAA9EE82778}" dt="2026-02-02T11:20:46.953" v="203" actId="20577"/>
          <ac:spMkLst>
            <pc:docMk/>
            <pc:sldMk cId="2502230289" sldId="283"/>
            <ac:spMk id="2" creationId="{3A5C97AD-8C57-FB60-0577-9C521B3F3DE2}"/>
          </ac:spMkLst>
        </pc:spChg>
      </pc:sldChg>
      <pc:sldChg chg="modSp new">
        <pc:chgData name="Carmen Prodan (2223977)" userId="S::2223977@student.uwtsd.ac.uk::e1abc6c5-c458-4b56-9860-d23ac865f0e6" providerId="AD" clId="Web-{BD054898-6DD3-B3F9-C45F-2FAA9EE82778}" dt="2026-02-02T11:21:08.985" v="208" actId="20577"/>
        <pc:sldMkLst>
          <pc:docMk/>
          <pc:sldMk cId="1491826624" sldId="284"/>
        </pc:sldMkLst>
        <pc:spChg chg="mod">
          <ac:chgData name="Carmen Prodan (2223977)" userId="S::2223977@student.uwtsd.ac.uk::e1abc6c5-c458-4b56-9860-d23ac865f0e6" providerId="AD" clId="Web-{BD054898-6DD3-B3F9-C45F-2FAA9EE82778}" dt="2026-02-02T11:21:08.985" v="208" actId="20577"/>
          <ac:spMkLst>
            <pc:docMk/>
            <pc:sldMk cId="1491826624" sldId="284"/>
            <ac:spMk id="2" creationId="{DCD65E93-9009-BBE4-6A0E-802A56334520}"/>
          </ac:spMkLst>
        </pc:spChg>
      </pc:sldChg>
      <pc:sldChg chg="modSp new">
        <pc:chgData name="Carmen Prodan (2223977)" userId="S::2223977@student.uwtsd.ac.uk::e1abc6c5-c458-4b56-9860-d23ac865f0e6" providerId="AD" clId="Web-{BD054898-6DD3-B3F9-C45F-2FAA9EE82778}" dt="2026-02-02T11:21:19.797" v="213" actId="20577"/>
        <pc:sldMkLst>
          <pc:docMk/>
          <pc:sldMk cId="3588892300" sldId="285"/>
        </pc:sldMkLst>
        <pc:spChg chg="mod">
          <ac:chgData name="Carmen Prodan (2223977)" userId="S::2223977@student.uwtsd.ac.uk::e1abc6c5-c458-4b56-9860-d23ac865f0e6" providerId="AD" clId="Web-{BD054898-6DD3-B3F9-C45F-2FAA9EE82778}" dt="2026-02-02T11:21:19.797" v="213" actId="20577"/>
          <ac:spMkLst>
            <pc:docMk/>
            <pc:sldMk cId="3588892300" sldId="285"/>
            <ac:spMk id="2" creationId="{BD1F69E7-35A6-AEE2-93A2-CA701E66DEA5}"/>
          </ac:spMkLst>
        </pc:spChg>
      </pc:sldChg>
    </pc:docChg>
  </pc:docChgLst>
  <pc:docChgLst>
    <pc:chgData name="Kumakamba Punga (2226848)" userId="79328788-a08e-4d75-aa9d-437056578da8" providerId="ADAL" clId="{A8E0A607-2AF9-43B9-ADBC-4A25A3B96419}"/>
    <pc:docChg chg="undo redo custSel modSld">
      <pc:chgData name="Kumakamba Punga (2226848)" userId="79328788-a08e-4d75-aa9d-437056578da8" providerId="ADAL" clId="{A8E0A607-2AF9-43B9-ADBC-4A25A3B96419}" dt="2026-02-16T01:03:24.660" v="3380" actId="14100"/>
      <pc:docMkLst>
        <pc:docMk/>
      </pc:docMkLst>
      <pc:sldChg chg="modSp">
        <pc:chgData name="Kumakamba Punga (2226848)" userId="79328788-a08e-4d75-aa9d-437056578da8" providerId="ADAL" clId="{A8E0A607-2AF9-43B9-ADBC-4A25A3B96419}" dt="2026-02-15T23:09:21.287" v="2544"/>
        <pc:sldMkLst>
          <pc:docMk/>
          <pc:sldMk cId="109857222" sldId="256"/>
        </pc:sldMkLst>
        <pc:spChg chg="mod">
          <ac:chgData name="Kumakamba Punga (2226848)" userId="79328788-a08e-4d75-aa9d-437056578da8" providerId="ADAL" clId="{A8E0A607-2AF9-43B9-ADBC-4A25A3B96419}" dt="2026-02-15T23:09:21.287" v="2544"/>
          <ac:spMkLst>
            <pc:docMk/>
            <pc:sldMk cId="109857222" sldId="256"/>
            <ac:spMk id="11" creationId="{EE653BE5-4B75-2BD4-54C6-9319C912E756}"/>
          </ac:spMkLst>
        </pc:spChg>
        <pc:spChg chg="mod">
          <ac:chgData name="Kumakamba Punga (2226848)" userId="79328788-a08e-4d75-aa9d-437056578da8" providerId="ADAL" clId="{A8E0A607-2AF9-43B9-ADBC-4A25A3B96419}" dt="2026-02-15T23:09:21.287" v="2544"/>
          <ac:spMkLst>
            <pc:docMk/>
            <pc:sldMk cId="109857222" sldId="256"/>
            <ac:spMk id="13" creationId="{C0AE8482-B87D-862B-38DE-F9658D49D5B8}"/>
          </ac:spMkLst>
        </pc:spChg>
        <pc:spChg chg="mod">
          <ac:chgData name="Kumakamba Punga (2226848)" userId="79328788-a08e-4d75-aa9d-437056578da8" providerId="ADAL" clId="{A8E0A607-2AF9-43B9-ADBC-4A25A3B96419}" dt="2026-02-15T23:09:21.287" v="2544"/>
          <ac:spMkLst>
            <pc:docMk/>
            <pc:sldMk cId="109857222" sldId="256"/>
            <ac:spMk id="15" creationId="{E2D58241-D829-9D4E-C94D-DE0CE48007D3}"/>
          </ac:spMkLst>
        </pc:spChg>
      </pc:sldChg>
      <pc:sldChg chg="modSp">
        <pc:chgData name="Kumakamba Punga (2226848)" userId="79328788-a08e-4d75-aa9d-437056578da8" providerId="ADAL" clId="{A8E0A607-2AF9-43B9-ADBC-4A25A3B96419}" dt="2026-02-15T23:09:21.287" v="2544"/>
        <pc:sldMkLst>
          <pc:docMk/>
          <pc:sldMk cId="102661119" sldId="257"/>
        </pc:sldMkLst>
        <pc:spChg chg="mod">
          <ac:chgData name="Kumakamba Punga (2226848)" userId="79328788-a08e-4d75-aa9d-437056578da8" providerId="ADAL" clId="{A8E0A607-2AF9-43B9-ADBC-4A25A3B96419}" dt="2026-02-15T23:09:21.287" v="2544"/>
          <ac:spMkLst>
            <pc:docMk/>
            <pc:sldMk cId="102661119" sldId="257"/>
            <ac:spMk id="2" creationId="{EAD9DBAC-9E21-E253-5110-32507BECB7D3}"/>
          </ac:spMkLst>
        </pc:spChg>
        <pc:spChg chg="mod">
          <ac:chgData name="Kumakamba Punga (2226848)" userId="79328788-a08e-4d75-aa9d-437056578da8" providerId="ADAL" clId="{A8E0A607-2AF9-43B9-ADBC-4A25A3B96419}" dt="2026-02-15T23:09:21.287" v="2544"/>
          <ac:spMkLst>
            <pc:docMk/>
            <pc:sldMk cId="102661119" sldId="257"/>
            <ac:spMk id="4" creationId="{ACFCE52F-A806-8C79-F12E-0E6064CC3F27}"/>
          </ac:spMkLst>
        </pc:spChg>
        <pc:spChg chg="mod">
          <ac:chgData name="Kumakamba Punga (2226848)" userId="79328788-a08e-4d75-aa9d-437056578da8" providerId="ADAL" clId="{A8E0A607-2AF9-43B9-ADBC-4A25A3B96419}" dt="2026-02-15T23:09:21.287" v="2544"/>
          <ac:spMkLst>
            <pc:docMk/>
            <pc:sldMk cId="102661119" sldId="257"/>
            <ac:spMk id="5" creationId="{98343795-A93C-DEA5-6D21-E97534337BF4}"/>
          </ac:spMkLst>
        </pc:spChg>
        <pc:spChg chg="mod">
          <ac:chgData name="Kumakamba Punga (2226848)" userId="79328788-a08e-4d75-aa9d-437056578da8" providerId="ADAL" clId="{A8E0A607-2AF9-43B9-ADBC-4A25A3B96419}" dt="2026-02-15T23:09:21.287" v="2544"/>
          <ac:spMkLst>
            <pc:docMk/>
            <pc:sldMk cId="102661119" sldId="257"/>
            <ac:spMk id="6" creationId="{7A12D54B-7CCB-6024-41EA-1BBFCB290125}"/>
          </ac:spMkLst>
        </pc:spChg>
      </pc:sldChg>
      <pc:sldChg chg="addSp delSp modSp mod setBg">
        <pc:chgData name="Kumakamba Punga (2226848)" userId="79328788-a08e-4d75-aa9d-437056578da8" providerId="ADAL" clId="{A8E0A607-2AF9-43B9-ADBC-4A25A3B96419}" dt="2026-02-16T00:59:29.032" v="3365" actId="1076"/>
        <pc:sldMkLst>
          <pc:docMk/>
          <pc:sldMk cId="107915497" sldId="258"/>
        </pc:sldMkLst>
        <pc:spChg chg="add del mod">
          <ac:chgData name="Kumakamba Punga (2226848)" userId="79328788-a08e-4d75-aa9d-437056578da8" providerId="ADAL" clId="{A8E0A607-2AF9-43B9-ADBC-4A25A3B96419}" dt="2026-02-16T00:57:34.420" v="3355" actId="14100"/>
          <ac:spMkLst>
            <pc:docMk/>
            <pc:sldMk cId="107915497" sldId="258"/>
            <ac:spMk id="3" creationId="{78BFA7B8-6348-E78B-0CCC-2CECC6C3BC8F}"/>
          </ac:spMkLst>
        </pc:spChg>
        <pc:spChg chg="mod">
          <ac:chgData name="Kumakamba Punga (2226848)" userId="79328788-a08e-4d75-aa9d-437056578da8" providerId="ADAL" clId="{A8E0A607-2AF9-43B9-ADBC-4A25A3B96419}" dt="2026-02-15T23:09:21.287" v="2544"/>
          <ac:spMkLst>
            <pc:docMk/>
            <pc:sldMk cId="107915497" sldId="258"/>
            <ac:spMk id="4" creationId="{12CF6C60-B07E-0967-67ED-12328B24C085}"/>
          </ac:spMkLst>
        </pc:spChg>
        <pc:spChg chg="mod">
          <ac:chgData name="Kumakamba Punga (2226848)" userId="79328788-a08e-4d75-aa9d-437056578da8" providerId="ADAL" clId="{A8E0A607-2AF9-43B9-ADBC-4A25A3B96419}" dt="2026-02-15T23:09:21.287" v="2544"/>
          <ac:spMkLst>
            <pc:docMk/>
            <pc:sldMk cId="107915497" sldId="258"/>
            <ac:spMk id="5" creationId="{72B7AABB-B3B8-270A-AB52-61C5F81D241B}"/>
          </ac:spMkLst>
        </pc:spChg>
        <pc:spChg chg="mod">
          <ac:chgData name="Kumakamba Punga (2226848)" userId="79328788-a08e-4d75-aa9d-437056578da8" providerId="ADAL" clId="{A8E0A607-2AF9-43B9-ADBC-4A25A3B96419}" dt="2026-02-15T23:09:21.287" v="2544"/>
          <ac:spMkLst>
            <pc:docMk/>
            <pc:sldMk cId="107915497" sldId="258"/>
            <ac:spMk id="6" creationId="{335D5BF9-EE15-6644-B390-FC5FE5AB8F16}"/>
          </ac:spMkLst>
        </pc:spChg>
        <pc:spChg chg="mod">
          <ac:chgData name="Kumakamba Punga (2226848)" userId="79328788-a08e-4d75-aa9d-437056578da8" providerId="ADAL" clId="{A8E0A607-2AF9-43B9-ADBC-4A25A3B96419}" dt="2026-02-16T00:58:47.552" v="3361" actId="14100"/>
          <ac:spMkLst>
            <pc:docMk/>
            <pc:sldMk cId="107915497" sldId="258"/>
            <ac:spMk id="7" creationId="{8BF588BE-36CC-3875-4601-35CE9158FF4B}"/>
          </ac:spMkLst>
        </pc:spChg>
        <pc:spChg chg="add mod">
          <ac:chgData name="Kumakamba Punga (2226848)" userId="79328788-a08e-4d75-aa9d-437056578da8" providerId="ADAL" clId="{A8E0A607-2AF9-43B9-ADBC-4A25A3B96419}" dt="2026-02-16T00:59:29.032" v="3365" actId="1076"/>
          <ac:spMkLst>
            <pc:docMk/>
            <pc:sldMk cId="107915497" sldId="258"/>
            <ac:spMk id="9" creationId="{EFD938F2-3B9F-820C-3743-E7E13BE9FFA9}"/>
          </ac:spMkLst>
        </pc:spChg>
        <pc:picChg chg="add mod">
          <ac:chgData name="Kumakamba Punga (2226848)" userId="79328788-a08e-4d75-aa9d-437056578da8" providerId="ADAL" clId="{A8E0A607-2AF9-43B9-ADBC-4A25A3B96419}" dt="2026-02-16T00:58:57.394" v="3362" actId="1076"/>
          <ac:picMkLst>
            <pc:docMk/>
            <pc:sldMk cId="107915497" sldId="258"/>
            <ac:picMk id="8" creationId="{5F4A016E-915D-2950-15CB-C2FA028C80F4}"/>
          </ac:picMkLst>
        </pc:picChg>
      </pc:sldChg>
      <pc:sldChg chg="addSp delSp modSp mod setBg">
        <pc:chgData name="Kumakamba Punga (2226848)" userId="79328788-a08e-4d75-aa9d-437056578da8" providerId="ADAL" clId="{A8E0A607-2AF9-43B9-ADBC-4A25A3B96419}" dt="2026-02-16T00:58:04.600" v="3357" actId="21"/>
        <pc:sldMkLst>
          <pc:docMk/>
          <pc:sldMk cId="1847634780" sldId="259"/>
        </pc:sldMkLst>
        <pc:spChg chg="mod">
          <ac:chgData name="Kumakamba Punga (2226848)" userId="79328788-a08e-4d75-aa9d-437056578da8" providerId="ADAL" clId="{A8E0A607-2AF9-43B9-ADBC-4A25A3B96419}" dt="2026-02-16T00:47:59.123" v="3318" actId="14100"/>
          <ac:spMkLst>
            <pc:docMk/>
            <pc:sldMk cId="1847634780" sldId="259"/>
            <ac:spMk id="2" creationId="{9CCB65AE-400D-57D4-2690-46563890CB86}"/>
          </ac:spMkLst>
        </pc:spChg>
        <pc:spChg chg="add mod">
          <ac:chgData name="Kumakamba Punga (2226848)" userId="79328788-a08e-4d75-aa9d-437056578da8" providerId="ADAL" clId="{A8E0A607-2AF9-43B9-ADBC-4A25A3B96419}" dt="2026-02-16T00:47:46.344" v="3316" actId="14100"/>
          <ac:spMkLst>
            <pc:docMk/>
            <pc:sldMk cId="1847634780" sldId="259"/>
            <ac:spMk id="3" creationId="{D7F46162-17CB-0561-4370-FE2C3024E57F}"/>
          </ac:spMkLst>
        </pc:spChg>
        <pc:spChg chg="mod">
          <ac:chgData name="Kumakamba Punga (2226848)" userId="79328788-a08e-4d75-aa9d-437056578da8" providerId="ADAL" clId="{A8E0A607-2AF9-43B9-ADBC-4A25A3B96419}" dt="2026-02-15T23:09:21.287" v="2544"/>
          <ac:spMkLst>
            <pc:docMk/>
            <pc:sldMk cId="1847634780" sldId="259"/>
            <ac:spMk id="4" creationId="{E5EEB969-97B2-DFD3-778D-4D8F3C455C48}"/>
          </ac:spMkLst>
        </pc:spChg>
        <pc:spChg chg="mod">
          <ac:chgData name="Kumakamba Punga (2226848)" userId="79328788-a08e-4d75-aa9d-437056578da8" providerId="ADAL" clId="{A8E0A607-2AF9-43B9-ADBC-4A25A3B96419}" dt="2026-02-15T23:09:21.287" v="2544"/>
          <ac:spMkLst>
            <pc:docMk/>
            <pc:sldMk cId="1847634780" sldId="259"/>
            <ac:spMk id="5" creationId="{259A6B7F-D57E-085A-8509-DBDBEED34D82}"/>
          </ac:spMkLst>
        </pc:spChg>
        <pc:spChg chg="mod">
          <ac:chgData name="Kumakamba Punga (2226848)" userId="79328788-a08e-4d75-aa9d-437056578da8" providerId="ADAL" clId="{A8E0A607-2AF9-43B9-ADBC-4A25A3B96419}" dt="2026-02-15T23:09:21.287" v="2544"/>
          <ac:spMkLst>
            <pc:docMk/>
            <pc:sldMk cId="1847634780" sldId="259"/>
            <ac:spMk id="6" creationId="{C64C9CFB-F599-93D2-7B30-7DAD2603214C}"/>
          </ac:spMkLst>
        </pc:spChg>
        <pc:spChg chg="add del mod">
          <ac:chgData name="Kumakamba Punga (2226848)" userId="79328788-a08e-4d75-aa9d-437056578da8" providerId="ADAL" clId="{A8E0A607-2AF9-43B9-ADBC-4A25A3B96419}" dt="2026-02-16T00:58:04.600" v="3357" actId="21"/>
          <ac:spMkLst>
            <pc:docMk/>
            <pc:sldMk cId="1847634780" sldId="259"/>
            <ac:spMk id="9" creationId="{A1041958-1DDD-F019-8D96-12B34ED360A2}"/>
          </ac:spMkLst>
        </pc:spChg>
        <pc:picChg chg="add del mod">
          <ac:chgData name="Kumakamba Punga (2226848)" userId="79328788-a08e-4d75-aa9d-437056578da8" providerId="ADAL" clId="{A8E0A607-2AF9-43B9-ADBC-4A25A3B96419}" dt="2026-02-16T00:58:04.600" v="3357" actId="21"/>
          <ac:picMkLst>
            <pc:docMk/>
            <pc:sldMk cId="1847634780" sldId="259"/>
            <ac:picMk id="8" creationId="{2AADFB69-B388-24FD-0137-1193217A1621}"/>
          </ac:picMkLst>
        </pc:picChg>
      </pc:sldChg>
      <pc:sldChg chg="addSp delSp modSp mod setBg">
        <pc:chgData name="Kumakamba Punga (2226848)" userId="79328788-a08e-4d75-aa9d-437056578da8" providerId="ADAL" clId="{A8E0A607-2AF9-43B9-ADBC-4A25A3B96419}" dt="2026-02-16T01:01:38.680" v="3374" actId="14100"/>
        <pc:sldMkLst>
          <pc:docMk/>
          <pc:sldMk cId="921031193" sldId="260"/>
        </pc:sldMkLst>
        <pc:spChg chg="mod">
          <ac:chgData name="Kumakamba Punga (2226848)" userId="79328788-a08e-4d75-aa9d-437056578da8" providerId="ADAL" clId="{A8E0A607-2AF9-43B9-ADBC-4A25A3B96419}" dt="2026-02-15T23:09:21.287" v="2544"/>
          <ac:spMkLst>
            <pc:docMk/>
            <pc:sldMk cId="921031193" sldId="260"/>
            <ac:spMk id="2" creationId="{87FB7DC0-8D70-2F49-1103-F51E48660ED5}"/>
          </ac:spMkLst>
        </pc:spChg>
        <pc:spChg chg="add del mod">
          <ac:chgData name="Kumakamba Punga (2226848)" userId="79328788-a08e-4d75-aa9d-437056578da8" providerId="ADAL" clId="{A8E0A607-2AF9-43B9-ADBC-4A25A3B96419}" dt="2026-02-16T01:00:09.644" v="3366" actId="14100"/>
          <ac:spMkLst>
            <pc:docMk/>
            <pc:sldMk cId="921031193" sldId="260"/>
            <ac:spMk id="3" creationId="{A29E1632-EB5D-01C2-0680-D1E38834E54D}"/>
          </ac:spMkLst>
        </pc:spChg>
        <pc:spChg chg="mod">
          <ac:chgData name="Kumakamba Punga (2226848)" userId="79328788-a08e-4d75-aa9d-437056578da8" providerId="ADAL" clId="{A8E0A607-2AF9-43B9-ADBC-4A25A3B96419}" dt="2026-02-15T23:09:21.287" v="2544"/>
          <ac:spMkLst>
            <pc:docMk/>
            <pc:sldMk cId="921031193" sldId="260"/>
            <ac:spMk id="4" creationId="{C86588A9-7341-B887-16E5-4BEBEC325F8B}"/>
          </ac:spMkLst>
        </pc:spChg>
        <pc:spChg chg="mod">
          <ac:chgData name="Kumakamba Punga (2226848)" userId="79328788-a08e-4d75-aa9d-437056578da8" providerId="ADAL" clId="{A8E0A607-2AF9-43B9-ADBC-4A25A3B96419}" dt="2026-02-15T23:09:21.287" v="2544"/>
          <ac:spMkLst>
            <pc:docMk/>
            <pc:sldMk cId="921031193" sldId="260"/>
            <ac:spMk id="5" creationId="{B238F875-8C36-A38D-3D44-22CC1CDA9201}"/>
          </ac:spMkLst>
        </pc:spChg>
        <pc:spChg chg="mod">
          <ac:chgData name="Kumakamba Punga (2226848)" userId="79328788-a08e-4d75-aa9d-437056578da8" providerId="ADAL" clId="{A8E0A607-2AF9-43B9-ADBC-4A25A3B96419}" dt="2026-02-15T23:09:21.287" v="2544"/>
          <ac:spMkLst>
            <pc:docMk/>
            <pc:sldMk cId="921031193" sldId="260"/>
            <ac:spMk id="6" creationId="{663A68B2-DB48-AD99-D78E-D6DB638CCFF9}"/>
          </ac:spMkLst>
        </pc:spChg>
        <pc:spChg chg="add mod">
          <ac:chgData name="Kumakamba Punga (2226848)" userId="79328788-a08e-4d75-aa9d-437056578da8" providerId="ADAL" clId="{A8E0A607-2AF9-43B9-ADBC-4A25A3B96419}" dt="2026-02-16T01:01:23.237" v="3372" actId="1076"/>
          <ac:spMkLst>
            <pc:docMk/>
            <pc:sldMk cId="921031193" sldId="260"/>
            <ac:spMk id="10" creationId="{DC548780-095F-446E-9376-5916AC7EE2C1}"/>
          </ac:spMkLst>
        </pc:spChg>
        <pc:spChg chg="add mod">
          <ac:chgData name="Kumakamba Punga (2226848)" userId="79328788-a08e-4d75-aa9d-437056578da8" providerId="ADAL" clId="{A8E0A607-2AF9-43B9-ADBC-4A25A3B96419}" dt="2026-02-16T01:01:04.798" v="3369" actId="14100"/>
          <ac:spMkLst>
            <pc:docMk/>
            <pc:sldMk cId="921031193" sldId="260"/>
            <ac:spMk id="11" creationId="{E03922BC-6EBD-D705-2EA3-0150E5184D3D}"/>
          </ac:spMkLst>
        </pc:spChg>
        <pc:graphicFrameChg chg="add del">
          <ac:chgData name="Kumakamba Punga (2226848)" userId="79328788-a08e-4d75-aa9d-437056578da8" providerId="ADAL" clId="{A8E0A607-2AF9-43B9-ADBC-4A25A3B96419}" dt="2026-02-15T10:39:14.213" v="2238" actId="26606"/>
          <ac:graphicFrameMkLst>
            <pc:docMk/>
            <pc:sldMk cId="921031193" sldId="260"/>
            <ac:graphicFrameMk id="8" creationId="{37648CF4-7AF4-2CAA-98F2-C69912E67BC3}"/>
          </ac:graphicFrameMkLst>
        </pc:graphicFrameChg>
        <pc:graphicFrameChg chg="add del">
          <ac:chgData name="Kumakamba Punga (2226848)" userId="79328788-a08e-4d75-aa9d-437056578da8" providerId="ADAL" clId="{A8E0A607-2AF9-43B9-ADBC-4A25A3B96419}" dt="2026-02-15T10:39:27.638" v="2240" actId="26606"/>
          <ac:graphicFrameMkLst>
            <pc:docMk/>
            <pc:sldMk cId="921031193" sldId="260"/>
            <ac:graphicFrameMk id="9" creationId="{37648CF4-7AF4-2CAA-98F2-C69912E67BC3}"/>
          </ac:graphicFrameMkLst>
        </pc:graphicFrameChg>
        <pc:picChg chg="add mod">
          <ac:chgData name="Kumakamba Punga (2226848)" userId="79328788-a08e-4d75-aa9d-437056578da8" providerId="ADAL" clId="{A8E0A607-2AF9-43B9-ADBC-4A25A3B96419}" dt="2026-02-16T01:01:38.680" v="3374" actId="14100"/>
          <ac:picMkLst>
            <pc:docMk/>
            <pc:sldMk cId="921031193" sldId="260"/>
            <ac:picMk id="7" creationId="{C26854D1-2B6B-AF55-2242-7F775719F7F6}"/>
          </ac:picMkLst>
        </pc:picChg>
      </pc:sldChg>
      <pc:sldChg chg="addSp delSp modSp mod setBg">
        <pc:chgData name="Kumakamba Punga (2226848)" userId="79328788-a08e-4d75-aa9d-437056578da8" providerId="ADAL" clId="{A8E0A607-2AF9-43B9-ADBC-4A25A3B96419}" dt="2026-02-16T01:03:24.660" v="3380" actId="14100"/>
        <pc:sldMkLst>
          <pc:docMk/>
          <pc:sldMk cId="873864256" sldId="261"/>
        </pc:sldMkLst>
        <pc:spChg chg="mod">
          <ac:chgData name="Kumakamba Punga (2226848)" userId="79328788-a08e-4d75-aa9d-437056578da8" providerId="ADAL" clId="{A8E0A607-2AF9-43B9-ADBC-4A25A3B96419}" dt="2026-02-15T23:09:21.287" v="2544"/>
          <ac:spMkLst>
            <pc:docMk/>
            <pc:sldMk cId="873864256" sldId="261"/>
            <ac:spMk id="2" creationId="{4980AF41-A829-7692-758A-F7061F2CDBB0}"/>
          </ac:spMkLst>
        </pc:spChg>
        <pc:spChg chg="mod">
          <ac:chgData name="Kumakamba Punga (2226848)" userId="79328788-a08e-4d75-aa9d-437056578da8" providerId="ADAL" clId="{A8E0A607-2AF9-43B9-ADBC-4A25A3B96419}" dt="2026-02-16T01:03:24.660" v="3380" actId="14100"/>
          <ac:spMkLst>
            <pc:docMk/>
            <pc:sldMk cId="873864256" sldId="261"/>
            <ac:spMk id="3" creationId="{09275943-0884-83D1-7056-28406EAA8902}"/>
          </ac:spMkLst>
        </pc:spChg>
        <pc:spChg chg="mod">
          <ac:chgData name="Kumakamba Punga (2226848)" userId="79328788-a08e-4d75-aa9d-437056578da8" providerId="ADAL" clId="{A8E0A607-2AF9-43B9-ADBC-4A25A3B96419}" dt="2026-02-15T23:09:21.287" v="2544"/>
          <ac:spMkLst>
            <pc:docMk/>
            <pc:sldMk cId="873864256" sldId="261"/>
            <ac:spMk id="4" creationId="{67C8D381-2C52-5F8B-FA8D-D7FF5EBCFC90}"/>
          </ac:spMkLst>
        </pc:spChg>
        <pc:spChg chg="mod">
          <ac:chgData name="Kumakamba Punga (2226848)" userId="79328788-a08e-4d75-aa9d-437056578da8" providerId="ADAL" clId="{A8E0A607-2AF9-43B9-ADBC-4A25A3B96419}" dt="2026-02-15T23:09:21.287" v="2544"/>
          <ac:spMkLst>
            <pc:docMk/>
            <pc:sldMk cId="873864256" sldId="261"/>
            <ac:spMk id="5" creationId="{25271579-44ED-FE36-63BC-FAFF919B931D}"/>
          </ac:spMkLst>
        </pc:spChg>
        <pc:spChg chg="mod">
          <ac:chgData name="Kumakamba Punga (2226848)" userId="79328788-a08e-4d75-aa9d-437056578da8" providerId="ADAL" clId="{A8E0A607-2AF9-43B9-ADBC-4A25A3B96419}" dt="2026-02-15T23:09:21.287" v="2544"/>
          <ac:spMkLst>
            <pc:docMk/>
            <pc:sldMk cId="873864256" sldId="261"/>
            <ac:spMk id="6" creationId="{2A340644-1F06-2CB3-CBC2-A319B5FA42F9}"/>
          </ac:spMkLst>
        </pc:spChg>
        <pc:spChg chg="add mod">
          <ac:chgData name="Kumakamba Punga (2226848)" userId="79328788-a08e-4d75-aa9d-437056578da8" providerId="ADAL" clId="{A8E0A607-2AF9-43B9-ADBC-4A25A3B96419}" dt="2026-02-16T01:02:53.813" v="3378" actId="14100"/>
          <ac:spMkLst>
            <pc:docMk/>
            <pc:sldMk cId="873864256" sldId="261"/>
            <ac:spMk id="8" creationId="{4DF86394-BA2E-EAE8-4315-CDADA1C7FD1F}"/>
          </ac:spMkLst>
        </pc:spChg>
        <pc:spChg chg="add del mod">
          <ac:chgData name="Kumakamba Punga (2226848)" userId="79328788-a08e-4d75-aa9d-437056578da8" providerId="ADAL" clId="{A8E0A607-2AF9-43B9-ADBC-4A25A3B96419}" dt="2026-02-16T00:40:55.781" v="3271"/>
          <ac:spMkLst>
            <pc:docMk/>
            <pc:sldMk cId="873864256" sldId="261"/>
            <ac:spMk id="9" creationId="{F2EA83C2-B235-BF98-190E-85CCFF8090D4}"/>
          </ac:spMkLst>
        </pc:spChg>
        <pc:spChg chg="add del mod">
          <ac:chgData name="Kumakamba Punga (2226848)" userId="79328788-a08e-4d75-aa9d-437056578da8" providerId="ADAL" clId="{A8E0A607-2AF9-43B9-ADBC-4A25A3B96419}" dt="2026-02-16T00:41:21.725" v="3274" actId="478"/>
          <ac:spMkLst>
            <pc:docMk/>
            <pc:sldMk cId="873864256" sldId="261"/>
            <ac:spMk id="10" creationId="{F818EF3D-C598-9FE0-006E-6D0C8B0138EF}"/>
          </ac:spMkLst>
        </pc:spChg>
        <pc:spChg chg="add del mod">
          <ac:chgData name="Kumakamba Punga (2226848)" userId="79328788-a08e-4d75-aa9d-437056578da8" providerId="ADAL" clId="{A8E0A607-2AF9-43B9-ADBC-4A25A3B96419}" dt="2026-02-16T00:44:58.451" v="3298"/>
          <ac:spMkLst>
            <pc:docMk/>
            <pc:sldMk cId="873864256" sldId="261"/>
            <ac:spMk id="11" creationId="{9E0D4C52-4AD0-88D8-1130-2AB8C6D9D5B8}"/>
          </ac:spMkLst>
        </pc:spChg>
        <pc:spChg chg="add mod">
          <ac:chgData name="Kumakamba Punga (2226848)" userId="79328788-a08e-4d75-aa9d-437056578da8" providerId="ADAL" clId="{A8E0A607-2AF9-43B9-ADBC-4A25A3B96419}" dt="2026-02-16T01:03:00.333" v="3379" actId="14100"/>
          <ac:spMkLst>
            <pc:docMk/>
            <pc:sldMk cId="873864256" sldId="261"/>
            <ac:spMk id="12" creationId="{D4C7D5C3-ABC5-86BF-9789-BF48BA169E13}"/>
          </ac:spMkLst>
        </pc:spChg>
        <pc:spChg chg="add mod">
          <ac:chgData name="Kumakamba Punga (2226848)" userId="79328788-a08e-4d75-aa9d-437056578da8" providerId="ADAL" clId="{A8E0A607-2AF9-43B9-ADBC-4A25A3B96419}" dt="2026-02-16T01:02:04.555" v="3375"/>
          <ac:spMkLst>
            <pc:docMk/>
            <pc:sldMk cId="873864256" sldId="261"/>
            <ac:spMk id="13" creationId="{002103DC-A9FD-A97E-CE4C-56A376821886}"/>
          </ac:spMkLst>
        </pc:spChg>
        <pc:spChg chg="add mod">
          <ac:chgData name="Kumakamba Punga (2226848)" userId="79328788-a08e-4d75-aa9d-437056578da8" providerId="ADAL" clId="{A8E0A607-2AF9-43B9-ADBC-4A25A3B96419}" dt="2026-02-16T01:02:38.585" v="3377" actId="1076"/>
          <ac:spMkLst>
            <pc:docMk/>
            <pc:sldMk cId="873864256" sldId="261"/>
            <ac:spMk id="15" creationId="{D903BAFF-98B4-AAF1-E910-9FF3C7222790}"/>
          </ac:spMkLst>
        </pc:spChg>
        <pc:picChg chg="add mod">
          <ac:chgData name="Kumakamba Punga (2226848)" userId="79328788-a08e-4d75-aa9d-437056578da8" providerId="ADAL" clId="{A8E0A607-2AF9-43B9-ADBC-4A25A3B96419}" dt="2026-02-16T01:02:38.585" v="3377" actId="1076"/>
          <ac:picMkLst>
            <pc:docMk/>
            <pc:sldMk cId="873864256" sldId="261"/>
            <ac:picMk id="14" creationId="{5B209F0C-25CB-578C-7744-BC36E7D44A4D}"/>
          </ac:picMkLst>
        </pc:picChg>
      </pc:sldChg>
      <pc:sldChg chg="addSp delSp modSp mod setBg">
        <pc:chgData name="Kumakamba Punga (2226848)" userId="79328788-a08e-4d75-aa9d-437056578da8" providerId="ADAL" clId="{A8E0A607-2AF9-43B9-ADBC-4A25A3B96419}" dt="2026-02-16T00:36:41.794" v="3250" actId="207"/>
        <pc:sldMkLst>
          <pc:docMk/>
          <pc:sldMk cId="2365354066" sldId="262"/>
        </pc:sldMkLst>
        <pc:spChg chg="mod">
          <ac:chgData name="Kumakamba Punga (2226848)" userId="79328788-a08e-4d75-aa9d-437056578da8" providerId="ADAL" clId="{A8E0A607-2AF9-43B9-ADBC-4A25A3B96419}" dt="2026-02-16T00:36:41.794" v="3250" actId="207"/>
          <ac:spMkLst>
            <pc:docMk/>
            <pc:sldMk cId="2365354066" sldId="262"/>
            <ac:spMk id="2" creationId="{B63258DD-31F7-6C0E-499A-9E7F5D89770F}"/>
          </ac:spMkLst>
        </pc:spChg>
        <pc:spChg chg="mod">
          <ac:chgData name="Kumakamba Punga (2226848)" userId="79328788-a08e-4d75-aa9d-437056578da8" providerId="ADAL" clId="{A8E0A607-2AF9-43B9-ADBC-4A25A3B96419}" dt="2026-02-15T23:49:03.145" v="3064" actId="14100"/>
          <ac:spMkLst>
            <pc:docMk/>
            <pc:sldMk cId="2365354066" sldId="262"/>
            <ac:spMk id="3" creationId="{C1566C26-5C50-0DBA-60E1-4E95E9712225}"/>
          </ac:spMkLst>
        </pc:spChg>
        <pc:spChg chg="mod">
          <ac:chgData name="Kumakamba Punga (2226848)" userId="79328788-a08e-4d75-aa9d-437056578da8" providerId="ADAL" clId="{A8E0A607-2AF9-43B9-ADBC-4A25A3B96419}" dt="2026-02-15T23:09:21.287" v="2544"/>
          <ac:spMkLst>
            <pc:docMk/>
            <pc:sldMk cId="2365354066" sldId="262"/>
            <ac:spMk id="4" creationId="{C50DC58F-6F36-2041-76B3-21F17EE489F3}"/>
          </ac:spMkLst>
        </pc:spChg>
        <pc:spChg chg="del mod">
          <ac:chgData name="Kumakamba Punga (2226848)" userId="79328788-a08e-4d75-aa9d-437056578da8" providerId="ADAL" clId="{A8E0A607-2AF9-43B9-ADBC-4A25A3B96419}" dt="2026-02-15T19:44:42.847" v="2523" actId="478"/>
          <ac:spMkLst>
            <pc:docMk/>
            <pc:sldMk cId="2365354066" sldId="262"/>
            <ac:spMk id="5" creationId="{1E4CA5A3-E40E-5A6B-2F80-F477AE0AD94D}"/>
          </ac:spMkLst>
        </pc:spChg>
        <pc:spChg chg="mod">
          <ac:chgData name="Kumakamba Punga (2226848)" userId="79328788-a08e-4d75-aa9d-437056578da8" providerId="ADAL" clId="{A8E0A607-2AF9-43B9-ADBC-4A25A3B96419}" dt="2026-02-15T23:09:21.287" v="2544"/>
          <ac:spMkLst>
            <pc:docMk/>
            <pc:sldMk cId="2365354066" sldId="262"/>
            <ac:spMk id="6" creationId="{E1621F44-3474-8EDD-0C71-95C62974C1FE}"/>
          </ac:spMkLst>
        </pc:spChg>
        <pc:spChg chg="add mod">
          <ac:chgData name="Kumakamba Punga (2226848)" userId="79328788-a08e-4d75-aa9d-437056578da8" providerId="ADAL" clId="{A8E0A607-2AF9-43B9-ADBC-4A25A3B96419}" dt="2026-02-16T00:26:43.436" v="3222" actId="207"/>
          <ac:spMkLst>
            <pc:docMk/>
            <pc:sldMk cId="2365354066" sldId="262"/>
            <ac:spMk id="7" creationId="{633296D7-4ED3-2FAC-F415-BFA98149427B}"/>
          </ac:spMkLst>
        </pc:spChg>
        <pc:spChg chg="add mod">
          <ac:chgData name="Kumakamba Punga (2226848)" userId="79328788-a08e-4d75-aa9d-437056578da8" providerId="ADAL" clId="{A8E0A607-2AF9-43B9-ADBC-4A25A3B96419}" dt="2026-02-15T23:57:00.511" v="3092" actId="207"/>
          <ac:spMkLst>
            <pc:docMk/>
            <pc:sldMk cId="2365354066" sldId="262"/>
            <ac:spMk id="8" creationId="{D010D3DE-0468-C912-2112-AC3EFC3785B4}"/>
          </ac:spMkLst>
        </pc:spChg>
        <pc:spChg chg="add mod">
          <ac:chgData name="Kumakamba Punga (2226848)" userId="79328788-a08e-4d75-aa9d-437056578da8" providerId="ADAL" clId="{A8E0A607-2AF9-43B9-ADBC-4A25A3B96419}" dt="2026-02-15T23:57:08.787" v="3093" actId="207"/>
          <ac:spMkLst>
            <pc:docMk/>
            <pc:sldMk cId="2365354066" sldId="262"/>
            <ac:spMk id="9" creationId="{E0D9D0D0-D620-EC58-A631-4630D56400CA}"/>
          </ac:spMkLst>
        </pc:spChg>
        <pc:spChg chg="add mod">
          <ac:chgData name="Kumakamba Punga (2226848)" userId="79328788-a08e-4d75-aa9d-437056578da8" providerId="ADAL" clId="{A8E0A607-2AF9-43B9-ADBC-4A25A3B96419}" dt="2026-02-15T23:57:13.113" v="3094" actId="207"/>
          <ac:spMkLst>
            <pc:docMk/>
            <pc:sldMk cId="2365354066" sldId="262"/>
            <ac:spMk id="10" creationId="{843652C0-2A65-F620-869E-8AFCD46DD6EC}"/>
          </ac:spMkLst>
        </pc:spChg>
        <pc:spChg chg="add mod">
          <ac:chgData name="Kumakamba Punga (2226848)" userId="79328788-a08e-4d75-aa9d-437056578da8" providerId="ADAL" clId="{A8E0A607-2AF9-43B9-ADBC-4A25A3B96419}" dt="2026-02-15T23:43:41.588" v="3021" actId="14100"/>
          <ac:spMkLst>
            <pc:docMk/>
            <pc:sldMk cId="2365354066" sldId="262"/>
            <ac:spMk id="11" creationId="{D8EBD13E-9E00-2382-937B-A90C3CE69BBD}"/>
          </ac:spMkLst>
        </pc:spChg>
        <pc:spChg chg="add mod">
          <ac:chgData name="Kumakamba Punga (2226848)" userId="79328788-a08e-4d75-aa9d-437056578da8" providerId="ADAL" clId="{A8E0A607-2AF9-43B9-ADBC-4A25A3B96419}" dt="2026-02-16T00:18:57.247" v="3194" actId="207"/>
          <ac:spMkLst>
            <pc:docMk/>
            <pc:sldMk cId="2365354066" sldId="262"/>
            <ac:spMk id="12" creationId="{A770281C-D1E3-95FA-226A-44D51462A9A0}"/>
          </ac:spMkLst>
        </pc:spChg>
        <pc:spChg chg="add mod">
          <ac:chgData name="Kumakamba Punga (2226848)" userId="79328788-a08e-4d75-aa9d-437056578da8" providerId="ADAL" clId="{A8E0A607-2AF9-43B9-ADBC-4A25A3B96419}" dt="2026-02-16T00:18:29.203" v="3191" actId="207"/>
          <ac:spMkLst>
            <pc:docMk/>
            <pc:sldMk cId="2365354066" sldId="262"/>
            <ac:spMk id="13" creationId="{9D8AD882-26F2-472A-1432-E92084CAA3C6}"/>
          </ac:spMkLst>
        </pc:spChg>
        <pc:spChg chg="add mod">
          <ac:chgData name="Kumakamba Punga (2226848)" userId="79328788-a08e-4d75-aa9d-437056578da8" providerId="ADAL" clId="{A8E0A607-2AF9-43B9-ADBC-4A25A3B96419}" dt="2026-02-16T00:19:15.665" v="3196" actId="207"/>
          <ac:spMkLst>
            <pc:docMk/>
            <pc:sldMk cId="2365354066" sldId="262"/>
            <ac:spMk id="14" creationId="{951D054D-6F61-A92F-25D1-325CD841DAFF}"/>
          </ac:spMkLst>
        </pc:spChg>
        <pc:spChg chg="add mod">
          <ac:chgData name="Kumakamba Punga (2226848)" userId="79328788-a08e-4d75-aa9d-437056578da8" providerId="ADAL" clId="{A8E0A607-2AF9-43B9-ADBC-4A25A3B96419}" dt="2026-02-15T23:44:17.367" v="3025" actId="1076"/>
          <ac:spMkLst>
            <pc:docMk/>
            <pc:sldMk cId="2365354066" sldId="262"/>
            <ac:spMk id="15" creationId="{3DD98B54-F135-7FFE-3D8E-958ED5DA460D}"/>
          </ac:spMkLst>
        </pc:spChg>
        <pc:spChg chg="add mod">
          <ac:chgData name="Kumakamba Punga (2226848)" userId="79328788-a08e-4d75-aa9d-437056578da8" providerId="ADAL" clId="{A8E0A607-2AF9-43B9-ADBC-4A25A3B96419}" dt="2026-02-15T23:44:27.019" v="3026" actId="1076"/>
          <ac:spMkLst>
            <pc:docMk/>
            <pc:sldMk cId="2365354066" sldId="262"/>
            <ac:spMk id="16" creationId="{2149030C-0052-FF32-C87A-E86A775F5AD9}"/>
          </ac:spMkLst>
        </pc:spChg>
        <pc:spChg chg="add mod">
          <ac:chgData name="Kumakamba Punga (2226848)" userId="79328788-a08e-4d75-aa9d-437056578da8" providerId="ADAL" clId="{A8E0A607-2AF9-43B9-ADBC-4A25A3B96419}" dt="2026-02-15T23:53:20.248" v="3081" actId="207"/>
          <ac:spMkLst>
            <pc:docMk/>
            <pc:sldMk cId="2365354066" sldId="262"/>
            <ac:spMk id="17" creationId="{CA5BEE35-0DF1-0CF0-15DB-F48D2EE370EA}"/>
          </ac:spMkLst>
        </pc:spChg>
        <pc:spChg chg="add mod">
          <ac:chgData name="Kumakamba Punga (2226848)" userId="79328788-a08e-4d75-aa9d-437056578da8" providerId="ADAL" clId="{A8E0A607-2AF9-43B9-ADBC-4A25A3B96419}" dt="2026-02-15T23:53:15.207" v="3080" actId="207"/>
          <ac:spMkLst>
            <pc:docMk/>
            <pc:sldMk cId="2365354066" sldId="262"/>
            <ac:spMk id="18" creationId="{F30CE77C-85B4-C9E4-EB9D-B8F61655F181}"/>
          </ac:spMkLst>
        </pc:spChg>
        <pc:spChg chg="add mod">
          <ac:chgData name="Kumakamba Punga (2226848)" userId="79328788-a08e-4d75-aa9d-437056578da8" providerId="ADAL" clId="{A8E0A607-2AF9-43B9-ADBC-4A25A3B96419}" dt="2026-02-15T23:53:05.486" v="3079" actId="207"/>
          <ac:spMkLst>
            <pc:docMk/>
            <pc:sldMk cId="2365354066" sldId="262"/>
            <ac:spMk id="19" creationId="{A8F9BA07-BFF9-5E5F-980A-F126094C9600}"/>
          </ac:spMkLst>
        </pc:spChg>
        <pc:spChg chg="add mod">
          <ac:chgData name="Kumakamba Punga (2226848)" userId="79328788-a08e-4d75-aa9d-437056578da8" providerId="ADAL" clId="{A8E0A607-2AF9-43B9-ADBC-4A25A3B96419}" dt="2026-02-16T00:19:32.473" v="3198" actId="207"/>
          <ac:spMkLst>
            <pc:docMk/>
            <pc:sldMk cId="2365354066" sldId="262"/>
            <ac:spMk id="20" creationId="{19C1C09D-8CA4-DD51-22ED-DC4DD2DDA54E}"/>
          </ac:spMkLst>
        </pc:spChg>
        <pc:spChg chg="add mod">
          <ac:chgData name="Kumakamba Punga (2226848)" userId="79328788-a08e-4d75-aa9d-437056578da8" providerId="ADAL" clId="{A8E0A607-2AF9-43B9-ADBC-4A25A3B96419}" dt="2026-02-16T00:19:22.526" v="3197" actId="207"/>
          <ac:spMkLst>
            <pc:docMk/>
            <pc:sldMk cId="2365354066" sldId="262"/>
            <ac:spMk id="21" creationId="{BF2AFA36-9099-E6E4-F200-ADF6057049CF}"/>
          </ac:spMkLst>
        </pc:spChg>
        <pc:spChg chg="add mod">
          <ac:chgData name="Kumakamba Punga (2226848)" userId="79328788-a08e-4d75-aa9d-437056578da8" providerId="ADAL" clId="{A8E0A607-2AF9-43B9-ADBC-4A25A3B96419}" dt="2026-02-16T00:00:39.377" v="3105" actId="207"/>
          <ac:spMkLst>
            <pc:docMk/>
            <pc:sldMk cId="2365354066" sldId="262"/>
            <ac:spMk id="22" creationId="{CE951BFD-2026-DEE5-AF7E-C6333CA7A3DA}"/>
          </ac:spMkLst>
        </pc:spChg>
      </pc:sldChg>
      <pc:sldChg chg="addSp delSp modSp mod setBg">
        <pc:chgData name="Kumakamba Punga (2226848)" userId="79328788-a08e-4d75-aa9d-437056578da8" providerId="ADAL" clId="{A8E0A607-2AF9-43B9-ADBC-4A25A3B96419}" dt="2026-02-16T00:35:51.370" v="3245" actId="207"/>
        <pc:sldMkLst>
          <pc:docMk/>
          <pc:sldMk cId="319862984" sldId="263"/>
        </pc:sldMkLst>
        <pc:spChg chg="mod">
          <ac:chgData name="Kumakamba Punga (2226848)" userId="79328788-a08e-4d75-aa9d-437056578da8" providerId="ADAL" clId="{A8E0A607-2AF9-43B9-ADBC-4A25A3B96419}" dt="2026-02-16T00:35:51.370" v="3245" actId="207"/>
          <ac:spMkLst>
            <pc:docMk/>
            <pc:sldMk cId="319862984" sldId="263"/>
            <ac:spMk id="2" creationId="{D1461BA3-662E-35D4-8C2A-01471CAEEF89}"/>
          </ac:spMkLst>
        </pc:spChg>
        <pc:spChg chg="add del mod">
          <ac:chgData name="Kumakamba Punga (2226848)" userId="79328788-a08e-4d75-aa9d-437056578da8" providerId="ADAL" clId="{A8E0A607-2AF9-43B9-ADBC-4A25A3B96419}" dt="2026-02-16T00:08:56.777" v="3147" actId="1032"/>
          <ac:spMkLst>
            <pc:docMk/>
            <pc:sldMk cId="319862984" sldId="263"/>
            <ac:spMk id="3" creationId="{DABB5B16-2DF9-D0C5-7957-11CF24DDC44E}"/>
          </ac:spMkLst>
        </pc:spChg>
        <pc:spChg chg="mod">
          <ac:chgData name="Kumakamba Punga (2226848)" userId="79328788-a08e-4d75-aa9d-437056578da8" providerId="ADAL" clId="{A8E0A607-2AF9-43B9-ADBC-4A25A3B96419}" dt="2026-02-15T23:09:21.287" v="2544"/>
          <ac:spMkLst>
            <pc:docMk/>
            <pc:sldMk cId="319862984" sldId="263"/>
            <ac:spMk id="4" creationId="{3E444168-0B03-28D0-DE0D-AA6917D24BC1}"/>
          </ac:spMkLst>
        </pc:spChg>
        <pc:spChg chg="mod">
          <ac:chgData name="Kumakamba Punga (2226848)" userId="79328788-a08e-4d75-aa9d-437056578da8" providerId="ADAL" clId="{A8E0A607-2AF9-43B9-ADBC-4A25A3B96419}" dt="2026-02-15T23:09:21.287" v="2544"/>
          <ac:spMkLst>
            <pc:docMk/>
            <pc:sldMk cId="319862984" sldId="263"/>
            <ac:spMk id="5" creationId="{B485547E-BCF9-521C-3FA1-4B0D9B587227}"/>
          </ac:spMkLst>
        </pc:spChg>
        <pc:spChg chg="mod">
          <ac:chgData name="Kumakamba Punga (2226848)" userId="79328788-a08e-4d75-aa9d-437056578da8" providerId="ADAL" clId="{A8E0A607-2AF9-43B9-ADBC-4A25A3B96419}" dt="2026-02-15T23:09:21.287" v="2544"/>
          <ac:spMkLst>
            <pc:docMk/>
            <pc:sldMk cId="319862984" sldId="263"/>
            <ac:spMk id="6" creationId="{976B1222-EB77-EBB0-7E34-A50B43FB5FE6}"/>
          </ac:spMkLst>
        </pc:spChg>
        <pc:spChg chg="add mod">
          <ac:chgData name="Kumakamba Punga (2226848)" userId="79328788-a08e-4d75-aa9d-437056578da8" providerId="ADAL" clId="{A8E0A607-2AF9-43B9-ADBC-4A25A3B96419}" dt="2026-02-16T00:26:44.153" v="3223" actId="207"/>
          <ac:spMkLst>
            <pc:docMk/>
            <pc:sldMk cId="319862984" sldId="263"/>
            <ac:spMk id="10" creationId="{EAC032E2-C749-8F6E-0DA0-6EA9B05A0854}"/>
          </ac:spMkLst>
        </pc:spChg>
        <pc:spChg chg="add mod">
          <ac:chgData name="Kumakamba Punga (2226848)" userId="79328788-a08e-4d75-aa9d-437056578da8" providerId="ADAL" clId="{A8E0A607-2AF9-43B9-ADBC-4A25A3B96419}" dt="2026-02-16T00:23:41.299" v="3214" actId="207"/>
          <ac:spMkLst>
            <pc:docMk/>
            <pc:sldMk cId="319862984" sldId="263"/>
            <ac:spMk id="11" creationId="{CCB8E2CC-77FF-2AFE-1447-C80BA8CEBBFC}"/>
          </ac:spMkLst>
        </pc:spChg>
        <pc:spChg chg="add mod">
          <ac:chgData name="Kumakamba Punga (2226848)" userId="79328788-a08e-4d75-aa9d-437056578da8" providerId="ADAL" clId="{A8E0A607-2AF9-43B9-ADBC-4A25A3B96419}" dt="2026-02-16T00:22:38.140" v="3210" actId="207"/>
          <ac:spMkLst>
            <pc:docMk/>
            <pc:sldMk cId="319862984" sldId="263"/>
            <ac:spMk id="12" creationId="{3E1082A0-6786-6D7A-24C3-4DCF8A301D53}"/>
          </ac:spMkLst>
        </pc:spChg>
        <pc:spChg chg="add mod">
          <ac:chgData name="Kumakamba Punga (2226848)" userId="79328788-a08e-4d75-aa9d-437056578da8" providerId="ADAL" clId="{A8E0A607-2AF9-43B9-ADBC-4A25A3B96419}" dt="2026-02-16T00:27:18.448" v="3227" actId="207"/>
          <ac:spMkLst>
            <pc:docMk/>
            <pc:sldMk cId="319862984" sldId="263"/>
            <ac:spMk id="13" creationId="{82328C63-1595-944B-8F51-C5303F85B33F}"/>
          </ac:spMkLst>
        </pc:spChg>
        <pc:graphicFrameChg chg="add del mod modGraphic">
          <ac:chgData name="Kumakamba Punga (2226848)" userId="79328788-a08e-4d75-aa9d-437056578da8" providerId="ADAL" clId="{A8E0A607-2AF9-43B9-ADBC-4A25A3B96419}" dt="2026-02-16T00:08:56.777" v="3147" actId="1032"/>
          <ac:graphicFrameMkLst>
            <pc:docMk/>
            <pc:sldMk cId="319862984" sldId="263"/>
            <ac:graphicFrameMk id="9" creationId="{4BBE2DB4-02F1-EE1E-EEE5-3E11CD083365}"/>
          </ac:graphicFrameMkLst>
        </pc:graphicFrameChg>
      </pc:sldChg>
      <pc:sldChg chg="modSp mod">
        <pc:chgData name="Kumakamba Punga (2226848)" userId="79328788-a08e-4d75-aa9d-437056578da8" providerId="ADAL" clId="{A8E0A607-2AF9-43B9-ADBC-4A25A3B96419}" dt="2026-02-15T23:09:21.287" v="2544"/>
        <pc:sldMkLst>
          <pc:docMk/>
          <pc:sldMk cId="2613521229" sldId="264"/>
        </pc:sldMkLst>
        <pc:spChg chg="mod">
          <ac:chgData name="Kumakamba Punga (2226848)" userId="79328788-a08e-4d75-aa9d-437056578da8" providerId="ADAL" clId="{A8E0A607-2AF9-43B9-ADBC-4A25A3B96419}" dt="2026-02-15T23:09:21.287" v="2544"/>
          <ac:spMkLst>
            <pc:docMk/>
            <pc:sldMk cId="2613521229" sldId="264"/>
            <ac:spMk id="2" creationId="{50B6CB66-7C8A-DC97-4E36-BD646387A0CF}"/>
          </ac:spMkLst>
        </pc:spChg>
        <pc:spChg chg="mod">
          <ac:chgData name="Kumakamba Punga (2226848)" userId="79328788-a08e-4d75-aa9d-437056578da8" providerId="ADAL" clId="{A8E0A607-2AF9-43B9-ADBC-4A25A3B96419}" dt="2026-02-15T23:09:21.287" v="2544"/>
          <ac:spMkLst>
            <pc:docMk/>
            <pc:sldMk cId="2613521229" sldId="264"/>
            <ac:spMk id="4" creationId="{D2ADB1CE-4CE9-B323-2694-75CF3DF7BB98}"/>
          </ac:spMkLst>
        </pc:spChg>
        <pc:spChg chg="mod">
          <ac:chgData name="Kumakamba Punga (2226848)" userId="79328788-a08e-4d75-aa9d-437056578da8" providerId="ADAL" clId="{A8E0A607-2AF9-43B9-ADBC-4A25A3B96419}" dt="2026-02-15T23:09:21.287" v="2544"/>
          <ac:spMkLst>
            <pc:docMk/>
            <pc:sldMk cId="2613521229" sldId="264"/>
            <ac:spMk id="5" creationId="{C0A13CAE-8F89-6F47-A597-A84F788AB883}"/>
          </ac:spMkLst>
        </pc:spChg>
        <pc:spChg chg="mod">
          <ac:chgData name="Kumakamba Punga (2226848)" userId="79328788-a08e-4d75-aa9d-437056578da8" providerId="ADAL" clId="{A8E0A607-2AF9-43B9-ADBC-4A25A3B96419}" dt="2026-02-15T23:09:21.287" v="2544"/>
          <ac:spMkLst>
            <pc:docMk/>
            <pc:sldMk cId="2613521229" sldId="264"/>
            <ac:spMk id="6" creationId="{CC0466FA-8AB0-DB6E-A4F2-E160F959F0C9}"/>
          </ac:spMkLst>
        </pc:spChg>
      </pc:sldChg>
      <pc:sldChg chg="modSp">
        <pc:chgData name="Kumakamba Punga (2226848)" userId="79328788-a08e-4d75-aa9d-437056578da8" providerId="ADAL" clId="{A8E0A607-2AF9-43B9-ADBC-4A25A3B96419}" dt="2026-02-15T23:09:21.287" v="2544"/>
        <pc:sldMkLst>
          <pc:docMk/>
          <pc:sldMk cId="3122112056" sldId="265"/>
        </pc:sldMkLst>
        <pc:spChg chg="mod">
          <ac:chgData name="Kumakamba Punga (2226848)" userId="79328788-a08e-4d75-aa9d-437056578da8" providerId="ADAL" clId="{A8E0A607-2AF9-43B9-ADBC-4A25A3B96419}" dt="2026-02-15T23:09:21.287" v="2544"/>
          <ac:spMkLst>
            <pc:docMk/>
            <pc:sldMk cId="3122112056" sldId="265"/>
            <ac:spMk id="4" creationId="{218F77E1-56D1-BA5F-29E6-418B312E3FDA}"/>
          </ac:spMkLst>
        </pc:spChg>
        <pc:spChg chg="mod">
          <ac:chgData name="Kumakamba Punga (2226848)" userId="79328788-a08e-4d75-aa9d-437056578da8" providerId="ADAL" clId="{A8E0A607-2AF9-43B9-ADBC-4A25A3B96419}" dt="2026-02-15T23:09:21.287" v="2544"/>
          <ac:spMkLst>
            <pc:docMk/>
            <pc:sldMk cId="3122112056" sldId="265"/>
            <ac:spMk id="5" creationId="{8970A892-AEFC-6927-5657-4927B377813E}"/>
          </ac:spMkLst>
        </pc:spChg>
        <pc:spChg chg="mod">
          <ac:chgData name="Kumakamba Punga (2226848)" userId="79328788-a08e-4d75-aa9d-437056578da8" providerId="ADAL" clId="{A8E0A607-2AF9-43B9-ADBC-4A25A3B96419}" dt="2026-02-15T23:09:21.287" v="2544"/>
          <ac:spMkLst>
            <pc:docMk/>
            <pc:sldMk cId="3122112056" sldId="265"/>
            <ac:spMk id="6" creationId="{040FC30F-1005-DD3D-F7E4-9F56695CAA51}"/>
          </ac:spMkLst>
        </pc:spChg>
      </pc:sldChg>
      <pc:sldChg chg="modSp">
        <pc:chgData name="Kumakamba Punga (2226848)" userId="79328788-a08e-4d75-aa9d-437056578da8" providerId="ADAL" clId="{A8E0A607-2AF9-43B9-ADBC-4A25A3B96419}" dt="2026-02-15T23:09:21.287" v="2544"/>
        <pc:sldMkLst>
          <pc:docMk/>
          <pc:sldMk cId="3561400302" sldId="266"/>
        </pc:sldMkLst>
        <pc:spChg chg="mod">
          <ac:chgData name="Kumakamba Punga (2226848)" userId="79328788-a08e-4d75-aa9d-437056578da8" providerId="ADAL" clId="{A8E0A607-2AF9-43B9-ADBC-4A25A3B96419}" dt="2026-02-15T23:09:21.287" v="2544"/>
          <ac:spMkLst>
            <pc:docMk/>
            <pc:sldMk cId="3561400302" sldId="266"/>
            <ac:spMk id="4" creationId="{F31899BB-CBC3-C959-8E13-87446E47A296}"/>
          </ac:spMkLst>
        </pc:spChg>
        <pc:spChg chg="mod">
          <ac:chgData name="Kumakamba Punga (2226848)" userId="79328788-a08e-4d75-aa9d-437056578da8" providerId="ADAL" clId="{A8E0A607-2AF9-43B9-ADBC-4A25A3B96419}" dt="2026-02-15T23:09:21.287" v="2544"/>
          <ac:spMkLst>
            <pc:docMk/>
            <pc:sldMk cId="3561400302" sldId="266"/>
            <ac:spMk id="5" creationId="{7A866BE0-0678-CC9E-6CA9-F7BA8888E417}"/>
          </ac:spMkLst>
        </pc:spChg>
        <pc:spChg chg="mod">
          <ac:chgData name="Kumakamba Punga (2226848)" userId="79328788-a08e-4d75-aa9d-437056578da8" providerId="ADAL" clId="{A8E0A607-2AF9-43B9-ADBC-4A25A3B96419}" dt="2026-02-15T23:09:21.287" v="2544"/>
          <ac:spMkLst>
            <pc:docMk/>
            <pc:sldMk cId="3561400302" sldId="266"/>
            <ac:spMk id="6" creationId="{2A3F3142-C2C6-0E6F-C29B-2F691B49D560}"/>
          </ac:spMkLst>
        </pc:spChg>
      </pc:sldChg>
      <pc:sldChg chg="modSp">
        <pc:chgData name="Kumakamba Punga (2226848)" userId="79328788-a08e-4d75-aa9d-437056578da8" providerId="ADAL" clId="{A8E0A607-2AF9-43B9-ADBC-4A25A3B96419}" dt="2026-02-15T23:09:21.287" v="2544"/>
        <pc:sldMkLst>
          <pc:docMk/>
          <pc:sldMk cId="3769685643" sldId="267"/>
        </pc:sldMkLst>
        <pc:spChg chg="mod">
          <ac:chgData name="Kumakamba Punga (2226848)" userId="79328788-a08e-4d75-aa9d-437056578da8" providerId="ADAL" clId="{A8E0A607-2AF9-43B9-ADBC-4A25A3B96419}" dt="2026-02-15T23:09:21.287" v="2544"/>
          <ac:spMkLst>
            <pc:docMk/>
            <pc:sldMk cId="3769685643" sldId="267"/>
            <ac:spMk id="4" creationId="{0411381B-EEA3-5CEF-E292-8E99427B5091}"/>
          </ac:spMkLst>
        </pc:spChg>
        <pc:spChg chg="mod">
          <ac:chgData name="Kumakamba Punga (2226848)" userId="79328788-a08e-4d75-aa9d-437056578da8" providerId="ADAL" clId="{A8E0A607-2AF9-43B9-ADBC-4A25A3B96419}" dt="2026-02-15T23:09:21.287" v="2544"/>
          <ac:spMkLst>
            <pc:docMk/>
            <pc:sldMk cId="3769685643" sldId="267"/>
            <ac:spMk id="5" creationId="{62C4C8D3-6211-24D0-4A15-D54564D9528D}"/>
          </ac:spMkLst>
        </pc:spChg>
        <pc:spChg chg="mod">
          <ac:chgData name="Kumakamba Punga (2226848)" userId="79328788-a08e-4d75-aa9d-437056578da8" providerId="ADAL" clId="{A8E0A607-2AF9-43B9-ADBC-4A25A3B96419}" dt="2026-02-15T23:09:21.287" v="2544"/>
          <ac:spMkLst>
            <pc:docMk/>
            <pc:sldMk cId="3769685643" sldId="267"/>
            <ac:spMk id="6" creationId="{C24D15EE-3C35-7EB3-FA30-AEA2A5029F72}"/>
          </ac:spMkLst>
        </pc:spChg>
      </pc:sldChg>
      <pc:sldChg chg="modSp">
        <pc:chgData name="Kumakamba Punga (2226848)" userId="79328788-a08e-4d75-aa9d-437056578da8" providerId="ADAL" clId="{A8E0A607-2AF9-43B9-ADBC-4A25A3B96419}" dt="2026-02-15T23:09:21.287" v="2544"/>
        <pc:sldMkLst>
          <pc:docMk/>
          <pc:sldMk cId="1972449690" sldId="268"/>
        </pc:sldMkLst>
        <pc:spChg chg="mod">
          <ac:chgData name="Kumakamba Punga (2226848)" userId="79328788-a08e-4d75-aa9d-437056578da8" providerId="ADAL" clId="{A8E0A607-2AF9-43B9-ADBC-4A25A3B96419}" dt="2026-02-15T10:41:59.657" v="2250"/>
          <ac:spMkLst>
            <pc:docMk/>
            <pc:sldMk cId="1972449690" sldId="268"/>
            <ac:spMk id="2" creationId="{707F1F9D-3EED-04C4-C36F-842ECC704155}"/>
          </ac:spMkLst>
        </pc:spChg>
        <pc:spChg chg="mod">
          <ac:chgData name="Kumakamba Punga (2226848)" userId="79328788-a08e-4d75-aa9d-437056578da8" providerId="ADAL" clId="{A8E0A607-2AF9-43B9-ADBC-4A25A3B96419}" dt="2026-02-15T10:41:59.657" v="2250"/>
          <ac:spMkLst>
            <pc:docMk/>
            <pc:sldMk cId="1972449690" sldId="268"/>
            <ac:spMk id="3" creationId="{C41E2CE2-2F18-76DD-ADB5-30E2352D100F}"/>
          </ac:spMkLst>
        </pc:spChg>
        <pc:spChg chg="mod">
          <ac:chgData name="Kumakamba Punga (2226848)" userId="79328788-a08e-4d75-aa9d-437056578da8" providerId="ADAL" clId="{A8E0A607-2AF9-43B9-ADBC-4A25A3B96419}" dt="2026-02-15T23:09:21.287" v="2544"/>
          <ac:spMkLst>
            <pc:docMk/>
            <pc:sldMk cId="1972449690" sldId="268"/>
            <ac:spMk id="4" creationId="{C646BAB8-6CA9-9003-1A92-5646760AF4B6}"/>
          </ac:spMkLst>
        </pc:spChg>
        <pc:spChg chg="mod">
          <ac:chgData name="Kumakamba Punga (2226848)" userId="79328788-a08e-4d75-aa9d-437056578da8" providerId="ADAL" clId="{A8E0A607-2AF9-43B9-ADBC-4A25A3B96419}" dt="2026-02-15T23:09:21.287" v="2544"/>
          <ac:spMkLst>
            <pc:docMk/>
            <pc:sldMk cId="1972449690" sldId="268"/>
            <ac:spMk id="5" creationId="{BAEBF081-3D66-2EC2-153B-8CE89731549C}"/>
          </ac:spMkLst>
        </pc:spChg>
        <pc:spChg chg="mod">
          <ac:chgData name="Kumakamba Punga (2226848)" userId="79328788-a08e-4d75-aa9d-437056578da8" providerId="ADAL" clId="{A8E0A607-2AF9-43B9-ADBC-4A25A3B96419}" dt="2026-02-15T23:09:21.287" v="2544"/>
          <ac:spMkLst>
            <pc:docMk/>
            <pc:sldMk cId="1972449690" sldId="268"/>
            <ac:spMk id="6" creationId="{0762D1D5-0E00-5007-B535-C3109EA8A1CF}"/>
          </ac:spMkLst>
        </pc:spChg>
      </pc:sldChg>
      <pc:sldChg chg="modSp">
        <pc:chgData name="Kumakamba Punga (2226848)" userId="79328788-a08e-4d75-aa9d-437056578da8" providerId="ADAL" clId="{A8E0A607-2AF9-43B9-ADBC-4A25A3B96419}" dt="2026-02-15T23:09:21.287" v="2544"/>
        <pc:sldMkLst>
          <pc:docMk/>
          <pc:sldMk cId="3233601359" sldId="269"/>
        </pc:sldMkLst>
        <pc:spChg chg="mod">
          <ac:chgData name="Kumakamba Punga (2226848)" userId="79328788-a08e-4d75-aa9d-437056578da8" providerId="ADAL" clId="{A8E0A607-2AF9-43B9-ADBC-4A25A3B96419}" dt="2026-02-15T23:09:21.287" v="2544"/>
          <ac:spMkLst>
            <pc:docMk/>
            <pc:sldMk cId="3233601359" sldId="269"/>
            <ac:spMk id="2" creationId="{E7430E66-A57E-F8FD-ACB0-DE1E4842237F}"/>
          </ac:spMkLst>
        </pc:spChg>
        <pc:spChg chg="mod">
          <ac:chgData name="Kumakamba Punga (2226848)" userId="79328788-a08e-4d75-aa9d-437056578da8" providerId="ADAL" clId="{A8E0A607-2AF9-43B9-ADBC-4A25A3B96419}" dt="2026-02-15T23:09:21.287" v="2544"/>
          <ac:spMkLst>
            <pc:docMk/>
            <pc:sldMk cId="3233601359" sldId="269"/>
            <ac:spMk id="3" creationId="{B6ED9C36-1B85-FBB5-CF3B-CA932707DEA9}"/>
          </ac:spMkLst>
        </pc:spChg>
        <pc:spChg chg="mod">
          <ac:chgData name="Kumakamba Punga (2226848)" userId="79328788-a08e-4d75-aa9d-437056578da8" providerId="ADAL" clId="{A8E0A607-2AF9-43B9-ADBC-4A25A3B96419}" dt="2026-02-15T23:09:21.287" v="2544"/>
          <ac:spMkLst>
            <pc:docMk/>
            <pc:sldMk cId="3233601359" sldId="269"/>
            <ac:spMk id="4" creationId="{A6324F32-D183-B0B6-A07C-F9FC204A751B}"/>
          </ac:spMkLst>
        </pc:spChg>
        <pc:spChg chg="mod">
          <ac:chgData name="Kumakamba Punga (2226848)" userId="79328788-a08e-4d75-aa9d-437056578da8" providerId="ADAL" clId="{A8E0A607-2AF9-43B9-ADBC-4A25A3B96419}" dt="2026-02-15T23:09:21.287" v="2544"/>
          <ac:spMkLst>
            <pc:docMk/>
            <pc:sldMk cId="3233601359" sldId="269"/>
            <ac:spMk id="5" creationId="{703DFC0B-62AB-B279-BF8E-14F824A75937}"/>
          </ac:spMkLst>
        </pc:spChg>
        <pc:spChg chg="mod">
          <ac:chgData name="Kumakamba Punga (2226848)" userId="79328788-a08e-4d75-aa9d-437056578da8" providerId="ADAL" clId="{A8E0A607-2AF9-43B9-ADBC-4A25A3B96419}" dt="2026-02-15T23:09:21.287" v="2544"/>
          <ac:spMkLst>
            <pc:docMk/>
            <pc:sldMk cId="3233601359" sldId="269"/>
            <ac:spMk id="6" creationId="{FA0D3492-42B4-329F-3F4F-13753A231188}"/>
          </ac:spMkLst>
        </pc:spChg>
      </pc:sldChg>
      <pc:sldChg chg="modSp">
        <pc:chgData name="Kumakamba Punga (2226848)" userId="79328788-a08e-4d75-aa9d-437056578da8" providerId="ADAL" clId="{A8E0A607-2AF9-43B9-ADBC-4A25A3B96419}" dt="2026-02-15T23:09:21.287" v="2544"/>
        <pc:sldMkLst>
          <pc:docMk/>
          <pc:sldMk cId="2283380969" sldId="270"/>
        </pc:sldMkLst>
        <pc:spChg chg="mod">
          <ac:chgData name="Kumakamba Punga (2226848)" userId="79328788-a08e-4d75-aa9d-437056578da8" providerId="ADAL" clId="{A8E0A607-2AF9-43B9-ADBC-4A25A3B96419}" dt="2026-02-15T23:09:21.287" v="2544"/>
          <ac:spMkLst>
            <pc:docMk/>
            <pc:sldMk cId="2283380969" sldId="270"/>
            <ac:spMk id="6" creationId="{3229E875-DF19-D6A2-998B-4FAC484D8CA0}"/>
          </ac:spMkLst>
        </pc:spChg>
      </pc:sldChg>
      <pc:sldChg chg="modSp">
        <pc:chgData name="Kumakamba Punga (2226848)" userId="79328788-a08e-4d75-aa9d-437056578da8" providerId="ADAL" clId="{A8E0A607-2AF9-43B9-ADBC-4A25A3B96419}" dt="2026-02-15T23:09:21.287" v="2544"/>
        <pc:sldMkLst>
          <pc:docMk/>
          <pc:sldMk cId="1674594764" sldId="271"/>
        </pc:sldMkLst>
        <pc:spChg chg="mod">
          <ac:chgData name="Kumakamba Punga (2226848)" userId="79328788-a08e-4d75-aa9d-437056578da8" providerId="ADAL" clId="{A8E0A607-2AF9-43B9-ADBC-4A25A3B96419}" dt="2026-02-15T23:09:21.287" v="2544"/>
          <ac:spMkLst>
            <pc:docMk/>
            <pc:sldMk cId="1674594764" sldId="271"/>
            <ac:spMk id="2" creationId="{A4700CC0-6301-1325-52A7-D88733EDA1A9}"/>
          </ac:spMkLst>
        </pc:spChg>
        <pc:spChg chg="mod">
          <ac:chgData name="Kumakamba Punga (2226848)" userId="79328788-a08e-4d75-aa9d-437056578da8" providerId="ADAL" clId="{A8E0A607-2AF9-43B9-ADBC-4A25A3B96419}" dt="2026-02-15T23:09:21.287" v="2544"/>
          <ac:spMkLst>
            <pc:docMk/>
            <pc:sldMk cId="1674594764" sldId="271"/>
            <ac:spMk id="3" creationId="{DB7E7D9C-D1DA-5270-467D-00FA7E97C42F}"/>
          </ac:spMkLst>
        </pc:spChg>
        <pc:spChg chg="mod">
          <ac:chgData name="Kumakamba Punga (2226848)" userId="79328788-a08e-4d75-aa9d-437056578da8" providerId="ADAL" clId="{A8E0A607-2AF9-43B9-ADBC-4A25A3B96419}" dt="2026-02-15T23:09:21.287" v="2544"/>
          <ac:spMkLst>
            <pc:docMk/>
            <pc:sldMk cId="1674594764" sldId="271"/>
            <ac:spMk id="4" creationId="{CCF0E062-9585-E7DE-03D0-0B89938E8260}"/>
          </ac:spMkLst>
        </pc:spChg>
        <pc:spChg chg="mod">
          <ac:chgData name="Kumakamba Punga (2226848)" userId="79328788-a08e-4d75-aa9d-437056578da8" providerId="ADAL" clId="{A8E0A607-2AF9-43B9-ADBC-4A25A3B96419}" dt="2026-02-15T23:09:21.287" v="2544"/>
          <ac:spMkLst>
            <pc:docMk/>
            <pc:sldMk cId="1674594764" sldId="271"/>
            <ac:spMk id="5" creationId="{1A36BC2E-2172-0F90-7349-74A26715BFD1}"/>
          </ac:spMkLst>
        </pc:spChg>
        <pc:spChg chg="mod">
          <ac:chgData name="Kumakamba Punga (2226848)" userId="79328788-a08e-4d75-aa9d-437056578da8" providerId="ADAL" clId="{A8E0A607-2AF9-43B9-ADBC-4A25A3B96419}" dt="2026-02-15T23:09:21.287" v="2544"/>
          <ac:spMkLst>
            <pc:docMk/>
            <pc:sldMk cId="1674594764" sldId="271"/>
            <ac:spMk id="6" creationId="{F31901EB-378E-F87E-FAA2-AEE06BF2E7CC}"/>
          </ac:spMkLst>
        </pc:spChg>
      </pc:sldChg>
      <pc:sldChg chg="modSp">
        <pc:chgData name="Kumakamba Punga (2226848)" userId="79328788-a08e-4d75-aa9d-437056578da8" providerId="ADAL" clId="{A8E0A607-2AF9-43B9-ADBC-4A25A3B96419}" dt="2026-02-15T23:09:21.287" v="2544"/>
        <pc:sldMkLst>
          <pc:docMk/>
          <pc:sldMk cId="3683271841" sldId="272"/>
        </pc:sldMkLst>
        <pc:spChg chg="mod">
          <ac:chgData name="Kumakamba Punga (2226848)" userId="79328788-a08e-4d75-aa9d-437056578da8" providerId="ADAL" clId="{A8E0A607-2AF9-43B9-ADBC-4A25A3B96419}" dt="2026-02-15T23:09:21.287" v="2544"/>
          <ac:spMkLst>
            <pc:docMk/>
            <pc:sldMk cId="3683271841" sldId="272"/>
            <ac:spMk id="2" creationId="{0D2732F1-0B3E-4B19-BCE1-E04611A625A7}"/>
          </ac:spMkLst>
        </pc:spChg>
        <pc:spChg chg="mod">
          <ac:chgData name="Kumakamba Punga (2226848)" userId="79328788-a08e-4d75-aa9d-437056578da8" providerId="ADAL" clId="{A8E0A607-2AF9-43B9-ADBC-4A25A3B96419}" dt="2026-02-15T23:09:21.287" v="2544"/>
          <ac:spMkLst>
            <pc:docMk/>
            <pc:sldMk cId="3683271841" sldId="272"/>
            <ac:spMk id="3" creationId="{8880F263-9D79-B0D5-CA57-902AE83AFC33}"/>
          </ac:spMkLst>
        </pc:spChg>
        <pc:spChg chg="mod">
          <ac:chgData name="Kumakamba Punga (2226848)" userId="79328788-a08e-4d75-aa9d-437056578da8" providerId="ADAL" clId="{A8E0A607-2AF9-43B9-ADBC-4A25A3B96419}" dt="2026-02-15T23:09:21.287" v="2544"/>
          <ac:spMkLst>
            <pc:docMk/>
            <pc:sldMk cId="3683271841" sldId="272"/>
            <ac:spMk id="4" creationId="{77A6C98F-4757-C942-C1BF-9572D270D9DC}"/>
          </ac:spMkLst>
        </pc:spChg>
        <pc:spChg chg="mod">
          <ac:chgData name="Kumakamba Punga (2226848)" userId="79328788-a08e-4d75-aa9d-437056578da8" providerId="ADAL" clId="{A8E0A607-2AF9-43B9-ADBC-4A25A3B96419}" dt="2026-02-15T23:09:21.287" v="2544"/>
          <ac:spMkLst>
            <pc:docMk/>
            <pc:sldMk cId="3683271841" sldId="272"/>
            <ac:spMk id="5" creationId="{EDCA2D5F-E988-9862-69F2-4027EC5FB53E}"/>
          </ac:spMkLst>
        </pc:spChg>
        <pc:spChg chg="mod">
          <ac:chgData name="Kumakamba Punga (2226848)" userId="79328788-a08e-4d75-aa9d-437056578da8" providerId="ADAL" clId="{A8E0A607-2AF9-43B9-ADBC-4A25A3B96419}" dt="2026-02-15T23:09:21.287" v="2544"/>
          <ac:spMkLst>
            <pc:docMk/>
            <pc:sldMk cId="3683271841" sldId="272"/>
            <ac:spMk id="6" creationId="{E15A9D20-90AA-19CA-BFB3-82186FED9886}"/>
          </ac:spMkLst>
        </pc:spChg>
      </pc:sldChg>
      <pc:sldChg chg="modSp">
        <pc:chgData name="Kumakamba Punga (2226848)" userId="79328788-a08e-4d75-aa9d-437056578da8" providerId="ADAL" clId="{A8E0A607-2AF9-43B9-ADBC-4A25A3B96419}" dt="2026-02-15T23:09:21.287" v="2544"/>
        <pc:sldMkLst>
          <pc:docMk/>
          <pc:sldMk cId="3270044680" sldId="273"/>
        </pc:sldMkLst>
        <pc:spChg chg="mod">
          <ac:chgData name="Kumakamba Punga (2226848)" userId="79328788-a08e-4d75-aa9d-437056578da8" providerId="ADAL" clId="{A8E0A607-2AF9-43B9-ADBC-4A25A3B96419}" dt="2026-02-15T23:09:21.287" v="2544"/>
          <ac:spMkLst>
            <pc:docMk/>
            <pc:sldMk cId="3270044680" sldId="273"/>
            <ac:spMk id="2" creationId="{D592E668-A36F-BED6-B37E-1B21451C3254}"/>
          </ac:spMkLst>
        </pc:spChg>
        <pc:spChg chg="mod">
          <ac:chgData name="Kumakamba Punga (2226848)" userId="79328788-a08e-4d75-aa9d-437056578da8" providerId="ADAL" clId="{A8E0A607-2AF9-43B9-ADBC-4A25A3B96419}" dt="2026-02-15T23:09:21.287" v="2544"/>
          <ac:spMkLst>
            <pc:docMk/>
            <pc:sldMk cId="3270044680" sldId="273"/>
            <ac:spMk id="3" creationId="{640979C4-78B1-8FFE-2588-3D35FA3C7933}"/>
          </ac:spMkLst>
        </pc:spChg>
        <pc:spChg chg="mod">
          <ac:chgData name="Kumakamba Punga (2226848)" userId="79328788-a08e-4d75-aa9d-437056578da8" providerId="ADAL" clId="{A8E0A607-2AF9-43B9-ADBC-4A25A3B96419}" dt="2026-02-15T23:09:21.287" v="2544"/>
          <ac:spMkLst>
            <pc:docMk/>
            <pc:sldMk cId="3270044680" sldId="273"/>
            <ac:spMk id="4" creationId="{1D8FAED4-0971-486E-537F-B32EA0E092E0}"/>
          </ac:spMkLst>
        </pc:spChg>
        <pc:spChg chg="mod">
          <ac:chgData name="Kumakamba Punga (2226848)" userId="79328788-a08e-4d75-aa9d-437056578da8" providerId="ADAL" clId="{A8E0A607-2AF9-43B9-ADBC-4A25A3B96419}" dt="2026-02-15T23:09:21.287" v="2544"/>
          <ac:spMkLst>
            <pc:docMk/>
            <pc:sldMk cId="3270044680" sldId="273"/>
            <ac:spMk id="5" creationId="{19FE76F1-5FB0-43DB-8E92-532FFA6703F5}"/>
          </ac:spMkLst>
        </pc:spChg>
        <pc:spChg chg="mod">
          <ac:chgData name="Kumakamba Punga (2226848)" userId="79328788-a08e-4d75-aa9d-437056578da8" providerId="ADAL" clId="{A8E0A607-2AF9-43B9-ADBC-4A25A3B96419}" dt="2026-02-15T23:09:21.287" v="2544"/>
          <ac:spMkLst>
            <pc:docMk/>
            <pc:sldMk cId="3270044680" sldId="273"/>
            <ac:spMk id="6" creationId="{F24013B7-D4A5-74F1-4BEB-32024115AC06}"/>
          </ac:spMkLst>
        </pc:spChg>
      </pc:sldChg>
      <pc:sldChg chg="modSp">
        <pc:chgData name="Kumakamba Punga (2226848)" userId="79328788-a08e-4d75-aa9d-437056578da8" providerId="ADAL" clId="{A8E0A607-2AF9-43B9-ADBC-4A25A3B96419}" dt="2026-02-15T23:09:21.287" v="2544"/>
        <pc:sldMkLst>
          <pc:docMk/>
          <pc:sldMk cId="2199245570" sldId="274"/>
        </pc:sldMkLst>
        <pc:spChg chg="mod">
          <ac:chgData name="Kumakamba Punga (2226848)" userId="79328788-a08e-4d75-aa9d-437056578da8" providerId="ADAL" clId="{A8E0A607-2AF9-43B9-ADBC-4A25A3B96419}" dt="2026-02-15T23:09:21.287" v="2544"/>
          <ac:spMkLst>
            <pc:docMk/>
            <pc:sldMk cId="2199245570" sldId="274"/>
            <ac:spMk id="2" creationId="{A8748067-DCA5-3CF1-69B1-A0E61AFBB1E1}"/>
          </ac:spMkLst>
        </pc:spChg>
        <pc:spChg chg="mod">
          <ac:chgData name="Kumakamba Punga (2226848)" userId="79328788-a08e-4d75-aa9d-437056578da8" providerId="ADAL" clId="{A8E0A607-2AF9-43B9-ADBC-4A25A3B96419}" dt="2026-02-15T23:09:21.287" v="2544"/>
          <ac:spMkLst>
            <pc:docMk/>
            <pc:sldMk cId="2199245570" sldId="274"/>
            <ac:spMk id="3" creationId="{97605E87-84B7-2E88-8ACC-E540C957A3A3}"/>
          </ac:spMkLst>
        </pc:spChg>
        <pc:spChg chg="mod">
          <ac:chgData name="Kumakamba Punga (2226848)" userId="79328788-a08e-4d75-aa9d-437056578da8" providerId="ADAL" clId="{A8E0A607-2AF9-43B9-ADBC-4A25A3B96419}" dt="2026-02-15T23:09:21.287" v="2544"/>
          <ac:spMkLst>
            <pc:docMk/>
            <pc:sldMk cId="2199245570" sldId="274"/>
            <ac:spMk id="4" creationId="{92A6084D-74FD-1929-D1C5-6D95A4EC9E01}"/>
          </ac:spMkLst>
        </pc:spChg>
        <pc:spChg chg="mod">
          <ac:chgData name="Kumakamba Punga (2226848)" userId="79328788-a08e-4d75-aa9d-437056578da8" providerId="ADAL" clId="{A8E0A607-2AF9-43B9-ADBC-4A25A3B96419}" dt="2026-02-15T23:09:21.287" v="2544"/>
          <ac:spMkLst>
            <pc:docMk/>
            <pc:sldMk cId="2199245570" sldId="274"/>
            <ac:spMk id="5" creationId="{BBB3F572-1571-9F82-ECD0-8A51595BF8A1}"/>
          </ac:spMkLst>
        </pc:spChg>
        <pc:spChg chg="mod">
          <ac:chgData name="Kumakamba Punga (2226848)" userId="79328788-a08e-4d75-aa9d-437056578da8" providerId="ADAL" clId="{A8E0A607-2AF9-43B9-ADBC-4A25A3B96419}" dt="2026-02-15T23:09:21.287" v="2544"/>
          <ac:spMkLst>
            <pc:docMk/>
            <pc:sldMk cId="2199245570" sldId="274"/>
            <ac:spMk id="6" creationId="{2F1C6E10-7DD3-3752-3BCB-160FB45EC462}"/>
          </ac:spMkLst>
        </pc:spChg>
      </pc:sldChg>
      <pc:sldChg chg="modSp">
        <pc:chgData name="Kumakamba Punga (2226848)" userId="79328788-a08e-4d75-aa9d-437056578da8" providerId="ADAL" clId="{A8E0A607-2AF9-43B9-ADBC-4A25A3B96419}" dt="2026-02-15T23:09:21.287" v="2544"/>
        <pc:sldMkLst>
          <pc:docMk/>
          <pc:sldMk cId="418696696" sldId="275"/>
        </pc:sldMkLst>
        <pc:spChg chg="mod">
          <ac:chgData name="Kumakamba Punga (2226848)" userId="79328788-a08e-4d75-aa9d-437056578da8" providerId="ADAL" clId="{A8E0A607-2AF9-43B9-ADBC-4A25A3B96419}" dt="2026-02-15T23:09:21.287" v="2544"/>
          <ac:spMkLst>
            <pc:docMk/>
            <pc:sldMk cId="418696696" sldId="275"/>
            <ac:spMk id="2" creationId="{AB992027-8F9E-8411-223F-8978673E421D}"/>
          </ac:spMkLst>
        </pc:spChg>
        <pc:spChg chg="mod">
          <ac:chgData name="Kumakamba Punga (2226848)" userId="79328788-a08e-4d75-aa9d-437056578da8" providerId="ADAL" clId="{A8E0A607-2AF9-43B9-ADBC-4A25A3B96419}" dt="2026-02-15T23:09:21.287" v="2544"/>
          <ac:spMkLst>
            <pc:docMk/>
            <pc:sldMk cId="418696696" sldId="275"/>
            <ac:spMk id="3" creationId="{5559844A-B192-3A5D-52F4-687BBFFF47C7}"/>
          </ac:spMkLst>
        </pc:spChg>
        <pc:spChg chg="mod">
          <ac:chgData name="Kumakamba Punga (2226848)" userId="79328788-a08e-4d75-aa9d-437056578da8" providerId="ADAL" clId="{A8E0A607-2AF9-43B9-ADBC-4A25A3B96419}" dt="2026-02-15T23:09:21.287" v="2544"/>
          <ac:spMkLst>
            <pc:docMk/>
            <pc:sldMk cId="418696696" sldId="275"/>
            <ac:spMk id="4" creationId="{384BA7B0-1763-321E-2940-589D2237B209}"/>
          </ac:spMkLst>
        </pc:spChg>
        <pc:spChg chg="mod">
          <ac:chgData name="Kumakamba Punga (2226848)" userId="79328788-a08e-4d75-aa9d-437056578da8" providerId="ADAL" clId="{A8E0A607-2AF9-43B9-ADBC-4A25A3B96419}" dt="2026-02-15T23:09:21.287" v="2544"/>
          <ac:spMkLst>
            <pc:docMk/>
            <pc:sldMk cId="418696696" sldId="275"/>
            <ac:spMk id="5" creationId="{AE9AD73C-B06D-6D38-691F-07D03BCD3593}"/>
          </ac:spMkLst>
        </pc:spChg>
        <pc:spChg chg="mod">
          <ac:chgData name="Kumakamba Punga (2226848)" userId="79328788-a08e-4d75-aa9d-437056578da8" providerId="ADAL" clId="{A8E0A607-2AF9-43B9-ADBC-4A25A3B96419}" dt="2026-02-15T23:09:21.287" v="2544"/>
          <ac:spMkLst>
            <pc:docMk/>
            <pc:sldMk cId="418696696" sldId="275"/>
            <ac:spMk id="6" creationId="{3599E417-D79F-3DDB-F537-B237BBD2D6E6}"/>
          </ac:spMkLst>
        </pc:spChg>
      </pc:sldChg>
      <pc:sldChg chg="modSp">
        <pc:chgData name="Kumakamba Punga (2226848)" userId="79328788-a08e-4d75-aa9d-437056578da8" providerId="ADAL" clId="{A8E0A607-2AF9-43B9-ADBC-4A25A3B96419}" dt="2026-02-15T23:09:21.287" v="2544"/>
        <pc:sldMkLst>
          <pc:docMk/>
          <pc:sldMk cId="3603500058" sldId="276"/>
        </pc:sldMkLst>
        <pc:spChg chg="mod">
          <ac:chgData name="Kumakamba Punga (2226848)" userId="79328788-a08e-4d75-aa9d-437056578da8" providerId="ADAL" clId="{A8E0A607-2AF9-43B9-ADBC-4A25A3B96419}" dt="2026-02-15T23:09:21.287" v="2544"/>
          <ac:spMkLst>
            <pc:docMk/>
            <pc:sldMk cId="3603500058" sldId="276"/>
            <ac:spMk id="2" creationId="{F6CDE9A6-FCE4-64A6-4E06-CABAA5DA704E}"/>
          </ac:spMkLst>
        </pc:spChg>
        <pc:spChg chg="mod">
          <ac:chgData name="Kumakamba Punga (2226848)" userId="79328788-a08e-4d75-aa9d-437056578da8" providerId="ADAL" clId="{A8E0A607-2AF9-43B9-ADBC-4A25A3B96419}" dt="2026-02-15T23:09:21.287" v="2544"/>
          <ac:spMkLst>
            <pc:docMk/>
            <pc:sldMk cId="3603500058" sldId="276"/>
            <ac:spMk id="3" creationId="{48E729B4-BEA3-81ED-37BD-53D97D6C0A4F}"/>
          </ac:spMkLst>
        </pc:spChg>
        <pc:spChg chg="mod">
          <ac:chgData name="Kumakamba Punga (2226848)" userId="79328788-a08e-4d75-aa9d-437056578da8" providerId="ADAL" clId="{A8E0A607-2AF9-43B9-ADBC-4A25A3B96419}" dt="2026-02-15T23:09:21.287" v="2544"/>
          <ac:spMkLst>
            <pc:docMk/>
            <pc:sldMk cId="3603500058" sldId="276"/>
            <ac:spMk id="4" creationId="{105B0FE6-647E-211D-21DC-D947D7F65081}"/>
          </ac:spMkLst>
        </pc:spChg>
        <pc:spChg chg="mod">
          <ac:chgData name="Kumakamba Punga (2226848)" userId="79328788-a08e-4d75-aa9d-437056578da8" providerId="ADAL" clId="{A8E0A607-2AF9-43B9-ADBC-4A25A3B96419}" dt="2026-02-15T23:09:21.287" v="2544"/>
          <ac:spMkLst>
            <pc:docMk/>
            <pc:sldMk cId="3603500058" sldId="276"/>
            <ac:spMk id="5" creationId="{27AC808F-37D4-5DE3-E2D9-67B28B6C3CD4}"/>
          </ac:spMkLst>
        </pc:spChg>
        <pc:spChg chg="mod">
          <ac:chgData name="Kumakamba Punga (2226848)" userId="79328788-a08e-4d75-aa9d-437056578da8" providerId="ADAL" clId="{A8E0A607-2AF9-43B9-ADBC-4A25A3B96419}" dt="2026-02-15T23:09:21.287" v="2544"/>
          <ac:spMkLst>
            <pc:docMk/>
            <pc:sldMk cId="3603500058" sldId="276"/>
            <ac:spMk id="6" creationId="{8CBEB7A0-50E6-3E32-8676-9576AD9338A9}"/>
          </ac:spMkLst>
        </pc:spChg>
      </pc:sldChg>
      <pc:sldChg chg="modSp">
        <pc:chgData name="Kumakamba Punga (2226848)" userId="79328788-a08e-4d75-aa9d-437056578da8" providerId="ADAL" clId="{A8E0A607-2AF9-43B9-ADBC-4A25A3B96419}" dt="2026-02-15T23:09:21.287" v="2544"/>
        <pc:sldMkLst>
          <pc:docMk/>
          <pc:sldMk cId="3928519810" sldId="277"/>
        </pc:sldMkLst>
        <pc:spChg chg="mod">
          <ac:chgData name="Kumakamba Punga (2226848)" userId="79328788-a08e-4d75-aa9d-437056578da8" providerId="ADAL" clId="{A8E0A607-2AF9-43B9-ADBC-4A25A3B96419}" dt="2026-02-15T23:09:21.287" v="2544"/>
          <ac:spMkLst>
            <pc:docMk/>
            <pc:sldMk cId="3928519810" sldId="277"/>
            <ac:spMk id="2" creationId="{4958C8A7-A248-6CEE-0223-A8BF90739662}"/>
          </ac:spMkLst>
        </pc:spChg>
        <pc:spChg chg="mod">
          <ac:chgData name="Kumakamba Punga (2226848)" userId="79328788-a08e-4d75-aa9d-437056578da8" providerId="ADAL" clId="{A8E0A607-2AF9-43B9-ADBC-4A25A3B96419}" dt="2026-02-15T23:09:21.287" v="2544"/>
          <ac:spMkLst>
            <pc:docMk/>
            <pc:sldMk cId="3928519810" sldId="277"/>
            <ac:spMk id="3" creationId="{E8F97A65-4CD0-D3D5-E022-535D5EE5D12D}"/>
          </ac:spMkLst>
        </pc:spChg>
        <pc:spChg chg="mod">
          <ac:chgData name="Kumakamba Punga (2226848)" userId="79328788-a08e-4d75-aa9d-437056578da8" providerId="ADAL" clId="{A8E0A607-2AF9-43B9-ADBC-4A25A3B96419}" dt="2026-02-15T23:09:21.287" v="2544"/>
          <ac:spMkLst>
            <pc:docMk/>
            <pc:sldMk cId="3928519810" sldId="277"/>
            <ac:spMk id="4" creationId="{13BA6D32-D900-C9DF-201D-1C1FE4BFA7FB}"/>
          </ac:spMkLst>
        </pc:spChg>
        <pc:spChg chg="mod">
          <ac:chgData name="Kumakamba Punga (2226848)" userId="79328788-a08e-4d75-aa9d-437056578da8" providerId="ADAL" clId="{A8E0A607-2AF9-43B9-ADBC-4A25A3B96419}" dt="2026-02-15T23:09:21.287" v="2544"/>
          <ac:spMkLst>
            <pc:docMk/>
            <pc:sldMk cId="3928519810" sldId="277"/>
            <ac:spMk id="5" creationId="{832213CA-080E-E262-B498-35ADCA371843}"/>
          </ac:spMkLst>
        </pc:spChg>
        <pc:spChg chg="mod">
          <ac:chgData name="Kumakamba Punga (2226848)" userId="79328788-a08e-4d75-aa9d-437056578da8" providerId="ADAL" clId="{A8E0A607-2AF9-43B9-ADBC-4A25A3B96419}" dt="2026-02-15T23:09:21.287" v="2544"/>
          <ac:spMkLst>
            <pc:docMk/>
            <pc:sldMk cId="3928519810" sldId="277"/>
            <ac:spMk id="6" creationId="{7B9E1651-C6FC-8B3A-E525-DB53DD78550E}"/>
          </ac:spMkLst>
        </pc:spChg>
      </pc:sldChg>
      <pc:sldChg chg="modSp">
        <pc:chgData name="Kumakamba Punga (2226848)" userId="79328788-a08e-4d75-aa9d-437056578da8" providerId="ADAL" clId="{A8E0A607-2AF9-43B9-ADBC-4A25A3B96419}" dt="2026-02-15T23:09:21.287" v="2544"/>
        <pc:sldMkLst>
          <pc:docMk/>
          <pc:sldMk cId="468731862" sldId="278"/>
        </pc:sldMkLst>
        <pc:spChg chg="mod">
          <ac:chgData name="Kumakamba Punga (2226848)" userId="79328788-a08e-4d75-aa9d-437056578da8" providerId="ADAL" clId="{A8E0A607-2AF9-43B9-ADBC-4A25A3B96419}" dt="2026-02-15T23:09:21.287" v="2544"/>
          <ac:spMkLst>
            <pc:docMk/>
            <pc:sldMk cId="468731862" sldId="278"/>
            <ac:spMk id="2" creationId="{1FCD56BF-15CF-3CD8-952D-C01F2A6AF62D}"/>
          </ac:spMkLst>
        </pc:spChg>
        <pc:spChg chg="mod">
          <ac:chgData name="Kumakamba Punga (2226848)" userId="79328788-a08e-4d75-aa9d-437056578da8" providerId="ADAL" clId="{A8E0A607-2AF9-43B9-ADBC-4A25A3B96419}" dt="2026-02-15T23:09:21.287" v="2544"/>
          <ac:spMkLst>
            <pc:docMk/>
            <pc:sldMk cId="468731862" sldId="278"/>
            <ac:spMk id="3" creationId="{27ED1FB3-661B-663E-96E8-277BFBABB68E}"/>
          </ac:spMkLst>
        </pc:spChg>
        <pc:spChg chg="mod">
          <ac:chgData name="Kumakamba Punga (2226848)" userId="79328788-a08e-4d75-aa9d-437056578da8" providerId="ADAL" clId="{A8E0A607-2AF9-43B9-ADBC-4A25A3B96419}" dt="2026-02-15T23:09:21.287" v="2544"/>
          <ac:spMkLst>
            <pc:docMk/>
            <pc:sldMk cId="468731862" sldId="278"/>
            <ac:spMk id="4" creationId="{4D659F1C-BACD-B7F6-1CCB-D0E3CCDBE447}"/>
          </ac:spMkLst>
        </pc:spChg>
        <pc:spChg chg="mod">
          <ac:chgData name="Kumakamba Punga (2226848)" userId="79328788-a08e-4d75-aa9d-437056578da8" providerId="ADAL" clId="{A8E0A607-2AF9-43B9-ADBC-4A25A3B96419}" dt="2026-02-15T23:09:21.287" v="2544"/>
          <ac:spMkLst>
            <pc:docMk/>
            <pc:sldMk cId="468731862" sldId="278"/>
            <ac:spMk id="5" creationId="{6C143B52-5B4B-7294-AB44-5E20020CFA51}"/>
          </ac:spMkLst>
        </pc:spChg>
        <pc:spChg chg="mod">
          <ac:chgData name="Kumakamba Punga (2226848)" userId="79328788-a08e-4d75-aa9d-437056578da8" providerId="ADAL" clId="{A8E0A607-2AF9-43B9-ADBC-4A25A3B96419}" dt="2026-02-15T23:09:21.287" v="2544"/>
          <ac:spMkLst>
            <pc:docMk/>
            <pc:sldMk cId="468731862" sldId="278"/>
            <ac:spMk id="6" creationId="{8CEDAC85-C06A-2FF9-507F-F2A8EE236659}"/>
          </ac:spMkLst>
        </pc:spChg>
      </pc:sldChg>
      <pc:sldChg chg="modSp">
        <pc:chgData name="Kumakamba Punga (2226848)" userId="79328788-a08e-4d75-aa9d-437056578da8" providerId="ADAL" clId="{A8E0A607-2AF9-43B9-ADBC-4A25A3B96419}" dt="2026-02-15T23:09:21.287" v="2544"/>
        <pc:sldMkLst>
          <pc:docMk/>
          <pc:sldMk cId="282002704" sldId="279"/>
        </pc:sldMkLst>
        <pc:spChg chg="mod">
          <ac:chgData name="Kumakamba Punga (2226848)" userId="79328788-a08e-4d75-aa9d-437056578da8" providerId="ADAL" clId="{A8E0A607-2AF9-43B9-ADBC-4A25A3B96419}" dt="2026-02-15T23:09:21.287" v="2544"/>
          <ac:spMkLst>
            <pc:docMk/>
            <pc:sldMk cId="282002704" sldId="279"/>
            <ac:spMk id="2" creationId="{EEE0316D-2685-FA9A-175C-EA3F35D1CCA6}"/>
          </ac:spMkLst>
        </pc:spChg>
        <pc:spChg chg="mod">
          <ac:chgData name="Kumakamba Punga (2226848)" userId="79328788-a08e-4d75-aa9d-437056578da8" providerId="ADAL" clId="{A8E0A607-2AF9-43B9-ADBC-4A25A3B96419}" dt="2026-02-15T23:09:21.287" v="2544"/>
          <ac:spMkLst>
            <pc:docMk/>
            <pc:sldMk cId="282002704" sldId="279"/>
            <ac:spMk id="3" creationId="{2CB8A1D1-3C37-4521-6ADA-8D770ACF4589}"/>
          </ac:spMkLst>
        </pc:spChg>
        <pc:spChg chg="mod">
          <ac:chgData name="Kumakamba Punga (2226848)" userId="79328788-a08e-4d75-aa9d-437056578da8" providerId="ADAL" clId="{A8E0A607-2AF9-43B9-ADBC-4A25A3B96419}" dt="2026-02-15T23:09:21.287" v="2544"/>
          <ac:spMkLst>
            <pc:docMk/>
            <pc:sldMk cId="282002704" sldId="279"/>
            <ac:spMk id="4" creationId="{0F525E39-25C7-F964-01E2-FBC102935838}"/>
          </ac:spMkLst>
        </pc:spChg>
        <pc:spChg chg="mod">
          <ac:chgData name="Kumakamba Punga (2226848)" userId="79328788-a08e-4d75-aa9d-437056578da8" providerId="ADAL" clId="{A8E0A607-2AF9-43B9-ADBC-4A25A3B96419}" dt="2026-02-15T23:09:21.287" v="2544"/>
          <ac:spMkLst>
            <pc:docMk/>
            <pc:sldMk cId="282002704" sldId="279"/>
            <ac:spMk id="5" creationId="{DE709C82-F7E7-DC21-80F6-5145C1EDD7C8}"/>
          </ac:spMkLst>
        </pc:spChg>
        <pc:spChg chg="mod">
          <ac:chgData name="Kumakamba Punga (2226848)" userId="79328788-a08e-4d75-aa9d-437056578da8" providerId="ADAL" clId="{A8E0A607-2AF9-43B9-ADBC-4A25A3B96419}" dt="2026-02-15T23:09:21.287" v="2544"/>
          <ac:spMkLst>
            <pc:docMk/>
            <pc:sldMk cId="282002704" sldId="279"/>
            <ac:spMk id="6" creationId="{376A568E-9199-F900-8543-4E61ABE8572C}"/>
          </ac:spMkLst>
        </pc:spChg>
      </pc:sldChg>
      <pc:sldChg chg="modSp">
        <pc:chgData name="Kumakamba Punga (2226848)" userId="79328788-a08e-4d75-aa9d-437056578da8" providerId="ADAL" clId="{A8E0A607-2AF9-43B9-ADBC-4A25A3B96419}" dt="2026-02-15T23:09:21.287" v="2544"/>
        <pc:sldMkLst>
          <pc:docMk/>
          <pc:sldMk cId="1411637144" sldId="280"/>
        </pc:sldMkLst>
        <pc:spChg chg="mod">
          <ac:chgData name="Kumakamba Punga (2226848)" userId="79328788-a08e-4d75-aa9d-437056578da8" providerId="ADAL" clId="{A8E0A607-2AF9-43B9-ADBC-4A25A3B96419}" dt="2026-02-15T23:09:21.287" v="2544"/>
          <ac:spMkLst>
            <pc:docMk/>
            <pc:sldMk cId="1411637144" sldId="280"/>
            <ac:spMk id="2" creationId="{B4B7B11F-8F26-7783-AE03-BDD983B82B28}"/>
          </ac:spMkLst>
        </pc:spChg>
        <pc:spChg chg="mod">
          <ac:chgData name="Kumakamba Punga (2226848)" userId="79328788-a08e-4d75-aa9d-437056578da8" providerId="ADAL" clId="{A8E0A607-2AF9-43B9-ADBC-4A25A3B96419}" dt="2026-02-15T23:09:21.287" v="2544"/>
          <ac:spMkLst>
            <pc:docMk/>
            <pc:sldMk cId="1411637144" sldId="280"/>
            <ac:spMk id="3" creationId="{4E92B911-965E-1A43-735B-3539BA1996C9}"/>
          </ac:spMkLst>
        </pc:spChg>
        <pc:spChg chg="mod">
          <ac:chgData name="Kumakamba Punga (2226848)" userId="79328788-a08e-4d75-aa9d-437056578da8" providerId="ADAL" clId="{A8E0A607-2AF9-43B9-ADBC-4A25A3B96419}" dt="2026-02-15T23:09:21.287" v="2544"/>
          <ac:spMkLst>
            <pc:docMk/>
            <pc:sldMk cId="1411637144" sldId="280"/>
            <ac:spMk id="4" creationId="{CC7ED656-FFF7-D32F-169C-1C8F1B450DB0}"/>
          </ac:spMkLst>
        </pc:spChg>
        <pc:spChg chg="mod">
          <ac:chgData name="Kumakamba Punga (2226848)" userId="79328788-a08e-4d75-aa9d-437056578da8" providerId="ADAL" clId="{A8E0A607-2AF9-43B9-ADBC-4A25A3B96419}" dt="2026-02-15T23:09:21.287" v="2544"/>
          <ac:spMkLst>
            <pc:docMk/>
            <pc:sldMk cId="1411637144" sldId="280"/>
            <ac:spMk id="5" creationId="{98A3B52C-DFDD-24F4-5855-361B35C78468}"/>
          </ac:spMkLst>
        </pc:spChg>
        <pc:spChg chg="mod">
          <ac:chgData name="Kumakamba Punga (2226848)" userId="79328788-a08e-4d75-aa9d-437056578da8" providerId="ADAL" clId="{A8E0A607-2AF9-43B9-ADBC-4A25A3B96419}" dt="2026-02-15T23:09:21.287" v="2544"/>
          <ac:spMkLst>
            <pc:docMk/>
            <pc:sldMk cId="1411637144" sldId="280"/>
            <ac:spMk id="6" creationId="{05CA1FE7-3922-63B7-AE76-80378AE311FB}"/>
          </ac:spMkLst>
        </pc:spChg>
      </pc:sldChg>
      <pc:sldChg chg="modSp">
        <pc:chgData name="Kumakamba Punga (2226848)" userId="79328788-a08e-4d75-aa9d-437056578da8" providerId="ADAL" clId="{A8E0A607-2AF9-43B9-ADBC-4A25A3B96419}" dt="2026-02-15T23:09:21.287" v="2544"/>
        <pc:sldMkLst>
          <pc:docMk/>
          <pc:sldMk cId="967341977" sldId="281"/>
        </pc:sldMkLst>
        <pc:spChg chg="mod">
          <ac:chgData name="Kumakamba Punga (2226848)" userId="79328788-a08e-4d75-aa9d-437056578da8" providerId="ADAL" clId="{A8E0A607-2AF9-43B9-ADBC-4A25A3B96419}" dt="2026-02-15T23:09:21.287" v="2544"/>
          <ac:spMkLst>
            <pc:docMk/>
            <pc:sldMk cId="967341977" sldId="281"/>
            <ac:spMk id="2" creationId="{D4C3F68C-F7D3-F9B7-7252-3A34F7C88035}"/>
          </ac:spMkLst>
        </pc:spChg>
        <pc:spChg chg="mod">
          <ac:chgData name="Kumakamba Punga (2226848)" userId="79328788-a08e-4d75-aa9d-437056578da8" providerId="ADAL" clId="{A8E0A607-2AF9-43B9-ADBC-4A25A3B96419}" dt="2026-02-15T23:09:21.287" v="2544"/>
          <ac:spMkLst>
            <pc:docMk/>
            <pc:sldMk cId="967341977" sldId="281"/>
            <ac:spMk id="3" creationId="{C9A83396-09E4-81C3-3231-71B5876DA76E}"/>
          </ac:spMkLst>
        </pc:spChg>
        <pc:spChg chg="mod">
          <ac:chgData name="Kumakamba Punga (2226848)" userId="79328788-a08e-4d75-aa9d-437056578da8" providerId="ADAL" clId="{A8E0A607-2AF9-43B9-ADBC-4A25A3B96419}" dt="2026-02-15T23:09:21.287" v="2544"/>
          <ac:spMkLst>
            <pc:docMk/>
            <pc:sldMk cId="967341977" sldId="281"/>
            <ac:spMk id="4" creationId="{6A05D37E-82D1-D735-F2A2-526F50A6AC6C}"/>
          </ac:spMkLst>
        </pc:spChg>
        <pc:spChg chg="mod">
          <ac:chgData name="Kumakamba Punga (2226848)" userId="79328788-a08e-4d75-aa9d-437056578da8" providerId="ADAL" clId="{A8E0A607-2AF9-43B9-ADBC-4A25A3B96419}" dt="2026-02-15T23:09:21.287" v="2544"/>
          <ac:spMkLst>
            <pc:docMk/>
            <pc:sldMk cId="967341977" sldId="281"/>
            <ac:spMk id="5" creationId="{1A6E6785-2DCC-ACE8-0BF2-797DC67C58F3}"/>
          </ac:spMkLst>
        </pc:spChg>
        <pc:spChg chg="mod">
          <ac:chgData name="Kumakamba Punga (2226848)" userId="79328788-a08e-4d75-aa9d-437056578da8" providerId="ADAL" clId="{A8E0A607-2AF9-43B9-ADBC-4A25A3B96419}" dt="2026-02-15T23:09:21.287" v="2544"/>
          <ac:spMkLst>
            <pc:docMk/>
            <pc:sldMk cId="967341977" sldId="281"/>
            <ac:spMk id="6" creationId="{3212AC3C-2845-236A-A481-2B4FACDCAE0F}"/>
          </ac:spMkLst>
        </pc:spChg>
      </pc:sldChg>
      <pc:sldChg chg="addSp delSp modSp mod">
        <pc:chgData name="Kumakamba Punga (2226848)" userId="79328788-a08e-4d75-aa9d-437056578da8" providerId="ADAL" clId="{A8E0A607-2AF9-43B9-ADBC-4A25A3B96419}" dt="2026-02-15T23:09:21.287" v="2544"/>
        <pc:sldMkLst>
          <pc:docMk/>
          <pc:sldMk cId="686432414" sldId="282"/>
        </pc:sldMkLst>
        <pc:spChg chg="add del mod">
          <ac:chgData name="Kumakamba Punga (2226848)" userId="79328788-a08e-4d75-aa9d-437056578da8" providerId="ADAL" clId="{A8E0A607-2AF9-43B9-ADBC-4A25A3B96419}" dt="2026-02-15T10:07:56.502" v="1817" actId="20577"/>
          <ac:spMkLst>
            <pc:docMk/>
            <pc:sldMk cId="686432414" sldId="282"/>
            <ac:spMk id="2" creationId="{1CE9A6EA-EA23-8A1B-6D7C-B826E9618CBC}"/>
          </ac:spMkLst>
        </pc:spChg>
        <pc:spChg chg="mod">
          <ac:chgData name="Kumakamba Punga (2226848)" userId="79328788-a08e-4d75-aa9d-437056578da8" providerId="ADAL" clId="{A8E0A607-2AF9-43B9-ADBC-4A25A3B96419}" dt="2026-02-15T23:09:21.287" v="2544"/>
          <ac:spMkLst>
            <pc:docMk/>
            <pc:sldMk cId="686432414" sldId="282"/>
            <ac:spMk id="4" creationId="{592334EC-1B80-E8FF-9AAD-51F6B9B59A77}"/>
          </ac:spMkLst>
        </pc:spChg>
        <pc:spChg chg="mod">
          <ac:chgData name="Kumakamba Punga (2226848)" userId="79328788-a08e-4d75-aa9d-437056578da8" providerId="ADAL" clId="{A8E0A607-2AF9-43B9-ADBC-4A25A3B96419}" dt="2026-02-15T23:09:21.287" v="2544"/>
          <ac:spMkLst>
            <pc:docMk/>
            <pc:sldMk cId="686432414" sldId="282"/>
            <ac:spMk id="5" creationId="{4934B0FC-B946-ED6E-2577-A3B2FA6A04FE}"/>
          </ac:spMkLst>
        </pc:spChg>
        <pc:spChg chg="mod">
          <ac:chgData name="Kumakamba Punga (2226848)" userId="79328788-a08e-4d75-aa9d-437056578da8" providerId="ADAL" clId="{A8E0A607-2AF9-43B9-ADBC-4A25A3B96419}" dt="2026-02-15T23:09:21.287" v="2544"/>
          <ac:spMkLst>
            <pc:docMk/>
            <pc:sldMk cId="686432414" sldId="282"/>
            <ac:spMk id="6" creationId="{56D4C8A0-D6A9-EF38-C75A-CC7BD5ABB2AC}"/>
          </ac:spMkLst>
        </pc:spChg>
        <pc:spChg chg="mod">
          <ac:chgData name="Kumakamba Punga (2226848)" userId="79328788-a08e-4d75-aa9d-437056578da8" providerId="ADAL" clId="{A8E0A607-2AF9-43B9-ADBC-4A25A3B96419}" dt="2026-02-15T09:49:11.062" v="1783"/>
          <ac:spMkLst>
            <pc:docMk/>
            <pc:sldMk cId="686432414" sldId="282"/>
            <ac:spMk id="7" creationId="{3588D3E2-AACD-4C29-15EE-0FB7A6931751}"/>
          </ac:spMkLst>
        </pc:spChg>
      </pc:sldChg>
      <pc:sldChg chg="modSp">
        <pc:chgData name="Kumakamba Punga (2226848)" userId="79328788-a08e-4d75-aa9d-437056578da8" providerId="ADAL" clId="{A8E0A607-2AF9-43B9-ADBC-4A25A3B96419}" dt="2026-02-15T23:09:21.287" v="2544"/>
        <pc:sldMkLst>
          <pc:docMk/>
          <pc:sldMk cId="2502230289" sldId="283"/>
        </pc:sldMkLst>
        <pc:spChg chg="mod">
          <ac:chgData name="Kumakamba Punga (2226848)" userId="79328788-a08e-4d75-aa9d-437056578da8" providerId="ADAL" clId="{A8E0A607-2AF9-43B9-ADBC-4A25A3B96419}" dt="2026-02-15T23:09:21.287" v="2544"/>
          <ac:spMkLst>
            <pc:docMk/>
            <pc:sldMk cId="2502230289" sldId="283"/>
            <ac:spMk id="2" creationId="{3A5C97AD-8C57-FB60-0577-9C521B3F3DE2}"/>
          </ac:spMkLst>
        </pc:spChg>
        <pc:spChg chg="mod">
          <ac:chgData name="Kumakamba Punga (2226848)" userId="79328788-a08e-4d75-aa9d-437056578da8" providerId="ADAL" clId="{A8E0A607-2AF9-43B9-ADBC-4A25A3B96419}" dt="2026-02-15T23:09:21.287" v="2544"/>
          <ac:spMkLst>
            <pc:docMk/>
            <pc:sldMk cId="2502230289" sldId="283"/>
            <ac:spMk id="3" creationId="{F7E0DB0C-7DA3-C982-1C55-C5D86C5C4C5B}"/>
          </ac:spMkLst>
        </pc:spChg>
        <pc:spChg chg="mod">
          <ac:chgData name="Kumakamba Punga (2226848)" userId="79328788-a08e-4d75-aa9d-437056578da8" providerId="ADAL" clId="{A8E0A607-2AF9-43B9-ADBC-4A25A3B96419}" dt="2026-02-15T23:09:21.287" v="2544"/>
          <ac:spMkLst>
            <pc:docMk/>
            <pc:sldMk cId="2502230289" sldId="283"/>
            <ac:spMk id="4" creationId="{989882A2-9647-C954-C0EC-C4DBD532DD99}"/>
          </ac:spMkLst>
        </pc:spChg>
        <pc:spChg chg="mod">
          <ac:chgData name="Kumakamba Punga (2226848)" userId="79328788-a08e-4d75-aa9d-437056578da8" providerId="ADAL" clId="{A8E0A607-2AF9-43B9-ADBC-4A25A3B96419}" dt="2026-02-15T23:09:21.287" v="2544"/>
          <ac:spMkLst>
            <pc:docMk/>
            <pc:sldMk cId="2502230289" sldId="283"/>
            <ac:spMk id="5" creationId="{D88C3778-150A-6B1B-2B45-3E99B80B3B20}"/>
          </ac:spMkLst>
        </pc:spChg>
        <pc:spChg chg="mod">
          <ac:chgData name="Kumakamba Punga (2226848)" userId="79328788-a08e-4d75-aa9d-437056578da8" providerId="ADAL" clId="{A8E0A607-2AF9-43B9-ADBC-4A25A3B96419}" dt="2026-02-15T23:09:21.287" v="2544"/>
          <ac:spMkLst>
            <pc:docMk/>
            <pc:sldMk cId="2502230289" sldId="283"/>
            <ac:spMk id="6" creationId="{AB1D6AF3-D554-FD33-DFEC-9BBB28C47533}"/>
          </ac:spMkLst>
        </pc:spChg>
      </pc:sldChg>
      <pc:sldChg chg="modSp">
        <pc:chgData name="Kumakamba Punga (2226848)" userId="79328788-a08e-4d75-aa9d-437056578da8" providerId="ADAL" clId="{A8E0A607-2AF9-43B9-ADBC-4A25A3B96419}" dt="2026-02-15T23:09:21.287" v="2544"/>
        <pc:sldMkLst>
          <pc:docMk/>
          <pc:sldMk cId="1491826624" sldId="284"/>
        </pc:sldMkLst>
        <pc:spChg chg="mod">
          <ac:chgData name="Kumakamba Punga (2226848)" userId="79328788-a08e-4d75-aa9d-437056578da8" providerId="ADAL" clId="{A8E0A607-2AF9-43B9-ADBC-4A25A3B96419}" dt="2026-02-15T23:09:21.287" v="2544"/>
          <ac:spMkLst>
            <pc:docMk/>
            <pc:sldMk cId="1491826624" sldId="284"/>
            <ac:spMk id="2" creationId="{DCD65E93-9009-BBE4-6A0E-802A56334520}"/>
          </ac:spMkLst>
        </pc:spChg>
        <pc:spChg chg="mod">
          <ac:chgData name="Kumakamba Punga (2226848)" userId="79328788-a08e-4d75-aa9d-437056578da8" providerId="ADAL" clId="{A8E0A607-2AF9-43B9-ADBC-4A25A3B96419}" dt="2026-02-15T23:09:21.287" v="2544"/>
          <ac:spMkLst>
            <pc:docMk/>
            <pc:sldMk cId="1491826624" sldId="284"/>
            <ac:spMk id="3" creationId="{57E20681-A85E-7F3B-5704-C1BC4D1E1DE8}"/>
          </ac:spMkLst>
        </pc:spChg>
        <pc:spChg chg="mod">
          <ac:chgData name="Kumakamba Punga (2226848)" userId="79328788-a08e-4d75-aa9d-437056578da8" providerId="ADAL" clId="{A8E0A607-2AF9-43B9-ADBC-4A25A3B96419}" dt="2026-02-15T23:09:21.287" v="2544"/>
          <ac:spMkLst>
            <pc:docMk/>
            <pc:sldMk cId="1491826624" sldId="284"/>
            <ac:spMk id="4" creationId="{24424285-EE68-02F0-72A6-5881000DDBA5}"/>
          </ac:spMkLst>
        </pc:spChg>
        <pc:spChg chg="mod">
          <ac:chgData name="Kumakamba Punga (2226848)" userId="79328788-a08e-4d75-aa9d-437056578da8" providerId="ADAL" clId="{A8E0A607-2AF9-43B9-ADBC-4A25A3B96419}" dt="2026-02-15T23:09:21.287" v="2544"/>
          <ac:spMkLst>
            <pc:docMk/>
            <pc:sldMk cId="1491826624" sldId="284"/>
            <ac:spMk id="5" creationId="{7DECCC8C-3525-4CC1-C451-2D292C2DF42D}"/>
          </ac:spMkLst>
        </pc:spChg>
        <pc:spChg chg="mod">
          <ac:chgData name="Kumakamba Punga (2226848)" userId="79328788-a08e-4d75-aa9d-437056578da8" providerId="ADAL" clId="{A8E0A607-2AF9-43B9-ADBC-4A25A3B96419}" dt="2026-02-15T23:09:21.287" v="2544"/>
          <ac:spMkLst>
            <pc:docMk/>
            <pc:sldMk cId="1491826624" sldId="284"/>
            <ac:spMk id="6" creationId="{992154E9-653F-9EA5-EA87-E3D1E60F1FC7}"/>
          </ac:spMkLst>
        </pc:spChg>
      </pc:sldChg>
      <pc:sldChg chg="modSp">
        <pc:chgData name="Kumakamba Punga (2226848)" userId="79328788-a08e-4d75-aa9d-437056578da8" providerId="ADAL" clId="{A8E0A607-2AF9-43B9-ADBC-4A25A3B96419}" dt="2026-02-15T23:09:21.287" v="2544"/>
        <pc:sldMkLst>
          <pc:docMk/>
          <pc:sldMk cId="3588892300" sldId="285"/>
        </pc:sldMkLst>
        <pc:spChg chg="mod">
          <ac:chgData name="Kumakamba Punga (2226848)" userId="79328788-a08e-4d75-aa9d-437056578da8" providerId="ADAL" clId="{A8E0A607-2AF9-43B9-ADBC-4A25A3B96419}" dt="2026-02-15T23:09:21.287" v="2544"/>
          <ac:spMkLst>
            <pc:docMk/>
            <pc:sldMk cId="3588892300" sldId="285"/>
            <ac:spMk id="2" creationId="{BD1F69E7-35A6-AEE2-93A2-CA701E66DEA5}"/>
          </ac:spMkLst>
        </pc:spChg>
        <pc:spChg chg="mod">
          <ac:chgData name="Kumakamba Punga (2226848)" userId="79328788-a08e-4d75-aa9d-437056578da8" providerId="ADAL" clId="{A8E0A607-2AF9-43B9-ADBC-4A25A3B96419}" dt="2026-02-15T23:09:21.287" v="2544"/>
          <ac:spMkLst>
            <pc:docMk/>
            <pc:sldMk cId="3588892300" sldId="285"/>
            <ac:spMk id="3" creationId="{59586CE4-793C-89E9-409E-A616BC8D39E9}"/>
          </ac:spMkLst>
        </pc:spChg>
        <pc:spChg chg="mod">
          <ac:chgData name="Kumakamba Punga (2226848)" userId="79328788-a08e-4d75-aa9d-437056578da8" providerId="ADAL" clId="{A8E0A607-2AF9-43B9-ADBC-4A25A3B96419}" dt="2026-02-15T23:09:21.287" v="2544"/>
          <ac:spMkLst>
            <pc:docMk/>
            <pc:sldMk cId="3588892300" sldId="285"/>
            <ac:spMk id="4" creationId="{E45C483A-3C99-063C-E19B-4C7E3BE4B270}"/>
          </ac:spMkLst>
        </pc:spChg>
        <pc:spChg chg="mod">
          <ac:chgData name="Kumakamba Punga (2226848)" userId="79328788-a08e-4d75-aa9d-437056578da8" providerId="ADAL" clId="{A8E0A607-2AF9-43B9-ADBC-4A25A3B96419}" dt="2026-02-15T23:09:21.287" v="2544"/>
          <ac:spMkLst>
            <pc:docMk/>
            <pc:sldMk cId="3588892300" sldId="285"/>
            <ac:spMk id="5" creationId="{6D5B75B2-5EDA-DCE5-7883-395C7547F039}"/>
          </ac:spMkLst>
        </pc:spChg>
        <pc:spChg chg="mod">
          <ac:chgData name="Kumakamba Punga (2226848)" userId="79328788-a08e-4d75-aa9d-437056578da8" providerId="ADAL" clId="{A8E0A607-2AF9-43B9-ADBC-4A25A3B96419}" dt="2026-02-15T23:09:21.287" v="2544"/>
          <ac:spMkLst>
            <pc:docMk/>
            <pc:sldMk cId="3588892300" sldId="285"/>
            <ac:spMk id="6" creationId="{7FD0541A-26F4-F418-12D9-12023C734088}"/>
          </ac:spMkLst>
        </pc:spChg>
      </pc:sldChg>
    </pc:docChg>
  </pc:docChgLst>
  <pc:docChgLst>
    <pc:chgData name="Prince Laurence Sade (2525510)" userId="S::2525510@student.uwtsd.ac.uk::ced1c72a-fd01-4195-8afa-4ee80f17647e" providerId="AD" clId="Web-{AE0D2851-399D-CA54-AE7C-3EEAE35FC518}"/>
    <pc:docChg chg="modSld">
      <pc:chgData name="Prince Laurence Sade (2525510)" userId="S::2525510@student.uwtsd.ac.uk::ced1c72a-fd01-4195-8afa-4ee80f17647e" providerId="AD" clId="Web-{AE0D2851-399D-CA54-AE7C-3EEAE35FC518}" dt="2026-02-02T11:33:14.338" v="55" actId="20577"/>
      <pc:docMkLst>
        <pc:docMk/>
      </pc:docMkLst>
      <pc:sldChg chg="modSp">
        <pc:chgData name="Prince Laurence Sade (2525510)" userId="S::2525510@student.uwtsd.ac.uk::ced1c72a-fd01-4195-8afa-4ee80f17647e" providerId="AD" clId="Web-{AE0D2851-399D-CA54-AE7C-3EEAE35FC518}" dt="2026-02-02T11:33:14.338" v="55" actId="20577"/>
        <pc:sldMkLst>
          <pc:docMk/>
          <pc:sldMk cId="2199245570" sldId="274"/>
        </pc:sldMkLst>
        <pc:spChg chg="mod">
          <ac:chgData name="Prince Laurence Sade (2525510)" userId="S::2525510@student.uwtsd.ac.uk::ced1c72a-fd01-4195-8afa-4ee80f17647e" providerId="AD" clId="Web-{AE0D2851-399D-CA54-AE7C-3EEAE35FC518}" dt="2026-02-02T11:33:14.338" v="55" actId="20577"/>
          <ac:spMkLst>
            <pc:docMk/>
            <pc:sldMk cId="2199245570" sldId="274"/>
            <ac:spMk id="3" creationId="{97605E87-84B7-2E88-8ACC-E540C957A3A3}"/>
          </ac:spMkLst>
        </pc:spChg>
      </pc:sldChg>
    </pc:docChg>
  </pc:docChgLst>
  <pc:docChgLst>
    <pc:chgData name="Alicia Blake (2208796)" userId="S::2208796@student.uwtsd.ac.uk::c79351b6-5827-489a-bdae-1fff426b795c" providerId="AD" clId="Web-{9BAA411D-4034-6009-5842-1389085921EF}"/>
    <pc:docChg chg="mod modSld addMainMaster delMainMaster">
      <pc:chgData name="Alicia Blake (2208796)" userId="S::2208796@student.uwtsd.ac.uk::c79351b6-5827-489a-bdae-1fff426b795c" providerId="AD" clId="Web-{9BAA411D-4034-6009-5842-1389085921EF}" dt="2026-02-02T21:47:53.185" v="51"/>
      <pc:docMkLst>
        <pc:docMk/>
      </pc:docMkLst>
      <pc:sldChg chg="mod modClrScheme chgLayout">
        <pc:chgData name="Alicia Blake (2208796)" userId="S::2208796@student.uwtsd.ac.uk::c79351b6-5827-489a-bdae-1fff426b795c" providerId="AD" clId="Web-{9BAA411D-4034-6009-5842-1389085921EF}" dt="2026-02-02T21:47:53.185" v="51"/>
        <pc:sldMkLst>
          <pc:docMk/>
          <pc:sldMk cId="109857222" sldId="256"/>
        </pc:sldMkLst>
      </pc:sldChg>
      <pc:sldChg chg="modSp mod modClrScheme chgLayout">
        <pc:chgData name="Alicia Blake (2208796)" userId="S::2208796@student.uwtsd.ac.uk::c79351b6-5827-489a-bdae-1fff426b795c" providerId="AD" clId="Web-{9BAA411D-4034-6009-5842-1389085921EF}" dt="2026-02-02T21:47:53.185" v="51"/>
        <pc:sldMkLst>
          <pc:docMk/>
          <pc:sldMk cId="102661119" sldId="257"/>
        </pc:sldMkLst>
        <pc:spChg chg="mod ord">
          <ac:chgData name="Alicia Blake (2208796)" userId="S::2208796@student.uwtsd.ac.uk::c79351b6-5827-489a-bdae-1fff426b795c" providerId="AD" clId="Web-{9BAA411D-4034-6009-5842-1389085921EF}" dt="2026-02-02T21:47:53.185" v="51"/>
          <ac:spMkLst>
            <pc:docMk/>
            <pc:sldMk cId="102661119" sldId="257"/>
            <ac:spMk id="2" creationId="{EAD9DBAC-9E21-E253-5110-32507BECB7D3}"/>
          </ac:spMkLst>
        </pc:spChg>
        <pc:spChg chg="mod ord">
          <ac:chgData name="Alicia Blake (2208796)" userId="S::2208796@student.uwtsd.ac.uk::c79351b6-5827-489a-bdae-1fff426b795c" providerId="AD" clId="Web-{9BAA411D-4034-6009-5842-1389085921EF}" dt="2026-02-02T21:47:53.185" v="51"/>
          <ac:spMkLst>
            <pc:docMk/>
            <pc:sldMk cId="102661119" sldId="257"/>
            <ac:spMk id="4" creationId="{ACFCE52F-A806-8C79-F12E-0E6064CC3F27}"/>
          </ac:spMkLst>
        </pc:spChg>
        <pc:spChg chg="mod ord">
          <ac:chgData name="Alicia Blake (2208796)" userId="S::2208796@student.uwtsd.ac.uk::c79351b6-5827-489a-bdae-1fff426b795c" providerId="AD" clId="Web-{9BAA411D-4034-6009-5842-1389085921EF}" dt="2026-02-02T21:47:53.185" v="51"/>
          <ac:spMkLst>
            <pc:docMk/>
            <pc:sldMk cId="102661119" sldId="257"/>
            <ac:spMk id="5" creationId="{98343795-A93C-DEA5-6D21-E97534337BF4}"/>
          </ac:spMkLst>
        </pc:spChg>
        <pc:spChg chg="mod ord">
          <ac:chgData name="Alicia Blake (2208796)" userId="S::2208796@student.uwtsd.ac.uk::c79351b6-5827-489a-bdae-1fff426b795c" providerId="AD" clId="Web-{9BAA411D-4034-6009-5842-1389085921EF}" dt="2026-02-02T21:47:53.185" v="51"/>
          <ac:spMkLst>
            <pc:docMk/>
            <pc:sldMk cId="102661119" sldId="257"/>
            <ac:spMk id="6" creationId="{7A12D54B-7CCB-6024-41EA-1BBFCB290125}"/>
          </ac:spMkLst>
        </pc:spChg>
      </pc:sldChg>
      <pc:sldChg chg="modSp mod modClrScheme chgLayout">
        <pc:chgData name="Alicia Blake (2208796)" userId="S::2208796@student.uwtsd.ac.uk::c79351b6-5827-489a-bdae-1fff426b795c" providerId="AD" clId="Web-{9BAA411D-4034-6009-5842-1389085921EF}" dt="2026-02-02T21:47:53.185" v="51"/>
        <pc:sldMkLst>
          <pc:docMk/>
          <pc:sldMk cId="107915497" sldId="258"/>
        </pc:sldMkLst>
        <pc:spChg chg="mod ord">
          <ac:chgData name="Alicia Blake (2208796)" userId="S::2208796@student.uwtsd.ac.uk::c79351b6-5827-489a-bdae-1fff426b795c" providerId="AD" clId="Web-{9BAA411D-4034-6009-5842-1389085921EF}" dt="2026-02-02T21:47:53.185" v="51"/>
          <ac:spMkLst>
            <pc:docMk/>
            <pc:sldMk cId="107915497" sldId="258"/>
            <ac:spMk id="4" creationId="{12CF6C60-B07E-0967-67ED-12328B24C085}"/>
          </ac:spMkLst>
        </pc:spChg>
        <pc:spChg chg="mod ord">
          <ac:chgData name="Alicia Blake (2208796)" userId="S::2208796@student.uwtsd.ac.uk::c79351b6-5827-489a-bdae-1fff426b795c" providerId="AD" clId="Web-{9BAA411D-4034-6009-5842-1389085921EF}" dt="2026-02-02T21:47:53.185" v="51"/>
          <ac:spMkLst>
            <pc:docMk/>
            <pc:sldMk cId="107915497" sldId="258"/>
            <ac:spMk id="5" creationId="{72B7AABB-B3B8-270A-AB52-61C5F81D241B}"/>
          </ac:spMkLst>
        </pc:spChg>
        <pc:spChg chg="mod ord">
          <ac:chgData name="Alicia Blake (2208796)" userId="S::2208796@student.uwtsd.ac.uk::c79351b6-5827-489a-bdae-1fff426b795c" providerId="AD" clId="Web-{9BAA411D-4034-6009-5842-1389085921EF}" dt="2026-02-02T21:47:53.185" v="51"/>
          <ac:spMkLst>
            <pc:docMk/>
            <pc:sldMk cId="107915497" sldId="258"/>
            <ac:spMk id="6" creationId="{335D5BF9-EE15-6644-B390-FC5FE5AB8F16}"/>
          </ac:spMkLst>
        </pc:spChg>
      </pc:sldChg>
      <pc:sldChg chg="modSp mod modClrScheme chgLayout">
        <pc:chgData name="Alicia Blake (2208796)" userId="S::2208796@student.uwtsd.ac.uk::c79351b6-5827-489a-bdae-1fff426b795c" providerId="AD" clId="Web-{9BAA411D-4034-6009-5842-1389085921EF}" dt="2026-02-02T21:47:53.185" v="51"/>
        <pc:sldMkLst>
          <pc:docMk/>
          <pc:sldMk cId="1847634780" sldId="259"/>
        </pc:sldMkLst>
        <pc:spChg chg="mod ord">
          <ac:chgData name="Alicia Blake (2208796)" userId="S::2208796@student.uwtsd.ac.uk::c79351b6-5827-489a-bdae-1fff426b795c" providerId="AD" clId="Web-{9BAA411D-4034-6009-5842-1389085921EF}" dt="2026-02-02T21:47:53.185" v="51"/>
          <ac:spMkLst>
            <pc:docMk/>
            <pc:sldMk cId="1847634780" sldId="259"/>
            <ac:spMk id="2" creationId="{9CCB65AE-400D-57D4-2690-46563890CB86}"/>
          </ac:spMkLst>
        </pc:spChg>
        <pc:spChg chg="mod ord">
          <ac:chgData name="Alicia Blake (2208796)" userId="S::2208796@student.uwtsd.ac.uk::c79351b6-5827-489a-bdae-1fff426b795c" providerId="AD" clId="Web-{9BAA411D-4034-6009-5842-1389085921EF}" dt="2026-02-02T21:47:53.185" v="51"/>
          <ac:spMkLst>
            <pc:docMk/>
            <pc:sldMk cId="1847634780" sldId="259"/>
            <ac:spMk id="4" creationId="{E5EEB969-97B2-DFD3-778D-4D8F3C455C48}"/>
          </ac:spMkLst>
        </pc:spChg>
        <pc:spChg chg="mod ord">
          <ac:chgData name="Alicia Blake (2208796)" userId="S::2208796@student.uwtsd.ac.uk::c79351b6-5827-489a-bdae-1fff426b795c" providerId="AD" clId="Web-{9BAA411D-4034-6009-5842-1389085921EF}" dt="2026-02-02T21:47:53.185" v="51"/>
          <ac:spMkLst>
            <pc:docMk/>
            <pc:sldMk cId="1847634780" sldId="259"/>
            <ac:spMk id="5" creationId="{259A6B7F-D57E-085A-8509-DBDBEED34D82}"/>
          </ac:spMkLst>
        </pc:spChg>
        <pc:spChg chg="mod ord">
          <ac:chgData name="Alicia Blake (2208796)" userId="S::2208796@student.uwtsd.ac.uk::c79351b6-5827-489a-bdae-1fff426b795c" providerId="AD" clId="Web-{9BAA411D-4034-6009-5842-1389085921EF}" dt="2026-02-02T21:47:53.185" v="51"/>
          <ac:spMkLst>
            <pc:docMk/>
            <pc:sldMk cId="1847634780" sldId="259"/>
            <ac:spMk id="6" creationId="{C64C9CFB-F599-93D2-7B30-7DAD2603214C}"/>
          </ac:spMkLst>
        </pc:spChg>
      </pc:sldChg>
      <pc:sldChg chg="modSp mod modClrScheme chgLayout">
        <pc:chgData name="Alicia Blake (2208796)" userId="S::2208796@student.uwtsd.ac.uk::c79351b6-5827-489a-bdae-1fff426b795c" providerId="AD" clId="Web-{9BAA411D-4034-6009-5842-1389085921EF}" dt="2026-02-02T21:47:53.185" v="51"/>
        <pc:sldMkLst>
          <pc:docMk/>
          <pc:sldMk cId="921031193" sldId="260"/>
        </pc:sldMkLst>
        <pc:spChg chg="mod ord">
          <ac:chgData name="Alicia Blake (2208796)" userId="S::2208796@student.uwtsd.ac.uk::c79351b6-5827-489a-bdae-1fff426b795c" providerId="AD" clId="Web-{9BAA411D-4034-6009-5842-1389085921EF}" dt="2026-02-02T21:47:53.185" v="51"/>
          <ac:spMkLst>
            <pc:docMk/>
            <pc:sldMk cId="921031193" sldId="260"/>
            <ac:spMk id="2" creationId="{87FB7DC0-8D70-2F49-1103-F51E48660ED5}"/>
          </ac:spMkLst>
        </pc:spChg>
        <pc:spChg chg="mod ord">
          <ac:chgData name="Alicia Blake (2208796)" userId="S::2208796@student.uwtsd.ac.uk::c79351b6-5827-489a-bdae-1fff426b795c" providerId="AD" clId="Web-{9BAA411D-4034-6009-5842-1389085921EF}" dt="2026-02-02T21:47:53.185" v="51"/>
          <ac:spMkLst>
            <pc:docMk/>
            <pc:sldMk cId="921031193" sldId="260"/>
            <ac:spMk id="4" creationId="{C86588A9-7341-B887-16E5-4BEBEC325F8B}"/>
          </ac:spMkLst>
        </pc:spChg>
        <pc:spChg chg="mod ord">
          <ac:chgData name="Alicia Blake (2208796)" userId="S::2208796@student.uwtsd.ac.uk::c79351b6-5827-489a-bdae-1fff426b795c" providerId="AD" clId="Web-{9BAA411D-4034-6009-5842-1389085921EF}" dt="2026-02-02T21:47:53.185" v="51"/>
          <ac:spMkLst>
            <pc:docMk/>
            <pc:sldMk cId="921031193" sldId="260"/>
            <ac:spMk id="5" creationId="{B238F875-8C36-A38D-3D44-22CC1CDA9201}"/>
          </ac:spMkLst>
        </pc:spChg>
        <pc:spChg chg="mod ord">
          <ac:chgData name="Alicia Blake (2208796)" userId="S::2208796@student.uwtsd.ac.uk::c79351b6-5827-489a-bdae-1fff426b795c" providerId="AD" clId="Web-{9BAA411D-4034-6009-5842-1389085921EF}" dt="2026-02-02T21:47:53.185" v="51"/>
          <ac:spMkLst>
            <pc:docMk/>
            <pc:sldMk cId="921031193" sldId="260"/>
            <ac:spMk id="6" creationId="{663A68B2-DB48-AD99-D78E-D6DB638CCFF9}"/>
          </ac:spMkLst>
        </pc:spChg>
      </pc:sldChg>
      <pc:sldChg chg="modSp mod modClrScheme chgLayout">
        <pc:chgData name="Alicia Blake (2208796)" userId="S::2208796@student.uwtsd.ac.uk::c79351b6-5827-489a-bdae-1fff426b795c" providerId="AD" clId="Web-{9BAA411D-4034-6009-5842-1389085921EF}" dt="2026-02-02T21:47:53.185" v="51"/>
        <pc:sldMkLst>
          <pc:docMk/>
          <pc:sldMk cId="873864256" sldId="261"/>
        </pc:sldMkLst>
        <pc:spChg chg="mod ord">
          <ac:chgData name="Alicia Blake (2208796)" userId="S::2208796@student.uwtsd.ac.uk::c79351b6-5827-489a-bdae-1fff426b795c" providerId="AD" clId="Web-{9BAA411D-4034-6009-5842-1389085921EF}" dt="2026-02-02T21:47:53.185" v="51"/>
          <ac:spMkLst>
            <pc:docMk/>
            <pc:sldMk cId="873864256" sldId="261"/>
            <ac:spMk id="2" creationId="{4980AF41-A829-7692-758A-F7061F2CDBB0}"/>
          </ac:spMkLst>
        </pc:spChg>
        <pc:spChg chg="mod ord">
          <ac:chgData name="Alicia Blake (2208796)" userId="S::2208796@student.uwtsd.ac.uk::c79351b6-5827-489a-bdae-1fff426b795c" providerId="AD" clId="Web-{9BAA411D-4034-6009-5842-1389085921EF}" dt="2026-02-02T21:47:53.185" v="51"/>
          <ac:spMkLst>
            <pc:docMk/>
            <pc:sldMk cId="873864256" sldId="261"/>
            <ac:spMk id="3" creationId="{09275943-0884-83D1-7056-28406EAA8902}"/>
          </ac:spMkLst>
        </pc:spChg>
        <pc:spChg chg="mod ord">
          <ac:chgData name="Alicia Blake (2208796)" userId="S::2208796@student.uwtsd.ac.uk::c79351b6-5827-489a-bdae-1fff426b795c" providerId="AD" clId="Web-{9BAA411D-4034-6009-5842-1389085921EF}" dt="2026-02-02T21:47:53.185" v="51"/>
          <ac:spMkLst>
            <pc:docMk/>
            <pc:sldMk cId="873864256" sldId="261"/>
            <ac:spMk id="4" creationId="{67C8D381-2C52-5F8B-FA8D-D7FF5EBCFC90}"/>
          </ac:spMkLst>
        </pc:spChg>
        <pc:spChg chg="mod ord">
          <ac:chgData name="Alicia Blake (2208796)" userId="S::2208796@student.uwtsd.ac.uk::c79351b6-5827-489a-bdae-1fff426b795c" providerId="AD" clId="Web-{9BAA411D-4034-6009-5842-1389085921EF}" dt="2026-02-02T21:47:53.185" v="51"/>
          <ac:spMkLst>
            <pc:docMk/>
            <pc:sldMk cId="873864256" sldId="261"/>
            <ac:spMk id="5" creationId="{25271579-44ED-FE36-63BC-FAFF919B931D}"/>
          </ac:spMkLst>
        </pc:spChg>
        <pc:spChg chg="mod ord">
          <ac:chgData name="Alicia Blake (2208796)" userId="S::2208796@student.uwtsd.ac.uk::c79351b6-5827-489a-bdae-1fff426b795c" providerId="AD" clId="Web-{9BAA411D-4034-6009-5842-1389085921EF}" dt="2026-02-02T21:47:53.185" v="51"/>
          <ac:spMkLst>
            <pc:docMk/>
            <pc:sldMk cId="873864256" sldId="261"/>
            <ac:spMk id="6" creationId="{2A340644-1F06-2CB3-CBC2-A319B5FA42F9}"/>
          </ac:spMkLst>
        </pc:spChg>
      </pc:sldChg>
      <pc:sldChg chg="modSp mod modClrScheme chgLayout">
        <pc:chgData name="Alicia Blake (2208796)" userId="S::2208796@student.uwtsd.ac.uk::c79351b6-5827-489a-bdae-1fff426b795c" providerId="AD" clId="Web-{9BAA411D-4034-6009-5842-1389085921EF}" dt="2026-02-02T21:47:53.185" v="51"/>
        <pc:sldMkLst>
          <pc:docMk/>
          <pc:sldMk cId="2365354066" sldId="262"/>
        </pc:sldMkLst>
        <pc:spChg chg="mod ord">
          <ac:chgData name="Alicia Blake (2208796)" userId="S::2208796@student.uwtsd.ac.uk::c79351b6-5827-489a-bdae-1fff426b795c" providerId="AD" clId="Web-{9BAA411D-4034-6009-5842-1389085921EF}" dt="2026-02-02T21:47:53.185" v="51"/>
          <ac:spMkLst>
            <pc:docMk/>
            <pc:sldMk cId="2365354066" sldId="262"/>
            <ac:spMk id="2" creationId="{B63258DD-31F7-6C0E-499A-9E7F5D89770F}"/>
          </ac:spMkLst>
        </pc:spChg>
        <pc:spChg chg="mod ord">
          <ac:chgData name="Alicia Blake (2208796)" userId="S::2208796@student.uwtsd.ac.uk::c79351b6-5827-489a-bdae-1fff426b795c" providerId="AD" clId="Web-{9BAA411D-4034-6009-5842-1389085921EF}" dt="2026-02-02T21:47:53.185" v="51"/>
          <ac:spMkLst>
            <pc:docMk/>
            <pc:sldMk cId="2365354066" sldId="262"/>
            <ac:spMk id="3" creationId="{C1566C26-5C50-0DBA-60E1-4E95E9712225}"/>
          </ac:spMkLst>
        </pc:spChg>
        <pc:spChg chg="mod ord">
          <ac:chgData name="Alicia Blake (2208796)" userId="S::2208796@student.uwtsd.ac.uk::c79351b6-5827-489a-bdae-1fff426b795c" providerId="AD" clId="Web-{9BAA411D-4034-6009-5842-1389085921EF}" dt="2026-02-02T21:47:53.185" v="51"/>
          <ac:spMkLst>
            <pc:docMk/>
            <pc:sldMk cId="2365354066" sldId="262"/>
            <ac:spMk id="4" creationId="{C50DC58F-6F36-2041-76B3-21F17EE489F3}"/>
          </ac:spMkLst>
        </pc:spChg>
        <pc:spChg chg="mod ord">
          <ac:chgData name="Alicia Blake (2208796)" userId="S::2208796@student.uwtsd.ac.uk::c79351b6-5827-489a-bdae-1fff426b795c" providerId="AD" clId="Web-{9BAA411D-4034-6009-5842-1389085921EF}" dt="2026-02-02T21:47:53.185" v="51"/>
          <ac:spMkLst>
            <pc:docMk/>
            <pc:sldMk cId="2365354066" sldId="262"/>
            <ac:spMk id="6" creationId="{E1621F44-3474-8EDD-0C71-95C62974C1FE}"/>
          </ac:spMkLst>
        </pc:spChg>
      </pc:sldChg>
      <pc:sldChg chg="modSp mod modClrScheme chgLayout">
        <pc:chgData name="Alicia Blake (2208796)" userId="S::2208796@student.uwtsd.ac.uk::c79351b6-5827-489a-bdae-1fff426b795c" providerId="AD" clId="Web-{9BAA411D-4034-6009-5842-1389085921EF}" dt="2026-02-02T21:47:53.185" v="51"/>
        <pc:sldMkLst>
          <pc:docMk/>
          <pc:sldMk cId="319862984" sldId="263"/>
        </pc:sldMkLst>
        <pc:spChg chg="mod ord">
          <ac:chgData name="Alicia Blake (2208796)" userId="S::2208796@student.uwtsd.ac.uk::c79351b6-5827-489a-bdae-1fff426b795c" providerId="AD" clId="Web-{9BAA411D-4034-6009-5842-1389085921EF}" dt="2026-02-02T21:47:53.185" v="51"/>
          <ac:spMkLst>
            <pc:docMk/>
            <pc:sldMk cId="319862984" sldId="263"/>
            <ac:spMk id="2" creationId="{D1461BA3-662E-35D4-8C2A-01471CAEEF89}"/>
          </ac:spMkLst>
        </pc:spChg>
        <pc:spChg chg="mod ord">
          <ac:chgData name="Alicia Blake (2208796)" userId="S::2208796@student.uwtsd.ac.uk::c79351b6-5827-489a-bdae-1fff426b795c" providerId="AD" clId="Web-{9BAA411D-4034-6009-5842-1389085921EF}" dt="2026-02-02T21:47:53.185" v="51"/>
          <ac:spMkLst>
            <pc:docMk/>
            <pc:sldMk cId="319862984" sldId="263"/>
            <ac:spMk id="3" creationId="{DABB5B16-2DF9-D0C5-7957-11CF24DDC44E}"/>
          </ac:spMkLst>
        </pc:spChg>
        <pc:spChg chg="mod ord">
          <ac:chgData name="Alicia Blake (2208796)" userId="S::2208796@student.uwtsd.ac.uk::c79351b6-5827-489a-bdae-1fff426b795c" providerId="AD" clId="Web-{9BAA411D-4034-6009-5842-1389085921EF}" dt="2026-02-02T21:47:53.185" v="51"/>
          <ac:spMkLst>
            <pc:docMk/>
            <pc:sldMk cId="319862984" sldId="263"/>
            <ac:spMk id="4" creationId="{3E444168-0B03-28D0-DE0D-AA6917D24BC1}"/>
          </ac:spMkLst>
        </pc:spChg>
        <pc:spChg chg="mod ord">
          <ac:chgData name="Alicia Blake (2208796)" userId="S::2208796@student.uwtsd.ac.uk::c79351b6-5827-489a-bdae-1fff426b795c" providerId="AD" clId="Web-{9BAA411D-4034-6009-5842-1389085921EF}" dt="2026-02-02T21:47:53.185" v="51"/>
          <ac:spMkLst>
            <pc:docMk/>
            <pc:sldMk cId="319862984" sldId="263"/>
            <ac:spMk id="5" creationId="{B485547E-BCF9-521C-3FA1-4B0D9B587227}"/>
          </ac:spMkLst>
        </pc:spChg>
        <pc:spChg chg="mod ord">
          <ac:chgData name="Alicia Blake (2208796)" userId="S::2208796@student.uwtsd.ac.uk::c79351b6-5827-489a-bdae-1fff426b795c" providerId="AD" clId="Web-{9BAA411D-4034-6009-5842-1389085921EF}" dt="2026-02-02T21:47:53.185" v="51"/>
          <ac:spMkLst>
            <pc:docMk/>
            <pc:sldMk cId="319862984" sldId="263"/>
            <ac:spMk id="6" creationId="{976B1222-EB77-EBB0-7E34-A50B43FB5FE6}"/>
          </ac:spMkLst>
        </pc:spChg>
      </pc:sldChg>
      <pc:sldChg chg="modSp mod modClrScheme chgLayout">
        <pc:chgData name="Alicia Blake (2208796)" userId="S::2208796@student.uwtsd.ac.uk::c79351b6-5827-489a-bdae-1fff426b795c" providerId="AD" clId="Web-{9BAA411D-4034-6009-5842-1389085921EF}" dt="2026-02-02T21:47:53.185" v="51"/>
        <pc:sldMkLst>
          <pc:docMk/>
          <pc:sldMk cId="2613521229" sldId="264"/>
        </pc:sldMkLst>
        <pc:spChg chg="mod ord">
          <ac:chgData name="Alicia Blake (2208796)" userId="S::2208796@student.uwtsd.ac.uk::c79351b6-5827-489a-bdae-1fff426b795c" providerId="AD" clId="Web-{9BAA411D-4034-6009-5842-1389085921EF}" dt="2026-02-02T21:47:53.185" v="51"/>
          <ac:spMkLst>
            <pc:docMk/>
            <pc:sldMk cId="2613521229" sldId="264"/>
            <ac:spMk id="2" creationId="{50B6CB66-7C8A-DC97-4E36-BD646387A0CF}"/>
          </ac:spMkLst>
        </pc:spChg>
        <pc:spChg chg="mod ord">
          <ac:chgData name="Alicia Blake (2208796)" userId="S::2208796@student.uwtsd.ac.uk::c79351b6-5827-489a-bdae-1fff426b795c" providerId="AD" clId="Web-{9BAA411D-4034-6009-5842-1389085921EF}" dt="2026-02-02T21:47:53.185" v="51"/>
          <ac:spMkLst>
            <pc:docMk/>
            <pc:sldMk cId="2613521229" sldId="264"/>
            <ac:spMk id="4" creationId="{D2ADB1CE-4CE9-B323-2694-75CF3DF7BB98}"/>
          </ac:spMkLst>
        </pc:spChg>
        <pc:spChg chg="mod ord">
          <ac:chgData name="Alicia Blake (2208796)" userId="S::2208796@student.uwtsd.ac.uk::c79351b6-5827-489a-bdae-1fff426b795c" providerId="AD" clId="Web-{9BAA411D-4034-6009-5842-1389085921EF}" dt="2026-02-02T21:47:53.185" v="51"/>
          <ac:spMkLst>
            <pc:docMk/>
            <pc:sldMk cId="2613521229" sldId="264"/>
            <ac:spMk id="5" creationId="{C0A13CAE-8F89-6F47-A597-A84F788AB883}"/>
          </ac:spMkLst>
        </pc:spChg>
        <pc:spChg chg="mod ord">
          <ac:chgData name="Alicia Blake (2208796)" userId="S::2208796@student.uwtsd.ac.uk::c79351b6-5827-489a-bdae-1fff426b795c" providerId="AD" clId="Web-{9BAA411D-4034-6009-5842-1389085921EF}" dt="2026-02-02T21:47:53.185" v="51"/>
          <ac:spMkLst>
            <pc:docMk/>
            <pc:sldMk cId="2613521229" sldId="264"/>
            <ac:spMk id="6" creationId="{CC0466FA-8AB0-DB6E-A4F2-E160F959F0C9}"/>
          </ac:spMkLst>
        </pc:spChg>
      </pc:sldChg>
      <pc:sldChg chg="modSp mod modClrScheme chgLayout">
        <pc:chgData name="Alicia Blake (2208796)" userId="S::2208796@student.uwtsd.ac.uk::c79351b6-5827-489a-bdae-1fff426b795c" providerId="AD" clId="Web-{9BAA411D-4034-6009-5842-1389085921EF}" dt="2026-02-02T21:47:53.185" v="51"/>
        <pc:sldMkLst>
          <pc:docMk/>
          <pc:sldMk cId="3122112056" sldId="265"/>
        </pc:sldMkLst>
        <pc:spChg chg="mod ord">
          <ac:chgData name="Alicia Blake (2208796)" userId="S::2208796@student.uwtsd.ac.uk::c79351b6-5827-489a-bdae-1fff426b795c" providerId="AD" clId="Web-{9BAA411D-4034-6009-5842-1389085921EF}" dt="2026-02-02T21:47:53.185" v="51"/>
          <ac:spMkLst>
            <pc:docMk/>
            <pc:sldMk cId="3122112056" sldId="265"/>
            <ac:spMk id="4" creationId="{218F77E1-56D1-BA5F-29E6-418B312E3FDA}"/>
          </ac:spMkLst>
        </pc:spChg>
        <pc:spChg chg="mod ord">
          <ac:chgData name="Alicia Blake (2208796)" userId="S::2208796@student.uwtsd.ac.uk::c79351b6-5827-489a-bdae-1fff426b795c" providerId="AD" clId="Web-{9BAA411D-4034-6009-5842-1389085921EF}" dt="2026-02-02T21:47:53.185" v="51"/>
          <ac:spMkLst>
            <pc:docMk/>
            <pc:sldMk cId="3122112056" sldId="265"/>
            <ac:spMk id="5" creationId="{8970A892-AEFC-6927-5657-4927B377813E}"/>
          </ac:spMkLst>
        </pc:spChg>
        <pc:spChg chg="mod ord">
          <ac:chgData name="Alicia Blake (2208796)" userId="S::2208796@student.uwtsd.ac.uk::c79351b6-5827-489a-bdae-1fff426b795c" providerId="AD" clId="Web-{9BAA411D-4034-6009-5842-1389085921EF}" dt="2026-02-02T21:47:53.185" v="51"/>
          <ac:spMkLst>
            <pc:docMk/>
            <pc:sldMk cId="3122112056" sldId="265"/>
            <ac:spMk id="6" creationId="{040FC30F-1005-DD3D-F7E4-9F56695CAA51}"/>
          </ac:spMkLst>
        </pc:spChg>
      </pc:sldChg>
      <pc:sldChg chg="modSp mod modClrScheme chgLayout">
        <pc:chgData name="Alicia Blake (2208796)" userId="S::2208796@student.uwtsd.ac.uk::c79351b6-5827-489a-bdae-1fff426b795c" providerId="AD" clId="Web-{9BAA411D-4034-6009-5842-1389085921EF}" dt="2026-02-02T21:47:53.185" v="51"/>
        <pc:sldMkLst>
          <pc:docMk/>
          <pc:sldMk cId="3561400302" sldId="266"/>
        </pc:sldMkLst>
        <pc:spChg chg="mod ord">
          <ac:chgData name="Alicia Blake (2208796)" userId="S::2208796@student.uwtsd.ac.uk::c79351b6-5827-489a-bdae-1fff426b795c" providerId="AD" clId="Web-{9BAA411D-4034-6009-5842-1389085921EF}" dt="2026-02-02T21:47:53.185" v="51"/>
          <ac:spMkLst>
            <pc:docMk/>
            <pc:sldMk cId="3561400302" sldId="266"/>
            <ac:spMk id="4" creationId="{F31899BB-CBC3-C959-8E13-87446E47A296}"/>
          </ac:spMkLst>
        </pc:spChg>
        <pc:spChg chg="mod ord">
          <ac:chgData name="Alicia Blake (2208796)" userId="S::2208796@student.uwtsd.ac.uk::c79351b6-5827-489a-bdae-1fff426b795c" providerId="AD" clId="Web-{9BAA411D-4034-6009-5842-1389085921EF}" dt="2026-02-02T21:47:53.185" v="51"/>
          <ac:spMkLst>
            <pc:docMk/>
            <pc:sldMk cId="3561400302" sldId="266"/>
            <ac:spMk id="5" creationId="{7A866BE0-0678-CC9E-6CA9-F7BA8888E417}"/>
          </ac:spMkLst>
        </pc:spChg>
        <pc:spChg chg="mod ord">
          <ac:chgData name="Alicia Blake (2208796)" userId="S::2208796@student.uwtsd.ac.uk::c79351b6-5827-489a-bdae-1fff426b795c" providerId="AD" clId="Web-{9BAA411D-4034-6009-5842-1389085921EF}" dt="2026-02-02T21:47:53.185" v="51"/>
          <ac:spMkLst>
            <pc:docMk/>
            <pc:sldMk cId="3561400302" sldId="266"/>
            <ac:spMk id="6" creationId="{2A3F3142-C2C6-0E6F-C29B-2F691B49D560}"/>
          </ac:spMkLst>
        </pc:spChg>
      </pc:sldChg>
      <pc:sldChg chg="modSp mod modClrScheme chgLayout">
        <pc:chgData name="Alicia Blake (2208796)" userId="S::2208796@student.uwtsd.ac.uk::c79351b6-5827-489a-bdae-1fff426b795c" providerId="AD" clId="Web-{9BAA411D-4034-6009-5842-1389085921EF}" dt="2026-02-02T21:47:53.185" v="51"/>
        <pc:sldMkLst>
          <pc:docMk/>
          <pc:sldMk cId="3769685643" sldId="267"/>
        </pc:sldMkLst>
        <pc:spChg chg="mod ord">
          <ac:chgData name="Alicia Blake (2208796)" userId="S::2208796@student.uwtsd.ac.uk::c79351b6-5827-489a-bdae-1fff426b795c" providerId="AD" clId="Web-{9BAA411D-4034-6009-5842-1389085921EF}" dt="2026-02-02T21:47:53.185" v="51"/>
          <ac:spMkLst>
            <pc:docMk/>
            <pc:sldMk cId="3769685643" sldId="267"/>
            <ac:spMk id="2" creationId="{BD1A329E-6D8E-4EC8-383C-FAB5E693D932}"/>
          </ac:spMkLst>
        </pc:spChg>
        <pc:spChg chg="mod ord">
          <ac:chgData name="Alicia Blake (2208796)" userId="S::2208796@student.uwtsd.ac.uk::c79351b6-5827-489a-bdae-1fff426b795c" providerId="AD" clId="Web-{9BAA411D-4034-6009-5842-1389085921EF}" dt="2026-02-02T21:47:53.185" v="51"/>
          <ac:spMkLst>
            <pc:docMk/>
            <pc:sldMk cId="3769685643" sldId="267"/>
            <ac:spMk id="4" creationId="{0411381B-EEA3-5CEF-E292-8E99427B5091}"/>
          </ac:spMkLst>
        </pc:spChg>
        <pc:spChg chg="mod ord">
          <ac:chgData name="Alicia Blake (2208796)" userId="S::2208796@student.uwtsd.ac.uk::c79351b6-5827-489a-bdae-1fff426b795c" providerId="AD" clId="Web-{9BAA411D-4034-6009-5842-1389085921EF}" dt="2026-02-02T21:47:53.185" v="51"/>
          <ac:spMkLst>
            <pc:docMk/>
            <pc:sldMk cId="3769685643" sldId="267"/>
            <ac:spMk id="5" creationId="{62C4C8D3-6211-24D0-4A15-D54564D9528D}"/>
          </ac:spMkLst>
        </pc:spChg>
        <pc:spChg chg="mod ord">
          <ac:chgData name="Alicia Blake (2208796)" userId="S::2208796@student.uwtsd.ac.uk::c79351b6-5827-489a-bdae-1fff426b795c" providerId="AD" clId="Web-{9BAA411D-4034-6009-5842-1389085921EF}" dt="2026-02-02T21:47:53.185" v="51"/>
          <ac:spMkLst>
            <pc:docMk/>
            <pc:sldMk cId="3769685643" sldId="267"/>
            <ac:spMk id="6" creationId="{C24D15EE-3C35-7EB3-FA30-AEA2A5029F72}"/>
          </ac:spMkLst>
        </pc:spChg>
      </pc:sldChg>
      <pc:sldChg chg="modSp mod modClrScheme chgLayout">
        <pc:chgData name="Alicia Blake (2208796)" userId="S::2208796@student.uwtsd.ac.uk::c79351b6-5827-489a-bdae-1fff426b795c" providerId="AD" clId="Web-{9BAA411D-4034-6009-5842-1389085921EF}" dt="2026-02-02T21:47:53.185" v="51"/>
        <pc:sldMkLst>
          <pc:docMk/>
          <pc:sldMk cId="1972449690" sldId="268"/>
        </pc:sldMkLst>
        <pc:spChg chg="mod ord">
          <ac:chgData name="Alicia Blake (2208796)" userId="S::2208796@student.uwtsd.ac.uk::c79351b6-5827-489a-bdae-1fff426b795c" providerId="AD" clId="Web-{9BAA411D-4034-6009-5842-1389085921EF}" dt="2026-02-02T21:47:53.185" v="51"/>
          <ac:spMkLst>
            <pc:docMk/>
            <pc:sldMk cId="1972449690" sldId="268"/>
            <ac:spMk id="4" creationId="{C646BAB8-6CA9-9003-1A92-5646760AF4B6}"/>
          </ac:spMkLst>
        </pc:spChg>
        <pc:spChg chg="mod ord">
          <ac:chgData name="Alicia Blake (2208796)" userId="S::2208796@student.uwtsd.ac.uk::c79351b6-5827-489a-bdae-1fff426b795c" providerId="AD" clId="Web-{9BAA411D-4034-6009-5842-1389085921EF}" dt="2026-02-02T21:47:53.185" v="51"/>
          <ac:spMkLst>
            <pc:docMk/>
            <pc:sldMk cId="1972449690" sldId="268"/>
            <ac:spMk id="5" creationId="{BAEBF081-3D66-2EC2-153B-8CE89731549C}"/>
          </ac:spMkLst>
        </pc:spChg>
        <pc:spChg chg="mod ord">
          <ac:chgData name="Alicia Blake (2208796)" userId="S::2208796@student.uwtsd.ac.uk::c79351b6-5827-489a-bdae-1fff426b795c" providerId="AD" clId="Web-{9BAA411D-4034-6009-5842-1389085921EF}" dt="2026-02-02T21:47:53.185" v="51"/>
          <ac:spMkLst>
            <pc:docMk/>
            <pc:sldMk cId="1972449690" sldId="268"/>
            <ac:spMk id="6" creationId="{0762D1D5-0E00-5007-B535-C3109EA8A1CF}"/>
          </ac:spMkLst>
        </pc:spChg>
      </pc:sldChg>
      <pc:sldChg chg="modSp mod modClrScheme chgLayout">
        <pc:chgData name="Alicia Blake (2208796)" userId="S::2208796@student.uwtsd.ac.uk::c79351b6-5827-489a-bdae-1fff426b795c" providerId="AD" clId="Web-{9BAA411D-4034-6009-5842-1389085921EF}" dt="2026-02-02T21:47:53.185" v="51"/>
        <pc:sldMkLst>
          <pc:docMk/>
          <pc:sldMk cId="3233601359" sldId="269"/>
        </pc:sldMkLst>
        <pc:spChg chg="mod ord">
          <ac:chgData name="Alicia Blake (2208796)" userId="S::2208796@student.uwtsd.ac.uk::c79351b6-5827-489a-bdae-1fff426b795c" providerId="AD" clId="Web-{9BAA411D-4034-6009-5842-1389085921EF}" dt="2026-02-02T21:47:53.185" v="51"/>
          <ac:spMkLst>
            <pc:docMk/>
            <pc:sldMk cId="3233601359" sldId="269"/>
            <ac:spMk id="2" creationId="{E7430E66-A57E-F8FD-ACB0-DE1E4842237F}"/>
          </ac:spMkLst>
        </pc:spChg>
        <pc:spChg chg="mod ord">
          <ac:chgData name="Alicia Blake (2208796)" userId="S::2208796@student.uwtsd.ac.uk::c79351b6-5827-489a-bdae-1fff426b795c" providerId="AD" clId="Web-{9BAA411D-4034-6009-5842-1389085921EF}" dt="2026-02-02T21:47:53.185" v="51"/>
          <ac:spMkLst>
            <pc:docMk/>
            <pc:sldMk cId="3233601359" sldId="269"/>
            <ac:spMk id="3" creationId="{B6ED9C36-1B85-FBB5-CF3B-CA932707DEA9}"/>
          </ac:spMkLst>
        </pc:spChg>
        <pc:spChg chg="mod ord">
          <ac:chgData name="Alicia Blake (2208796)" userId="S::2208796@student.uwtsd.ac.uk::c79351b6-5827-489a-bdae-1fff426b795c" providerId="AD" clId="Web-{9BAA411D-4034-6009-5842-1389085921EF}" dt="2026-02-02T21:47:53.185" v="51"/>
          <ac:spMkLst>
            <pc:docMk/>
            <pc:sldMk cId="3233601359" sldId="269"/>
            <ac:spMk id="4" creationId="{A6324F32-D183-B0B6-A07C-F9FC204A751B}"/>
          </ac:spMkLst>
        </pc:spChg>
        <pc:spChg chg="mod ord">
          <ac:chgData name="Alicia Blake (2208796)" userId="S::2208796@student.uwtsd.ac.uk::c79351b6-5827-489a-bdae-1fff426b795c" providerId="AD" clId="Web-{9BAA411D-4034-6009-5842-1389085921EF}" dt="2026-02-02T21:47:53.185" v="51"/>
          <ac:spMkLst>
            <pc:docMk/>
            <pc:sldMk cId="3233601359" sldId="269"/>
            <ac:spMk id="5" creationId="{703DFC0B-62AB-B279-BF8E-14F824A75937}"/>
          </ac:spMkLst>
        </pc:spChg>
        <pc:spChg chg="mod ord">
          <ac:chgData name="Alicia Blake (2208796)" userId="S::2208796@student.uwtsd.ac.uk::c79351b6-5827-489a-bdae-1fff426b795c" providerId="AD" clId="Web-{9BAA411D-4034-6009-5842-1389085921EF}" dt="2026-02-02T21:47:53.185" v="51"/>
          <ac:spMkLst>
            <pc:docMk/>
            <pc:sldMk cId="3233601359" sldId="269"/>
            <ac:spMk id="6" creationId="{FA0D3492-42B4-329F-3F4F-13753A231188}"/>
          </ac:spMkLst>
        </pc:spChg>
      </pc:sldChg>
      <pc:sldChg chg="addSp delSp modSp mod setBg modClrScheme setClrOvrMap delDesignElem chgLayout">
        <pc:chgData name="Alicia Blake (2208796)" userId="S::2208796@student.uwtsd.ac.uk::c79351b6-5827-489a-bdae-1fff426b795c" providerId="AD" clId="Web-{9BAA411D-4034-6009-5842-1389085921EF}" dt="2026-02-02T21:47:53.185" v="51"/>
        <pc:sldMkLst>
          <pc:docMk/>
          <pc:sldMk cId="2283380969" sldId="270"/>
        </pc:sldMkLst>
        <pc:spChg chg="mod ord">
          <ac:chgData name="Alicia Blake (2208796)" userId="S::2208796@student.uwtsd.ac.uk::c79351b6-5827-489a-bdae-1fff426b795c" providerId="AD" clId="Web-{9BAA411D-4034-6009-5842-1389085921EF}" dt="2026-02-02T21:47:53.185" v="51"/>
          <ac:spMkLst>
            <pc:docMk/>
            <pc:sldMk cId="2283380969" sldId="270"/>
            <ac:spMk id="4" creationId="{CF37D019-BB8F-A526-EA87-1CDD5DF8BEC6}"/>
          </ac:spMkLst>
        </pc:spChg>
        <pc:spChg chg="mod ord">
          <ac:chgData name="Alicia Blake (2208796)" userId="S::2208796@student.uwtsd.ac.uk::c79351b6-5827-489a-bdae-1fff426b795c" providerId="AD" clId="Web-{9BAA411D-4034-6009-5842-1389085921EF}" dt="2026-02-02T21:47:53.185" v="51"/>
          <ac:spMkLst>
            <pc:docMk/>
            <pc:sldMk cId="2283380969" sldId="270"/>
            <ac:spMk id="5" creationId="{50EDD81A-4F81-8884-4417-15E3BCF9BBDE}"/>
          </ac:spMkLst>
        </pc:spChg>
        <pc:spChg chg="mod ord">
          <ac:chgData name="Alicia Blake (2208796)" userId="S::2208796@student.uwtsd.ac.uk::c79351b6-5827-489a-bdae-1fff426b795c" providerId="AD" clId="Web-{9BAA411D-4034-6009-5842-1389085921EF}" dt="2026-02-02T21:47:53.185" v="51"/>
          <ac:spMkLst>
            <pc:docMk/>
            <pc:sldMk cId="2283380969" sldId="270"/>
            <ac:spMk id="6" creationId="{3229E875-DF19-D6A2-998B-4FAC484D8CA0}"/>
          </ac:spMkLst>
        </pc:spChg>
        <pc:spChg chg="add mod ord">
          <ac:chgData name="Alicia Blake (2208796)" userId="S::2208796@student.uwtsd.ac.uk::c79351b6-5827-489a-bdae-1fff426b795c" providerId="AD" clId="Web-{9BAA411D-4034-6009-5842-1389085921EF}" dt="2026-02-02T21:47:53.185" v="51"/>
          <ac:spMkLst>
            <pc:docMk/>
            <pc:sldMk cId="2283380969" sldId="270"/>
            <ac:spMk id="30" creationId="{D6226564-7C4F-568A-2A82-39B86D0150F0}"/>
          </ac:spMkLst>
        </pc:spChg>
      </pc:sldChg>
      <pc:sldChg chg="modSp mod modClrScheme chgLayout">
        <pc:chgData name="Alicia Blake (2208796)" userId="S::2208796@student.uwtsd.ac.uk::c79351b6-5827-489a-bdae-1fff426b795c" providerId="AD" clId="Web-{9BAA411D-4034-6009-5842-1389085921EF}" dt="2026-02-02T21:47:53.185" v="51"/>
        <pc:sldMkLst>
          <pc:docMk/>
          <pc:sldMk cId="1674594764" sldId="271"/>
        </pc:sldMkLst>
        <pc:spChg chg="mod ord">
          <ac:chgData name="Alicia Blake (2208796)" userId="S::2208796@student.uwtsd.ac.uk::c79351b6-5827-489a-bdae-1fff426b795c" providerId="AD" clId="Web-{9BAA411D-4034-6009-5842-1389085921EF}" dt="2026-02-02T21:47:53.185" v="51"/>
          <ac:spMkLst>
            <pc:docMk/>
            <pc:sldMk cId="1674594764" sldId="271"/>
            <ac:spMk id="2" creationId="{A4700CC0-6301-1325-52A7-D88733EDA1A9}"/>
          </ac:spMkLst>
        </pc:spChg>
        <pc:spChg chg="mod ord">
          <ac:chgData name="Alicia Blake (2208796)" userId="S::2208796@student.uwtsd.ac.uk::c79351b6-5827-489a-bdae-1fff426b795c" providerId="AD" clId="Web-{9BAA411D-4034-6009-5842-1389085921EF}" dt="2026-02-02T21:47:53.185" v="51"/>
          <ac:spMkLst>
            <pc:docMk/>
            <pc:sldMk cId="1674594764" sldId="271"/>
            <ac:spMk id="4" creationId="{CCF0E062-9585-E7DE-03D0-0B89938E8260}"/>
          </ac:spMkLst>
        </pc:spChg>
        <pc:spChg chg="mod ord">
          <ac:chgData name="Alicia Blake (2208796)" userId="S::2208796@student.uwtsd.ac.uk::c79351b6-5827-489a-bdae-1fff426b795c" providerId="AD" clId="Web-{9BAA411D-4034-6009-5842-1389085921EF}" dt="2026-02-02T21:47:53.185" v="51"/>
          <ac:spMkLst>
            <pc:docMk/>
            <pc:sldMk cId="1674594764" sldId="271"/>
            <ac:spMk id="5" creationId="{1A36BC2E-2172-0F90-7349-74A26715BFD1}"/>
          </ac:spMkLst>
        </pc:spChg>
        <pc:spChg chg="mod ord">
          <ac:chgData name="Alicia Blake (2208796)" userId="S::2208796@student.uwtsd.ac.uk::c79351b6-5827-489a-bdae-1fff426b795c" providerId="AD" clId="Web-{9BAA411D-4034-6009-5842-1389085921EF}" dt="2026-02-02T21:47:53.185" v="51"/>
          <ac:spMkLst>
            <pc:docMk/>
            <pc:sldMk cId="1674594764" sldId="271"/>
            <ac:spMk id="6" creationId="{F31901EB-378E-F87E-FAA2-AEE06BF2E7CC}"/>
          </ac:spMkLst>
        </pc:spChg>
      </pc:sldChg>
      <pc:sldChg chg="modSp mod modClrScheme chgLayout">
        <pc:chgData name="Alicia Blake (2208796)" userId="S::2208796@student.uwtsd.ac.uk::c79351b6-5827-489a-bdae-1fff426b795c" providerId="AD" clId="Web-{9BAA411D-4034-6009-5842-1389085921EF}" dt="2026-02-02T21:47:53.185" v="51"/>
        <pc:sldMkLst>
          <pc:docMk/>
          <pc:sldMk cId="3683271841" sldId="272"/>
        </pc:sldMkLst>
        <pc:spChg chg="mod ord">
          <ac:chgData name="Alicia Blake (2208796)" userId="S::2208796@student.uwtsd.ac.uk::c79351b6-5827-489a-bdae-1fff426b795c" providerId="AD" clId="Web-{9BAA411D-4034-6009-5842-1389085921EF}" dt="2026-02-02T21:47:53.185" v="51"/>
          <ac:spMkLst>
            <pc:docMk/>
            <pc:sldMk cId="3683271841" sldId="272"/>
            <ac:spMk id="2" creationId="{0D2732F1-0B3E-4B19-BCE1-E04611A625A7}"/>
          </ac:spMkLst>
        </pc:spChg>
        <pc:spChg chg="mod ord">
          <ac:chgData name="Alicia Blake (2208796)" userId="S::2208796@student.uwtsd.ac.uk::c79351b6-5827-489a-bdae-1fff426b795c" providerId="AD" clId="Web-{9BAA411D-4034-6009-5842-1389085921EF}" dt="2026-02-02T21:47:53.185" v="51"/>
          <ac:spMkLst>
            <pc:docMk/>
            <pc:sldMk cId="3683271841" sldId="272"/>
            <ac:spMk id="3" creationId="{8880F263-9D79-B0D5-CA57-902AE83AFC33}"/>
          </ac:spMkLst>
        </pc:spChg>
        <pc:spChg chg="mod ord">
          <ac:chgData name="Alicia Blake (2208796)" userId="S::2208796@student.uwtsd.ac.uk::c79351b6-5827-489a-bdae-1fff426b795c" providerId="AD" clId="Web-{9BAA411D-4034-6009-5842-1389085921EF}" dt="2026-02-02T21:47:53.185" v="51"/>
          <ac:spMkLst>
            <pc:docMk/>
            <pc:sldMk cId="3683271841" sldId="272"/>
            <ac:spMk id="4" creationId="{77A6C98F-4757-C942-C1BF-9572D270D9DC}"/>
          </ac:spMkLst>
        </pc:spChg>
        <pc:spChg chg="mod ord">
          <ac:chgData name="Alicia Blake (2208796)" userId="S::2208796@student.uwtsd.ac.uk::c79351b6-5827-489a-bdae-1fff426b795c" providerId="AD" clId="Web-{9BAA411D-4034-6009-5842-1389085921EF}" dt="2026-02-02T21:47:53.185" v="51"/>
          <ac:spMkLst>
            <pc:docMk/>
            <pc:sldMk cId="3683271841" sldId="272"/>
            <ac:spMk id="5" creationId="{EDCA2D5F-E988-9862-69F2-4027EC5FB53E}"/>
          </ac:spMkLst>
        </pc:spChg>
        <pc:spChg chg="mod ord">
          <ac:chgData name="Alicia Blake (2208796)" userId="S::2208796@student.uwtsd.ac.uk::c79351b6-5827-489a-bdae-1fff426b795c" providerId="AD" clId="Web-{9BAA411D-4034-6009-5842-1389085921EF}" dt="2026-02-02T21:47:53.185" v="51"/>
          <ac:spMkLst>
            <pc:docMk/>
            <pc:sldMk cId="3683271841" sldId="272"/>
            <ac:spMk id="6" creationId="{E15A9D20-90AA-19CA-BFB3-82186FED9886}"/>
          </ac:spMkLst>
        </pc:spChg>
      </pc:sldChg>
      <pc:sldChg chg="modSp mod modClrScheme chgLayout">
        <pc:chgData name="Alicia Blake (2208796)" userId="S::2208796@student.uwtsd.ac.uk::c79351b6-5827-489a-bdae-1fff426b795c" providerId="AD" clId="Web-{9BAA411D-4034-6009-5842-1389085921EF}" dt="2026-02-02T21:47:53.185" v="51"/>
        <pc:sldMkLst>
          <pc:docMk/>
          <pc:sldMk cId="3270044680" sldId="273"/>
        </pc:sldMkLst>
        <pc:spChg chg="mod ord">
          <ac:chgData name="Alicia Blake (2208796)" userId="S::2208796@student.uwtsd.ac.uk::c79351b6-5827-489a-bdae-1fff426b795c" providerId="AD" clId="Web-{9BAA411D-4034-6009-5842-1389085921EF}" dt="2026-02-02T21:47:53.185" v="51"/>
          <ac:spMkLst>
            <pc:docMk/>
            <pc:sldMk cId="3270044680" sldId="273"/>
            <ac:spMk id="2" creationId="{D592E668-A36F-BED6-B37E-1B21451C3254}"/>
          </ac:spMkLst>
        </pc:spChg>
        <pc:spChg chg="mod ord">
          <ac:chgData name="Alicia Blake (2208796)" userId="S::2208796@student.uwtsd.ac.uk::c79351b6-5827-489a-bdae-1fff426b795c" providerId="AD" clId="Web-{9BAA411D-4034-6009-5842-1389085921EF}" dt="2026-02-02T21:47:53.185" v="51"/>
          <ac:spMkLst>
            <pc:docMk/>
            <pc:sldMk cId="3270044680" sldId="273"/>
            <ac:spMk id="3" creationId="{640979C4-78B1-8FFE-2588-3D35FA3C7933}"/>
          </ac:spMkLst>
        </pc:spChg>
        <pc:spChg chg="mod ord">
          <ac:chgData name="Alicia Blake (2208796)" userId="S::2208796@student.uwtsd.ac.uk::c79351b6-5827-489a-bdae-1fff426b795c" providerId="AD" clId="Web-{9BAA411D-4034-6009-5842-1389085921EF}" dt="2026-02-02T21:47:53.185" v="51"/>
          <ac:spMkLst>
            <pc:docMk/>
            <pc:sldMk cId="3270044680" sldId="273"/>
            <ac:spMk id="4" creationId="{1D8FAED4-0971-486E-537F-B32EA0E092E0}"/>
          </ac:spMkLst>
        </pc:spChg>
        <pc:spChg chg="mod ord">
          <ac:chgData name="Alicia Blake (2208796)" userId="S::2208796@student.uwtsd.ac.uk::c79351b6-5827-489a-bdae-1fff426b795c" providerId="AD" clId="Web-{9BAA411D-4034-6009-5842-1389085921EF}" dt="2026-02-02T21:47:53.185" v="51"/>
          <ac:spMkLst>
            <pc:docMk/>
            <pc:sldMk cId="3270044680" sldId="273"/>
            <ac:spMk id="5" creationId="{19FE76F1-5FB0-43DB-8E92-532FFA6703F5}"/>
          </ac:spMkLst>
        </pc:spChg>
        <pc:spChg chg="mod ord">
          <ac:chgData name="Alicia Blake (2208796)" userId="S::2208796@student.uwtsd.ac.uk::c79351b6-5827-489a-bdae-1fff426b795c" providerId="AD" clId="Web-{9BAA411D-4034-6009-5842-1389085921EF}" dt="2026-02-02T21:47:53.185" v="51"/>
          <ac:spMkLst>
            <pc:docMk/>
            <pc:sldMk cId="3270044680" sldId="273"/>
            <ac:spMk id="6" creationId="{F24013B7-D4A5-74F1-4BEB-32024115AC06}"/>
          </ac:spMkLst>
        </pc:spChg>
      </pc:sldChg>
      <pc:sldChg chg="modSp mod modClrScheme chgLayout">
        <pc:chgData name="Alicia Blake (2208796)" userId="S::2208796@student.uwtsd.ac.uk::c79351b6-5827-489a-bdae-1fff426b795c" providerId="AD" clId="Web-{9BAA411D-4034-6009-5842-1389085921EF}" dt="2026-02-02T21:47:53.185" v="51"/>
        <pc:sldMkLst>
          <pc:docMk/>
          <pc:sldMk cId="2199245570" sldId="274"/>
        </pc:sldMkLst>
        <pc:spChg chg="mod ord">
          <ac:chgData name="Alicia Blake (2208796)" userId="S::2208796@student.uwtsd.ac.uk::c79351b6-5827-489a-bdae-1fff426b795c" providerId="AD" clId="Web-{9BAA411D-4034-6009-5842-1389085921EF}" dt="2026-02-02T21:47:53.185" v="51"/>
          <ac:spMkLst>
            <pc:docMk/>
            <pc:sldMk cId="2199245570" sldId="274"/>
            <ac:spMk id="2" creationId="{A8748067-DCA5-3CF1-69B1-A0E61AFBB1E1}"/>
          </ac:spMkLst>
        </pc:spChg>
        <pc:spChg chg="mod ord">
          <ac:chgData name="Alicia Blake (2208796)" userId="S::2208796@student.uwtsd.ac.uk::c79351b6-5827-489a-bdae-1fff426b795c" providerId="AD" clId="Web-{9BAA411D-4034-6009-5842-1389085921EF}" dt="2026-02-02T21:47:53.185" v="51"/>
          <ac:spMkLst>
            <pc:docMk/>
            <pc:sldMk cId="2199245570" sldId="274"/>
            <ac:spMk id="3" creationId="{97605E87-84B7-2E88-8ACC-E540C957A3A3}"/>
          </ac:spMkLst>
        </pc:spChg>
        <pc:spChg chg="mod ord">
          <ac:chgData name="Alicia Blake (2208796)" userId="S::2208796@student.uwtsd.ac.uk::c79351b6-5827-489a-bdae-1fff426b795c" providerId="AD" clId="Web-{9BAA411D-4034-6009-5842-1389085921EF}" dt="2026-02-02T21:47:53.185" v="51"/>
          <ac:spMkLst>
            <pc:docMk/>
            <pc:sldMk cId="2199245570" sldId="274"/>
            <ac:spMk id="4" creationId="{92A6084D-74FD-1929-D1C5-6D95A4EC9E01}"/>
          </ac:spMkLst>
        </pc:spChg>
        <pc:spChg chg="mod ord">
          <ac:chgData name="Alicia Blake (2208796)" userId="S::2208796@student.uwtsd.ac.uk::c79351b6-5827-489a-bdae-1fff426b795c" providerId="AD" clId="Web-{9BAA411D-4034-6009-5842-1389085921EF}" dt="2026-02-02T21:47:53.185" v="51"/>
          <ac:spMkLst>
            <pc:docMk/>
            <pc:sldMk cId="2199245570" sldId="274"/>
            <ac:spMk id="5" creationId="{BBB3F572-1571-9F82-ECD0-8A51595BF8A1}"/>
          </ac:spMkLst>
        </pc:spChg>
        <pc:spChg chg="mod ord">
          <ac:chgData name="Alicia Blake (2208796)" userId="S::2208796@student.uwtsd.ac.uk::c79351b6-5827-489a-bdae-1fff426b795c" providerId="AD" clId="Web-{9BAA411D-4034-6009-5842-1389085921EF}" dt="2026-02-02T21:47:53.185" v="51"/>
          <ac:spMkLst>
            <pc:docMk/>
            <pc:sldMk cId="2199245570" sldId="274"/>
            <ac:spMk id="6" creationId="{2F1C6E10-7DD3-3752-3BCB-160FB45EC462}"/>
          </ac:spMkLst>
        </pc:spChg>
      </pc:sldChg>
      <pc:sldChg chg="modSp mod modClrScheme chgLayout">
        <pc:chgData name="Alicia Blake (2208796)" userId="S::2208796@student.uwtsd.ac.uk::c79351b6-5827-489a-bdae-1fff426b795c" providerId="AD" clId="Web-{9BAA411D-4034-6009-5842-1389085921EF}" dt="2026-02-02T21:47:53.185" v="51"/>
        <pc:sldMkLst>
          <pc:docMk/>
          <pc:sldMk cId="418696696" sldId="275"/>
        </pc:sldMkLst>
        <pc:spChg chg="mod ord">
          <ac:chgData name="Alicia Blake (2208796)" userId="S::2208796@student.uwtsd.ac.uk::c79351b6-5827-489a-bdae-1fff426b795c" providerId="AD" clId="Web-{9BAA411D-4034-6009-5842-1389085921EF}" dt="2026-02-02T21:47:53.185" v="51"/>
          <ac:spMkLst>
            <pc:docMk/>
            <pc:sldMk cId="418696696" sldId="275"/>
            <ac:spMk id="2" creationId="{AB992027-8F9E-8411-223F-8978673E421D}"/>
          </ac:spMkLst>
        </pc:spChg>
        <pc:spChg chg="mod ord">
          <ac:chgData name="Alicia Blake (2208796)" userId="S::2208796@student.uwtsd.ac.uk::c79351b6-5827-489a-bdae-1fff426b795c" providerId="AD" clId="Web-{9BAA411D-4034-6009-5842-1389085921EF}" dt="2026-02-02T21:47:53.185" v="51"/>
          <ac:spMkLst>
            <pc:docMk/>
            <pc:sldMk cId="418696696" sldId="275"/>
            <ac:spMk id="3" creationId="{5559844A-B192-3A5D-52F4-687BBFFF47C7}"/>
          </ac:spMkLst>
        </pc:spChg>
        <pc:spChg chg="mod ord">
          <ac:chgData name="Alicia Blake (2208796)" userId="S::2208796@student.uwtsd.ac.uk::c79351b6-5827-489a-bdae-1fff426b795c" providerId="AD" clId="Web-{9BAA411D-4034-6009-5842-1389085921EF}" dt="2026-02-02T21:47:53.185" v="51"/>
          <ac:spMkLst>
            <pc:docMk/>
            <pc:sldMk cId="418696696" sldId="275"/>
            <ac:spMk id="4" creationId="{384BA7B0-1763-321E-2940-589D2237B209}"/>
          </ac:spMkLst>
        </pc:spChg>
        <pc:spChg chg="mod ord">
          <ac:chgData name="Alicia Blake (2208796)" userId="S::2208796@student.uwtsd.ac.uk::c79351b6-5827-489a-bdae-1fff426b795c" providerId="AD" clId="Web-{9BAA411D-4034-6009-5842-1389085921EF}" dt="2026-02-02T21:47:53.185" v="51"/>
          <ac:spMkLst>
            <pc:docMk/>
            <pc:sldMk cId="418696696" sldId="275"/>
            <ac:spMk id="5" creationId="{AE9AD73C-B06D-6D38-691F-07D03BCD3593}"/>
          </ac:spMkLst>
        </pc:spChg>
        <pc:spChg chg="mod ord">
          <ac:chgData name="Alicia Blake (2208796)" userId="S::2208796@student.uwtsd.ac.uk::c79351b6-5827-489a-bdae-1fff426b795c" providerId="AD" clId="Web-{9BAA411D-4034-6009-5842-1389085921EF}" dt="2026-02-02T21:47:53.185" v="51"/>
          <ac:spMkLst>
            <pc:docMk/>
            <pc:sldMk cId="418696696" sldId="275"/>
            <ac:spMk id="6" creationId="{3599E417-D79F-3DDB-F537-B237BBD2D6E6}"/>
          </ac:spMkLst>
        </pc:spChg>
      </pc:sldChg>
      <pc:sldChg chg="modSp mod modClrScheme chgLayout">
        <pc:chgData name="Alicia Blake (2208796)" userId="S::2208796@student.uwtsd.ac.uk::c79351b6-5827-489a-bdae-1fff426b795c" providerId="AD" clId="Web-{9BAA411D-4034-6009-5842-1389085921EF}" dt="2026-02-02T21:47:53.185" v="51"/>
        <pc:sldMkLst>
          <pc:docMk/>
          <pc:sldMk cId="3603500058" sldId="276"/>
        </pc:sldMkLst>
        <pc:spChg chg="mod ord">
          <ac:chgData name="Alicia Blake (2208796)" userId="S::2208796@student.uwtsd.ac.uk::c79351b6-5827-489a-bdae-1fff426b795c" providerId="AD" clId="Web-{9BAA411D-4034-6009-5842-1389085921EF}" dt="2026-02-02T21:47:53.185" v="51"/>
          <ac:spMkLst>
            <pc:docMk/>
            <pc:sldMk cId="3603500058" sldId="276"/>
            <ac:spMk id="2" creationId="{F6CDE9A6-FCE4-64A6-4E06-CABAA5DA704E}"/>
          </ac:spMkLst>
        </pc:spChg>
        <pc:spChg chg="mod ord">
          <ac:chgData name="Alicia Blake (2208796)" userId="S::2208796@student.uwtsd.ac.uk::c79351b6-5827-489a-bdae-1fff426b795c" providerId="AD" clId="Web-{9BAA411D-4034-6009-5842-1389085921EF}" dt="2026-02-02T21:47:53.185" v="51"/>
          <ac:spMkLst>
            <pc:docMk/>
            <pc:sldMk cId="3603500058" sldId="276"/>
            <ac:spMk id="3" creationId="{48E729B4-BEA3-81ED-37BD-53D97D6C0A4F}"/>
          </ac:spMkLst>
        </pc:spChg>
        <pc:spChg chg="mod ord">
          <ac:chgData name="Alicia Blake (2208796)" userId="S::2208796@student.uwtsd.ac.uk::c79351b6-5827-489a-bdae-1fff426b795c" providerId="AD" clId="Web-{9BAA411D-4034-6009-5842-1389085921EF}" dt="2026-02-02T21:47:53.185" v="51"/>
          <ac:spMkLst>
            <pc:docMk/>
            <pc:sldMk cId="3603500058" sldId="276"/>
            <ac:spMk id="4" creationId="{105B0FE6-647E-211D-21DC-D947D7F65081}"/>
          </ac:spMkLst>
        </pc:spChg>
        <pc:spChg chg="mod ord">
          <ac:chgData name="Alicia Blake (2208796)" userId="S::2208796@student.uwtsd.ac.uk::c79351b6-5827-489a-bdae-1fff426b795c" providerId="AD" clId="Web-{9BAA411D-4034-6009-5842-1389085921EF}" dt="2026-02-02T21:47:53.185" v="51"/>
          <ac:spMkLst>
            <pc:docMk/>
            <pc:sldMk cId="3603500058" sldId="276"/>
            <ac:spMk id="5" creationId="{27AC808F-37D4-5DE3-E2D9-67B28B6C3CD4}"/>
          </ac:spMkLst>
        </pc:spChg>
        <pc:spChg chg="mod ord">
          <ac:chgData name="Alicia Blake (2208796)" userId="S::2208796@student.uwtsd.ac.uk::c79351b6-5827-489a-bdae-1fff426b795c" providerId="AD" clId="Web-{9BAA411D-4034-6009-5842-1389085921EF}" dt="2026-02-02T21:47:53.185" v="51"/>
          <ac:spMkLst>
            <pc:docMk/>
            <pc:sldMk cId="3603500058" sldId="276"/>
            <ac:spMk id="6" creationId="{8CBEB7A0-50E6-3E32-8676-9576AD9338A9}"/>
          </ac:spMkLst>
        </pc:spChg>
      </pc:sldChg>
      <pc:sldChg chg="modSp mod modClrScheme chgLayout">
        <pc:chgData name="Alicia Blake (2208796)" userId="S::2208796@student.uwtsd.ac.uk::c79351b6-5827-489a-bdae-1fff426b795c" providerId="AD" clId="Web-{9BAA411D-4034-6009-5842-1389085921EF}" dt="2026-02-02T21:47:53.185" v="51"/>
        <pc:sldMkLst>
          <pc:docMk/>
          <pc:sldMk cId="3928519810" sldId="277"/>
        </pc:sldMkLst>
        <pc:spChg chg="mod ord">
          <ac:chgData name="Alicia Blake (2208796)" userId="S::2208796@student.uwtsd.ac.uk::c79351b6-5827-489a-bdae-1fff426b795c" providerId="AD" clId="Web-{9BAA411D-4034-6009-5842-1389085921EF}" dt="2026-02-02T21:47:53.185" v="51"/>
          <ac:spMkLst>
            <pc:docMk/>
            <pc:sldMk cId="3928519810" sldId="277"/>
            <ac:spMk id="2" creationId="{4958C8A7-A248-6CEE-0223-A8BF90739662}"/>
          </ac:spMkLst>
        </pc:spChg>
        <pc:spChg chg="mod ord">
          <ac:chgData name="Alicia Blake (2208796)" userId="S::2208796@student.uwtsd.ac.uk::c79351b6-5827-489a-bdae-1fff426b795c" providerId="AD" clId="Web-{9BAA411D-4034-6009-5842-1389085921EF}" dt="2026-02-02T21:47:53.185" v="51"/>
          <ac:spMkLst>
            <pc:docMk/>
            <pc:sldMk cId="3928519810" sldId="277"/>
            <ac:spMk id="3" creationId="{E8F97A65-4CD0-D3D5-E022-535D5EE5D12D}"/>
          </ac:spMkLst>
        </pc:spChg>
        <pc:spChg chg="mod ord">
          <ac:chgData name="Alicia Blake (2208796)" userId="S::2208796@student.uwtsd.ac.uk::c79351b6-5827-489a-bdae-1fff426b795c" providerId="AD" clId="Web-{9BAA411D-4034-6009-5842-1389085921EF}" dt="2026-02-02T21:47:53.185" v="51"/>
          <ac:spMkLst>
            <pc:docMk/>
            <pc:sldMk cId="3928519810" sldId="277"/>
            <ac:spMk id="4" creationId="{13BA6D32-D900-C9DF-201D-1C1FE4BFA7FB}"/>
          </ac:spMkLst>
        </pc:spChg>
        <pc:spChg chg="mod ord">
          <ac:chgData name="Alicia Blake (2208796)" userId="S::2208796@student.uwtsd.ac.uk::c79351b6-5827-489a-bdae-1fff426b795c" providerId="AD" clId="Web-{9BAA411D-4034-6009-5842-1389085921EF}" dt="2026-02-02T21:47:53.185" v="51"/>
          <ac:spMkLst>
            <pc:docMk/>
            <pc:sldMk cId="3928519810" sldId="277"/>
            <ac:spMk id="5" creationId="{832213CA-080E-E262-B498-35ADCA371843}"/>
          </ac:spMkLst>
        </pc:spChg>
        <pc:spChg chg="mod ord">
          <ac:chgData name="Alicia Blake (2208796)" userId="S::2208796@student.uwtsd.ac.uk::c79351b6-5827-489a-bdae-1fff426b795c" providerId="AD" clId="Web-{9BAA411D-4034-6009-5842-1389085921EF}" dt="2026-02-02T21:47:53.185" v="51"/>
          <ac:spMkLst>
            <pc:docMk/>
            <pc:sldMk cId="3928519810" sldId="277"/>
            <ac:spMk id="6" creationId="{7B9E1651-C6FC-8B3A-E525-DB53DD78550E}"/>
          </ac:spMkLst>
        </pc:spChg>
      </pc:sldChg>
      <pc:sldChg chg="modSp mod modClrScheme chgLayout">
        <pc:chgData name="Alicia Blake (2208796)" userId="S::2208796@student.uwtsd.ac.uk::c79351b6-5827-489a-bdae-1fff426b795c" providerId="AD" clId="Web-{9BAA411D-4034-6009-5842-1389085921EF}" dt="2026-02-02T21:47:53.185" v="51"/>
        <pc:sldMkLst>
          <pc:docMk/>
          <pc:sldMk cId="468731862" sldId="278"/>
        </pc:sldMkLst>
        <pc:spChg chg="mod ord">
          <ac:chgData name="Alicia Blake (2208796)" userId="S::2208796@student.uwtsd.ac.uk::c79351b6-5827-489a-bdae-1fff426b795c" providerId="AD" clId="Web-{9BAA411D-4034-6009-5842-1389085921EF}" dt="2026-02-02T21:47:53.185" v="51"/>
          <ac:spMkLst>
            <pc:docMk/>
            <pc:sldMk cId="468731862" sldId="278"/>
            <ac:spMk id="2" creationId="{1FCD56BF-15CF-3CD8-952D-C01F2A6AF62D}"/>
          </ac:spMkLst>
        </pc:spChg>
        <pc:spChg chg="mod ord">
          <ac:chgData name="Alicia Blake (2208796)" userId="S::2208796@student.uwtsd.ac.uk::c79351b6-5827-489a-bdae-1fff426b795c" providerId="AD" clId="Web-{9BAA411D-4034-6009-5842-1389085921EF}" dt="2026-02-02T21:47:53.185" v="51"/>
          <ac:spMkLst>
            <pc:docMk/>
            <pc:sldMk cId="468731862" sldId="278"/>
            <ac:spMk id="3" creationId="{27ED1FB3-661B-663E-96E8-277BFBABB68E}"/>
          </ac:spMkLst>
        </pc:spChg>
        <pc:spChg chg="mod ord">
          <ac:chgData name="Alicia Blake (2208796)" userId="S::2208796@student.uwtsd.ac.uk::c79351b6-5827-489a-bdae-1fff426b795c" providerId="AD" clId="Web-{9BAA411D-4034-6009-5842-1389085921EF}" dt="2026-02-02T21:47:53.185" v="51"/>
          <ac:spMkLst>
            <pc:docMk/>
            <pc:sldMk cId="468731862" sldId="278"/>
            <ac:spMk id="4" creationId="{4D659F1C-BACD-B7F6-1CCB-D0E3CCDBE447}"/>
          </ac:spMkLst>
        </pc:spChg>
        <pc:spChg chg="mod ord">
          <ac:chgData name="Alicia Blake (2208796)" userId="S::2208796@student.uwtsd.ac.uk::c79351b6-5827-489a-bdae-1fff426b795c" providerId="AD" clId="Web-{9BAA411D-4034-6009-5842-1389085921EF}" dt="2026-02-02T21:47:53.185" v="51"/>
          <ac:spMkLst>
            <pc:docMk/>
            <pc:sldMk cId="468731862" sldId="278"/>
            <ac:spMk id="5" creationId="{6C143B52-5B4B-7294-AB44-5E20020CFA51}"/>
          </ac:spMkLst>
        </pc:spChg>
        <pc:spChg chg="mod ord">
          <ac:chgData name="Alicia Blake (2208796)" userId="S::2208796@student.uwtsd.ac.uk::c79351b6-5827-489a-bdae-1fff426b795c" providerId="AD" clId="Web-{9BAA411D-4034-6009-5842-1389085921EF}" dt="2026-02-02T21:47:53.185" v="51"/>
          <ac:spMkLst>
            <pc:docMk/>
            <pc:sldMk cId="468731862" sldId="278"/>
            <ac:spMk id="6" creationId="{8CEDAC85-C06A-2FF9-507F-F2A8EE236659}"/>
          </ac:spMkLst>
        </pc:spChg>
      </pc:sldChg>
      <pc:sldChg chg="modSp mod modClrScheme chgLayout">
        <pc:chgData name="Alicia Blake (2208796)" userId="S::2208796@student.uwtsd.ac.uk::c79351b6-5827-489a-bdae-1fff426b795c" providerId="AD" clId="Web-{9BAA411D-4034-6009-5842-1389085921EF}" dt="2026-02-02T21:47:53.185" v="51"/>
        <pc:sldMkLst>
          <pc:docMk/>
          <pc:sldMk cId="282002704" sldId="279"/>
        </pc:sldMkLst>
        <pc:spChg chg="mod ord">
          <ac:chgData name="Alicia Blake (2208796)" userId="S::2208796@student.uwtsd.ac.uk::c79351b6-5827-489a-bdae-1fff426b795c" providerId="AD" clId="Web-{9BAA411D-4034-6009-5842-1389085921EF}" dt="2026-02-02T21:47:53.185" v="51"/>
          <ac:spMkLst>
            <pc:docMk/>
            <pc:sldMk cId="282002704" sldId="279"/>
            <ac:spMk id="2" creationId="{EEE0316D-2685-FA9A-175C-EA3F35D1CCA6}"/>
          </ac:spMkLst>
        </pc:spChg>
        <pc:spChg chg="mod ord">
          <ac:chgData name="Alicia Blake (2208796)" userId="S::2208796@student.uwtsd.ac.uk::c79351b6-5827-489a-bdae-1fff426b795c" providerId="AD" clId="Web-{9BAA411D-4034-6009-5842-1389085921EF}" dt="2026-02-02T21:47:53.185" v="51"/>
          <ac:spMkLst>
            <pc:docMk/>
            <pc:sldMk cId="282002704" sldId="279"/>
            <ac:spMk id="3" creationId="{2CB8A1D1-3C37-4521-6ADA-8D770ACF4589}"/>
          </ac:spMkLst>
        </pc:spChg>
        <pc:spChg chg="mod ord">
          <ac:chgData name="Alicia Blake (2208796)" userId="S::2208796@student.uwtsd.ac.uk::c79351b6-5827-489a-bdae-1fff426b795c" providerId="AD" clId="Web-{9BAA411D-4034-6009-5842-1389085921EF}" dt="2026-02-02T21:47:53.185" v="51"/>
          <ac:spMkLst>
            <pc:docMk/>
            <pc:sldMk cId="282002704" sldId="279"/>
            <ac:spMk id="4" creationId="{0F525E39-25C7-F964-01E2-FBC102935838}"/>
          </ac:spMkLst>
        </pc:spChg>
        <pc:spChg chg="mod ord">
          <ac:chgData name="Alicia Blake (2208796)" userId="S::2208796@student.uwtsd.ac.uk::c79351b6-5827-489a-bdae-1fff426b795c" providerId="AD" clId="Web-{9BAA411D-4034-6009-5842-1389085921EF}" dt="2026-02-02T21:47:53.185" v="51"/>
          <ac:spMkLst>
            <pc:docMk/>
            <pc:sldMk cId="282002704" sldId="279"/>
            <ac:spMk id="5" creationId="{DE709C82-F7E7-DC21-80F6-5145C1EDD7C8}"/>
          </ac:spMkLst>
        </pc:spChg>
        <pc:spChg chg="mod ord">
          <ac:chgData name="Alicia Blake (2208796)" userId="S::2208796@student.uwtsd.ac.uk::c79351b6-5827-489a-bdae-1fff426b795c" providerId="AD" clId="Web-{9BAA411D-4034-6009-5842-1389085921EF}" dt="2026-02-02T21:47:53.185" v="51"/>
          <ac:spMkLst>
            <pc:docMk/>
            <pc:sldMk cId="282002704" sldId="279"/>
            <ac:spMk id="6" creationId="{376A568E-9199-F900-8543-4E61ABE8572C}"/>
          </ac:spMkLst>
        </pc:spChg>
      </pc:sldChg>
      <pc:sldChg chg="modSp mod modClrScheme chgLayout">
        <pc:chgData name="Alicia Blake (2208796)" userId="S::2208796@student.uwtsd.ac.uk::c79351b6-5827-489a-bdae-1fff426b795c" providerId="AD" clId="Web-{9BAA411D-4034-6009-5842-1389085921EF}" dt="2026-02-02T21:47:53.185" v="51"/>
        <pc:sldMkLst>
          <pc:docMk/>
          <pc:sldMk cId="1411637144" sldId="280"/>
        </pc:sldMkLst>
        <pc:spChg chg="mod ord">
          <ac:chgData name="Alicia Blake (2208796)" userId="S::2208796@student.uwtsd.ac.uk::c79351b6-5827-489a-bdae-1fff426b795c" providerId="AD" clId="Web-{9BAA411D-4034-6009-5842-1389085921EF}" dt="2026-02-02T21:47:53.185" v="51"/>
          <ac:spMkLst>
            <pc:docMk/>
            <pc:sldMk cId="1411637144" sldId="280"/>
            <ac:spMk id="2" creationId="{B4B7B11F-8F26-7783-AE03-BDD983B82B28}"/>
          </ac:spMkLst>
        </pc:spChg>
        <pc:spChg chg="mod ord">
          <ac:chgData name="Alicia Blake (2208796)" userId="S::2208796@student.uwtsd.ac.uk::c79351b6-5827-489a-bdae-1fff426b795c" providerId="AD" clId="Web-{9BAA411D-4034-6009-5842-1389085921EF}" dt="2026-02-02T21:47:53.185" v="51"/>
          <ac:spMkLst>
            <pc:docMk/>
            <pc:sldMk cId="1411637144" sldId="280"/>
            <ac:spMk id="3" creationId="{4E92B911-965E-1A43-735B-3539BA1996C9}"/>
          </ac:spMkLst>
        </pc:spChg>
        <pc:spChg chg="mod ord">
          <ac:chgData name="Alicia Blake (2208796)" userId="S::2208796@student.uwtsd.ac.uk::c79351b6-5827-489a-bdae-1fff426b795c" providerId="AD" clId="Web-{9BAA411D-4034-6009-5842-1389085921EF}" dt="2026-02-02T21:47:53.185" v="51"/>
          <ac:spMkLst>
            <pc:docMk/>
            <pc:sldMk cId="1411637144" sldId="280"/>
            <ac:spMk id="4" creationId="{CC7ED656-FFF7-D32F-169C-1C8F1B450DB0}"/>
          </ac:spMkLst>
        </pc:spChg>
        <pc:spChg chg="mod ord">
          <ac:chgData name="Alicia Blake (2208796)" userId="S::2208796@student.uwtsd.ac.uk::c79351b6-5827-489a-bdae-1fff426b795c" providerId="AD" clId="Web-{9BAA411D-4034-6009-5842-1389085921EF}" dt="2026-02-02T21:47:53.185" v="51"/>
          <ac:spMkLst>
            <pc:docMk/>
            <pc:sldMk cId="1411637144" sldId="280"/>
            <ac:spMk id="5" creationId="{98A3B52C-DFDD-24F4-5855-361B35C78468}"/>
          </ac:spMkLst>
        </pc:spChg>
        <pc:spChg chg="mod ord">
          <ac:chgData name="Alicia Blake (2208796)" userId="S::2208796@student.uwtsd.ac.uk::c79351b6-5827-489a-bdae-1fff426b795c" providerId="AD" clId="Web-{9BAA411D-4034-6009-5842-1389085921EF}" dt="2026-02-02T21:47:53.185" v="51"/>
          <ac:spMkLst>
            <pc:docMk/>
            <pc:sldMk cId="1411637144" sldId="280"/>
            <ac:spMk id="6" creationId="{05CA1FE7-3922-63B7-AE76-80378AE311FB}"/>
          </ac:spMkLst>
        </pc:spChg>
      </pc:sldChg>
      <pc:sldChg chg="modSp mod modClrScheme chgLayout">
        <pc:chgData name="Alicia Blake (2208796)" userId="S::2208796@student.uwtsd.ac.uk::c79351b6-5827-489a-bdae-1fff426b795c" providerId="AD" clId="Web-{9BAA411D-4034-6009-5842-1389085921EF}" dt="2026-02-02T21:47:53.185" v="51"/>
        <pc:sldMkLst>
          <pc:docMk/>
          <pc:sldMk cId="967341977" sldId="281"/>
        </pc:sldMkLst>
        <pc:spChg chg="mod ord">
          <ac:chgData name="Alicia Blake (2208796)" userId="S::2208796@student.uwtsd.ac.uk::c79351b6-5827-489a-bdae-1fff426b795c" providerId="AD" clId="Web-{9BAA411D-4034-6009-5842-1389085921EF}" dt="2026-02-02T21:47:53.185" v="51"/>
          <ac:spMkLst>
            <pc:docMk/>
            <pc:sldMk cId="967341977" sldId="281"/>
            <ac:spMk id="2" creationId="{D4C3F68C-F7D3-F9B7-7252-3A34F7C88035}"/>
          </ac:spMkLst>
        </pc:spChg>
        <pc:spChg chg="mod ord">
          <ac:chgData name="Alicia Blake (2208796)" userId="S::2208796@student.uwtsd.ac.uk::c79351b6-5827-489a-bdae-1fff426b795c" providerId="AD" clId="Web-{9BAA411D-4034-6009-5842-1389085921EF}" dt="2026-02-02T21:47:53.185" v="51"/>
          <ac:spMkLst>
            <pc:docMk/>
            <pc:sldMk cId="967341977" sldId="281"/>
            <ac:spMk id="3" creationId="{C9A83396-09E4-81C3-3231-71B5876DA76E}"/>
          </ac:spMkLst>
        </pc:spChg>
        <pc:spChg chg="mod ord">
          <ac:chgData name="Alicia Blake (2208796)" userId="S::2208796@student.uwtsd.ac.uk::c79351b6-5827-489a-bdae-1fff426b795c" providerId="AD" clId="Web-{9BAA411D-4034-6009-5842-1389085921EF}" dt="2026-02-02T21:47:53.185" v="51"/>
          <ac:spMkLst>
            <pc:docMk/>
            <pc:sldMk cId="967341977" sldId="281"/>
            <ac:spMk id="4" creationId="{6A05D37E-82D1-D735-F2A2-526F50A6AC6C}"/>
          </ac:spMkLst>
        </pc:spChg>
        <pc:spChg chg="mod ord">
          <ac:chgData name="Alicia Blake (2208796)" userId="S::2208796@student.uwtsd.ac.uk::c79351b6-5827-489a-bdae-1fff426b795c" providerId="AD" clId="Web-{9BAA411D-4034-6009-5842-1389085921EF}" dt="2026-02-02T21:47:53.185" v="51"/>
          <ac:spMkLst>
            <pc:docMk/>
            <pc:sldMk cId="967341977" sldId="281"/>
            <ac:spMk id="5" creationId="{1A6E6785-2DCC-ACE8-0BF2-797DC67C58F3}"/>
          </ac:spMkLst>
        </pc:spChg>
        <pc:spChg chg="mod ord">
          <ac:chgData name="Alicia Blake (2208796)" userId="S::2208796@student.uwtsd.ac.uk::c79351b6-5827-489a-bdae-1fff426b795c" providerId="AD" clId="Web-{9BAA411D-4034-6009-5842-1389085921EF}" dt="2026-02-02T21:47:53.185" v="51"/>
          <ac:spMkLst>
            <pc:docMk/>
            <pc:sldMk cId="967341977" sldId="281"/>
            <ac:spMk id="6" creationId="{3212AC3C-2845-236A-A481-2B4FACDCAE0F}"/>
          </ac:spMkLst>
        </pc:spChg>
      </pc:sldChg>
      <pc:sldChg chg="modSp mod modClrScheme chgLayout">
        <pc:chgData name="Alicia Blake (2208796)" userId="S::2208796@student.uwtsd.ac.uk::c79351b6-5827-489a-bdae-1fff426b795c" providerId="AD" clId="Web-{9BAA411D-4034-6009-5842-1389085921EF}" dt="2026-02-02T21:47:53.185" v="51"/>
        <pc:sldMkLst>
          <pc:docMk/>
          <pc:sldMk cId="686432414" sldId="282"/>
        </pc:sldMkLst>
        <pc:spChg chg="mod ord">
          <ac:chgData name="Alicia Blake (2208796)" userId="S::2208796@student.uwtsd.ac.uk::c79351b6-5827-489a-bdae-1fff426b795c" providerId="AD" clId="Web-{9BAA411D-4034-6009-5842-1389085921EF}" dt="2026-02-02T21:47:53.185" v="51"/>
          <ac:spMkLst>
            <pc:docMk/>
            <pc:sldMk cId="686432414" sldId="282"/>
            <ac:spMk id="4" creationId="{592334EC-1B80-E8FF-9AAD-51F6B9B59A77}"/>
          </ac:spMkLst>
        </pc:spChg>
        <pc:spChg chg="mod ord">
          <ac:chgData name="Alicia Blake (2208796)" userId="S::2208796@student.uwtsd.ac.uk::c79351b6-5827-489a-bdae-1fff426b795c" providerId="AD" clId="Web-{9BAA411D-4034-6009-5842-1389085921EF}" dt="2026-02-02T21:47:53.185" v="51"/>
          <ac:spMkLst>
            <pc:docMk/>
            <pc:sldMk cId="686432414" sldId="282"/>
            <ac:spMk id="5" creationId="{4934B0FC-B946-ED6E-2577-A3B2FA6A04FE}"/>
          </ac:spMkLst>
        </pc:spChg>
        <pc:spChg chg="mod ord">
          <ac:chgData name="Alicia Blake (2208796)" userId="S::2208796@student.uwtsd.ac.uk::c79351b6-5827-489a-bdae-1fff426b795c" providerId="AD" clId="Web-{9BAA411D-4034-6009-5842-1389085921EF}" dt="2026-02-02T21:47:53.185" v="51"/>
          <ac:spMkLst>
            <pc:docMk/>
            <pc:sldMk cId="686432414" sldId="282"/>
            <ac:spMk id="6" creationId="{56D4C8A0-D6A9-EF38-C75A-CC7BD5ABB2AC}"/>
          </ac:spMkLst>
        </pc:spChg>
      </pc:sldChg>
      <pc:sldChg chg="modSp mod modClrScheme chgLayout">
        <pc:chgData name="Alicia Blake (2208796)" userId="S::2208796@student.uwtsd.ac.uk::c79351b6-5827-489a-bdae-1fff426b795c" providerId="AD" clId="Web-{9BAA411D-4034-6009-5842-1389085921EF}" dt="2026-02-02T21:47:53.185" v="51"/>
        <pc:sldMkLst>
          <pc:docMk/>
          <pc:sldMk cId="2502230289" sldId="283"/>
        </pc:sldMkLst>
        <pc:spChg chg="mod ord">
          <ac:chgData name="Alicia Blake (2208796)" userId="S::2208796@student.uwtsd.ac.uk::c79351b6-5827-489a-bdae-1fff426b795c" providerId="AD" clId="Web-{9BAA411D-4034-6009-5842-1389085921EF}" dt="2026-02-02T21:47:53.185" v="51"/>
          <ac:spMkLst>
            <pc:docMk/>
            <pc:sldMk cId="2502230289" sldId="283"/>
            <ac:spMk id="2" creationId="{3A5C97AD-8C57-FB60-0577-9C521B3F3DE2}"/>
          </ac:spMkLst>
        </pc:spChg>
        <pc:spChg chg="mod ord">
          <ac:chgData name="Alicia Blake (2208796)" userId="S::2208796@student.uwtsd.ac.uk::c79351b6-5827-489a-bdae-1fff426b795c" providerId="AD" clId="Web-{9BAA411D-4034-6009-5842-1389085921EF}" dt="2026-02-02T21:47:53.185" v="51"/>
          <ac:spMkLst>
            <pc:docMk/>
            <pc:sldMk cId="2502230289" sldId="283"/>
            <ac:spMk id="3" creationId="{F7E0DB0C-7DA3-C982-1C55-C5D86C5C4C5B}"/>
          </ac:spMkLst>
        </pc:spChg>
        <pc:spChg chg="mod ord">
          <ac:chgData name="Alicia Blake (2208796)" userId="S::2208796@student.uwtsd.ac.uk::c79351b6-5827-489a-bdae-1fff426b795c" providerId="AD" clId="Web-{9BAA411D-4034-6009-5842-1389085921EF}" dt="2026-02-02T21:47:53.185" v="51"/>
          <ac:spMkLst>
            <pc:docMk/>
            <pc:sldMk cId="2502230289" sldId="283"/>
            <ac:spMk id="4" creationId="{989882A2-9647-C954-C0EC-C4DBD532DD99}"/>
          </ac:spMkLst>
        </pc:spChg>
        <pc:spChg chg="mod ord">
          <ac:chgData name="Alicia Blake (2208796)" userId="S::2208796@student.uwtsd.ac.uk::c79351b6-5827-489a-bdae-1fff426b795c" providerId="AD" clId="Web-{9BAA411D-4034-6009-5842-1389085921EF}" dt="2026-02-02T21:47:53.185" v="51"/>
          <ac:spMkLst>
            <pc:docMk/>
            <pc:sldMk cId="2502230289" sldId="283"/>
            <ac:spMk id="5" creationId="{D88C3778-150A-6B1B-2B45-3E99B80B3B20}"/>
          </ac:spMkLst>
        </pc:spChg>
        <pc:spChg chg="mod ord">
          <ac:chgData name="Alicia Blake (2208796)" userId="S::2208796@student.uwtsd.ac.uk::c79351b6-5827-489a-bdae-1fff426b795c" providerId="AD" clId="Web-{9BAA411D-4034-6009-5842-1389085921EF}" dt="2026-02-02T21:47:53.185" v="51"/>
          <ac:spMkLst>
            <pc:docMk/>
            <pc:sldMk cId="2502230289" sldId="283"/>
            <ac:spMk id="6" creationId="{AB1D6AF3-D554-FD33-DFEC-9BBB28C47533}"/>
          </ac:spMkLst>
        </pc:spChg>
      </pc:sldChg>
      <pc:sldChg chg="modSp mod modClrScheme chgLayout">
        <pc:chgData name="Alicia Blake (2208796)" userId="S::2208796@student.uwtsd.ac.uk::c79351b6-5827-489a-bdae-1fff426b795c" providerId="AD" clId="Web-{9BAA411D-4034-6009-5842-1389085921EF}" dt="2026-02-02T21:47:53.185" v="51"/>
        <pc:sldMkLst>
          <pc:docMk/>
          <pc:sldMk cId="1491826624" sldId="284"/>
        </pc:sldMkLst>
        <pc:spChg chg="mod ord">
          <ac:chgData name="Alicia Blake (2208796)" userId="S::2208796@student.uwtsd.ac.uk::c79351b6-5827-489a-bdae-1fff426b795c" providerId="AD" clId="Web-{9BAA411D-4034-6009-5842-1389085921EF}" dt="2026-02-02T21:47:53.185" v="51"/>
          <ac:spMkLst>
            <pc:docMk/>
            <pc:sldMk cId="1491826624" sldId="284"/>
            <ac:spMk id="2" creationId="{DCD65E93-9009-BBE4-6A0E-802A56334520}"/>
          </ac:spMkLst>
        </pc:spChg>
        <pc:spChg chg="mod ord">
          <ac:chgData name="Alicia Blake (2208796)" userId="S::2208796@student.uwtsd.ac.uk::c79351b6-5827-489a-bdae-1fff426b795c" providerId="AD" clId="Web-{9BAA411D-4034-6009-5842-1389085921EF}" dt="2026-02-02T21:47:53.185" v="51"/>
          <ac:spMkLst>
            <pc:docMk/>
            <pc:sldMk cId="1491826624" sldId="284"/>
            <ac:spMk id="3" creationId="{57E20681-A85E-7F3B-5704-C1BC4D1E1DE8}"/>
          </ac:spMkLst>
        </pc:spChg>
        <pc:spChg chg="mod ord">
          <ac:chgData name="Alicia Blake (2208796)" userId="S::2208796@student.uwtsd.ac.uk::c79351b6-5827-489a-bdae-1fff426b795c" providerId="AD" clId="Web-{9BAA411D-4034-6009-5842-1389085921EF}" dt="2026-02-02T21:47:53.185" v="51"/>
          <ac:spMkLst>
            <pc:docMk/>
            <pc:sldMk cId="1491826624" sldId="284"/>
            <ac:spMk id="4" creationId="{24424285-EE68-02F0-72A6-5881000DDBA5}"/>
          </ac:spMkLst>
        </pc:spChg>
        <pc:spChg chg="mod ord">
          <ac:chgData name="Alicia Blake (2208796)" userId="S::2208796@student.uwtsd.ac.uk::c79351b6-5827-489a-bdae-1fff426b795c" providerId="AD" clId="Web-{9BAA411D-4034-6009-5842-1389085921EF}" dt="2026-02-02T21:47:53.185" v="51"/>
          <ac:spMkLst>
            <pc:docMk/>
            <pc:sldMk cId="1491826624" sldId="284"/>
            <ac:spMk id="5" creationId="{7DECCC8C-3525-4CC1-C451-2D292C2DF42D}"/>
          </ac:spMkLst>
        </pc:spChg>
        <pc:spChg chg="mod ord">
          <ac:chgData name="Alicia Blake (2208796)" userId="S::2208796@student.uwtsd.ac.uk::c79351b6-5827-489a-bdae-1fff426b795c" providerId="AD" clId="Web-{9BAA411D-4034-6009-5842-1389085921EF}" dt="2026-02-02T21:47:53.185" v="51"/>
          <ac:spMkLst>
            <pc:docMk/>
            <pc:sldMk cId="1491826624" sldId="284"/>
            <ac:spMk id="6" creationId="{992154E9-653F-9EA5-EA87-E3D1E60F1FC7}"/>
          </ac:spMkLst>
        </pc:spChg>
      </pc:sldChg>
      <pc:sldChg chg="modSp mod modClrScheme chgLayout">
        <pc:chgData name="Alicia Blake (2208796)" userId="S::2208796@student.uwtsd.ac.uk::c79351b6-5827-489a-bdae-1fff426b795c" providerId="AD" clId="Web-{9BAA411D-4034-6009-5842-1389085921EF}" dt="2026-02-02T21:47:53.185" v="51"/>
        <pc:sldMkLst>
          <pc:docMk/>
          <pc:sldMk cId="3588892300" sldId="285"/>
        </pc:sldMkLst>
        <pc:spChg chg="mod ord">
          <ac:chgData name="Alicia Blake (2208796)" userId="S::2208796@student.uwtsd.ac.uk::c79351b6-5827-489a-bdae-1fff426b795c" providerId="AD" clId="Web-{9BAA411D-4034-6009-5842-1389085921EF}" dt="2026-02-02T21:47:53.185" v="51"/>
          <ac:spMkLst>
            <pc:docMk/>
            <pc:sldMk cId="3588892300" sldId="285"/>
            <ac:spMk id="2" creationId="{BD1F69E7-35A6-AEE2-93A2-CA701E66DEA5}"/>
          </ac:spMkLst>
        </pc:spChg>
        <pc:spChg chg="mod ord">
          <ac:chgData name="Alicia Blake (2208796)" userId="S::2208796@student.uwtsd.ac.uk::c79351b6-5827-489a-bdae-1fff426b795c" providerId="AD" clId="Web-{9BAA411D-4034-6009-5842-1389085921EF}" dt="2026-02-02T21:47:53.185" v="51"/>
          <ac:spMkLst>
            <pc:docMk/>
            <pc:sldMk cId="3588892300" sldId="285"/>
            <ac:spMk id="3" creationId="{59586CE4-793C-89E9-409E-A616BC8D39E9}"/>
          </ac:spMkLst>
        </pc:spChg>
        <pc:spChg chg="mod ord">
          <ac:chgData name="Alicia Blake (2208796)" userId="S::2208796@student.uwtsd.ac.uk::c79351b6-5827-489a-bdae-1fff426b795c" providerId="AD" clId="Web-{9BAA411D-4034-6009-5842-1389085921EF}" dt="2026-02-02T21:47:53.185" v="51"/>
          <ac:spMkLst>
            <pc:docMk/>
            <pc:sldMk cId="3588892300" sldId="285"/>
            <ac:spMk id="4" creationId="{E45C483A-3C99-063C-E19B-4C7E3BE4B270}"/>
          </ac:spMkLst>
        </pc:spChg>
        <pc:spChg chg="mod ord">
          <ac:chgData name="Alicia Blake (2208796)" userId="S::2208796@student.uwtsd.ac.uk::c79351b6-5827-489a-bdae-1fff426b795c" providerId="AD" clId="Web-{9BAA411D-4034-6009-5842-1389085921EF}" dt="2026-02-02T21:47:53.185" v="51"/>
          <ac:spMkLst>
            <pc:docMk/>
            <pc:sldMk cId="3588892300" sldId="285"/>
            <ac:spMk id="5" creationId="{6D5B75B2-5EDA-DCE5-7883-395C7547F039}"/>
          </ac:spMkLst>
        </pc:spChg>
        <pc:spChg chg="mod ord">
          <ac:chgData name="Alicia Blake (2208796)" userId="S::2208796@student.uwtsd.ac.uk::c79351b6-5827-489a-bdae-1fff426b795c" providerId="AD" clId="Web-{9BAA411D-4034-6009-5842-1389085921EF}" dt="2026-02-02T21:47:53.185" v="51"/>
          <ac:spMkLst>
            <pc:docMk/>
            <pc:sldMk cId="3588892300" sldId="285"/>
            <ac:spMk id="6" creationId="{7FD0541A-26F4-F418-12D9-12023C73408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4B01DC-D97E-44E4-8B66-095BFD3EB70F}" type="doc">
      <dgm:prSet loTypeId="urn:microsoft.com/office/officeart/2005/8/layout/process2" loCatId="process" qsTypeId="urn:microsoft.com/office/officeart/2005/8/quickstyle/simple1" qsCatId="simple" csTypeId="urn:microsoft.com/office/officeart/2005/8/colors/accent6_3" csCatId="accent6" phldr="1"/>
      <dgm:spPr/>
    </dgm:pt>
    <dgm:pt modelId="{32DE3C2A-CC1C-4288-A63A-38D9CB4641F7}">
      <dgm:prSet phldr="0" custT="1"/>
      <dgm:spPr/>
      <dgm:t>
        <a:bodyPr/>
        <a:lstStyle/>
        <a:p>
          <a:pPr algn="l" rtl="0"/>
          <a:r>
            <a:rPr lang="en-GB" sz="1200" b="1">
              <a:latin typeface="Arial"/>
              <a:cs typeface="Arial"/>
            </a:rPr>
            <a:t>Transformational Leadership Theory</a:t>
          </a:r>
          <a:r>
            <a:rPr lang="en-GB" sz="1200">
              <a:latin typeface="Arial"/>
              <a:cs typeface="Arial"/>
            </a:rPr>
            <a:t>: Leaders who inspire and support staff improve engagement and development (Inkpen, 2024).</a:t>
          </a:r>
        </a:p>
      </dgm:t>
    </dgm:pt>
    <dgm:pt modelId="{9A94F0B2-1C9F-4966-8215-15E56FA3E84E}" type="parTrans" cxnId="{93D23655-54AD-4D73-A85A-153434D941FF}">
      <dgm:prSet/>
      <dgm:spPr/>
      <dgm:t>
        <a:bodyPr/>
        <a:lstStyle/>
        <a:p>
          <a:endParaRPr lang="en-GB"/>
        </a:p>
      </dgm:t>
    </dgm:pt>
    <dgm:pt modelId="{0F59ABCB-DFEB-4FFB-9B59-5172B63C0192}" type="sibTrans" cxnId="{93D23655-54AD-4D73-A85A-153434D941FF}">
      <dgm:prSet/>
      <dgm:spPr/>
      <dgm:t>
        <a:bodyPr/>
        <a:lstStyle/>
        <a:p>
          <a:endParaRPr lang="en-GB"/>
        </a:p>
      </dgm:t>
    </dgm:pt>
    <dgm:pt modelId="{E02A99FC-F2D1-47B0-BB18-A2EE7165C24C}">
      <dgm:prSet phldr="0"/>
      <dgm:spPr/>
      <dgm:t>
        <a:bodyPr/>
        <a:lstStyle/>
        <a:p>
          <a:pPr algn="l" rtl="0"/>
          <a:r>
            <a:rPr lang="en-GB" sz="1600" b="1">
              <a:latin typeface="Arial"/>
              <a:cs typeface="Arial"/>
            </a:rPr>
            <a:t>Human Capital </a:t>
          </a:r>
          <a:r>
            <a:rPr lang="en-GB" sz="1600">
              <a:latin typeface="Arial"/>
              <a:cs typeface="Arial"/>
            </a:rPr>
            <a:t>Theory: Leadership training as strategic investment in organisational capability</a:t>
          </a:r>
        </a:p>
      </dgm:t>
    </dgm:pt>
    <dgm:pt modelId="{81AEB9E5-71AD-45EC-9003-D7182433060F}" type="parTrans" cxnId="{2146EDBA-675A-47CB-B8A9-9D991EC125F0}">
      <dgm:prSet/>
      <dgm:spPr/>
      <dgm:t>
        <a:bodyPr/>
        <a:lstStyle/>
        <a:p>
          <a:endParaRPr lang="en-GB"/>
        </a:p>
      </dgm:t>
    </dgm:pt>
    <dgm:pt modelId="{1204CCF0-2CDE-4AB2-BEB0-6EF631DA73C9}" type="sibTrans" cxnId="{2146EDBA-675A-47CB-B8A9-9D991EC125F0}">
      <dgm:prSet/>
      <dgm:spPr/>
      <dgm:t>
        <a:bodyPr/>
        <a:lstStyle/>
        <a:p>
          <a:endParaRPr lang="en-GB"/>
        </a:p>
      </dgm:t>
    </dgm:pt>
    <dgm:pt modelId="{A202DEFC-BFAD-4998-A603-97502D200BA5}">
      <dgm:prSet phldr="0" custT="1"/>
      <dgm:spPr/>
      <dgm:t>
        <a:bodyPr/>
        <a:lstStyle/>
        <a:p>
          <a:pPr algn="l" rtl="0"/>
          <a:r>
            <a:rPr lang="en-GB" sz="1200" b="1">
              <a:latin typeface="Arial"/>
              <a:cs typeface="Arial"/>
            </a:rPr>
            <a:t>Social Learning </a:t>
          </a:r>
          <a:r>
            <a:rPr lang="en-GB" sz="1200">
              <a:latin typeface="Arial"/>
              <a:cs typeface="Arial"/>
            </a:rPr>
            <a:t>Theory: Coaching, mentoring and role modelling strengthen leadership skills (Ng, 2022).</a:t>
          </a:r>
        </a:p>
      </dgm:t>
    </dgm:pt>
    <dgm:pt modelId="{BD6DB972-F149-47E7-88C5-22B496486271}" type="parTrans" cxnId="{7DAAF284-3878-4145-9284-06B48E9C51C9}">
      <dgm:prSet/>
      <dgm:spPr/>
      <dgm:t>
        <a:bodyPr/>
        <a:lstStyle/>
        <a:p>
          <a:endParaRPr lang="en-GB"/>
        </a:p>
      </dgm:t>
    </dgm:pt>
    <dgm:pt modelId="{EB02AB30-AF42-4D95-88BE-FA6F9453B27B}" type="sibTrans" cxnId="{7DAAF284-3878-4145-9284-06B48E9C51C9}">
      <dgm:prSet/>
      <dgm:spPr/>
      <dgm:t>
        <a:bodyPr/>
        <a:lstStyle/>
        <a:p>
          <a:endParaRPr lang="en-GB"/>
        </a:p>
      </dgm:t>
    </dgm:pt>
    <dgm:pt modelId="{9A16A082-861E-4334-AC69-769BD75C674D}">
      <dgm:prSet phldr="0" custT="1"/>
      <dgm:spPr/>
      <dgm:t>
        <a:bodyPr/>
        <a:lstStyle/>
        <a:p>
          <a:pPr algn="l" rtl="0"/>
          <a:r>
            <a:rPr lang="en-GB" sz="1100" b="1">
              <a:latin typeface="Arial"/>
              <a:cs typeface="Arial"/>
            </a:rPr>
            <a:t>Adult Learning Theory (Andragogy): </a:t>
          </a:r>
          <a:r>
            <a:rPr lang="en-GB" sz="1100">
              <a:latin typeface="Arial"/>
              <a:cs typeface="Arial"/>
            </a:rPr>
            <a:t>Leadership development should be experiential, problem-centred and practice-based</a:t>
          </a:r>
          <a:r>
            <a:rPr lang="en-GB" sz="1100" b="0">
              <a:latin typeface="Arial"/>
              <a:cs typeface="Arial"/>
            </a:rPr>
            <a:t> (Mukhalalati and Taylor, 2019).</a:t>
          </a:r>
          <a:endParaRPr lang="en-GB" sz="1100" b="1">
            <a:latin typeface="Arial"/>
            <a:cs typeface="Arial"/>
          </a:endParaRPr>
        </a:p>
      </dgm:t>
    </dgm:pt>
    <dgm:pt modelId="{F585C878-3672-4A31-B2E8-A17EBD8B7039}" type="parTrans" cxnId="{7BE9711E-32C8-4966-96F1-613ECBAD97B1}">
      <dgm:prSet/>
      <dgm:spPr/>
      <dgm:t>
        <a:bodyPr/>
        <a:lstStyle/>
        <a:p>
          <a:endParaRPr lang="en-GB"/>
        </a:p>
      </dgm:t>
    </dgm:pt>
    <dgm:pt modelId="{ED762B2E-0422-4D04-87F6-BBBB68AB5DCF}" type="sibTrans" cxnId="{7BE9711E-32C8-4966-96F1-613ECBAD97B1}">
      <dgm:prSet/>
      <dgm:spPr/>
      <dgm:t>
        <a:bodyPr/>
        <a:lstStyle/>
        <a:p>
          <a:endParaRPr lang="en-GB"/>
        </a:p>
      </dgm:t>
    </dgm:pt>
    <dgm:pt modelId="{37525FDF-B83C-4EA5-AAF0-FD85278C7849}" type="pres">
      <dgm:prSet presAssocID="{FB4B01DC-D97E-44E4-8B66-095BFD3EB70F}" presName="linearFlow" presStyleCnt="0">
        <dgm:presLayoutVars>
          <dgm:resizeHandles val="exact"/>
        </dgm:presLayoutVars>
      </dgm:prSet>
      <dgm:spPr/>
    </dgm:pt>
    <dgm:pt modelId="{158D8BA0-77E3-4A12-ABA2-41CD6CEC392F}" type="pres">
      <dgm:prSet presAssocID="{32DE3C2A-CC1C-4288-A63A-38D9CB4641F7}" presName="node" presStyleLbl="node1" presStyleIdx="0" presStyleCnt="4">
        <dgm:presLayoutVars>
          <dgm:bulletEnabled val="1"/>
        </dgm:presLayoutVars>
      </dgm:prSet>
      <dgm:spPr/>
    </dgm:pt>
    <dgm:pt modelId="{BF79F83C-3C96-4779-9C59-0008034EC536}" type="pres">
      <dgm:prSet presAssocID="{0F59ABCB-DFEB-4FFB-9B59-5172B63C0192}" presName="sibTrans" presStyleLbl="sibTrans2D1" presStyleIdx="0" presStyleCnt="3"/>
      <dgm:spPr/>
    </dgm:pt>
    <dgm:pt modelId="{E60502D3-6A6B-459A-9261-C8BA25033123}" type="pres">
      <dgm:prSet presAssocID="{0F59ABCB-DFEB-4FFB-9B59-5172B63C0192}" presName="connectorText" presStyleLbl="sibTrans2D1" presStyleIdx="0" presStyleCnt="3"/>
      <dgm:spPr/>
    </dgm:pt>
    <dgm:pt modelId="{1F52076F-C92D-4DBF-ACF1-AC871E2F0B3A}" type="pres">
      <dgm:prSet presAssocID="{E02A99FC-F2D1-47B0-BB18-A2EE7165C24C}" presName="node" presStyleLbl="node1" presStyleIdx="1" presStyleCnt="4">
        <dgm:presLayoutVars>
          <dgm:bulletEnabled val="1"/>
        </dgm:presLayoutVars>
      </dgm:prSet>
      <dgm:spPr/>
    </dgm:pt>
    <dgm:pt modelId="{0970E725-B789-475E-87CD-D4CE85A74851}" type="pres">
      <dgm:prSet presAssocID="{1204CCF0-2CDE-4AB2-BEB0-6EF631DA73C9}" presName="sibTrans" presStyleLbl="sibTrans2D1" presStyleIdx="1" presStyleCnt="3"/>
      <dgm:spPr/>
    </dgm:pt>
    <dgm:pt modelId="{A5BA34F5-73DE-4FCB-9674-E94A1D72C995}" type="pres">
      <dgm:prSet presAssocID="{1204CCF0-2CDE-4AB2-BEB0-6EF631DA73C9}" presName="connectorText" presStyleLbl="sibTrans2D1" presStyleIdx="1" presStyleCnt="3"/>
      <dgm:spPr/>
    </dgm:pt>
    <dgm:pt modelId="{5C8B2000-6599-4EEA-898B-8B628F0EC55B}" type="pres">
      <dgm:prSet presAssocID="{A202DEFC-BFAD-4998-A603-97502D200BA5}" presName="node" presStyleLbl="node1" presStyleIdx="2" presStyleCnt="4">
        <dgm:presLayoutVars>
          <dgm:bulletEnabled val="1"/>
        </dgm:presLayoutVars>
      </dgm:prSet>
      <dgm:spPr/>
    </dgm:pt>
    <dgm:pt modelId="{D22B10E6-6149-45F6-B1A1-A3AD170BC48C}" type="pres">
      <dgm:prSet presAssocID="{EB02AB30-AF42-4D95-88BE-FA6F9453B27B}" presName="sibTrans" presStyleLbl="sibTrans2D1" presStyleIdx="2" presStyleCnt="3"/>
      <dgm:spPr/>
    </dgm:pt>
    <dgm:pt modelId="{201CCB34-D894-430D-AA3E-9DD9EE7884B1}" type="pres">
      <dgm:prSet presAssocID="{EB02AB30-AF42-4D95-88BE-FA6F9453B27B}" presName="connectorText" presStyleLbl="sibTrans2D1" presStyleIdx="2" presStyleCnt="3"/>
      <dgm:spPr/>
    </dgm:pt>
    <dgm:pt modelId="{4C68B755-0EE1-4E31-A88C-4F8A08BE2957}" type="pres">
      <dgm:prSet presAssocID="{9A16A082-861E-4334-AC69-769BD75C674D}" presName="node" presStyleLbl="node1" presStyleIdx="3" presStyleCnt="4">
        <dgm:presLayoutVars>
          <dgm:bulletEnabled val="1"/>
        </dgm:presLayoutVars>
      </dgm:prSet>
      <dgm:spPr/>
    </dgm:pt>
  </dgm:ptLst>
  <dgm:cxnLst>
    <dgm:cxn modelId="{9DEB7413-A505-4031-BEAB-C2D3FAD4C201}" type="presOf" srcId="{1204CCF0-2CDE-4AB2-BEB0-6EF631DA73C9}" destId="{A5BA34F5-73DE-4FCB-9674-E94A1D72C995}" srcOrd="1" destOrd="0" presId="urn:microsoft.com/office/officeart/2005/8/layout/process2"/>
    <dgm:cxn modelId="{7BE9711E-32C8-4966-96F1-613ECBAD97B1}" srcId="{FB4B01DC-D97E-44E4-8B66-095BFD3EB70F}" destId="{9A16A082-861E-4334-AC69-769BD75C674D}" srcOrd="3" destOrd="0" parTransId="{F585C878-3672-4A31-B2E8-A17EBD8B7039}" sibTransId="{ED762B2E-0422-4D04-87F6-BBBB68AB5DCF}"/>
    <dgm:cxn modelId="{5DE2AD2B-7A68-44BF-BF49-23DAD2BAB8C0}" type="presOf" srcId="{EB02AB30-AF42-4D95-88BE-FA6F9453B27B}" destId="{201CCB34-D894-430D-AA3E-9DD9EE7884B1}" srcOrd="1" destOrd="0" presId="urn:microsoft.com/office/officeart/2005/8/layout/process2"/>
    <dgm:cxn modelId="{90D14433-F078-4549-9166-94E2B8272F9D}" type="presOf" srcId="{FB4B01DC-D97E-44E4-8B66-095BFD3EB70F}" destId="{37525FDF-B83C-4EA5-AAF0-FD85278C7849}" srcOrd="0" destOrd="0" presId="urn:microsoft.com/office/officeart/2005/8/layout/process2"/>
    <dgm:cxn modelId="{B9E8F148-E553-487D-8143-13B493D7B424}" type="presOf" srcId="{A202DEFC-BFAD-4998-A603-97502D200BA5}" destId="{5C8B2000-6599-4EEA-898B-8B628F0EC55B}" srcOrd="0" destOrd="0" presId="urn:microsoft.com/office/officeart/2005/8/layout/process2"/>
    <dgm:cxn modelId="{AC93AF70-E94E-407E-8787-E898F187AE56}" type="presOf" srcId="{0F59ABCB-DFEB-4FFB-9B59-5172B63C0192}" destId="{BF79F83C-3C96-4779-9C59-0008034EC536}" srcOrd="0" destOrd="0" presId="urn:microsoft.com/office/officeart/2005/8/layout/process2"/>
    <dgm:cxn modelId="{93D23655-54AD-4D73-A85A-153434D941FF}" srcId="{FB4B01DC-D97E-44E4-8B66-095BFD3EB70F}" destId="{32DE3C2A-CC1C-4288-A63A-38D9CB4641F7}" srcOrd="0" destOrd="0" parTransId="{9A94F0B2-1C9F-4966-8215-15E56FA3E84E}" sibTransId="{0F59ABCB-DFEB-4FFB-9B59-5172B63C0192}"/>
    <dgm:cxn modelId="{7703B67A-F2BF-44BD-A2C4-5C5663885539}" type="presOf" srcId="{32DE3C2A-CC1C-4288-A63A-38D9CB4641F7}" destId="{158D8BA0-77E3-4A12-ABA2-41CD6CEC392F}" srcOrd="0" destOrd="0" presId="urn:microsoft.com/office/officeart/2005/8/layout/process2"/>
    <dgm:cxn modelId="{7DAAF284-3878-4145-9284-06B48E9C51C9}" srcId="{FB4B01DC-D97E-44E4-8B66-095BFD3EB70F}" destId="{A202DEFC-BFAD-4998-A603-97502D200BA5}" srcOrd="2" destOrd="0" parTransId="{BD6DB972-F149-47E7-88C5-22B496486271}" sibTransId="{EB02AB30-AF42-4D95-88BE-FA6F9453B27B}"/>
    <dgm:cxn modelId="{00B394A8-8570-4118-915F-39A2AD94E3EA}" type="presOf" srcId="{9A16A082-861E-4334-AC69-769BD75C674D}" destId="{4C68B755-0EE1-4E31-A88C-4F8A08BE2957}" srcOrd="0" destOrd="0" presId="urn:microsoft.com/office/officeart/2005/8/layout/process2"/>
    <dgm:cxn modelId="{2146EDBA-675A-47CB-B8A9-9D991EC125F0}" srcId="{FB4B01DC-D97E-44E4-8B66-095BFD3EB70F}" destId="{E02A99FC-F2D1-47B0-BB18-A2EE7165C24C}" srcOrd="1" destOrd="0" parTransId="{81AEB9E5-71AD-45EC-9003-D7182433060F}" sibTransId="{1204CCF0-2CDE-4AB2-BEB0-6EF631DA73C9}"/>
    <dgm:cxn modelId="{B77A23D4-254F-47BE-819D-13E4FED715BB}" type="presOf" srcId="{1204CCF0-2CDE-4AB2-BEB0-6EF631DA73C9}" destId="{0970E725-B789-475E-87CD-D4CE85A74851}" srcOrd="0" destOrd="0" presId="urn:microsoft.com/office/officeart/2005/8/layout/process2"/>
    <dgm:cxn modelId="{1FD734F6-3568-4D67-ABE6-B333E6709673}" type="presOf" srcId="{EB02AB30-AF42-4D95-88BE-FA6F9453B27B}" destId="{D22B10E6-6149-45F6-B1A1-A3AD170BC48C}" srcOrd="0" destOrd="0" presId="urn:microsoft.com/office/officeart/2005/8/layout/process2"/>
    <dgm:cxn modelId="{47F523F7-FF04-4CAE-A21D-D69C60D9DA2C}" type="presOf" srcId="{0F59ABCB-DFEB-4FFB-9B59-5172B63C0192}" destId="{E60502D3-6A6B-459A-9261-C8BA25033123}" srcOrd="1" destOrd="0" presId="urn:microsoft.com/office/officeart/2005/8/layout/process2"/>
    <dgm:cxn modelId="{3ED15FF7-2456-4CB0-965D-DA3C3389CEA3}" type="presOf" srcId="{E02A99FC-F2D1-47B0-BB18-A2EE7165C24C}" destId="{1F52076F-C92D-4DBF-ACF1-AC871E2F0B3A}" srcOrd="0" destOrd="0" presId="urn:microsoft.com/office/officeart/2005/8/layout/process2"/>
    <dgm:cxn modelId="{8615E4CE-8A78-4E01-9B07-E3DEE167AD16}" type="presParOf" srcId="{37525FDF-B83C-4EA5-AAF0-FD85278C7849}" destId="{158D8BA0-77E3-4A12-ABA2-41CD6CEC392F}" srcOrd="0" destOrd="0" presId="urn:microsoft.com/office/officeart/2005/8/layout/process2"/>
    <dgm:cxn modelId="{C7AF4C26-003A-40E2-A11C-A379CCB9E7E4}" type="presParOf" srcId="{37525FDF-B83C-4EA5-AAF0-FD85278C7849}" destId="{BF79F83C-3C96-4779-9C59-0008034EC536}" srcOrd="1" destOrd="0" presId="urn:microsoft.com/office/officeart/2005/8/layout/process2"/>
    <dgm:cxn modelId="{E99EF8C6-9C28-49CD-9AC5-59E808BAB28C}" type="presParOf" srcId="{BF79F83C-3C96-4779-9C59-0008034EC536}" destId="{E60502D3-6A6B-459A-9261-C8BA25033123}" srcOrd="0" destOrd="0" presId="urn:microsoft.com/office/officeart/2005/8/layout/process2"/>
    <dgm:cxn modelId="{1B785859-8F8C-40E6-AA2A-8925EDD659F2}" type="presParOf" srcId="{37525FDF-B83C-4EA5-AAF0-FD85278C7849}" destId="{1F52076F-C92D-4DBF-ACF1-AC871E2F0B3A}" srcOrd="2" destOrd="0" presId="urn:microsoft.com/office/officeart/2005/8/layout/process2"/>
    <dgm:cxn modelId="{8494BA01-2CBB-4A0B-87B7-612B64BE6655}" type="presParOf" srcId="{37525FDF-B83C-4EA5-AAF0-FD85278C7849}" destId="{0970E725-B789-475E-87CD-D4CE85A74851}" srcOrd="3" destOrd="0" presId="urn:microsoft.com/office/officeart/2005/8/layout/process2"/>
    <dgm:cxn modelId="{0A2E34AD-18EE-45B9-9D1C-EF1AA25A0F86}" type="presParOf" srcId="{0970E725-B789-475E-87CD-D4CE85A74851}" destId="{A5BA34F5-73DE-4FCB-9674-E94A1D72C995}" srcOrd="0" destOrd="0" presId="urn:microsoft.com/office/officeart/2005/8/layout/process2"/>
    <dgm:cxn modelId="{1A611A4C-0758-40F8-97E9-C30B60072F56}" type="presParOf" srcId="{37525FDF-B83C-4EA5-AAF0-FD85278C7849}" destId="{5C8B2000-6599-4EEA-898B-8B628F0EC55B}" srcOrd="4" destOrd="0" presId="urn:microsoft.com/office/officeart/2005/8/layout/process2"/>
    <dgm:cxn modelId="{0AE10342-4B34-42CA-B903-3CD9D131B3A5}" type="presParOf" srcId="{37525FDF-B83C-4EA5-AAF0-FD85278C7849}" destId="{D22B10E6-6149-45F6-B1A1-A3AD170BC48C}" srcOrd="5" destOrd="0" presId="urn:microsoft.com/office/officeart/2005/8/layout/process2"/>
    <dgm:cxn modelId="{526D152C-C9F4-42DF-9489-0D872F6ABE87}" type="presParOf" srcId="{D22B10E6-6149-45F6-B1A1-A3AD170BC48C}" destId="{201CCB34-D894-430D-AA3E-9DD9EE7884B1}" srcOrd="0" destOrd="0" presId="urn:microsoft.com/office/officeart/2005/8/layout/process2"/>
    <dgm:cxn modelId="{79117E96-0AB7-47E5-A61C-8433ECFEE1C3}" type="presParOf" srcId="{37525FDF-B83C-4EA5-AAF0-FD85278C7849}" destId="{4C68B755-0EE1-4E31-A88C-4F8A08BE2957}" srcOrd="6"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8D8BA0-77E3-4A12-ABA2-41CD6CEC392F}">
      <dsp:nvSpPr>
        <dsp:cNvPr id="0" name=""/>
        <dsp:cNvSpPr/>
      </dsp:nvSpPr>
      <dsp:spPr>
        <a:xfrm>
          <a:off x="916355" y="3668"/>
          <a:ext cx="2728083" cy="682020"/>
        </a:xfrm>
        <a:prstGeom prst="roundRect">
          <a:avLst>
            <a:gd name="adj" fmla="val 10000"/>
          </a:avLst>
        </a:prstGeom>
        <a:solidFill>
          <a:schemeClr val="accent6">
            <a:shade val="8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b="1" kern="1200">
              <a:latin typeface="Arial"/>
              <a:cs typeface="Arial"/>
            </a:rPr>
            <a:t>Transformational Leadership Theory</a:t>
          </a:r>
          <a:r>
            <a:rPr lang="en-GB" sz="1200" kern="1200">
              <a:latin typeface="Arial"/>
              <a:cs typeface="Arial"/>
            </a:rPr>
            <a:t>: Leaders who inspire and support staff improve engagement and development (Inkpen, 2024).</a:t>
          </a:r>
        </a:p>
      </dsp:txBody>
      <dsp:txXfrm>
        <a:off x="936331" y="23644"/>
        <a:ext cx="2688131" cy="642068"/>
      </dsp:txXfrm>
    </dsp:sp>
    <dsp:sp modelId="{BF79F83C-3C96-4779-9C59-0008034EC536}">
      <dsp:nvSpPr>
        <dsp:cNvPr id="0" name=""/>
        <dsp:cNvSpPr/>
      </dsp:nvSpPr>
      <dsp:spPr>
        <a:xfrm rot="5400000">
          <a:off x="2152518" y="702739"/>
          <a:ext cx="255757" cy="306909"/>
        </a:xfrm>
        <a:prstGeom prst="rightArrow">
          <a:avLst>
            <a:gd name="adj1" fmla="val 60000"/>
            <a:gd name="adj2" fmla="val 50000"/>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188325" y="728315"/>
        <a:ext cx="184145" cy="179030"/>
      </dsp:txXfrm>
    </dsp:sp>
    <dsp:sp modelId="{1F52076F-C92D-4DBF-ACF1-AC871E2F0B3A}">
      <dsp:nvSpPr>
        <dsp:cNvPr id="0" name=""/>
        <dsp:cNvSpPr/>
      </dsp:nvSpPr>
      <dsp:spPr>
        <a:xfrm>
          <a:off x="916355" y="1026699"/>
          <a:ext cx="2728083" cy="682020"/>
        </a:xfrm>
        <a:prstGeom prst="roundRect">
          <a:avLst>
            <a:gd name="adj" fmla="val 10000"/>
          </a:avLst>
        </a:prstGeom>
        <a:solidFill>
          <a:schemeClr val="accent6">
            <a:shade val="80000"/>
            <a:hueOff val="122256"/>
            <a:satOff val="-330"/>
            <a:lumOff val="875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b="1" kern="1200">
              <a:latin typeface="Arial"/>
              <a:cs typeface="Arial"/>
            </a:rPr>
            <a:t>Human Capital </a:t>
          </a:r>
          <a:r>
            <a:rPr lang="en-GB" sz="1200" kern="1200">
              <a:latin typeface="Arial"/>
              <a:cs typeface="Arial"/>
            </a:rPr>
            <a:t>Theory: Leadership training as strategic investment in organisational capability</a:t>
          </a:r>
        </a:p>
      </dsp:txBody>
      <dsp:txXfrm>
        <a:off x="936331" y="1046675"/>
        <a:ext cx="2688131" cy="642068"/>
      </dsp:txXfrm>
    </dsp:sp>
    <dsp:sp modelId="{0970E725-B789-475E-87CD-D4CE85A74851}">
      <dsp:nvSpPr>
        <dsp:cNvPr id="0" name=""/>
        <dsp:cNvSpPr/>
      </dsp:nvSpPr>
      <dsp:spPr>
        <a:xfrm rot="5400000">
          <a:off x="2152518" y="1725771"/>
          <a:ext cx="255757" cy="306909"/>
        </a:xfrm>
        <a:prstGeom prst="rightArrow">
          <a:avLst>
            <a:gd name="adj1" fmla="val 60000"/>
            <a:gd name="adj2" fmla="val 50000"/>
          </a:avLst>
        </a:prstGeom>
        <a:solidFill>
          <a:schemeClr val="accent6">
            <a:shade val="90000"/>
            <a:hueOff val="183411"/>
            <a:satOff val="-1630"/>
            <a:lumOff val="1177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188325" y="1751347"/>
        <a:ext cx="184145" cy="179030"/>
      </dsp:txXfrm>
    </dsp:sp>
    <dsp:sp modelId="{5C8B2000-6599-4EEA-898B-8B628F0EC55B}">
      <dsp:nvSpPr>
        <dsp:cNvPr id="0" name=""/>
        <dsp:cNvSpPr/>
      </dsp:nvSpPr>
      <dsp:spPr>
        <a:xfrm>
          <a:off x="916355" y="2049731"/>
          <a:ext cx="2728083" cy="682020"/>
        </a:xfrm>
        <a:prstGeom prst="roundRect">
          <a:avLst>
            <a:gd name="adj" fmla="val 10000"/>
          </a:avLst>
        </a:prstGeom>
        <a:solidFill>
          <a:schemeClr val="accent6">
            <a:shade val="80000"/>
            <a:hueOff val="244513"/>
            <a:satOff val="-660"/>
            <a:lumOff val="1750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b="1" kern="1200">
              <a:latin typeface="Arial"/>
              <a:cs typeface="Arial"/>
            </a:rPr>
            <a:t>Social Learning </a:t>
          </a:r>
          <a:r>
            <a:rPr lang="en-GB" sz="1200" kern="1200">
              <a:latin typeface="Arial"/>
              <a:cs typeface="Arial"/>
            </a:rPr>
            <a:t>Theory: Coaching, mentoring and role modelling strengthen leadership skills (Ng, 2022).</a:t>
          </a:r>
        </a:p>
      </dsp:txBody>
      <dsp:txXfrm>
        <a:off x="936331" y="2069707"/>
        <a:ext cx="2688131" cy="642068"/>
      </dsp:txXfrm>
    </dsp:sp>
    <dsp:sp modelId="{D22B10E6-6149-45F6-B1A1-A3AD170BC48C}">
      <dsp:nvSpPr>
        <dsp:cNvPr id="0" name=""/>
        <dsp:cNvSpPr/>
      </dsp:nvSpPr>
      <dsp:spPr>
        <a:xfrm rot="5400000">
          <a:off x="2152518" y="2748802"/>
          <a:ext cx="255757" cy="306909"/>
        </a:xfrm>
        <a:prstGeom prst="rightArrow">
          <a:avLst>
            <a:gd name="adj1" fmla="val 60000"/>
            <a:gd name="adj2" fmla="val 50000"/>
          </a:avLst>
        </a:prstGeom>
        <a:solidFill>
          <a:schemeClr val="accent6">
            <a:shade val="90000"/>
            <a:hueOff val="366821"/>
            <a:satOff val="-3260"/>
            <a:lumOff val="2354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188325" y="2774378"/>
        <a:ext cx="184145" cy="179030"/>
      </dsp:txXfrm>
    </dsp:sp>
    <dsp:sp modelId="{4C68B755-0EE1-4E31-A88C-4F8A08BE2957}">
      <dsp:nvSpPr>
        <dsp:cNvPr id="0" name=""/>
        <dsp:cNvSpPr/>
      </dsp:nvSpPr>
      <dsp:spPr>
        <a:xfrm>
          <a:off x="916355" y="3072762"/>
          <a:ext cx="2728083" cy="682020"/>
        </a:xfrm>
        <a:prstGeom prst="roundRect">
          <a:avLst>
            <a:gd name="adj" fmla="val 10000"/>
          </a:avLst>
        </a:prstGeom>
        <a:solidFill>
          <a:schemeClr val="accent6">
            <a:shade val="80000"/>
            <a:hueOff val="366769"/>
            <a:satOff val="-990"/>
            <a:lumOff val="2625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rtl="0">
            <a:lnSpc>
              <a:spcPct val="90000"/>
            </a:lnSpc>
            <a:spcBef>
              <a:spcPct val="0"/>
            </a:spcBef>
            <a:spcAft>
              <a:spcPct val="35000"/>
            </a:spcAft>
            <a:buNone/>
          </a:pPr>
          <a:r>
            <a:rPr lang="en-GB" sz="1100" b="1" kern="1200">
              <a:latin typeface="Arial"/>
              <a:cs typeface="Arial"/>
            </a:rPr>
            <a:t>Adult Learning Theory (Andragogy): </a:t>
          </a:r>
          <a:r>
            <a:rPr lang="en-GB" sz="1100" kern="1200">
              <a:latin typeface="Arial"/>
              <a:cs typeface="Arial"/>
            </a:rPr>
            <a:t>Leadership development should be experiential, problem-centred and practice-based</a:t>
          </a:r>
          <a:r>
            <a:rPr lang="en-GB" sz="1100" b="0" kern="1200">
              <a:latin typeface="Arial"/>
              <a:cs typeface="Arial"/>
            </a:rPr>
            <a:t> (Mukhalalati and Taylor, 2019).</a:t>
          </a:r>
          <a:endParaRPr lang="en-GB" sz="1100" b="1" kern="1200">
            <a:latin typeface="Arial"/>
            <a:cs typeface="Arial"/>
          </a:endParaRPr>
        </a:p>
      </dsp:txBody>
      <dsp:txXfrm>
        <a:off x="936331" y="3092738"/>
        <a:ext cx="2688131" cy="642068"/>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92558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dirty="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758357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466459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dirty="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2745202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5934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4434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364681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969356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pPr/>
              <a:t>2/16/2026</a:t>
            </a:fld>
            <a:endParaRPr lang="en-US"/>
          </a:p>
        </p:txBody>
      </p:sp>
    </p:spTree>
    <p:extLst>
      <p:ext uri="{BB962C8B-B14F-4D97-AF65-F5344CB8AC3E}">
        <p14:creationId xmlns:p14="http://schemas.microsoft.com/office/powerpoint/2010/main" val="2581995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49669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683126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155865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782855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195671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4083837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773697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2/16/2026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912521160"/>
      </p:ext>
    </p:extLst>
  </p:cSld>
  <p:clrMap bg1="lt1" tx1="dk1" bg2="lt2" tx2="dk2" accent1="accent1" accent2="accent2" accent3="accent3" accent4="accent4" accent5="accent5" accent6="accent6" hlink="hlink" folHlink="folHlink"/>
  <p:sldLayoutIdLst>
    <p:sldLayoutId id="2147484037" r:id="rId1"/>
    <p:sldLayoutId id="2147484038" r:id="rId2"/>
    <p:sldLayoutId id="2147484039" r:id="rId3"/>
    <p:sldLayoutId id="2147484040" r:id="rId4"/>
    <p:sldLayoutId id="2147484041" r:id="rId5"/>
    <p:sldLayoutId id="2147484042" r:id="rId6"/>
    <p:sldLayoutId id="2147484043" r:id="rId7"/>
    <p:sldLayoutId id="2147484044" r:id="rId8"/>
    <p:sldLayoutId id="2147484045" r:id="rId9"/>
    <p:sldLayoutId id="2147484046" r:id="rId10"/>
    <p:sldLayoutId id="2147484047" r:id="rId11"/>
    <p:sldLayoutId id="2147484048" r:id="rId12"/>
    <p:sldLayoutId id="2147484049" r:id="rId13"/>
    <p:sldLayoutId id="2147484050" r:id="rId14"/>
    <p:sldLayoutId id="2147484051" r:id="rId15"/>
    <p:sldLayoutId id="214748405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strategic-hcm.blogspot.com/2008/06/five-challenges-for-hr-profession.html"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strategic-hcm.blogspot.com/2008/06/five-challenges-for-hr-profession.html"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strategic-hcm.blogspot.com/2008/06/five-challenges-for-hr-profession.html"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strategic-hcm.blogspot.com/2008/06/five-challenges-for-hr-profession.html" TargetMode="External"/><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8.xml"/><Relationship Id="rId5" Type="http://schemas.openxmlformats.org/officeDocument/2006/relationships/image" Target="../media/image7.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4.png"/><Relationship Id="rId7" Type="http://schemas.openxmlformats.org/officeDocument/2006/relationships/diagramColors" Target="../diagrams/colors1.xml"/><Relationship Id="rId2" Type="http://schemas.openxmlformats.org/officeDocument/2006/relationships/image" Target="../media/image13.png"/><Relationship Id="rId1" Type="http://schemas.openxmlformats.org/officeDocument/2006/relationships/slideLayout" Target="../slideLayouts/slideLayout5.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hyperlink" Target="https://bccampus.ca/2017/10/26/bccampus-leads-collaborative-revision-of-practical-nursing-and-access-to-practical-nursing-provincial-curriculum/" TargetMode="External"/><Relationship Id="rId7" Type="http://schemas.openxmlformats.org/officeDocument/2006/relationships/hyperlink" Target="https://www.cato.org/blog/more-evidence-debunking-nurse-practitioners-critics" TargetMode="External"/><Relationship Id="rId2" Type="http://schemas.openxmlformats.org/officeDocument/2006/relationships/image" Target="../media/image16.jpeg"/><Relationship Id="rId1" Type="http://schemas.openxmlformats.org/officeDocument/2006/relationships/slideLayout" Target="../slideLayouts/slideLayout4.xml"/><Relationship Id="rId6" Type="http://schemas.openxmlformats.org/officeDocument/2006/relationships/image" Target="../media/image18.jpeg"/><Relationship Id="rId5" Type="http://schemas.openxmlformats.org/officeDocument/2006/relationships/hyperlink" Target="https://blogs.ed.ac.uk/scphrp/2014/06/06/self-management-and-social-prescribing-advisory-group-nhs-scotland-scottish-government/" TargetMode="External"/><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peoplematters.in/article/employee-relations/art-effective-change-management-13517" TargetMode="External"/><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medium.com/edtech-trends/tackling-fintechs-gender-gap-problem-21263b734cc2" TargetMode="External"/><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internetgovernance.org/2023/12/01/the-narrative-december-1-2023/humanusesmartphonewithonlinebankingdigitaltechnologymobilebanking/" TargetMode="External"/><Relationship Id="rId2" Type="http://schemas.openxmlformats.org/officeDocument/2006/relationships/image" Target="../media/image26.jpeg"/><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doi.org/10.1111/j.1744-6570.1995.tb01782.x"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6E4124F-A858-5E68-18A8-7C64E13C3816}"/>
              </a:ext>
            </a:extLst>
          </p:cNvPr>
          <p:cNvSpPr txBox="1"/>
          <p:nvPr/>
        </p:nvSpPr>
        <p:spPr>
          <a:xfrm>
            <a:off x="237161" y="-127934"/>
            <a:ext cx="10357666" cy="1438450"/>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120000"/>
              </a:lnSpc>
              <a:spcBef>
                <a:spcPct val="0"/>
              </a:spcBef>
              <a:spcAft>
                <a:spcPts val="600"/>
              </a:spcAft>
            </a:pPr>
            <a:r>
              <a:rPr lang="en-US" sz="3200" b="1" kern="1200" cap="all" spc="700" baseline="0">
                <a:latin typeface="+mj-lt"/>
                <a:ea typeface="+mj-ea"/>
                <a:cs typeface="+mj-cs"/>
              </a:rPr>
              <a:t>Human Capital Challenges in the NHS: An HRM Perspective</a:t>
            </a:r>
            <a:endParaRPr lang="en-US" sz="3200" kern="1200" cap="all" spc="700" baseline="0">
              <a:latin typeface="+mj-lt"/>
              <a:ea typeface="+mj-ea"/>
              <a:cs typeface="+mj-cs"/>
            </a:endParaRPr>
          </a:p>
        </p:txBody>
      </p:sp>
      <p:sp>
        <p:nvSpPr>
          <p:cNvPr id="4" name="TextBox 3">
            <a:extLst>
              <a:ext uri="{FF2B5EF4-FFF2-40B4-BE49-F238E27FC236}">
                <a16:creationId xmlns:a16="http://schemas.microsoft.com/office/drawing/2014/main" id="{0B137B52-FDC4-B469-5B8A-1B1112992890}"/>
              </a:ext>
            </a:extLst>
          </p:cNvPr>
          <p:cNvSpPr txBox="1"/>
          <p:nvPr/>
        </p:nvSpPr>
        <p:spPr>
          <a:xfrm>
            <a:off x="812976" y="2019299"/>
            <a:ext cx="4995019" cy="415766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30000"/>
              </a:lnSpc>
              <a:spcBef>
                <a:spcPts val="1000"/>
              </a:spcBef>
              <a:buSzPct val="85000"/>
            </a:pPr>
            <a:r>
              <a:rPr lang="en-US" sz="2000">
                <a:latin typeface="+mj-lt"/>
              </a:rPr>
              <a:t>Group Members:</a:t>
            </a:r>
            <a:endParaRPr lang="en-US"/>
          </a:p>
          <a:p>
            <a:pPr>
              <a:lnSpc>
                <a:spcPct val="130000"/>
              </a:lnSpc>
              <a:spcBef>
                <a:spcPts val="1000"/>
              </a:spcBef>
              <a:buSzPct val="85000"/>
            </a:pPr>
            <a:r>
              <a:rPr lang="en-US" sz="2000" err="1">
                <a:latin typeface="+mj-lt"/>
              </a:rPr>
              <a:t>Kumakamba</a:t>
            </a:r>
            <a:r>
              <a:rPr lang="en-US" sz="2000">
                <a:latin typeface="+mj-lt"/>
              </a:rPr>
              <a:t> Punga – 2226848</a:t>
            </a:r>
          </a:p>
          <a:p>
            <a:pPr>
              <a:lnSpc>
                <a:spcPct val="130000"/>
              </a:lnSpc>
              <a:spcBef>
                <a:spcPts val="1000"/>
              </a:spcBef>
              <a:buSzPct val="85000"/>
            </a:pPr>
            <a:r>
              <a:rPr lang="en-US" sz="2000">
                <a:latin typeface="+mj-lt"/>
              </a:rPr>
              <a:t>Carmen Prodan – 2223977</a:t>
            </a:r>
          </a:p>
          <a:p>
            <a:pPr>
              <a:lnSpc>
                <a:spcPct val="130000"/>
              </a:lnSpc>
              <a:spcBef>
                <a:spcPts val="1000"/>
              </a:spcBef>
              <a:buSzPct val="85000"/>
            </a:pPr>
            <a:r>
              <a:rPr lang="en-US" sz="2000">
                <a:latin typeface="+mj-lt"/>
              </a:rPr>
              <a:t>Alicia Blake - 2208796</a:t>
            </a:r>
          </a:p>
          <a:p>
            <a:pPr>
              <a:lnSpc>
                <a:spcPct val="130000"/>
              </a:lnSpc>
              <a:spcBef>
                <a:spcPts val="1000"/>
              </a:spcBef>
              <a:buSzPct val="85000"/>
            </a:pPr>
            <a:r>
              <a:rPr lang="en-US" sz="2000">
                <a:latin typeface="+mj-lt"/>
              </a:rPr>
              <a:t>Prince Laurence Sade - 2525510</a:t>
            </a:r>
          </a:p>
          <a:p>
            <a:pPr>
              <a:lnSpc>
                <a:spcPct val="130000"/>
              </a:lnSpc>
              <a:spcBef>
                <a:spcPts val="1000"/>
              </a:spcBef>
              <a:buSzPct val="85000"/>
            </a:pPr>
            <a:r>
              <a:rPr lang="en-US" sz="2000">
                <a:latin typeface="+mj-lt"/>
              </a:rPr>
              <a:t>Denise Chambers - 2020342</a:t>
            </a:r>
          </a:p>
        </p:txBody>
      </p:sp>
      <p:pic>
        <p:nvPicPr>
          <p:cNvPr id="6" name="Picture 5" descr="A group of people sitting at a table&#10;&#10;AI-generated content may be incorrect.">
            <a:extLst>
              <a:ext uri="{FF2B5EF4-FFF2-40B4-BE49-F238E27FC236}">
                <a16:creationId xmlns:a16="http://schemas.microsoft.com/office/drawing/2014/main" id="{C48C2F9B-67E8-73A8-9B26-1DB4F116767D}"/>
              </a:ext>
            </a:extLst>
          </p:cNvPr>
          <p:cNvPicPr>
            <a:picLocks noChangeAspect="1"/>
          </p:cNvPicPr>
          <p:nvPr/>
        </p:nvPicPr>
        <p:blipFill>
          <a:blip r:embed="rId2"/>
          <a:stretch>
            <a:fillRect/>
          </a:stretch>
        </p:blipFill>
        <p:spPr>
          <a:xfrm>
            <a:off x="7167777" y="1715738"/>
            <a:ext cx="5027954" cy="3532137"/>
          </a:xfrm>
          <a:prstGeom prst="rect">
            <a:avLst/>
          </a:prstGeom>
          <a:noFill/>
        </p:spPr>
      </p:pic>
      <p:sp>
        <p:nvSpPr>
          <p:cNvPr id="11" name="Date Placeholder 4">
            <a:extLst>
              <a:ext uri="{FF2B5EF4-FFF2-40B4-BE49-F238E27FC236}">
                <a16:creationId xmlns:a16="http://schemas.microsoft.com/office/drawing/2014/main" id="{EE653BE5-4B75-2BD4-54C6-9319C912E756}"/>
              </a:ext>
            </a:extLst>
          </p:cNvPr>
          <p:cNvSpPr>
            <a:spLocks noGrp="1"/>
          </p:cNvSpPr>
          <p:nvPr>
            <p:ph type="dt" sz="half" idx="10"/>
          </p:nvPr>
        </p:nvSpPr>
        <p:spPr/>
        <p:txBody>
          <a:bodyPr/>
          <a:lstStyle/>
          <a:p>
            <a:pPr>
              <a:spcAft>
                <a:spcPts val="600"/>
              </a:spcAft>
            </a:pPr>
            <a:fld id="{304F711A-57F0-4589-9D82-53391E86097B}" type="datetime1">
              <a:pPr>
                <a:spcAft>
                  <a:spcPts val="600"/>
                </a:spcAft>
              </a:pPr>
              <a:t>2/16/2026</a:t>
            </a:fld>
            <a:endParaRPr lang="en-US"/>
          </a:p>
        </p:txBody>
      </p:sp>
      <p:sp>
        <p:nvSpPr>
          <p:cNvPr id="13" name="Footer Placeholder 5">
            <a:extLst>
              <a:ext uri="{FF2B5EF4-FFF2-40B4-BE49-F238E27FC236}">
                <a16:creationId xmlns:a16="http://schemas.microsoft.com/office/drawing/2014/main" id="{C0AE8482-B87D-862B-38DE-F9658D49D5B8}"/>
              </a:ext>
            </a:extLst>
          </p:cNvPr>
          <p:cNvSpPr>
            <a:spLocks noGrp="1"/>
          </p:cNvSpPr>
          <p:nvPr>
            <p:ph type="ftr" sz="quarter" idx="11"/>
          </p:nvPr>
        </p:nvSpPr>
        <p:spPr/>
        <p:txBody>
          <a:bodyPr/>
          <a:lstStyle/>
          <a:p>
            <a:pPr>
              <a:spcAft>
                <a:spcPts val="600"/>
              </a:spcAft>
            </a:pPr>
            <a:r>
              <a:rPr lang="en-US"/>
              <a:t>
              </a:t>
            </a:r>
          </a:p>
        </p:txBody>
      </p:sp>
      <p:sp>
        <p:nvSpPr>
          <p:cNvPr id="15" name="Slide Number Placeholder 6">
            <a:extLst>
              <a:ext uri="{FF2B5EF4-FFF2-40B4-BE49-F238E27FC236}">
                <a16:creationId xmlns:a16="http://schemas.microsoft.com/office/drawing/2014/main" id="{E2D58241-D829-9D4E-C94D-DE0CE48007D3}"/>
              </a:ext>
            </a:extLst>
          </p:cNvPr>
          <p:cNvSpPr>
            <a:spLocks noGrp="1"/>
          </p:cNvSpPr>
          <p:nvPr>
            <p:ph type="sldNum" sz="quarter" idx="12"/>
          </p:nvPr>
        </p:nvSpPr>
        <p:spPr/>
        <p:txBody>
          <a:bodyPr/>
          <a:lstStyle/>
          <a:p>
            <a:pPr>
              <a:spcAft>
                <a:spcPts val="600"/>
              </a:spcAft>
            </a:pPr>
            <a:fld id="{8DFDE724-0293-4953-AE9D-4D814FA589B0}" type="slidenum">
              <a:rPr lang="en-US" dirty="0"/>
              <a:pPr>
                <a:spcAft>
                  <a:spcPts val="600"/>
                </a:spcAft>
              </a:pPr>
              <a:t>1</a:t>
            </a:fld>
            <a:endParaRPr lang="en-US"/>
          </a:p>
        </p:txBody>
      </p:sp>
      <p:pic>
        <p:nvPicPr>
          <p:cNvPr id="7" name="Picture 6" descr="More than 1.4 million NHS workers to receive 3.3% pay rise from April ...">
            <a:extLst>
              <a:ext uri="{FF2B5EF4-FFF2-40B4-BE49-F238E27FC236}">
                <a16:creationId xmlns:a16="http://schemas.microsoft.com/office/drawing/2014/main" id="{598B4140-3E91-2932-6889-01D78E560167}"/>
              </a:ext>
            </a:extLst>
          </p:cNvPr>
          <p:cNvPicPr>
            <a:picLocks noChangeAspect="1"/>
          </p:cNvPicPr>
          <p:nvPr/>
        </p:nvPicPr>
        <p:blipFill>
          <a:blip r:embed="rId3"/>
          <a:stretch>
            <a:fillRect/>
          </a:stretch>
        </p:blipFill>
        <p:spPr>
          <a:xfrm>
            <a:off x="7171765" y="5244353"/>
            <a:ext cx="5020235" cy="1613646"/>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9DBAC-9E21-E253-5110-32507BECB7D3}"/>
              </a:ext>
            </a:extLst>
          </p:cNvPr>
          <p:cNvSpPr>
            <a:spLocks noGrp="1"/>
          </p:cNvSpPr>
          <p:nvPr>
            <p:ph type="title"/>
          </p:nvPr>
        </p:nvSpPr>
        <p:spPr/>
        <p:txBody>
          <a:bodyPr/>
          <a:lstStyle/>
          <a:p>
            <a:r>
              <a:rPr lang="en-GB" b="0">
                <a:latin typeface="Arial"/>
                <a:cs typeface="Arial"/>
              </a:rPr>
              <a:t>Table of Content</a:t>
            </a:r>
          </a:p>
        </p:txBody>
      </p:sp>
      <p:sp>
        <p:nvSpPr>
          <p:cNvPr id="4" name="Date Placeholder 3">
            <a:extLst>
              <a:ext uri="{FF2B5EF4-FFF2-40B4-BE49-F238E27FC236}">
                <a16:creationId xmlns:a16="http://schemas.microsoft.com/office/drawing/2014/main" id="{ACFCE52F-A806-8C79-F12E-0E6064CC3F27}"/>
              </a:ext>
            </a:extLst>
          </p:cNvPr>
          <p:cNvSpPr>
            <a:spLocks noGrp="1"/>
          </p:cNvSpPr>
          <p:nvPr>
            <p:ph type="dt" sz="half" idx="10"/>
          </p:nvPr>
        </p:nvSpPr>
        <p:spPr/>
        <p:txBody>
          <a:bodyPr/>
          <a:lstStyle/>
          <a:p>
            <a:fld id="{75715014-54A6-4A03-BFB2-8AB212C0B582}" type="datetime1">
              <a:rPr lang="en-US"/>
              <a:t>2/16/2026</a:t>
            </a:fld>
            <a:endParaRPr lang="en-US"/>
          </a:p>
        </p:txBody>
      </p:sp>
      <p:sp>
        <p:nvSpPr>
          <p:cNvPr id="5" name="Footer Placeholder 4">
            <a:extLst>
              <a:ext uri="{FF2B5EF4-FFF2-40B4-BE49-F238E27FC236}">
                <a16:creationId xmlns:a16="http://schemas.microsoft.com/office/drawing/2014/main" id="{98343795-A93C-DEA5-6D21-E97534337BF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A12D54B-7CCB-6024-41EA-1BBFCB290125}"/>
              </a:ext>
            </a:extLst>
          </p:cNvPr>
          <p:cNvSpPr>
            <a:spLocks noGrp="1"/>
          </p:cNvSpPr>
          <p:nvPr>
            <p:ph type="sldNum" sz="quarter" idx="12"/>
          </p:nvPr>
        </p:nvSpPr>
        <p:spPr/>
        <p:txBody>
          <a:bodyPr/>
          <a:lstStyle/>
          <a:p>
            <a:fld id="{70C12960-6E85-460F-B6E3-5B82CB31AF3D}" type="slidenum">
              <a:rPr lang="en-US" dirty="0"/>
              <a:t>2</a:t>
            </a:fld>
            <a:endParaRPr lang="en-US"/>
          </a:p>
        </p:txBody>
      </p:sp>
    </p:spTree>
    <p:extLst>
      <p:ext uri="{BB962C8B-B14F-4D97-AF65-F5344CB8AC3E}">
        <p14:creationId xmlns:p14="http://schemas.microsoft.com/office/powerpoint/2010/main" val="1026611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2CF6C60-B07E-0967-67ED-12328B24C085}"/>
              </a:ext>
            </a:extLst>
          </p:cNvPr>
          <p:cNvSpPr>
            <a:spLocks noGrp="1"/>
          </p:cNvSpPr>
          <p:nvPr>
            <p:ph type="dt" sz="half" idx="10"/>
          </p:nvPr>
        </p:nvSpPr>
        <p:spPr/>
        <p:txBody>
          <a:bodyPr/>
          <a:lstStyle/>
          <a:p>
            <a:fld id="{63B5F6DF-67E6-4249-8ACD-E4FC3E0B6618}" type="datetime1">
              <a:rPr lang="en-US"/>
              <a:t>2/16/2026</a:t>
            </a:fld>
            <a:endParaRPr lang="en-US"/>
          </a:p>
        </p:txBody>
      </p:sp>
      <p:sp>
        <p:nvSpPr>
          <p:cNvPr id="5" name="Footer Placeholder 4">
            <a:extLst>
              <a:ext uri="{FF2B5EF4-FFF2-40B4-BE49-F238E27FC236}">
                <a16:creationId xmlns:a16="http://schemas.microsoft.com/office/drawing/2014/main" id="{72B7AABB-B3B8-270A-AB52-61C5F81D241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35D5BF9-EE15-6644-B390-FC5FE5AB8F16}"/>
              </a:ext>
            </a:extLst>
          </p:cNvPr>
          <p:cNvSpPr>
            <a:spLocks noGrp="1"/>
          </p:cNvSpPr>
          <p:nvPr>
            <p:ph type="sldNum" sz="quarter" idx="12"/>
          </p:nvPr>
        </p:nvSpPr>
        <p:spPr/>
        <p:txBody>
          <a:bodyPr/>
          <a:lstStyle/>
          <a:p>
            <a:fld id="{70C12960-6E85-460F-B6E3-5B82CB31AF3D}" type="slidenum">
              <a:rPr lang="en-US" dirty="0"/>
              <a:t>3</a:t>
            </a:fld>
            <a:endParaRPr lang="en-US"/>
          </a:p>
        </p:txBody>
      </p:sp>
      <p:sp>
        <p:nvSpPr>
          <p:cNvPr id="7" name="TextBox 6">
            <a:extLst>
              <a:ext uri="{FF2B5EF4-FFF2-40B4-BE49-F238E27FC236}">
                <a16:creationId xmlns:a16="http://schemas.microsoft.com/office/drawing/2014/main" id="{8BF588BE-36CC-3875-4601-35CE9158FF4B}"/>
              </a:ext>
            </a:extLst>
          </p:cNvPr>
          <p:cNvSpPr txBox="1"/>
          <p:nvPr/>
        </p:nvSpPr>
        <p:spPr>
          <a:xfrm>
            <a:off x="795013" y="7718"/>
            <a:ext cx="10957177" cy="646331"/>
          </a:xfrm>
          <a:prstGeom prst="rect">
            <a:avLst/>
          </a:prstGeom>
          <a:solidFill>
            <a:schemeClr val="accent3">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panose="020B0604020202020204" pitchFamily="34" charset="0"/>
                <a:cs typeface="Arial" panose="020B0604020202020204" pitchFamily="34" charset="0"/>
              </a:rPr>
              <a:t>INTRODUCTION</a:t>
            </a:r>
          </a:p>
          <a:p>
            <a:endParaRPr lang="en-GB">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D583321F-AA30-11A4-52FE-614D0059A01E}"/>
              </a:ext>
            </a:extLst>
          </p:cNvPr>
          <p:cNvSpPr txBox="1"/>
          <p:nvPr/>
        </p:nvSpPr>
        <p:spPr>
          <a:xfrm>
            <a:off x="1283513" y="103509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78BFA7B8-6348-E78B-0CCC-2CECC6C3BC8F}"/>
              </a:ext>
            </a:extLst>
          </p:cNvPr>
          <p:cNvSpPr txBox="1"/>
          <p:nvPr/>
        </p:nvSpPr>
        <p:spPr>
          <a:xfrm>
            <a:off x="795015" y="1162880"/>
            <a:ext cx="10957178" cy="5632311"/>
          </a:xfrm>
          <a:prstGeom prst="rect">
            <a:avLst/>
          </a:prstGeom>
          <a:solidFill>
            <a:schemeClr val="accent3">
              <a:lumMod val="40000"/>
              <a:lumOff val="60000"/>
            </a:schemeClr>
          </a:solidFill>
        </p:spPr>
        <p:txBody>
          <a:bodyPr wrap="square" lIns="91440" tIns="45720" rIns="91440" bIns="45720" rtlCol="0" anchor="t">
            <a:spAutoFit/>
          </a:bodyPr>
          <a:lstStyle/>
          <a:p>
            <a:r>
              <a:rPr lang="en-GB">
                <a:latin typeface="Arial"/>
                <a:ea typeface="+mn-lt"/>
                <a:cs typeface="Arial"/>
              </a:rPr>
              <a:t>INTRODUCTION</a:t>
            </a:r>
          </a:p>
          <a:p>
            <a:endParaRPr lang="en-GB">
              <a:latin typeface="Arial"/>
              <a:ea typeface="+mn-lt"/>
              <a:cs typeface="Arial"/>
            </a:endParaRPr>
          </a:p>
          <a:p>
            <a:r>
              <a:rPr lang="en-GB">
                <a:latin typeface="Arial"/>
                <a:ea typeface="+mn-lt"/>
                <a:cs typeface="Arial"/>
              </a:rPr>
              <a:t>As NHS currently facing significant challenges in its Human Capital Management (HCM), training and development is primarily consider to workforce shortages and the need for staff to adapt to new technologies and care delivery methods.</a:t>
            </a:r>
            <a:r>
              <a:rPr lang="en-GB"/>
              <a:t> </a:t>
            </a:r>
            <a:endParaRPr lang="en-GB">
              <a:latin typeface="Arial"/>
              <a:ea typeface="+mn-lt"/>
              <a:cs typeface="Arial"/>
            </a:endParaRPr>
          </a:p>
          <a:p>
            <a:endParaRPr lang="en-GB">
              <a:latin typeface="Arial"/>
              <a:ea typeface="+mn-lt"/>
              <a:cs typeface="Arial"/>
            </a:endParaRPr>
          </a:p>
          <a:p>
            <a:r>
              <a:rPr lang="en-GB">
                <a:latin typeface="Arial"/>
                <a:ea typeface="+mn-lt"/>
                <a:cs typeface="Arial"/>
              </a:rPr>
              <a:t>In this presentation, as appointed HR leaders, we are going to address the finding key challenges in accordance with the learned differences such as in labour markets, in culture, in legal systems, in economic systems, and in staffing philosophy (</a:t>
            </a:r>
            <a:r>
              <a:rPr lang="en-GB">
                <a:latin typeface="Arial"/>
                <a:cs typeface="Arial"/>
              </a:rPr>
              <a:t>Maycock, 2026).</a:t>
            </a:r>
            <a:endParaRPr lang="en-GB">
              <a:latin typeface="Arial"/>
              <a:ea typeface="+mn-lt"/>
              <a:cs typeface="Arial"/>
            </a:endParaRPr>
          </a:p>
          <a:p>
            <a:endParaRPr lang="en-GB">
              <a:latin typeface="Arial"/>
              <a:ea typeface="+mn-lt"/>
              <a:cs typeface="Arial"/>
            </a:endParaRPr>
          </a:p>
          <a:p>
            <a:r>
              <a:rPr lang="en-GB">
                <a:latin typeface="Arial"/>
                <a:ea typeface="+mn-lt"/>
                <a:cs typeface="Arial"/>
              </a:rPr>
              <a:t>After what, we are going to analysed them ( as each of us here will do according to addressed responsibilities).</a:t>
            </a:r>
          </a:p>
          <a:p>
            <a:endParaRPr lang="en-GB">
              <a:latin typeface="Arial"/>
              <a:ea typeface="+mn-lt"/>
              <a:cs typeface="Arial"/>
            </a:endParaRPr>
          </a:p>
          <a:p>
            <a:r>
              <a:rPr lang="en-GB">
                <a:latin typeface="Arial"/>
                <a:ea typeface="+mn-lt"/>
                <a:cs typeface="Arial"/>
              </a:rPr>
              <a:t>And finally, propose our recommendations as practical and research-based solutions accordingly.</a:t>
            </a:r>
          </a:p>
          <a:p>
            <a:endParaRPr lang="en-GB">
              <a:latin typeface="Arial"/>
              <a:ea typeface="+mn-lt"/>
              <a:cs typeface="Arial"/>
            </a:endParaRPr>
          </a:p>
          <a:p>
            <a:r>
              <a:rPr lang="en-GB">
                <a:latin typeface="Arial"/>
                <a:ea typeface="+mn-lt"/>
                <a:cs typeface="Arial"/>
              </a:rPr>
              <a:t>Our group opted to target the NHS’ s Training &amp; Development as essential to the success of the organisation. Not to mention, the Recruitment, Compensation and Rewards, Retention and Succession Planning, or Job satisfaction, also as important as Training and Development.     </a:t>
            </a:r>
          </a:p>
          <a:p>
            <a:endParaRPr lang="en-GB">
              <a:latin typeface="Arial"/>
              <a:ea typeface="+mn-lt"/>
              <a:cs typeface="Arial"/>
            </a:endParaRPr>
          </a:p>
          <a:p>
            <a:endParaRPr lang="en-GB"/>
          </a:p>
        </p:txBody>
      </p:sp>
      <p:pic>
        <p:nvPicPr>
          <p:cNvPr id="8" name="Picture 7" descr="A pink and white striped background with black text&#10;&#10;AI-generated content may be incorrect.">
            <a:extLst>
              <a:ext uri="{FF2B5EF4-FFF2-40B4-BE49-F238E27FC236}">
                <a16:creationId xmlns:a16="http://schemas.microsoft.com/office/drawing/2014/main" id="{5F4A016E-915D-2950-15CB-C2FA028C80F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95013" y="399634"/>
            <a:ext cx="10957179" cy="1312438"/>
          </a:xfrm>
          <a:prstGeom prst="rect">
            <a:avLst/>
          </a:prstGeom>
        </p:spPr>
      </p:pic>
    </p:spTree>
    <p:extLst>
      <p:ext uri="{BB962C8B-B14F-4D97-AF65-F5344CB8AC3E}">
        <p14:creationId xmlns:p14="http://schemas.microsoft.com/office/powerpoint/2010/main" val="107915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B65AE-400D-57D4-2690-46563890CB86}"/>
              </a:ext>
            </a:extLst>
          </p:cNvPr>
          <p:cNvSpPr>
            <a:spLocks noGrp="1"/>
          </p:cNvSpPr>
          <p:nvPr>
            <p:ph type="title"/>
          </p:nvPr>
        </p:nvSpPr>
        <p:spPr>
          <a:xfrm>
            <a:off x="226144" y="365125"/>
            <a:ext cx="11392700" cy="529610"/>
          </a:xfrm>
          <a:solidFill>
            <a:schemeClr val="accent3">
              <a:lumMod val="60000"/>
              <a:lumOff val="40000"/>
            </a:schemeClr>
          </a:solidFill>
        </p:spPr>
        <p:txBody>
          <a:bodyPr>
            <a:normAutofit fontScale="90000"/>
          </a:bodyPr>
          <a:lstStyle/>
          <a:p>
            <a:r>
              <a:rPr lang="en-GB" b="0">
                <a:latin typeface="Arial"/>
                <a:cs typeface="Arial"/>
              </a:rPr>
              <a:t>INTRODUCTION</a:t>
            </a:r>
          </a:p>
        </p:txBody>
      </p:sp>
      <p:sp>
        <p:nvSpPr>
          <p:cNvPr id="4" name="Date Placeholder 3">
            <a:extLst>
              <a:ext uri="{FF2B5EF4-FFF2-40B4-BE49-F238E27FC236}">
                <a16:creationId xmlns:a16="http://schemas.microsoft.com/office/drawing/2014/main" id="{E5EEB969-97B2-DFD3-778D-4D8F3C455C48}"/>
              </a:ext>
            </a:extLst>
          </p:cNvPr>
          <p:cNvSpPr>
            <a:spLocks noGrp="1"/>
          </p:cNvSpPr>
          <p:nvPr>
            <p:ph type="dt" sz="half" idx="10"/>
          </p:nvPr>
        </p:nvSpPr>
        <p:spPr/>
        <p:txBody>
          <a:bodyPr/>
          <a:lstStyle/>
          <a:p>
            <a:fld id="{862B91D3-9C43-4CAA-820E-2A1FA0666DE3}" type="datetime1">
              <a:rPr lang="en-US"/>
              <a:t>2/16/2026</a:t>
            </a:fld>
            <a:endParaRPr lang="en-US"/>
          </a:p>
        </p:txBody>
      </p:sp>
      <p:sp>
        <p:nvSpPr>
          <p:cNvPr id="5" name="Footer Placeholder 4">
            <a:extLst>
              <a:ext uri="{FF2B5EF4-FFF2-40B4-BE49-F238E27FC236}">
                <a16:creationId xmlns:a16="http://schemas.microsoft.com/office/drawing/2014/main" id="{259A6B7F-D57E-085A-8509-DBDBEED34D8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64C9CFB-F599-93D2-7B30-7DAD2603214C}"/>
              </a:ext>
            </a:extLst>
          </p:cNvPr>
          <p:cNvSpPr>
            <a:spLocks noGrp="1"/>
          </p:cNvSpPr>
          <p:nvPr>
            <p:ph type="sldNum" sz="quarter" idx="12"/>
          </p:nvPr>
        </p:nvSpPr>
        <p:spPr/>
        <p:txBody>
          <a:bodyPr/>
          <a:lstStyle/>
          <a:p>
            <a:fld id="{70C12960-6E85-460F-B6E3-5B82CB31AF3D}" type="slidenum">
              <a:rPr lang="en-US" dirty="0"/>
              <a:t>4</a:t>
            </a:fld>
            <a:endParaRPr lang="en-US"/>
          </a:p>
        </p:txBody>
      </p:sp>
      <p:sp>
        <p:nvSpPr>
          <p:cNvPr id="3" name="TextBox 2">
            <a:extLst>
              <a:ext uri="{FF2B5EF4-FFF2-40B4-BE49-F238E27FC236}">
                <a16:creationId xmlns:a16="http://schemas.microsoft.com/office/drawing/2014/main" id="{D7F46162-17CB-0561-4370-FE2C3024E57F}"/>
              </a:ext>
            </a:extLst>
          </p:cNvPr>
          <p:cNvSpPr txBox="1"/>
          <p:nvPr/>
        </p:nvSpPr>
        <p:spPr>
          <a:xfrm>
            <a:off x="226143" y="993058"/>
            <a:ext cx="11051458" cy="5909310"/>
          </a:xfrm>
          <a:prstGeom prst="rect">
            <a:avLst/>
          </a:prstGeom>
          <a:solidFill>
            <a:schemeClr val="accent3">
              <a:lumMod val="40000"/>
              <a:lumOff val="60000"/>
            </a:schemeClr>
          </a:solidFill>
        </p:spPr>
        <p:txBody>
          <a:bodyPr wrap="square" lIns="91440" tIns="45720" rIns="91440" bIns="45720" rtlCol="0" anchor="t">
            <a:spAutoFit/>
          </a:bodyPr>
          <a:lstStyle/>
          <a:p>
            <a:endParaRPr lang="en-GB"/>
          </a:p>
          <a:p>
            <a:endParaRPr lang="en-GB"/>
          </a:p>
          <a:p>
            <a:endParaRPr lang="en-GB"/>
          </a:p>
          <a:p>
            <a:endParaRPr lang="en-GB"/>
          </a:p>
          <a:p>
            <a:endParaRPr lang="en-GB"/>
          </a:p>
          <a:p>
            <a:r>
              <a:rPr lang="en-GB"/>
              <a:t>I, K.P., in charge of introducing the content, offering a clear meanings and key findings of the Training &amp; Development aspect within the NHS, in the context of its current HCM challenges. </a:t>
            </a:r>
          </a:p>
          <a:p>
            <a:endParaRPr lang="en-GB"/>
          </a:p>
          <a:p>
            <a:r>
              <a:rPr lang="en-GB"/>
              <a:t>As, mentioned, the NHS currently facing significant challenges in its Human Capital Management (HCM) training and development, primarily due to workforce shortages and the need for staff to adapt to new technologies and care delivery methods.</a:t>
            </a:r>
          </a:p>
          <a:p>
            <a:endParaRPr lang="en-GB"/>
          </a:p>
          <a:p>
            <a:r>
              <a:rPr lang="en-GB"/>
              <a:t>To start on, we are offering, a clear meaning and finding key challenges of the NHS’s HCM in the sector of Training and Development, and In creation of performance-driven culture redesigning from the 360-feedback system analysis offering an understanding of implementing change by developing and investing on staff development contribute on the success of the NHS. Feedback afterward using not only the evaluation of the hierarchy management, peers, or subordinates, but also self-ratings, customer ratings, and event ratings external stakeholders of the NHS, inspired more than authors such as London, M and Smither (1995), who has questioned on the outcome of this technic and come out with an affirmative result.</a:t>
            </a:r>
          </a:p>
          <a:p>
            <a:endParaRPr lang="en-GB"/>
          </a:p>
        </p:txBody>
      </p:sp>
      <p:pic>
        <p:nvPicPr>
          <p:cNvPr id="8" name="Picture 7" descr="A pink and white striped background with black text&#10;&#10;AI-generated content may be incorrect.">
            <a:extLst>
              <a:ext uri="{FF2B5EF4-FFF2-40B4-BE49-F238E27FC236}">
                <a16:creationId xmlns:a16="http://schemas.microsoft.com/office/drawing/2014/main" id="{2AADFB69-B388-24FD-0137-1193217A162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26142" y="891644"/>
            <a:ext cx="11253553" cy="1312438"/>
          </a:xfrm>
          <a:prstGeom prst="rect">
            <a:avLst/>
          </a:prstGeom>
        </p:spPr>
      </p:pic>
    </p:spTree>
    <p:extLst>
      <p:ext uri="{BB962C8B-B14F-4D97-AF65-F5344CB8AC3E}">
        <p14:creationId xmlns:p14="http://schemas.microsoft.com/office/powerpoint/2010/main" val="18476347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B7DC0-8D70-2F49-1103-F51E48660ED5}"/>
              </a:ext>
            </a:extLst>
          </p:cNvPr>
          <p:cNvSpPr>
            <a:spLocks noGrp="1"/>
          </p:cNvSpPr>
          <p:nvPr>
            <p:ph type="title"/>
          </p:nvPr>
        </p:nvSpPr>
        <p:spPr/>
        <p:txBody>
          <a:bodyPr/>
          <a:lstStyle/>
          <a:p>
            <a:r>
              <a:rPr lang="en-GB" b="0">
                <a:latin typeface="Arial"/>
                <a:cs typeface="Arial"/>
              </a:rPr>
              <a:t>Student 1 / slide 2</a:t>
            </a:r>
            <a:endParaRPr lang="en-US"/>
          </a:p>
        </p:txBody>
      </p:sp>
      <p:sp>
        <p:nvSpPr>
          <p:cNvPr id="3" name="Content Placeholder 2">
            <a:extLst>
              <a:ext uri="{FF2B5EF4-FFF2-40B4-BE49-F238E27FC236}">
                <a16:creationId xmlns:a16="http://schemas.microsoft.com/office/drawing/2014/main" id="{A29E1632-EB5D-01C2-0680-D1E38834E54D}"/>
              </a:ext>
            </a:extLst>
          </p:cNvPr>
          <p:cNvSpPr>
            <a:spLocks noGrp="1"/>
          </p:cNvSpPr>
          <p:nvPr>
            <p:ph idx="1"/>
          </p:nvPr>
        </p:nvSpPr>
        <p:spPr>
          <a:xfrm>
            <a:off x="808662" y="2852530"/>
            <a:ext cx="10357666" cy="3281570"/>
          </a:xfrm>
        </p:spPr>
        <p:txBody>
          <a:bodyPr>
            <a:normAutofit/>
          </a:bodyPr>
          <a:lstStyle/>
          <a:p>
            <a:pPr marL="457200" indent="-457200">
              <a:buAutoNum type="arabicPeriod"/>
            </a:pPr>
            <a:r>
              <a:rPr lang="en-GB" sz="2300">
                <a:latin typeface="Arial" panose="020B0604020202020204" pitchFamily="34" charset="0"/>
                <a:cs typeface="Arial" panose="020B0604020202020204" pitchFamily="34" charset="0"/>
              </a:rPr>
              <a:t>Meanings:</a:t>
            </a:r>
          </a:p>
          <a:p>
            <a:pPr marL="0" indent="0">
              <a:buNone/>
            </a:pPr>
            <a:r>
              <a:rPr lang="en-GB" sz="2300">
                <a:latin typeface="Arial" panose="020B0604020202020204" pitchFamily="34" charset="0"/>
                <a:cs typeface="Arial" panose="020B0604020202020204" pitchFamily="34" charset="0"/>
              </a:rPr>
              <a:t>As by definition, Ref…….  </a:t>
            </a:r>
          </a:p>
          <a:p>
            <a:endParaRPr lang="en-GB"/>
          </a:p>
          <a:p>
            <a:endParaRPr lang="en-GB"/>
          </a:p>
          <a:p>
            <a:endParaRPr lang="en-GB"/>
          </a:p>
        </p:txBody>
      </p:sp>
      <p:sp>
        <p:nvSpPr>
          <p:cNvPr id="4" name="Date Placeholder 3">
            <a:extLst>
              <a:ext uri="{FF2B5EF4-FFF2-40B4-BE49-F238E27FC236}">
                <a16:creationId xmlns:a16="http://schemas.microsoft.com/office/drawing/2014/main" id="{C86588A9-7341-B887-16E5-4BEBEC325F8B}"/>
              </a:ext>
            </a:extLst>
          </p:cNvPr>
          <p:cNvSpPr>
            <a:spLocks noGrp="1"/>
          </p:cNvSpPr>
          <p:nvPr>
            <p:ph type="dt" sz="half" idx="10"/>
          </p:nvPr>
        </p:nvSpPr>
        <p:spPr/>
        <p:txBody>
          <a:bodyPr/>
          <a:lstStyle/>
          <a:p>
            <a:fld id="{C3BB24C1-8FA7-4CE0-8154-9124B3DDBD68}" type="datetime1">
              <a:rPr lang="en-US" smtClean="0"/>
              <a:t>2/16/2026</a:t>
            </a:fld>
            <a:endParaRPr lang="en-US"/>
          </a:p>
        </p:txBody>
      </p:sp>
      <p:sp>
        <p:nvSpPr>
          <p:cNvPr id="5" name="Footer Placeholder 4">
            <a:extLst>
              <a:ext uri="{FF2B5EF4-FFF2-40B4-BE49-F238E27FC236}">
                <a16:creationId xmlns:a16="http://schemas.microsoft.com/office/drawing/2014/main" id="{B238F875-8C36-A38D-3D44-22CC1CDA920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63A68B2-DB48-AD99-D78E-D6DB638CCFF9}"/>
              </a:ext>
            </a:extLst>
          </p:cNvPr>
          <p:cNvSpPr>
            <a:spLocks noGrp="1"/>
          </p:cNvSpPr>
          <p:nvPr>
            <p:ph type="sldNum" sz="quarter" idx="12"/>
          </p:nvPr>
        </p:nvSpPr>
        <p:spPr/>
        <p:txBody>
          <a:bodyPr/>
          <a:lstStyle/>
          <a:p>
            <a:fld id="{70C12960-6E85-460F-B6E3-5B82CB31AF3D}" type="slidenum">
              <a:rPr lang="en-US" smtClean="0"/>
              <a:t>5</a:t>
            </a:fld>
            <a:endParaRPr lang="en-US"/>
          </a:p>
        </p:txBody>
      </p:sp>
      <p:pic>
        <p:nvPicPr>
          <p:cNvPr id="7" name="Picture 6" descr="A pink and white striped background with black text&#10;&#10;AI-generated content may be incorrect.">
            <a:extLst>
              <a:ext uri="{FF2B5EF4-FFF2-40B4-BE49-F238E27FC236}">
                <a16:creationId xmlns:a16="http://schemas.microsoft.com/office/drawing/2014/main" id="{C26854D1-2B6B-AF55-2242-7F775719F7F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26143" y="723899"/>
            <a:ext cx="11526048" cy="1376211"/>
          </a:xfrm>
          <a:prstGeom prst="rect">
            <a:avLst/>
          </a:prstGeom>
        </p:spPr>
      </p:pic>
      <p:sp>
        <p:nvSpPr>
          <p:cNvPr id="11" name="TextBox 10">
            <a:extLst>
              <a:ext uri="{FF2B5EF4-FFF2-40B4-BE49-F238E27FC236}">
                <a16:creationId xmlns:a16="http://schemas.microsoft.com/office/drawing/2014/main" id="{E03922BC-6EBD-D705-2EA3-0150E5184D3D}"/>
              </a:ext>
            </a:extLst>
          </p:cNvPr>
          <p:cNvSpPr txBox="1"/>
          <p:nvPr/>
        </p:nvSpPr>
        <p:spPr>
          <a:xfrm>
            <a:off x="226143" y="7718"/>
            <a:ext cx="11526048" cy="646331"/>
          </a:xfrm>
          <a:prstGeom prst="rect">
            <a:avLst/>
          </a:prstGeom>
          <a:solidFill>
            <a:schemeClr val="accent3">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panose="020B0604020202020204" pitchFamily="34" charset="0"/>
                <a:cs typeface="Arial" panose="020B0604020202020204" pitchFamily="34" charset="0"/>
              </a:rPr>
              <a:t>INTRODUCTION</a:t>
            </a:r>
          </a:p>
          <a:p>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210311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0AF41-A829-7692-758A-F7061F2CDBB0}"/>
              </a:ext>
            </a:extLst>
          </p:cNvPr>
          <p:cNvSpPr>
            <a:spLocks noGrp="1"/>
          </p:cNvSpPr>
          <p:nvPr>
            <p:ph type="title"/>
          </p:nvPr>
        </p:nvSpPr>
        <p:spPr/>
        <p:txBody>
          <a:bodyPr/>
          <a:lstStyle/>
          <a:p>
            <a:r>
              <a:rPr lang="en-GB" b="0">
                <a:latin typeface="Arial"/>
                <a:cs typeface="Arial"/>
              </a:rPr>
              <a:t>Student 1 / slide 3</a:t>
            </a:r>
            <a:endParaRPr lang="en-US"/>
          </a:p>
        </p:txBody>
      </p:sp>
      <p:sp>
        <p:nvSpPr>
          <p:cNvPr id="3" name="Content Placeholder 2">
            <a:extLst>
              <a:ext uri="{FF2B5EF4-FFF2-40B4-BE49-F238E27FC236}">
                <a16:creationId xmlns:a16="http://schemas.microsoft.com/office/drawing/2014/main" id="{09275943-0884-83D1-7056-28406EAA8902}"/>
              </a:ext>
            </a:extLst>
          </p:cNvPr>
          <p:cNvSpPr>
            <a:spLocks noGrp="1"/>
          </p:cNvSpPr>
          <p:nvPr>
            <p:ph idx="1"/>
          </p:nvPr>
        </p:nvSpPr>
        <p:spPr>
          <a:xfrm>
            <a:off x="808661" y="2019299"/>
            <a:ext cx="10883895" cy="4114801"/>
          </a:xfrm>
        </p:spPr>
        <p:txBody>
          <a:bodyPr/>
          <a:lstStyle/>
          <a:p>
            <a:endParaRPr lang="en-GB"/>
          </a:p>
        </p:txBody>
      </p:sp>
      <p:sp>
        <p:nvSpPr>
          <p:cNvPr id="4" name="Date Placeholder 3">
            <a:extLst>
              <a:ext uri="{FF2B5EF4-FFF2-40B4-BE49-F238E27FC236}">
                <a16:creationId xmlns:a16="http://schemas.microsoft.com/office/drawing/2014/main" id="{67C8D381-2C52-5F8B-FA8D-D7FF5EBCFC90}"/>
              </a:ext>
            </a:extLst>
          </p:cNvPr>
          <p:cNvSpPr>
            <a:spLocks noGrp="1"/>
          </p:cNvSpPr>
          <p:nvPr>
            <p:ph type="dt" sz="half" idx="10"/>
          </p:nvPr>
        </p:nvSpPr>
        <p:spPr/>
        <p:txBody>
          <a:bodyPr/>
          <a:lstStyle/>
          <a:p>
            <a:fld id="{1AD666A8-AF7F-4733-90DB-BAE31FA2FD99}" type="datetime1">
              <a:rPr lang="en-US"/>
              <a:t>2/16/2026</a:t>
            </a:fld>
            <a:endParaRPr lang="en-US"/>
          </a:p>
        </p:txBody>
      </p:sp>
      <p:sp>
        <p:nvSpPr>
          <p:cNvPr id="5" name="Footer Placeholder 4">
            <a:extLst>
              <a:ext uri="{FF2B5EF4-FFF2-40B4-BE49-F238E27FC236}">
                <a16:creationId xmlns:a16="http://schemas.microsoft.com/office/drawing/2014/main" id="{25271579-44ED-FE36-63BC-FAFF919B931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A340644-1F06-2CB3-CBC2-A319B5FA42F9}"/>
              </a:ext>
            </a:extLst>
          </p:cNvPr>
          <p:cNvSpPr>
            <a:spLocks noGrp="1"/>
          </p:cNvSpPr>
          <p:nvPr>
            <p:ph type="sldNum" sz="quarter" idx="12"/>
          </p:nvPr>
        </p:nvSpPr>
        <p:spPr/>
        <p:txBody>
          <a:bodyPr/>
          <a:lstStyle/>
          <a:p>
            <a:fld id="{70C12960-6E85-460F-B6E3-5B82CB31AF3D}" type="slidenum">
              <a:rPr lang="en-US" dirty="0"/>
              <a:t>6</a:t>
            </a:fld>
            <a:endParaRPr lang="en-US"/>
          </a:p>
        </p:txBody>
      </p:sp>
      <p:sp>
        <p:nvSpPr>
          <p:cNvPr id="8" name="TextBox 7">
            <a:extLst>
              <a:ext uri="{FF2B5EF4-FFF2-40B4-BE49-F238E27FC236}">
                <a16:creationId xmlns:a16="http://schemas.microsoft.com/office/drawing/2014/main" id="{4DF86394-BA2E-EAE8-4315-CDADA1C7FD1F}"/>
              </a:ext>
            </a:extLst>
          </p:cNvPr>
          <p:cNvSpPr txBox="1"/>
          <p:nvPr/>
        </p:nvSpPr>
        <p:spPr>
          <a:xfrm>
            <a:off x="884583" y="2584174"/>
            <a:ext cx="10807974" cy="2585323"/>
          </a:xfrm>
          <a:prstGeom prst="rect">
            <a:avLst/>
          </a:prstGeom>
          <a:solidFill>
            <a:schemeClr val="bg2">
              <a:lumMod val="90000"/>
            </a:schemeClr>
          </a:solidFill>
        </p:spPr>
        <p:txBody>
          <a:bodyPr wrap="square">
            <a:spAutoFit/>
          </a:bodyPr>
          <a:lstStyle/>
          <a:p>
            <a:pPr marL="0" indent="0">
              <a:buNone/>
            </a:pPr>
            <a:r>
              <a:rPr lang="en-GB" sz="1800">
                <a:latin typeface="Arial" panose="020B0604020202020204" pitchFamily="34" charset="0"/>
                <a:cs typeface="Arial" panose="020B0604020202020204" pitchFamily="34" charset="0"/>
              </a:rPr>
              <a:t>- Staffing shortages: the NHS is short of nearly 11.000 doctors and over 100.000 vacancies across various roles within administrative, managerial, technical positions, and scientific.</a:t>
            </a:r>
          </a:p>
          <a:p>
            <a:r>
              <a:rPr lang="en-GB" sz="1800">
                <a:latin typeface="Arial" panose="020B0604020202020204" pitchFamily="34" charset="0"/>
                <a:cs typeface="Arial" panose="020B0604020202020204" pitchFamily="34" charset="0"/>
              </a:rPr>
              <a:t>- Workforce diversity and inclusion: The NHS is in a pressing need of the improvement on diversity, inclusion, and equity in its workforce policies and practices.</a:t>
            </a:r>
          </a:p>
          <a:p>
            <a:r>
              <a:rPr lang="en-GB" sz="1800">
                <a:latin typeface="Arial" panose="020B0604020202020204" pitchFamily="34" charset="0"/>
                <a:cs typeface="Arial" panose="020B0604020202020204" pitchFamily="34" charset="0"/>
              </a:rPr>
              <a:t>- Technological Compliance: The NHS needs to continue supporting his staff to integrate and adapt to the new technologies system and remote working practices in accelerating since the COVID-19 pandemic.</a:t>
            </a:r>
          </a:p>
          <a:p>
            <a:r>
              <a:rPr lang="en-GB" sz="1800">
                <a:latin typeface="Arial" panose="020B0604020202020204" pitchFamily="34" charset="0"/>
                <a:cs typeface="Arial" panose="020B0604020202020204" pitchFamily="34" charset="0"/>
              </a:rPr>
              <a:t>- Career and Training: The NHS need to consider addressing the grow, progression, and development of his staff more considerably in the condition parallelly to ensuring that the right staff are in the right roles, at the right times, and in the right locations to deliver high quality care to his patients.</a:t>
            </a:r>
          </a:p>
        </p:txBody>
      </p:sp>
      <p:sp>
        <p:nvSpPr>
          <p:cNvPr id="12" name="TextBox 11">
            <a:extLst>
              <a:ext uri="{FF2B5EF4-FFF2-40B4-BE49-F238E27FC236}">
                <a16:creationId xmlns:a16="http://schemas.microsoft.com/office/drawing/2014/main" id="{D4C7D5C3-ABC5-86BF-9789-BF48BA169E13}"/>
              </a:ext>
            </a:extLst>
          </p:cNvPr>
          <p:cNvSpPr txBox="1"/>
          <p:nvPr/>
        </p:nvSpPr>
        <p:spPr>
          <a:xfrm>
            <a:off x="917713" y="2117071"/>
            <a:ext cx="10774844" cy="369332"/>
          </a:xfrm>
          <a:prstGeom prst="rect">
            <a:avLst/>
          </a:prstGeom>
          <a:solidFill>
            <a:schemeClr val="accent1">
              <a:lumMod val="60000"/>
              <a:lumOff val="40000"/>
            </a:schemeClr>
          </a:solidFill>
        </p:spPr>
        <p:txBody>
          <a:bodyPr wrap="square" rtlCol="0">
            <a:spAutoFit/>
          </a:bodyPr>
          <a:lstStyle/>
          <a:p>
            <a:r>
              <a:rPr lang="en-GB">
                <a:solidFill>
                  <a:schemeClr val="tx1">
                    <a:lumMod val="95000"/>
                    <a:lumOff val="5000"/>
                  </a:schemeClr>
                </a:solidFill>
              </a:rPr>
              <a:t>2. </a:t>
            </a:r>
            <a:r>
              <a:rPr lang="en-GB">
                <a:solidFill>
                  <a:schemeClr val="tx1">
                    <a:lumMod val="95000"/>
                    <a:lumOff val="5000"/>
                  </a:schemeClr>
                </a:solidFill>
                <a:latin typeface="Arial" panose="020B0604020202020204" pitchFamily="34" charset="0"/>
                <a:cs typeface="Arial" panose="020B0604020202020204" pitchFamily="34" charset="0"/>
              </a:rPr>
              <a:t>KEY CHALLENGES INCLUDE:</a:t>
            </a:r>
          </a:p>
        </p:txBody>
      </p:sp>
      <p:sp>
        <p:nvSpPr>
          <p:cNvPr id="13" name="TextBox 12">
            <a:extLst>
              <a:ext uri="{FF2B5EF4-FFF2-40B4-BE49-F238E27FC236}">
                <a16:creationId xmlns:a16="http://schemas.microsoft.com/office/drawing/2014/main" id="{002103DC-A9FD-A97E-CE4C-56A376821886}"/>
              </a:ext>
            </a:extLst>
          </p:cNvPr>
          <p:cNvSpPr txBox="1"/>
          <p:nvPr/>
        </p:nvSpPr>
        <p:spPr>
          <a:xfrm>
            <a:off x="795013" y="7718"/>
            <a:ext cx="10957177" cy="646331"/>
          </a:xfrm>
          <a:prstGeom prst="rect">
            <a:avLst/>
          </a:prstGeom>
          <a:solidFill>
            <a:schemeClr val="accent3">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panose="020B0604020202020204" pitchFamily="34" charset="0"/>
                <a:cs typeface="Arial" panose="020B0604020202020204" pitchFamily="34" charset="0"/>
              </a:rPr>
              <a:t>INTRODUCTION</a:t>
            </a:r>
          </a:p>
          <a:p>
            <a:endParaRPr lang="en-GB">
              <a:latin typeface="Arial" panose="020B0604020202020204" pitchFamily="34" charset="0"/>
              <a:cs typeface="Arial" panose="020B0604020202020204" pitchFamily="34" charset="0"/>
            </a:endParaRPr>
          </a:p>
        </p:txBody>
      </p:sp>
      <p:pic>
        <p:nvPicPr>
          <p:cNvPr id="14" name="Picture 13" descr="A pink and white striped background with black text&#10;&#10;AI-generated content may be incorrect.">
            <a:extLst>
              <a:ext uri="{FF2B5EF4-FFF2-40B4-BE49-F238E27FC236}">
                <a16:creationId xmlns:a16="http://schemas.microsoft.com/office/drawing/2014/main" id="{5B209F0C-25CB-578C-7744-BC36E7D44A4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95011" y="680455"/>
            <a:ext cx="10957179" cy="1312438"/>
          </a:xfrm>
          <a:prstGeom prst="rect">
            <a:avLst/>
          </a:prstGeom>
        </p:spPr>
      </p:pic>
      <p:sp>
        <p:nvSpPr>
          <p:cNvPr id="15" name="TextBox 14">
            <a:extLst>
              <a:ext uri="{FF2B5EF4-FFF2-40B4-BE49-F238E27FC236}">
                <a16:creationId xmlns:a16="http://schemas.microsoft.com/office/drawing/2014/main" id="{D903BAFF-98B4-AAF1-E910-9FF3C7222790}"/>
              </a:ext>
            </a:extLst>
          </p:cNvPr>
          <p:cNvSpPr txBox="1"/>
          <p:nvPr/>
        </p:nvSpPr>
        <p:spPr>
          <a:xfrm>
            <a:off x="8601229" y="1737641"/>
            <a:ext cx="3150959" cy="230832"/>
          </a:xfrm>
          <a:prstGeom prst="rect">
            <a:avLst/>
          </a:prstGeom>
          <a:solidFill>
            <a:schemeClr val="accent3">
              <a:lumMod val="60000"/>
              <a:lumOff val="40000"/>
            </a:schemeClr>
          </a:solidFill>
        </p:spPr>
        <p:txBody>
          <a:bodyPr wrap="square" rtlCol="0">
            <a:spAutoFit/>
          </a:bodyPr>
          <a:lstStyle/>
          <a:p>
            <a:r>
              <a:rPr lang="en-GB" sz="900">
                <a:hlinkClick r:id="rId3" tooltip="https://strategic-hcm.blogspot.com/2008/06/five-challenges-for-hr-profession.html"/>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8738642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258DD-31F7-6C0E-499A-9E7F5D89770F}"/>
              </a:ext>
            </a:extLst>
          </p:cNvPr>
          <p:cNvSpPr>
            <a:spLocks noGrp="1"/>
          </p:cNvSpPr>
          <p:nvPr>
            <p:ph type="title"/>
          </p:nvPr>
        </p:nvSpPr>
        <p:spPr>
          <a:xfrm>
            <a:off x="841788" y="150833"/>
            <a:ext cx="10357666" cy="471519"/>
          </a:xfrm>
          <a:solidFill>
            <a:srgbClr val="92D050"/>
          </a:solidFill>
        </p:spPr>
        <p:txBody>
          <a:bodyPr>
            <a:normAutofit fontScale="90000"/>
          </a:bodyPr>
          <a:lstStyle/>
          <a:p>
            <a:r>
              <a:rPr lang="en-GB" sz="2400" b="1" cap="none" spc="0">
                <a:ln w="22225">
                  <a:solidFill>
                    <a:schemeClr val="accent2"/>
                  </a:solidFill>
                  <a:prstDash val="solid"/>
                </a:ln>
                <a:solidFill>
                  <a:srgbClr val="7030A0"/>
                </a:solidFill>
              </a:rPr>
              <a:t>ROOT CAUSES OF TRAINING &amp; DEVELOPMENT ISSUES IN THE NHS</a:t>
            </a:r>
          </a:p>
        </p:txBody>
      </p:sp>
      <p:sp>
        <p:nvSpPr>
          <p:cNvPr id="3" name="Content Placeholder 2">
            <a:extLst>
              <a:ext uri="{FF2B5EF4-FFF2-40B4-BE49-F238E27FC236}">
                <a16:creationId xmlns:a16="http://schemas.microsoft.com/office/drawing/2014/main" id="{C1566C26-5C50-0DBA-60E1-4E95E9712225}"/>
              </a:ext>
            </a:extLst>
          </p:cNvPr>
          <p:cNvSpPr>
            <a:spLocks noGrp="1"/>
          </p:cNvSpPr>
          <p:nvPr>
            <p:ph idx="1"/>
          </p:nvPr>
        </p:nvSpPr>
        <p:spPr>
          <a:xfrm>
            <a:off x="808662" y="622353"/>
            <a:ext cx="10357666" cy="5633094"/>
          </a:xfrm>
        </p:spPr>
        <p:txBody>
          <a:bodyPr vert="horz" lIns="91440" tIns="45720" rIns="91440" bIns="45720" rtlCol="0" anchor="t">
            <a:normAutofit/>
          </a:bodyPr>
          <a:lstStyle/>
          <a:p>
            <a:pPr marL="0" indent="0">
              <a:buNone/>
            </a:pPr>
            <a:endParaRPr lang="en-GB"/>
          </a:p>
        </p:txBody>
      </p:sp>
      <p:sp>
        <p:nvSpPr>
          <p:cNvPr id="4" name="Date Placeholder 3">
            <a:extLst>
              <a:ext uri="{FF2B5EF4-FFF2-40B4-BE49-F238E27FC236}">
                <a16:creationId xmlns:a16="http://schemas.microsoft.com/office/drawing/2014/main" id="{C50DC58F-6F36-2041-76B3-21F17EE489F3}"/>
              </a:ext>
            </a:extLst>
          </p:cNvPr>
          <p:cNvSpPr>
            <a:spLocks noGrp="1"/>
          </p:cNvSpPr>
          <p:nvPr>
            <p:ph type="dt" sz="half" idx="10"/>
          </p:nvPr>
        </p:nvSpPr>
        <p:spPr/>
        <p:txBody>
          <a:bodyPr/>
          <a:lstStyle/>
          <a:p>
            <a:fld id="{3440D99F-470A-40CB-977A-1F5BCF3B504A}" type="datetime1">
              <a:rPr lang="en-US"/>
              <a:t>2/16/2026</a:t>
            </a:fld>
            <a:endParaRPr lang="en-US"/>
          </a:p>
        </p:txBody>
      </p:sp>
      <p:sp>
        <p:nvSpPr>
          <p:cNvPr id="6" name="Slide Number Placeholder 5">
            <a:extLst>
              <a:ext uri="{FF2B5EF4-FFF2-40B4-BE49-F238E27FC236}">
                <a16:creationId xmlns:a16="http://schemas.microsoft.com/office/drawing/2014/main" id="{E1621F44-3474-8EDD-0C71-95C62974C1FE}"/>
              </a:ext>
            </a:extLst>
          </p:cNvPr>
          <p:cNvSpPr>
            <a:spLocks noGrp="1"/>
          </p:cNvSpPr>
          <p:nvPr>
            <p:ph type="sldNum" sz="quarter" idx="12"/>
          </p:nvPr>
        </p:nvSpPr>
        <p:spPr/>
        <p:txBody>
          <a:bodyPr/>
          <a:lstStyle/>
          <a:p>
            <a:fld id="{70C12960-6E85-460F-B6E3-5B82CB31AF3D}" type="slidenum">
              <a:rPr lang="en-US" dirty="0"/>
              <a:t>7</a:t>
            </a:fld>
            <a:endParaRPr lang="en-US"/>
          </a:p>
        </p:txBody>
      </p:sp>
      <p:sp>
        <p:nvSpPr>
          <p:cNvPr id="7" name="Arrow: Right 6">
            <a:extLst>
              <a:ext uri="{FF2B5EF4-FFF2-40B4-BE49-F238E27FC236}">
                <a16:creationId xmlns:a16="http://schemas.microsoft.com/office/drawing/2014/main" id="{633296D7-4ED3-2FAC-F415-BFA98149427B}"/>
              </a:ext>
            </a:extLst>
          </p:cNvPr>
          <p:cNvSpPr/>
          <p:nvPr/>
        </p:nvSpPr>
        <p:spPr>
          <a:xfrm>
            <a:off x="931661" y="826670"/>
            <a:ext cx="4612044" cy="122624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scene3d>
              <a:camera prst="orthographicFront"/>
              <a:lightRig rig="harsh" dir="t"/>
            </a:scene3d>
            <a:sp3d extrusionH="57150" prstMaterial="matte">
              <a:bevelT w="63500" h="12700" prst="angle"/>
              <a:contourClr>
                <a:schemeClr val="bg1">
                  <a:lumMod val="65000"/>
                </a:schemeClr>
              </a:contourClr>
            </a:sp3d>
          </a:bodyPr>
          <a:lstStyle/>
          <a:p>
            <a:pPr algn="ctr"/>
            <a:r>
              <a:rPr lang="en-GB" b="1">
                <a:ln/>
                <a:solidFill>
                  <a:srgbClr val="0070C0"/>
                </a:solidFill>
                <a:latin typeface="Arial" panose="020B0604020202020204" pitchFamily="34" charset="0"/>
                <a:cs typeface="Arial" panose="020B0604020202020204" pitchFamily="34" charset="0"/>
              </a:rPr>
              <a:t>POLICY-LEVEL CAUSES</a:t>
            </a:r>
          </a:p>
        </p:txBody>
      </p:sp>
      <p:sp>
        <p:nvSpPr>
          <p:cNvPr id="8" name="Oval 7">
            <a:extLst>
              <a:ext uri="{FF2B5EF4-FFF2-40B4-BE49-F238E27FC236}">
                <a16:creationId xmlns:a16="http://schemas.microsoft.com/office/drawing/2014/main" id="{D010D3DE-0468-C912-2112-AC3EFC3785B4}"/>
              </a:ext>
            </a:extLst>
          </p:cNvPr>
          <p:cNvSpPr/>
          <p:nvPr/>
        </p:nvSpPr>
        <p:spPr>
          <a:xfrm>
            <a:off x="5557344" y="602553"/>
            <a:ext cx="5625547" cy="441647"/>
          </a:xfrm>
          <a:prstGeom prst="ellipse">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scene3d>
              <a:camera prst="orthographicFront"/>
              <a:lightRig rig="harsh" dir="t"/>
            </a:scene3d>
            <a:sp3d extrusionH="57150" prstMaterial="matte">
              <a:bevelT w="63500" h="12700" prst="angle"/>
              <a:contourClr>
                <a:schemeClr val="bg1">
                  <a:lumMod val="65000"/>
                </a:schemeClr>
              </a:contourClr>
            </a:sp3d>
          </a:bodyPr>
          <a:lstStyle/>
          <a:p>
            <a:pPr lvl="0"/>
            <a:r>
              <a:rPr lang="en-GB" b="1">
                <a:ln/>
                <a:solidFill>
                  <a:srgbClr val="0070C0"/>
                </a:solidFill>
              </a:rPr>
              <a:t>Short-term workforce planning</a:t>
            </a:r>
          </a:p>
        </p:txBody>
      </p:sp>
      <p:sp>
        <p:nvSpPr>
          <p:cNvPr id="9" name="Oval 8">
            <a:extLst>
              <a:ext uri="{FF2B5EF4-FFF2-40B4-BE49-F238E27FC236}">
                <a16:creationId xmlns:a16="http://schemas.microsoft.com/office/drawing/2014/main" id="{E0D9D0D0-D620-EC58-A631-4630D56400CA}"/>
              </a:ext>
            </a:extLst>
          </p:cNvPr>
          <p:cNvSpPr/>
          <p:nvPr/>
        </p:nvSpPr>
        <p:spPr>
          <a:xfrm>
            <a:off x="5549062" y="1100493"/>
            <a:ext cx="5625547" cy="381646"/>
          </a:xfrm>
          <a:prstGeom prst="ellipse">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scene3d>
              <a:camera prst="orthographicFront"/>
              <a:lightRig rig="harsh" dir="t"/>
            </a:scene3d>
            <a:sp3d extrusionH="57150" prstMaterial="matte">
              <a:bevelT w="63500" h="12700" prst="angle"/>
              <a:contourClr>
                <a:schemeClr val="bg1">
                  <a:lumMod val="65000"/>
                </a:schemeClr>
              </a:contourClr>
            </a:sp3d>
          </a:bodyPr>
          <a:lstStyle/>
          <a:p>
            <a:pPr lvl="0"/>
            <a:r>
              <a:rPr lang="en-GB" b="1">
                <a:ln/>
                <a:solidFill>
                  <a:srgbClr val="0070C0"/>
                </a:solidFill>
              </a:rPr>
              <a:t>Compliance-driven training</a:t>
            </a:r>
          </a:p>
        </p:txBody>
      </p:sp>
      <p:sp>
        <p:nvSpPr>
          <p:cNvPr id="10" name="Oval 9">
            <a:extLst>
              <a:ext uri="{FF2B5EF4-FFF2-40B4-BE49-F238E27FC236}">
                <a16:creationId xmlns:a16="http://schemas.microsoft.com/office/drawing/2014/main" id="{843652C0-2A65-F620-869E-8AFCD46DD6EC}"/>
              </a:ext>
            </a:extLst>
          </p:cNvPr>
          <p:cNvSpPr/>
          <p:nvPr/>
        </p:nvSpPr>
        <p:spPr>
          <a:xfrm>
            <a:off x="5630488" y="1530628"/>
            <a:ext cx="5515126" cy="412536"/>
          </a:xfrm>
          <a:prstGeom prst="ellipse">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scene3d>
              <a:camera prst="orthographicFront"/>
              <a:lightRig rig="harsh" dir="t"/>
            </a:scene3d>
            <a:sp3d extrusionH="57150" prstMaterial="matte">
              <a:bevelT w="63500" h="12700" prst="angle"/>
              <a:contourClr>
                <a:schemeClr val="bg1">
                  <a:lumMod val="65000"/>
                </a:schemeClr>
              </a:contourClr>
            </a:sp3d>
          </a:bodyPr>
          <a:lstStyle/>
          <a:p>
            <a:pPr lvl="0"/>
            <a:r>
              <a:rPr lang="en-GB" b="1">
                <a:ln/>
                <a:solidFill>
                  <a:srgbClr val="0070C0"/>
                </a:solidFill>
              </a:rPr>
              <a:t>Fragmented funding mechanisms</a:t>
            </a:r>
          </a:p>
        </p:txBody>
      </p:sp>
      <p:sp>
        <p:nvSpPr>
          <p:cNvPr id="11" name="Oval 10">
            <a:extLst>
              <a:ext uri="{FF2B5EF4-FFF2-40B4-BE49-F238E27FC236}">
                <a16:creationId xmlns:a16="http://schemas.microsoft.com/office/drawing/2014/main" id="{D8EBD13E-9E00-2382-937B-A90C3CE69BBD}"/>
              </a:ext>
            </a:extLst>
          </p:cNvPr>
          <p:cNvSpPr/>
          <p:nvPr/>
        </p:nvSpPr>
        <p:spPr>
          <a:xfrm>
            <a:off x="5604272" y="2110421"/>
            <a:ext cx="5515126" cy="429652"/>
          </a:xfrm>
          <a:prstGeom prst="ellipse">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tx2">
                    <a:lumMod val="75000"/>
                  </a:schemeClr>
                </a:solidFill>
              </a:rPr>
              <a:t>Limited people-management capability</a:t>
            </a:r>
            <a:endParaRPr lang="en-GB">
              <a:solidFill>
                <a:schemeClr val="tx2">
                  <a:lumMod val="75000"/>
                </a:schemeClr>
              </a:solidFill>
            </a:endParaRPr>
          </a:p>
        </p:txBody>
      </p:sp>
      <p:sp>
        <p:nvSpPr>
          <p:cNvPr id="12" name="Arrow: Right 11">
            <a:extLst>
              <a:ext uri="{FF2B5EF4-FFF2-40B4-BE49-F238E27FC236}">
                <a16:creationId xmlns:a16="http://schemas.microsoft.com/office/drawing/2014/main" id="{A770281C-D1E3-95FA-226A-44D51462A9A0}"/>
              </a:ext>
            </a:extLst>
          </p:cNvPr>
          <p:cNvSpPr/>
          <p:nvPr/>
        </p:nvSpPr>
        <p:spPr>
          <a:xfrm>
            <a:off x="857925" y="2093553"/>
            <a:ext cx="4620326" cy="1180372"/>
          </a:xfrm>
          <a:prstGeom prst="rightArrow">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tx2">
                    <a:lumMod val="75000"/>
                  </a:schemeClr>
                </a:solidFill>
                <a:latin typeface="Arial" panose="020B0604020202020204" pitchFamily="34" charset="0"/>
                <a:cs typeface="Arial" panose="020B0604020202020204" pitchFamily="34" charset="0"/>
              </a:rPr>
              <a:t>LEADERSHIP AND MANAGEMENT CAUSES</a:t>
            </a:r>
            <a:endParaRPr lang="en-GB">
              <a:solidFill>
                <a:schemeClr val="tx2">
                  <a:lumMod val="75000"/>
                </a:schemeClr>
              </a:solidFill>
              <a:latin typeface="Arial" panose="020B0604020202020204" pitchFamily="34" charset="0"/>
              <a:cs typeface="Arial" panose="020B0604020202020204" pitchFamily="34" charset="0"/>
            </a:endParaRPr>
          </a:p>
        </p:txBody>
      </p:sp>
      <p:sp>
        <p:nvSpPr>
          <p:cNvPr id="13" name="Arrow: Right 12">
            <a:extLst>
              <a:ext uri="{FF2B5EF4-FFF2-40B4-BE49-F238E27FC236}">
                <a16:creationId xmlns:a16="http://schemas.microsoft.com/office/drawing/2014/main" id="{9D8AD882-26F2-472A-1432-E92084CAA3C6}"/>
              </a:ext>
            </a:extLst>
          </p:cNvPr>
          <p:cNvSpPr/>
          <p:nvPr/>
        </p:nvSpPr>
        <p:spPr>
          <a:xfrm>
            <a:off x="945300" y="3508603"/>
            <a:ext cx="4612044" cy="1180372"/>
          </a:xfrm>
          <a:prstGeom prst="rightArrow">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FFFF00"/>
                </a:solidFill>
                <a:latin typeface="Arial" panose="020B0604020202020204" pitchFamily="34" charset="0"/>
                <a:cs typeface="Arial" panose="020B0604020202020204" pitchFamily="34" charset="0"/>
              </a:rPr>
              <a:t>STRUCTURAL CAUSES</a:t>
            </a:r>
            <a:endParaRPr lang="en-GB">
              <a:solidFill>
                <a:srgbClr val="FFFF00"/>
              </a:solidFill>
              <a:latin typeface="Arial" panose="020B0604020202020204" pitchFamily="34" charset="0"/>
              <a:cs typeface="Arial" panose="020B0604020202020204" pitchFamily="34" charset="0"/>
            </a:endParaRPr>
          </a:p>
        </p:txBody>
      </p:sp>
      <p:sp>
        <p:nvSpPr>
          <p:cNvPr id="14" name="Arrow: Right 13">
            <a:extLst>
              <a:ext uri="{FF2B5EF4-FFF2-40B4-BE49-F238E27FC236}">
                <a16:creationId xmlns:a16="http://schemas.microsoft.com/office/drawing/2014/main" id="{951D054D-6F61-A92F-25D1-325CD841DAFF}"/>
              </a:ext>
            </a:extLst>
          </p:cNvPr>
          <p:cNvSpPr/>
          <p:nvPr/>
        </p:nvSpPr>
        <p:spPr>
          <a:xfrm>
            <a:off x="920454" y="4953729"/>
            <a:ext cx="4612044" cy="1180372"/>
          </a:xfrm>
          <a:prstGeom prst="rightArrow">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accent4">
                    <a:lumMod val="75000"/>
                  </a:schemeClr>
                </a:solidFill>
                <a:latin typeface="Arial" panose="020B0604020202020204" pitchFamily="34" charset="0"/>
                <a:cs typeface="Arial" panose="020B0604020202020204" pitchFamily="34" charset="0"/>
              </a:rPr>
              <a:t>CULTURAL CAUSES</a:t>
            </a:r>
            <a:endParaRPr lang="en-GB">
              <a:solidFill>
                <a:schemeClr val="accent4">
                  <a:lumMod val="75000"/>
                </a:schemeClr>
              </a:solidFill>
              <a:latin typeface="Arial" panose="020B0604020202020204" pitchFamily="34" charset="0"/>
              <a:cs typeface="Arial" panose="020B0604020202020204" pitchFamily="34" charset="0"/>
            </a:endParaRPr>
          </a:p>
        </p:txBody>
      </p:sp>
      <p:sp>
        <p:nvSpPr>
          <p:cNvPr id="15" name="Oval 14">
            <a:extLst>
              <a:ext uri="{FF2B5EF4-FFF2-40B4-BE49-F238E27FC236}">
                <a16:creationId xmlns:a16="http://schemas.microsoft.com/office/drawing/2014/main" id="{3DD98B54-F135-7FFE-3D8E-958ED5DA460D}"/>
              </a:ext>
            </a:extLst>
          </p:cNvPr>
          <p:cNvSpPr/>
          <p:nvPr/>
        </p:nvSpPr>
        <p:spPr>
          <a:xfrm>
            <a:off x="5600120" y="2595556"/>
            <a:ext cx="5582771" cy="412536"/>
          </a:xfrm>
          <a:prstGeom prst="ellipse">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tx2">
                    <a:lumMod val="75000"/>
                  </a:schemeClr>
                </a:solidFill>
              </a:rPr>
              <a:t>Low managerial accountability for staff development</a:t>
            </a:r>
            <a:endParaRPr lang="en-GB">
              <a:solidFill>
                <a:schemeClr val="tx2">
                  <a:lumMod val="75000"/>
                </a:schemeClr>
              </a:solidFill>
            </a:endParaRPr>
          </a:p>
        </p:txBody>
      </p:sp>
      <p:sp>
        <p:nvSpPr>
          <p:cNvPr id="16" name="Oval 15">
            <a:extLst>
              <a:ext uri="{FF2B5EF4-FFF2-40B4-BE49-F238E27FC236}">
                <a16:creationId xmlns:a16="http://schemas.microsoft.com/office/drawing/2014/main" id="{2149030C-0052-FF32-C87A-E86A775F5AD9}"/>
              </a:ext>
            </a:extLst>
          </p:cNvPr>
          <p:cNvSpPr/>
          <p:nvPr/>
        </p:nvSpPr>
        <p:spPr>
          <a:xfrm>
            <a:off x="5675372" y="3063575"/>
            <a:ext cx="5541341" cy="485509"/>
          </a:xfrm>
          <a:prstGeom prst="ellipse">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002060"/>
                </a:solidFill>
              </a:rPr>
              <a:t>Insufficient coaching culture</a:t>
            </a:r>
            <a:endParaRPr lang="en-GB">
              <a:solidFill>
                <a:srgbClr val="002060"/>
              </a:solidFill>
            </a:endParaRPr>
          </a:p>
        </p:txBody>
      </p:sp>
      <p:sp>
        <p:nvSpPr>
          <p:cNvPr id="17" name="Oval 16">
            <a:extLst>
              <a:ext uri="{FF2B5EF4-FFF2-40B4-BE49-F238E27FC236}">
                <a16:creationId xmlns:a16="http://schemas.microsoft.com/office/drawing/2014/main" id="{CA5BEE35-0DF1-0CF0-15DB-F48D2EE370EA}"/>
              </a:ext>
            </a:extLst>
          </p:cNvPr>
          <p:cNvSpPr/>
          <p:nvPr/>
        </p:nvSpPr>
        <p:spPr>
          <a:xfrm>
            <a:off x="5644301" y="3602164"/>
            <a:ext cx="5487500" cy="436185"/>
          </a:xfrm>
          <a:prstGeom prst="ellipse">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FFFF00"/>
                </a:solidFill>
              </a:rPr>
              <a:t>High workload and staffing shortages</a:t>
            </a:r>
            <a:endParaRPr lang="en-GB">
              <a:solidFill>
                <a:srgbClr val="FFFF00"/>
              </a:solidFill>
            </a:endParaRPr>
          </a:p>
        </p:txBody>
      </p:sp>
      <p:sp>
        <p:nvSpPr>
          <p:cNvPr id="18" name="Oval 17">
            <a:extLst>
              <a:ext uri="{FF2B5EF4-FFF2-40B4-BE49-F238E27FC236}">
                <a16:creationId xmlns:a16="http://schemas.microsoft.com/office/drawing/2014/main" id="{F30CE77C-85B4-C9E4-EB9D-B8F61655F181}"/>
              </a:ext>
            </a:extLst>
          </p:cNvPr>
          <p:cNvSpPr/>
          <p:nvPr/>
        </p:nvSpPr>
        <p:spPr>
          <a:xfrm>
            <a:off x="5671250" y="4091429"/>
            <a:ext cx="5487499" cy="412536"/>
          </a:xfrm>
          <a:prstGeom prst="ellipse">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FFFF00"/>
                </a:solidFill>
              </a:rPr>
              <a:t>Siloed organisational structures</a:t>
            </a:r>
            <a:endParaRPr lang="en-GB">
              <a:solidFill>
                <a:srgbClr val="FFFF00"/>
              </a:solidFill>
            </a:endParaRPr>
          </a:p>
        </p:txBody>
      </p:sp>
      <p:sp>
        <p:nvSpPr>
          <p:cNvPr id="19" name="Oval 18">
            <a:extLst>
              <a:ext uri="{FF2B5EF4-FFF2-40B4-BE49-F238E27FC236}">
                <a16:creationId xmlns:a16="http://schemas.microsoft.com/office/drawing/2014/main" id="{A8F9BA07-BFF9-5E5F-980A-F126094C9600}"/>
              </a:ext>
            </a:extLst>
          </p:cNvPr>
          <p:cNvSpPr/>
          <p:nvPr/>
        </p:nvSpPr>
        <p:spPr>
          <a:xfrm>
            <a:off x="5733334" y="4557045"/>
            <a:ext cx="5483379" cy="365125"/>
          </a:xfrm>
          <a:prstGeom prst="ellipse">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FFFF00"/>
                </a:solidFill>
              </a:rPr>
              <a:t>Limited career pathways</a:t>
            </a:r>
            <a:endParaRPr lang="en-GB">
              <a:solidFill>
                <a:srgbClr val="FFFF00"/>
              </a:solidFill>
            </a:endParaRPr>
          </a:p>
        </p:txBody>
      </p:sp>
      <p:sp>
        <p:nvSpPr>
          <p:cNvPr id="20" name="Oval 19">
            <a:extLst>
              <a:ext uri="{FF2B5EF4-FFF2-40B4-BE49-F238E27FC236}">
                <a16:creationId xmlns:a16="http://schemas.microsoft.com/office/drawing/2014/main" id="{19C1C09D-8CA4-DD51-22ED-DC4DD2DDA54E}"/>
              </a:ext>
            </a:extLst>
          </p:cNvPr>
          <p:cNvSpPr/>
          <p:nvPr/>
        </p:nvSpPr>
        <p:spPr>
          <a:xfrm>
            <a:off x="5711955" y="4975250"/>
            <a:ext cx="5487499" cy="352122"/>
          </a:xfrm>
          <a:prstGeom prst="ellipse">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accent4">
                    <a:lumMod val="75000"/>
                  </a:schemeClr>
                </a:solidFill>
              </a:rPr>
              <a:t>Risk-averse culture</a:t>
            </a:r>
            <a:endParaRPr lang="en-GB">
              <a:solidFill>
                <a:schemeClr val="accent4">
                  <a:lumMod val="75000"/>
                </a:schemeClr>
              </a:solidFill>
            </a:endParaRPr>
          </a:p>
        </p:txBody>
      </p:sp>
      <p:sp>
        <p:nvSpPr>
          <p:cNvPr id="21" name="Oval 20">
            <a:extLst>
              <a:ext uri="{FF2B5EF4-FFF2-40B4-BE49-F238E27FC236}">
                <a16:creationId xmlns:a16="http://schemas.microsoft.com/office/drawing/2014/main" id="{BF2AFA36-9099-E6E4-F200-ADF6057049CF}"/>
              </a:ext>
            </a:extLst>
          </p:cNvPr>
          <p:cNvSpPr/>
          <p:nvPr/>
        </p:nvSpPr>
        <p:spPr>
          <a:xfrm>
            <a:off x="5711956" y="5347002"/>
            <a:ext cx="5433658" cy="410505"/>
          </a:xfrm>
          <a:prstGeom prst="ellipse">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accent4">
                    <a:lumMod val="75000"/>
                  </a:schemeClr>
                </a:solidFill>
              </a:rPr>
              <a:t>Learning as an extra</a:t>
            </a:r>
            <a:endParaRPr lang="en-GB">
              <a:solidFill>
                <a:schemeClr val="accent4">
                  <a:lumMod val="75000"/>
                </a:schemeClr>
              </a:solidFill>
            </a:endParaRPr>
          </a:p>
        </p:txBody>
      </p:sp>
      <p:sp>
        <p:nvSpPr>
          <p:cNvPr id="22" name="Oval 21">
            <a:extLst>
              <a:ext uri="{FF2B5EF4-FFF2-40B4-BE49-F238E27FC236}">
                <a16:creationId xmlns:a16="http://schemas.microsoft.com/office/drawing/2014/main" id="{CE951BFD-2026-DEE5-AF7E-C6333CA7A3DA}"/>
              </a:ext>
            </a:extLst>
          </p:cNvPr>
          <p:cNvSpPr/>
          <p:nvPr/>
        </p:nvSpPr>
        <p:spPr>
          <a:xfrm>
            <a:off x="5711956" y="5792767"/>
            <a:ext cx="5433658" cy="410504"/>
          </a:xfrm>
          <a:prstGeom prst="ellipse">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accent4">
                    <a:lumMod val="75000"/>
                  </a:schemeClr>
                </a:solidFill>
              </a:rPr>
              <a:t>Psychological safety deficits</a:t>
            </a:r>
            <a:endParaRPr lang="en-GB">
              <a:solidFill>
                <a:schemeClr val="accent4">
                  <a:lumMod val="75000"/>
                </a:schemeClr>
              </a:solidFill>
            </a:endParaRPr>
          </a:p>
        </p:txBody>
      </p:sp>
    </p:spTree>
    <p:extLst>
      <p:ext uri="{BB962C8B-B14F-4D97-AF65-F5344CB8AC3E}">
        <p14:creationId xmlns:p14="http://schemas.microsoft.com/office/powerpoint/2010/main" val="23653540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61BA3-662E-35D4-8C2A-01471CAEEF89}"/>
              </a:ext>
            </a:extLst>
          </p:cNvPr>
          <p:cNvSpPr>
            <a:spLocks noGrp="1"/>
          </p:cNvSpPr>
          <p:nvPr>
            <p:ph type="title"/>
          </p:nvPr>
        </p:nvSpPr>
        <p:spPr>
          <a:solidFill>
            <a:srgbClr val="92D050"/>
          </a:solidFill>
        </p:spPr>
        <p:txBody>
          <a:bodyPr/>
          <a:lstStyle/>
          <a:p>
            <a:r>
              <a:rPr lang="en-GB" b="1" cap="none" spc="0">
                <a:ln w="22225">
                  <a:solidFill>
                    <a:schemeClr val="accent2"/>
                  </a:solidFill>
                  <a:prstDash val="solid"/>
                </a:ln>
                <a:solidFill>
                  <a:srgbClr val="7030A0"/>
                </a:solidFill>
              </a:rPr>
              <a:t>IMPACT OF ROOT CAUSES OF TRAINING &amp; DEVELOPMENT ISSUES IN THE NHS</a:t>
            </a:r>
            <a:endParaRPr lang="en-US">
              <a:solidFill>
                <a:srgbClr val="7030A0"/>
              </a:solidFill>
            </a:endParaRPr>
          </a:p>
        </p:txBody>
      </p:sp>
      <p:sp>
        <p:nvSpPr>
          <p:cNvPr id="3" name="Content Placeholder 2">
            <a:extLst>
              <a:ext uri="{FF2B5EF4-FFF2-40B4-BE49-F238E27FC236}">
                <a16:creationId xmlns:a16="http://schemas.microsoft.com/office/drawing/2014/main" id="{DABB5B16-2DF9-D0C5-7957-11CF24DDC44E}"/>
              </a:ext>
            </a:extLst>
          </p:cNvPr>
          <p:cNvSpPr>
            <a:spLocks noGrp="1"/>
          </p:cNvSpPr>
          <p:nvPr>
            <p:ph idx="1"/>
          </p:nvPr>
        </p:nvSpPr>
        <p:spPr/>
        <p:txBody>
          <a:bodyPr/>
          <a:lstStyle/>
          <a:p>
            <a:endParaRPr lang="en-GB"/>
          </a:p>
        </p:txBody>
      </p:sp>
      <p:sp>
        <p:nvSpPr>
          <p:cNvPr id="4" name="Date Placeholder 3">
            <a:extLst>
              <a:ext uri="{FF2B5EF4-FFF2-40B4-BE49-F238E27FC236}">
                <a16:creationId xmlns:a16="http://schemas.microsoft.com/office/drawing/2014/main" id="{3E444168-0B03-28D0-DE0D-AA6917D24BC1}"/>
              </a:ext>
            </a:extLst>
          </p:cNvPr>
          <p:cNvSpPr>
            <a:spLocks noGrp="1"/>
          </p:cNvSpPr>
          <p:nvPr>
            <p:ph type="dt" sz="half" idx="10"/>
          </p:nvPr>
        </p:nvSpPr>
        <p:spPr/>
        <p:txBody>
          <a:bodyPr/>
          <a:lstStyle/>
          <a:p>
            <a:fld id="{2EC450F4-E689-43E4-91DC-559902F26FC9}" type="datetime1">
              <a:rPr lang="en-GB"/>
              <a:t>16/02/2026</a:t>
            </a:fld>
            <a:endParaRPr lang="en-US"/>
          </a:p>
        </p:txBody>
      </p:sp>
      <p:sp>
        <p:nvSpPr>
          <p:cNvPr id="5" name="Footer Placeholder 4">
            <a:extLst>
              <a:ext uri="{FF2B5EF4-FFF2-40B4-BE49-F238E27FC236}">
                <a16:creationId xmlns:a16="http://schemas.microsoft.com/office/drawing/2014/main" id="{B485547E-BCF9-521C-3FA1-4B0D9B58722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76B1222-EB77-EBB0-7E34-A50B43FB5FE6}"/>
              </a:ext>
            </a:extLst>
          </p:cNvPr>
          <p:cNvSpPr>
            <a:spLocks noGrp="1"/>
          </p:cNvSpPr>
          <p:nvPr>
            <p:ph type="sldNum" sz="quarter" idx="12"/>
          </p:nvPr>
        </p:nvSpPr>
        <p:spPr/>
        <p:txBody>
          <a:bodyPr/>
          <a:lstStyle/>
          <a:p>
            <a:fld id="{70C12960-6E85-460F-B6E3-5B82CB31AF3D}" type="slidenum">
              <a:rPr lang="en-US" dirty="0"/>
              <a:t>8</a:t>
            </a:fld>
            <a:endParaRPr lang="en-US"/>
          </a:p>
        </p:txBody>
      </p:sp>
      <p:sp>
        <p:nvSpPr>
          <p:cNvPr id="10" name="Rectangle 9">
            <a:extLst>
              <a:ext uri="{FF2B5EF4-FFF2-40B4-BE49-F238E27FC236}">
                <a16:creationId xmlns:a16="http://schemas.microsoft.com/office/drawing/2014/main" id="{EAC032E2-C749-8F6E-0DA0-6EA9B05A0854}"/>
              </a:ext>
            </a:extLst>
          </p:cNvPr>
          <p:cNvSpPr/>
          <p:nvPr/>
        </p:nvSpPr>
        <p:spPr>
          <a:xfrm>
            <a:off x="795014" y="2067011"/>
            <a:ext cx="4820595" cy="194179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ln/>
                <a:solidFill>
                  <a:srgbClr val="0070C0"/>
                </a:solidFill>
                <a:latin typeface="Arial" panose="020B0604020202020204" pitchFamily="34" charset="0"/>
                <a:cs typeface="Arial" panose="020B0604020202020204" pitchFamily="34" charset="0"/>
              </a:rPr>
              <a:t>POLICY-LEVEL CAUSES</a:t>
            </a:r>
          </a:p>
          <a:p>
            <a:pPr algn="ctr"/>
            <a:endParaRPr lang="en-GB" b="1">
              <a:ln/>
              <a:solidFill>
                <a:srgbClr val="0070C0"/>
              </a:solidFill>
              <a:latin typeface="Arial" panose="020B0604020202020204" pitchFamily="34" charset="0"/>
              <a:cs typeface="Arial" panose="020B0604020202020204" pitchFamily="34" charset="0"/>
            </a:endParaRPr>
          </a:p>
          <a:p>
            <a:pPr algn="ctr"/>
            <a:r>
              <a:rPr lang="en-GB">
                <a:solidFill>
                  <a:srgbClr val="0070C0"/>
                </a:solidFill>
                <a:latin typeface="Arial" panose="020B0604020202020204" pitchFamily="34" charset="0"/>
                <a:cs typeface="Arial" panose="020B0604020202020204" pitchFamily="34" charset="0"/>
              </a:rPr>
              <a:t>Training becomes transactional rather than strategic </a:t>
            </a:r>
            <a:endParaRPr lang="en-GB" b="1">
              <a:ln/>
              <a:solidFill>
                <a:srgbClr val="0070C0"/>
              </a:solidFill>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CCB8E2CC-77FF-2AFE-1447-C80BA8CEBBFC}"/>
              </a:ext>
            </a:extLst>
          </p:cNvPr>
          <p:cNvSpPr/>
          <p:nvPr/>
        </p:nvSpPr>
        <p:spPr>
          <a:xfrm>
            <a:off x="808661" y="4179452"/>
            <a:ext cx="4806947" cy="1899154"/>
          </a:xfrm>
          <a:prstGeom prst="rect">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FFFF00"/>
                </a:solidFill>
                <a:latin typeface="Arial" panose="020B0604020202020204" pitchFamily="34" charset="0"/>
                <a:cs typeface="Arial" panose="020B0604020202020204" pitchFamily="34" charset="0"/>
              </a:rPr>
              <a:t>STRUCTURAL CAUSES</a:t>
            </a:r>
          </a:p>
          <a:p>
            <a:pPr algn="ctr"/>
            <a:endParaRPr lang="en-GB" b="1">
              <a:solidFill>
                <a:srgbClr val="FFFF00"/>
              </a:solidFill>
              <a:latin typeface="Arial" panose="020B0604020202020204" pitchFamily="34" charset="0"/>
              <a:cs typeface="Arial" panose="020B0604020202020204" pitchFamily="34" charset="0"/>
            </a:endParaRPr>
          </a:p>
          <a:p>
            <a:pPr algn="ctr"/>
            <a:r>
              <a:rPr lang="en-GB">
                <a:solidFill>
                  <a:srgbClr val="FFFF00"/>
                </a:solidFill>
              </a:rPr>
              <a:t>Staff perceive training as disconnected from career progression and service improvement.</a:t>
            </a:r>
            <a:endParaRPr lang="en-GB">
              <a:solidFill>
                <a:srgbClr val="FFFF00"/>
              </a:solidFill>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3E1082A0-6786-6D7A-24C3-4DCF8A301D53}"/>
              </a:ext>
            </a:extLst>
          </p:cNvPr>
          <p:cNvSpPr/>
          <p:nvPr/>
        </p:nvSpPr>
        <p:spPr>
          <a:xfrm>
            <a:off x="5893904" y="2067011"/>
            <a:ext cx="5198165" cy="1941795"/>
          </a:xfrm>
          <a:prstGeom prst="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tx2">
                    <a:lumMod val="75000"/>
                  </a:schemeClr>
                </a:solidFill>
                <a:latin typeface="Arial" panose="020B0604020202020204" pitchFamily="34" charset="0"/>
                <a:cs typeface="Arial" panose="020B0604020202020204" pitchFamily="34" charset="0"/>
              </a:rPr>
              <a:t>LEADERSHIP AND MANAGEMENT CAUSES</a:t>
            </a:r>
          </a:p>
          <a:p>
            <a:pPr algn="ctr"/>
            <a:endParaRPr lang="en-GB" b="1">
              <a:solidFill>
                <a:schemeClr val="tx2">
                  <a:lumMod val="75000"/>
                </a:schemeClr>
              </a:solidFill>
              <a:latin typeface="Arial" panose="020B0604020202020204" pitchFamily="34" charset="0"/>
              <a:cs typeface="Arial" panose="020B0604020202020204" pitchFamily="34" charset="0"/>
            </a:endParaRPr>
          </a:p>
          <a:p>
            <a:pPr algn="ctr"/>
            <a:r>
              <a:rPr lang="en-GB">
                <a:solidFill>
                  <a:schemeClr val="tx1">
                    <a:lumMod val="95000"/>
                    <a:lumOff val="5000"/>
                  </a:schemeClr>
                </a:solidFill>
              </a:rPr>
              <a:t>Learning is poorly transferred into practice, reducing return on investment in training</a:t>
            </a:r>
            <a:r>
              <a:rPr lang="en-GB"/>
              <a:t>.</a:t>
            </a:r>
            <a:endParaRPr lang="en-GB">
              <a:solidFill>
                <a:schemeClr val="tx2">
                  <a:lumMod val="75000"/>
                </a:schemeClr>
              </a:solidFill>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82328C63-1595-944B-8F51-C5303F85B33F}"/>
              </a:ext>
            </a:extLst>
          </p:cNvPr>
          <p:cNvSpPr/>
          <p:nvPr/>
        </p:nvSpPr>
        <p:spPr>
          <a:xfrm>
            <a:off x="5893903" y="4179452"/>
            <a:ext cx="5198165" cy="1899154"/>
          </a:xfrm>
          <a:prstGeom prst="rect">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accent4">
                    <a:lumMod val="75000"/>
                  </a:schemeClr>
                </a:solidFill>
                <a:latin typeface="Arial" panose="020B0604020202020204" pitchFamily="34" charset="0"/>
                <a:cs typeface="Arial" panose="020B0604020202020204" pitchFamily="34" charset="0"/>
              </a:rPr>
              <a:t>CULTURAL CAUSES</a:t>
            </a:r>
          </a:p>
          <a:p>
            <a:pPr algn="ctr"/>
            <a:endParaRPr lang="en-GB" b="1">
              <a:solidFill>
                <a:schemeClr val="accent4">
                  <a:lumMod val="75000"/>
                </a:schemeClr>
              </a:solidFill>
              <a:latin typeface="Arial" panose="020B0604020202020204" pitchFamily="34" charset="0"/>
              <a:cs typeface="Arial" panose="020B0604020202020204" pitchFamily="34" charset="0"/>
            </a:endParaRPr>
          </a:p>
          <a:p>
            <a:pPr algn="ctr"/>
            <a:r>
              <a:rPr lang="en-GB">
                <a:solidFill>
                  <a:schemeClr val="accent4">
                    <a:lumMod val="75000"/>
                  </a:schemeClr>
                </a:solidFill>
              </a:rPr>
              <a:t>A compliance-based learning culture undermines continuous improvement and innovation.</a:t>
            </a:r>
            <a:endParaRPr lang="en-GB">
              <a:solidFill>
                <a:schemeClr val="accent4">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98629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6CB66-7C8A-DC97-4E36-BD646387A0CF}"/>
              </a:ext>
            </a:extLst>
          </p:cNvPr>
          <p:cNvSpPr>
            <a:spLocks noGrp="1"/>
          </p:cNvSpPr>
          <p:nvPr>
            <p:ph type="title"/>
          </p:nvPr>
        </p:nvSpPr>
        <p:spPr>
          <a:xfrm>
            <a:off x="1231993" y="158189"/>
            <a:ext cx="6464766" cy="1163171"/>
          </a:xfrm>
        </p:spPr>
        <p:txBody>
          <a:bodyPr anchor="t">
            <a:normAutofit fontScale="90000"/>
          </a:bodyPr>
          <a:lstStyle/>
          <a:p>
            <a:pPr>
              <a:lnSpc>
                <a:spcPct val="110000"/>
              </a:lnSpc>
            </a:pPr>
            <a:r>
              <a:rPr lang="en-GB" sz="2200">
                <a:latin typeface="Avenir Next LT Pro Light"/>
              </a:rPr>
              <a:t>Leadership and Management Development in the NHS</a:t>
            </a:r>
            <a:endParaRPr lang="en-US" sz="2200">
              <a:latin typeface="Avenir Next LT Pro Light"/>
            </a:endParaRPr>
          </a:p>
        </p:txBody>
      </p:sp>
      <p:sp>
        <p:nvSpPr>
          <p:cNvPr id="12" name="Text Placeholder 3">
            <a:extLst>
              <a:ext uri="{FF2B5EF4-FFF2-40B4-BE49-F238E27FC236}">
                <a16:creationId xmlns:a16="http://schemas.microsoft.com/office/drawing/2014/main" id="{7502398C-F1AF-181C-10DD-2CE03D59F313}"/>
              </a:ext>
            </a:extLst>
          </p:cNvPr>
          <p:cNvSpPr>
            <a:spLocks noGrp="1"/>
          </p:cNvSpPr>
          <p:nvPr>
            <p:ph type="body" sz="half" idx="2"/>
          </p:nvPr>
        </p:nvSpPr>
        <p:spPr>
          <a:xfrm>
            <a:off x="3394728" y="2216524"/>
            <a:ext cx="4806295" cy="1659404"/>
          </a:xfrm>
        </p:spPr>
        <p:txBody>
          <a:bodyPr vert="horz" lIns="91440" tIns="45720" rIns="91440" bIns="45720" rtlCol="0" anchor="t">
            <a:noAutofit/>
          </a:bodyPr>
          <a:lstStyle/>
          <a:p>
            <a:r>
              <a:rPr lang="en-GB" sz="1100">
                <a:latin typeface="Arial"/>
                <a:ea typeface="+mn-lt"/>
                <a:cs typeface="+mn-lt"/>
              </a:rPr>
              <a:t>Clinical and non-clinical leaders are accountable for: </a:t>
            </a:r>
            <a:endParaRPr lang="en-GB" sz="1100">
              <a:latin typeface="Arial"/>
              <a:ea typeface="+mn-lt"/>
              <a:cs typeface="Arial"/>
            </a:endParaRPr>
          </a:p>
          <a:p>
            <a:r>
              <a:rPr lang="en-GB" sz="1100">
                <a:latin typeface="Arial"/>
                <a:ea typeface="+mn-lt"/>
                <a:cs typeface="+mn-lt"/>
              </a:rPr>
              <a:t>Delivering operational performance</a:t>
            </a:r>
            <a:endParaRPr lang="en-GB" sz="1100">
              <a:latin typeface="Arial"/>
              <a:cs typeface="Arial"/>
            </a:endParaRPr>
          </a:p>
          <a:p>
            <a:r>
              <a:rPr lang="en-GB" sz="1100">
                <a:latin typeface="Arial"/>
                <a:ea typeface="+mn-lt"/>
                <a:cs typeface="+mn-lt"/>
              </a:rPr>
              <a:t> Promoting a positive learning culture</a:t>
            </a:r>
            <a:endParaRPr lang="en-GB" sz="1100">
              <a:latin typeface="Arial"/>
              <a:cs typeface="Arial"/>
            </a:endParaRPr>
          </a:p>
          <a:p>
            <a:r>
              <a:rPr lang="en-GB" sz="1100">
                <a:latin typeface="Arial"/>
                <a:ea typeface="+mn-lt"/>
                <a:cs typeface="+mn-lt"/>
              </a:rPr>
              <a:t>  Supporting continuous professional development (CPD). An example here is The Belfast Trust’s STEP programme that supports the CPD by embedding leadership skill development into specialist trainees’ clinical training, ensuring leadership capability grows alongside medical expertise (Donaghy et al., 2018). </a:t>
            </a:r>
            <a:endParaRPr lang="en-GB" sz="1200">
              <a:latin typeface="Arial"/>
              <a:ea typeface="+mn-lt"/>
              <a:cs typeface="Arial"/>
            </a:endParaRPr>
          </a:p>
          <a:p>
            <a:r>
              <a:rPr lang="en-GB" sz="1200">
                <a:latin typeface="Arial"/>
                <a:ea typeface="+mn-lt"/>
                <a:cs typeface="+mn-lt"/>
              </a:rPr>
              <a:t>                  Leadership behaviour directly influences:</a:t>
            </a:r>
            <a:endParaRPr lang="en-GB" sz="1200">
              <a:latin typeface="Arial"/>
              <a:cs typeface="Arial"/>
            </a:endParaRPr>
          </a:p>
          <a:p>
            <a:endParaRPr lang="en-US" sz="1200">
              <a:latin typeface="Arial"/>
              <a:cs typeface="Arial"/>
            </a:endParaRPr>
          </a:p>
          <a:p>
            <a:endParaRPr lang="en-US">
              <a:latin typeface="Avenir Next LT Pro"/>
              <a:cs typeface="Arial"/>
            </a:endParaRPr>
          </a:p>
        </p:txBody>
      </p:sp>
      <p:sp>
        <p:nvSpPr>
          <p:cNvPr id="4" name="Date Placeholder 3">
            <a:extLst>
              <a:ext uri="{FF2B5EF4-FFF2-40B4-BE49-F238E27FC236}">
                <a16:creationId xmlns:a16="http://schemas.microsoft.com/office/drawing/2014/main" id="{D2ADB1CE-4CE9-B323-2694-75CF3DF7BB98}"/>
              </a:ext>
            </a:extLst>
          </p:cNvPr>
          <p:cNvSpPr>
            <a:spLocks noGrp="1"/>
          </p:cNvSpPr>
          <p:nvPr>
            <p:ph type="dt" sz="half" idx="10"/>
          </p:nvPr>
        </p:nvSpPr>
        <p:spPr/>
        <p:txBody>
          <a:bodyPr anchor="ctr">
            <a:normAutofit/>
          </a:bodyPr>
          <a:lstStyle/>
          <a:p>
            <a:pPr>
              <a:spcAft>
                <a:spcPts val="600"/>
              </a:spcAft>
            </a:pPr>
            <a:fld id="{96EEBFAF-6B6C-4875-B194-DB06D69BB7E5}" type="datetime1">
              <a:rPr lang="en-US"/>
              <a:pPr>
                <a:spcAft>
                  <a:spcPts val="600"/>
                </a:spcAft>
              </a:pPr>
              <a:t>2/16/2026</a:t>
            </a:fld>
            <a:endParaRPr lang="en-US"/>
          </a:p>
        </p:txBody>
      </p:sp>
      <p:sp>
        <p:nvSpPr>
          <p:cNvPr id="5" name="Footer Placeholder 4">
            <a:extLst>
              <a:ext uri="{FF2B5EF4-FFF2-40B4-BE49-F238E27FC236}">
                <a16:creationId xmlns:a16="http://schemas.microsoft.com/office/drawing/2014/main" id="{C0A13CAE-8F89-6F47-A597-A84F788AB883}"/>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CC0466FA-8AB0-DB6E-A4F2-E160F959F0C9}"/>
              </a:ext>
            </a:extLst>
          </p:cNvPr>
          <p:cNvSpPr>
            <a:spLocks noGrp="1"/>
          </p:cNvSpPr>
          <p:nvPr>
            <p:ph type="sldNum" sz="quarter" idx="12"/>
          </p:nvPr>
        </p:nvSpPr>
        <p:spPr/>
        <p:txBody>
          <a:bodyPr anchor="ctr">
            <a:normAutofit/>
          </a:bodyPr>
          <a:lstStyle/>
          <a:p>
            <a:pPr>
              <a:spcAft>
                <a:spcPts val="600"/>
              </a:spcAft>
            </a:pPr>
            <a:fld id="{70C12960-6E85-460F-B6E3-5B82CB31AF3D}" type="slidenum">
              <a:rPr lang="en-US" dirty="0"/>
              <a:pPr>
                <a:spcAft>
                  <a:spcPts val="600"/>
                </a:spcAft>
              </a:pPr>
              <a:t>9</a:t>
            </a:fld>
            <a:endParaRPr lang="en-US"/>
          </a:p>
        </p:txBody>
      </p:sp>
      <p:pic>
        <p:nvPicPr>
          <p:cNvPr id="7" name="Picture 6" descr="A doctor sitting at a desk with a computer&#10;&#10;AI-generated content may be incorrect.">
            <a:extLst>
              <a:ext uri="{FF2B5EF4-FFF2-40B4-BE49-F238E27FC236}">
                <a16:creationId xmlns:a16="http://schemas.microsoft.com/office/drawing/2014/main" id="{718F79C7-EB18-A971-34F5-D5BC9F5E3BED}"/>
              </a:ext>
            </a:extLst>
          </p:cNvPr>
          <p:cNvPicPr>
            <a:picLocks noChangeAspect="1"/>
          </p:cNvPicPr>
          <p:nvPr/>
        </p:nvPicPr>
        <p:blipFill>
          <a:blip r:embed="rId2"/>
          <a:stretch>
            <a:fillRect/>
          </a:stretch>
        </p:blipFill>
        <p:spPr>
          <a:xfrm>
            <a:off x="7989766" y="158188"/>
            <a:ext cx="4092270" cy="6364011"/>
          </a:xfrm>
          <a:prstGeom prst="rect">
            <a:avLst/>
          </a:prstGeom>
          <a:noFill/>
        </p:spPr>
      </p:pic>
      <p:pic>
        <p:nvPicPr>
          <p:cNvPr id="8" name="Picture 7">
            <a:extLst>
              <a:ext uri="{FF2B5EF4-FFF2-40B4-BE49-F238E27FC236}">
                <a16:creationId xmlns:a16="http://schemas.microsoft.com/office/drawing/2014/main" id="{93A6EDDC-F6E0-7263-7E7A-509725FEC025}"/>
              </a:ext>
            </a:extLst>
          </p:cNvPr>
          <p:cNvPicPr>
            <a:picLocks noChangeAspect="1"/>
          </p:cNvPicPr>
          <p:nvPr/>
        </p:nvPicPr>
        <p:blipFill>
          <a:blip r:embed="rId3"/>
          <a:stretch>
            <a:fillRect/>
          </a:stretch>
        </p:blipFill>
        <p:spPr>
          <a:xfrm>
            <a:off x="254374" y="1551453"/>
            <a:ext cx="3144370" cy="1827680"/>
          </a:xfrm>
          <a:prstGeom prst="rect">
            <a:avLst/>
          </a:prstGeom>
        </p:spPr>
      </p:pic>
      <p:sp>
        <p:nvSpPr>
          <p:cNvPr id="10" name="TextBox 9">
            <a:extLst>
              <a:ext uri="{FF2B5EF4-FFF2-40B4-BE49-F238E27FC236}">
                <a16:creationId xmlns:a16="http://schemas.microsoft.com/office/drawing/2014/main" id="{F2DE1F95-D18D-E14F-C323-F5DFBC809268}"/>
              </a:ext>
            </a:extLst>
          </p:cNvPr>
          <p:cNvSpPr txBox="1"/>
          <p:nvPr/>
        </p:nvSpPr>
        <p:spPr>
          <a:xfrm>
            <a:off x="131997" y="1097134"/>
            <a:ext cx="418009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One of the biggest employers in the world, the NHS, works in a very complicated and resource-constrained setting.</a:t>
            </a:r>
            <a:endParaRPr lang="en-GB" sz="1200"/>
          </a:p>
        </p:txBody>
      </p:sp>
      <p:sp>
        <p:nvSpPr>
          <p:cNvPr id="14" name="TextBox 13">
            <a:extLst>
              <a:ext uri="{FF2B5EF4-FFF2-40B4-BE49-F238E27FC236}">
                <a16:creationId xmlns:a16="http://schemas.microsoft.com/office/drawing/2014/main" id="{89EE7E9E-0A02-801B-F789-159E2E5F6806}"/>
              </a:ext>
            </a:extLst>
          </p:cNvPr>
          <p:cNvSpPr txBox="1"/>
          <p:nvPr/>
        </p:nvSpPr>
        <p:spPr>
          <a:xfrm>
            <a:off x="136685" y="3634316"/>
            <a:ext cx="337743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mn-lt"/>
                <a:cs typeface="+mn-lt"/>
              </a:rPr>
              <a:t>Millar (2021) maintains that poor leadership has been linked to:</a:t>
            </a:r>
            <a:endParaRPr lang="en-US" sz="1200">
              <a:latin typeface="Arial"/>
              <a:ea typeface="+mn-lt"/>
              <a:cs typeface="+mn-lt"/>
            </a:endParaRPr>
          </a:p>
        </p:txBody>
      </p:sp>
      <p:sp>
        <p:nvSpPr>
          <p:cNvPr id="16" name="TextBox 15">
            <a:extLst>
              <a:ext uri="{FF2B5EF4-FFF2-40B4-BE49-F238E27FC236}">
                <a16:creationId xmlns:a16="http://schemas.microsoft.com/office/drawing/2014/main" id="{60972748-65F3-50E2-3557-D4F42A5C4CD5}"/>
              </a:ext>
            </a:extLst>
          </p:cNvPr>
          <p:cNvSpPr txBox="1"/>
          <p:nvPr/>
        </p:nvSpPr>
        <p:spPr>
          <a:xfrm>
            <a:off x="132125" y="5875915"/>
            <a:ext cx="742309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mn-lt"/>
                <a:cs typeface="+mn-lt"/>
              </a:rPr>
              <a:t>By strengthening leadership capability, it will directly influence how training opportunities are identified, supported, and implemented, making leadership development a foundational element of sustainable workforce development within the NHS.</a:t>
            </a:r>
            <a:endParaRPr lang="en-US" sz="1200">
              <a:latin typeface="Arial"/>
            </a:endParaRPr>
          </a:p>
        </p:txBody>
      </p:sp>
      <p:pic>
        <p:nvPicPr>
          <p:cNvPr id="20" name="Picture 19" descr="A screenshot of a computer screen&#10;&#10;AI-generated content may be incorrect.">
            <a:extLst>
              <a:ext uri="{FF2B5EF4-FFF2-40B4-BE49-F238E27FC236}">
                <a16:creationId xmlns:a16="http://schemas.microsoft.com/office/drawing/2014/main" id="{CF79357C-9CB6-819D-3FAA-FDF7F20712E8}"/>
              </a:ext>
            </a:extLst>
          </p:cNvPr>
          <p:cNvPicPr>
            <a:picLocks noChangeAspect="1"/>
          </p:cNvPicPr>
          <p:nvPr/>
        </p:nvPicPr>
        <p:blipFill>
          <a:blip r:embed="rId4"/>
          <a:stretch>
            <a:fillRect/>
          </a:stretch>
        </p:blipFill>
        <p:spPr>
          <a:xfrm>
            <a:off x="256894" y="4108917"/>
            <a:ext cx="2298888" cy="1139079"/>
          </a:xfrm>
          <a:prstGeom prst="rect">
            <a:avLst/>
          </a:prstGeom>
        </p:spPr>
      </p:pic>
      <p:pic>
        <p:nvPicPr>
          <p:cNvPr id="21" name="Picture 20" descr="A screenshot of a computer screen&#10;&#10;AI-generated content may be incorrect.">
            <a:extLst>
              <a:ext uri="{FF2B5EF4-FFF2-40B4-BE49-F238E27FC236}">
                <a16:creationId xmlns:a16="http://schemas.microsoft.com/office/drawing/2014/main" id="{03172E78-6285-10A4-6F02-6DFB2B6D411E}"/>
              </a:ext>
            </a:extLst>
          </p:cNvPr>
          <p:cNvPicPr>
            <a:picLocks noChangeAspect="1"/>
          </p:cNvPicPr>
          <p:nvPr/>
        </p:nvPicPr>
        <p:blipFill>
          <a:blip r:embed="rId5"/>
          <a:stretch>
            <a:fillRect/>
          </a:stretch>
        </p:blipFill>
        <p:spPr>
          <a:xfrm>
            <a:off x="4309619" y="4308299"/>
            <a:ext cx="2911290" cy="1378886"/>
          </a:xfrm>
          <a:prstGeom prst="rect">
            <a:avLst/>
          </a:prstGeom>
        </p:spPr>
      </p:pic>
      <p:sp>
        <p:nvSpPr>
          <p:cNvPr id="22" name="Rectangle: Rounded Corners 21">
            <a:extLst>
              <a:ext uri="{FF2B5EF4-FFF2-40B4-BE49-F238E27FC236}">
                <a16:creationId xmlns:a16="http://schemas.microsoft.com/office/drawing/2014/main" id="{D719196B-F2F2-E2D1-B526-A8945D423046}"/>
              </a:ext>
            </a:extLst>
          </p:cNvPr>
          <p:cNvSpPr/>
          <p:nvPr/>
        </p:nvSpPr>
        <p:spPr>
          <a:xfrm>
            <a:off x="3676968" y="1561660"/>
            <a:ext cx="4202748" cy="584067"/>
          </a:xfrm>
          <a:prstGeom prst="roundRect">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chemeClr val="bg2"/>
                </a:solidFill>
                <a:latin typeface="Arial"/>
                <a:cs typeface="Arial"/>
              </a:rPr>
              <a:t>Patient safety, service quality, and workforce sustainability all depend on effective leadership and management growth. </a:t>
            </a:r>
            <a:endParaRPr lang="en-US">
              <a:solidFill>
                <a:schemeClr val="bg2"/>
              </a:solidFill>
            </a:endParaRPr>
          </a:p>
        </p:txBody>
      </p:sp>
    </p:spTree>
    <p:extLst>
      <p:ext uri="{BB962C8B-B14F-4D97-AF65-F5344CB8AC3E}">
        <p14:creationId xmlns:p14="http://schemas.microsoft.com/office/powerpoint/2010/main" val="26135212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B4CEE2D0-33E8-AFF5-A124-31EB5109926D}"/>
              </a:ext>
            </a:extLst>
          </p:cNvPr>
          <p:cNvSpPr>
            <a:spLocks noGrp="1"/>
          </p:cNvSpPr>
          <p:nvPr>
            <p:ph type="title"/>
          </p:nvPr>
        </p:nvSpPr>
        <p:spPr>
          <a:xfrm>
            <a:off x="122612" y="191807"/>
            <a:ext cx="8403383" cy="793376"/>
          </a:xfrm>
        </p:spPr>
        <p:txBody>
          <a:bodyPr>
            <a:noAutofit/>
          </a:bodyPr>
          <a:lstStyle/>
          <a:p>
            <a:r>
              <a:rPr lang="en-US" sz="2000">
                <a:latin typeface="Avenir Next LT Pro Light"/>
                <a:ea typeface="+mn-lt"/>
                <a:cs typeface="+mn-lt"/>
              </a:rPr>
              <a:t>Key Challenges in NHS Leadership and Management Training</a:t>
            </a:r>
            <a:endParaRPr lang="en-US" sz="2000">
              <a:latin typeface="Avenir Next LT Pro Light"/>
            </a:endParaRPr>
          </a:p>
        </p:txBody>
      </p:sp>
      <p:sp>
        <p:nvSpPr>
          <p:cNvPr id="5" name="Footer Placeholder 4">
            <a:extLst>
              <a:ext uri="{FF2B5EF4-FFF2-40B4-BE49-F238E27FC236}">
                <a16:creationId xmlns:a16="http://schemas.microsoft.com/office/drawing/2014/main" id="{8970A892-AEFC-6927-5657-4927B377813E}"/>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040FC30F-1005-DD3D-F7E4-9F56695CAA51}"/>
              </a:ext>
            </a:extLst>
          </p:cNvPr>
          <p:cNvSpPr>
            <a:spLocks noGrp="1"/>
          </p:cNvSpPr>
          <p:nvPr>
            <p:ph type="sldNum" sz="quarter" idx="12"/>
          </p:nvPr>
        </p:nvSpPr>
        <p:spPr/>
        <p:txBody>
          <a:bodyPr anchor="ctr">
            <a:normAutofit/>
          </a:bodyPr>
          <a:lstStyle/>
          <a:p>
            <a:pPr>
              <a:spcAft>
                <a:spcPts val="600"/>
              </a:spcAft>
            </a:pPr>
            <a:fld id="{70C12960-6E85-460F-B6E3-5B82CB31AF3D}" type="slidenum">
              <a:rPr lang="en-US" dirty="0"/>
              <a:pPr>
                <a:spcAft>
                  <a:spcPts val="600"/>
                </a:spcAft>
              </a:pPr>
              <a:t>10</a:t>
            </a:fld>
            <a:endParaRPr lang="en-US"/>
          </a:p>
        </p:txBody>
      </p:sp>
      <p:sp>
        <p:nvSpPr>
          <p:cNvPr id="4" name="Date Placeholder 3">
            <a:extLst>
              <a:ext uri="{FF2B5EF4-FFF2-40B4-BE49-F238E27FC236}">
                <a16:creationId xmlns:a16="http://schemas.microsoft.com/office/drawing/2014/main" id="{218F77E1-56D1-BA5F-29E6-418B312E3FDA}"/>
              </a:ext>
            </a:extLst>
          </p:cNvPr>
          <p:cNvSpPr>
            <a:spLocks noGrp="1"/>
          </p:cNvSpPr>
          <p:nvPr>
            <p:ph type="dt" sz="half" idx="10"/>
          </p:nvPr>
        </p:nvSpPr>
        <p:spPr/>
        <p:txBody>
          <a:bodyPr anchor="ctr">
            <a:normAutofit/>
          </a:bodyPr>
          <a:lstStyle/>
          <a:p>
            <a:pPr>
              <a:spcAft>
                <a:spcPts val="600"/>
              </a:spcAft>
            </a:pPr>
            <a:fld id="{445350B5-246F-4F03-B8B4-48FC33560D0F}" type="datetime1">
              <a:rPr lang="en-US"/>
              <a:pPr>
                <a:spcAft>
                  <a:spcPts val="600"/>
                </a:spcAft>
              </a:pPr>
              <a:t>2/16/2026</a:t>
            </a:fld>
            <a:endParaRPr lang="en-US"/>
          </a:p>
        </p:txBody>
      </p:sp>
      <p:pic>
        <p:nvPicPr>
          <p:cNvPr id="10" name="Picture 9" descr="A doctor and patient sitting at a table&#10;&#10;AI-generated content may be incorrect.">
            <a:extLst>
              <a:ext uri="{FF2B5EF4-FFF2-40B4-BE49-F238E27FC236}">
                <a16:creationId xmlns:a16="http://schemas.microsoft.com/office/drawing/2014/main" id="{A6BBE9E4-3390-7635-D7EF-30EBCD170532}"/>
              </a:ext>
            </a:extLst>
          </p:cNvPr>
          <p:cNvPicPr>
            <a:picLocks noChangeAspect="1"/>
          </p:cNvPicPr>
          <p:nvPr/>
        </p:nvPicPr>
        <p:blipFill>
          <a:blip r:embed="rId2"/>
          <a:stretch>
            <a:fillRect/>
          </a:stretch>
        </p:blipFill>
        <p:spPr>
          <a:xfrm>
            <a:off x="8309730" y="1309"/>
            <a:ext cx="3884332" cy="5344271"/>
          </a:xfrm>
          <a:prstGeom prst="rect">
            <a:avLst/>
          </a:prstGeom>
          <a:noFill/>
        </p:spPr>
      </p:pic>
      <p:sp>
        <p:nvSpPr>
          <p:cNvPr id="11" name="Rectangle: Rounded Corners 10">
            <a:extLst>
              <a:ext uri="{FF2B5EF4-FFF2-40B4-BE49-F238E27FC236}">
                <a16:creationId xmlns:a16="http://schemas.microsoft.com/office/drawing/2014/main" id="{D868B387-A470-08EE-E006-2CA2FE195BE1}"/>
              </a:ext>
            </a:extLst>
          </p:cNvPr>
          <p:cNvSpPr/>
          <p:nvPr/>
        </p:nvSpPr>
        <p:spPr>
          <a:xfrm>
            <a:off x="2121" y="3477371"/>
            <a:ext cx="7141785" cy="541431"/>
          </a:xfrm>
          <a:prstGeom prst="roundRect">
            <a:avLst/>
          </a:prstGeom>
          <a:solidFill>
            <a:srgbClr val="32BA7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ea typeface="+mn-lt"/>
                <a:cs typeface="+mn-lt"/>
              </a:rPr>
              <a:t>Despite strategic recognition of its importance,  leadership development in the NHS faces several significant challenges.</a:t>
            </a:r>
            <a:endParaRPr lang="en-US">
              <a:solidFill>
                <a:schemeClr val="tx1"/>
              </a:solidFill>
            </a:endParaRPr>
          </a:p>
        </p:txBody>
      </p:sp>
      <p:pic>
        <p:nvPicPr>
          <p:cNvPr id="13" name="Picture 12" descr="A group of blue square buttons with white text&#10;&#10;AI-generated content may be incorrect.">
            <a:extLst>
              <a:ext uri="{FF2B5EF4-FFF2-40B4-BE49-F238E27FC236}">
                <a16:creationId xmlns:a16="http://schemas.microsoft.com/office/drawing/2014/main" id="{1C535D27-84F0-BF6D-3B63-656A0510858C}"/>
              </a:ext>
            </a:extLst>
          </p:cNvPr>
          <p:cNvPicPr>
            <a:picLocks noChangeAspect="1"/>
          </p:cNvPicPr>
          <p:nvPr/>
        </p:nvPicPr>
        <p:blipFill>
          <a:blip r:embed="rId3"/>
          <a:stretch>
            <a:fillRect/>
          </a:stretch>
        </p:blipFill>
        <p:spPr>
          <a:xfrm>
            <a:off x="53164" y="4022911"/>
            <a:ext cx="6202585" cy="3216089"/>
          </a:xfrm>
          <a:prstGeom prst="rect">
            <a:avLst/>
          </a:prstGeom>
        </p:spPr>
      </p:pic>
      <p:sp>
        <p:nvSpPr>
          <p:cNvPr id="16" name="TextBox 15">
            <a:extLst>
              <a:ext uri="{FF2B5EF4-FFF2-40B4-BE49-F238E27FC236}">
                <a16:creationId xmlns:a16="http://schemas.microsoft.com/office/drawing/2014/main" id="{67DF1A56-E201-AD76-4E6D-20C83B4E9B1F}"/>
              </a:ext>
            </a:extLst>
          </p:cNvPr>
          <p:cNvSpPr txBox="1"/>
          <p:nvPr/>
        </p:nvSpPr>
        <p:spPr>
          <a:xfrm>
            <a:off x="122875" y="1059800"/>
            <a:ext cx="40395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highlight>
                <a:srgbClr val="CCFFCC"/>
              </a:highlight>
            </a:endParaRPr>
          </a:p>
        </p:txBody>
      </p:sp>
      <p:sp>
        <p:nvSpPr>
          <p:cNvPr id="18" name="TextBox 17">
            <a:extLst>
              <a:ext uri="{FF2B5EF4-FFF2-40B4-BE49-F238E27FC236}">
                <a16:creationId xmlns:a16="http://schemas.microsoft.com/office/drawing/2014/main" id="{73F0E641-20F2-F0C3-1F61-C7C671219F32}"/>
              </a:ext>
            </a:extLst>
          </p:cNvPr>
          <p:cNvSpPr txBox="1"/>
          <p:nvPr/>
        </p:nvSpPr>
        <p:spPr>
          <a:xfrm>
            <a:off x="1686291" y="1092552"/>
            <a:ext cx="352085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What are Management and Leadership?</a:t>
            </a:r>
            <a:endParaRPr lang="en-US" sz="1400">
              <a:latin typeface="Arial"/>
              <a:cs typeface="Arial"/>
            </a:endParaRPr>
          </a:p>
        </p:txBody>
      </p:sp>
      <p:sp>
        <p:nvSpPr>
          <p:cNvPr id="19" name="Rectangle: Rounded Corners 18">
            <a:extLst>
              <a:ext uri="{FF2B5EF4-FFF2-40B4-BE49-F238E27FC236}">
                <a16:creationId xmlns:a16="http://schemas.microsoft.com/office/drawing/2014/main" id="{9F7CA1E6-E417-760D-3E4F-3BD4AC048913}"/>
              </a:ext>
            </a:extLst>
          </p:cNvPr>
          <p:cNvSpPr/>
          <p:nvPr/>
        </p:nvSpPr>
        <p:spPr>
          <a:xfrm>
            <a:off x="118724" y="1505613"/>
            <a:ext cx="3141840" cy="1095537"/>
          </a:xfrm>
          <a:prstGeom prst="roundRect">
            <a:avLst/>
          </a:prstGeom>
          <a:solidFill>
            <a:srgbClr val="2D9AC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a:latin typeface="Arial"/>
                <a:ea typeface="+mn-lt"/>
                <a:cs typeface="+mn-lt"/>
              </a:rPr>
              <a:t>Management involves the control, monitoring or organisation of people, processes and systems to achieve specific goals.</a:t>
            </a:r>
            <a:endParaRPr lang="en-US" sz="1400">
              <a:latin typeface="Arial"/>
            </a:endParaRPr>
          </a:p>
        </p:txBody>
      </p:sp>
      <p:sp>
        <p:nvSpPr>
          <p:cNvPr id="20" name="Rectangle: Rounded Corners 19">
            <a:extLst>
              <a:ext uri="{FF2B5EF4-FFF2-40B4-BE49-F238E27FC236}">
                <a16:creationId xmlns:a16="http://schemas.microsoft.com/office/drawing/2014/main" id="{D9BDCCC6-B7D8-2F17-9FFA-7B57AA00549A}"/>
              </a:ext>
            </a:extLst>
          </p:cNvPr>
          <p:cNvSpPr/>
          <p:nvPr/>
        </p:nvSpPr>
        <p:spPr>
          <a:xfrm>
            <a:off x="3491692" y="1494408"/>
            <a:ext cx="3556463" cy="1106743"/>
          </a:xfrm>
          <a:prstGeom prst="roundRect">
            <a:avLst/>
          </a:prstGeom>
          <a:solidFill>
            <a:srgbClr val="205F7A"/>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latin typeface="Arial"/>
                <a:ea typeface="+mn-lt"/>
                <a:cs typeface="+mn-lt"/>
              </a:rPr>
              <a:t>Leadership refers to influencing and inspiring others in pursuit of common goals, setting the tone and direction for a group or organisation, and identifying and framing problems for others to solve (Jones, Horton and Home, 2022).</a:t>
            </a:r>
            <a:endParaRPr lang="en-US" sz="1200">
              <a:latin typeface="Arial"/>
            </a:endParaRPr>
          </a:p>
        </p:txBody>
      </p:sp>
      <p:sp>
        <p:nvSpPr>
          <p:cNvPr id="21" name="Arrow: Down 20">
            <a:extLst>
              <a:ext uri="{FF2B5EF4-FFF2-40B4-BE49-F238E27FC236}">
                <a16:creationId xmlns:a16="http://schemas.microsoft.com/office/drawing/2014/main" id="{679FF83A-46D3-1ACB-6A12-1201D5D8CEAD}"/>
              </a:ext>
            </a:extLst>
          </p:cNvPr>
          <p:cNvSpPr/>
          <p:nvPr/>
        </p:nvSpPr>
        <p:spPr>
          <a:xfrm>
            <a:off x="2828643" y="4147045"/>
            <a:ext cx="438760" cy="335396"/>
          </a:xfrm>
          <a:prstGeom prst="downArrow">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A8F4FBE8-13BC-01FB-247D-F11B50D16945}"/>
              </a:ext>
            </a:extLst>
          </p:cNvPr>
          <p:cNvSpPr txBox="1"/>
          <p:nvPr/>
        </p:nvSpPr>
        <p:spPr>
          <a:xfrm>
            <a:off x="600574" y="2781699"/>
            <a:ext cx="798421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latin typeface="Arial"/>
                <a:ea typeface="+mn-lt"/>
                <a:cs typeface="+mn-lt"/>
              </a:rPr>
              <a:t>How many managers are there working in the NHS in England? </a:t>
            </a:r>
            <a:endParaRPr lang="en-US" sz="1200" b="1">
              <a:latin typeface="Arial"/>
              <a:cs typeface="Arial"/>
            </a:endParaRPr>
          </a:p>
          <a:p>
            <a:r>
              <a:rPr lang="en-GB" sz="1200">
                <a:latin typeface="Arial"/>
                <a:ea typeface="+mn-lt"/>
                <a:cs typeface="+mn-lt"/>
              </a:rPr>
              <a:t>In September 2021, there were just over 34,300 full-time equivalent managers. 12,000 of whom are classified as senior managers (Jones, Horton and Home, 2022).</a:t>
            </a:r>
            <a:endParaRPr lang="en-GB" sz="1200">
              <a:latin typeface="Arial"/>
            </a:endParaRPr>
          </a:p>
        </p:txBody>
      </p:sp>
      <p:sp>
        <p:nvSpPr>
          <p:cNvPr id="2" name="Rectangle: Rounded Corners 1">
            <a:extLst>
              <a:ext uri="{FF2B5EF4-FFF2-40B4-BE49-F238E27FC236}">
                <a16:creationId xmlns:a16="http://schemas.microsoft.com/office/drawing/2014/main" id="{F8B84555-7A11-AE9A-EC39-72C9B4086F84}"/>
              </a:ext>
            </a:extLst>
          </p:cNvPr>
          <p:cNvSpPr/>
          <p:nvPr/>
        </p:nvSpPr>
        <p:spPr>
          <a:xfrm>
            <a:off x="6253039" y="5361383"/>
            <a:ext cx="3303236" cy="982043"/>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chemeClr val="tx1"/>
                </a:solidFill>
                <a:latin typeface="Arial"/>
                <a:ea typeface="+mn-lt"/>
                <a:cs typeface="+mn-lt"/>
              </a:rPr>
              <a:t>Leadership in high-pressure environments (for example, Emergency Departments) requires specialised managerial, clinical, and administrative skills that are often not formally developed (Daniels et al., 2024).</a:t>
            </a:r>
            <a:endParaRPr lang="en-US" sz="1200">
              <a:solidFill>
                <a:schemeClr val="tx1"/>
              </a:solidFill>
              <a:latin typeface="Arial"/>
            </a:endParaRPr>
          </a:p>
        </p:txBody>
      </p:sp>
    </p:spTree>
    <p:extLst>
      <p:ext uri="{BB962C8B-B14F-4D97-AF65-F5344CB8AC3E}">
        <p14:creationId xmlns:p14="http://schemas.microsoft.com/office/powerpoint/2010/main" val="31221120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2FB91D5-BED6-906A-F118-1FE20657F9B1}"/>
              </a:ext>
            </a:extLst>
          </p:cNvPr>
          <p:cNvSpPr>
            <a:spLocks noGrp="1"/>
          </p:cNvSpPr>
          <p:nvPr>
            <p:ph type="title"/>
          </p:nvPr>
        </p:nvSpPr>
        <p:spPr>
          <a:xfrm>
            <a:off x="237161" y="162718"/>
            <a:ext cx="10357666" cy="902670"/>
          </a:xfrm>
        </p:spPr>
        <p:txBody>
          <a:bodyPr anchor="b">
            <a:normAutofit/>
          </a:bodyPr>
          <a:lstStyle/>
          <a:p>
            <a:pPr>
              <a:lnSpc>
                <a:spcPct val="110000"/>
              </a:lnSpc>
            </a:pPr>
            <a:r>
              <a:rPr lang="en-GB" sz="2000" b="1"/>
              <a:t>Organisational</a:t>
            </a:r>
            <a:r>
              <a:rPr lang="en-US" sz="2000" b="1"/>
              <a:t> and Cultural Causes of Leadership Development Failures</a:t>
            </a:r>
          </a:p>
        </p:txBody>
      </p:sp>
      <p:sp>
        <p:nvSpPr>
          <p:cNvPr id="4" name="Date Placeholder 3">
            <a:extLst>
              <a:ext uri="{FF2B5EF4-FFF2-40B4-BE49-F238E27FC236}">
                <a16:creationId xmlns:a16="http://schemas.microsoft.com/office/drawing/2014/main" id="{F31899BB-CBC3-C959-8E13-87446E47A296}"/>
              </a:ext>
            </a:extLst>
          </p:cNvPr>
          <p:cNvSpPr>
            <a:spLocks noGrp="1"/>
          </p:cNvSpPr>
          <p:nvPr>
            <p:ph type="dt" sz="half" idx="10"/>
          </p:nvPr>
        </p:nvSpPr>
        <p:spPr/>
        <p:txBody>
          <a:bodyPr anchor="ctr">
            <a:normAutofit/>
          </a:bodyPr>
          <a:lstStyle/>
          <a:p>
            <a:pPr>
              <a:spcAft>
                <a:spcPts val="600"/>
              </a:spcAft>
            </a:pPr>
            <a:fld id="{3540C2A2-3DEB-4BF5-AA47-40BC281DBC3E}" type="datetime1">
              <a:rPr lang="en-GB"/>
              <a:pPr>
                <a:spcAft>
                  <a:spcPts val="600"/>
                </a:spcAft>
              </a:pPr>
              <a:t>16/02/2026</a:t>
            </a:fld>
            <a:endParaRPr lang="en-US"/>
          </a:p>
        </p:txBody>
      </p:sp>
      <p:sp>
        <p:nvSpPr>
          <p:cNvPr id="5" name="Footer Placeholder 4">
            <a:extLst>
              <a:ext uri="{FF2B5EF4-FFF2-40B4-BE49-F238E27FC236}">
                <a16:creationId xmlns:a16="http://schemas.microsoft.com/office/drawing/2014/main" id="{7A866BE0-0678-CC9E-6CA9-F7BA8888E417}"/>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2A3F3142-C2C6-0E6F-C29B-2F691B49D560}"/>
              </a:ext>
            </a:extLst>
          </p:cNvPr>
          <p:cNvSpPr>
            <a:spLocks noGrp="1"/>
          </p:cNvSpPr>
          <p:nvPr>
            <p:ph type="sldNum" sz="quarter" idx="12"/>
          </p:nvPr>
        </p:nvSpPr>
        <p:spPr/>
        <p:txBody>
          <a:bodyPr anchor="ctr">
            <a:normAutofit/>
          </a:bodyPr>
          <a:lstStyle/>
          <a:p>
            <a:pPr>
              <a:spcAft>
                <a:spcPts val="600"/>
              </a:spcAft>
            </a:pPr>
            <a:fld id="{70C12960-6E85-460F-B6E3-5B82CB31AF3D}" type="slidenum">
              <a:rPr lang="en-US" dirty="0"/>
              <a:pPr>
                <a:spcAft>
                  <a:spcPts val="600"/>
                </a:spcAft>
              </a:pPr>
              <a:t>11</a:t>
            </a:fld>
            <a:endParaRPr lang="en-US"/>
          </a:p>
        </p:txBody>
      </p:sp>
      <p:pic>
        <p:nvPicPr>
          <p:cNvPr id="11" name="Picture 10" descr="A group of people around a table looking at a computer">
            <a:extLst>
              <a:ext uri="{FF2B5EF4-FFF2-40B4-BE49-F238E27FC236}">
                <a16:creationId xmlns:a16="http://schemas.microsoft.com/office/drawing/2014/main" id="{CEB4BF9B-3A97-2247-85A7-C3D598834449}"/>
              </a:ext>
            </a:extLst>
          </p:cNvPr>
          <p:cNvPicPr>
            <a:picLocks noChangeAspect="1"/>
          </p:cNvPicPr>
          <p:nvPr/>
        </p:nvPicPr>
        <p:blipFill>
          <a:blip r:embed="rId2"/>
          <a:srcRect l="2666" r="10108" b="3"/>
          <a:stretch>
            <a:fillRect/>
          </a:stretch>
        </p:blipFill>
        <p:spPr>
          <a:xfrm>
            <a:off x="43273" y="2386292"/>
            <a:ext cx="5196724" cy="4325751"/>
          </a:xfrm>
          <a:prstGeom prst="rect">
            <a:avLst/>
          </a:prstGeom>
          <a:noFill/>
        </p:spPr>
      </p:pic>
      <p:sp>
        <p:nvSpPr>
          <p:cNvPr id="18" name="TextBox 17">
            <a:extLst>
              <a:ext uri="{FF2B5EF4-FFF2-40B4-BE49-F238E27FC236}">
                <a16:creationId xmlns:a16="http://schemas.microsoft.com/office/drawing/2014/main" id="{C223D716-D9F8-BEEE-D615-E445CAC0B761}"/>
              </a:ext>
            </a:extLst>
          </p:cNvPr>
          <p:cNvSpPr txBox="1"/>
          <p:nvPr/>
        </p:nvSpPr>
        <p:spPr>
          <a:xfrm>
            <a:off x="42159" y="1250403"/>
            <a:ext cx="536558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ea typeface="+mn-lt"/>
                <a:cs typeface="+mn-lt"/>
              </a:rPr>
              <a:t>The challenges in NHS leadership development are rooted in structural, cultural, and resource-related factors.</a:t>
            </a:r>
            <a:endParaRPr lang="en-US" sz="1600">
              <a:latin typeface="Arial"/>
            </a:endParaRPr>
          </a:p>
        </p:txBody>
      </p:sp>
      <p:pic>
        <p:nvPicPr>
          <p:cNvPr id="2" name="Picture 1" descr="A screenshot of a black and white photo of a person&#10;&#10;AI-generated content may be incorrect.">
            <a:extLst>
              <a:ext uri="{FF2B5EF4-FFF2-40B4-BE49-F238E27FC236}">
                <a16:creationId xmlns:a16="http://schemas.microsoft.com/office/drawing/2014/main" id="{60A7FB71-55CF-9C41-CBF8-356A223F9353}"/>
              </a:ext>
            </a:extLst>
          </p:cNvPr>
          <p:cNvPicPr>
            <a:picLocks noChangeAspect="1"/>
          </p:cNvPicPr>
          <p:nvPr/>
        </p:nvPicPr>
        <p:blipFill>
          <a:blip r:embed="rId3"/>
          <a:stretch>
            <a:fillRect/>
          </a:stretch>
        </p:blipFill>
        <p:spPr>
          <a:xfrm>
            <a:off x="4884746" y="1703293"/>
            <a:ext cx="5201568" cy="4639236"/>
          </a:xfrm>
          <a:prstGeom prst="rect">
            <a:avLst/>
          </a:prstGeom>
        </p:spPr>
      </p:pic>
      <p:sp>
        <p:nvSpPr>
          <p:cNvPr id="3" name="Arrow: Right 2">
            <a:extLst>
              <a:ext uri="{FF2B5EF4-FFF2-40B4-BE49-F238E27FC236}">
                <a16:creationId xmlns:a16="http://schemas.microsoft.com/office/drawing/2014/main" id="{8A5DF426-B3C0-38A3-9DFB-5FB7E06847CD}"/>
              </a:ext>
            </a:extLst>
          </p:cNvPr>
          <p:cNvSpPr/>
          <p:nvPr/>
        </p:nvSpPr>
        <p:spPr>
          <a:xfrm>
            <a:off x="4045824" y="1832589"/>
            <a:ext cx="1061767" cy="267544"/>
          </a:xfrm>
          <a:prstGeom prst="rightArrow">
            <a:avLst/>
          </a:prstGeom>
          <a:solidFill>
            <a:srgbClr val="2D9AC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Bent-Up 6">
            <a:extLst>
              <a:ext uri="{FF2B5EF4-FFF2-40B4-BE49-F238E27FC236}">
                <a16:creationId xmlns:a16="http://schemas.microsoft.com/office/drawing/2014/main" id="{FAD4230D-2BAD-B815-0670-1B525046CA7E}"/>
              </a:ext>
            </a:extLst>
          </p:cNvPr>
          <p:cNvSpPr/>
          <p:nvPr/>
        </p:nvSpPr>
        <p:spPr>
          <a:xfrm>
            <a:off x="9429930" y="2025091"/>
            <a:ext cx="622538" cy="2001889"/>
          </a:xfrm>
          <a:prstGeom prst="bentUpArrow">
            <a:avLst/>
          </a:prstGeom>
          <a:solidFill>
            <a:srgbClr val="2D9AC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7B3EC254-8F66-96FA-E1B6-7F26BB0CB7D1}"/>
              </a:ext>
            </a:extLst>
          </p:cNvPr>
          <p:cNvSpPr/>
          <p:nvPr/>
        </p:nvSpPr>
        <p:spPr>
          <a:xfrm>
            <a:off x="9322888" y="1110001"/>
            <a:ext cx="2529961" cy="711383"/>
          </a:xfrm>
          <a:prstGeom prst="roundRect">
            <a:avLst/>
          </a:prstGeom>
          <a:solidFill>
            <a:srgbClr val="2D9AC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a:latin typeface="Arial"/>
                <a:cs typeface="Arial"/>
              </a:rPr>
              <a:t>Research shows that a caring culture in healthcare can lead to positive outcomes for both patients and healthcare professionals. Creating a caring culture is a dynamic process recuring all team members efforts (Wei et al., 2020).</a:t>
            </a:r>
            <a:endParaRPr lang="en-US" sz="800">
              <a:latin typeface="Arial"/>
              <a:cs typeface="Arial"/>
            </a:endParaRPr>
          </a:p>
        </p:txBody>
      </p:sp>
      <p:sp>
        <p:nvSpPr>
          <p:cNvPr id="9" name="TextBox 8">
            <a:extLst>
              <a:ext uri="{FF2B5EF4-FFF2-40B4-BE49-F238E27FC236}">
                <a16:creationId xmlns:a16="http://schemas.microsoft.com/office/drawing/2014/main" id="{F9537216-A0C6-DB26-FD79-FAA102599650}"/>
              </a:ext>
            </a:extLst>
          </p:cNvPr>
          <p:cNvSpPr txBox="1"/>
          <p:nvPr/>
        </p:nvSpPr>
        <p:spPr>
          <a:xfrm>
            <a:off x="9852567" y="1835395"/>
            <a:ext cx="2340067"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Strategies:</a:t>
            </a:r>
            <a:endParaRPr lang="en-US"/>
          </a:p>
          <a:p>
            <a:pPr algn="l"/>
            <a:endParaRPr lang="en-GB"/>
          </a:p>
          <a:p>
            <a:pPr marL="285750" indent="-285750">
              <a:buFont typeface="Wingdings"/>
              <a:buChar char="§"/>
            </a:pPr>
            <a:r>
              <a:rPr lang="en-GB"/>
              <a:t>Ownership mindset</a:t>
            </a:r>
          </a:p>
          <a:p>
            <a:pPr marL="285750" indent="-285750">
              <a:buFont typeface="Wingdings"/>
              <a:buChar char="§"/>
            </a:pPr>
            <a:r>
              <a:rPr lang="en-GB"/>
              <a:t>Providing constructive feedback</a:t>
            </a:r>
          </a:p>
          <a:p>
            <a:pPr marL="285750" indent="-285750">
              <a:buFont typeface="Wingdings"/>
              <a:buChar char="§"/>
            </a:pPr>
            <a:r>
              <a:rPr lang="en-GB"/>
              <a:t>Applying strength-based practice</a:t>
            </a:r>
          </a:p>
        </p:txBody>
      </p:sp>
      <p:pic>
        <p:nvPicPr>
          <p:cNvPr id="13" name="Picture 12" descr="Close-up of a stethoscope on a piece of paper&#10;&#10;AI-generated content may be incorrect.">
            <a:extLst>
              <a:ext uri="{FF2B5EF4-FFF2-40B4-BE49-F238E27FC236}">
                <a16:creationId xmlns:a16="http://schemas.microsoft.com/office/drawing/2014/main" id="{F4208DF1-F70A-3C46-75C7-C853C163C4B8}"/>
              </a:ext>
            </a:extLst>
          </p:cNvPr>
          <p:cNvPicPr>
            <a:picLocks noChangeAspect="1"/>
          </p:cNvPicPr>
          <p:nvPr/>
        </p:nvPicPr>
        <p:blipFill>
          <a:blip r:embed="rId4"/>
          <a:stretch>
            <a:fillRect/>
          </a:stretch>
        </p:blipFill>
        <p:spPr>
          <a:xfrm>
            <a:off x="10538292" y="4696385"/>
            <a:ext cx="1648945" cy="2138083"/>
          </a:xfrm>
          <a:prstGeom prst="rect">
            <a:avLst/>
          </a:prstGeom>
        </p:spPr>
      </p:pic>
    </p:spTree>
    <p:extLst>
      <p:ext uri="{BB962C8B-B14F-4D97-AF65-F5344CB8AC3E}">
        <p14:creationId xmlns:p14="http://schemas.microsoft.com/office/powerpoint/2010/main" val="35614003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A329E-6D8E-4EC8-383C-FAB5E693D932}"/>
              </a:ext>
            </a:extLst>
          </p:cNvPr>
          <p:cNvSpPr>
            <a:spLocks noGrp="1"/>
          </p:cNvSpPr>
          <p:nvPr>
            <p:ph type="title"/>
          </p:nvPr>
        </p:nvSpPr>
        <p:spPr>
          <a:xfrm>
            <a:off x="94284" y="-627"/>
            <a:ext cx="10469934" cy="890730"/>
          </a:xfrm>
        </p:spPr>
        <p:txBody>
          <a:bodyPr anchor="b">
            <a:normAutofit/>
          </a:bodyPr>
          <a:lstStyle/>
          <a:p>
            <a:r>
              <a:rPr lang="en-US" sz="2000" b="1"/>
              <a:t>Leadership Development Through HRM and Learning Theories</a:t>
            </a:r>
          </a:p>
        </p:txBody>
      </p:sp>
      <p:sp>
        <p:nvSpPr>
          <p:cNvPr id="23" name="Text Placeholder 2">
            <a:extLst>
              <a:ext uri="{FF2B5EF4-FFF2-40B4-BE49-F238E27FC236}">
                <a16:creationId xmlns:a16="http://schemas.microsoft.com/office/drawing/2014/main" id="{2F8A091E-703E-6D85-E868-690F88646F70}"/>
              </a:ext>
            </a:extLst>
          </p:cNvPr>
          <p:cNvSpPr>
            <a:spLocks noGrp="1"/>
          </p:cNvSpPr>
          <p:nvPr>
            <p:ph type="body" idx="1"/>
          </p:nvPr>
        </p:nvSpPr>
        <p:spPr>
          <a:xfrm>
            <a:off x="105335" y="879361"/>
            <a:ext cx="6375012" cy="1547272"/>
          </a:xfrm>
        </p:spPr>
        <p:txBody>
          <a:bodyPr vert="horz" lIns="91440" tIns="45720" rIns="91440" bIns="45720" rtlCol="0" anchor="b">
            <a:noAutofit/>
          </a:bodyPr>
          <a:lstStyle/>
          <a:p>
            <a:r>
              <a:rPr lang="en-US" sz="1400" b="0">
                <a:latin typeface="Arial"/>
                <a:ea typeface="+mn-lt"/>
                <a:cs typeface="+mn-lt"/>
              </a:rPr>
              <a:t>Leadership development has become increasingly critical in the NHS as it manages workforce pressures, service integration, and post-pandemic system reform (Joseph-Richard and McCray, 2023).</a:t>
            </a:r>
            <a:endParaRPr lang="en-US" sz="1400">
              <a:latin typeface="Arial"/>
              <a:cs typeface="Arial"/>
            </a:endParaRPr>
          </a:p>
          <a:p>
            <a:r>
              <a:rPr lang="en-US" sz="1400" b="0">
                <a:latin typeface="Arial"/>
                <a:ea typeface="+mn-lt"/>
                <a:cs typeface="+mn-lt"/>
              </a:rPr>
              <a:t>Therefore, several HRM and learning theories can be used to critically </a:t>
            </a:r>
            <a:r>
              <a:rPr lang="en-GB" sz="1400" b="0">
                <a:latin typeface="Arial"/>
                <a:ea typeface="+mn-lt"/>
                <a:cs typeface="+mn-lt"/>
              </a:rPr>
              <a:t>analyse</a:t>
            </a:r>
            <a:r>
              <a:rPr lang="en-US" sz="1400" b="0">
                <a:latin typeface="Arial"/>
                <a:ea typeface="+mn-lt"/>
                <a:cs typeface="+mn-lt"/>
              </a:rPr>
              <a:t> leadership development in the NHS.</a:t>
            </a:r>
            <a:endParaRPr lang="en-US">
              <a:latin typeface="Arial"/>
              <a:ea typeface="+mn-lt"/>
              <a:cs typeface="+mn-lt"/>
            </a:endParaRPr>
          </a:p>
        </p:txBody>
      </p:sp>
      <p:pic>
        <p:nvPicPr>
          <p:cNvPr id="3" name="Content Placeholder 2" descr="A cartoon of a doctor holding a clipboard&#10;&#10;AI-generated content may be incorrect.">
            <a:extLst>
              <a:ext uri="{FF2B5EF4-FFF2-40B4-BE49-F238E27FC236}">
                <a16:creationId xmlns:a16="http://schemas.microsoft.com/office/drawing/2014/main" id="{B885E8D7-2ED2-2E1C-7E93-8B8302B5DEEE}"/>
              </a:ext>
            </a:extLst>
          </p:cNvPr>
          <p:cNvPicPr>
            <a:picLocks noGrp="1" noChangeAspect="1"/>
          </p:cNvPicPr>
          <p:nvPr>
            <p:ph sz="half" idx="2"/>
          </p:nvPr>
        </p:nvPicPr>
        <p:blipFill>
          <a:blip r:embed="rId2"/>
          <a:stretch>
            <a:fillRect/>
          </a:stretch>
        </p:blipFill>
        <p:spPr>
          <a:xfrm>
            <a:off x="10376292" y="-5042"/>
            <a:ext cx="1790276" cy="4547441"/>
          </a:xfrm>
          <a:prstGeom prst="rect">
            <a:avLst/>
          </a:prstGeom>
        </p:spPr>
      </p:pic>
      <p:pic>
        <p:nvPicPr>
          <p:cNvPr id="8" name="Content Placeholder 7" descr="A group of people wearing face masks&#10;&#10;AI-generated content may be incorrect.">
            <a:extLst>
              <a:ext uri="{FF2B5EF4-FFF2-40B4-BE49-F238E27FC236}">
                <a16:creationId xmlns:a16="http://schemas.microsoft.com/office/drawing/2014/main" id="{C1CB6AD1-011E-9874-3AA9-1677B5A3288C}"/>
              </a:ext>
            </a:extLst>
          </p:cNvPr>
          <p:cNvPicPr>
            <a:picLocks noGrp="1" noChangeAspect="1"/>
          </p:cNvPicPr>
          <p:nvPr>
            <p:ph sz="quarter" idx="4"/>
          </p:nvPr>
        </p:nvPicPr>
        <p:blipFill>
          <a:blip r:embed="rId3"/>
          <a:srcRect l="1947" r="21135" b="2"/>
          <a:stretch>
            <a:fillRect/>
          </a:stretch>
        </p:blipFill>
        <p:spPr>
          <a:xfrm>
            <a:off x="101620" y="2561105"/>
            <a:ext cx="5700099" cy="4155235"/>
          </a:xfrm>
          <a:prstGeom prst="rect">
            <a:avLst/>
          </a:prstGeom>
          <a:noFill/>
        </p:spPr>
      </p:pic>
      <p:sp>
        <p:nvSpPr>
          <p:cNvPr id="4" name="Date Placeholder 3">
            <a:extLst>
              <a:ext uri="{FF2B5EF4-FFF2-40B4-BE49-F238E27FC236}">
                <a16:creationId xmlns:a16="http://schemas.microsoft.com/office/drawing/2014/main" id="{0411381B-EEA3-5CEF-E292-8E99427B5091}"/>
              </a:ext>
            </a:extLst>
          </p:cNvPr>
          <p:cNvSpPr>
            <a:spLocks noGrp="1"/>
          </p:cNvSpPr>
          <p:nvPr>
            <p:ph type="dt" sz="half" idx="10"/>
          </p:nvPr>
        </p:nvSpPr>
        <p:spPr/>
        <p:txBody>
          <a:bodyPr anchor="ctr">
            <a:normAutofit/>
          </a:bodyPr>
          <a:lstStyle/>
          <a:p>
            <a:pPr>
              <a:spcAft>
                <a:spcPts val="600"/>
              </a:spcAft>
            </a:pPr>
            <a:fld id="{188548CD-EF15-4294-9A0F-0F13C2BAD6EC}" type="datetime1">
              <a:rPr lang="en-US"/>
              <a:pPr>
                <a:spcAft>
                  <a:spcPts val="600"/>
                </a:spcAft>
              </a:pPr>
              <a:t>2/16/2026</a:t>
            </a:fld>
            <a:endParaRPr lang="en-US"/>
          </a:p>
        </p:txBody>
      </p:sp>
      <p:sp>
        <p:nvSpPr>
          <p:cNvPr id="5" name="Footer Placeholder 4">
            <a:extLst>
              <a:ext uri="{FF2B5EF4-FFF2-40B4-BE49-F238E27FC236}">
                <a16:creationId xmlns:a16="http://schemas.microsoft.com/office/drawing/2014/main" id="{62C4C8D3-6211-24D0-4A15-D54564D9528D}"/>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C24D15EE-3C35-7EB3-FA30-AEA2A5029F72}"/>
              </a:ext>
            </a:extLst>
          </p:cNvPr>
          <p:cNvSpPr>
            <a:spLocks noGrp="1"/>
          </p:cNvSpPr>
          <p:nvPr>
            <p:ph type="sldNum" sz="quarter" idx="12"/>
          </p:nvPr>
        </p:nvSpPr>
        <p:spPr/>
        <p:txBody>
          <a:bodyPr anchor="ctr">
            <a:normAutofit/>
          </a:bodyPr>
          <a:lstStyle/>
          <a:p>
            <a:pPr>
              <a:spcAft>
                <a:spcPts val="600"/>
              </a:spcAft>
            </a:pPr>
            <a:fld id="{70C12960-6E85-460F-B6E3-5B82CB31AF3D}" type="slidenum">
              <a:rPr lang="en-US" dirty="0"/>
              <a:pPr>
                <a:spcAft>
                  <a:spcPts val="600"/>
                </a:spcAft>
              </a:pPr>
              <a:t>12</a:t>
            </a:fld>
            <a:endParaRPr lang="en-US"/>
          </a:p>
        </p:txBody>
      </p:sp>
      <p:graphicFrame>
        <p:nvGraphicFramePr>
          <p:cNvPr id="7" name="Diagram 6">
            <a:extLst>
              <a:ext uri="{FF2B5EF4-FFF2-40B4-BE49-F238E27FC236}">
                <a16:creationId xmlns:a16="http://schemas.microsoft.com/office/drawing/2014/main" id="{C5ECDC9A-B34C-E15F-E1FD-672E1516E8B5}"/>
              </a:ext>
            </a:extLst>
          </p:cNvPr>
          <p:cNvGraphicFramePr/>
          <p:nvPr>
            <p:extLst>
              <p:ext uri="{D42A27DB-BD31-4B8C-83A1-F6EECF244321}">
                <p14:modId xmlns:p14="http://schemas.microsoft.com/office/powerpoint/2010/main" val="407792032"/>
              </p:ext>
            </p:extLst>
          </p:nvPr>
        </p:nvGraphicFramePr>
        <p:xfrm>
          <a:off x="5815852" y="883024"/>
          <a:ext cx="4560795" cy="375845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25" name="TextBox 424">
            <a:extLst>
              <a:ext uri="{FF2B5EF4-FFF2-40B4-BE49-F238E27FC236}">
                <a16:creationId xmlns:a16="http://schemas.microsoft.com/office/drawing/2014/main" id="{5C110934-F88B-079D-C677-707EF8DAE9E2}"/>
              </a:ext>
            </a:extLst>
          </p:cNvPr>
          <p:cNvSpPr txBox="1"/>
          <p:nvPr/>
        </p:nvSpPr>
        <p:spPr>
          <a:xfrm>
            <a:off x="5815169" y="4787007"/>
            <a:ext cx="5888989"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ea typeface="+mn-lt"/>
                <a:cs typeface="+mn-lt"/>
              </a:rPr>
              <a:t>Applying these theories demonstrates that leadership development requires structured, experiential, and continuous learning approaches embedded within organisational practice (Balakumaran, 2024;The Mid Staffordshire NHS Foundation Trust Public Inquiry, 2013).</a:t>
            </a:r>
            <a:endParaRPr lang="en-GB" sz="1400">
              <a:latin typeface="Arial"/>
            </a:endParaRPr>
          </a:p>
        </p:txBody>
      </p:sp>
      <p:pic>
        <p:nvPicPr>
          <p:cNvPr id="426" name="Picture 425" descr="A white arrow in a circle with a blue background&#10;&#10;AI-generated content may be incorrect.">
            <a:extLst>
              <a:ext uri="{FF2B5EF4-FFF2-40B4-BE49-F238E27FC236}">
                <a16:creationId xmlns:a16="http://schemas.microsoft.com/office/drawing/2014/main" id="{6EFCA740-2887-0F67-ADAF-9EF9B0D7B950}"/>
              </a:ext>
            </a:extLst>
          </p:cNvPr>
          <p:cNvPicPr>
            <a:picLocks noChangeAspect="1"/>
          </p:cNvPicPr>
          <p:nvPr/>
        </p:nvPicPr>
        <p:blipFill>
          <a:blip r:embed="rId9"/>
          <a:stretch>
            <a:fillRect/>
          </a:stretch>
        </p:blipFill>
        <p:spPr>
          <a:xfrm>
            <a:off x="7318843" y="5742734"/>
            <a:ext cx="1420347" cy="1109944"/>
          </a:xfrm>
          <a:prstGeom prst="rect">
            <a:avLst/>
          </a:prstGeom>
        </p:spPr>
      </p:pic>
    </p:spTree>
    <p:extLst>
      <p:ext uri="{BB962C8B-B14F-4D97-AF65-F5344CB8AC3E}">
        <p14:creationId xmlns:p14="http://schemas.microsoft.com/office/powerpoint/2010/main" val="37696856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FA31EED-5491-5B5C-342B-393B98E4E578}"/>
              </a:ext>
            </a:extLst>
          </p:cNvPr>
          <p:cNvSpPr txBox="1"/>
          <p:nvPr/>
        </p:nvSpPr>
        <p:spPr>
          <a:xfrm>
            <a:off x="101878" y="111125"/>
            <a:ext cx="10357666" cy="831060"/>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110000"/>
              </a:lnSpc>
              <a:spcBef>
                <a:spcPct val="0"/>
              </a:spcBef>
              <a:spcAft>
                <a:spcPts val="600"/>
              </a:spcAft>
            </a:pPr>
            <a:r>
              <a:rPr lang="en-US" sz="2000" b="1" kern="1200" cap="all" spc="700" baseline="0">
                <a:latin typeface="+mj-lt"/>
                <a:ea typeface="+mj-ea"/>
                <a:cs typeface="+mj-cs"/>
              </a:rPr>
              <a:t>Strengthening Leadership Capability: Practical HRM Interventions</a:t>
            </a:r>
          </a:p>
        </p:txBody>
      </p:sp>
      <p:pic>
        <p:nvPicPr>
          <p:cNvPr id="7" name="Picture 6" descr="A group of people in a meeting&#10;&#10;AI-generated content may be incorrect.">
            <a:extLst>
              <a:ext uri="{FF2B5EF4-FFF2-40B4-BE49-F238E27FC236}">
                <a16:creationId xmlns:a16="http://schemas.microsoft.com/office/drawing/2014/main" id="{D86CA7C9-637D-BF75-3A7D-F1E529E367A0}"/>
              </a:ext>
            </a:extLst>
          </p:cNvPr>
          <p:cNvPicPr>
            <a:picLocks noChangeAspect="1"/>
          </p:cNvPicPr>
          <p:nvPr/>
        </p:nvPicPr>
        <p:blipFill>
          <a:blip r:embed="rId2">
            <a:extLst>
              <a:ext uri="{837473B0-CC2E-450A-ABE3-18F120FF3D39}">
                <a1611:picAttrSrcUrl xmlns:a1611="http://schemas.microsoft.com/office/drawing/2016/11/main" r:id="rId3"/>
              </a:ext>
            </a:extLst>
          </a:blip>
          <a:srcRect r="9896" b="1"/>
          <a:stretch>
            <a:fillRect/>
          </a:stretch>
        </p:blipFill>
        <p:spPr>
          <a:xfrm>
            <a:off x="106193" y="1687995"/>
            <a:ext cx="4995019" cy="4157663"/>
          </a:xfrm>
          <a:prstGeom prst="rect">
            <a:avLst/>
          </a:prstGeom>
          <a:noFill/>
        </p:spPr>
      </p:pic>
      <p:sp>
        <p:nvSpPr>
          <p:cNvPr id="14" name="Content Placeholder 3">
            <a:extLst>
              <a:ext uri="{FF2B5EF4-FFF2-40B4-BE49-F238E27FC236}">
                <a16:creationId xmlns:a16="http://schemas.microsoft.com/office/drawing/2014/main" id="{69223F89-4CC3-EA0E-1AB4-0A7D25396568}"/>
              </a:ext>
            </a:extLst>
          </p:cNvPr>
          <p:cNvSpPr>
            <a:spLocks noGrp="1"/>
          </p:cNvSpPr>
          <p:nvPr>
            <p:ph sz="half" idx="1"/>
          </p:nvPr>
        </p:nvSpPr>
        <p:spPr>
          <a:xfrm>
            <a:off x="5277718" y="1577559"/>
            <a:ext cx="6530028" cy="1509826"/>
          </a:xfrm>
        </p:spPr>
        <p:txBody>
          <a:bodyPr vert="horz" lIns="91440" tIns="45720" rIns="91440" bIns="45720" rtlCol="0" anchor="t">
            <a:noAutofit/>
          </a:bodyPr>
          <a:lstStyle/>
          <a:p>
            <a:pPr marL="0" indent="0">
              <a:buNone/>
            </a:pPr>
            <a:r>
              <a:rPr lang="en-US" sz="1000" b="1">
                <a:solidFill>
                  <a:srgbClr val="0070C0"/>
                </a:solidFill>
                <a:latin typeface="Arial"/>
                <a:ea typeface="+mj-lt"/>
                <a:cs typeface="+mj-lt"/>
              </a:rPr>
              <a:t>Establish Structured Leadership Pathways</a:t>
            </a:r>
          </a:p>
          <a:p>
            <a:pPr>
              <a:buFont typeface="Courier New" panose="020B0604020202020204" pitchFamily="34" charset="0"/>
              <a:buChar char="o"/>
            </a:pPr>
            <a:r>
              <a:rPr lang="en-US" sz="1000">
                <a:latin typeface="Arial"/>
                <a:ea typeface="+mj-lt"/>
                <a:cs typeface="+mj-lt"/>
              </a:rPr>
              <a:t>Integrate leadership development with succession planning</a:t>
            </a:r>
            <a:endParaRPr lang="en-US" sz="1000">
              <a:latin typeface="Arial"/>
              <a:cs typeface="Arial"/>
            </a:endParaRPr>
          </a:p>
          <a:p>
            <a:pPr marL="0" indent="0">
              <a:buNone/>
            </a:pPr>
            <a:r>
              <a:rPr lang="en-US" sz="1000">
                <a:latin typeface="Arial"/>
                <a:ea typeface="+mj-lt"/>
                <a:cs typeface="+mj-lt"/>
              </a:rPr>
              <a:t>(Anos, 2025).</a:t>
            </a:r>
          </a:p>
          <a:p>
            <a:pPr>
              <a:buFont typeface="Courier New" panose="020B0604020202020204" pitchFamily="34" charset="0"/>
              <a:buChar char="o"/>
            </a:pPr>
            <a:r>
              <a:rPr lang="en-US" sz="1000">
                <a:latin typeface="Arial"/>
                <a:ea typeface="+mj-lt"/>
                <a:cs typeface="+mj-lt"/>
              </a:rPr>
              <a:t>Introduce competency-based leadership frameworks.</a:t>
            </a:r>
            <a:endParaRPr lang="en-US" sz="1000">
              <a:latin typeface="Arial"/>
              <a:ea typeface="+mj-lt"/>
              <a:cs typeface="Arial"/>
            </a:endParaRPr>
          </a:p>
          <a:p>
            <a:pPr>
              <a:buFont typeface="Courier New" panose="020B0604020202020204" pitchFamily="34" charset="0"/>
              <a:buChar char="o"/>
            </a:pPr>
            <a:r>
              <a:rPr lang="en-US" sz="1000">
                <a:latin typeface="Arial"/>
                <a:ea typeface="+mj-lt"/>
                <a:cs typeface="+mj-lt"/>
              </a:rPr>
              <a:t>Identify and prepare future leaders early (El-</a:t>
            </a:r>
            <a:r>
              <a:rPr lang="en-US" sz="1000" err="1">
                <a:latin typeface="Arial"/>
                <a:ea typeface="+mj-lt"/>
                <a:cs typeface="+mj-lt"/>
              </a:rPr>
              <a:t>afandy</a:t>
            </a:r>
            <a:r>
              <a:rPr lang="en-US" sz="1000">
                <a:latin typeface="Arial"/>
                <a:ea typeface="+mj-lt"/>
                <a:cs typeface="+mj-lt"/>
              </a:rPr>
              <a:t> and Ahmed,2023).</a:t>
            </a:r>
            <a:endParaRPr lang="en-US" sz="1000">
              <a:latin typeface="Arial"/>
              <a:ea typeface="+mj-lt"/>
              <a:cs typeface="Arial"/>
            </a:endParaRPr>
          </a:p>
          <a:p>
            <a:pPr marL="0" indent="0">
              <a:buNone/>
            </a:pPr>
            <a:endParaRPr lang="en-US" sz="1000">
              <a:latin typeface="Avenir Next LT Pro Light"/>
              <a:ea typeface="+mj-lt"/>
              <a:cs typeface="+mj-lt"/>
            </a:endParaRPr>
          </a:p>
          <a:p>
            <a:pPr marL="0" indent="0">
              <a:buNone/>
            </a:pPr>
            <a:endParaRPr lang="en-US" sz="900">
              <a:latin typeface="Arial"/>
            </a:endParaRPr>
          </a:p>
          <a:p>
            <a:pPr marL="0" indent="0">
              <a:buNone/>
            </a:pPr>
            <a:endParaRPr lang="en-US" sz="900">
              <a:latin typeface="Arial"/>
              <a:cs typeface="Arial"/>
            </a:endParaRPr>
          </a:p>
          <a:p>
            <a:pPr marL="0" indent="0">
              <a:buNone/>
            </a:pPr>
            <a:endParaRPr lang="en-US" sz="900"/>
          </a:p>
        </p:txBody>
      </p:sp>
      <p:sp>
        <p:nvSpPr>
          <p:cNvPr id="4" name="Date Placeholder 3">
            <a:extLst>
              <a:ext uri="{FF2B5EF4-FFF2-40B4-BE49-F238E27FC236}">
                <a16:creationId xmlns:a16="http://schemas.microsoft.com/office/drawing/2014/main" id="{C646BAB8-6CA9-9003-1A92-5646760AF4B6}"/>
              </a:ext>
            </a:extLst>
          </p:cNvPr>
          <p:cNvSpPr>
            <a:spLocks noGrp="1"/>
          </p:cNvSpPr>
          <p:nvPr>
            <p:ph type="dt" sz="half" idx="10"/>
          </p:nvPr>
        </p:nvSpPr>
        <p:spPr/>
        <p:txBody>
          <a:bodyPr vert="horz" lIns="91440" tIns="45720" rIns="91440" bIns="45720" rtlCol="0" anchor="ctr">
            <a:normAutofit/>
          </a:bodyPr>
          <a:lstStyle/>
          <a:p>
            <a:pPr>
              <a:spcAft>
                <a:spcPts val="600"/>
              </a:spcAft>
            </a:pPr>
            <a:fld id="{91A2D847-BB57-4421-AC88-2530670162FB}" type="datetime1">
              <a:rPr lang="en-US"/>
              <a:pPr>
                <a:spcAft>
                  <a:spcPts val="600"/>
                </a:spcAft>
              </a:pPr>
              <a:t>2/16/2026</a:t>
            </a:fld>
            <a:endParaRPr lang="en-US"/>
          </a:p>
        </p:txBody>
      </p:sp>
      <p:sp>
        <p:nvSpPr>
          <p:cNvPr id="5" name="Footer Placeholder 4">
            <a:extLst>
              <a:ext uri="{FF2B5EF4-FFF2-40B4-BE49-F238E27FC236}">
                <a16:creationId xmlns:a16="http://schemas.microsoft.com/office/drawing/2014/main" id="{BAEBF081-3D66-2EC2-153B-8CE89731549C}"/>
              </a:ext>
            </a:extLst>
          </p:cNvPr>
          <p:cNvSpPr>
            <a:spLocks noGrp="1"/>
          </p:cNvSpPr>
          <p:nvPr>
            <p:ph type="ftr" sz="quarter" idx="11"/>
          </p:nvPr>
        </p:nvSpPr>
        <p:spPr/>
        <p:txBody>
          <a:bodyPr vert="horz" lIns="91440" tIns="45720" rIns="91440" bIns="45720" rtlCol="0" anchor="ctr">
            <a:normAutofit/>
          </a:bodyPr>
          <a:lstStyle/>
          <a:p>
            <a:pPr>
              <a:lnSpc>
                <a:spcPct val="90000"/>
              </a:lnSpc>
              <a:spcAft>
                <a:spcPts val="600"/>
              </a:spcAft>
            </a:pPr>
            <a:r>
              <a:rPr lang="en-US" sz="700" kern="1200" spc="50" baseline="0">
                <a:latin typeface="+mn-lt"/>
                <a:ea typeface="+mn-ea"/>
                <a:cs typeface="+mn-cs"/>
              </a:rPr>
              <a:t>
              </a:t>
            </a:r>
          </a:p>
        </p:txBody>
      </p:sp>
      <p:sp>
        <p:nvSpPr>
          <p:cNvPr id="6" name="Slide Number Placeholder 5">
            <a:extLst>
              <a:ext uri="{FF2B5EF4-FFF2-40B4-BE49-F238E27FC236}">
                <a16:creationId xmlns:a16="http://schemas.microsoft.com/office/drawing/2014/main" id="{0762D1D5-0E00-5007-B535-C3109EA8A1CF}"/>
              </a:ext>
            </a:extLst>
          </p:cNvPr>
          <p:cNvSpPr>
            <a:spLocks noGrp="1"/>
          </p:cNvSpPr>
          <p:nvPr>
            <p:ph type="sldNum" sz="quarter" idx="12"/>
          </p:nvPr>
        </p:nvSpPr>
        <p:spPr/>
        <p:txBody>
          <a:bodyPr vert="horz" lIns="91440" tIns="45720" rIns="91440" bIns="45720" rtlCol="0" anchor="ctr">
            <a:normAutofit/>
          </a:bodyPr>
          <a:lstStyle/>
          <a:p>
            <a:pPr>
              <a:spcAft>
                <a:spcPts val="600"/>
              </a:spcAft>
            </a:pPr>
            <a:fld id="{70C12960-6E85-460F-B6E3-5B82CB31AF3D}" type="slidenum">
              <a:rPr lang="en-US" dirty="0"/>
              <a:pPr>
                <a:spcAft>
                  <a:spcPts val="600"/>
                </a:spcAft>
              </a:pPr>
              <a:t>13</a:t>
            </a:fld>
            <a:endParaRPr lang="en-US"/>
          </a:p>
        </p:txBody>
      </p:sp>
      <p:sp>
        <p:nvSpPr>
          <p:cNvPr id="13" name="TextBox 12">
            <a:extLst>
              <a:ext uri="{FF2B5EF4-FFF2-40B4-BE49-F238E27FC236}">
                <a16:creationId xmlns:a16="http://schemas.microsoft.com/office/drawing/2014/main" id="{0B6A81DE-9323-B77A-0B19-6B7BFA708D09}"/>
              </a:ext>
            </a:extLst>
          </p:cNvPr>
          <p:cNvSpPr txBox="1"/>
          <p:nvPr/>
        </p:nvSpPr>
        <p:spPr>
          <a:xfrm>
            <a:off x="7942607" y="3239697"/>
            <a:ext cx="4112764" cy="12157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solidFill>
                  <a:srgbClr val="0070C0"/>
                </a:solidFill>
                <a:latin typeface="Arial"/>
                <a:cs typeface="Arial"/>
              </a:rPr>
              <a:t>Embed Coaching and Mentoring Systems</a:t>
            </a:r>
            <a:endParaRPr lang="en-US" sz="1100" b="1">
              <a:solidFill>
                <a:srgbClr val="0070C0"/>
              </a:solidFill>
              <a:latin typeface="Arial"/>
              <a:cs typeface="Arial"/>
            </a:endParaRPr>
          </a:p>
          <a:p>
            <a:pPr marL="285750" indent="-285750">
              <a:buFont typeface="Arial"/>
              <a:buChar char="•"/>
            </a:pPr>
            <a:r>
              <a:rPr lang="en-GB" sz="1100">
                <a:latin typeface="Arial"/>
                <a:ea typeface="+mn-lt"/>
                <a:cs typeface="+mn-lt"/>
              </a:rPr>
              <a:t>Formal mentoring for new clinical leaders</a:t>
            </a:r>
            <a:endParaRPr lang="en-GB" sz="1100">
              <a:latin typeface="Arial"/>
              <a:cs typeface="Arial"/>
            </a:endParaRPr>
          </a:p>
          <a:p>
            <a:pPr marL="285750" indent="-285750">
              <a:buFont typeface="Arial"/>
              <a:buChar char="•"/>
            </a:pPr>
            <a:r>
              <a:rPr lang="en-GB" sz="1100">
                <a:latin typeface="Arial"/>
                <a:ea typeface="+mn-lt"/>
                <a:cs typeface="+mn-lt"/>
              </a:rPr>
              <a:t>Peer learning and cross-directorate leadership forums</a:t>
            </a:r>
            <a:endParaRPr lang="en-GB" sz="1100">
              <a:latin typeface="Arial"/>
              <a:cs typeface="Arial"/>
            </a:endParaRPr>
          </a:p>
          <a:p>
            <a:pPr marL="285750" indent="-285750">
              <a:buFont typeface="Arial"/>
              <a:buChar char="•"/>
            </a:pPr>
            <a:r>
              <a:rPr lang="en-GB" sz="1100">
                <a:latin typeface="Arial"/>
                <a:ea typeface="+mn-lt"/>
                <a:cs typeface="+mn-lt"/>
              </a:rPr>
              <a:t>Senior leaders' role-modelling of transformational behaviours (</a:t>
            </a:r>
            <a:r>
              <a:rPr lang="en-GB" sz="1100" err="1">
                <a:latin typeface="Arial"/>
                <a:ea typeface="+mn-lt"/>
                <a:cs typeface="+mn-lt"/>
              </a:rPr>
              <a:t>Lyubykh</a:t>
            </a:r>
            <a:r>
              <a:rPr lang="en-GB" sz="1100">
                <a:latin typeface="Arial"/>
                <a:ea typeface="+mn-lt"/>
                <a:cs typeface="+mn-lt"/>
              </a:rPr>
              <a:t> et al., 2022).</a:t>
            </a:r>
            <a:endParaRPr lang="en-GB" sz="1100">
              <a:latin typeface="Arial"/>
            </a:endParaRPr>
          </a:p>
          <a:p>
            <a:pPr algn="l"/>
            <a:endParaRPr lang="en-GB"/>
          </a:p>
        </p:txBody>
      </p:sp>
      <p:sp>
        <p:nvSpPr>
          <p:cNvPr id="15" name="TextBox 14">
            <a:extLst>
              <a:ext uri="{FF2B5EF4-FFF2-40B4-BE49-F238E27FC236}">
                <a16:creationId xmlns:a16="http://schemas.microsoft.com/office/drawing/2014/main" id="{48B7072B-0C02-B6DF-1A34-1B7F3F4ACBCC}"/>
              </a:ext>
            </a:extLst>
          </p:cNvPr>
          <p:cNvSpPr txBox="1"/>
          <p:nvPr/>
        </p:nvSpPr>
        <p:spPr>
          <a:xfrm>
            <a:off x="5277581" y="3764850"/>
            <a:ext cx="3408901"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solidFill>
                  <a:srgbClr val="0070C0"/>
                </a:solidFill>
                <a:latin typeface="Arial"/>
                <a:ea typeface="+mn-lt"/>
                <a:cs typeface="+mn-lt"/>
              </a:rPr>
              <a:t>Provide Protected Learning Time</a:t>
            </a:r>
            <a:endParaRPr lang="en-US" sz="1100" b="1">
              <a:solidFill>
                <a:srgbClr val="0070C0"/>
              </a:solidFill>
              <a:latin typeface="Arial"/>
              <a:cs typeface="Arial"/>
            </a:endParaRPr>
          </a:p>
          <a:p>
            <a:endParaRPr lang="en-GB" sz="1100">
              <a:latin typeface="Arial"/>
              <a:cs typeface="Arial"/>
            </a:endParaRPr>
          </a:p>
          <a:p>
            <a:pPr marL="171450" indent="-171450">
              <a:buFont typeface="Wingdings"/>
              <a:buChar char="Ø"/>
            </a:pPr>
            <a:r>
              <a:rPr lang="en-GB" sz="1100">
                <a:latin typeface="Arial"/>
                <a:ea typeface="+mn-lt"/>
                <a:cs typeface="+mn-lt"/>
              </a:rPr>
              <a:t>Allocate dedicated time for leadership development.</a:t>
            </a:r>
            <a:endParaRPr lang="en-GB" sz="1100">
              <a:latin typeface="Arial"/>
              <a:cs typeface="Arial"/>
            </a:endParaRPr>
          </a:p>
          <a:p>
            <a:pPr marL="171450" indent="-171450">
              <a:buFont typeface="Wingdings"/>
              <a:buChar char="Ø"/>
            </a:pPr>
            <a:r>
              <a:rPr lang="en-GB" sz="1100">
                <a:latin typeface="Arial"/>
                <a:ea typeface="+mn-lt"/>
                <a:cs typeface="+mn-lt"/>
              </a:rPr>
              <a:t>Reduce reliance on ad-hoc or reactive training (Ferreira, 2023).</a:t>
            </a:r>
            <a:endParaRPr lang="en-GB" sz="1100">
              <a:latin typeface="Arial"/>
              <a:cs typeface="Arial"/>
            </a:endParaRPr>
          </a:p>
        </p:txBody>
      </p:sp>
      <p:sp>
        <p:nvSpPr>
          <p:cNvPr id="16" name="TextBox 15">
            <a:extLst>
              <a:ext uri="{FF2B5EF4-FFF2-40B4-BE49-F238E27FC236}">
                <a16:creationId xmlns:a16="http://schemas.microsoft.com/office/drawing/2014/main" id="{77461EA3-B827-4852-C321-BD2710EB91E6}"/>
              </a:ext>
            </a:extLst>
          </p:cNvPr>
          <p:cNvSpPr txBox="1"/>
          <p:nvPr/>
        </p:nvSpPr>
        <p:spPr>
          <a:xfrm>
            <a:off x="6839778" y="5070626"/>
            <a:ext cx="4758813"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solidFill>
                  <a:srgbClr val="0070C0"/>
                </a:solidFill>
                <a:latin typeface="Arial"/>
                <a:ea typeface="+mn-lt"/>
                <a:cs typeface="+mn-lt"/>
              </a:rPr>
              <a:t>Evaluate and Link to Workforce Outcomes</a:t>
            </a:r>
            <a:endParaRPr lang="en-US" sz="1100" b="1">
              <a:solidFill>
                <a:srgbClr val="0070C0"/>
              </a:solidFill>
              <a:latin typeface="Arial"/>
              <a:cs typeface="Arial"/>
            </a:endParaRPr>
          </a:p>
          <a:p>
            <a:endParaRPr lang="en-GB" sz="1100">
              <a:latin typeface="Arial"/>
              <a:cs typeface="Arial"/>
            </a:endParaRPr>
          </a:p>
          <a:p>
            <a:pPr marL="171450" indent="-171450">
              <a:buFont typeface="Wingdings"/>
              <a:buChar char="ü"/>
            </a:pPr>
            <a:r>
              <a:rPr lang="en-GB" sz="1100">
                <a:latin typeface="Arial"/>
                <a:ea typeface="+mn-lt"/>
                <a:cs typeface="+mn-lt"/>
              </a:rPr>
              <a:t>Measure impact on engagement, retention, and team performance</a:t>
            </a:r>
            <a:endParaRPr lang="en-GB" sz="1100">
              <a:latin typeface="Arial"/>
              <a:ea typeface="+mn-lt"/>
              <a:cs typeface="Arial"/>
            </a:endParaRPr>
          </a:p>
          <a:p>
            <a:pPr marL="171450" indent="-171450">
              <a:buFont typeface="Wingdings"/>
              <a:buChar char="ü"/>
            </a:pPr>
            <a:r>
              <a:rPr lang="en-GB" sz="1100">
                <a:latin typeface="Arial"/>
                <a:ea typeface="+mn-lt"/>
                <a:cs typeface="+mn-lt"/>
              </a:rPr>
              <a:t>Align leadership development with NHS strategic objectives</a:t>
            </a:r>
            <a:endParaRPr lang="en-GB" sz="1100">
              <a:latin typeface="Arial"/>
              <a:cs typeface="Arial"/>
            </a:endParaRPr>
          </a:p>
        </p:txBody>
      </p:sp>
      <p:pic>
        <p:nvPicPr>
          <p:cNvPr id="3" name="Picture 2" descr="A blue background with text and icons&#10;&#10;AI-generated content may be incorrect.">
            <a:extLst>
              <a:ext uri="{FF2B5EF4-FFF2-40B4-BE49-F238E27FC236}">
                <a16:creationId xmlns:a16="http://schemas.microsoft.com/office/drawing/2014/main" id="{C2B842E7-9842-50FE-995F-2FC982C67779}"/>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3202608" y="6025252"/>
            <a:ext cx="5786783" cy="837235"/>
          </a:xfrm>
          <a:prstGeom prst="rect">
            <a:avLst/>
          </a:prstGeom>
        </p:spPr>
      </p:pic>
      <p:pic>
        <p:nvPicPr>
          <p:cNvPr id="10" name="Picture 9" descr="A person showing something to a person&#10;&#10;AI-generated content may be incorrect.">
            <a:extLst>
              <a:ext uri="{FF2B5EF4-FFF2-40B4-BE49-F238E27FC236}">
                <a16:creationId xmlns:a16="http://schemas.microsoft.com/office/drawing/2014/main" id="{E9CA3012-DE12-C94F-D147-8FE453989F65}"/>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8978348" y="106000"/>
            <a:ext cx="3081131" cy="2637213"/>
          </a:xfrm>
          <a:prstGeom prst="rect">
            <a:avLst/>
          </a:prstGeom>
        </p:spPr>
      </p:pic>
    </p:spTree>
    <p:extLst>
      <p:ext uri="{BB962C8B-B14F-4D97-AF65-F5344CB8AC3E}">
        <p14:creationId xmlns:p14="http://schemas.microsoft.com/office/powerpoint/2010/main" val="19724496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FC94B-6E30-B39A-46D5-F8D879C0B80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CB1BB65-9F42-15DF-E95D-60C9FE068454}"/>
              </a:ext>
            </a:extLst>
          </p:cNvPr>
          <p:cNvSpPr>
            <a:spLocks noGrp="1"/>
          </p:cNvSpPr>
          <p:nvPr>
            <p:ph sz="half" idx="1"/>
          </p:nvPr>
        </p:nvSpPr>
        <p:spPr/>
        <p:txBody>
          <a:bodyPr/>
          <a:lstStyle/>
          <a:p>
            <a:endParaRPr lang="en-US"/>
          </a:p>
        </p:txBody>
      </p:sp>
      <p:sp>
        <p:nvSpPr>
          <p:cNvPr id="4" name="Content Placeholder 3">
            <a:extLst>
              <a:ext uri="{FF2B5EF4-FFF2-40B4-BE49-F238E27FC236}">
                <a16:creationId xmlns:a16="http://schemas.microsoft.com/office/drawing/2014/main" id="{38B91716-4788-8825-F2E0-D18935A9073F}"/>
              </a:ext>
            </a:extLst>
          </p:cNvPr>
          <p:cNvSpPr>
            <a:spLocks noGrp="1"/>
          </p:cNvSpPr>
          <p:nvPr>
            <p:ph sz="half" idx="2"/>
          </p:nvPr>
        </p:nvSpPr>
        <p:spPr/>
        <p:txBody>
          <a:bodyPr/>
          <a:lstStyle/>
          <a:p>
            <a:endParaRPr lang="en-US"/>
          </a:p>
        </p:txBody>
      </p:sp>
    </p:spTree>
    <p:extLst>
      <p:ext uri="{BB962C8B-B14F-4D97-AF65-F5344CB8AC3E}">
        <p14:creationId xmlns:p14="http://schemas.microsoft.com/office/powerpoint/2010/main" val="9835247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Digital future of healthcare">
            <a:extLst>
              <a:ext uri="{FF2B5EF4-FFF2-40B4-BE49-F238E27FC236}">
                <a16:creationId xmlns:a16="http://schemas.microsoft.com/office/drawing/2014/main" id="{6876DF1E-D3B4-EC7A-0C7F-566D3CE3E710}"/>
              </a:ext>
            </a:extLst>
          </p:cNvPr>
          <p:cNvPicPr>
            <a:picLocks noChangeAspect="1"/>
          </p:cNvPicPr>
          <p:nvPr/>
        </p:nvPicPr>
        <p:blipFill>
          <a:blip r:embed="rId2"/>
          <a:srcRect l="17054" r="17968"/>
          <a:stretch>
            <a:fillRect/>
          </a:stretch>
        </p:blipFill>
        <p:spPr>
          <a:xfrm>
            <a:off x="4976636" y="55216"/>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E7430E66-A57E-F8FD-ACB0-DE1E4842237F}"/>
              </a:ext>
            </a:extLst>
          </p:cNvPr>
          <p:cNvSpPr>
            <a:spLocks noGrp="1"/>
          </p:cNvSpPr>
          <p:nvPr>
            <p:ph type="title"/>
          </p:nvPr>
        </p:nvSpPr>
        <p:spPr>
          <a:xfrm>
            <a:off x="374774" y="228600"/>
            <a:ext cx="4601918" cy="1769035"/>
          </a:xfrm>
        </p:spPr>
        <p:txBody>
          <a:bodyPr>
            <a:noAutofit/>
          </a:bodyPr>
          <a:lstStyle/>
          <a:p>
            <a:pPr>
              <a:lnSpc>
                <a:spcPct val="90000"/>
              </a:lnSpc>
            </a:pPr>
            <a:r>
              <a:rPr lang="en-GB" sz="3200" b="1">
                <a:solidFill>
                  <a:srgbClr val="5FCBEF"/>
                </a:solidFill>
                <a:latin typeface="Calibri"/>
                <a:ea typeface="+mj-lt"/>
                <a:cs typeface="+mj-lt"/>
              </a:rPr>
              <a:t>Slide 1 — Focus Area: Training &amp; Development — Digital Capability in the NHS</a:t>
            </a:r>
            <a:endParaRPr lang="en-US" sz="3200" b="1">
              <a:solidFill>
                <a:srgbClr val="5FCBEF"/>
              </a:solidFill>
              <a:latin typeface="Calibri"/>
            </a:endParaRPr>
          </a:p>
        </p:txBody>
      </p:sp>
      <p:sp>
        <p:nvSpPr>
          <p:cNvPr id="3" name="Content Placeholder 2">
            <a:extLst>
              <a:ext uri="{FF2B5EF4-FFF2-40B4-BE49-F238E27FC236}">
                <a16:creationId xmlns:a16="http://schemas.microsoft.com/office/drawing/2014/main" id="{B6ED9C36-1B85-FBB5-CF3B-CA932707DEA9}"/>
              </a:ext>
            </a:extLst>
          </p:cNvPr>
          <p:cNvSpPr>
            <a:spLocks noGrp="1"/>
          </p:cNvSpPr>
          <p:nvPr>
            <p:ph idx="1"/>
          </p:nvPr>
        </p:nvSpPr>
        <p:spPr>
          <a:xfrm>
            <a:off x="677334" y="2160589"/>
            <a:ext cx="3851122" cy="3880773"/>
          </a:xfrm>
        </p:spPr>
        <p:txBody>
          <a:bodyPr vert="horz" lIns="91440" tIns="45720" rIns="91440" bIns="45720" rtlCol="0">
            <a:normAutofit/>
          </a:bodyPr>
          <a:lstStyle/>
          <a:p>
            <a:r>
              <a:rPr lang="en-GB">
                <a:ea typeface="+mn-lt"/>
                <a:cs typeface="+mn-lt"/>
              </a:rPr>
              <a:t>How digital transformation affects workforce development.</a:t>
            </a:r>
            <a:endParaRPr lang="en-GB"/>
          </a:p>
          <a:p>
            <a:r>
              <a:rPr lang="en-GB">
                <a:ea typeface="+mn-lt"/>
                <a:cs typeface="+mn-lt"/>
              </a:rPr>
              <a:t>How digital tools promote training delivery.</a:t>
            </a:r>
            <a:endParaRPr lang="en-GB"/>
          </a:p>
          <a:p>
            <a:r>
              <a:rPr lang="en-GB">
                <a:ea typeface="+mn-lt"/>
                <a:cs typeface="+mn-lt"/>
              </a:rPr>
              <a:t>Current workforce digital capability gaps.</a:t>
            </a:r>
            <a:endParaRPr lang="en-GB"/>
          </a:p>
          <a:p>
            <a:r>
              <a:rPr lang="en-GB">
                <a:ea typeface="+mn-lt"/>
                <a:cs typeface="+mn-lt"/>
              </a:rPr>
              <a:t>HR strategies to improve digital training outcomes.</a:t>
            </a:r>
            <a:endParaRPr lang="en-GB"/>
          </a:p>
          <a:p>
            <a:r>
              <a:rPr lang="en-GB">
                <a:ea typeface="+mn-lt"/>
                <a:cs typeface="+mn-lt"/>
              </a:rPr>
              <a:t>Strategic impact on NHS workforce performance.</a:t>
            </a:r>
            <a:endParaRPr lang="en-GB"/>
          </a:p>
          <a:p>
            <a:pPr marL="0" indent="0">
              <a:buNone/>
            </a:pPr>
            <a:r>
              <a:rPr lang="en-GB">
                <a:ea typeface="+mn-lt"/>
                <a:cs typeface="+mn-lt"/>
              </a:rPr>
              <a:t>(NHS England, 2023)</a:t>
            </a:r>
            <a:endParaRPr lang="en-GB"/>
          </a:p>
        </p:txBody>
      </p:sp>
      <p:cxnSp>
        <p:nvCxnSpPr>
          <p:cNvPr id="24" name="Straight Connector 23">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 name="Date Placeholder 3">
            <a:extLst>
              <a:ext uri="{FF2B5EF4-FFF2-40B4-BE49-F238E27FC236}">
                <a16:creationId xmlns:a16="http://schemas.microsoft.com/office/drawing/2014/main" id="{A6324F32-D183-B0B6-A07C-F9FC204A751B}"/>
              </a:ext>
            </a:extLst>
          </p:cNvPr>
          <p:cNvSpPr>
            <a:spLocks noGrp="1"/>
          </p:cNvSpPr>
          <p:nvPr>
            <p:ph type="dt" sz="half" idx="10"/>
          </p:nvPr>
        </p:nvSpPr>
        <p:spPr>
          <a:xfrm>
            <a:off x="7205133" y="6041362"/>
            <a:ext cx="911939" cy="365125"/>
          </a:xfrm>
        </p:spPr>
        <p:txBody>
          <a:bodyPr>
            <a:normAutofit/>
          </a:bodyPr>
          <a:lstStyle/>
          <a:p>
            <a:pPr>
              <a:spcAft>
                <a:spcPts val="600"/>
              </a:spcAft>
            </a:pPr>
            <a:fld id="{4C9FCA6E-B928-4670-B83A-AE2B8822696B}" type="datetime1">
              <a:rPr lang="en-GB">
                <a:solidFill>
                  <a:srgbClr val="FFFFFF"/>
                </a:solidFill>
              </a:rPr>
              <a:pPr>
                <a:spcAft>
                  <a:spcPts val="600"/>
                </a:spcAft>
              </a:pPr>
              <a:t>16/02/2026</a:t>
            </a:fld>
            <a:endParaRPr lang="en-US">
              <a:solidFill>
                <a:srgbClr val="FFFFFF"/>
              </a:solidFill>
            </a:endParaRPr>
          </a:p>
        </p:txBody>
      </p:sp>
      <p:sp>
        <p:nvSpPr>
          <p:cNvPr id="28"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Slide Number Placeholder 5">
            <a:extLst>
              <a:ext uri="{FF2B5EF4-FFF2-40B4-BE49-F238E27FC236}">
                <a16:creationId xmlns:a16="http://schemas.microsoft.com/office/drawing/2014/main" id="{FA0D3492-42B4-329F-3F4F-13753A231188}"/>
              </a:ext>
            </a:extLst>
          </p:cNvPr>
          <p:cNvSpPr>
            <a:spLocks noGrp="1"/>
          </p:cNvSpPr>
          <p:nvPr>
            <p:ph type="sldNum" sz="quarter" idx="12"/>
          </p:nvPr>
        </p:nvSpPr>
        <p:spPr>
          <a:xfrm>
            <a:off x="8590663" y="6041362"/>
            <a:ext cx="683339" cy="365125"/>
          </a:xfrm>
        </p:spPr>
        <p:txBody>
          <a:bodyPr>
            <a:normAutofit/>
          </a:bodyPr>
          <a:lstStyle/>
          <a:p>
            <a:pPr>
              <a:spcAft>
                <a:spcPts val="600"/>
              </a:spcAft>
            </a:pPr>
            <a:fld id="{70C12960-6E85-460F-B6E3-5B82CB31AF3D}" type="slidenum">
              <a:rPr lang="en-US">
                <a:solidFill>
                  <a:srgbClr val="FFFFFF"/>
                </a:solidFill>
              </a:rPr>
              <a:pPr>
                <a:spcAft>
                  <a:spcPts val="600"/>
                </a:spcAft>
              </a:pPr>
              <a:t>15</a:t>
            </a:fld>
            <a:endParaRPr lang="en-US">
              <a:solidFill>
                <a:srgbClr val="FFFFFF"/>
              </a:solidFill>
            </a:endParaRPr>
          </a:p>
        </p:txBody>
      </p:sp>
      <p:sp>
        <p:nvSpPr>
          <p:cNvPr id="34"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14" name="Picture 13" descr="More than 1.4 million NHS workers to receive 3.3% pay rise from April">
            <a:extLst>
              <a:ext uri="{FF2B5EF4-FFF2-40B4-BE49-F238E27FC236}">
                <a16:creationId xmlns:a16="http://schemas.microsoft.com/office/drawing/2014/main" id="{E6F4448F-B4A0-9753-D0C3-0378A41C634C}"/>
              </a:ext>
            </a:extLst>
          </p:cNvPr>
          <p:cNvPicPr>
            <a:picLocks noChangeAspect="1"/>
          </p:cNvPicPr>
          <p:nvPr/>
        </p:nvPicPr>
        <p:blipFill>
          <a:blip r:embed="rId3"/>
          <a:stretch>
            <a:fillRect/>
          </a:stretch>
        </p:blipFill>
        <p:spPr>
          <a:xfrm>
            <a:off x="9733709" y="5172635"/>
            <a:ext cx="3101227" cy="1689848"/>
          </a:xfrm>
          <a:prstGeom prst="rect">
            <a:avLst/>
          </a:prstGeom>
        </p:spPr>
      </p:pic>
      <p:sp>
        <p:nvSpPr>
          <p:cNvPr id="16" name="TextBox 15">
            <a:extLst>
              <a:ext uri="{FF2B5EF4-FFF2-40B4-BE49-F238E27FC236}">
                <a16:creationId xmlns:a16="http://schemas.microsoft.com/office/drawing/2014/main" id="{18879A57-3C91-BCBC-F03E-D4F3A1FAE2AA}"/>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Alicia N B 2208796</a:t>
            </a:r>
          </a:p>
        </p:txBody>
      </p:sp>
    </p:spTree>
    <p:extLst>
      <p:ext uri="{BB962C8B-B14F-4D97-AF65-F5344CB8AC3E}">
        <p14:creationId xmlns:p14="http://schemas.microsoft.com/office/powerpoint/2010/main" val="32336013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C507B-0820-74FB-DF76-A4AEE7F8E55A}"/>
              </a:ext>
            </a:extLst>
          </p:cNvPr>
          <p:cNvSpPr>
            <a:spLocks noGrp="1"/>
          </p:cNvSpPr>
          <p:nvPr>
            <p:ph type="title"/>
          </p:nvPr>
        </p:nvSpPr>
        <p:spPr>
          <a:xfrm>
            <a:off x="2849562" y="609600"/>
            <a:ext cx="6424440" cy="1320800"/>
          </a:xfrm>
        </p:spPr>
        <p:txBody>
          <a:bodyPr vert="horz" lIns="91440" tIns="45720" rIns="91440" bIns="45720" rtlCol="0" anchor="t">
            <a:normAutofit/>
          </a:bodyPr>
          <a:lstStyle/>
          <a:p>
            <a:pPr>
              <a:lnSpc>
                <a:spcPct val="90000"/>
              </a:lnSpc>
            </a:pPr>
            <a:r>
              <a:rPr lang="en-US" sz="2800">
                <a:ea typeface="+mj-lt"/>
                <a:cs typeface="+mj-lt"/>
              </a:rPr>
              <a:t>Slide 2 —</a:t>
            </a:r>
            <a:r>
              <a:rPr lang="en-US" sz="2800"/>
              <a:t> </a:t>
            </a:r>
            <a:r>
              <a:rPr lang="en-US" sz="2800" b="1"/>
              <a:t>Why Digital Training Matters</a:t>
            </a:r>
            <a:endParaRPr lang="en-US" sz="2800"/>
          </a:p>
          <a:p>
            <a:pPr>
              <a:lnSpc>
                <a:spcPct val="90000"/>
              </a:lnSpc>
            </a:pPr>
            <a:r>
              <a:rPr lang="en-US" sz="2800"/>
              <a:t>Introduction: NHS Digital Workforce Development</a:t>
            </a:r>
          </a:p>
        </p:txBody>
      </p:sp>
      <p:pic>
        <p:nvPicPr>
          <p:cNvPr id="52" name="Picture 51" descr="3D Hologram from iPad">
            <a:extLst>
              <a:ext uri="{FF2B5EF4-FFF2-40B4-BE49-F238E27FC236}">
                <a16:creationId xmlns:a16="http://schemas.microsoft.com/office/drawing/2014/main" id="{BB776079-2DB1-E400-7798-8D6A2DDED29F}"/>
              </a:ext>
            </a:extLst>
          </p:cNvPr>
          <p:cNvPicPr>
            <a:picLocks noChangeAspect="1"/>
          </p:cNvPicPr>
          <p:nvPr/>
        </p:nvPicPr>
        <p:blipFill>
          <a:blip r:embed="rId2"/>
          <a:srcRect l="34778" r="39484" b="314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14" name="Isosceles Triangle 113">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7CCD0F06-FEE6-1E80-CA69-45375B0A4879}"/>
              </a:ext>
            </a:extLst>
          </p:cNvPr>
          <p:cNvSpPr txBox="1"/>
          <p:nvPr/>
        </p:nvSpPr>
        <p:spPr>
          <a:xfrm>
            <a:off x="2849562" y="2160589"/>
            <a:ext cx="6424440" cy="388077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85750" defTabSz="457200">
              <a:spcBef>
                <a:spcPts val="1000"/>
              </a:spcBef>
              <a:buClr>
                <a:schemeClr val="accent1"/>
              </a:buClr>
              <a:buSzPct val="80000"/>
              <a:buFont typeface="Wingdings 3" charset="2"/>
              <a:buChar char=""/>
            </a:pPr>
            <a:r>
              <a:rPr lang="en-US">
                <a:solidFill>
                  <a:schemeClr val="tx1">
                    <a:lumMod val="75000"/>
                    <a:lumOff val="25000"/>
                  </a:schemeClr>
                </a:solidFill>
              </a:rPr>
              <a:t>Healthcare delivery increasingly depends on digital systems.</a:t>
            </a:r>
          </a:p>
          <a:p>
            <a:pPr marL="285750" indent="-285750" defTabSz="457200">
              <a:spcBef>
                <a:spcPts val="1000"/>
              </a:spcBef>
              <a:buClr>
                <a:schemeClr val="accent1"/>
              </a:buClr>
              <a:buSzPct val="80000"/>
              <a:buFont typeface="Wingdings 3" charset="2"/>
              <a:buChar char=""/>
            </a:pPr>
            <a:r>
              <a:rPr lang="en-US">
                <a:solidFill>
                  <a:schemeClr val="tx1">
                    <a:lumMod val="75000"/>
                    <a:lumOff val="25000"/>
                  </a:schemeClr>
                </a:solidFill>
              </a:rPr>
              <a:t>Workforce capability must evolve alongside technology adoption.</a:t>
            </a:r>
          </a:p>
          <a:p>
            <a:pPr marL="285750" indent="-285750" defTabSz="457200">
              <a:spcBef>
                <a:spcPts val="1000"/>
              </a:spcBef>
              <a:buClr>
                <a:schemeClr val="accent1"/>
              </a:buClr>
              <a:buSzPct val="80000"/>
              <a:buFont typeface="Wingdings 3" charset="2"/>
              <a:buChar char=""/>
            </a:pPr>
            <a:r>
              <a:rPr lang="en-US">
                <a:solidFill>
                  <a:schemeClr val="tx1">
                    <a:lumMod val="75000"/>
                    <a:lumOff val="25000"/>
                  </a:schemeClr>
                </a:solidFill>
              </a:rPr>
              <a:t>Training ensures safe and efficient digital healthcare delivery.</a:t>
            </a:r>
          </a:p>
          <a:p>
            <a:pPr marL="285750" indent="-285750" defTabSz="457200">
              <a:spcBef>
                <a:spcPts val="1000"/>
              </a:spcBef>
              <a:buClr>
                <a:schemeClr val="accent1"/>
              </a:buClr>
              <a:buSzPct val="80000"/>
              <a:buFont typeface="Wingdings 3" charset="2"/>
              <a:buChar char=""/>
            </a:pPr>
            <a:r>
              <a:rPr lang="en-US">
                <a:solidFill>
                  <a:schemeClr val="tx1">
                    <a:lumMod val="75000"/>
                    <a:lumOff val="25000"/>
                  </a:schemeClr>
                </a:solidFill>
              </a:rPr>
              <a:t>However, digital implementation often progresses faster than staff training.</a:t>
            </a:r>
          </a:p>
        </p:txBody>
      </p:sp>
      <p:sp>
        <p:nvSpPr>
          <p:cNvPr id="6" name="TextBox 5">
            <a:extLst>
              <a:ext uri="{FF2B5EF4-FFF2-40B4-BE49-F238E27FC236}">
                <a16:creationId xmlns:a16="http://schemas.microsoft.com/office/drawing/2014/main" id="{40B088D6-829E-0AEA-A3CC-D14B7FE16788}"/>
              </a:ext>
            </a:extLst>
          </p:cNvPr>
          <p:cNvSpPr txBox="1"/>
          <p:nvPr/>
        </p:nvSpPr>
        <p:spPr>
          <a:xfrm>
            <a:off x="3714628" y="5856001"/>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Alicia N B 2208796</a:t>
            </a:r>
          </a:p>
        </p:txBody>
      </p:sp>
    </p:spTree>
    <p:extLst>
      <p:ext uri="{BB962C8B-B14F-4D97-AF65-F5344CB8AC3E}">
        <p14:creationId xmlns:p14="http://schemas.microsoft.com/office/powerpoint/2010/main" val="36102969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3" name="Rectangle 182">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 name="Rectangle 183">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9" name="Isosceles Triangle 188">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AA8F37D3-858A-D7B6-358B-1F42526C965E}"/>
              </a:ext>
            </a:extLst>
          </p:cNvPr>
          <p:cNvSpPr>
            <a:spLocks noGrp="1"/>
          </p:cNvSpPr>
          <p:nvPr>
            <p:ph type="title"/>
          </p:nvPr>
        </p:nvSpPr>
        <p:spPr>
          <a:xfrm>
            <a:off x="673754" y="643467"/>
            <a:ext cx="4203045" cy="1375608"/>
          </a:xfrm>
        </p:spPr>
        <p:txBody>
          <a:bodyPr vert="horz" lIns="91440" tIns="45720" rIns="91440" bIns="45720" rtlCol="0" anchor="ctr">
            <a:normAutofit/>
          </a:bodyPr>
          <a:lstStyle/>
          <a:p>
            <a:pPr>
              <a:lnSpc>
                <a:spcPct val="90000"/>
              </a:lnSpc>
            </a:pPr>
            <a:r>
              <a:rPr lang="en-US" sz="2300" b="1">
                <a:solidFill>
                  <a:schemeClr val="bg1"/>
                </a:solidFill>
              </a:rPr>
              <a:t>Slide 3 — How Digital Learning Supports Training</a:t>
            </a:r>
            <a:endParaRPr lang="en-US" sz="2300">
              <a:solidFill>
                <a:schemeClr val="bg1"/>
              </a:solidFill>
            </a:endParaRPr>
          </a:p>
          <a:p>
            <a:pPr>
              <a:lnSpc>
                <a:spcPct val="90000"/>
              </a:lnSpc>
            </a:pPr>
            <a:r>
              <a:rPr lang="en-US" sz="2300">
                <a:solidFill>
                  <a:schemeClr val="bg1"/>
                </a:solidFill>
              </a:rPr>
              <a:t>Digital Platforms Promoting Workforce Learning</a:t>
            </a:r>
          </a:p>
          <a:p>
            <a:pPr>
              <a:lnSpc>
                <a:spcPct val="90000"/>
              </a:lnSpc>
            </a:pPr>
            <a:endParaRPr lang="en-US" sz="2300">
              <a:solidFill>
                <a:schemeClr val="bg1"/>
              </a:solidFill>
            </a:endParaRPr>
          </a:p>
        </p:txBody>
      </p:sp>
      <p:sp>
        <p:nvSpPr>
          <p:cNvPr id="25" name="Content Placeholder 24">
            <a:extLst>
              <a:ext uri="{FF2B5EF4-FFF2-40B4-BE49-F238E27FC236}">
                <a16:creationId xmlns:a16="http://schemas.microsoft.com/office/drawing/2014/main" id="{FF8A633E-9B2B-9E65-E181-CFF51F9F8000}"/>
              </a:ext>
            </a:extLst>
          </p:cNvPr>
          <p:cNvSpPr>
            <a:spLocks noGrp="1"/>
          </p:cNvSpPr>
          <p:nvPr>
            <p:ph idx="1"/>
          </p:nvPr>
        </p:nvSpPr>
        <p:spPr>
          <a:xfrm>
            <a:off x="673754" y="2160590"/>
            <a:ext cx="3973943" cy="3440110"/>
          </a:xfrm>
        </p:spPr>
        <p:txBody>
          <a:bodyPr vert="horz" lIns="91440" tIns="45720" rIns="91440" bIns="45720" rtlCol="0">
            <a:normAutofit/>
          </a:bodyPr>
          <a:lstStyle/>
          <a:p>
            <a:pPr marL="285750" indent="-285750"/>
            <a:r>
              <a:rPr lang="en-US">
                <a:solidFill>
                  <a:schemeClr val="bg1"/>
                </a:solidFill>
              </a:rPr>
              <a:t>Flexible access for shift-based staff.</a:t>
            </a:r>
          </a:p>
          <a:p>
            <a:pPr marL="285750" indent="-285750"/>
            <a:r>
              <a:rPr lang="en-US">
                <a:solidFill>
                  <a:schemeClr val="bg1"/>
                </a:solidFill>
              </a:rPr>
              <a:t>Faster updates of clinical knowledge.</a:t>
            </a:r>
          </a:p>
          <a:p>
            <a:pPr marL="285750" indent="-285750"/>
            <a:r>
              <a:rPr lang="en-US">
                <a:solidFill>
                  <a:schemeClr val="bg1"/>
                </a:solidFill>
              </a:rPr>
              <a:t>Reduced training delivery costs.</a:t>
            </a:r>
          </a:p>
          <a:p>
            <a:pPr marL="285750" indent="-285750"/>
            <a:r>
              <a:rPr lang="en-US">
                <a:solidFill>
                  <a:schemeClr val="bg1"/>
                </a:solidFill>
              </a:rPr>
              <a:t>Remote and simulation-based training opportunities.</a:t>
            </a:r>
          </a:p>
        </p:txBody>
      </p:sp>
      <p:pic>
        <p:nvPicPr>
          <p:cNvPr id="11" name="Picture 10" descr="Four Woman at the Conference Room · Free Stock Photo">
            <a:extLst>
              <a:ext uri="{FF2B5EF4-FFF2-40B4-BE49-F238E27FC236}">
                <a16:creationId xmlns:a16="http://schemas.microsoft.com/office/drawing/2014/main" id="{BCD1A688-0060-5F0B-0634-A4E47CC923E4}"/>
              </a:ext>
            </a:extLst>
          </p:cNvPr>
          <p:cNvPicPr>
            <a:picLocks noChangeAspect="1"/>
          </p:cNvPicPr>
          <p:nvPr/>
        </p:nvPicPr>
        <p:blipFill>
          <a:blip r:embed="rId2"/>
          <a:stretch>
            <a:fillRect/>
          </a:stretch>
        </p:blipFill>
        <p:spPr>
          <a:xfrm>
            <a:off x="5695858" y="355039"/>
            <a:ext cx="5823121" cy="2250281"/>
          </a:xfrm>
          <a:prstGeom prst="rect">
            <a:avLst/>
          </a:prstGeom>
        </p:spPr>
      </p:pic>
      <p:sp>
        <p:nvSpPr>
          <p:cNvPr id="192" name="Isosceles Triangle 191">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48" name="Picture 47" descr="A person sitting at a table using a computer&#10;&#10;AI-generated content may be incorrect.">
            <a:extLst>
              <a:ext uri="{FF2B5EF4-FFF2-40B4-BE49-F238E27FC236}">
                <a16:creationId xmlns:a16="http://schemas.microsoft.com/office/drawing/2014/main" id="{6A938059-0061-699B-A730-6D0926F11095}"/>
              </a:ext>
            </a:extLst>
          </p:cNvPr>
          <p:cNvPicPr>
            <a:picLocks noChangeAspect="1"/>
          </p:cNvPicPr>
          <p:nvPr/>
        </p:nvPicPr>
        <p:blipFill>
          <a:blip r:embed="rId3"/>
          <a:stretch>
            <a:fillRect/>
          </a:stretch>
        </p:blipFill>
        <p:spPr>
          <a:xfrm>
            <a:off x="4881692" y="3058811"/>
            <a:ext cx="6341590" cy="2789538"/>
          </a:xfrm>
          <a:prstGeom prst="rect">
            <a:avLst/>
          </a:prstGeom>
        </p:spPr>
      </p:pic>
      <p:sp>
        <p:nvSpPr>
          <p:cNvPr id="65" name="TextBox 64">
            <a:extLst>
              <a:ext uri="{FF2B5EF4-FFF2-40B4-BE49-F238E27FC236}">
                <a16:creationId xmlns:a16="http://schemas.microsoft.com/office/drawing/2014/main" id="{618497D8-4CF3-7694-FD53-2235DE3A60F5}"/>
              </a:ext>
            </a:extLst>
          </p:cNvPr>
          <p:cNvSpPr txBox="1"/>
          <p:nvPr/>
        </p:nvSpPr>
        <p:spPr>
          <a:xfrm>
            <a:off x="5712941" y="6009504"/>
            <a:ext cx="5235146" cy="420472"/>
          </a:xfrm>
          <a:prstGeom prst="rect">
            <a:avLst/>
          </a:prstGeom>
        </p:spPr>
        <p:txBody>
          <a:bodyPr>
            <a:normAutofit fontScale="92500"/>
          </a:bodyPr>
          <a:lstStyle/>
          <a:p>
            <a:r>
              <a:rPr lang="en-US"/>
              <a:t>ThePhoto by PhotoAuthor is licensed under CCYYSA.</a:t>
            </a:r>
          </a:p>
        </p:txBody>
      </p:sp>
      <p:sp>
        <p:nvSpPr>
          <p:cNvPr id="75" name="TextBox 74">
            <a:extLst>
              <a:ext uri="{FF2B5EF4-FFF2-40B4-BE49-F238E27FC236}">
                <a16:creationId xmlns:a16="http://schemas.microsoft.com/office/drawing/2014/main" id="{C3D9CD1A-E9D4-DFB6-B152-4A10E634B91E}"/>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Alicia N B 2208796</a:t>
            </a:r>
          </a:p>
        </p:txBody>
      </p:sp>
    </p:spTree>
    <p:extLst>
      <p:ext uri="{BB962C8B-B14F-4D97-AF65-F5344CB8AC3E}">
        <p14:creationId xmlns:p14="http://schemas.microsoft.com/office/powerpoint/2010/main" val="9115889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706FF-40DD-4440-1751-E772108655BC}"/>
              </a:ext>
            </a:extLst>
          </p:cNvPr>
          <p:cNvSpPr>
            <a:spLocks noGrp="1"/>
          </p:cNvSpPr>
          <p:nvPr>
            <p:ph type="title"/>
          </p:nvPr>
        </p:nvSpPr>
        <p:spPr>
          <a:xfrm>
            <a:off x="677334" y="609600"/>
            <a:ext cx="8596668" cy="1320800"/>
          </a:xfrm>
        </p:spPr>
        <p:txBody>
          <a:bodyPr vert="horz" lIns="91440" tIns="45720" rIns="91440" bIns="45720" rtlCol="0" anchor="t">
            <a:normAutofit/>
          </a:bodyPr>
          <a:lstStyle/>
          <a:p>
            <a:pPr>
              <a:lnSpc>
                <a:spcPct val="90000"/>
              </a:lnSpc>
            </a:pPr>
            <a:r>
              <a:rPr lang="en-US" sz="2800" b="1"/>
              <a:t>Slide 4 — Digital Capability Gaps in NHS Workforce</a:t>
            </a:r>
            <a:endParaRPr lang="en-US" sz="2800"/>
          </a:p>
          <a:p>
            <a:pPr>
              <a:lnSpc>
                <a:spcPct val="90000"/>
              </a:lnSpc>
            </a:pPr>
            <a:r>
              <a:rPr lang="en-US" sz="2800"/>
              <a:t>Persistent Skills and Adoption Challenges</a:t>
            </a:r>
          </a:p>
          <a:p>
            <a:pPr>
              <a:lnSpc>
                <a:spcPct val="90000"/>
              </a:lnSpc>
            </a:pPr>
            <a:endParaRPr lang="en-US" sz="2800"/>
          </a:p>
        </p:txBody>
      </p:sp>
      <p:sp>
        <p:nvSpPr>
          <p:cNvPr id="4" name="TextBox 3">
            <a:extLst>
              <a:ext uri="{FF2B5EF4-FFF2-40B4-BE49-F238E27FC236}">
                <a16:creationId xmlns:a16="http://schemas.microsoft.com/office/drawing/2014/main" id="{15011211-9E33-75B3-1189-6C1E2FCEB2F3}"/>
              </a:ext>
            </a:extLst>
          </p:cNvPr>
          <p:cNvSpPr txBox="1"/>
          <p:nvPr/>
        </p:nvSpPr>
        <p:spPr>
          <a:xfrm>
            <a:off x="677334" y="2160589"/>
            <a:ext cx="3957349" cy="374932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85750" defTabSz="457200">
              <a:spcBef>
                <a:spcPts val="1000"/>
              </a:spcBef>
              <a:buClr>
                <a:schemeClr val="accent1"/>
              </a:buClr>
              <a:buSzPct val="80000"/>
              <a:buFont typeface="Wingdings 3" charset="2"/>
              <a:buChar char=""/>
            </a:pPr>
            <a:r>
              <a:rPr lang="en-US">
                <a:solidFill>
                  <a:schemeClr val="tx1">
                    <a:lumMod val="75000"/>
                    <a:lumOff val="25000"/>
                  </a:schemeClr>
                </a:solidFill>
              </a:rPr>
              <a:t>Uneven digital confidence among staff.</a:t>
            </a:r>
          </a:p>
          <a:p>
            <a:pPr marL="285750" indent="-285750" defTabSz="457200">
              <a:spcBef>
                <a:spcPts val="1000"/>
              </a:spcBef>
              <a:buClr>
                <a:schemeClr val="accent1"/>
              </a:buClr>
              <a:buSzPct val="80000"/>
              <a:buFont typeface="Wingdings 3" charset="2"/>
              <a:buChar char=""/>
            </a:pPr>
            <a:r>
              <a:rPr lang="en-US">
                <a:solidFill>
                  <a:schemeClr val="tx1">
                    <a:lumMod val="75000"/>
                    <a:lumOff val="25000"/>
                  </a:schemeClr>
                </a:solidFill>
              </a:rPr>
              <a:t>Limited protected training time.</a:t>
            </a:r>
          </a:p>
          <a:p>
            <a:pPr marL="285750" indent="-285750" defTabSz="457200">
              <a:spcBef>
                <a:spcPts val="1000"/>
              </a:spcBef>
              <a:buClr>
                <a:schemeClr val="accent1"/>
              </a:buClr>
              <a:buSzPct val="80000"/>
              <a:buFont typeface="Wingdings 3" charset="2"/>
              <a:buChar char=""/>
            </a:pPr>
            <a:r>
              <a:rPr lang="en-US">
                <a:solidFill>
                  <a:schemeClr val="tx1">
                    <a:lumMod val="75000"/>
                    <a:lumOff val="25000"/>
                  </a:schemeClr>
                </a:solidFill>
              </a:rPr>
              <a:t>Technology introduced faster than workforce training.</a:t>
            </a:r>
          </a:p>
          <a:p>
            <a:pPr marL="285750" indent="-285750" defTabSz="457200">
              <a:spcBef>
                <a:spcPts val="1000"/>
              </a:spcBef>
              <a:buClr>
                <a:schemeClr val="accent1"/>
              </a:buClr>
              <a:buSzPct val="80000"/>
              <a:buFont typeface="Wingdings 3" charset="2"/>
              <a:buChar char=""/>
            </a:pPr>
            <a:r>
              <a:rPr lang="en-US">
                <a:solidFill>
                  <a:schemeClr val="tx1">
                    <a:lumMod val="75000"/>
                    <a:lumOff val="25000"/>
                  </a:schemeClr>
                </a:solidFill>
              </a:rPr>
              <a:t>Resistance to digital change among some staff groups.</a:t>
            </a:r>
          </a:p>
        </p:txBody>
      </p:sp>
      <p:pic>
        <p:nvPicPr>
          <p:cNvPr id="6" name="Picture 5" descr="A drawing of a person running across a bridge&#10;&#10;AI-generated content may be incorrect.">
            <a:extLst>
              <a:ext uri="{FF2B5EF4-FFF2-40B4-BE49-F238E27FC236}">
                <a16:creationId xmlns:a16="http://schemas.microsoft.com/office/drawing/2014/main" id="{BDD628DA-E4FD-5FA5-8968-A301204B179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973307" y="1906695"/>
            <a:ext cx="7214485" cy="3763679"/>
          </a:xfrm>
          <a:prstGeom prst="rect">
            <a:avLst/>
          </a:prstGeom>
        </p:spPr>
      </p:pic>
      <p:sp>
        <p:nvSpPr>
          <p:cNvPr id="7" name="TextBox 6">
            <a:extLst>
              <a:ext uri="{FF2B5EF4-FFF2-40B4-BE49-F238E27FC236}">
                <a16:creationId xmlns:a16="http://schemas.microsoft.com/office/drawing/2014/main" id="{2858089D-D20F-F1EF-FF1D-0CB65AA77BE0}"/>
              </a:ext>
            </a:extLst>
          </p:cNvPr>
          <p:cNvSpPr txBox="1"/>
          <p:nvPr/>
        </p:nvSpPr>
        <p:spPr>
          <a:xfrm>
            <a:off x="7012525" y="5756298"/>
            <a:ext cx="1901825" cy="317500"/>
          </a:xfrm>
          <a:prstGeom prst="rect">
            <a:avLst/>
          </a:prstGeom>
        </p:spPr>
        <p:txBody>
          <a:bodyPr>
            <a:normAutofit fontScale="47500" lnSpcReduction="20000"/>
          </a:bodyPr>
          <a:lstStyle/>
          <a:p>
            <a:r>
              <a:rPr lang="en-US"/>
              <a:t>ThePhoto by PhotoAuthor is licensed under CCYYSA.</a:t>
            </a:r>
          </a:p>
        </p:txBody>
      </p:sp>
      <p:sp>
        <p:nvSpPr>
          <p:cNvPr id="21" name="TextBox 20">
            <a:extLst>
              <a:ext uri="{FF2B5EF4-FFF2-40B4-BE49-F238E27FC236}">
                <a16:creationId xmlns:a16="http://schemas.microsoft.com/office/drawing/2014/main" id="{EB6E2CF8-3173-448F-2A73-C127BF31C64F}"/>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Alicia N B 2208796</a:t>
            </a:r>
          </a:p>
        </p:txBody>
      </p:sp>
    </p:spTree>
    <p:extLst>
      <p:ext uri="{BB962C8B-B14F-4D97-AF65-F5344CB8AC3E}">
        <p14:creationId xmlns:p14="http://schemas.microsoft.com/office/powerpoint/2010/main" val="36224071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32D39-5323-92D3-BB2E-D37115AE7534}"/>
              </a:ext>
            </a:extLst>
          </p:cNvPr>
          <p:cNvSpPr>
            <a:spLocks noGrp="1"/>
          </p:cNvSpPr>
          <p:nvPr>
            <p:ph type="title"/>
          </p:nvPr>
        </p:nvSpPr>
        <p:spPr/>
        <p:txBody>
          <a:bodyPr>
            <a:normAutofit fontScale="90000"/>
          </a:bodyPr>
          <a:lstStyle/>
          <a:p>
            <a:r>
              <a:rPr lang="en-US" b="1"/>
              <a:t>Slide 5 — HR Strategies to Strengthen Digital Capability</a:t>
            </a:r>
            <a:endParaRPr lang="en-US"/>
          </a:p>
          <a:p>
            <a:r>
              <a:rPr lang="en-US"/>
              <a:t>HR Solutions to Improve Digital Training</a:t>
            </a:r>
          </a:p>
          <a:p>
            <a:endParaRPr lang="en-US"/>
          </a:p>
        </p:txBody>
      </p:sp>
      <p:sp>
        <p:nvSpPr>
          <p:cNvPr id="3" name="Content Placeholder 2">
            <a:extLst>
              <a:ext uri="{FF2B5EF4-FFF2-40B4-BE49-F238E27FC236}">
                <a16:creationId xmlns:a16="http://schemas.microsoft.com/office/drawing/2014/main" id="{0D9E23F6-3AD5-575F-50C3-75BD689E42BD}"/>
              </a:ext>
            </a:extLst>
          </p:cNvPr>
          <p:cNvSpPr>
            <a:spLocks noGrp="1"/>
          </p:cNvSpPr>
          <p:nvPr>
            <p:ph idx="1"/>
          </p:nvPr>
        </p:nvSpPr>
        <p:spPr>
          <a:xfrm>
            <a:off x="677334" y="2644561"/>
            <a:ext cx="6434236" cy="3314423"/>
          </a:xfrm>
        </p:spPr>
        <p:txBody>
          <a:bodyPr vert="horz" lIns="91440" tIns="45720" rIns="91440" bIns="45720" rtlCol="0" anchor="t">
            <a:normAutofit fontScale="85000" lnSpcReduction="20000"/>
          </a:bodyPr>
          <a:lstStyle/>
          <a:p>
            <a:r>
              <a:rPr lang="en-US">
                <a:ea typeface="+mn-lt"/>
                <a:cs typeface="+mn-lt"/>
              </a:rPr>
              <a:t>Protected time for digital learning</a:t>
            </a:r>
            <a:br>
              <a:rPr lang="en-US">
                <a:ea typeface="+mn-lt"/>
                <a:cs typeface="+mn-lt"/>
              </a:rPr>
            </a:br>
            <a:r>
              <a:rPr lang="en-US">
                <a:ea typeface="+mn-lt"/>
                <a:cs typeface="+mn-lt"/>
              </a:rPr>
              <a:t> ✔ Digital competency assessments</a:t>
            </a:r>
            <a:br>
              <a:rPr lang="en-US">
                <a:ea typeface="+mn-lt"/>
                <a:cs typeface="+mn-lt"/>
              </a:rPr>
            </a:br>
            <a:r>
              <a:rPr lang="en-US">
                <a:ea typeface="+mn-lt"/>
                <a:cs typeface="+mn-lt"/>
              </a:rPr>
              <a:t> ✔ Departmental digital champions</a:t>
            </a:r>
            <a:br>
              <a:rPr lang="en-US">
                <a:ea typeface="+mn-lt"/>
                <a:cs typeface="+mn-lt"/>
              </a:rPr>
            </a:br>
            <a:r>
              <a:rPr lang="en-US">
                <a:ea typeface="+mn-lt"/>
                <a:cs typeface="+mn-lt"/>
              </a:rPr>
              <a:t> ✔ Blended practical + online training</a:t>
            </a:r>
            <a:br>
              <a:rPr lang="en-US">
                <a:ea typeface="+mn-lt"/>
                <a:cs typeface="+mn-lt"/>
              </a:rPr>
            </a:br>
            <a:r>
              <a:rPr lang="en-US">
                <a:ea typeface="+mn-lt"/>
                <a:cs typeface="+mn-lt"/>
              </a:rPr>
              <a:t> ✔ Leadership digital capability </a:t>
            </a:r>
            <a:r>
              <a:rPr lang="en-US" err="1">
                <a:ea typeface="+mn-lt"/>
                <a:cs typeface="+mn-lt"/>
              </a:rPr>
              <a:t>programmes</a:t>
            </a:r>
            <a:endParaRPr lang="en-US">
              <a:ea typeface="+mn-lt"/>
              <a:cs typeface="+mn-lt"/>
            </a:endParaRPr>
          </a:p>
          <a:p>
            <a:pPr>
              <a:buNone/>
            </a:pPr>
            <a:r>
              <a:rPr lang="en-US" b="1">
                <a:ea typeface="+mn-lt"/>
                <a:cs typeface="+mn-lt"/>
              </a:rPr>
              <a:t>Theory links</a:t>
            </a:r>
            <a:endParaRPr lang="en-US"/>
          </a:p>
          <a:p>
            <a:pPr>
              <a:buFont typeface="Wingdings 3"/>
              <a:buChar char=""/>
            </a:pPr>
            <a:r>
              <a:rPr lang="en-US">
                <a:ea typeface="+mn-lt"/>
                <a:cs typeface="+mn-lt"/>
              </a:rPr>
              <a:t>Human Capital Theory: workforce investment improves performance.</a:t>
            </a:r>
            <a:endParaRPr lang="en-US"/>
          </a:p>
          <a:p>
            <a:pPr>
              <a:buFont typeface="Wingdings 3"/>
              <a:buChar char=""/>
            </a:pPr>
            <a:r>
              <a:rPr lang="en-US">
                <a:ea typeface="+mn-lt"/>
                <a:cs typeface="+mn-lt"/>
              </a:rPr>
              <a:t>Psychological Contract: development improves retention.</a:t>
            </a:r>
            <a:endParaRPr lang="en-US"/>
          </a:p>
          <a:p>
            <a:pPr indent="0">
              <a:buNone/>
            </a:pPr>
            <a:r>
              <a:rPr lang="en-US" b="1">
                <a:ea typeface="+mn-lt"/>
                <a:cs typeface="+mn-lt"/>
              </a:rPr>
              <a:t>Critical message:</a:t>
            </a:r>
            <a:br>
              <a:rPr lang="en-US" b="1">
                <a:ea typeface="+mn-lt"/>
                <a:cs typeface="+mn-lt"/>
              </a:rPr>
            </a:br>
            <a:r>
              <a:rPr lang="en-US" b="1">
                <a:ea typeface="+mn-lt"/>
                <a:cs typeface="+mn-lt"/>
              </a:rPr>
              <a:t> Training must become part of workforce strategy, not optional activity.</a:t>
            </a:r>
            <a:endParaRPr lang="en-US"/>
          </a:p>
          <a:p>
            <a:pPr>
              <a:buNone/>
            </a:pPr>
            <a:r>
              <a:rPr lang="en-US" i="1">
                <a:ea typeface="+mn-lt"/>
                <a:cs typeface="+mn-lt"/>
              </a:rPr>
              <a:t>(Becker, 1993; Guest, 2011)</a:t>
            </a:r>
            <a:endParaRPr lang="en-US"/>
          </a:p>
          <a:p>
            <a:pPr marL="0" indent="0">
              <a:buNone/>
            </a:pPr>
            <a:endParaRPr lang="en-US"/>
          </a:p>
        </p:txBody>
      </p:sp>
      <p:pic>
        <p:nvPicPr>
          <p:cNvPr id="7" name="Picture 6" descr="A person standing in front of a chalkboard with text on it&#10;&#10;AI-generated content may be incorrect.">
            <a:extLst>
              <a:ext uri="{FF2B5EF4-FFF2-40B4-BE49-F238E27FC236}">
                <a16:creationId xmlns:a16="http://schemas.microsoft.com/office/drawing/2014/main" id="{A24BFD58-B6D1-980E-4CE4-4528BDC45E6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238999" y="2656704"/>
            <a:ext cx="4695569" cy="3305433"/>
          </a:xfrm>
          <a:prstGeom prst="rect">
            <a:avLst/>
          </a:prstGeom>
        </p:spPr>
      </p:pic>
      <p:sp>
        <p:nvSpPr>
          <p:cNvPr id="8" name="TextBox 4">
            <a:extLst>
              <a:ext uri="{FF2B5EF4-FFF2-40B4-BE49-F238E27FC236}">
                <a16:creationId xmlns:a16="http://schemas.microsoft.com/office/drawing/2014/main" id="{59FBC9CA-31B9-83BB-13CD-86568CF49006}"/>
              </a:ext>
            </a:extLst>
          </p:cNvPr>
          <p:cNvSpPr txBox="1"/>
          <p:nvPr/>
        </p:nvSpPr>
        <p:spPr>
          <a:xfrm>
            <a:off x="7496431" y="6435811"/>
            <a:ext cx="4695569" cy="132150"/>
          </a:xfrm>
          <a:prstGeom prst="rect">
            <a:avLst/>
          </a:prstGeom>
        </p:spPr>
        <p:txBody>
          <a:bodyPr>
            <a:normAutofit fontScale="25000" lnSpcReduction="20000"/>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ThePhoto by PhotoAuthor is licensed under CCYYSA.</a:t>
            </a:r>
          </a:p>
        </p:txBody>
      </p:sp>
      <p:sp>
        <p:nvSpPr>
          <p:cNvPr id="10" name="TextBox 9">
            <a:extLst>
              <a:ext uri="{FF2B5EF4-FFF2-40B4-BE49-F238E27FC236}">
                <a16:creationId xmlns:a16="http://schemas.microsoft.com/office/drawing/2014/main" id="{9E1DBE81-6662-4861-9D61-B61A05EB025B}"/>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Alicia N B 2208796</a:t>
            </a:r>
          </a:p>
        </p:txBody>
      </p:sp>
    </p:spTree>
    <p:extLst>
      <p:ext uri="{BB962C8B-B14F-4D97-AF65-F5344CB8AC3E}">
        <p14:creationId xmlns:p14="http://schemas.microsoft.com/office/powerpoint/2010/main" val="26943044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CFAD9-184C-D4E0-2D26-F6555EA46D74}"/>
              </a:ext>
            </a:extLst>
          </p:cNvPr>
          <p:cNvSpPr>
            <a:spLocks noGrp="1"/>
          </p:cNvSpPr>
          <p:nvPr>
            <p:ph type="title"/>
          </p:nvPr>
        </p:nvSpPr>
        <p:spPr>
          <a:xfrm>
            <a:off x="677334" y="609600"/>
            <a:ext cx="8596668" cy="1320800"/>
          </a:xfrm>
        </p:spPr>
        <p:txBody>
          <a:bodyPr anchor="t">
            <a:normAutofit/>
          </a:bodyPr>
          <a:lstStyle/>
          <a:p>
            <a:pPr>
              <a:lnSpc>
                <a:spcPct val="90000"/>
              </a:lnSpc>
            </a:pPr>
            <a:r>
              <a:rPr lang="en-US" sz="2800" b="1"/>
              <a:t>Slide 6 — Strategic Impact of Digital Workforce Development</a:t>
            </a:r>
            <a:endParaRPr lang="en-US" sz="2800"/>
          </a:p>
          <a:p>
            <a:pPr>
              <a:lnSpc>
                <a:spcPct val="90000"/>
              </a:lnSpc>
            </a:pPr>
            <a:r>
              <a:rPr lang="en-US" sz="2800"/>
              <a:t>Why Digital Training Matters for NHS Performance</a:t>
            </a:r>
          </a:p>
          <a:p>
            <a:pPr>
              <a:lnSpc>
                <a:spcPct val="90000"/>
              </a:lnSpc>
            </a:pPr>
            <a:endParaRPr lang="en-US" sz="2800"/>
          </a:p>
        </p:txBody>
      </p:sp>
      <p:pic>
        <p:nvPicPr>
          <p:cNvPr id="25" name="Picture 24" descr="A hand holding a phone&#10;&#10;AI-generated content may be incorrect.">
            <a:extLst>
              <a:ext uri="{FF2B5EF4-FFF2-40B4-BE49-F238E27FC236}">
                <a16:creationId xmlns:a16="http://schemas.microsoft.com/office/drawing/2014/main" id="{686939BA-FDDB-3237-DB33-1FB1677EF8F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17474" y="2159331"/>
            <a:ext cx="2915973" cy="1574625"/>
          </a:xfrm>
          <a:prstGeom prst="rect">
            <a:avLst/>
          </a:prstGeom>
        </p:spPr>
      </p:pic>
      <p:sp>
        <p:nvSpPr>
          <p:cNvPr id="30" name="Content Placeholder 2">
            <a:extLst>
              <a:ext uri="{FF2B5EF4-FFF2-40B4-BE49-F238E27FC236}">
                <a16:creationId xmlns:a16="http://schemas.microsoft.com/office/drawing/2014/main" id="{2121A1A7-E6B9-EEC3-837A-64ECB1CBA13B}"/>
              </a:ext>
            </a:extLst>
          </p:cNvPr>
          <p:cNvSpPr>
            <a:spLocks noGrp="1"/>
          </p:cNvSpPr>
          <p:nvPr>
            <p:ph idx="1"/>
          </p:nvPr>
        </p:nvSpPr>
        <p:spPr>
          <a:xfrm>
            <a:off x="4063160" y="2160589"/>
            <a:ext cx="5207839" cy="3880773"/>
          </a:xfrm>
        </p:spPr>
        <p:txBody>
          <a:bodyPr vert="horz" lIns="91440" tIns="45720" rIns="91440" bIns="45720" rtlCol="0">
            <a:normAutofit/>
          </a:bodyPr>
          <a:lstStyle/>
          <a:p>
            <a:r>
              <a:rPr lang="en-US">
                <a:ea typeface="+mn-lt"/>
                <a:cs typeface="+mn-lt"/>
              </a:rPr>
              <a:t>Effective digital training leads to:</a:t>
            </a:r>
            <a:endParaRPr lang="en-US"/>
          </a:p>
          <a:p>
            <a:r>
              <a:rPr lang="en-US">
                <a:ea typeface="+mn-lt"/>
                <a:cs typeface="+mn-lt"/>
              </a:rPr>
              <a:t>  Improved patient safety and service delivery</a:t>
            </a:r>
          </a:p>
          <a:p>
            <a:r>
              <a:rPr lang="en-US">
                <a:ea typeface="+mn-lt"/>
                <a:cs typeface="+mn-lt"/>
              </a:rPr>
              <a:t> Higher workforce confidence and retention</a:t>
            </a:r>
          </a:p>
          <a:p>
            <a:r>
              <a:rPr lang="en-US">
                <a:ea typeface="+mn-lt"/>
                <a:cs typeface="+mn-lt"/>
              </a:rPr>
              <a:t>Successful technology adoption</a:t>
            </a:r>
          </a:p>
          <a:p>
            <a:r>
              <a:rPr lang="en-US">
                <a:ea typeface="+mn-lt"/>
                <a:cs typeface="+mn-lt"/>
              </a:rPr>
              <a:t>Long-term workforce sustainability</a:t>
            </a:r>
            <a:endParaRPr lang="en-US"/>
          </a:p>
          <a:p>
            <a:pPr marL="0" indent="0">
              <a:buNone/>
            </a:pPr>
            <a:r>
              <a:rPr lang="en-US" i="1">
                <a:ea typeface="+mn-lt"/>
                <a:cs typeface="+mn-lt"/>
              </a:rPr>
              <a:t>(King’s Fund, 2022)</a:t>
            </a:r>
            <a:endParaRPr lang="en-US"/>
          </a:p>
          <a:p>
            <a:endParaRPr lang="en-US"/>
          </a:p>
        </p:txBody>
      </p:sp>
      <p:sp>
        <p:nvSpPr>
          <p:cNvPr id="27" name="TextBox 26">
            <a:extLst>
              <a:ext uri="{FF2B5EF4-FFF2-40B4-BE49-F238E27FC236}">
                <a16:creationId xmlns:a16="http://schemas.microsoft.com/office/drawing/2014/main" id="{58D61941-82CE-94E0-4CF7-A6CB705315A8}"/>
              </a:ext>
            </a:extLst>
          </p:cNvPr>
          <p:cNvSpPr txBox="1"/>
          <p:nvPr/>
        </p:nvSpPr>
        <p:spPr>
          <a:xfrm>
            <a:off x="5530250" y="5663942"/>
            <a:ext cx="4519313" cy="358689"/>
          </a:xfrm>
          <a:prstGeom prst="rect">
            <a:avLst/>
          </a:prstGeom>
        </p:spPr>
        <p:txBody>
          <a:bodyPr>
            <a:normAutofit/>
          </a:bodyPr>
          <a:lstStyle/>
          <a:p>
            <a:pPr>
              <a:lnSpc>
                <a:spcPct val="90000"/>
              </a:lnSpc>
              <a:spcAft>
                <a:spcPts val="600"/>
              </a:spcAft>
            </a:pPr>
            <a:r>
              <a:rPr lang="en-US" sz="1400"/>
              <a:t>ThePhoto by PhotoAuthor is licensed under CCYYSA.</a:t>
            </a:r>
          </a:p>
        </p:txBody>
      </p:sp>
      <p:pic>
        <p:nvPicPr>
          <p:cNvPr id="34" name="Picture 33" descr="More than 1.4 million NHS workers to receive 3.3% pay rise from April">
            <a:extLst>
              <a:ext uri="{FF2B5EF4-FFF2-40B4-BE49-F238E27FC236}">
                <a16:creationId xmlns:a16="http://schemas.microsoft.com/office/drawing/2014/main" id="{9D6976BD-E1BA-0B0F-CE39-A88EF4ADD0EC}"/>
              </a:ext>
            </a:extLst>
          </p:cNvPr>
          <p:cNvPicPr>
            <a:picLocks noChangeAspect="1"/>
          </p:cNvPicPr>
          <p:nvPr/>
        </p:nvPicPr>
        <p:blipFill>
          <a:blip r:embed="rId4"/>
          <a:stretch>
            <a:fillRect/>
          </a:stretch>
        </p:blipFill>
        <p:spPr>
          <a:xfrm>
            <a:off x="813827" y="3984812"/>
            <a:ext cx="3101227" cy="1689848"/>
          </a:xfrm>
          <a:prstGeom prst="rect">
            <a:avLst/>
          </a:prstGeom>
        </p:spPr>
      </p:pic>
      <p:sp>
        <p:nvSpPr>
          <p:cNvPr id="37" name="TextBox 36">
            <a:extLst>
              <a:ext uri="{FF2B5EF4-FFF2-40B4-BE49-F238E27FC236}">
                <a16:creationId xmlns:a16="http://schemas.microsoft.com/office/drawing/2014/main" id="{9193634D-2E6F-D3C7-5CC0-553A6FF34C02}"/>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Alicia N B 2208796</a:t>
            </a:r>
          </a:p>
        </p:txBody>
      </p:sp>
    </p:spTree>
    <p:extLst>
      <p:ext uri="{BB962C8B-B14F-4D97-AF65-F5344CB8AC3E}">
        <p14:creationId xmlns:p14="http://schemas.microsoft.com/office/powerpoint/2010/main" val="26645682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FC8E5-4DE2-402C-9465-12811FC1399D}"/>
              </a:ext>
            </a:extLst>
          </p:cNvPr>
          <p:cNvSpPr>
            <a:spLocks noGrp="1"/>
          </p:cNvSpPr>
          <p:nvPr>
            <p:ph type="title"/>
          </p:nvPr>
        </p:nvSpPr>
        <p:spPr/>
        <p:txBody>
          <a:bodyPr/>
          <a:lstStyle/>
          <a:p>
            <a:endParaRPr lang="en-US"/>
          </a:p>
        </p:txBody>
      </p:sp>
      <p:sp>
        <p:nvSpPr>
          <p:cNvPr id="6" name="Content Placeholder 5">
            <a:extLst>
              <a:ext uri="{FF2B5EF4-FFF2-40B4-BE49-F238E27FC236}">
                <a16:creationId xmlns:a16="http://schemas.microsoft.com/office/drawing/2014/main" id="{E16C95C3-76A9-3374-4930-7450E97D859B}"/>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698336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48067-DCA5-3CF1-69B1-A0E61AFBB1E1}"/>
              </a:ext>
            </a:extLst>
          </p:cNvPr>
          <p:cNvSpPr>
            <a:spLocks noGrp="1"/>
          </p:cNvSpPr>
          <p:nvPr>
            <p:ph type="title"/>
          </p:nvPr>
        </p:nvSpPr>
        <p:spPr/>
        <p:txBody>
          <a:bodyPr/>
          <a:lstStyle/>
          <a:p>
            <a:r>
              <a:rPr lang="en-GB" b="0">
                <a:latin typeface="Arial"/>
                <a:cs typeface="Arial"/>
              </a:rPr>
              <a:t>Student 4 / slide 1/ Prince</a:t>
            </a:r>
            <a:endParaRPr lang="en-US"/>
          </a:p>
        </p:txBody>
      </p:sp>
      <p:sp>
        <p:nvSpPr>
          <p:cNvPr id="3" name="Content Placeholder 2">
            <a:extLst>
              <a:ext uri="{FF2B5EF4-FFF2-40B4-BE49-F238E27FC236}">
                <a16:creationId xmlns:a16="http://schemas.microsoft.com/office/drawing/2014/main" id="{97605E87-84B7-2E88-8ACC-E540C957A3A3}"/>
              </a:ext>
            </a:extLst>
          </p:cNvPr>
          <p:cNvSpPr>
            <a:spLocks noGrp="1"/>
          </p:cNvSpPr>
          <p:nvPr>
            <p:ph idx="1"/>
          </p:nvPr>
        </p:nvSpPr>
        <p:spPr/>
        <p:txBody>
          <a:bodyPr vert="horz" lIns="91440" tIns="45720" rIns="91440" bIns="45720" rtlCol="0" anchor="t">
            <a:normAutofit/>
          </a:bodyPr>
          <a:lstStyle/>
          <a:p>
            <a:r>
              <a:rPr lang="en-GB"/>
              <a:t>TALENTS DEVELOPMENT, CAREER PATHWAYS AND SKILLS SUSTAINABILITY</a:t>
            </a:r>
          </a:p>
          <a:p>
            <a:endParaRPr lang="en-GB"/>
          </a:p>
        </p:txBody>
      </p:sp>
      <p:sp>
        <p:nvSpPr>
          <p:cNvPr id="4" name="Date Placeholder 3">
            <a:extLst>
              <a:ext uri="{FF2B5EF4-FFF2-40B4-BE49-F238E27FC236}">
                <a16:creationId xmlns:a16="http://schemas.microsoft.com/office/drawing/2014/main" id="{92A6084D-74FD-1929-D1C5-6D95A4EC9E01}"/>
              </a:ext>
            </a:extLst>
          </p:cNvPr>
          <p:cNvSpPr>
            <a:spLocks noGrp="1"/>
          </p:cNvSpPr>
          <p:nvPr>
            <p:ph type="dt" sz="half" idx="10"/>
          </p:nvPr>
        </p:nvSpPr>
        <p:spPr/>
        <p:txBody>
          <a:bodyPr/>
          <a:lstStyle/>
          <a:p>
            <a:fld id="{2CBA29CD-C0B7-4A92-BAFC-9CB843C3FDB0}" type="datetime1">
              <a:rPr lang="en-US"/>
              <a:t>2/16/2026</a:t>
            </a:fld>
            <a:endParaRPr lang="en-US"/>
          </a:p>
        </p:txBody>
      </p:sp>
      <p:sp>
        <p:nvSpPr>
          <p:cNvPr id="5" name="Footer Placeholder 4">
            <a:extLst>
              <a:ext uri="{FF2B5EF4-FFF2-40B4-BE49-F238E27FC236}">
                <a16:creationId xmlns:a16="http://schemas.microsoft.com/office/drawing/2014/main" id="{BBB3F572-1571-9F82-ECD0-8A51595BF8A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F1C6E10-7DD3-3752-3BCB-160FB45EC462}"/>
              </a:ext>
            </a:extLst>
          </p:cNvPr>
          <p:cNvSpPr>
            <a:spLocks noGrp="1"/>
          </p:cNvSpPr>
          <p:nvPr>
            <p:ph type="sldNum" sz="quarter" idx="12"/>
          </p:nvPr>
        </p:nvSpPr>
        <p:spPr/>
        <p:txBody>
          <a:bodyPr/>
          <a:lstStyle/>
          <a:p>
            <a:fld id="{70C12960-6E85-460F-B6E3-5B82CB31AF3D}" type="slidenum">
              <a:rPr lang="en-US" dirty="0"/>
              <a:t>22</a:t>
            </a:fld>
            <a:endParaRPr lang="en-US"/>
          </a:p>
        </p:txBody>
      </p:sp>
    </p:spTree>
    <p:extLst>
      <p:ext uri="{BB962C8B-B14F-4D97-AF65-F5344CB8AC3E}">
        <p14:creationId xmlns:p14="http://schemas.microsoft.com/office/powerpoint/2010/main" val="21992455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92027-8F9E-8411-223F-8978673E421D}"/>
              </a:ext>
            </a:extLst>
          </p:cNvPr>
          <p:cNvSpPr>
            <a:spLocks noGrp="1"/>
          </p:cNvSpPr>
          <p:nvPr>
            <p:ph type="title"/>
          </p:nvPr>
        </p:nvSpPr>
        <p:spPr/>
        <p:txBody>
          <a:bodyPr/>
          <a:lstStyle/>
          <a:p>
            <a:r>
              <a:rPr lang="en-GB" b="0">
                <a:latin typeface="Arial"/>
                <a:cs typeface="Arial"/>
              </a:rPr>
              <a:t>Student 4 / slide 2</a:t>
            </a:r>
            <a:endParaRPr lang="en-US"/>
          </a:p>
        </p:txBody>
      </p:sp>
      <p:sp>
        <p:nvSpPr>
          <p:cNvPr id="3" name="Content Placeholder 2">
            <a:extLst>
              <a:ext uri="{FF2B5EF4-FFF2-40B4-BE49-F238E27FC236}">
                <a16:creationId xmlns:a16="http://schemas.microsoft.com/office/drawing/2014/main" id="{5559844A-B192-3A5D-52F4-687BBFFF47C7}"/>
              </a:ext>
            </a:extLst>
          </p:cNvPr>
          <p:cNvSpPr>
            <a:spLocks noGrp="1"/>
          </p:cNvSpPr>
          <p:nvPr>
            <p:ph idx="1"/>
          </p:nvPr>
        </p:nvSpPr>
        <p:spPr/>
        <p:txBody>
          <a:bodyPr/>
          <a:lstStyle/>
          <a:p>
            <a:endParaRPr lang="en-GB"/>
          </a:p>
        </p:txBody>
      </p:sp>
      <p:sp>
        <p:nvSpPr>
          <p:cNvPr id="4" name="Date Placeholder 3">
            <a:extLst>
              <a:ext uri="{FF2B5EF4-FFF2-40B4-BE49-F238E27FC236}">
                <a16:creationId xmlns:a16="http://schemas.microsoft.com/office/drawing/2014/main" id="{384BA7B0-1763-321E-2940-589D2237B209}"/>
              </a:ext>
            </a:extLst>
          </p:cNvPr>
          <p:cNvSpPr>
            <a:spLocks noGrp="1"/>
          </p:cNvSpPr>
          <p:nvPr>
            <p:ph type="dt" sz="half" idx="10"/>
          </p:nvPr>
        </p:nvSpPr>
        <p:spPr/>
        <p:txBody>
          <a:bodyPr/>
          <a:lstStyle/>
          <a:p>
            <a:fld id="{DE84F743-22DC-48EB-8A79-7A1823D63142}" type="datetime1">
              <a:rPr lang="en-US"/>
              <a:t>2/16/2026</a:t>
            </a:fld>
            <a:endParaRPr lang="en-US"/>
          </a:p>
        </p:txBody>
      </p:sp>
      <p:sp>
        <p:nvSpPr>
          <p:cNvPr id="5" name="Footer Placeholder 4">
            <a:extLst>
              <a:ext uri="{FF2B5EF4-FFF2-40B4-BE49-F238E27FC236}">
                <a16:creationId xmlns:a16="http://schemas.microsoft.com/office/drawing/2014/main" id="{AE9AD73C-B06D-6D38-691F-07D03BCD359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599E417-D79F-3DDB-F537-B237BBD2D6E6}"/>
              </a:ext>
            </a:extLst>
          </p:cNvPr>
          <p:cNvSpPr>
            <a:spLocks noGrp="1"/>
          </p:cNvSpPr>
          <p:nvPr>
            <p:ph type="sldNum" sz="quarter" idx="12"/>
          </p:nvPr>
        </p:nvSpPr>
        <p:spPr/>
        <p:txBody>
          <a:bodyPr/>
          <a:lstStyle/>
          <a:p>
            <a:fld id="{70C12960-6E85-460F-B6E3-5B82CB31AF3D}" type="slidenum">
              <a:rPr lang="en-US" dirty="0"/>
              <a:t>23</a:t>
            </a:fld>
            <a:endParaRPr lang="en-US"/>
          </a:p>
        </p:txBody>
      </p:sp>
    </p:spTree>
    <p:extLst>
      <p:ext uri="{BB962C8B-B14F-4D97-AF65-F5344CB8AC3E}">
        <p14:creationId xmlns:p14="http://schemas.microsoft.com/office/powerpoint/2010/main" val="4186966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8C8A7-A248-6CEE-0223-A8BF90739662}"/>
              </a:ext>
            </a:extLst>
          </p:cNvPr>
          <p:cNvSpPr>
            <a:spLocks noGrp="1"/>
          </p:cNvSpPr>
          <p:nvPr>
            <p:ph type="title"/>
          </p:nvPr>
        </p:nvSpPr>
        <p:spPr/>
        <p:txBody>
          <a:bodyPr/>
          <a:lstStyle/>
          <a:p>
            <a:r>
              <a:rPr lang="en-GB" b="0">
                <a:latin typeface="Arial"/>
                <a:cs typeface="Arial"/>
              </a:rPr>
              <a:t>Student 4 / slide 4</a:t>
            </a:r>
            <a:endParaRPr lang="en-US"/>
          </a:p>
        </p:txBody>
      </p:sp>
      <p:sp>
        <p:nvSpPr>
          <p:cNvPr id="3" name="Content Placeholder 2">
            <a:extLst>
              <a:ext uri="{FF2B5EF4-FFF2-40B4-BE49-F238E27FC236}">
                <a16:creationId xmlns:a16="http://schemas.microsoft.com/office/drawing/2014/main" id="{E8F97A65-4CD0-D3D5-E022-535D5EE5D12D}"/>
              </a:ext>
            </a:extLst>
          </p:cNvPr>
          <p:cNvSpPr>
            <a:spLocks noGrp="1"/>
          </p:cNvSpPr>
          <p:nvPr>
            <p:ph idx="1"/>
          </p:nvPr>
        </p:nvSpPr>
        <p:spPr/>
        <p:txBody>
          <a:bodyPr/>
          <a:lstStyle/>
          <a:p>
            <a:endParaRPr lang="en-GB"/>
          </a:p>
        </p:txBody>
      </p:sp>
      <p:sp>
        <p:nvSpPr>
          <p:cNvPr id="4" name="Date Placeholder 3">
            <a:extLst>
              <a:ext uri="{FF2B5EF4-FFF2-40B4-BE49-F238E27FC236}">
                <a16:creationId xmlns:a16="http://schemas.microsoft.com/office/drawing/2014/main" id="{13BA6D32-D900-C9DF-201D-1C1FE4BFA7FB}"/>
              </a:ext>
            </a:extLst>
          </p:cNvPr>
          <p:cNvSpPr>
            <a:spLocks noGrp="1"/>
          </p:cNvSpPr>
          <p:nvPr>
            <p:ph type="dt" sz="half" idx="10"/>
          </p:nvPr>
        </p:nvSpPr>
        <p:spPr/>
        <p:txBody>
          <a:bodyPr/>
          <a:lstStyle/>
          <a:p>
            <a:fld id="{56A950CE-B6FA-4238-8D0A-921567AED6D0}" type="datetime1">
              <a:rPr lang="en-GB"/>
              <a:t>16/02/2026</a:t>
            </a:fld>
            <a:endParaRPr lang="en-US"/>
          </a:p>
        </p:txBody>
      </p:sp>
      <p:sp>
        <p:nvSpPr>
          <p:cNvPr id="5" name="Footer Placeholder 4">
            <a:extLst>
              <a:ext uri="{FF2B5EF4-FFF2-40B4-BE49-F238E27FC236}">
                <a16:creationId xmlns:a16="http://schemas.microsoft.com/office/drawing/2014/main" id="{832213CA-080E-E262-B498-35ADCA37184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B9E1651-C6FC-8B3A-E525-DB53DD78550E}"/>
              </a:ext>
            </a:extLst>
          </p:cNvPr>
          <p:cNvSpPr>
            <a:spLocks noGrp="1"/>
          </p:cNvSpPr>
          <p:nvPr>
            <p:ph type="sldNum" sz="quarter" idx="12"/>
          </p:nvPr>
        </p:nvSpPr>
        <p:spPr/>
        <p:txBody>
          <a:bodyPr/>
          <a:lstStyle/>
          <a:p>
            <a:fld id="{70C12960-6E85-460F-B6E3-5B82CB31AF3D}" type="slidenum">
              <a:rPr lang="en-US" dirty="0"/>
              <a:t>24</a:t>
            </a:fld>
            <a:endParaRPr lang="en-US"/>
          </a:p>
        </p:txBody>
      </p:sp>
    </p:spTree>
    <p:extLst>
      <p:ext uri="{BB962C8B-B14F-4D97-AF65-F5344CB8AC3E}">
        <p14:creationId xmlns:p14="http://schemas.microsoft.com/office/powerpoint/2010/main" val="39285198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D56BF-15CF-3CD8-952D-C01F2A6AF62D}"/>
              </a:ext>
            </a:extLst>
          </p:cNvPr>
          <p:cNvSpPr>
            <a:spLocks noGrp="1"/>
          </p:cNvSpPr>
          <p:nvPr>
            <p:ph type="title"/>
          </p:nvPr>
        </p:nvSpPr>
        <p:spPr/>
        <p:txBody>
          <a:bodyPr/>
          <a:lstStyle/>
          <a:p>
            <a:r>
              <a:rPr lang="en-GB" b="0">
                <a:latin typeface="Arial"/>
                <a:cs typeface="Arial"/>
              </a:rPr>
              <a:t>Student 4 / slide 5</a:t>
            </a:r>
            <a:endParaRPr lang="en-US"/>
          </a:p>
        </p:txBody>
      </p:sp>
      <p:sp>
        <p:nvSpPr>
          <p:cNvPr id="3" name="Content Placeholder 2">
            <a:extLst>
              <a:ext uri="{FF2B5EF4-FFF2-40B4-BE49-F238E27FC236}">
                <a16:creationId xmlns:a16="http://schemas.microsoft.com/office/drawing/2014/main" id="{27ED1FB3-661B-663E-96E8-277BFBABB68E}"/>
              </a:ext>
            </a:extLst>
          </p:cNvPr>
          <p:cNvSpPr>
            <a:spLocks noGrp="1"/>
          </p:cNvSpPr>
          <p:nvPr>
            <p:ph idx="1"/>
          </p:nvPr>
        </p:nvSpPr>
        <p:spPr/>
        <p:txBody>
          <a:bodyPr/>
          <a:lstStyle/>
          <a:p>
            <a:endParaRPr lang="en-GB"/>
          </a:p>
        </p:txBody>
      </p:sp>
      <p:sp>
        <p:nvSpPr>
          <p:cNvPr id="4" name="Date Placeholder 3">
            <a:extLst>
              <a:ext uri="{FF2B5EF4-FFF2-40B4-BE49-F238E27FC236}">
                <a16:creationId xmlns:a16="http://schemas.microsoft.com/office/drawing/2014/main" id="{4D659F1C-BACD-B7F6-1CCB-D0E3CCDBE447}"/>
              </a:ext>
            </a:extLst>
          </p:cNvPr>
          <p:cNvSpPr>
            <a:spLocks noGrp="1"/>
          </p:cNvSpPr>
          <p:nvPr>
            <p:ph type="dt" sz="half" idx="10"/>
          </p:nvPr>
        </p:nvSpPr>
        <p:spPr/>
        <p:txBody>
          <a:bodyPr/>
          <a:lstStyle/>
          <a:p>
            <a:fld id="{C2473398-20CD-4CCD-A0D2-0A43465A1DCA}" type="datetime1">
              <a:rPr lang="en-GB"/>
              <a:t>16/02/2026</a:t>
            </a:fld>
            <a:endParaRPr lang="en-US"/>
          </a:p>
        </p:txBody>
      </p:sp>
      <p:sp>
        <p:nvSpPr>
          <p:cNvPr id="5" name="Footer Placeholder 4">
            <a:extLst>
              <a:ext uri="{FF2B5EF4-FFF2-40B4-BE49-F238E27FC236}">
                <a16:creationId xmlns:a16="http://schemas.microsoft.com/office/drawing/2014/main" id="{6C143B52-5B4B-7294-AB44-5E20020CFA5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CEDAC85-C06A-2FF9-507F-F2A8EE236659}"/>
              </a:ext>
            </a:extLst>
          </p:cNvPr>
          <p:cNvSpPr>
            <a:spLocks noGrp="1"/>
          </p:cNvSpPr>
          <p:nvPr>
            <p:ph type="sldNum" sz="quarter" idx="12"/>
          </p:nvPr>
        </p:nvSpPr>
        <p:spPr/>
        <p:txBody>
          <a:bodyPr/>
          <a:lstStyle/>
          <a:p>
            <a:fld id="{70C12960-6E85-460F-B6E3-5B82CB31AF3D}" type="slidenum">
              <a:rPr lang="en-US" dirty="0"/>
              <a:t>25</a:t>
            </a:fld>
            <a:endParaRPr lang="en-US"/>
          </a:p>
        </p:txBody>
      </p:sp>
    </p:spTree>
    <p:extLst>
      <p:ext uri="{BB962C8B-B14F-4D97-AF65-F5344CB8AC3E}">
        <p14:creationId xmlns:p14="http://schemas.microsoft.com/office/powerpoint/2010/main" val="4687318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0316D-2685-FA9A-175C-EA3F35D1CCA6}"/>
              </a:ext>
            </a:extLst>
          </p:cNvPr>
          <p:cNvSpPr>
            <a:spLocks noGrp="1"/>
          </p:cNvSpPr>
          <p:nvPr>
            <p:ph type="title"/>
          </p:nvPr>
        </p:nvSpPr>
        <p:spPr/>
        <p:txBody>
          <a:bodyPr/>
          <a:lstStyle/>
          <a:p>
            <a:r>
              <a:rPr lang="en-GB" b="0">
                <a:latin typeface="Arial"/>
                <a:cs typeface="Arial"/>
              </a:rPr>
              <a:t>Student 5 / slide 1/ Denise</a:t>
            </a:r>
            <a:endParaRPr lang="en-US"/>
          </a:p>
        </p:txBody>
      </p:sp>
      <p:sp>
        <p:nvSpPr>
          <p:cNvPr id="3" name="Content Placeholder 2">
            <a:extLst>
              <a:ext uri="{FF2B5EF4-FFF2-40B4-BE49-F238E27FC236}">
                <a16:creationId xmlns:a16="http://schemas.microsoft.com/office/drawing/2014/main" id="{2CB8A1D1-3C37-4521-6ADA-8D770ACF4589}"/>
              </a:ext>
            </a:extLst>
          </p:cNvPr>
          <p:cNvSpPr>
            <a:spLocks noGrp="1"/>
          </p:cNvSpPr>
          <p:nvPr>
            <p:ph idx="1"/>
          </p:nvPr>
        </p:nvSpPr>
        <p:spPr/>
        <p:txBody>
          <a:bodyPr/>
          <a:lstStyle/>
          <a:p>
            <a:endParaRPr lang="en-GB"/>
          </a:p>
        </p:txBody>
      </p:sp>
      <p:sp>
        <p:nvSpPr>
          <p:cNvPr id="4" name="Date Placeholder 3">
            <a:extLst>
              <a:ext uri="{FF2B5EF4-FFF2-40B4-BE49-F238E27FC236}">
                <a16:creationId xmlns:a16="http://schemas.microsoft.com/office/drawing/2014/main" id="{0F525E39-25C7-F964-01E2-FBC102935838}"/>
              </a:ext>
            </a:extLst>
          </p:cNvPr>
          <p:cNvSpPr>
            <a:spLocks noGrp="1"/>
          </p:cNvSpPr>
          <p:nvPr>
            <p:ph type="dt" sz="half" idx="10"/>
          </p:nvPr>
        </p:nvSpPr>
        <p:spPr/>
        <p:txBody>
          <a:bodyPr/>
          <a:lstStyle/>
          <a:p>
            <a:fld id="{AD614FF2-4006-4AA6-993A-C4C9D0E36FC6}" type="datetime1">
              <a:rPr lang="en-GB"/>
              <a:t>16/02/2026</a:t>
            </a:fld>
            <a:endParaRPr lang="en-US"/>
          </a:p>
        </p:txBody>
      </p:sp>
      <p:sp>
        <p:nvSpPr>
          <p:cNvPr id="5" name="Footer Placeholder 4">
            <a:extLst>
              <a:ext uri="{FF2B5EF4-FFF2-40B4-BE49-F238E27FC236}">
                <a16:creationId xmlns:a16="http://schemas.microsoft.com/office/drawing/2014/main" id="{DE709C82-F7E7-DC21-80F6-5145C1EDD7C8}"/>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76A568E-9199-F900-8543-4E61ABE8572C}"/>
              </a:ext>
            </a:extLst>
          </p:cNvPr>
          <p:cNvSpPr>
            <a:spLocks noGrp="1"/>
          </p:cNvSpPr>
          <p:nvPr>
            <p:ph type="sldNum" sz="quarter" idx="12"/>
          </p:nvPr>
        </p:nvSpPr>
        <p:spPr/>
        <p:txBody>
          <a:bodyPr/>
          <a:lstStyle/>
          <a:p>
            <a:fld id="{70C12960-6E85-460F-B6E3-5B82CB31AF3D}" type="slidenum">
              <a:rPr lang="en-US" dirty="0"/>
              <a:t>26</a:t>
            </a:fld>
            <a:endParaRPr lang="en-US"/>
          </a:p>
        </p:txBody>
      </p:sp>
    </p:spTree>
    <p:extLst>
      <p:ext uri="{BB962C8B-B14F-4D97-AF65-F5344CB8AC3E}">
        <p14:creationId xmlns:p14="http://schemas.microsoft.com/office/powerpoint/2010/main" val="2820027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7B11F-8F26-7783-AE03-BDD983B82B28}"/>
              </a:ext>
            </a:extLst>
          </p:cNvPr>
          <p:cNvSpPr>
            <a:spLocks noGrp="1"/>
          </p:cNvSpPr>
          <p:nvPr>
            <p:ph type="title"/>
          </p:nvPr>
        </p:nvSpPr>
        <p:spPr/>
        <p:txBody>
          <a:bodyPr/>
          <a:lstStyle/>
          <a:p>
            <a:r>
              <a:rPr lang="en-GB" b="0">
                <a:latin typeface="Arial"/>
                <a:cs typeface="Arial"/>
              </a:rPr>
              <a:t>Student 5 / slide 2</a:t>
            </a:r>
            <a:endParaRPr lang="en-US"/>
          </a:p>
        </p:txBody>
      </p:sp>
      <p:sp>
        <p:nvSpPr>
          <p:cNvPr id="3" name="Content Placeholder 2">
            <a:extLst>
              <a:ext uri="{FF2B5EF4-FFF2-40B4-BE49-F238E27FC236}">
                <a16:creationId xmlns:a16="http://schemas.microsoft.com/office/drawing/2014/main" id="{4E92B911-965E-1A43-735B-3539BA1996C9}"/>
              </a:ext>
            </a:extLst>
          </p:cNvPr>
          <p:cNvSpPr>
            <a:spLocks noGrp="1"/>
          </p:cNvSpPr>
          <p:nvPr>
            <p:ph idx="1"/>
          </p:nvPr>
        </p:nvSpPr>
        <p:spPr/>
        <p:txBody>
          <a:bodyPr/>
          <a:lstStyle/>
          <a:p>
            <a:endParaRPr lang="en-GB"/>
          </a:p>
        </p:txBody>
      </p:sp>
      <p:sp>
        <p:nvSpPr>
          <p:cNvPr id="4" name="Date Placeholder 3">
            <a:extLst>
              <a:ext uri="{FF2B5EF4-FFF2-40B4-BE49-F238E27FC236}">
                <a16:creationId xmlns:a16="http://schemas.microsoft.com/office/drawing/2014/main" id="{CC7ED656-FFF7-D32F-169C-1C8F1B450DB0}"/>
              </a:ext>
            </a:extLst>
          </p:cNvPr>
          <p:cNvSpPr>
            <a:spLocks noGrp="1"/>
          </p:cNvSpPr>
          <p:nvPr>
            <p:ph type="dt" sz="half" idx="10"/>
          </p:nvPr>
        </p:nvSpPr>
        <p:spPr/>
        <p:txBody>
          <a:bodyPr/>
          <a:lstStyle/>
          <a:p>
            <a:fld id="{365647DB-AFFB-4317-8B83-5C4968C47530}" type="datetime1">
              <a:rPr lang="en-GB"/>
              <a:t>16/02/2026</a:t>
            </a:fld>
            <a:endParaRPr lang="en-US"/>
          </a:p>
        </p:txBody>
      </p:sp>
      <p:sp>
        <p:nvSpPr>
          <p:cNvPr id="5" name="Footer Placeholder 4">
            <a:extLst>
              <a:ext uri="{FF2B5EF4-FFF2-40B4-BE49-F238E27FC236}">
                <a16:creationId xmlns:a16="http://schemas.microsoft.com/office/drawing/2014/main" id="{98A3B52C-DFDD-24F4-5855-361B35C78468}"/>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5CA1FE7-3922-63B7-AE76-80378AE311FB}"/>
              </a:ext>
            </a:extLst>
          </p:cNvPr>
          <p:cNvSpPr>
            <a:spLocks noGrp="1"/>
          </p:cNvSpPr>
          <p:nvPr>
            <p:ph type="sldNum" sz="quarter" idx="12"/>
          </p:nvPr>
        </p:nvSpPr>
        <p:spPr/>
        <p:txBody>
          <a:bodyPr/>
          <a:lstStyle/>
          <a:p>
            <a:fld id="{70C12960-6E85-460F-B6E3-5B82CB31AF3D}" type="slidenum">
              <a:rPr lang="en-US" dirty="0"/>
              <a:t>27</a:t>
            </a:fld>
            <a:endParaRPr lang="en-US"/>
          </a:p>
        </p:txBody>
      </p:sp>
    </p:spTree>
    <p:extLst>
      <p:ext uri="{BB962C8B-B14F-4D97-AF65-F5344CB8AC3E}">
        <p14:creationId xmlns:p14="http://schemas.microsoft.com/office/powerpoint/2010/main" val="14116371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3F68C-F7D3-F9B7-7252-3A34F7C88035}"/>
              </a:ext>
            </a:extLst>
          </p:cNvPr>
          <p:cNvSpPr>
            <a:spLocks noGrp="1"/>
          </p:cNvSpPr>
          <p:nvPr>
            <p:ph type="title"/>
          </p:nvPr>
        </p:nvSpPr>
        <p:spPr/>
        <p:txBody>
          <a:bodyPr/>
          <a:lstStyle/>
          <a:p>
            <a:r>
              <a:rPr lang="en-GB" b="0">
                <a:latin typeface="Arial"/>
                <a:cs typeface="Arial"/>
              </a:rPr>
              <a:t>Student 5 / slide 3</a:t>
            </a:r>
            <a:endParaRPr lang="en-US"/>
          </a:p>
        </p:txBody>
      </p:sp>
      <p:sp>
        <p:nvSpPr>
          <p:cNvPr id="3" name="Content Placeholder 2">
            <a:extLst>
              <a:ext uri="{FF2B5EF4-FFF2-40B4-BE49-F238E27FC236}">
                <a16:creationId xmlns:a16="http://schemas.microsoft.com/office/drawing/2014/main" id="{C9A83396-09E4-81C3-3231-71B5876DA76E}"/>
              </a:ext>
            </a:extLst>
          </p:cNvPr>
          <p:cNvSpPr>
            <a:spLocks noGrp="1"/>
          </p:cNvSpPr>
          <p:nvPr>
            <p:ph idx="1"/>
          </p:nvPr>
        </p:nvSpPr>
        <p:spPr/>
        <p:txBody>
          <a:bodyPr/>
          <a:lstStyle/>
          <a:p>
            <a:endParaRPr lang="en-GB"/>
          </a:p>
        </p:txBody>
      </p:sp>
      <p:sp>
        <p:nvSpPr>
          <p:cNvPr id="4" name="Date Placeholder 3">
            <a:extLst>
              <a:ext uri="{FF2B5EF4-FFF2-40B4-BE49-F238E27FC236}">
                <a16:creationId xmlns:a16="http://schemas.microsoft.com/office/drawing/2014/main" id="{6A05D37E-82D1-D735-F2A2-526F50A6AC6C}"/>
              </a:ext>
            </a:extLst>
          </p:cNvPr>
          <p:cNvSpPr>
            <a:spLocks noGrp="1"/>
          </p:cNvSpPr>
          <p:nvPr>
            <p:ph type="dt" sz="half" idx="10"/>
          </p:nvPr>
        </p:nvSpPr>
        <p:spPr/>
        <p:txBody>
          <a:bodyPr/>
          <a:lstStyle/>
          <a:p>
            <a:fld id="{73D3469E-7C40-40EB-B839-9A830697213F}" type="datetime1">
              <a:rPr lang="en-GB"/>
              <a:t>16/02/2026</a:t>
            </a:fld>
            <a:endParaRPr lang="en-US"/>
          </a:p>
        </p:txBody>
      </p:sp>
      <p:sp>
        <p:nvSpPr>
          <p:cNvPr id="5" name="Footer Placeholder 4">
            <a:extLst>
              <a:ext uri="{FF2B5EF4-FFF2-40B4-BE49-F238E27FC236}">
                <a16:creationId xmlns:a16="http://schemas.microsoft.com/office/drawing/2014/main" id="{1A6E6785-2DCC-ACE8-0BF2-797DC67C58F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212AC3C-2845-236A-A481-2B4FACDCAE0F}"/>
              </a:ext>
            </a:extLst>
          </p:cNvPr>
          <p:cNvSpPr>
            <a:spLocks noGrp="1"/>
          </p:cNvSpPr>
          <p:nvPr>
            <p:ph type="sldNum" sz="quarter" idx="12"/>
          </p:nvPr>
        </p:nvSpPr>
        <p:spPr/>
        <p:txBody>
          <a:bodyPr/>
          <a:lstStyle/>
          <a:p>
            <a:fld id="{70C12960-6E85-460F-B6E3-5B82CB31AF3D}" type="slidenum">
              <a:rPr lang="en-US" dirty="0"/>
              <a:t>28</a:t>
            </a:fld>
            <a:endParaRPr lang="en-US"/>
          </a:p>
        </p:txBody>
      </p:sp>
    </p:spTree>
    <p:extLst>
      <p:ext uri="{BB962C8B-B14F-4D97-AF65-F5344CB8AC3E}">
        <p14:creationId xmlns:p14="http://schemas.microsoft.com/office/powerpoint/2010/main" val="9673419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C97AD-8C57-FB60-0577-9C521B3F3DE2}"/>
              </a:ext>
            </a:extLst>
          </p:cNvPr>
          <p:cNvSpPr>
            <a:spLocks noGrp="1"/>
          </p:cNvSpPr>
          <p:nvPr>
            <p:ph type="title"/>
          </p:nvPr>
        </p:nvSpPr>
        <p:spPr/>
        <p:txBody>
          <a:bodyPr/>
          <a:lstStyle/>
          <a:p>
            <a:r>
              <a:rPr lang="en-GB" b="0">
                <a:latin typeface="Arial"/>
                <a:cs typeface="Arial"/>
              </a:rPr>
              <a:t>Student 5 / slide 4</a:t>
            </a:r>
            <a:endParaRPr lang="en-US"/>
          </a:p>
        </p:txBody>
      </p:sp>
      <p:sp>
        <p:nvSpPr>
          <p:cNvPr id="3" name="Content Placeholder 2">
            <a:extLst>
              <a:ext uri="{FF2B5EF4-FFF2-40B4-BE49-F238E27FC236}">
                <a16:creationId xmlns:a16="http://schemas.microsoft.com/office/drawing/2014/main" id="{F7E0DB0C-7DA3-C982-1C55-C5D86C5C4C5B}"/>
              </a:ext>
            </a:extLst>
          </p:cNvPr>
          <p:cNvSpPr>
            <a:spLocks noGrp="1"/>
          </p:cNvSpPr>
          <p:nvPr>
            <p:ph idx="1"/>
          </p:nvPr>
        </p:nvSpPr>
        <p:spPr/>
        <p:txBody>
          <a:bodyPr/>
          <a:lstStyle/>
          <a:p>
            <a:endParaRPr lang="en-GB"/>
          </a:p>
        </p:txBody>
      </p:sp>
      <p:sp>
        <p:nvSpPr>
          <p:cNvPr id="4" name="Date Placeholder 3">
            <a:extLst>
              <a:ext uri="{FF2B5EF4-FFF2-40B4-BE49-F238E27FC236}">
                <a16:creationId xmlns:a16="http://schemas.microsoft.com/office/drawing/2014/main" id="{989882A2-9647-C954-C0EC-C4DBD532DD99}"/>
              </a:ext>
            </a:extLst>
          </p:cNvPr>
          <p:cNvSpPr>
            <a:spLocks noGrp="1"/>
          </p:cNvSpPr>
          <p:nvPr>
            <p:ph type="dt" sz="half" idx="10"/>
          </p:nvPr>
        </p:nvSpPr>
        <p:spPr/>
        <p:txBody>
          <a:bodyPr/>
          <a:lstStyle/>
          <a:p>
            <a:fld id="{60E5D0D2-236C-44F1-8018-B6D6BB4D2A39}" type="datetime1">
              <a:rPr lang="en-GB"/>
              <a:t>16/02/2026</a:t>
            </a:fld>
            <a:endParaRPr lang="en-US"/>
          </a:p>
        </p:txBody>
      </p:sp>
      <p:sp>
        <p:nvSpPr>
          <p:cNvPr id="5" name="Footer Placeholder 4">
            <a:extLst>
              <a:ext uri="{FF2B5EF4-FFF2-40B4-BE49-F238E27FC236}">
                <a16:creationId xmlns:a16="http://schemas.microsoft.com/office/drawing/2014/main" id="{D88C3778-150A-6B1B-2B45-3E99B80B3B20}"/>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B1D6AF3-D554-FD33-DFEC-9BBB28C47533}"/>
              </a:ext>
            </a:extLst>
          </p:cNvPr>
          <p:cNvSpPr>
            <a:spLocks noGrp="1"/>
          </p:cNvSpPr>
          <p:nvPr>
            <p:ph type="sldNum" sz="quarter" idx="12"/>
          </p:nvPr>
        </p:nvSpPr>
        <p:spPr/>
        <p:txBody>
          <a:bodyPr/>
          <a:lstStyle/>
          <a:p>
            <a:fld id="{CC057153-B650-4DEB-B370-79DDCFDCE934}" type="slidenum">
              <a:rPr lang="en-US" dirty="0"/>
              <a:t>29</a:t>
            </a:fld>
            <a:endParaRPr lang="en-US"/>
          </a:p>
        </p:txBody>
      </p:sp>
    </p:spTree>
    <p:extLst>
      <p:ext uri="{BB962C8B-B14F-4D97-AF65-F5344CB8AC3E}">
        <p14:creationId xmlns:p14="http://schemas.microsoft.com/office/powerpoint/2010/main" val="25022302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65E93-9009-BBE4-6A0E-802A56334520}"/>
              </a:ext>
            </a:extLst>
          </p:cNvPr>
          <p:cNvSpPr>
            <a:spLocks noGrp="1"/>
          </p:cNvSpPr>
          <p:nvPr>
            <p:ph type="title"/>
          </p:nvPr>
        </p:nvSpPr>
        <p:spPr/>
        <p:txBody>
          <a:bodyPr/>
          <a:lstStyle/>
          <a:p>
            <a:r>
              <a:rPr lang="en-GB" b="0">
                <a:latin typeface="Arial"/>
                <a:cs typeface="Arial"/>
              </a:rPr>
              <a:t>Student 5 / slide 5</a:t>
            </a:r>
            <a:endParaRPr lang="en-US"/>
          </a:p>
        </p:txBody>
      </p:sp>
      <p:sp>
        <p:nvSpPr>
          <p:cNvPr id="3" name="Content Placeholder 2">
            <a:extLst>
              <a:ext uri="{FF2B5EF4-FFF2-40B4-BE49-F238E27FC236}">
                <a16:creationId xmlns:a16="http://schemas.microsoft.com/office/drawing/2014/main" id="{57E20681-A85E-7F3B-5704-C1BC4D1E1DE8}"/>
              </a:ext>
            </a:extLst>
          </p:cNvPr>
          <p:cNvSpPr>
            <a:spLocks noGrp="1"/>
          </p:cNvSpPr>
          <p:nvPr>
            <p:ph idx="1"/>
          </p:nvPr>
        </p:nvSpPr>
        <p:spPr/>
        <p:txBody>
          <a:bodyPr/>
          <a:lstStyle/>
          <a:p>
            <a:endParaRPr lang="en-GB"/>
          </a:p>
        </p:txBody>
      </p:sp>
      <p:sp>
        <p:nvSpPr>
          <p:cNvPr id="4" name="Date Placeholder 3">
            <a:extLst>
              <a:ext uri="{FF2B5EF4-FFF2-40B4-BE49-F238E27FC236}">
                <a16:creationId xmlns:a16="http://schemas.microsoft.com/office/drawing/2014/main" id="{24424285-EE68-02F0-72A6-5881000DDBA5}"/>
              </a:ext>
            </a:extLst>
          </p:cNvPr>
          <p:cNvSpPr>
            <a:spLocks noGrp="1"/>
          </p:cNvSpPr>
          <p:nvPr>
            <p:ph type="dt" sz="half" idx="10"/>
          </p:nvPr>
        </p:nvSpPr>
        <p:spPr/>
        <p:txBody>
          <a:bodyPr/>
          <a:lstStyle/>
          <a:p>
            <a:fld id="{0F7F9E93-BD1C-4EE8-8192-2BE945C5E495}" type="datetime1">
              <a:rPr lang="en-GB"/>
              <a:t>16/02/2026</a:t>
            </a:fld>
            <a:endParaRPr lang="en-US"/>
          </a:p>
        </p:txBody>
      </p:sp>
      <p:sp>
        <p:nvSpPr>
          <p:cNvPr id="5" name="Footer Placeholder 4">
            <a:extLst>
              <a:ext uri="{FF2B5EF4-FFF2-40B4-BE49-F238E27FC236}">
                <a16:creationId xmlns:a16="http://schemas.microsoft.com/office/drawing/2014/main" id="{7DECCC8C-3525-4CC1-C451-2D292C2DF42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92154E9-653F-9EA5-EA87-E3D1E60F1FC7}"/>
              </a:ext>
            </a:extLst>
          </p:cNvPr>
          <p:cNvSpPr>
            <a:spLocks noGrp="1"/>
          </p:cNvSpPr>
          <p:nvPr>
            <p:ph type="sldNum" sz="quarter" idx="12"/>
          </p:nvPr>
        </p:nvSpPr>
        <p:spPr/>
        <p:txBody>
          <a:bodyPr/>
          <a:lstStyle/>
          <a:p>
            <a:fld id="{CC057153-B650-4DEB-B370-79DDCFDCE934}" type="slidenum">
              <a:rPr lang="en-US" dirty="0"/>
              <a:t>30</a:t>
            </a:fld>
            <a:endParaRPr lang="en-US"/>
          </a:p>
        </p:txBody>
      </p:sp>
    </p:spTree>
    <p:extLst>
      <p:ext uri="{BB962C8B-B14F-4D97-AF65-F5344CB8AC3E}">
        <p14:creationId xmlns:p14="http://schemas.microsoft.com/office/powerpoint/2010/main" val="14918266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F69E7-35A6-AEE2-93A2-CA701E66DEA5}"/>
              </a:ext>
            </a:extLst>
          </p:cNvPr>
          <p:cNvSpPr>
            <a:spLocks noGrp="1"/>
          </p:cNvSpPr>
          <p:nvPr>
            <p:ph type="title"/>
          </p:nvPr>
        </p:nvSpPr>
        <p:spPr/>
        <p:txBody>
          <a:bodyPr/>
          <a:lstStyle/>
          <a:p>
            <a:r>
              <a:rPr lang="en-GB" b="0">
                <a:latin typeface="Arial"/>
                <a:cs typeface="Arial"/>
              </a:rPr>
              <a:t>Conclusion</a:t>
            </a:r>
          </a:p>
        </p:txBody>
      </p:sp>
      <p:sp>
        <p:nvSpPr>
          <p:cNvPr id="3" name="Content Placeholder 2">
            <a:extLst>
              <a:ext uri="{FF2B5EF4-FFF2-40B4-BE49-F238E27FC236}">
                <a16:creationId xmlns:a16="http://schemas.microsoft.com/office/drawing/2014/main" id="{59586CE4-793C-89E9-409E-A616BC8D39E9}"/>
              </a:ext>
            </a:extLst>
          </p:cNvPr>
          <p:cNvSpPr>
            <a:spLocks noGrp="1"/>
          </p:cNvSpPr>
          <p:nvPr>
            <p:ph idx="1"/>
          </p:nvPr>
        </p:nvSpPr>
        <p:spPr/>
        <p:txBody>
          <a:bodyPr/>
          <a:lstStyle/>
          <a:p>
            <a:endParaRPr lang="en-GB"/>
          </a:p>
        </p:txBody>
      </p:sp>
      <p:sp>
        <p:nvSpPr>
          <p:cNvPr id="4" name="Date Placeholder 3">
            <a:extLst>
              <a:ext uri="{FF2B5EF4-FFF2-40B4-BE49-F238E27FC236}">
                <a16:creationId xmlns:a16="http://schemas.microsoft.com/office/drawing/2014/main" id="{E45C483A-3C99-063C-E19B-4C7E3BE4B270}"/>
              </a:ext>
            </a:extLst>
          </p:cNvPr>
          <p:cNvSpPr>
            <a:spLocks noGrp="1"/>
          </p:cNvSpPr>
          <p:nvPr>
            <p:ph type="dt" sz="half" idx="10"/>
          </p:nvPr>
        </p:nvSpPr>
        <p:spPr/>
        <p:txBody>
          <a:bodyPr/>
          <a:lstStyle/>
          <a:p>
            <a:fld id="{D09662BA-D6DB-44EB-BD12-BFCEA0B088AC}" type="datetime1">
              <a:rPr lang="en-GB"/>
              <a:t>16/02/2026</a:t>
            </a:fld>
            <a:endParaRPr lang="en-US"/>
          </a:p>
        </p:txBody>
      </p:sp>
      <p:sp>
        <p:nvSpPr>
          <p:cNvPr id="5" name="Footer Placeholder 4">
            <a:extLst>
              <a:ext uri="{FF2B5EF4-FFF2-40B4-BE49-F238E27FC236}">
                <a16:creationId xmlns:a16="http://schemas.microsoft.com/office/drawing/2014/main" id="{6D5B75B2-5EDA-DCE5-7883-395C7547F03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FD0541A-26F4-F418-12D9-12023C734088}"/>
              </a:ext>
            </a:extLst>
          </p:cNvPr>
          <p:cNvSpPr>
            <a:spLocks noGrp="1"/>
          </p:cNvSpPr>
          <p:nvPr>
            <p:ph type="sldNum" sz="quarter" idx="12"/>
          </p:nvPr>
        </p:nvSpPr>
        <p:spPr/>
        <p:txBody>
          <a:bodyPr/>
          <a:lstStyle/>
          <a:p>
            <a:fld id="{CC057153-B650-4DEB-B370-79DDCFDCE934}" type="slidenum">
              <a:rPr lang="en-US" dirty="0"/>
              <a:t>31</a:t>
            </a:fld>
            <a:endParaRPr lang="en-US"/>
          </a:p>
        </p:txBody>
      </p:sp>
    </p:spTree>
    <p:extLst>
      <p:ext uri="{BB962C8B-B14F-4D97-AF65-F5344CB8AC3E}">
        <p14:creationId xmlns:p14="http://schemas.microsoft.com/office/powerpoint/2010/main" val="35888923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588D3E2-AACD-4C29-15EE-0FB7A6931751}"/>
              </a:ext>
            </a:extLst>
          </p:cNvPr>
          <p:cNvSpPr txBox="1"/>
          <p:nvPr/>
        </p:nvSpPr>
        <p:spPr>
          <a:xfrm>
            <a:off x="612648" y="548640"/>
            <a:ext cx="10653578" cy="113225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3600" b="1" kern="1200">
                <a:latin typeface="+mj-lt"/>
                <a:ea typeface="+mj-ea"/>
                <a:cs typeface="+mj-cs"/>
              </a:rPr>
              <a:t>REFERENCES</a:t>
            </a:r>
          </a:p>
        </p:txBody>
      </p:sp>
      <p:sp>
        <p:nvSpPr>
          <p:cNvPr id="4" name="Date Placeholder 3">
            <a:extLst>
              <a:ext uri="{FF2B5EF4-FFF2-40B4-BE49-F238E27FC236}">
                <a16:creationId xmlns:a16="http://schemas.microsoft.com/office/drawing/2014/main" id="{592334EC-1B80-E8FF-9AAD-51F6B9B59A77}"/>
              </a:ext>
            </a:extLst>
          </p:cNvPr>
          <p:cNvSpPr>
            <a:spLocks noGrp="1"/>
          </p:cNvSpPr>
          <p:nvPr>
            <p:ph type="dt" sz="half" idx="10"/>
          </p:nvPr>
        </p:nvSpPr>
        <p:spPr/>
        <p:txBody>
          <a:bodyPr vert="horz" lIns="91440" tIns="45720" rIns="91440" bIns="45720" rtlCol="0" anchor="ctr">
            <a:normAutofit/>
          </a:bodyPr>
          <a:lstStyle/>
          <a:p>
            <a:pPr>
              <a:spcAft>
                <a:spcPts val="600"/>
              </a:spcAft>
            </a:pPr>
            <a:fld id="{1814A0E8-8261-4153-99D0-52779894210E}" type="datetime1">
              <a:rPr lang="en-US"/>
              <a:pPr>
                <a:spcAft>
                  <a:spcPts val="600"/>
                </a:spcAft>
              </a:pPr>
              <a:t>2/16/2026</a:t>
            </a:fld>
            <a:endParaRPr lang="en-US"/>
          </a:p>
        </p:txBody>
      </p:sp>
      <p:sp>
        <p:nvSpPr>
          <p:cNvPr id="5" name="Footer Placeholder 4">
            <a:extLst>
              <a:ext uri="{FF2B5EF4-FFF2-40B4-BE49-F238E27FC236}">
                <a16:creationId xmlns:a16="http://schemas.microsoft.com/office/drawing/2014/main" id="{4934B0FC-B946-ED6E-2577-A3B2FA6A04FE}"/>
              </a:ext>
            </a:extLst>
          </p:cNvPr>
          <p:cNvSpPr>
            <a:spLocks noGrp="1"/>
          </p:cNvSpPr>
          <p:nvPr>
            <p:ph type="ftr" sz="quarter" idx="11"/>
          </p:nvPr>
        </p:nvSpPr>
        <p:spPr/>
        <p:txBody>
          <a:bodyPr vert="horz" lIns="91440" tIns="45720" rIns="91440" bIns="45720" rtlCol="0" anchor="ctr">
            <a:normAutofit/>
          </a:bodyPr>
          <a:lstStyle/>
          <a:p>
            <a:pPr>
              <a:lnSpc>
                <a:spcPct val="90000"/>
              </a:lnSpc>
              <a:spcAft>
                <a:spcPts val="600"/>
              </a:spcAft>
            </a:pPr>
            <a:r>
              <a:rPr lang="en-US" sz="700" kern="1200">
                <a:latin typeface="+mn-lt"/>
                <a:ea typeface="+mn-ea"/>
                <a:cs typeface="+mn-cs"/>
              </a:rPr>
              <a:t>
              </a:t>
            </a:r>
          </a:p>
        </p:txBody>
      </p:sp>
      <p:sp>
        <p:nvSpPr>
          <p:cNvPr id="6" name="Slide Number Placeholder 5">
            <a:extLst>
              <a:ext uri="{FF2B5EF4-FFF2-40B4-BE49-F238E27FC236}">
                <a16:creationId xmlns:a16="http://schemas.microsoft.com/office/drawing/2014/main" id="{56D4C8A0-D6A9-EF38-C75A-CC7BD5ABB2AC}"/>
              </a:ext>
            </a:extLst>
          </p:cNvPr>
          <p:cNvSpPr>
            <a:spLocks noGrp="1"/>
          </p:cNvSpPr>
          <p:nvPr>
            <p:ph type="sldNum" sz="quarter" idx="12"/>
          </p:nvPr>
        </p:nvSpPr>
        <p:spPr/>
        <p:txBody>
          <a:bodyPr vert="horz" lIns="91440" tIns="45720" rIns="91440" bIns="45720" rtlCol="0" anchor="ctr">
            <a:normAutofit/>
          </a:bodyPr>
          <a:lstStyle/>
          <a:p>
            <a:pPr>
              <a:spcAft>
                <a:spcPts val="600"/>
              </a:spcAft>
            </a:pPr>
            <a:fld id="{70C12960-6E85-460F-B6E3-5B82CB31AF3D}" type="slidenum">
              <a:rPr lang="en-US" dirty="0"/>
              <a:pPr>
                <a:spcAft>
                  <a:spcPts val="600"/>
                </a:spcAft>
              </a:pPr>
              <a:t>32</a:t>
            </a:fld>
            <a:endParaRPr lang="en-US"/>
          </a:p>
        </p:txBody>
      </p:sp>
      <p:sp>
        <p:nvSpPr>
          <p:cNvPr id="2" name="TextBox 1">
            <a:extLst>
              <a:ext uri="{FF2B5EF4-FFF2-40B4-BE49-F238E27FC236}">
                <a16:creationId xmlns:a16="http://schemas.microsoft.com/office/drawing/2014/main" id="{1CE9A6EA-EA23-8A1B-6D7C-B826E9618CBC}"/>
              </a:ext>
            </a:extLst>
          </p:cNvPr>
          <p:cNvSpPr txBox="1"/>
          <p:nvPr/>
        </p:nvSpPr>
        <p:spPr>
          <a:xfrm>
            <a:off x="795014" y="2035277"/>
            <a:ext cx="10137058" cy="2308324"/>
          </a:xfrm>
          <a:prstGeom prst="rect">
            <a:avLst/>
          </a:prstGeom>
          <a:noFill/>
        </p:spPr>
        <p:txBody>
          <a:bodyPr wrap="square" lIns="91440" tIns="45720" rIns="91440" bIns="45720" rtlCol="0" anchor="t">
            <a:spAutoFit/>
          </a:bodyPr>
          <a:lstStyle/>
          <a:p>
            <a:r>
              <a:rPr lang="en-GB"/>
              <a:t>London, M. and Smither, J.W. (1995) “Can multi-source feedback change perceptions of goal accomplishment, self-evaluations, and performance-related outcomes? Theory-based applications and directions for research,” </a:t>
            </a:r>
            <a:r>
              <a:rPr lang="en-GB" i="1"/>
              <a:t>Personnel Psychology</a:t>
            </a:r>
            <a:r>
              <a:rPr lang="en-GB"/>
              <a:t>, 48(4), pp. 803–839. Available at: </a:t>
            </a:r>
            <a:r>
              <a:rPr lang="en-GB" u="sng">
                <a:hlinkClick r:id="rId2"/>
              </a:rPr>
              <a:t>https://doi.org/10.1111/j.1744-6570.1995.tb01782.x</a:t>
            </a:r>
            <a:r>
              <a:rPr lang="en-GB"/>
              <a:t>.</a:t>
            </a:r>
            <a:endParaRPr lang="en-US"/>
          </a:p>
          <a:p>
            <a:r>
              <a:rPr lang="en-GB"/>
              <a:t>Maycock, O., Human Capital Management, LCMB7023, 2026.</a:t>
            </a:r>
          </a:p>
          <a:p>
            <a:pPr marL="342900" indent="-342900">
              <a:buFontTx/>
              <a:buAutoNum type="arabicPeriod"/>
            </a:pPr>
            <a:endParaRPr lang="en-GB"/>
          </a:p>
          <a:p>
            <a:pPr marL="342900" indent="-342900">
              <a:buAutoNum type="arabicPeriod"/>
            </a:pPr>
            <a:endParaRPr lang="en-GB"/>
          </a:p>
          <a:p>
            <a:endParaRPr lang="en-GB"/>
          </a:p>
        </p:txBody>
      </p:sp>
    </p:spTree>
    <p:extLst>
      <p:ext uri="{BB962C8B-B14F-4D97-AF65-F5344CB8AC3E}">
        <p14:creationId xmlns:p14="http://schemas.microsoft.com/office/powerpoint/2010/main" val="68643241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TM04033929[[fn=Slate]]</Template>
  <Application>Microsoft Office PowerPoint</Application>
  <PresentationFormat>Widescreen</PresentationFormat>
  <Slides>32</Slides>
  <Notes>0</Notes>
  <HiddenSlides>0</HiddenSlide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Facet</vt:lpstr>
      <vt:lpstr>PowerPoint Presentation</vt:lpstr>
      <vt:lpstr>Table of Content</vt:lpstr>
      <vt:lpstr>PowerPoint Presentation</vt:lpstr>
      <vt:lpstr>INTRODUCTION</vt:lpstr>
      <vt:lpstr>Student 1 / slide 2</vt:lpstr>
      <vt:lpstr>Student 1 / slide 3</vt:lpstr>
      <vt:lpstr>ROOT CAUSES OF TRAINING &amp; DEVELOPMENT ISSUES IN THE NHS</vt:lpstr>
      <vt:lpstr>IMPACT OF ROOT CAUSES OF TRAINING &amp; DEVELOPMENT ISSUES IN THE NHS</vt:lpstr>
      <vt:lpstr>Leadership and Management Development in the NHS</vt:lpstr>
      <vt:lpstr>Key Challenges in NHS Leadership and Management Training</vt:lpstr>
      <vt:lpstr>Organisational and Cultural Causes of Leadership Development Failures</vt:lpstr>
      <vt:lpstr>Leadership Development Through HRM and Learning Theories</vt:lpstr>
      <vt:lpstr>PowerPoint Presentation</vt:lpstr>
      <vt:lpstr>PowerPoint Presentation</vt:lpstr>
      <vt:lpstr>Slide 1 — Focus Area: Training &amp; Development — Digital Capability in the NHS</vt:lpstr>
      <vt:lpstr>Slide 2 — Why Digital Training Matters Introduction: NHS Digital Workforce Development</vt:lpstr>
      <vt:lpstr>Slide 3 — How Digital Learning Supports Training Digital Platforms Promoting Workforce Learning </vt:lpstr>
      <vt:lpstr>Slide 4 — Digital Capability Gaps in NHS Workforce Persistent Skills and Adoption Challenges </vt:lpstr>
      <vt:lpstr>Slide 5 — HR Strategies to Strengthen Digital Capability HR Solutions to Improve Digital Training </vt:lpstr>
      <vt:lpstr>Slide 6 — Strategic Impact of Digital Workforce Development Why Digital Training Matters for NHS Performance </vt:lpstr>
      <vt:lpstr>PowerPoint Presentation</vt:lpstr>
      <vt:lpstr>Student 4 / slide 1/ Prince</vt:lpstr>
      <vt:lpstr>Student 4 / slide 2</vt:lpstr>
      <vt:lpstr>Student 4 / slide 4</vt:lpstr>
      <vt:lpstr>Student 4 / slide 5</vt:lpstr>
      <vt:lpstr>Student 5 / slide 1/ Denise</vt:lpstr>
      <vt:lpstr>Student 5 / slide 2</vt:lpstr>
      <vt:lpstr>Student 5 / slide 3</vt:lpstr>
      <vt:lpstr>Student 5 / slide 4</vt:lpstr>
      <vt:lpstr>Student 5 / slide 5</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2013-07-15T20:26:40Z</dcterms:created>
  <dcterms:modified xsi:type="dcterms:W3CDTF">2026-02-16T19:18:53Z</dcterms:modified>
</cp:coreProperties>
</file>