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"/>
  </p:notesMasterIdLst>
  <p:sldIdLst>
    <p:sldId id="262" r:id="rId2"/>
    <p:sldId id="265" r:id="rId3"/>
    <p:sldId id="266" r:id="rId4"/>
    <p:sldId id="267" r:id="rId5"/>
    <p:sldId id="264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8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696" autoAdjust="0"/>
  </p:normalViewPr>
  <p:slideViewPr>
    <p:cSldViewPr snapToGrid="0">
      <p:cViewPr>
        <p:scale>
          <a:sx n="70" d="100"/>
          <a:sy n="70" d="100"/>
        </p:scale>
        <p:origin x="546" y="2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1/24/2018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319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8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1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710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14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671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073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741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491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78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541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053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389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4852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editerranean_Sea_16.61811E_38.99124N.jp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FF1E8A-3E3F-4A67-97F8-32C8D41238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0BBA9C7-5B8B-474E-9392-E742C78ED5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D52F3B2-AFE1-41E8-9E34-D2B02A6582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A8E2F28-54A2-432C-AAF7-7154C3D579C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26B4480E-B7FF-4481-890E-043A69AE6FE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8048" b="76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55" name="Group 54">
            <a:extLst>
              <a:ext uri="{FF2B5EF4-FFF2-40B4-BE49-F238E27FC236}">
                <a16:creationId xmlns:a16="http://schemas.microsoft.com/office/drawing/2014/main" id="{79394E1F-0B5F-497D-B2A6-8383A2A5483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200" y="2142067"/>
            <a:ext cx="3412067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Ragged School Museum</a:t>
            </a:r>
            <a:br>
              <a:rPr lang="en-US" sz="3600" dirty="0"/>
            </a:br>
            <a:r>
              <a:rPr lang="en-US" sz="3600" dirty="0"/>
              <a:t>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200" y="5145513"/>
            <a:ext cx="3412067" cy="738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cap="all">
                <a:solidFill>
                  <a:srgbClr val="9E5543"/>
                </a:solidFill>
              </a:rPr>
              <a:t>46-50 Copperfield Rd, London E3 4RR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kern="1200" cap="all" dirty="0">
                <a:solidFill>
                  <a:schemeClr val="accent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  <a:hlinkClick r:id="rId4"/>
              </a:rPr>
              <a:t>Photo</a:t>
            </a:r>
            <a:r>
              <a:rPr lang="en-US" kern="1200" cap="all" dirty="0">
                <a:solidFill>
                  <a:schemeClr val="accent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from www.sublimephotography.co.uk/eastendphotos/milendpk/pages/raggedschool.htm</a:t>
            </a:r>
            <a:endParaRPr lang="en-US" kern="1200" cap="all" dirty="0">
              <a:solidFill>
                <a:schemeClr val="accent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953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72691-DF5D-4B73-A38C-3466A1726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museum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7EC0-BCB7-41BB-BA07-14581F8FE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619203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en-GB" sz="2000" dirty="0"/>
              <a:t>The museum is set in the original Victorian building of Barnardo’s ragged school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The school was the largest ragged school in London, opened in 1877, set up by Thomas Barnardo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The school closed in 1908, and was used as a warehouse for goods transported along Regent’s canal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Threatened with demolition in 1980s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Saved by local people; Ragged School Museum Trust set up, museum opened in 1990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Each year approx. 16,000 children experience a Victorian lesson in the recreated classroom</a:t>
            </a:r>
          </a:p>
          <a:p>
            <a:pPr>
              <a:lnSpc>
                <a:spcPct val="160000"/>
              </a:lnSpc>
            </a:pPr>
            <a:r>
              <a:rPr lang="en-GB" sz="2000" dirty="0"/>
              <a:t>Also, there is a recreated one-room Victorian house with objects available for handling</a:t>
            </a:r>
          </a:p>
          <a:p>
            <a:pPr>
              <a:lnSpc>
                <a:spcPct val="160000"/>
              </a:lnSpc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Information from the Ragged School Museum website: https://www.raggedschoolmuseum.org.uk/school-museum/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831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BFF1E8A-3E3F-4A67-97F8-32C8D41238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BBA9C7-5B8B-474E-9392-E742C78ED5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D52F3B2-AFE1-41E8-9E34-D2B02A6582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6E6DBF-82B5-4B52-B1C5-E1C756AC574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0CE81C-67DC-489E-BFFB-877C80B854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room filled with furniture and a large window&#10;&#10;Description generated with high confidence">
            <a:extLst>
              <a:ext uri="{FF2B5EF4-FFF2-40B4-BE49-F238E27FC236}">
                <a16:creationId xmlns:a16="http://schemas.microsoft.com/office/drawing/2014/main" id="{23DE2B4F-BBB3-4B8A-AFF7-FEF8D44F72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936" r="19571" b="2"/>
          <a:stretch/>
        </p:blipFill>
        <p:spPr>
          <a:xfrm>
            <a:off x="657225" y="2361056"/>
            <a:ext cx="4962525" cy="3649219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0707D684-ABCB-401C-869A-D03BBC06072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A4CA679-3546-4E14-8FB8-F57168C376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BE4DD59-5AA2-46C6-B6A8-9B4C62D1987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4D16E90-7C64-4C04-A50A-B866A1A92B4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E96760E8-F945-4037-8E9F-BC9DBD1CE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My experience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21951A7-3AE9-4019-9283-CF84DC284E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35805" y="2180496"/>
            <a:ext cx="5275001" cy="4045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I was able to experience 2 public classroom sessions and approx. 12 school sessions (classroom and kitchen)</a:t>
            </a:r>
          </a:p>
          <a:p>
            <a:pPr algn="l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I met the two education officers (Matt and Jennie) and director (Erica), as well Pauline (administrator) and Bryn, Charlotte, and Nicola (volunteers)</a:t>
            </a:r>
          </a:p>
          <a:p>
            <a:pPr algn="l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I also got to see other aspects of the museums such as:</a:t>
            </a:r>
          </a:p>
          <a:p>
            <a:pPr lvl="1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/>
              <a:t> Grant application/community service</a:t>
            </a:r>
          </a:p>
          <a:p>
            <a:pPr lvl="1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Shop</a:t>
            </a:r>
          </a:p>
          <a:p>
            <a:pPr lvl="1">
              <a:lnSpc>
                <a:spcPct val="150000"/>
              </a:lnSpc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</a:t>
            </a:r>
            <a:r>
              <a:rPr lang="en-US" sz="1400" b="1" dirty="0">
                <a:solidFill>
                  <a:schemeClr val="bg1"/>
                </a:solidFill>
              </a:rPr>
              <a:t>Towpath Cafe</a:t>
            </a:r>
          </a:p>
        </p:txBody>
      </p:sp>
    </p:spTree>
    <p:extLst>
      <p:ext uri="{BB962C8B-B14F-4D97-AF65-F5344CB8AC3E}">
        <p14:creationId xmlns:p14="http://schemas.microsoft.com/office/powerpoint/2010/main" val="4043950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E830057-F4EE-412A-8526-36BE1CE18C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EBA82-E2D4-4653-AEE3-E95B330DDA2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386509E-DAF8-4DA0-B09B-FA3FB341C2B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04403F-BB31-4282-8635-1B39793F368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3D5D599-1CAE-4C92-B5AE-8E51AF6D47C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dirty old room&#10;&#10;Description generated with very high confidence">
            <a:extLst>
              <a:ext uri="{FF2B5EF4-FFF2-40B4-BE49-F238E27FC236}">
                <a16:creationId xmlns:a16="http://schemas.microsoft.com/office/drawing/2014/main" id="{B6D9B404-1D3F-4E55-A1C3-4C025A3643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7225" y="2789955"/>
            <a:ext cx="4962525" cy="2791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581271-3371-4956-BA49-7D02CF024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Classroom and kitchen sessions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A481D1-0DE8-43BC-A25F-5FA2691EB0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35805" y="2180496"/>
            <a:ext cx="5275001" cy="4045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Classroom: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Immersive teaching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Approx. 1 hour (including discussion)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Recreated classroom; desks, slates, punishments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Actress; in costume, in character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Learning through doing</a:t>
            </a:r>
          </a:p>
          <a:p>
            <a:pPr algn="l"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tx2"/>
                </a:solidFill>
              </a:rPr>
              <a:t> Kitchen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Recreated one-room Victorian house (where the ragged children would have lived)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/>
              <a:t> </a:t>
            </a:r>
            <a:r>
              <a:rPr lang="en-US" sz="1400" b="1" dirty="0">
                <a:solidFill>
                  <a:schemeClr val="bg1"/>
                </a:solidFill>
              </a:rPr>
              <a:t>Object handling</a:t>
            </a:r>
          </a:p>
          <a:p>
            <a:pPr lvl="1">
              <a:buFont typeface="Wingdings 2" panose="05020102010507070707" pitchFamily="18" charset="2"/>
              <a:buChar char=""/>
            </a:pPr>
            <a:r>
              <a:rPr lang="en-US" sz="1400" b="1" dirty="0">
                <a:solidFill>
                  <a:schemeClr val="bg1"/>
                </a:solidFill>
              </a:rPr>
              <a:t> Worksheets</a:t>
            </a:r>
          </a:p>
        </p:txBody>
      </p:sp>
    </p:spTree>
    <p:extLst>
      <p:ext uri="{BB962C8B-B14F-4D97-AF65-F5344CB8AC3E}">
        <p14:creationId xmlns:p14="http://schemas.microsoft.com/office/powerpoint/2010/main" val="787280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accent2"/>
                </a:solidFill>
              </a:rPr>
              <a:t>Works cited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D2D312-3C2B-4176-BB87-1AFD3E75A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en-GB" dirty="0"/>
              <a:t>www.raggedschoolmuseum.org.uk/</a:t>
            </a:r>
          </a:p>
        </p:txBody>
      </p:sp>
    </p:spTree>
    <p:extLst>
      <p:ext uri="{BB962C8B-B14F-4D97-AF65-F5344CB8AC3E}">
        <p14:creationId xmlns:p14="http://schemas.microsoft.com/office/powerpoint/2010/main" val="229202666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65359"/>
      </a:accent1>
      <a:accent2>
        <a:srgbClr val="ED8428"/>
      </a:accent2>
      <a:accent3>
        <a:srgbClr val="E6C46D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5D8C9649-FBE1-4B5B-8258-8A170F9843A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98</TotalTime>
  <Words>303</Words>
  <Application>Microsoft Office PowerPoint</Application>
  <PresentationFormat>Widescreen</PresentationFormat>
  <Paragraphs>35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Gill Sans MT</vt:lpstr>
      <vt:lpstr>Wingdings 2</vt:lpstr>
      <vt:lpstr>Dividend</vt:lpstr>
      <vt:lpstr>Ragged School Museum placement</vt:lpstr>
      <vt:lpstr>The museum</vt:lpstr>
      <vt:lpstr>My experience</vt:lpstr>
      <vt:lpstr>Classroom and kitchen sessions</vt:lpstr>
      <vt:lpstr>Works cited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Here's your outline to get started</dc:title>
  <dc:creator>Eleanor Rose Travers</dc:creator>
  <cp:lastModifiedBy>Eleanor Rose Travers</cp:lastModifiedBy>
  <cp:revision>23</cp:revision>
  <dcterms:created xsi:type="dcterms:W3CDTF">2018-01-24T17:35:17Z</dcterms:created>
  <dcterms:modified xsi:type="dcterms:W3CDTF">2018-01-24T19:13:20Z</dcterms:modified>
</cp:coreProperties>
</file>