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68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52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25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99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888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78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4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51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20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077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8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277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951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8EC33-6623-482F-BDD0-D148508B0890}" type="datetimeFigureOut">
              <a:rPr lang="en-GB" smtClean="0"/>
              <a:t>23/01/2020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5133B-5040-4242-9D69-E85825C636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39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v/world-africa-51213133/ivory-coast-is-using-plastic-waste-to-build-schools" TargetMode="External"/><Relationship Id="rId2" Type="http://schemas.openxmlformats.org/officeDocument/2006/relationships/hyperlink" Target="https://www.bbc.co.uk/news/extra/MtJYmYFONq/finland_carbon_neutral_in_15_yea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+mn-lt"/>
              </a:rPr>
              <a:t>BBC News Website 23 January 2020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2"/>
              </a:rPr>
              <a:t>https://www.bbc.co.uk/news/extra/MtJYmYFONq/finland_carbon_neutral_in_15_years</a:t>
            </a:r>
            <a:endParaRPr lang="en-GB" dirty="0"/>
          </a:p>
          <a:p>
            <a:pPr marL="0" indent="0">
              <a:buNone/>
            </a:pPr>
            <a:endParaRPr lang="en-GB" u="sng" dirty="0" smtClean="0">
              <a:hlinkClick r:id="rId3"/>
            </a:endParaRPr>
          </a:p>
          <a:p>
            <a:pPr marL="0" indent="0">
              <a:buNone/>
            </a:pPr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://www.bbc.co.uk/news/av/world-africa-51213133/ivory-coast-is-using-plastic-waste-to-build-schools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881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6</Words>
  <Application>Microsoft Office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BBC News Website 23 January 2020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BBC News Website 23 January 2020</dc:title>
  <dc:creator>Andy Bevan</dc:creator>
  <cp:lastModifiedBy>Andy Bevan</cp:lastModifiedBy>
  <cp:revision>1</cp:revision>
  <dcterms:created xsi:type="dcterms:W3CDTF">2020-01-23T11:43:06Z</dcterms:created>
  <dcterms:modified xsi:type="dcterms:W3CDTF">2020-01-23T11:44:18Z</dcterms:modified>
</cp:coreProperties>
</file>