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F763-304E-A83B-8A68-732EF1C3F9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A4BAEF-7239-5EFA-E13E-C994BA0B0C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D5DE08-ED42-9214-A963-DA27168B8D95}"/>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5" name="Footer Placeholder 4">
            <a:extLst>
              <a:ext uri="{FF2B5EF4-FFF2-40B4-BE49-F238E27FC236}">
                <a16:creationId xmlns:a16="http://schemas.microsoft.com/office/drawing/2014/main" id="{3E4167F5-6520-95F2-5178-93695626E3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BCAC7D-6BC7-9395-9905-28763D73BFDE}"/>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2932851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9371-ED6E-D178-7FC6-4B9346BCBB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F6F645-9E13-EEB9-4558-64C36D1F14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1675F-0C07-A5B7-D681-7F0FF4B32DC0}"/>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5" name="Footer Placeholder 4">
            <a:extLst>
              <a:ext uri="{FF2B5EF4-FFF2-40B4-BE49-F238E27FC236}">
                <a16:creationId xmlns:a16="http://schemas.microsoft.com/office/drawing/2014/main" id="{FCE98CCD-650D-38AA-3B68-0F116EFDC7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4CDEDFE-5978-FDAE-7C8E-FD54BDE4E1F1}"/>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2320244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680F4-F4C5-4CBA-1E98-EC6BFD4824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BD2003-07F6-4C1E-EE04-387EA47FF7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E67416-83C4-2BDA-E7C0-293E79F71E19}"/>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5" name="Footer Placeholder 4">
            <a:extLst>
              <a:ext uri="{FF2B5EF4-FFF2-40B4-BE49-F238E27FC236}">
                <a16:creationId xmlns:a16="http://schemas.microsoft.com/office/drawing/2014/main" id="{4E8743BD-6D69-3169-1085-4F04156454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C1D992-676B-74E1-DAD3-9A923612B10E}"/>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30580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F588F-166F-AD7F-C029-DE37732A45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B04CE8-615F-2700-23BB-677F44869D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15B81F-97AD-0B50-EE7D-79E80238B5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57D7D6-CB8F-5A40-287B-6905B42AC2B7}"/>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6" name="Footer Placeholder 5">
            <a:extLst>
              <a:ext uri="{FF2B5EF4-FFF2-40B4-BE49-F238E27FC236}">
                <a16:creationId xmlns:a16="http://schemas.microsoft.com/office/drawing/2014/main" id="{DBD2AE0A-EFFC-CD09-DE6B-79DD367A6D2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68F5511-C937-317F-0B83-DE54523A0E09}"/>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3939465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011B-3228-F727-E063-E56A1CE018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750D70-DC8B-E390-1F7E-FA04162797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60EE0F-AF31-D2B2-B291-1FBE53BFA2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F4373A-E553-5CE7-EA3C-8D70D250C7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C3758E-20D3-7D1F-7080-E6C183F1F3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CB4493-1496-BE8F-C0E8-18C46E89EDA5}"/>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8" name="Footer Placeholder 7">
            <a:extLst>
              <a:ext uri="{FF2B5EF4-FFF2-40B4-BE49-F238E27FC236}">
                <a16:creationId xmlns:a16="http://schemas.microsoft.com/office/drawing/2014/main" id="{316B9D42-AA29-E16B-881E-7917CFA0DA4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3543A35-D6A8-2BB7-FC19-D41FFA11971B}"/>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453031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E8F8F-99AC-2371-5C81-02DA568F9C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5BF37B-960B-C4BB-0BBC-48FAD69CF355}"/>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4" name="Footer Placeholder 3">
            <a:extLst>
              <a:ext uri="{FF2B5EF4-FFF2-40B4-BE49-F238E27FC236}">
                <a16:creationId xmlns:a16="http://schemas.microsoft.com/office/drawing/2014/main" id="{D9222C7E-08EE-F4C1-A4BA-B1AD11D788E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1AC52DB-00BA-078D-5F9E-7F3981853B34}"/>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352651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A5CBD-362C-D4F4-05D8-6CECF7F93D68}"/>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3" name="Footer Placeholder 2">
            <a:extLst>
              <a:ext uri="{FF2B5EF4-FFF2-40B4-BE49-F238E27FC236}">
                <a16:creationId xmlns:a16="http://schemas.microsoft.com/office/drawing/2014/main" id="{43246C75-E777-19ED-50DB-EF9498B9207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2480A1D-D55E-23FE-612E-2C9FC3E0337E}"/>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167193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27128-1704-33F3-6883-8BBD65F67D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72C8B6-9FDA-9C87-ECC6-70BF52CF02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C2622C-AF0E-C7B5-B5E1-D38464E814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32E60-D0AE-07F6-B1E1-0F9F8D630301}"/>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6" name="Footer Placeholder 5">
            <a:extLst>
              <a:ext uri="{FF2B5EF4-FFF2-40B4-BE49-F238E27FC236}">
                <a16:creationId xmlns:a16="http://schemas.microsoft.com/office/drawing/2014/main" id="{7C014097-F1E2-9303-5990-1C5088CC6C7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D5BA5E6-1DAD-B45E-0C56-F57B6B40AF07}"/>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615819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FA70-7793-555F-DB0B-364A06010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32465E-959C-F376-437B-06458742AE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943B720-E4B6-A089-0925-B25E407F5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245EED-D79C-0884-BA19-AB67838569F7}"/>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6" name="Footer Placeholder 5">
            <a:extLst>
              <a:ext uri="{FF2B5EF4-FFF2-40B4-BE49-F238E27FC236}">
                <a16:creationId xmlns:a16="http://schemas.microsoft.com/office/drawing/2014/main" id="{A8711F4A-34DA-0073-A1B5-1FBCEB77747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595730E-80AB-CBD9-6297-718C708479EC}"/>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4204143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A2CC-81E2-E429-27FD-9ED95F023F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EEC744-1B1C-56E4-62D2-40E4A316D5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3EA8C-BB5D-B275-A750-FA00933B0DE7}"/>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5" name="Footer Placeholder 4">
            <a:extLst>
              <a:ext uri="{FF2B5EF4-FFF2-40B4-BE49-F238E27FC236}">
                <a16:creationId xmlns:a16="http://schemas.microsoft.com/office/drawing/2014/main" id="{43B745F9-A283-2E3C-E3A5-694FF27E742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BFFA50-5BC2-7FF5-AF78-794FE1209CD1}"/>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161377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1B8488-3E80-D7EC-3ACD-D73DDA2E16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43DC4-C3E8-ED5D-81BD-1E466D48EB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05EB2-5D0B-5565-869C-3415621A1D5B}"/>
              </a:ext>
            </a:extLst>
          </p:cNvPr>
          <p:cNvSpPr>
            <a:spLocks noGrp="1"/>
          </p:cNvSpPr>
          <p:nvPr>
            <p:ph type="dt" sz="half" idx="10"/>
          </p:nvPr>
        </p:nvSpPr>
        <p:spPr/>
        <p:txBody>
          <a:bodyPr/>
          <a:lstStyle/>
          <a:p>
            <a:fld id="{72ACF779-F3A5-4A38-A1AE-A6C1130BBDD3}" type="datetimeFigureOut">
              <a:rPr lang="en-GB" smtClean="0"/>
              <a:t>20/07/2026</a:t>
            </a:fld>
            <a:endParaRPr lang="en-GB" dirty="0"/>
          </a:p>
        </p:txBody>
      </p:sp>
      <p:sp>
        <p:nvSpPr>
          <p:cNvPr id="5" name="Footer Placeholder 4">
            <a:extLst>
              <a:ext uri="{FF2B5EF4-FFF2-40B4-BE49-F238E27FC236}">
                <a16:creationId xmlns:a16="http://schemas.microsoft.com/office/drawing/2014/main" id="{86095C2C-4CAE-F520-3CA6-A18DB642695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A30E2C3-98CD-C748-B107-12A9DCCCDCAA}"/>
              </a:ext>
            </a:extLst>
          </p:cNvPr>
          <p:cNvSpPr>
            <a:spLocks noGrp="1"/>
          </p:cNvSpPr>
          <p:nvPr>
            <p:ph type="sldNum" sz="quarter" idx="12"/>
          </p:nvPr>
        </p:nvSpPr>
        <p:spPr/>
        <p:txBody>
          <a:bodyPr/>
          <a:lstStyle/>
          <a:p>
            <a:fld id="{4126EC1A-CEA7-4075-A225-6103CB926E02}" type="slidenum">
              <a:rPr lang="en-GB" smtClean="0"/>
              <a:t>‹#›</a:t>
            </a:fld>
            <a:endParaRPr lang="en-GB" dirty="0"/>
          </a:p>
        </p:txBody>
      </p:sp>
    </p:spTree>
    <p:extLst>
      <p:ext uri="{BB962C8B-B14F-4D97-AF65-F5344CB8AC3E}">
        <p14:creationId xmlns:p14="http://schemas.microsoft.com/office/powerpoint/2010/main" val="2701205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337440-6919-B5F1-FF7B-7D6D704371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1FE9D3-8ED8-59C7-4F1D-934069442B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2D0D7D-7942-254E-9217-53587902AC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ACF779-F3A5-4A38-A1AE-A6C1130BBDD3}" type="datetimeFigureOut">
              <a:rPr lang="en-GB" smtClean="0"/>
              <a:t>20/07/2026</a:t>
            </a:fld>
            <a:endParaRPr lang="en-GB" dirty="0"/>
          </a:p>
        </p:txBody>
      </p:sp>
      <p:sp>
        <p:nvSpPr>
          <p:cNvPr id="5" name="Footer Placeholder 4">
            <a:extLst>
              <a:ext uri="{FF2B5EF4-FFF2-40B4-BE49-F238E27FC236}">
                <a16:creationId xmlns:a16="http://schemas.microsoft.com/office/drawing/2014/main" id="{C219CF89-E170-F59D-25B0-61712B825D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A456B1F6-0B15-7D33-018F-F90A228A2F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26EC1A-CEA7-4075-A225-6103CB926E02}" type="slidenum">
              <a:rPr lang="en-GB" smtClean="0"/>
              <a:t>‹#›</a:t>
            </a:fld>
            <a:endParaRPr lang="en-GB" dirty="0"/>
          </a:p>
        </p:txBody>
      </p:sp>
    </p:spTree>
    <p:extLst>
      <p:ext uri="{BB962C8B-B14F-4D97-AF65-F5344CB8AC3E}">
        <p14:creationId xmlns:p14="http://schemas.microsoft.com/office/powerpoint/2010/main" val="29676527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9431-F0E3-290A-FED3-2016E3267ADD}"/>
              </a:ext>
            </a:extLst>
          </p:cNvPr>
          <p:cNvSpPr>
            <a:spLocks noGrp="1"/>
          </p:cNvSpPr>
          <p:nvPr>
            <p:ph type="ctrTitle"/>
          </p:nvPr>
        </p:nvSpPr>
        <p:spPr/>
        <p:txBody>
          <a:bodyPr/>
          <a:lstStyle/>
          <a:p>
            <a:r>
              <a:rPr lang="en-GB" dirty="0"/>
              <a:t>Riverdale Nursing Home</a:t>
            </a:r>
          </a:p>
        </p:txBody>
      </p:sp>
      <p:sp>
        <p:nvSpPr>
          <p:cNvPr id="3" name="Subtitle 2">
            <a:extLst>
              <a:ext uri="{FF2B5EF4-FFF2-40B4-BE49-F238E27FC236}">
                <a16:creationId xmlns:a16="http://schemas.microsoft.com/office/drawing/2014/main" id="{8CA4CF8D-8579-D27D-5C80-23471A881F13}"/>
              </a:ext>
            </a:extLst>
          </p:cNvPr>
          <p:cNvSpPr>
            <a:spLocks noGrp="1"/>
          </p:cNvSpPr>
          <p:nvPr>
            <p:ph type="subTitle" idx="1"/>
          </p:nvPr>
        </p:nvSpPr>
        <p:spPr/>
        <p:txBody>
          <a:bodyPr/>
          <a:lstStyle/>
          <a:p>
            <a:r>
              <a:rPr lang="en-GB" dirty="0"/>
              <a:t>2505025 Sarah bourouaine /resit individual PowerPoint</a:t>
            </a:r>
          </a:p>
        </p:txBody>
      </p:sp>
    </p:spTree>
    <p:extLst>
      <p:ext uri="{BB962C8B-B14F-4D97-AF65-F5344CB8AC3E}">
        <p14:creationId xmlns:p14="http://schemas.microsoft.com/office/powerpoint/2010/main" val="2781827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0129-6C6E-4D72-0BDC-BC2246417625}"/>
              </a:ext>
            </a:extLst>
          </p:cNvPr>
          <p:cNvSpPr>
            <a:spLocks noGrp="1"/>
          </p:cNvSpPr>
          <p:nvPr>
            <p:ph type="title"/>
          </p:nvPr>
        </p:nvSpPr>
        <p:spPr>
          <a:xfrm>
            <a:off x="838200" y="365125"/>
            <a:ext cx="10515600" cy="4864601"/>
          </a:xfrm>
        </p:spPr>
        <p:txBody>
          <a:bodyPr>
            <a:normAutofit fontScale="90000"/>
          </a:bodyPr>
          <a:lstStyle/>
          <a:p>
            <a:r>
              <a:rPr lang="en-GB" dirty="0"/>
              <a:t>Work place task</a:t>
            </a:r>
            <a:br>
              <a:rPr lang="en-GB" dirty="0"/>
            </a:br>
            <a:r>
              <a:rPr lang="en-GB" sz="1400" dirty="0"/>
              <a:t>I </a:t>
            </a:r>
            <a:r>
              <a:rPr lang="en-GB" sz="3100" dirty="0"/>
              <a:t>I have chosen staff communication at Riverdale nursing home </a:t>
            </a:r>
            <a:br>
              <a:rPr lang="en-GB" sz="3100" dirty="0"/>
            </a:br>
            <a:r>
              <a:rPr lang="en-GB" sz="3100" dirty="0"/>
              <a:t>Riverdale nursing home has carers and senior carers also nurse and administrative staff working across to buildings this can be very difficult to communicate to each other and keep up to date with the details of the service users health and wellbeing. Current problem the care home may face is missed messages that can delay giving the proper care to the service users.</a:t>
            </a:r>
            <a:br>
              <a:rPr lang="en-GB" sz="3100" dirty="0"/>
            </a:br>
            <a:r>
              <a:rPr lang="en-GB" sz="3100" dirty="0"/>
              <a:t>Good communication helps staff provide a safe and professional care to the service users. When communication is poor </a:t>
            </a:r>
            <a:br>
              <a:rPr lang="en-GB" sz="3100" dirty="0"/>
            </a:br>
            <a:r>
              <a:rPr lang="en-GB" sz="3100" dirty="0"/>
              <a:t>,important information can be missed that can cause serious home to the service users.</a:t>
            </a:r>
          </a:p>
        </p:txBody>
      </p:sp>
    </p:spTree>
    <p:extLst>
      <p:ext uri="{BB962C8B-B14F-4D97-AF65-F5344CB8AC3E}">
        <p14:creationId xmlns:p14="http://schemas.microsoft.com/office/powerpoint/2010/main" val="3682201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2FC3C-C30C-DA4A-05F8-EFBB128F8B09}"/>
              </a:ext>
            </a:extLst>
          </p:cNvPr>
          <p:cNvSpPr>
            <a:spLocks noGrp="1"/>
          </p:cNvSpPr>
          <p:nvPr>
            <p:ph type="title"/>
          </p:nvPr>
        </p:nvSpPr>
        <p:spPr>
          <a:xfrm>
            <a:off x="838200" y="365125"/>
            <a:ext cx="10515600" cy="5939422"/>
          </a:xfrm>
        </p:spPr>
        <p:txBody>
          <a:bodyPr>
            <a:normAutofit fontScale="90000"/>
          </a:bodyPr>
          <a:lstStyle/>
          <a:p>
            <a:r>
              <a:rPr lang="en-GB" dirty="0"/>
              <a:t>Microsoft 365 (teams)</a:t>
            </a:r>
            <a:br>
              <a:rPr lang="en-GB" dirty="0"/>
            </a:br>
            <a:r>
              <a:rPr lang="en-GB" dirty="0"/>
              <a:t>Microsoft teams is a communication and collaboration platform included in </a:t>
            </a:r>
            <a:r>
              <a:rPr lang="en-GB" dirty="0" err="1"/>
              <a:t>microft</a:t>
            </a:r>
            <a:r>
              <a:rPr lang="en-GB" dirty="0"/>
              <a:t> 365</a:t>
            </a:r>
            <a:br>
              <a:rPr lang="en-GB" dirty="0"/>
            </a:br>
            <a:r>
              <a:rPr lang="en-GB" dirty="0"/>
              <a:t>it allows staff to send instant messages that are important in a professional way and can also hold important meeting to discuss the service users care plan professionally.</a:t>
            </a:r>
            <a:br>
              <a:rPr lang="en-GB" dirty="0"/>
            </a:br>
            <a:r>
              <a:rPr lang="en-GB" dirty="0"/>
              <a:t>It also really good to user teams instead of other platforms as it a lot easier for night shift carers to update day shift carers before they leave.</a:t>
            </a:r>
            <a:br>
              <a:rPr lang="en-GB" dirty="0"/>
            </a:br>
            <a:endParaRPr lang="en-GB" dirty="0"/>
          </a:p>
        </p:txBody>
      </p:sp>
    </p:spTree>
    <p:extLst>
      <p:ext uri="{BB962C8B-B14F-4D97-AF65-F5344CB8AC3E}">
        <p14:creationId xmlns:p14="http://schemas.microsoft.com/office/powerpoint/2010/main" val="4066952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69A1F-1D8C-EE2F-B08E-11F36BE78C96}"/>
              </a:ext>
            </a:extLst>
          </p:cNvPr>
          <p:cNvSpPr>
            <a:spLocks noGrp="1"/>
          </p:cNvSpPr>
          <p:nvPr>
            <p:ph type="title"/>
          </p:nvPr>
        </p:nvSpPr>
        <p:spPr>
          <a:xfrm>
            <a:off x="838200" y="365125"/>
            <a:ext cx="10515600" cy="4864601"/>
          </a:xfrm>
        </p:spPr>
        <p:txBody>
          <a:bodyPr>
            <a:normAutofit/>
          </a:bodyPr>
          <a:lstStyle/>
          <a:p>
            <a:r>
              <a:rPr lang="en-GB" dirty="0"/>
              <a:t>Benefits and disadvantages</a:t>
            </a:r>
            <a:br>
              <a:rPr lang="en-GB" dirty="0"/>
            </a:br>
            <a:r>
              <a:rPr lang="en-GB" dirty="0" err="1"/>
              <a:t>benefits:faster</a:t>
            </a:r>
            <a:r>
              <a:rPr lang="en-GB" dirty="0"/>
              <a:t> communication and supports remote meetings</a:t>
            </a:r>
            <a:br>
              <a:rPr lang="en-GB" dirty="0"/>
            </a:br>
            <a:r>
              <a:rPr lang="en-GB" dirty="0" err="1"/>
              <a:t>diasadvantages</a:t>
            </a:r>
            <a:r>
              <a:rPr lang="en-GB" dirty="0"/>
              <a:t>: internet connection needed </a:t>
            </a:r>
            <a:br>
              <a:rPr lang="en-GB" dirty="0"/>
            </a:br>
            <a:endParaRPr lang="en-GB" dirty="0"/>
          </a:p>
        </p:txBody>
      </p:sp>
    </p:spTree>
    <p:extLst>
      <p:ext uri="{BB962C8B-B14F-4D97-AF65-F5344CB8AC3E}">
        <p14:creationId xmlns:p14="http://schemas.microsoft.com/office/powerpoint/2010/main" val="1522521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0921A-9A48-4B01-170E-04F57FFAFC21}"/>
              </a:ext>
            </a:extLst>
          </p:cNvPr>
          <p:cNvSpPr>
            <a:spLocks noGrp="1"/>
          </p:cNvSpPr>
          <p:nvPr>
            <p:ph type="title"/>
          </p:nvPr>
        </p:nvSpPr>
        <p:spPr>
          <a:xfrm>
            <a:off x="838200" y="365125"/>
            <a:ext cx="10515600" cy="5554412"/>
          </a:xfrm>
        </p:spPr>
        <p:txBody>
          <a:bodyPr>
            <a:normAutofit/>
          </a:bodyPr>
          <a:lstStyle/>
          <a:p>
            <a:r>
              <a:rPr lang="en-GB" dirty="0"/>
              <a:t>Conclusion</a:t>
            </a:r>
            <a:br>
              <a:rPr lang="en-GB" dirty="0"/>
            </a:br>
            <a:r>
              <a:rPr lang="en-US" dirty="0"/>
              <a:t>Microsoft Teams is the most suitable communication tool for Riverdale Nursing Home because it improves </a:t>
            </a:r>
            <a:r>
              <a:rPr lang="en-US" dirty="0" err="1"/>
              <a:t>comunication</a:t>
            </a:r>
            <a:r>
              <a:rPr lang="en-US" dirty="0"/>
              <a:t> between staff working different shifts and in different building.</a:t>
            </a:r>
            <a:endParaRPr lang="en-GB" dirty="0"/>
          </a:p>
        </p:txBody>
      </p:sp>
    </p:spTree>
    <p:extLst>
      <p:ext uri="{BB962C8B-B14F-4D97-AF65-F5344CB8AC3E}">
        <p14:creationId xmlns:p14="http://schemas.microsoft.com/office/powerpoint/2010/main" val="4121668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253</Words>
  <Application>Microsoft Office PowerPoint</Application>
  <PresentationFormat>Widescreen</PresentationFormat>
  <Paragraphs>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Riverdale Nursing Home</vt:lpstr>
      <vt:lpstr>Work place task I I have chosen staff communication at Riverdale nursing home  Riverdale nursing home has carers and senior carers also nurse and administrative staff working across to buildings this can be very difficult to communicate to each other and keep up to date with the details of the service users health and wellbeing. Current problem the care home may face is missed messages that can delay giving the proper care to the service users. Good communication helps staff provide a safe and professional care to the service users. When communication is poor  ,important information can be missed that can cause serious home to the service users.</vt:lpstr>
      <vt:lpstr>Microsoft 365 (teams) Microsoft teams is a communication and collaboration platform included in microft 365 it allows staff to send instant messages that are important in a professional way and can also hold important meeting to discuss the service users care plan professionally. It also really good to user teams instead of other platforms as it a lot easier for night shift carers to update day shift carers before they leave. </vt:lpstr>
      <vt:lpstr>Benefits and disadvantages benefits:faster communication and supports remote meetings diasadvantages: internet connection needed  </vt:lpstr>
      <vt:lpstr>Conclusion Microsoft Teams is the most suitable communication tool for Riverdale Nursing Home because it improves comunication between staff working different shifts and in different building.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zakaria z</dc:creator>
  <cp:lastModifiedBy>zakaria z</cp:lastModifiedBy>
  <cp:revision>1</cp:revision>
  <dcterms:created xsi:type="dcterms:W3CDTF">2026-07-20T21:25:30Z</dcterms:created>
  <dcterms:modified xsi:type="dcterms:W3CDTF">2026-07-20T21:30:26Z</dcterms:modified>
</cp:coreProperties>
</file>