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88" d="100"/>
          <a:sy n="88" d="100"/>
        </p:scale>
        <p:origin x="69" y="4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286D4F-F1EE-452B-A3E4-6DB14D7C83A2}" type="datetimeFigureOut">
              <a:rPr lang="en-GB" smtClean="0"/>
              <a:t>12/09/2019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3C76CB-7007-4437-8C7D-D4C5457C6E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6753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6D819EB-3B4A-4E47-B8BC-A96528913B89}" type="slidenum">
              <a:rPr lang="en-GB" altLang="en-US"/>
              <a:pPr/>
              <a:t>2</a:t>
            </a:fld>
            <a:endParaRPr lang="en-GB" altLang="en-US"/>
          </a:p>
        </p:txBody>
      </p:sp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427707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DB929DC-EF6B-40BD-8726-B041E455181C}" type="slidenum">
              <a:rPr lang="en-GB" altLang="en-US"/>
              <a:pPr/>
              <a:t>3</a:t>
            </a:fld>
            <a:endParaRPr lang="en-GB" altLang="en-US"/>
          </a:p>
        </p:txBody>
      </p:sp>
      <p:sp>
        <p:nvSpPr>
          <p:cNvPr id="542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43856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279B2ED-7EB5-47C5-A820-4D043FF66E73}" type="slidenum">
              <a:rPr lang="en-GB" altLang="en-US"/>
              <a:pPr/>
              <a:t>4</a:t>
            </a:fld>
            <a:endParaRPr lang="en-GB" altLang="en-US"/>
          </a:p>
        </p:txBody>
      </p:sp>
      <p:sp>
        <p:nvSpPr>
          <p:cNvPr id="563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776307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31D92C0-AC8E-4177-B7E0-C9001584B43D}" type="slidenum">
              <a:rPr lang="en-GB" altLang="en-US"/>
              <a:pPr/>
              <a:t>5</a:t>
            </a:fld>
            <a:endParaRPr lang="en-GB" altLang="en-US"/>
          </a:p>
        </p:txBody>
      </p:sp>
      <p:sp>
        <p:nvSpPr>
          <p:cNvPr id="583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966745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9D90FA8-8C5E-4592-88CB-05EABBEE4AFC}" type="slidenum">
              <a:rPr lang="en-GB" altLang="en-US"/>
              <a:pPr/>
              <a:t>6</a:t>
            </a:fld>
            <a:endParaRPr lang="en-GB" altLang="en-US"/>
          </a:p>
        </p:txBody>
      </p:sp>
      <p:sp>
        <p:nvSpPr>
          <p:cNvPr id="604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037218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0C0B7D3-8184-40F2-BD9E-450E49FF9428}" type="slidenum">
              <a:rPr lang="en-GB" altLang="en-US"/>
              <a:pPr/>
              <a:t>7</a:t>
            </a:fld>
            <a:endParaRPr lang="en-GB" altLang="en-US"/>
          </a:p>
        </p:txBody>
      </p:sp>
      <p:sp>
        <p:nvSpPr>
          <p:cNvPr id="62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Easily show you a set of slides of my own daughter and you have your own examples.</a:t>
            </a:r>
          </a:p>
        </p:txBody>
      </p:sp>
    </p:spTree>
    <p:extLst>
      <p:ext uri="{BB962C8B-B14F-4D97-AF65-F5344CB8AC3E}">
        <p14:creationId xmlns:p14="http://schemas.microsoft.com/office/powerpoint/2010/main" val="37989127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F45C4-E784-44FF-8B2F-C99F52A02E25}" type="datetimeFigureOut">
              <a:rPr lang="en-GB" smtClean="0"/>
              <a:t>12/09/2019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07C8-00CC-4208-A232-F3A923D632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84097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F45C4-E784-44FF-8B2F-C99F52A02E25}" type="datetimeFigureOut">
              <a:rPr lang="en-GB" smtClean="0"/>
              <a:t>12/09/2019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07C8-00CC-4208-A232-F3A923D632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57579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F45C4-E784-44FF-8B2F-C99F52A02E25}" type="datetimeFigureOut">
              <a:rPr lang="en-GB" smtClean="0"/>
              <a:t>12/09/2019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07C8-00CC-4208-A232-F3A923D632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61026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F45C4-E784-44FF-8B2F-C99F52A02E25}" type="datetimeFigureOut">
              <a:rPr lang="en-GB" smtClean="0"/>
              <a:t>12/09/2019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07C8-00CC-4208-A232-F3A923D632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08968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F45C4-E784-44FF-8B2F-C99F52A02E25}" type="datetimeFigureOut">
              <a:rPr lang="en-GB" smtClean="0"/>
              <a:t>12/09/2019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07C8-00CC-4208-A232-F3A923D632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42218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F45C4-E784-44FF-8B2F-C99F52A02E25}" type="datetimeFigureOut">
              <a:rPr lang="en-GB" smtClean="0"/>
              <a:t>12/09/2019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07C8-00CC-4208-A232-F3A923D632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26787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F45C4-E784-44FF-8B2F-C99F52A02E25}" type="datetimeFigureOut">
              <a:rPr lang="en-GB" smtClean="0"/>
              <a:t>12/09/2019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07C8-00CC-4208-A232-F3A923D632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66210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F45C4-E784-44FF-8B2F-C99F52A02E25}" type="datetimeFigureOut">
              <a:rPr lang="en-GB" smtClean="0"/>
              <a:t>12/09/2019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07C8-00CC-4208-A232-F3A923D632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84212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F45C4-E784-44FF-8B2F-C99F52A02E25}" type="datetimeFigureOut">
              <a:rPr lang="en-GB" smtClean="0"/>
              <a:t>12/09/2019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07C8-00CC-4208-A232-F3A923D632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43074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F45C4-E784-44FF-8B2F-C99F52A02E25}" type="datetimeFigureOut">
              <a:rPr lang="en-GB" smtClean="0"/>
              <a:t>12/09/2019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07C8-00CC-4208-A232-F3A923D632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4613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F45C4-E784-44FF-8B2F-C99F52A02E25}" type="datetimeFigureOut">
              <a:rPr lang="en-GB" smtClean="0"/>
              <a:t>12/09/2019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07C8-00CC-4208-A232-F3A923D632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38509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2F45C4-E784-44FF-8B2F-C99F52A02E25}" type="datetimeFigureOut">
              <a:rPr lang="en-GB" smtClean="0"/>
              <a:t>12/09/2019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8B07C8-00CC-4208-A232-F3A923D632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8360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928859"/>
          </a:xfrm>
        </p:spPr>
        <p:txBody>
          <a:bodyPr/>
          <a:lstStyle/>
          <a:p>
            <a:r>
              <a:rPr lang="en-GB" dirty="0" smtClean="0"/>
              <a:t>Sustained shared thinking?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240162" y="3602038"/>
            <a:ext cx="4427838" cy="685757"/>
          </a:xfrm>
        </p:spPr>
        <p:txBody>
          <a:bodyPr/>
          <a:lstStyle/>
          <a:p>
            <a:r>
              <a:rPr lang="en-GB" dirty="0" smtClean="0"/>
              <a:t>Example from Reggio Emilia 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3362" y="2616304"/>
            <a:ext cx="4572638" cy="3429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0536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watch-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042052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watch-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04245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watch-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128320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watch-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53102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watch-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559983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watch-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256723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</Words>
  <Application>Microsoft Office PowerPoint</Application>
  <PresentationFormat>Widescreen</PresentationFormat>
  <Paragraphs>9</Paragraphs>
  <Slides>7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Sustained shared thinking?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Sustained shared thinking?</dc:title>
  <dc:creator>Jane Waters</dc:creator>
  <cp:lastModifiedBy>Paul Darby</cp:lastModifiedBy>
  <cp:revision>2</cp:revision>
  <dcterms:created xsi:type="dcterms:W3CDTF">2017-10-17T11:22:40Z</dcterms:created>
  <dcterms:modified xsi:type="dcterms:W3CDTF">2019-09-12T13:57:55Z</dcterms:modified>
</cp:coreProperties>
</file>