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57" r:id="rId4"/>
    <p:sldId id="258"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664438-0D2B-C407-9336-18E9AAC4EC3A}" v="434" dt="2024-11-20T12:23:48.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o Stojka (2312219)" userId="S::2312219@student.uwtsd.ac.uk::696e9666-ea81-4886-81a5-32604e44c15e" providerId="AD" clId="Web-{7A664438-0D2B-C407-9336-18E9AAC4EC3A}"/>
    <pc:docChg chg="addSld delSld modSld sldOrd modMainMaster">
      <pc:chgData name="Mario Stojka (2312219)" userId="S::2312219@student.uwtsd.ac.uk::696e9666-ea81-4886-81a5-32604e44c15e" providerId="AD" clId="Web-{7A664438-0D2B-C407-9336-18E9AAC4EC3A}" dt="2024-11-20T12:23:48.593" v="454"/>
      <pc:docMkLst>
        <pc:docMk/>
      </pc:docMkLst>
      <pc:sldChg chg="modSp mod setBg">
        <pc:chgData name="Mario Stojka (2312219)" userId="S::2312219@student.uwtsd.ac.uk::696e9666-ea81-4886-81a5-32604e44c15e" providerId="AD" clId="Web-{7A664438-0D2B-C407-9336-18E9AAC4EC3A}" dt="2024-11-20T11:50:36.890" v="160" actId="20577"/>
        <pc:sldMkLst>
          <pc:docMk/>
          <pc:sldMk cId="109857222" sldId="256"/>
        </pc:sldMkLst>
        <pc:spChg chg="mod">
          <ac:chgData name="Mario Stojka (2312219)" userId="S::2312219@student.uwtsd.ac.uk::696e9666-ea81-4886-81a5-32604e44c15e" providerId="AD" clId="Web-{7A664438-0D2B-C407-9336-18E9AAC4EC3A}" dt="2024-11-20T11:17:53.217" v="43" actId="20577"/>
          <ac:spMkLst>
            <pc:docMk/>
            <pc:sldMk cId="109857222" sldId="256"/>
            <ac:spMk id="2" creationId="{00000000-0000-0000-0000-000000000000}"/>
          </ac:spMkLst>
        </pc:spChg>
        <pc:spChg chg="mod">
          <ac:chgData name="Mario Stojka (2312219)" userId="S::2312219@student.uwtsd.ac.uk::696e9666-ea81-4886-81a5-32604e44c15e" providerId="AD" clId="Web-{7A664438-0D2B-C407-9336-18E9AAC4EC3A}" dt="2024-11-20T11:50:36.890" v="160" actId="20577"/>
          <ac:spMkLst>
            <pc:docMk/>
            <pc:sldMk cId="109857222" sldId="256"/>
            <ac:spMk id="3" creationId="{00000000-0000-0000-0000-000000000000}"/>
          </ac:spMkLst>
        </pc:spChg>
      </pc:sldChg>
      <pc:sldChg chg="modSp new mod setBg">
        <pc:chgData name="Mario Stojka (2312219)" userId="S::2312219@student.uwtsd.ac.uk::696e9666-ea81-4886-81a5-32604e44c15e" providerId="AD" clId="Web-{7A664438-0D2B-C407-9336-18E9AAC4EC3A}" dt="2024-11-20T12:17:05.392" v="334" actId="20577"/>
        <pc:sldMkLst>
          <pc:docMk/>
          <pc:sldMk cId="3883569959" sldId="257"/>
        </pc:sldMkLst>
        <pc:spChg chg="mod">
          <ac:chgData name="Mario Stojka (2312219)" userId="S::2312219@student.uwtsd.ac.uk::696e9666-ea81-4886-81a5-32604e44c15e" providerId="AD" clId="Web-{7A664438-0D2B-C407-9336-18E9AAC4EC3A}" dt="2024-11-20T12:17:05.392" v="334" actId="20577"/>
          <ac:spMkLst>
            <pc:docMk/>
            <pc:sldMk cId="3883569959" sldId="257"/>
            <ac:spMk id="2" creationId="{991D14CC-B544-6DB8-CC9A-36BD570BBB65}"/>
          </ac:spMkLst>
        </pc:spChg>
        <pc:spChg chg="mod">
          <ac:chgData name="Mario Stojka (2312219)" userId="S::2312219@student.uwtsd.ac.uk::696e9666-ea81-4886-81a5-32604e44c15e" providerId="AD" clId="Web-{7A664438-0D2B-C407-9336-18E9AAC4EC3A}" dt="2024-11-20T11:58:38.984" v="253" actId="1076"/>
          <ac:spMkLst>
            <pc:docMk/>
            <pc:sldMk cId="3883569959" sldId="257"/>
            <ac:spMk id="3" creationId="{43A9A7F4-4161-389D-D952-D7DEB4EBDB95}"/>
          </ac:spMkLst>
        </pc:spChg>
      </pc:sldChg>
      <pc:sldChg chg="addSp delSp modSp new mod setBg">
        <pc:chgData name="Mario Stojka (2312219)" userId="S::2312219@student.uwtsd.ac.uk::696e9666-ea81-4886-81a5-32604e44c15e" providerId="AD" clId="Web-{7A664438-0D2B-C407-9336-18E9AAC4EC3A}" dt="2024-11-20T12:14:47.497" v="333" actId="20577"/>
        <pc:sldMkLst>
          <pc:docMk/>
          <pc:sldMk cId="2566112625" sldId="258"/>
        </pc:sldMkLst>
        <pc:spChg chg="mod">
          <ac:chgData name="Mario Stojka (2312219)" userId="S::2312219@student.uwtsd.ac.uk::696e9666-ea81-4886-81a5-32604e44c15e" providerId="AD" clId="Web-{7A664438-0D2B-C407-9336-18E9AAC4EC3A}" dt="2024-11-20T11:54:36.179" v="229" actId="1076"/>
          <ac:spMkLst>
            <pc:docMk/>
            <pc:sldMk cId="2566112625" sldId="258"/>
            <ac:spMk id="2" creationId="{E5B00E1D-BC88-6896-5CBB-BF9E7DE12117}"/>
          </ac:spMkLst>
        </pc:spChg>
        <pc:spChg chg="del">
          <ac:chgData name="Mario Stojka (2312219)" userId="S::2312219@student.uwtsd.ac.uk::696e9666-ea81-4886-81a5-32604e44c15e" providerId="AD" clId="Web-{7A664438-0D2B-C407-9336-18E9AAC4EC3A}" dt="2024-11-20T11:23:00.180" v="79"/>
          <ac:spMkLst>
            <pc:docMk/>
            <pc:sldMk cId="2566112625" sldId="258"/>
            <ac:spMk id="3" creationId="{B4784FC8-F69E-5E4C-0DB4-9048FC0701D6}"/>
          </ac:spMkLst>
        </pc:spChg>
        <pc:spChg chg="add mod">
          <ac:chgData name="Mario Stojka (2312219)" userId="S::2312219@student.uwtsd.ac.uk::696e9666-ea81-4886-81a5-32604e44c15e" providerId="AD" clId="Web-{7A664438-0D2B-C407-9336-18E9AAC4EC3A}" dt="2024-11-20T12:14:47.497" v="333" actId="20577"/>
          <ac:spMkLst>
            <pc:docMk/>
            <pc:sldMk cId="2566112625" sldId="258"/>
            <ac:spMk id="6" creationId="{5A506444-D9DE-0BD7-4D7D-E2D493435CC5}"/>
          </ac:spMkLst>
        </pc:spChg>
        <pc:picChg chg="add del mod ord">
          <ac:chgData name="Mario Stojka (2312219)" userId="S::2312219@student.uwtsd.ac.uk::696e9666-ea81-4886-81a5-32604e44c15e" providerId="AD" clId="Web-{7A664438-0D2B-C407-9336-18E9AAC4EC3A}" dt="2024-11-20T11:54:48.398" v="231"/>
          <ac:picMkLst>
            <pc:docMk/>
            <pc:sldMk cId="2566112625" sldId="258"/>
            <ac:picMk id="4" creationId="{906BAF8E-9073-F0D3-033A-763A9ECF99A7}"/>
          </ac:picMkLst>
        </pc:picChg>
        <pc:picChg chg="add del">
          <ac:chgData name="Mario Stojka (2312219)" userId="S::2312219@student.uwtsd.ac.uk::696e9666-ea81-4886-81a5-32604e44c15e" providerId="AD" clId="Web-{7A664438-0D2B-C407-9336-18E9AAC4EC3A}" dt="2024-11-20T11:54:57.258" v="233"/>
          <ac:picMkLst>
            <pc:docMk/>
            <pc:sldMk cId="2566112625" sldId="258"/>
            <ac:picMk id="7" creationId="{906BAF8E-9073-F0D3-033A-763A9ECF99A7}"/>
          </ac:picMkLst>
        </pc:picChg>
      </pc:sldChg>
      <pc:sldChg chg="addSp delSp modSp new del mod ord setBg">
        <pc:chgData name="Mario Stojka (2312219)" userId="S::2312219@student.uwtsd.ac.uk::696e9666-ea81-4886-81a5-32604e44c15e" providerId="AD" clId="Web-{7A664438-0D2B-C407-9336-18E9AAC4EC3A}" dt="2024-11-20T12:03:14.571" v="256"/>
        <pc:sldMkLst>
          <pc:docMk/>
          <pc:sldMk cId="1320452632" sldId="259"/>
        </pc:sldMkLst>
        <pc:spChg chg="mod">
          <ac:chgData name="Mario Stojka (2312219)" userId="S::2312219@student.uwtsd.ac.uk::696e9666-ea81-4886-81a5-32604e44c15e" providerId="AD" clId="Web-{7A664438-0D2B-C407-9336-18E9AAC4EC3A}" dt="2024-11-20T11:24:46.480" v="99" actId="20577"/>
          <ac:spMkLst>
            <pc:docMk/>
            <pc:sldMk cId="1320452632" sldId="259"/>
            <ac:spMk id="2" creationId="{CF595B6B-361D-26DA-061F-E762DACA38C5}"/>
          </ac:spMkLst>
        </pc:spChg>
        <pc:spChg chg="del">
          <ac:chgData name="Mario Stojka (2312219)" userId="S::2312219@student.uwtsd.ac.uk::696e9666-ea81-4886-81a5-32604e44c15e" providerId="AD" clId="Web-{7A664438-0D2B-C407-9336-18E9AAC4EC3A}" dt="2024-11-20T11:26:41.968" v="102"/>
          <ac:spMkLst>
            <pc:docMk/>
            <pc:sldMk cId="1320452632" sldId="259"/>
            <ac:spMk id="3" creationId="{E3AFB9A0-1859-40DD-9DDC-51E571216542}"/>
          </ac:spMkLst>
        </pc:spChg>
        <pc:graphicFrameChg chg="add mod ord modGraphic">
          <ac:chgData name="Mario Stojka (2312219)" userId="S::2312219@student.uwtsd.ac.uk::696e9666-ea81-4886-81a5-32604e44c15e" providerId="AD" clId="Web-{7A664438-0D2B-C407-9336-18E9AAC4EC3A}" dt="2024-11-20T11:28:13.643" v="130" actId="20577"/>
          <ac:graphicFrameMkLst>
            <pc:docMk/>
            <pc:sldMk cId="1320452632" sldId="259"/>
            <ac:graphicFrameMk id="4" creationId="{57DBD9E9-A370-ED05-5746-AB1D97093B3E}"/>
          </ac:graphicFrameMkLst>
        </pc:graphicFrameChg>
      </pc:sldChg>
      <pc:sldChg chg="addSp delSp modSp new mod">
        <pc:chgData name="Mario Stojka (2312219)" userId="S::2312219@student.uwtsd.ac.uk::696e9666-ea81-4886-81a5-32604e44c15e" providerId="AD" clId="Web-{7A664438-0D2B-C407-9336-18E9AAC4EC3A}" dt="2024-11-20T12:11:58.854" v="329" actId="20577"/>
        <pc:sldMkLst>
          <pc:docMk/>
          <pc:sldMk cId="1034233909" sldId="260"/>
        </pc:sldMkLst>
        <pc:spChg chg="mod">
          <ac:chgData name="Mario Stojka (2312219)" userId="S::2312219@student.uwtsd.ac.uk::696e9666-ea81-4886-81a5-32604e44c15e" providerId="AD" clId="Web-{7A664438-0D2B-C407-9336-18E9AAC4EC3A}" dt="2024-11-20T12:11:58.854" v="329" actId="20577"/>
          <ac:spMkLst>
            <pc:docMk/>
            <pc:sldMk cId="1034233909" sldId="260"/>
            <ac:spMk id="2" creationId="{692C61F0-590E-4D98-B235-3963A873037D}"/>
          </ac:spMkLst>
        </pc:spChg>
        <pc:spChg chg="del">
          <ac:chgData name="Mario Stojka (2312219)" userId="S::2312219@student.uwtsd.ac.uk::696e9666-ea81-4886-81a5-32604e44c15e" providerId="AD" clId="Web-{7A664438-0D2B-C407-9336-18E9AAC4EC3A}" dt="2024-11-20T11:38:06.366" v="132"/>
          <ac:spMkLst>
            <pc:docMk/>
            <pc:sldMk cId="1034233909" sldId="260"/>
            <ac:spMk id="3" creationId="{665D71BD-4331-DE5E-1EF4-B1C4DBD596C4}"/>
          </ac:spMkLst>
        </pc:spChg>
        <pc:picChg chg="add mod ord">
          <ac:chgData name="Mario Stojka (2312219)" userId="S::2312219@student.uwtsd.ac.uk::696e9666-ea81-4886-81a5-32604e44c15e" providerId="AD" clId="Web-{7A664438-0D2B-C407-9336-18E9AAC4EC3A}" dt="2024-11-20T11:38:06.381" v="133"/>
          <ac:picMkLst>
            <pc:docMk/>
            <pc:sldMk cId="1034233909" sldId="260"/>
            <ac:picMk id="4" creationId="{8D0D0EBB-F89B-4827-9399-CEE02CEBA960}"/>
          </ac:picMkLst>
        </pc:picChg>
      </pc:sldChg>
      <pc:sldChg chg="modSp new mod ord setBg">
        <pc:chgData name="Mario Stojka (2312219)" userId="S::2312219@student.uwtsd.ac.uk::696e9666-ea81-4886-81a5-32604e44c15e" providerId="AD" clId="Web-{7A664438-0D2B-C407-9336-18E9AAC4EC3A}" dt="2024-11-20T12:23:48.593" v="454"/>
        <pc:sldMkLst>
          <pc:docMk/>
          <pc:sldMk cId="2850325311" sldId="261"/>
        </pc:sldMkLst>
        <pc:spChg chg="mod">
          <ac:chgData name="Mario Stojka (2312219)" userId="S::2312219@student.uwtsd.ac.uk::696e9666-ea81-4886-81a5-32604e44c15e" providerId="AD" clId="Web-{7A664438-0D2B-C407-9336-18E9AAC4EC3A}" dt="2024-11-20T12:22:18.559" v="451" actId="20577"/>
          <ac:spMkLst>
            <pc:docMk/>
            <pc:sldMk cId="2850325311" sldId="261"/>
            <ac:spMk id="2" creationId="{BC16C81A-79E3-9412-55DD-F0F559378328}"/>
          </ac:spMkLst>
        </pc:spChg>
        <pc:spChg chg="mod">
          <ac:chgData name="Mario Stojka (2312219)" userId="S::2312219@student.uwtsd.ac.uk::696e9666-ea81-4886-81a5-32604e44c15e" providerId="AD" clId="Web-{7A664438-0D2B-C407-9336-18E9AAC4EC3A}" dt="2024-11-20T12:22:12.777" v="450" actId="20577"/>
          <ac:spMkLst>
            <pc:docMk/>
            <pc:sldMk cId="2850325311" sldId="261"/>
            <ac:spMk id="3" creationId="{FB17223A-7291-27D4-8E6A-A735C14A8A7C}"/>
          </ac:spMkLst>
        </pc:spChg>
      </pc:sldChg>
      <pc:sldMasterChg chg="mod setBg modSldLayout">
        <pc:chgData name="Mario Stojka (2312219)" userId="S::2312219@student.uwtsd.ac.uk::696e9666-ea81-4886-81a5-32604e44c15e" providerId="AD" clId="Web-{7A664438-0D2B-C407-9336-18E9AAC4EC3A}" dt="2024-11-20T11:40:52.574" v="143"/>
        <pc:sldMasterMkLst>
          <pc:docMk/>
          <pc:sldMasterMk cId="2460954070" sldId="2147483660"/>
        </pc:sldMasterMkLst>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2385387890" sldId="2147483661"/>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949138452" sldId="2147483662"/>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2591524520" sldId="2147483663"/>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1203092039" sldId="2147483664"/>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3733172339" sldId="2147483665"/>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3210312558" sldId="2147483666"/>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3146388984" sldId="2147483667"/>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3171841454" sldId="2147483668"/>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1718958274" sldId="2147483669"/>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2202905451" sldId="2147483670"/>
          </pc:sldLayoutMkLst>
        </pc:sldLayoutChg>
        <pc:sldLayoutChg chg="mod">
          <pc:chgData name="Mario Stojka (2312219)" userId="S::2312219@student.uwtsd.ac.uk::696e9666-ea81-4886-81a5-32604e44c15e" providerId="AD" clId="Web-{7A664438-0D2B-C407-9336-18E9AAC4EC3A}" dt="2024-11-20T11:40:52.574" v="143"/>
          <pc:sldLayoutMkLst>
            <pc:docMk/>
            <pc:sldMasterMk cId="2460954070" sldId="2147483660"/>
            <pc:sldLayoutMk cId="3479445657" sldId="2147483671"/>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V2EfL1j4KYE?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fillRect t="-13000" b="-13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34174"/>
            <a:ext cx="9144000" cy="1395564"/>
          </a:xfrm>
        </p:spPr>
        <p:txBody>
          <a:bodyPr>
            <a:normAutofit fontScale="90000"/>
          </a:bodyPr>
          <a:lstStyle/>
          <a:p>
            <a:br>
              <a:rPr lang="en-US" dirty="0"/>
            </a:br>
            <a:endParaRPr lang="en-US" dirty="0"/>
          </a:p>
        </p:txBody>
      </p:sp>
      <p:sp>
        <p:nvSpPr>
          <p:cNvPr id="3" name="Subtitle 2"/>
          <p:cNvSpPr>
            <a:spLocks noGrp="1"/>
          </p:cNvSpPr>
          <p:nvPr>
            <p:ph type="subTitle" idx="1"/>
          </p:nvPr>
        </p:nvSpPr>
        <p:spPr>
          <a:xfrm>
            <a:off x="6771736" y="381510"/>
            <a:ext cx="5707812" cy="3194139"/>
          </a:xfrm>
        </p:spPr>
        <p:txBody>
          <a:bodyPr vert="horz" lIns="91440" tIns="45720" rIns="91440" bIns="45720" rtlCol="0" anchor="t">
            <a:normAutofit/>
          </a:bodyPr>
          <a:lstStyle/>
          <a:p>
            <a:r>
              <a:rPr lang="en-US" sz="4000" b="1" dirty="0">
                <a:solidFill>
                  <a:schemeClr val="bg1"/>
                </a:solidFill>
                <a:latin typeface="Forte"/>
              </a:rPr>
              <a:t>Muhammad </a:t>
            </a:r>
            <a:r>
              <a:rPr lang="en-US" sz="4000" b="1" err="1">
                <a:solidFill>
                  <a:schemeClr val="bg1"/>
                </a:solidFill>
                <a:latin typeface="Forte"/>
              </a:rPr>
              <a:t>ali</a:t>
            </a:r>
            <a:r>
              <a:rPr lang="en-US" b="1" dirty="0">
                <a:solidFill>
                  <a:schemeClr val="bg1"/>
                </a:solidFill>
                <a:latin typeface="Forte"/>
              </a:rPr>
              <a:t>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fillRect t="-13000" b="-13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6C81A-79E3-9412-55DD-F0F559378328}"/>
              </a:ext>
            </a:extLst>
          </p:cNvPr>
          <p:cNvSpPr>
            <a:spLocks noGrp="1"/>
          </p:cNvSpPr>
          <p:nvPr>
            <p:ph type="title"/>
          </p:nvPr>
        </p:nvSpPr>
        <p:spPr/>
        <p:txBody>
          <a:bodyPr/>
          <a:lstStyle/>
          <a:p>
            <a:r>
              <a:rPr lang="en-US" dirty="0">
                <a:solidFill>
                  <a:schemeClr val="accent1"/>
                </a:solidFill>
              </a:rPr>
              <a:t>Content </a:t>
            </a:r>
            <a:r>
              <a:rPr lang="en-US" dirty="0"/>
              <a:t>  </a:t>
            </a:r>
          </a:p>
        </p:txBody>
      </p:sp>
      <p:sp>
        <p:nvSpPr>
          <p:cNvPr id="3" name="Content Placeholder 2">
            <a:extLst>
              <a:ext uri="{FF2B5EF4-FFF2-40B4-BE49-F238E27FC236}">
                <a16:creationId xmlns:a16="http://schemas.microsoft.com/office/drawing/2014/main" id="{FB17223A-7291-27D4-8E6A-A735C14A8A7C}"/>
              </a:ext>
            </a:extLst>
          </p:cNvPr>
          <p:cNvSpPr>
            <a:spLocks noGrp="1"/>
          </p:cNvSpPr>
          <p:nvPr>
            <p:ph idx="1"/>
          </p:nvPr>
        </p:nvSpPr>
        <p:spPr/>
        <p:txBody>
          <a:bodyPr vert="horz" lIns="91440" tIns="45720" rIns="91440" bIns="45720" rtlCol="0" anchor="t">
            <a:normAutofit/>
          </a:bodyPr>
          <a:lstStyle/>
          <a:p>
            <a:r>
              <a:rPr lang="en-US" b="1" dirty="0">
                <a:solidFill>
                  <a:schemeClr val="accent1"/>
                </a:solidFill>
              </a:rPr>
              <a:t>Who he was? </a:t>
            </a:r>
          </a:p>
          <a:p>
            <a:r>
              <a:rPr lang="en-US" b="1" dirty="0">
                <a:solidFill>
                  <a:schemeClr val="accent1"/>
                </a:solidFill>
              </a:rPr>
              <a:t>What did he achieve</a:t>
            </a:r>
          </a:p>
          <a:p>
            <a:r>
              <a:rPr lang="en-US" b="1" dirty="0">
                <a:solidFill>
                  <a:schemeClr val="accent1"/>
                </a:solidFill>
              </a:rPr>
              <a:t>Why was he the one of the best boxers in the world.</a:t>
            </a:r>
          </a:p>
          <a:p>
            <a:r>
              <a:rPr lang="en-US" b="1" dirty="0">
                <a:solidFill>
                  <a:schemeClr val="accent1"/>
                </a:solidFill>
              </a:rPr>
              <a:t>Facts about Muhammad Ali</a:t>
            </a:r>
          </a:p>
          <a:p>
            <a:r>
              <a:rPr lang="en-US" b="1" dirty="0">
                <a:solidFill>
                  <a:schemeClr val="accent1"/>
                </a:solidFill>
              </a:rPr>
              <a:t>How many fights he had in his career</a:t>
            </a:r>
          </a:p>
          <a:p>
            <a:endParaRPr lang="en-US" dirty="0"/>
          </a:p>
        </p:txBody>
      </p:sp>
    </p:spTree>
    <p:extLst>
      <p:ext uri="{BB962C8B-B14F-4D97-AF65-F5344CB8AC3E}">
        <p14:creationId xmlns:p14="http://schemas.microsoft.com/office/powerpoint/2010/main" val="2850325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D14CC-B544-6DB8-CC9A-36BD570BBB65}"/>
              </a:ext>
            </a:extLst>
          </p:cNvPr>
          <p:cNvSpPr>
            <a:spLocks noGrp="1"/>
          </p:cNvSpPr>
          <p:nvPr>
            <p:ph type="title"/>
          </p:nvPr>
        </p:nvSpPr>
        <p:spPr>
          <a:xfrm>
            <a:off x="5644" y="-185208"/>
            <a:ext cx="10515600" cy="1325563"/>
          </a:xfrm>
        </p:spPr>
        <p:txBody>
          <a:bodyPr/>
          <a:lstStyle/>
          <a:p>
            <a:r>
              <a:rPr lang="en-US" dirty="0">
                <a:solidFill>
                  <a:schemeClr val="bg1"/>
                </a:solidFill>
              </a:rPr>
              <a:t>Who he was ?</a:t>
            </a:r>
          </a:p>
        </p:txBody>
      </p:sp>
      <p:sp>
        <p:nvSpPr>
          <p:cNvPr id="3" name="Content Placeholder 2">
            <a:extLst>
              <a:ext uri="{FF2B5EF4-FFF2-40B4-BE49-F238E27FC236}">
                <a16:creationId xmlns:a16="http://schemas.microsoft.com/office/drawing/2014/main" id="{43A9A7F4-4161-389D-D952-D7DEB4EBDB95}"/>
              </a:ext>
            </a:extLst>
          </p:cNvPr>
          <p:cNvSpPr>
            <a:spLocks noGrp="1"/>
          </p:cNvSpPr>
          <p:nvPr>
            <p:ph idx="1"/>
          </p:nvPr>
        </p:nvSpPr>
        <p:spPr>
          <a:xfrm>
            <a:off x="273755" y="5014736"/>
            <a:ext cx="10515600" cy="4351338"/>
          </a:xfrm>
        </p:spPr>
        <p:txBody>
          <a:bodyPr vert="horz" lIns="91440" tIns="45720" rIns="91440" bIns="45720" rtlCol="0" anchor="t">
            <a:normAutofit/>
          </a:bodyPr>
          <a:lstStyle/>
          <a:p>
            <a:pPr marL="0" indent="0">
              <a:buNone/>
            </a:pPr>
            <a:r>
              <a:rPr lang="en-US" sz="2400" dirty="0">
                <a:solidFill>
                  <a:schemeClr val="bg1"/>
                </a:solidFill>
                <a:latin typeface="Arial"/>
                <a:cs typeface="Arial"/>
              </a:rPr>
              <a:t>Muhammad Ali was an American professional boxer. Nicknamed "The Greatest", he is regarded as one of the most significant sports figures of the 20th century. Widely regarded as one of the greatest heavyweight boxers of all time, he held the Ring magazine heavyweight title from 1964 to 1970.</a:t>
            </a:r>
            <a:endParaRPr lang="en-US" sz="2400" dirty="0">
              <a:solidFill>
                <a:schemeClr val="bg1"/>
              </a:solidFill>
            </a:endParaRPr>
          </a:p>
        </p:txBody>
      </p:sp>
    </p:spTree>
    <p:extLst>
      <p:ext uri="{BB962C8B-B14F-4D97-AF65-F5344CB8AC3E}">
        <p14:creationId xmlns:p14="http://schemas.microsoft.com/office/powerpoint/2010/main" val="3883569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00E1D-BC88-6896-5CBB-BF9E7DE12117}"/>
              </a:ext>
            </a:extLst>
          </p:cNvPr>
          <p:cNvSpPr>
            <a:spLocks noGrp="1"/>
          </p:cNvSpPr>
          <p:nvPr>
            <p:ph type="title"/>
          </p:nvPr>
        </p:nvSpPr>
        <p:spPr>
          <a:xfrm>
            <a:off x="838200" y="-1764"/>
            <a:ext cx="10515600" cy="662341"/>
          </a:xfrm>
        </p:spPr>
        <p:txBody>
          <a:bodyPr>
            <a:normAutofit fontScale="90000"/>
          </a:bodyPr>
          <a:lstStyle/>
          <a:p>
            <a:r>
              <a:rPr lang="en-US" dirty="0"/>
              <a:t>Three important facts about Muhammad Ali</a:t>
            </a:r>
          </a:p>
        </p:txBody>
      </p:sp>
      <p:sp>
        <p:nvSpPr>
          <p:cNvPr id="6" name="Content Placeholder 5">
            <a:extLst>
              <a:ext uri="{FF2B5EF4-FFF2-40B4-BE49-F238E27FC236}">
                <a16:creationId xmlns:a16="http://schemas.microsoft.com/office/drawing/2014/main" id="{5A506444-D9DE-0BD7-4D7D-E2D493435CC5}"/>
              </a:ext>
            </a:extLst>
          </p:cNvPr>
          <p:cNvSpPr>
            <a:spLocks noGrp="1"/>
          </p:cNvSpPr>
          <p:nvPr>
            <p:ph idx="1"/>
          </p:nvPr>
        </p:nvSpPr>
        <p:spPr>
          <a:xfrm>
            <a:off x="5645" y="668514"/>
            <a:ext cx="10515600" cy="4351338"/>
          </a:xfrm>
        </p:spPr>
        <p:txBody>
          <a:bodyPr vert="horz" lIns="91440" tIns="45720" rIns="91440" bIns="45720" rtlCol="0" anchor="t">
            <a:normAutofit lnSpcReduction="10000"/>
          </a:bodyPr>
          <a:lstStyle/>
          <a:p>
            <a:r>
              <a:rPr lang="en-US" b="1" dirty="0">
                <a:ea typeface="+mn-lt"/>
                <a:cs typeface="+mn-lt"/>
              </a:rPr>
              <a:t>Muhammad Ali was one of the greatest boxers in history, the first fighter to win the world heavyweight championship on three separate occasions. In addition, he was known for his social message of black pride and black resistance to white domination</a:t>
            </a:r>
            <a:r>
              <a:rPr lang="en-US" b="1" dirty="0">
                <a:solidFill>
                  <a:schemeClr val="bg1"/>
                </a:solidFill>
                <a:ea typeface="+mn-lt"/>
                <a:cs typeface="+mn-lt"/>
              </a:rPr>
              <a:t> </a:t>
            </a:r>
            <a:r>
              <a:rPr lang="en-US" b="1" dirty="0">
                <a:ea typeface="+mn-lt"/>
                <a:cs typeface="+mn-lt"/>
              </a:rPr>
              <a:t>and for refusing induction into the U.S. Army during the Vietnam War.</a:t>
            </a:r>
            <a:endParaRPr lang="en-US" sz="2400" b="1" dirty="0">
              <a:ea typeface="+mn-lt"/>
              <a:cs typeface="+mn-lt"/>
            </a:endParaRPr>
          </a:p>
          <a:p>
            <a:r>
              <a:rPr lang="en-US" b="1" dirty="0">
                <a:ea typeface="+mn-lt"/>
                <a:cs typeface="+mn-lt"/>
              </a:rPr>
              <a:t>Muhammad Ali, originally named Cassius Marcellus Clay, Jr., was born in Louisville in 1942. Ali grew up at 3302 Grand Avenue in Louisville's West End and was introduced to boxing at a young age by a city policeman after the boy's bicycle was stolen</a:t>
            </a:r>
            <a:r>
              <a:rPr lang="en-US" sz="2400" b="1" dirty="0">
                <a:ea typeface="+mn-lt"/>
                <a:cs typeface="+mn-lt"/>
              </a:rPr>
              <a:t>.</a:t>
            </a:r>
            <a:endParaRPr lang="en-US" sz="2400" b="1" dirty="0"/>
          </a:p>
        </p:txBody>
      </p:sp>
    </p:spTree>
    <p:extLst>
      <p:ext uri="{BB962C8B-B14F-4D97-AF65-F5344CB8AC3E}">
        <p14:creationId xmlns:p14="http://schemas.microsoft.com/office/powerpoint/2010/main" val="2566112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C61F0-590E-4D98-B235-3963A873037D}"/>
              </a:ext>
            </a:extLst>
          </p:cNvPr>
          <p:cNvSpPr>
            <a:spLocks noGrp="1"/>
          </p:cNvSpPr>
          <p:nvPr>
            <p:ph type="title"/>
          </p:nvPr>
        </p:nvSpPr>
        <p:spPr>
          <a:xfrm>
            <a:off x="1154502" y="5691"/>
            <a:ext cx="9537939" cy="1339940"/>
          </a:xfrm>
        </p:spPr>
        <p:txBody>
          <a:bodyPr>
            <a:normAutofit/>
          </a:bodyPr>
          <a:lstStyle/>
          <a:p>
            <a:r>
              <a:rPr lang="en-US" dirty="0"/>
              <a:t>This is  the reason why Muhammad Ali was the Greatest  </a:t>
            </a:r>
          </a:p>
        </p:txBody>
      </p:sp>
      <p:pic>
        <p:nvPicPr>
          <p:cNvPr id="4" name="Online Media 3" title="The Greatest - Muhammad Ali Inspirational Video">
            <a:hlinkClick r:id="" action="ppaction://media"/>
            <a:extLst>
              <a:ext uri="{FF2B5EF4-FFF2-40B4-BE49-F238E27FC236}">
                <a16:creationId xmlns:a16="http://schemas.microsoft.com/office/drawing/2014/main" id="{8D0D0EBB-F89B-4827-9399-CEE02CEBA960}"/>
              </a:ext>
            </a:extLst>
          </p:cNvPr>
          <p:cNvPicPr>
            <a:picLocks noGrp="1" noRot="1" noChangeAspect="1"/>
          </p:cNvPicPr>
          <p:nvPr>
            <p:ph idx="1"/>
            <a:videoFile r:link="rId1"/>
          </p:nvPr>
        </p:nvPicPr>
        <p:blipFill>
          <a:blip r:embed="rId3"/>
          <a:stretch>
            <a:fillRect/>
          </a:stretch>
        </p:blipFill>
        <p:spPr>
          <a:xfrm>
            <a:off x="2244725" y="1825625"/>
            <a:ext cx="7700963" cy="4351338"/>
          </a:xfrm>
        </p:spPr>
      </p:pic>
    </p:spTree>
    <p:extLst>
      <p:ext uri="{BB962C8B-B14F-4D97-AF65-F5344CB8AC3E}">
        <p14:creationId xmlns:p14="http://schemas.microsoft.com/office/powerpoint/2010/main" val="10342339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 </vt:lpstr>
      <vt:lpstr>Content   </vt:lpstr>
      <vt:lpstr>Who he was ?</vt:lpstr>
      <vt:lpstr>Three important facts about Muhammad Ali</vt:lpstr>
      <vt:lpstr>This is  the reason why Muhammad Ali was the Greatest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149</cp:revision>
  <dcterms:created xsi:type="dcterms:W3CDTF">2024-11-20T11:10:05Z</dcterms:created>
  <dcterms:modified xsi:type="dcterms:W3CDTF">2024-11-20T12:23:50Z</dcterms:modified>
</cp:coreProperties>
</file>