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19"/>
  </p:notesMasterIdLst>
  <p:sldIdLst>
    <p:sldId id="258" r:id="rId6"/>
    <p:sldId id="366" r:id="rId7"/>
    <p:sldId id="316" r:id="rId8"/>
    <p:sldId id="367" r:id="rId9"/>
    <p:sldId id="364" r:id="rId10"/>
    <p:sldId id="350" r:id="rId11"/>
    <p:sldId id="349" r:id="rId12"/>
    <p:sldId id="368" r:id="rId13"/>
    <p:sldId id="369" r:id="rId14"/>
    <p:sldId id="370" r:id="rId15"/>
    <p:sldId id="371" r:id="rId16"/>
    <p:sldId id="372" r:id="rId17"/>
    <p:sldId id="365" r:id="rId18"/>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1575D6-4AC5-5A4F-8A58-249C9E42C6DF}" v="135" dt="2018-11-18T21:30:50.6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15" autoAdjust="0"/>
    <p:restoredTop sz="94643" autoAdjust="0"/>
  </p:normalViewPr>
  <p:slideViewPr>
    <p:cSldViewPr snapToGrid="0">
      <p:cViewPr varScale="1">
        <p:scale>
          <a:sx n="78" d="100"/>
          <a:sy n="78" d="100"/>
        </p:scale>
        <p:origin x="1344" y="77"/>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9FCF9415-7778-47AB-91CA-68F9924ACD2C}"/>
    <pc:docChg chg="undo custSel delSld modSld sldOrd">
      <pc:chgData name="Abdullah Al Mamun" userId="7b5ef901-f473-404d-ae81-8f91a9a08898" providerId="ADAL" clId="{9FCF9415-7778-47AB-91CA-68F9924ACD2C}" dt="2018-11-16T17:13:59.166" v="588" actId="113"/>
      <pc:docMkLst>
        <pc:docMk/>
      </pc:docMkLst>
      <pc:sldChg chg="addSp delSp modSp">
        <pc:chgData name="Abdullah Al Mamun" userId="7b5ef901-f473-404d-ae81-8f91a9a08898" providerId="ADAL" clId="{9FCF9415-7778-47AB-91CA-68F9924ACD2C}" dt="2018-11-16T15:52:31.464" v="128" actId="1076"/>
        <pc:sldMkLst>
          <pc:docMk/>
          <pc:sldMk cId="0" sldId="258"/>
        </pc:sldMkLst>
        <pc:spChg chg="add mod">
          <ac:chgData name="Abdullah Al Mamun" userId="7b5ef901-f473-404d-ae81-8f91a9a08898" providerId="ADAL" clId="{9FCF9415-7778-47AB-91CA-68F9924ACD2C}" dt="2018-11-16T15:51:24.182" v="126" actId="1076"/>
          <ac:spMkLst>
            <pc:docMk/>
            <pc:sldMk cId="0" sldId="258"/>
            <ac:spMk id="3" creationId="{FCAC4F73-FF53-4D5C-8B79-55DC3DBAFC44}"/>
          </ac:spMkLst>
        </pc:spChg>
        <pc:spChg chg="mod">
          <ac:chgData name="Abdullah Al Mamun" userId="7b5ef901-f473-404d-ae81-8f91a9a08898" providerId="ADAL" clId="{9FCF9415-7778-47AB-91CA-68F9924ACD2C}" dt="2018-11-16T15:52:31.464" v="128" actId="1076"/>
          <ac:spMkLst>
            <pc:docMk/>
            <pc:sldMk cId="0" sldId="258"/>
            <ac:spMk id="4098" creationId="{81317620-DA92-412E-917D-5124DAB6595D}"/>
          </ac:spMkLst>
        </pc:spChg>
        <pc:spChg chg="del mod">
          <ac:chgData name="Abdullah Al Mamun" userId="7b5ef901-f473-404d-ae81-8f91a9a08898" providerId="ADAL" clId="{9FCF9415-7778-47AB-91CA-68F9924ACD2C}" dt="2018-11-16T15:47:36.400" v="27" actId="478"/>
          <ac:spMkLst>
            <pc:docMk/>
            <pc:sldMk cId="0" sldId="258"/>
            <ac:spMk id="4099" creationId="{87BC82B9-0538-4EC0-8758-9827D968D6A8}"/>
          </ac:spMkLst>
        </pc:spChg>
        <pc:spChg chg="del">
          <ac:chgData name="Abdullah Al Mamun" userId="7b5ef901-f473-404d-ae81-8f91a9a08898" providerId="ADAL" clId="{9FCF9415-7778-47AB-91CA-68F9924ACD2C}" dt="2018-11-16T15:47:34.288" v="26" actId="478"/>
          <ac:spMkLst>
            <pc:docMk/>
            <pc:sldMk cId="0" sldId="258"/>
            <ac:spMk id="5124" creationId="{B600DBFD-9285-481E-911C-6A02D386E77A}"/>
          </ac:spMkLst>
        </pc:spChg>
      </pc:sldChg>
      <pc:sldChg chg="modSp">
        <pc:chgData name="Abdullah Al Mamun" userId="7b5ef901-f473-404d-ae81-8f91a9a08898" providerId="ADAL" clId="{9FCF9415-7778-47AB-91CA-68F9924ACD2C}" dt="2018-11-16T16:44:47.035" v="373" actId="255"/>
        <pc:sldMkLst>
          <pc:docMk/>
          <pc:sldMk cId="0" sldId="316"/>
        </pc:sldMkLst>
        <pc:spChg chg="mod">
          <ac:chgData name="Abdullah Al Mamun" userId="7b5ef901-f473-404d-ae81-8f91a9a08898" providerId="ADAL" clId="{9FCF9415-7778-47AB-91CA-68F9924ACD2C}" dt="2018-11-16T16:44:47.035" v="373" actId="255"/>
          <ac:spMkLst>
            <pc:docMk/>
            <pc:sldMk cId="0" sldId="316"/>
            <ac:spMk id="8194" creationId="{9B07BEC1-4C86-4293-AB9C-102319E17FF7}"/>
          </ac:spMkLst>
        </pc:spChg>
        <pc:spChg chg="mod">
          <ac:chgData name="Abdullah Al Mamun" userId="7b5ef901-f473-404d-ae81-8f91a9a08898" providerId="ADAL" clId="{9FCF9415-7778-47AB-91CA-68F9924ACD2C}" dt="2018-11-16T16:39:31.013" v="305" actId="1076"/>
          <ac:spMkLst>
            <pc:docMk/>
            <pc:sldMk cId="0" sldId="316"/>
            <ac:spMk id="8195" creationId="{7962E7C2-FCF4-426E-AA14-FDB92CD78DEF}"/>
          </ac:spMkLst>
        </pc:spChg>
      </pc:sldChg>
      <pc:sldChg chg="delSp modSp">
        <pc:chgData name="Abdullah Al Mamun" userId="7b5ef901-f473-404d-ae81-8f91a9a08898" providerId="ADAL" clId="{9FCF9415-7778-47AB-91CA-68F9924ACD2C}" dt="2018-11-16T16:47:07.987" v="388" actId="1076"/>
        <pc:sldMkLst>
          <pc:docMk/>
          <pc:sldMk cId="0" sldId="349"/>
        </pc:sldMkLst>
        <pc:spChg chg="mod">
          <ac:chgData name="Abdullah Al Mamun" userId="7b5ef901-f473-404d-ae81-8f91a9a08898" providerId="ADAL" clId="{9FCF9415-7778-47AB-91CA-68F9924ACD2C}" dt="2018-11-16T16:44:17.150" v="366" actId="255"/>
          <ac:spMkLst>
            <pc:docMk/>
            <pc:sldMk cId="0" sldId="349"/>
            <ac:spMk id="12290" creationId="{2D545E6D-6FFD-4E07-9102-ADE6CA981803}"/>
          </ac:spMkLst>
        </pc:spChg>
        <pc:spChg chg="mod">
          <ac:chgData name="Abdullah Al Mamun" userId="7b5ef901-f473-404d-ae81-8f91a9a08898" providerId="ADAL" clId="{9FCF9415-7778-47AB-91CA-68F9924ACD2C}" dt="2018-11-16T16:47:07.987" v="388" actId="1076"/>
          <ac:spMkLst>
            <pc:docMk/>
            <pc:sldMk cId="0" sldId="349"/>
            <ac:spMk id="12291" creationId="{22A87857-8D73-430A-8E71-9D61DC054DF1}"/>
          </ac:spMkLst>
        </pc:spChg>
        <pc:spChg chg="del">
          <ac:chgData name="Abdullah Al Mamun" userId="7b5ef901-f473-404d-ae81-8f91a9a08898" providerId="ADAL" clId="{9FCF9415-7778-47AB-91CA-68F9924ACD2C}" dt="2018-11-16T16:37:55.007" v="287" actId="478"/>
          <ac:spMkLst>
            <pc:docMk/>
            <pc:sldMk cId="0" sldId="349"/>
            <ac:spMk id="12292" creationId="{115E9204-D040-4A71-B47D-E293BCF99548}"/>
          </ac:spMkLst>
        </pc:spChg>
      </pc:sldChg>
      <pc:sldChg chg="delSp modSp">
        <pc:chgData name="Abdullah Al Mamun" userId="7b5ef901-f473-404d-ae81-8f91a9a08898" providerId="ADAL" clId="{9FCF9415-7778-47AB-91CA-68F9924ACD2C}" dt="2018-11-16T16:44:12.272" v="365" actId="255"/>
        <pc:sldMkLst>
          <pc:docMk/>
          <pc:sldMk cId="0" sldId="350"/>
        </pc:sldMkLst>
        <pc:spChg chg="mod">
          <ac:chgData name="Abdullah Al Mamun" userId="7b5ef901-f473-404d-ae81-8f91a9a08898" providerId="ADAL" clId="{9FCF9415-7778-47AB-91CA-68F9924ACD2C}" dt="2018-11-16T16:44:12.272" v="365" actId="255"/>
          <ac:spMkLst>
            <pc:docMk/>
            <pc:sldMk cId="0" sldId="350"/>
            <ac:spMk id="11266" creationId="{E7B413A0-4B9A-4056-9CE1-862898D8C214}"/>
          </ac:spMkLst>
        </pc:spChg>
        <pc:spChg chg="del">
          <ac:chgData name="Abdullah Al Mamun" userId="7b5ef901-f473-404d-ae81-8f91a9a08898" providerId="ADAL" clId="{9FCF9415-7778-47AB-91CA-68F9924ACD2C}" dt="2018-11-16T16:37:50.694" v="286" actId="478"/>
          <ac:spMkLst>
            <pc:docMk/>
            <pc:sldMk cId="0" sldId="350"/>
            <ac:spMk id="11267" creationId="{265A1435-9559-4CED-AF81-7E8675F77AF3}"/>
          </ac:spMkLst>
        </pc:spChg>
        <pc:spChg chg="mod">
          <ac:chgData name="Abdullah Al Mamun" userId="7b5ef901-f473-404d-ae81-8f91a9a08898" providerId="ADAL" clId="{9FCF9415-7778-47AB-91CA-68F9924ACD2C}" dt="2018-11-16T16:43:28.158" v="358" actId="20577"/>
          <ac:spMkLst>
            <pc:docMk/>
            <pc:sldMk cId="0" sldId="350"/>
            <ac:spMk id="11268" creationId="{C53DE9E3-2DD9-46ED-8EE6-A9CE2AE91F97}"/>
          </ac:spMkLst>
        </pc:spChg>
        <pc:spChg chg="del mod">
          <ac:chgData name="Abdullah Al Mamun" userId="7b5ef901-f473-404d-ae81-8f91a9a08898" providerId="ADAL" clId="{9FCF9415-7778-47AB-91CA-68F9924ACD2C}" dt="2018-11-16T16:43:50.015" v="359" actId="478"/>
          <ac:spMkLst>
            <pc:docMk/>
            <pc:sldMk cId="0" sldId="350"/>
            <ac:spMk id="11269" creationId="{7F706716-A11F-46A1-A8D4-2F23B3FD1F6A}"/>
          </ac:spMkLst>
        </pc:spChg>
      </pc:sldChg>
      <pc:sldChg chg="modSp">
        <pc:chgData name="Abdullah Al Mamun" userId="7b5ef901-f473-404d-ae81-8f91a9a08898" providerId="ADAL" clId="{9FCF9415-7778-47AB-91CA-68F9924ACD2C}" dt="2018-11-16T16:44:33.236" v="370" actId="1076"/>
        <pc:sldMkLst>
          <pc:docMk/>
          <pc:sldMk cId="0" sldId="364"/>
        </pc:sldMkLst>
        <pc:spChg chg="mod">
          <ac:chgData name="Abdullah Al Mamun" userId="7b5ef901-f473-404d-ae81-8f91a9a08898" providerId="ADAL" clId="{9FCF9415-7778-47AB-91CA-68F9924ACD2C}" dt="2018-11-16T16:36:05.673" v="263" actId="113"/>
          <ac:spMkLst>
            <pc:docMk/>
            <pc:sldMk cId="0" sldId="364"/>
            <ac:spMk id="9219" creationId="{1D5FD096-18F6-419C-BE59-FC02CFDA592D}"/>
          </ac:spMkLst>
        </pc:spChg>
        <pc:spChg chg="mod">
          <ac:chgData name="Abdullah Al Mamun" userId="7b5ef901-f473-404d-ae81-8f91a9a08898" providerId="ADAL" clId="{9FCF9415-7778-47AB-91CA-68F9924ACD2C}" dt="2018-11-16T16:44:33.236" v="370" actId="1076"/>
          <ac:spMkLst>
            <pc:docMk/>
            <pc:sldMk cId="0" sldId="364"/>
            <ac:spMk id="9220" creationId="{02CB9894-B45C-46D4-A379-935532F8304D}"/>
          </ac:spMkLst>
        </pc:spChg>
      </pc:sldChg>
      <pc:sldChg chg="modSp">
        <pc:chgData name="Abdullah Al Mamun" userId="7b5ef901-f473-404d-ae81-8f91a9a08898" providerId="ADAL" clId="{9FCF9415-7778-47AB-91CA-68F9924ACD2C}" dt="2018-11-16T17:09:30.118" v="574" actId="1037"/>
        <pc:sldMkLst>
          <pc:docMk/>
          <pc:sldMk cId="0" sldId="365"/>
        </pc:sldMkLst>
        <pc:spChg chg="mod">
          <ac:chgData name="Abdullah Al Mamun" userId="7b5ef901-f473-404d-ae81-8f91a9a08898" providerId="ADAL" clId="{9FCF9415-7778-47AB-91CA-68F9924ACD2C}" dt="2018-11-16T17:09:30.118" v="574" actId="1037"/>
          <ac:spMkLst>
            <pc:docMk/>
            <pc:sldMk cId="0" sldId="365"/>
            <ac:spMk id="28674" creationId="{E5CF9DE4-F6A5-4320-B61F-41A1320269E0}"/>
          </ac:spMkLst>
        </pc:spChg>
        <pc:spChg chg="mod">
          <ac:chgData name="Abdullah Al Mamun" userId="7b5ef901-f473-404d-ae81-8f91a9a08898" providerId="ADAL" clId="{9FCF9415-7778-47AB-91CA-68F9924ACD2C}" dt="2018-11-16T17:08:17.054" v="565" actId="1076"/>
          <ac:spMkLst>
            <pc:docMk/>
            <pc:sldMk cId="0" sldId="365"/>
            <ac:spMk id="28675" creationId="{DBF3C14C-BFEC-486C-8459-016952DED2CE}"/>
          </ac:spMkLst>
        </pc:spChg>
        <pc:spChg chg="mod">
          <ac:chgData name="Abdullah Al Mamun" userId="7b5ef901-f473-404d-ae81-8f91a9a08898" providerId="ADAL" clId="{9FCF9415-7778-47AB-91CA-68F9924ACD2C}" dt="2018-11-16T17:03:51.988" v="511" actId="1035"/>
          <ac:spMkLst>
            <pc:docMk/>
            <pc:sldMk cId="0" sldId="365"/>
            <ac:spMk id="28676" creationId="{86AAA030-F21C-49B2-BF8A-D4FC1B71BD96}"/>
          </ac:spMkLst>
        </pc:spChg>
        <pc:spChg chg="mod">
          <ac:chgData name="Abdullah Al Mamun" userId="7b5ef901-f473-404d-ae81-8f91a9a08898" providerId="ADAL" clId="{9FCF9415-7778-47AB-91CA-68F9924ACD2C}" dt="2018-11-16T17:03:59.257" v="527" actId="1035"/>
          <ac:spMkLst>
            <pc:docMk/>
            <pc:sldMk cId="0" sldId="365"/>
            <ac:spMk id="28677" creationId="{1EA2067A-972B-4255-A1AE-9EF49BD72275}"/>
          </ac:spMkLst>
        </pc:spChg>
        <pc:spChg chg="mod">
          <ac:chgData name="Abdullah Al Mamun" userId="7b5ef901-f473-404d-ae81-8f91a9a08898" providerId="ADAL" clId="{9FCF9415-7778-47AB-91CA-68F9924ACD2C}" dt="2018-11-16T17:08:25.518" v="566" actId="207"/>
          <ac:spMkLst>
            <pc:docMk/>
            <pc:sldMk cId="0" sldId="365"/>
            <ac:spMk id="28678" creationId="{B951D4A7-DAFD-450C-B1BA-67D2259476D8}"/>
          </ac:spMkLst>
        </pc:spChg>
        <pc:spChg chg="mod">
          <ac:chgData name="Abdullah Al Mamun" userId="7b5ef901-f473-404d-ae81-8f91a9a08898" providerId="ADAL" clId="{9FCF9415-7778-47AB-91CA-68F9924ACD2C}" dt="2018-11-16T17:09:23.008" v="572" actId="1037"/>
          <ac:spMkLst>
            <pc:docMk/>
            <pc:sldMk cId="0" sldId="365"/>
            <ac:spMk id="28679" creationId="{3082E809-CA4C-4EAF-B42E-01462DDE3EF5}"/>
          </ac:spMkLst>
        </pc:spChg>
        <pc:spChg chg="mod">
          <ac:chgData name="Abdullah Al Mamun" userId="7b5ef901-f473-404d-ae81-8f91a9a08898" providerId="ADAL" clId="{9FCF9415-7778-47AB-91CA-68F9924ACD2C}" dt="2018-11-16T17:07:02.322" v="553" actId="1076"/>
          <ac:spMkLst>
            <pc:docMk/>
            <pc:sldMk cId="0" sldId="365"/>
            <ac:spMk id="28680" creationId="{964DBDDA-9A2B-4F6A-8908-FDF42F0D8868}"/>
          </ac:spMkLst>
        </pc:spChg>
        <pc:spChg chg="mod">
          <ac:chgData name="Abdullah Al Mamun" userId="7b5ef901-f473-404d-ae81-8f91a9a08898" providerId="ADAL" clId="{9FCF9415-7778-47AB-91CA-68F9924ACD2C}" dt="2018-11-16T17:06:56.504" v="552" actId="1076"/>
          <ac:spMkLst>
            <pc:docMk/>
            <pc:sldMk cId="0" sldId="365"/>
            <ac:spMk id="28681" creationId="{1EF58B3C-5D4B-48CD-8743-0C961F2323CB}"/>
          </ac:spMkLst>
        </pc:spChg>
        <pc:spChg chg="mod">
          <ac:chgData name="Abdullah Al Mamun" userId="7b5ef901-f473-404d-ae81-8f91a9a08898" providerId="ADAL" clId="{9FCF9415-7778-47AB-91CA-68F9924ACD2C}" dt="2018-11-16T17:06:53.825" v="551" actId="1076"/>
          <ac:spMkLst>
            <pc:docMk/>
            <pc:sldMk cId="0" sldId="365"/>
            <ac:spMk id="28682" creationId="{A90002BA-CC23-4516-AB06-43673CCD5159}"/>
          </ac:spMkLst>
        </pc:spChg>
        <pc:spChg chg="mod">
          <ac:chgData name="Abdullah Al Mamun" userId="7b5ef901-f473-404d-ae81-8f91a9a08898" providerId="ADAL" clId="{9FCF9415-7778-47AB-91CA-68F9924ACD2C}" dt="2018-11-16T17:06:46.722" v="550" actId="1076"/>
          <ac:spMkLst>
            <pc:docMk/>
            <pc:sldMk cId="0" sldId="365"/>
            <ac:spMk id="28683" creationId="{17A6AE98-8566-49F3-ABCC-DDF81AE02385}"/>
          </ac:spMkLst>
        </pc:spChg>
        <pc:spChg chg="mod">
          <ac:chgData name="Abdullah Al Mamun" userId="7b5ef901-f473-404d-ae81-8f91a9a08898" providerId="ADAL" clId="{9FCF9415-7778-47AB-91CA-68F9924ACD2C}" dt="2018-11-16T17:06:18.406" v="546" actId="1076"/>
          <ac:spMkLst>
            <pc:docMk/>
            <pc:sldMk cId="0" sldId="365"/>
            <ac:spMk id="28684" creationId="{019149E2-96B7-49CE-A8E7-3F4DC2AE08BF}"/>
          </ac:spMkLst>
        </pc:spChg>
        <pc:spChg chg="mod">
          <ac:chgData name="Abdullah Al Mamun" userId="7b5ef901-f473-404d-ae81-8f91a9a08898" providerId="ADAL" clId="{9FCF9415-7778-47AB-91CA-68F9924ACD2C}" dt="2018-11-16T17:06:39.668" v="549" actId="14100"/>
          <ac:spMkLst>
            <pc:docMk/>
            <pc:sldMk cId="0" sldId="365"/>
            <ac:spMk id="28685" creationId="{D6993CA8-095D-4091-9025-CF481EA77DA2}"/>
          </ac:spMkLst>
        </pc:spChg>
        <pc:spChg chg="mod">
          <ac:chgData name="Abdullah Al Mamun" userId="7b5ef901-f473-404d-ae81-8f91a9a08898" providerId="ADAL" clId="{9FCF9415-7778-47AB-91CA-68F9924ACD2C}" dt="2018-11-16T17:06:14.453" v="545" actId="1076"/>
          <ac:spMkLst>
            <pc:docMk/>
            <pc:sldMk cId="0" sldId="365"/>
            <ac:spMk id="28686" creationId="{4C912B16-48D3-4808-80FF-4FC2B4EC960F}"/>
          </ac:spMkLst>
        </pc:spChg>
        <pc:spChg chg="mod">
          <ac:chgData name="Abdullah Al Mamun" userId="7b5ef901-f473-404d-ae81-8f91a9a08898" providerId="ADAL" clId="{9FCF9415-7778-47AB-91CA-68F9924ACD2C}" dt="2018-11-16T17:06:03.333" v="544" actId="1076"/>
          <ac:spMkLst>
            <pc:docMk/>
            <pc:sldMk cId="0" sldId="365"/>
            <ac:spMk id="28687" creationId="{9D67521F-63A4-49AF-8544-8785747B0FAB}"/>
          </ac:spMkLst>
        </pc:spChg>
        <pc:spChg chg="mod">
          <ac:chgData name="Abdullah Al Mamun" userId="7b5ef901-f473-404d-ae81-8f91a9a08898" providerId="ADAL" clId="{9FCF9415-7778-47AB-91CA-68F9924ACD2C}" dt="2018-11-16T17:05:58.288" v="543" actId="1076"/>
          <ac:spMkLst>
            <pc:docMk/>
            <pc:sldMk cId="0" sldId="365"/>
            <ac:spMk id="28688" creationId="{27771138-2738-4BC4-B230-118D0A7A3EC8}"/>
          </ac:spMkLst>
        </pc:spChg>
        <pc:spChg chg="mod">
          <ac:chgData name="Abdullah Al Mamun" userId="7b5ef901-f473-404d-ae81-8f91a9a08898" providerId="ADAL" clId="{9FCF9415-7778-47AB-91CA-68F9924ACD2C}" dt="2018-11-16T17:05:54.085" v="542" actId="1076"/>
          <ac:spMkLst>
            <pc:docMk/>
            <pc:sldMk cId="0" sldId="365"/>
            <ac:spMk id="28689" creationId="{5EA22D18-A2CB-4FB2-818C-ED4926945C9A}"/>
          </ac:spMkLst>
        </pc:spChg>
        <pc:spChg chg="mod">
          <ac:chgData name="Abdullah Al Mamun" userId="7b5ef901-f473-404d-ae81-8f91a9a08898" providerId="ADAL" clId="{9FCF9415-7778-47AB-91CA-68F9924ACD2C}" dt="2018-11-16T17:07:28.273" v="558" actId="1076"/>
          <ac:spMkLst>
            <pc:docMk/>
            <pc:sldMk cId="0" sldId="365"/>
            <ac:spMk id="28690" creationId="{FB8BEF8A-E882-4FFC-9652-788ADFF32CA7}"/>
          </ac:spMkLst>
        </pc:spChg>
        <pc:spChg chg="mod">
          <ac:chgData name="Abdullah Al Mamun" userId="7b5ef901-f473-404d-ae81-8f91a9a08898" providerId="ADAL" clId="{9FCF9415-7778-47AB-91CA-68F9924ACD2C}" dt="2018-11-16T17:07:15.540" v="555" actId="1076"/>
          <ac:spMkLst>
            <pc:docMk/>
            <pc:sldMk cId="0" sldId="365"/>
            <ac:spMk id="28691" creationId="{A7B14775-5350-4D15-A0C6-F41B534A0D7A}"/>
          </ac:spMkLst>
        </pc:spChg>
        <pc:spChg chg="mod">
          <ac:chgData name="Abdullah Al Mamun" userId="7b5ef901-f473-404d-ae81-8f91a9a08898" providerId="ADAL" clId="{9FCF9415-7778-47AB-91CA-68F9924ACD2C}" dt="2018-11-16T17:07:48.139" v="561" actId="1076"/>
          <ac:spMkLst>
            <pc:docMk/>
            <pc:sldMk cId="0" sldId="365"/>
            <ac:spMk id="28692" creationId="{4CDE6779-B5BB-492A-80D1-60C959FDFED7}"/>
          </ac:spMkLst>
        </pc:spChg>
        <pc:spChg chg="mod">
          <ac:chgData name="Abdullah Al Mamun" userId="7b5ef901-f473-404d-ae81-8f91a9a08898" providerId="ADAL" clId="{9FCF9415-7778-47AB-91CA-68F9924ACD2C}" dt="2018-11-16T17:07:41.333" v="560" actId="1076"/>
          <ac:spMkLst>
            <pc:docMk/>
            <pc:sldMk cId="0" sldId="365"/>
            <ac:spMk id="28693" creationId="{FC5C3063-5B71-453E-81DF-322C702A2570}"/>
          </ac:spMkLst>
        </pc:spChg>
        <pc:spChg chg="mod">
          <ac:chgData name="Abdullah Al Mamun" userId="7b5ef901-f473-404d-ae81-8f91a9a08898" providerId="ADAL" clId="{9FCF9415-7778-47AB-91CA-68F9924ACD2C}" dt="2018-11-16T17:08:01.685" v="563" actId="1076"/>
          <ac:spMkLst>
            <pc:docMk/>
            <pc:sldMk cId="0" sldId="365"/>
            <ac:spMk id="28694" creationId="{14E2DD48-4270-4665-A211-B60885E1CB8A}"/>
          </ac:spMkLst>
        </pc:spChg>
        <pc:spChg chg="mod">
          <ac:chgData name="Abdullah Al Mamun" userId="7b5ef901-f473-404d-ae81-8f91a9a08898" providerId="ADAL" clId="{9FCF9415-7778-47AB-91CA-68F9924ACD2C}" dt="2018-11-16T17:07:51.933" v="562" actId="1076"/>
          <ac:spMkLst>
            <pc:docMk/>
            <pc:sldMk cId="0" sldId="365"/>
            <ac:spMk id="28695" creationId="{3B692CB2-FEEA-4E0A-A5C5-9B1966606917}"/>
          </ac:spMkLst>
        </pc:spChg>
        <pc:spChg chg="mod">
          <ac:chgData name="Abdullah Al Mamun" userId="7b5ef901-f473-404d-ae81-8f91a9a08898" providerId="ADAL" clId="{9FCF9415-7778-47AB-91CA-68F9924ACD2C}" dt="2018-11-16T17:04:47.682" v="531" actId="1076"/>
          <ac:spMkLst>
            <pc:docMk/>
            <pc:sldMk cId="0" sldId="365"/>
            <ac:spMk id="28696" creationId="{5F5F288C-2856-46F3-9936-A7F75594172D}"/>
          </ac:spMkLst>
        </pc:spChg>
        <pc:spChg chg="mod">
          <ac:chgData name="Abdullah Al Mamun" userId="7b5ef901-f473-404d-ae81-8f91a9a08898" providerId="ADAL" clId="{9FCF9415-7778-47AB-91CA-68F9924ACD2C}" dt="2018-11-16T17:04:53.963" v="532" actId="1076"/>
          <ac:spMkLst>
            <pc:docMk/>
            <pc:sldMk cId="0" sldId="365"/>
            <ac:spMk id="28697" creationId="{B833A36D-799B-48FB-B80D-2682D7E12C18}"/>
          </ac:spMkLst>
        </pc:spChg>
        <pc:spChg chg="mod">
          <ac:chgData name="Abdullah Al Mamun" userId="7b5ef901-f473-404d-ae81-8f91a9a08898" providerId="ADAL" clId="{9FCF9415-7778-47AB-91CA-68F9924ACD2C}" dt="2018-11-16T17:08:11.079" v="564" actId="14100"/>
          <ac:spMkLst>
            <pc:docMk/>
            <pc:sldMk cId="0" sldId="365"/>
            <ac:spMk id="28698" creationId="{E825E9E0-7A82-4E43-8D88-B82E01A65EB7}"/>
          </ac:spMkLst>
        </pc:spChg>
      </pc:sldChg>
      <pc:sldChg chg="delSp modSp">
        <pc:chgData name="Abdullah Al Mamun" userId="7b5ef901-f473-404d-ae81-8f91a9a08898" providerId="ADAL" clId="{9FCF9415-7778-47AB-91CA-68F9924ACD2C}" dt="2018-11-16T16:44:39.462" v="371" actId="255"/>
        <pc:sldMkLst>
          <pc:docMk/>
          <pc:sldMk cId="0" sldId="366"/>
        </pc:sldMkLst>
        <pc:spChg chg="del">
          <ac:chgData name="Abdullah Al Mamun" userId="7b5ef901-f473-404d-ae81-8f91a9a08898" providerId="ADAL" clId="{9FCF9415-7778-47AB-91CA-68F9924ACD2C}" dt="2018-11-16T16:38:14.638" v="290" actId="478"/>
          <ac:spMkLst>
            <pc:docMk/>
            <pc:sldMk cId="0" sldId="366"/>
            <ac:spMk id="4" creationId="{7D3FB700-E71D-4609-B8C2-C8FDD1D9C23E}"/>
          </ac:spMkLst>
        </pc:spChg>
        <pc:spChg chg="mod">
          <ac:chgData name="Abdullah Al Mamun" userId="7b5ef901-f473-404d-ae81-8f91a9a08898" providerId="ADAL" clId="{9FCF9415-7778-47AB-91CA-68F9924ACD2C}" dt="2018-11-16T16:39:11.977" v="301" actId="1076"/>
          <ac:spMkLst>
            <pc:docMk/>
            <pc:sldMk cId="0" sldId="366"/>
            <ac:spMk id="6" creationId="{FBF2B5AA-7631-4C43-A11A-3990B1A60C34}"/>
          </ac:spMkLst>
        </pc:spChg>
        <pc:spChg chg="mod">
          <ac:chgData name="Abdullah Al Mamun" userId="7b5ef901-f473-404d-ae81-8f91a9a08898" providerId="ADAL" clId="{9FCF9415-7778-47AB-91CA-68F9924ACD2C}" dt="2018-11-16T16:44:39.462" v="371" actId="255"/>
          <ac:spMkLst>
            <pc:docMk/>
            <pc:sldMk cId="0" sldId="366"/>
            <ac:spMk id="7170" creationId="{FFAE296B-11CE-4EF2-8149-F7C7F80675E2}"/>
          </ac:spMkLst>
        </pc:spChg>
      </pc:sldChg>
      <pc:sldChg chg="delSp modSp ord">
        <pc:chgData name="Abdullah Al Mamun" userId="7b5ef901-f473-404d-ae81-8f91a9a08898" providerId="ADAL" clId="{9FCF9415-7778-47AB-91CA-68F9924ACD2C}" dt="2018-11-16T16:40:03.750" v="306"/>
        <pc:sldMkLst>
          <pc:docMk/>
          <pc:sldMk cId="0" sldId="367"/>
        </pc:sldMkLst>
        <pc:spChg chg="del">
          <ac:chgData name="Abdullah Al Mamun" userId="7b5ef901-f473-404d-ae81-8f91a9a08898" providerId="ADAL" clId="{9FCF9415-7778-47AB-91CA-68F9924ACD2C}" dt="2018-11-16T16:38:00.989" v="288" actId="478"/>
          <ac:spMkLst>
            <pc:docMk/>
            <pc:sldMk cId="0" sldId="367"/>
            <ac:spMk id="2" creationId="{53BF2EC6-D526-4347-86F7-FC3D6579244C}"/>
          </ac:spMkLst>
        </pc:spChg>
        <pc:spChg chg="mod">
          <ac:chgData name="Abdullah Al Mamun" userId="7b5ef901-f473-404d-ae81-8f91a9a08898" providerId="ADAL" clId="{9FCF9415-7778-47AB-91CA-68F9924ACD2C}" dt="2018-11-16T16:36:15.306" v="264" actId="1076"/>
          <ac:spMkLst>
            <pc:docMk/>
            <pc:sldMk cId="0" sldId="367"/>
            <ac:spMk id="6" creationId="{C2446823-331D-422C-85E6-B7468B3F63D7}"/>
          </ac:spMkLst>
        </pc:spChg>
        <pc:spChg chg="mod">
          <ac:chgData name="Abdullah Al Mamun" userId="7b5ef901-f473-404d-ae81-8f91a9a08898" providerId="ADAL" clId="{9FCF9415-7778-47AB-91CA-68F9924ACD2C}" dt="2018-11-16T16:36:19.613" v="265" actId="1076"/>
          <ac:spMkLst>
            <pc:docMk/>
            <pc:sldMk cId="0" sldId="367"/>
            <ac:spMk id="8" creationId="{941AFE9C-7768-48C7-BE59-69077FD4BD23}"/>
          </ac:spMkLst>
        </pc:spChg>
        <pc:picChg chg="mod">
          <ac:chgData name="Abdullah Al Mamun" userId="7b5ef901-f473-404d-ae81-8f91a9a08898" providerId="ADAL" clId="{9FCF9415-7778-47AB-91CA-68F9924ACD2C}" dt="2018-11-16T16:36:27.898" v="267" actId="14100"/>
          <ac:picMkLst>
            <pc:docMk/>
            <pc:sldMk cId="0" sldId="367"/>
            <ac:picMk id="10242" creationId="{0D20E70E-4220-4C5B-9B9A-A37798DDAF40}"/>
          </ac:picMkLst>
        </pc:picChg>
      </pc:sldChg>
    </pc:docChg>
  </pc:docChgLst>
  <pc:docChgLst>
    <pc:chgData name="Abdullah Al Mamun" userId="S::a.almamun@uwtsd.ac.uk::7b5ef901-f473-404d-ae81-8f91a9a08898" providerId="AD" clId="Web-{E79BB41C-A68A-C5B7-DB6D-03F9A291E3BA}"/>
    <pc:docChg chg="modSld">
      <pc:chgData name="Abdullah Al Mamun" userId="S::a.almamun@uwtsd.ac.uk::7b5ef901-f473-404d-ae81-8f91a9a08898" providerId="AD" clId="Web-{E79BB41C-A68A-C5B7-DB6D-03F9A291E3BA}" dt="2018-11-16T15:12:04.817" v="26" actId="20577"/>
      <pc:docMkLst>
        <pc:docMk/>
      </pc:docMkLst>
      <pc:sldChg chg="addSp delSp modSp">
        <pc:chgData name="Abdullah Al Mamun" userId="S::a.almamun@uwtsd.ac.uk::7b5ef901-f473-404d-ae81-8f91a9a08898" providerId="AD" clId="Web-{E79BB41C-A68A-C5B7-DB6D-03F9A291E3BA}" dt="2018-11-16T15:12:04.817" v="26" actId="20577"/>
        <pc:sldMkLst>
          <pc:docMk/>
          <pc:sldMk cId="0" sldId="366"/>
        </pc:sldMkLst>
        <pc:spChg chg="del mod">
          <ac:chgData name="Abdullah Al Mamun" userId="S::a.almamun@uwtsd.ac.uk::7b5ef901-f473-404d-ae81-8f91a9a08898" providerId="AD" clId="Web-{E79BB41C-A68A-C5B7-DB6D-03F9A291E3BA}" dt="2018-11-16T15:11:37.097" v="16"/>
          <ac:spMkLst>
            <pc:docMk/>
            <pc:sldMk cId="0" sldId="366"/>
            <ac:spMk id="3" creationId="{E55786CB-FCDE-435B-997E-CD56BFB0F277}"/>
          </ac:spMkLst>
        </pc:spChg>
        <pc:spChg chg="add mod">
          <ac:chgData name="Abdullah Al Mamun" userId="S::a.almamun@uwtsd.ac.uk::7b5ef901-f473-404d-ae81-8f91a9a08898" providerId="AD" clId="Web-{E79BB41C-A68A-C5B7-DB6D-03F9A291E3BA}" dt="2018-11-16T15:12:00.458" v="23" actId="20577"/>
          <ac:spMkLst>
            <pc:docMk/>
            <pc:sldMk cId="0" sldId="366"/>
            <ac:spMk id="6" creationId="{FBF2B5AA-7631-4C43-A11A-3990B1A60C34}"/>
          </ac:spMkLst>
        </pc:spChg>
        <pc:spChg chg="add del mod">
          <ac:chgData name="Abdullah Al Mamun" userId="S::a.almamun@uwtsd.ac.uk::7b5ef901-f473-404d-ae81-8f91a9a08898" providerId="AD" clId="Web-{E79BB41C-A68A-C5B7-DB6D-03F9A291E3BA}" dt="2018-11-16T15:11:42.269" v="17"/>
          <ac:spMkLst>
            <pc:docMk/>
            <pc:sldMk cId="0" sldId="366"/>
            <ac:spMk id="8" creationId="{0D197112-6BB5-4688-9000-E5A7C343F19A}"/>
          </ac:spMkLst>
        </pc:spChg>
        <pc:spChg chg="mod">
          <ac:chgData name="Abdullah Al Mamun" userId="S::a.almamun@uwtsd.ac.uk::7b5ef901-f473-404d-ae81-8f91a9a08898" providerId="AD" clId="Web-{E79BB41C-A68A-C5B7-DB6D-03F9A291E3BA}" dt="2018-11-16T15:12:04.817" v="26" actId="20577"/>
          <ac:spMkLst>
            <pc:docMk/>
            <pc:sldMk cId="0" sldId="366"/>
            <ac:spMk id="7170" creationId="{FFAE296B-11CE-4EF2-8149-F7C7F80675E2}"/>
          </ac:spMkLst>
        </pc:spChg>
        <pc:picChg chg="add del mod">
          <ac:chgData name="Abdullah Al Mamun" userId="S::a.almamun@uwtsd.ac.uk::7b5ef901-f473-404d-ae81-8f91a9a08898" providerId="AD" clId="Web-{E79BB41C-A68A-C5B7-DB6D-03F9A291E3BA}" dt="2018-11-16T15:11:04.485" v="8"/>
          <ac:picMkLst>
            <pc:docMk/>
            <pc:sldMk cId="0" sldId="366"/>
            <ac:picMk id="2" creationId="{AB468B6C-83E5-4492-B405-52B692331841}"/>
          </ac:picMkLst>
        </pc:picChg>
      </pc:sldChg>
    </pc:docChg>
  </pc:docChgLst>
  <pc:docChgLst>
    <pc:chgData name="Abdullah Al Mamun" userId="7b5ef901-f473-404d-ae81-8f91a9a08898" providerId="ADAL" clId="{021575D6-4AC5-5A4F-8A58-249C9E42C6DF}"/>
    <pc:docChg chg="undo custSel addSld delSld modSld sldOrd">
      <pc:chgData name="Abdullah Al Mamun" userId="7b5ef901-f473-404d-ae81-8f91a9a08898" providerId="ADAL" clId="{021575D6-4AC5-5A4F-8A58-249C9E42C6DF}" dt="2018-11-18T21:30:50.665" v="134" actId="20577"/>
      <pc:docMkLst>
        <pc:docMk/>
      </pc:docMkLst>
      <pc:sldChg chg="del">
        <pc:chgData name="Abdullah Al Mamun" userId="7b5ef901-f473-404d-ae81-8f91a9a08898" providerId="ADAL" clId="{021575D6-4AC5-5A4F-8A58-249C9E42C6DF}" dt="2018-11-18T21:16:19.433" v="11" actId="2696"/>
        <pc:sldMkLst>
          <pc:docMk/>
          <pc:sldMk cId="0" sldId="332"/>
        </pc:sldMkLst>
      </pc:sldChg>
      <pc:sldChg chg="del">
        <pc:chgData name="Abdullah Al Mamun" userId="7b5ef901-f473-404d-ae81-8f91a9a08898" providerId="ADAL" clId="{021575D6-4AC5-5A4F-8A58-249C9E42C6DF}" dt="2018-11-18T21:16:20.323" v="12" actId="2696"/>
        <pc:sldMkLst>
          <pc:docMk/>
          <pc:sldMk cId="0" sldId="351"/>
        </pc:sldMkLst>
      </pc:sldChg>
      <pc:sldChg chg="del">
        <pc:chgData name="Abdullah Al Mamun" userId="7b5ef901-f473-404d-ae81-8f91a9a08898" providerId="ADAL" clId="{021575D6-4AC5-5A4F-8A58-249C9E42C6DF}" dt="2018-11-18T21:16:20.956" v="13" actId="2696"/>
        <pc:sldMkLst>
          <pc:docMk/>
          <pc:sldMk cId="0" sldId="352"/>
        </pc:sldMkLst>
      </pc:sldChg>
      <pc:sldChg chg="del">
        <pc:chgData name="Abdullah Al Mamun" userId="7b5ef901-f473-404d-ae81-8f91a9a08898" providerId="ADAL" clId="{021575D6-4AC5-5A4F-8A58-249C9E42C6DF}" dt="2018-11-18T21:16:21.808" v="14" actId="2696"/>
        <pc:sldMkLst>
          <pc:docMk/>
          <pc:sldMk cId="0" sldId="353"/>
        </pc:sldMkLst>
      </pc:sldChg>
      <pc:sldChg chg="del">
        <pc:chgData name="Abdullah Al Mamun" userId="7b5ef901-f473-404d-ae81-8f91a9a08898" providerId="ADAL" clId="{021575D6-4AC5-5A4F-8A58-249C9E42C6DF}" dt="2018-11-18T21:16:22.425" v="15" actId="2696"/>
        <pc:sldMkLst>
          <pc:docMk/>
          <pc:sldMk cId="0" sldId="354"/>
        </pc:sldMkLst>
      </pc:sldChg>
      <pc:sldChg chg="del">
        <pc:chgData name="Abdullah Al Mamun" userId="7b5ef901-f473-404d-ae81-8f91a9a08898" providerId="ADAL" clId="{021575D6-4AC5-5A4F-8A58-249C9E42C6DF}" dt="2018-11-18T21:16:23.159" v="16" actId="2696"/>
        <pc:sldMkLst>
          <pc:docMk/>
          <pc:sldMk cId="0" sldId="355"/>
        </pc:sldMkLst>
      </pc:sldChg>
      <pc:sldChg chg="del">
        <pc:chgData name="Abdullah Al Mamun" userId="7b5ef901-f473-404d-ae81-8f91a9a08898" providerId="ADAL" clId="{021575D6-4AC5-5A4F-8A58-249C9E42C6DF}" dt="2018-11-18T21:16:24.097" v="17" actId="2696"/>
        <pc:sldMkLst>
          <pc:docMk/>
          <pc:sldMk cId="0" sldId="356"/>
        </pc:sldMkLst>
      </pc:sldChg>
      <pc:sldChg chg="del">
        <pc:chgData name="Abdullah Al Mamun" userId="7b5ef901-f473-404d-ae81-8f91a9a08898" providerId="ADAL" clId="{021575D6-4AC5-5A4F-8A58-249C9E42C6DF}" dt="2018-11-18T21:16:25.009" v="18" actId="2696"/>
        <pc:sldMkLst>
          <pc:docMk/>
          <pc:sldMk cId="0" sldId="357"/>
        </pc:sldMkLst>
      </pc:sldChg>
      <pc:sldChg chg="del">
        <pc:chgData name="Abdullah Al Mamun" userId="7b5ef901-f473-404d-ae81-8f91a9a08898" providerId="ADAL" clId="{021575D6-4AC5-5A4F-8A58-249C9E42C6DF}" dt="2018-11-18T21:16:06.861" v="8" actId="2696"/>
        <pc:sldMkLst>
          <pc:docMk/>
          <pc:sldMk cId="0" sldId="358"/>
        </pc:sldMkLst>
      </pc:sldChg>
      <pc:sldChg chg="modSp">
        <pc:chgData name="Abdullah Al Mamun" userId="7b5ef901-f473-404d-ae81-8f91a9a08898" providerId="ADAL" clId="{021575D6-4AC5-5A4F-8A58-249C9E42C6DF}" dt="2018-11-18T21:13:52.485" v="7" actId="20577"/>
        <pc:sldMkLst>
          <pc:docMk/>
          <pc:sldMk cId="0" sldId="364"/>
        </pc:sldMkLst>
        <pc:spChg chg="mod">
          <ac:chgData name="Abdullah Al Mamun" userId="7b5ef901-f473-404d-ae81-8f91a9a08898" providerId="ADAL" clId="{021575D6-4AC5-5A4F-8A58-249C9E42C6DF}" dt="2018-11-18T21:13:52.485" v="7" actId="20577"/>
          <ac:spMkLst>
            <pc:docMk/>
            <pc:sldMk cId="0" sldId="364"/>
            <ac:spMk id="9219" creationId="{1D5FD096-18F6-419C-BE59-FC02CFDA592D}"/>
          </ac:spMkLst>
        </pc:spChg>
      </pc:sldChg>
      <pc:sldChg chg="modSp add del">
        <pc:chgData name="Abdullah Al Mamun" userId="7b5ef901-f473-404d-ae81-8f91a9a08898" providerId="ADAL" clId="{021575D6-4AC5-5A4F-8A58-249C9E42C6DF}" dt="2018-11-18T21:30:50.665" v="134" actId="20577"/>
        <pc:sldMkLst>
          <pc:docMk/>
          <pc:sldMk cId="0" sldId="365"/>
        </pc:sldMkLst>
        <pc:spChg chg="mod">
          <ac:chgData name="Abdullah Al Mamun" userId="7b5ef901-f473-404d-ae81-8f91a9a08898" providerId="ADAL" clId="{021575D6-4AC5-5A4F-8A58-249C9E42C6DF}" dt="2018-11-18T21:30:50.665" v="134" actId="20577"/>
          <ac:spMkLst>
            <pc:docMk/>
            <pc:sldMk cId="0" sldId="365"/>
            <ac:spMk id="28678" creationId="{B951D4A7-DAFD-450C-B1BA-67D2259476D8}"/>
          </ac:spMkLst>
        </pc:spChg>
      </pc:sldChg>
      <pc:sldChg chg="addSp modSp add">
        <pc:chgData name="Abdullah Al Mamun" userId="7b5ef901-f473-404d-ae81-8f91a9a08898" providerId="ADAL" clId="{021575D6-4AC5-5A4F-8A58-249C9E42C6DF}" dt="2018-11-18T21:24:37.229" v="69" actId="27636"/>
        <pc:sldMkLst>
          <pc:docMk/>
          <pc:sldMk cId="1271972119" sldId="368"/>
        </pc:sldMkLst>
        <pc:spChg chg="mod">
          <ac:chgData name="Abdullah Al Mamun" userId="7b5ef901-f473-404d-ae81-8f91a9a08898" providerId="ADAL" clId="{021575D6-4AC5-5A4F-8A58-249C9E42C6DF}" dt="2018-11-18T21:24:37.229" v="69" actId="27636"/>
          <ac:spMkLst>
            <pc:docMk/>
            <pc:sldMk cId="1271972119" sldId="368"/>
            <ac:spMk id="2" creationId="{404344FD-7F9D-4B45-8C9A-9DBEF59E49B5}"/>
          </ac:spMkLst>
        </pc:spChg>
        <pc:spChg chg="mod">
          <ac:chgData name="Abdullah Al Mamun" userId="7b5ef901-f473-404d-ae81-8f91a9a08898" providerId="ADAL" clId="{021575D6-4AC5-5A4F-8A58-249C9E42C6DF}" dt="2018-11-18T21:24:22.387" v="66" actId="255"/>
          <ac:spMkLst>
            <pc:docMk/>
            <pc:sldMk cId="1271972119" sldId="368"/>
            <ac:spMk id="3" creationId="{7ADDE826-F371-D04C-BF39-61EE917A6028}"/>
          </ac:spMkLst>
        </pc:spChg>
        <pc:picChg chg="add mod">
          <ac:chgData name="Abdullah Al Mamun" userId="7b5ef901-f473-404d-ae81-8f91a9a08898" providerId="ADAL" clId="{021575D6-4AC5-5A4F-8A58-249C9E42C6DF}" dt="2018-11-18T21:24:28.336" v="67" actId="1076"/>
          <ac:picMkLst>
            <pc:docMk/>
            <pc:sldMk cId="1271972119" sldId="368"/>
            <ac:picMk id="6" creationId="{D2736285-5375-494E-9E8F-14D9B6CBDA2A}"/>
          </ac:picMkLst>
        </pc:picChg>
      </pc:sldChg>
      <pc:sldChg chg="addSp delSp modSp add">
        <pc:chgData name="Abdullah Al Mamun" userId="7b5ef901-f473-404d-ae81-8f91a9a08898" providerId="ADAL" clId="{021575D6-4AC5-5A4F-8A58-249C9E42C6DF}" dt="2018-11-18T21:24:10.886" v="65" actId="255"/>
        <pc:sldMkLst>
          <pc:docMk/>
          <pc:sldMk cId="2663111337" sldId="369"/>
        </pc:sldMkLst>
        <pc:spChg chg="mod">
          <ac:chgData name="Abdullah Al Mamun" userId="7b5ef901-f473-404d-ae81-8f91a9a08898" providerId="ADAL" clId="{021575D6-4AC5-5A4F-8A58-249C9E42C6DF}" dt="2018-11-18T21:23:35.323" v="56" actId="1076"/>
          <ac:spMkLst>
            <pc:docMk/>
            <pc:sldMk cId="2663111337" sldId="369"/>
            <ac:spMk id="2" creationId="{404344FD-7F9D-4B45-8C9A-9DBEF59E49B5}"/>
          </ac:spMkLst>
        </pc:spChg>
        <pc:spChg chg="mod">
          <ac:chgData name="Abdullah Al Mamun" userId="7b5ef901-f473-404d-ae81-8f91a9a08898" providerId="ADAL" clId="{021575D6-4AC5-5A4F-8A58-249C9E42C6DF}" dt="2018-11-18T21:24:10.886" v="65" actId="255"/>
          <ac:spMkLst>
            <pc:docMk/>
            <pc:sldMk cId="2663111337" sldId="369"/>
            <ac:spMk id="3" creationId="{7ADDE826-F371-D04C-BF39-61EE917A6028}"/>
          </ac:spMkLst>
        </pc:spChg>
        <pc:picChg chg="del">
          <ac:chgData name="Abdullah Al Mamun" userId="7b5ef901-f473-404d-ae81-8f91a9a08898" providerId="ADAL" clId="{021575D6-4AC5-5A4F-8A58-249C9E42C6DF}" dt="2018-11-18T21:21:32.990" v="37" actId="478"/>
          <ac:picMkLst>
            <pc:docMk/>
            <pc:sldMk cId="2663111337" sldId="369"/>
            <ac:picMk id="6" creationId="{D2736285-5375-494E-9E8F-14D9B6CBDA2A}"/>
          </ac:picMkLst>
        </pc:picChg>
        <pc:picChg chg="add mod">
          <ac:chgData name="Abdullah Al Mamun" userId="7b5ef901-f473-404d-ae81-8f91a9a08898" providerId="ADAL" clId="{021575D6-4AC5-5A4F-8A58-249C9E42C6DF}" dt="2018-11-18T21:24:02.226" v="63" actId="14100"/>
          <ac:picMkLst>
            <pc:docMk/>
            <pc:sldMk cId="2663111337" sldId="369"/>
            <ac:picMk id="7" creationId="{D2B79677-1F6F-1A45-8544-3D0B057FA755}"/>
          </ac:picMkLst>
        </pc:picChg>
      </pc:sldChg>
      <pc:sldChg chg="addSp delSp modSp add ord">
        <pc:chgData name="Abdullah Al Mamun" userId="7b5ef901-f473-404d-ae81-8f91a9a08898" providerId="ADAL" clId="{021575D6-4AC5-5A4F-8A58-249C9E42C6DF}" dt="2018-11-18T21:30:21.491" v="124" actId="1076"/>
        <pc:sldMkLst>
          <pc:docMk/>
          <pc:sldMk cId="3763350494" sldId="370"/>
        </pc:sldMkLst>
        <pc:spChg chg="mod">
          <ac:chgData name="Abdullah Al Mamun" userId="7b5ef901-f473-404d-ae81-8f91a9a08898" providerId="ADAL" clId="{021575D6-4AC5-5A4F-8A58-249C9E42C6DF}" dt="2018-11-18T21:30:21.491" v="124" actId="1076"/>
          <ac:spMkLst>
            <pc:docMk/>
            <pc:sldMk cId="3763350494" sldId="370"/>
            <ac:spMk id="2" creationId="{404344FD-7F9D-4B45-8C9A-9DBEF59E49B5}"/>
          </ac:spMkLst>
        </pc:spChg>
        <pc:spChg chg="mod">
          <ac:chgData name="Abdullah Al Mamun" userId="7b5ef901-f473-404d-ae81-8f91a9a08898" providerId="ADAL" clId="{021575D6-4AC5-5A4F-8A58-249C9E42C6DF}" dt="2018-11-18T21:30:18.483" v="123" actId="1076"/>
          <ac:spMkLst>
            <pc:docMk/>
            <pc:sldMk cId="3763350494" sldId="370"/>
            <ac:spMk id="3" creationId="{7ADDE826-F371-D04C-BF39-61EE917A6028}"/>
          </ac:spMkLst>
        </pc:spChg>
        <pc:spChg chg="add del">
          <ac:chgData name="Abdullah Al Mamun" userId="7b5ef901-f473-404d-ae81-8f91a9a08898" providerId="ADAL" clId="{021575D6-4AC5-5A4F-8A58-249C9E42C6DF}" dt="2018-11-18T21:27:47.396" v="88" actId="478"/>
          <ac:spMkLst>
            <pc:docMk/>
            <pc:sldMk cId="3763350494" sldId="370"/>
            <ac:spMk id="5" creationId="{B1E2C09E-137B-564F-8779-54E173EA486C}"/>
          </ac:spMkLst>
        </pc:spChg>
        <pc:picChg chg="del">
          <ac:chgData name="Abdullah Al Mamun" userId="7b5ef901-f473-404d-ae81-8f91a9a08898" providerId="ADAL" clId="{021575D6-4AC5-5A4F-8A58-249C9E42C6DF}" dt="2018-11-18T21:25:14.975" v="72" actId="478"/>
          <ac:picMkLst>
            <pc:docMk/>
            <pc:sldMk cId="3763350494" sldId="370"/>
            <ac:picMk id="6" creationId="{D2736285-5375-494E-9E8F-14D9B6CBDA2A}"/>
          </ac:picMkLst>
        </pc:picChg>
      </pc:sldChg>
      <pc:sldChg chg="addSp delSp modSp add">
        <pc:chgData name="Abdullah Al Mamun" userId="7b5ef901-f473-404d-ae81-8f91a9a08898" providerId="ADAL" clId="{021575D6-4AC5-5A4F-8A58-249C9E42C6DF}" dt="2018-11-18T21:28:26.188" v="98" actId="1076"/>
        <pc:sldMkLst>
          <pc:docMk/>
          <pc:sldMk cId="3634461001" sldId="371"/>
        </pc:sldMkLst>
        <pc:spChg chg="del">
          <ac:chgData name="Abdullah Al Mamun" userId="7b5ef901-f473-404d-ae81-8f91a9a08898" providerId="ADAL" clId="{021575D6-4AC5-5A4F-8A58-249C9E42C6DF}" dt="2018-11-18T21:28:09.903" v="93" actId="478"/>
          <ac:spMkLst>
            <pc:docMk/>
            <pc:sldMk cId="3634461001" sldId="371"/>
            <ac:spMk id="2" creationId="{404344FD-7F9D-4B45-8C9A-9DBEF59E49B5}"/>
          </ac:spMkLst>
        </pc:spChg>
        <pc:spChg chg="del">
          <ac:chgData name="Abdullah Al Mamun" userId="7b5ef901-f473-404d-ae81-8f91a9a08898" providerId="ADAL" clId="{021575D6-4AC5-5A4F-8A58-249C9E42C6DF}" dt="2018-11-18T21:27:57.848" v="90" actId="478"/>
          <ac:spMkLst>
            <pc:docMk/>
            <pc:sldMk cId="3634461001" sldId="371"/>
            <ac:spMk id="3" creationId="{7ADDE826-F371-D04C-BF39-61EE917A6028}"/>
          </ac:spMkLst>
        </pc:spChg>
        <pc:spChg chg="add del mod">
          <ac:chgData name="Abdullah Al Mamun" userId="7b5ef901-f473-404d-ae81-8f91a9a08898" providerId="ADAL" clId="{021575D6-4AC5-5A4F-8A58-249C9E42C6DF}" dt="2018-11-18T21:28:00.986" v="91" actId="478"/>
          <ac:spMkLst>
            <pc:docMk/>
            <pc:sldMk cId="3634461001" sldId="371"/>
            <ac:spMk id="6" creationId="{741BB1AE-243E-9E44-8324-B07BE446C540}"/>
          </ac:spMkLst>
        </pc:spChg>
        <pc:spChg chg="add del mod">
          <ac:chgData name="Abdullah Al Mamun" userId="7b5ef901-f473-404d-ae81-8f91a9a08898" providerId="ADAL" clId="{021575D6-4AC5-5A4F-8A58-249C9E42C6DF}" dt="2018-11-18T21:28:15.530" v="96" actId="478"/>
          <ac:spMkLst>
            <pc:docMk/>
            <pc:sldMk cId="3634461001" sldId="371"/>
            <ac:spMk id="10" creationId="{21DE3CC2-6BBA-9A4C-8095-1EEDCE0C3052}"/>
          </ac:spMkLst>
        </pc:spChg>
        <pc:picChg chg="add mod">
          <ac:chgData name="Abdullah Al Mamun" userId="7b5ef901-f473-404d-ae81-8f91a9a08898" providerId="ADAL" clId="{021575D6-4AC5-5A4F-8A58-249C9E42C6DF}" dt="2018-11-18T21:28:26.188" v="98" actId="1076"/>
          <ac:picMkLst>
            <pc:docMk/>
            <pc:sldMk cId="3634461001" sldId="371"/>
            <ac:picMk id="8" creationId="{9933CF36-7E06-9143-A8E9-A29F13C5C24E}"/>
          </ac:picMkLst>
        </pc:picChg>
      </pc:sldChg>
      <pc:sldChg chg="modSp add ord">
        <pc:chgData name="Abdullah Al Mamun" userId="7b5ef901-f473-404d-ae81-8f91a9a08898" providerId="ADAL" clId="{021575D6-4AC5-5A4F-8A58-249C9E42C6DF}" dt="2018-11-18T21:29:43.777" v="113" actId="1076"/>
        <pc:sldMkLst>
          <pc:docMk/>
          <pc:sldMk cId="3166297423" sldId="372"/>
        </pc:sldMkLst>
        <pc:spChg chg="mod">
          <ac:chgData name="Abdullah Al Mamun" userId="7b5ef901-f473-404d-ae81-8f91a9a08898" providerId="ADAL" clId="{021575D6-4AC5-5A4F-8A58-249C9E42C6DF}" dt="2018-11-18T21:29:43.777" v="113" actId="1076"/>
          <ac:spMkLst>
            <pc:docMk/>
            <pc:sldMk cId="3166297423" sldId="372"/>
            <ac:spMk id="2" creationId="{404344FD-7F9D-4B45-8C9A-9DBEF59E49B5}"/>
          </ac:spMkLst>
        </pc:spChg>
        <pc:spChg chg="mod">
          <ac:chgData name="Abdullah Al Mamun" userId="7b5ef901-f473-404d-ae81-8f91a9a08898" providerId="ADAL" clId="{021575D6-4AC5-5A4F-8A58-249C9E42C6DF}" dt="2018-11-18T21:29:40.348" v="112" actId="1076"/>
          <ac:spMkLst>
            <pc:docMk/>
            <pc:sldMk cId="3166297423" sldId="372"/>
            <ac:spMk id="3" creationId="{7ADDE826-F371-D04C-BF39-61EE917A602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211FB0C5-015C-4A59-BC17-00057E9F9EC9}"/>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7500216-D2BE-4F3F-93FC-062EB9076ABF}" type="slidenum">
              <a:rPr lang="en-GB" altLang="en-US" smtClean="0"/>
              <a:pPr/>
              <a:t>13</a:t>
            </a:fld>
            <a:endParaRPr lang="en-GB" altLang="en-US"/>
          </a:p>
        </p:txBody>
      </p:sp>
      <p:sp>
        <p:nvSpPr>
          <p:cNvPr id="29699" name="Rectangle 2">
            <a:extLst>
              <a:ext uri="{FF2B5EF4-FFF2-40B4-BE49-F238E27FC236}">
                <a16:creationId xmlns:a16="http://schemas.microsoft.com/office/drawing/2014/main" id="{9CD44B44-8331-496A-B3D7-93E88DE0B2BE}"/>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A88886DD-63F3-42D2-B62F-54032CC2C44F}"/>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1012723" y="2800686"/>
            <a:ext cx="7266037" cy="1256627"/>
          </a:xfrm>
        </p:spPr>
        <p:txBody>
          <a:bodyPr rtlCol="0">
            <a:normAutofit fontScale="90000"/>
          </a:bodyPr>
          <a:lstStyle/>
          <a:p>
            <a:pPr fontAlgn="auto">
              <a:lnSpc>
                <a:spcPct val="120000"/>
              </a:lnSpc>
              <a:spcAft>
                <a:spcPts val="0"/>
              </a:spcAft>
              <a:defRPr/>
            </a:pPr>
            <a:r>
              <a:rPr lang="en-US" altLang="en-US" sz="4000" b="1" dirty="0">
                <a:highlight>
                  <a:srgbClr val="FFFF00"/>
                </a:highlight>
              </a:rPr>
              <a:t>Cause &amp; Effect Analysis</a:t>
            </a:r>
            <a:br>
              <a:rPr lang="en-US" altLang="en-US" sz="4000" b="1" dirty="0">
                <a:highlight>
                  <a:srgbClr val="FFFF00"/>
                </a:highlight>
              </a:rPr>
            </a:br>
            <a:r>
              <a:rPr lang="en-US" altLang="en-US" sz="4000" b="1" dirty="0">
                <a:highlight>
                  <a:srgbClr val="FFFF00"/>
                </a:highlight>
              </a:rPr>
              <a:t>(Fishbone/Ishikawa diagram)</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445341" y="1116021"/>
            <a:ext cx="6400800" cy="1098330"/>
          </a:xfrm>
        </p:spPr>
        <p:txBody>
          <a:bodyPr/>
          <a:lstStyle/>
          <a:p>
            <a:r>
              <a:rPr lang="en-GB" b="1" dirty="0">
                <a:solidFill>
                  <a:srgbClr val="FF0000"/>
                </a:solidFill>
              </a:rPr>
              <a:t>BMSW4004 Problem Solving and Decision Making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414395"/>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689981" y="1516654"/>
            <a:ext cx="7764019" cy="279352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50000"/>
              </a:lnSpc>
              <a:buFont typeface="Arial" panose="020B0604020202020204" pitchFamily="34" charset="0"/>
              <a:buChar char="•"/>
            </a:pPr>
            <a:r>
              <a:rPr lang="en-US" sz="2400" dirty="0">
                <a:solidFill>
                  <a:srgbClr val="090909"/>
                </a:solidFill>
                <a:latin typeface="+mn-lt"/>
                <a:cs typeface="Helvetica"/>
              </a:rPr>
              <a:t>Understand what a fishbone diagram is</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Understand how and when to use a fishbone diagram</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Understand the benefits of using fishbone diagrams in problem solving</a:t>
            </a:r>
          </a:p>
          <a:p>
            <a:pPr marL="285750" indent="-285750">
              <a:lnSpc>
                <a:spcPct val="150000"/>
              </a:lnSpc>
              <a:buFont typeface="Arial" panose="020B0604020202020204" pitchFamily="34" charset="0"/>
              <a:buChar char="•"/>
            </a:pPr>
            <a:r>
              <a:rPr lang="en-US" sz="2400" dirty="0">
                <a:solidFill>
                  <a:srgbClr val="090909"/>
                </a:solidFill>
                <a:latin typeface="+mn-lt"/>
                <a:cs typeface="Helvetica"/>
              </a:rPr>
              <a:t>Build your own fishbone diagram</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B07BEC1-4C86-4293-AB9C-102319E17FF7}"/>
              </a:ext>
            </a:extLst>
          </p:cNvPr>
          <p:cNvSpPr>
            <a:spLocks noGrp="1" noChangeArrowheads="1"/>
          </p:cNvSpPr>
          <p:nvPr>
            <p:ph type="title"/>
          </p:nvPr>
        </p:nvSpPr>
        <p:spPr>
          <a:xfrm>
            <a:off x="847725" y="414106"/>
            <a:ext cx="7448550" cy="479425"/>
          </a:xfrm>
        </p:spPr>
        <p:txBody>
          <a:bodyPr>
            <a:noAutofit/>
          </a:bodyPr>
          <a:lstStyle/>
          <a:p>
            <a:r>
              <a:rPr lang="en-US" altLang="en-US" sz="3200" b="1" dirty="0">
                <a:solidFill>
                  <a:srgbClr val="0070C0"/>
                </a:solidFill>
                <a:latin typeface="+mn-lt"/>
              </a:rPr>
              <a:t>What is Cause and Effect Analysis</a:t>
            </a:r>
          </a:p>
        </p:txBody>
      </p:sp>
      <p:sp>
        <p:nvSpPr>
          <p:cNvPr id="8195" name="Rectangle 4">
            <a:extLst>
              <a:ext uri="{FF2B5EF4-FFF2-40B4-BE49-F238E27FC236}">
                <a16:creationId xmlns:a16="http://schemas.microsoft.com/office/drawing/2014/main" id="{7962E7C2-FCF4-426E-AA14-FDB92CD78DEF}"/>
              </a:ext>
            </a:extLst>
          </p:cNvPr>
          <p:cNvSpPr>
            <a:spLocks noGrp="1" noChangeArrowheads="1"/>
          </p:cNvSpPr>
          <p:nvPr>
            <p:ph idx="1"/>
          </p:nvPr>
        </p:nvSpPr>
        <p:spPr bwMode="auto">
          <a:xfrm>
            <a:off x="725703" y="1436468"/>
            <a:ext cx="7692593" cy="2691680"/>
          </a:xfrm>
        </p:spPr>
        <p:txBody>
          <a:bodyPr wrap="square" numCol="1" anchor="t" anchorCtr="0" compatLnSpc="1">
            <a:prstTxWarp prst="textNoShape">
              <a:avLst/>
            </a:prstTxWarp>
            <a:noAutofit/>
          </a:bodyPr>
          <a:lstStyle/>
          <a:p>
            <a:pPr>
              <a:lnSpc>
                <a:spcPct val="150000"/>
              </a:lnSpc>
              <a:spcBef>
                <a:spcPct val="0"/>
              </a:spcBef>
              <a:buFontTx/>
              <a:buNone/>
            </a:pPr>
            <a:r>
              <a:rPr lang="en-GB" altLang="en-US" sz="2400" dirty="0">
                <a:solidFill>
                  <a:srgbClr val="000000"/>
                </a:solidFill>
              </a:rPr>
              <a:t>  Cause and Effect Analysis is a technique for identifying all the possible causes (inputs) associated with a particular problem / effect (output) before narrowing down to the small number of main, root causes which need to be addressed.</a:t>
            </a:r>
          </a:p>
        </p:txBody>
      </p:sp>
      <p:sp>
        <p:nvSpPr>
          <p:cNvPr id="8196" name="Slide Number Placeholder 3">
            <a:extLst>
              <a:ext uri="{FF2B5EF4-FFF2-40B4-BE49-F238E27FC236}">
                <a16:creationId xmlns:a16="http://schemas.microsoft.com/office/drawing/2014/main" id="{DEC358C3-91E9-4528-8314-7ACD31668ADE}"/>
              </a:ext>
            </a:extLst>
          </p:cNvPr>
          <p:cNvSpPr>
            <a:spLocks noGrp="1"/>
          </p:cNvSpPr>
          <p:nvPr>
            <p:ph type="sldNum" sz="quarter" idx="12"/>
          </p:nvPr>
        </p:nvSpPr>
        <p:spPr bwMode="auto">
          <a:xfrm>
            <a:off x="0" y="6477000"/>
            <a:ext cx="762000" cy="38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D2ACC717-0E81-46B8-AC15-3ECE6F773B2D}" type="slidenum">
              <a:rPr lang="en-US" altLang="en-US"/>
              <a:pPr/>
              <a:t>3</a:t>
            </a:fld>
            <a:endParaRPr lang="en-US" altLang="en-US"/>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図 4" descr="signs_going_everywhere_800_clr_15206.png">
            <a:extLst>
              <a:ext uri="{FF2B5EF4-FFF2-40B4-BE49-F238E27FC236}">
                <a16:creationId xmlns:a16="http://schemas.microsoft.com/office/drawing/2014/main" id="{0D20E70E-4220-4C5B-9B9A-A37798DDAF4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259388" y="1803400"/>
            <a:ext cx="3602036" cy="38420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雲形吹き出し 5">
            <a:extLst>
              <a:ext uri="{FF2B5EF4-FFF2-40B4-BE49-F238E27FC236}">
                <a16:creationId xmlns:a16="http://schemas.microsoft.com/office/drawing/2014/main" id="{C2446823-331D-422C-85E6-B7468B3F63D7}"/>
              </a:ext>
            </a:extLst>
          </p:cNvPr>
          <p:cNvSpPr/>
          <p:nvPr/>
        </p:nvSpPr>
        <p:spPr>
          <a:xfrm>
            <a:off x="777875" y="225425"/>
            <a:ext cx="7112000" cy="2290762"/>
          </a:xfrm>
          <a:prstGeom prst="cloudCallout">
            <a:avLst>
              <a:gd name="adj1" fmla="val -31707"/>
              <a:gd name="adj2" fmla="val 54112"/>
            </a:avLst>
          </a:prstGeom>
        </p:spPr>
        <p:style>
          <a:lnRef idx="0">
            <a:schemeClr val="accent3"/>
          </a:lnRef>
          <a:fillRef idx="3">
            <a:schemeClr val="accent3"/>
          </a:fillRef>
          <a:effectRef idx="3">
            <a:schemeClr val="accent3"/>
          </a:effectRef>
          <a:fontRef idx="minor">
            <a:schemeClr val="lt1"/>
          </a:fontRef>
        </p:style>
        <p:txBody>
          <a:bodyPr anchor="ctr"/>
          <a:lstStyle/>
          <a:p>
            <a:pPr algn="ctr">
              <a:defRPr/>
            </a:pPr>
            <a:r>
              <a:rPr lang="en-US" altLang="ja-JP" sz="2400" i="1" dirty="0">
                <a:solidFill>
                  <a:schemeClr val="tx1"/>
                </a:solidFill>
                <a:latin typeface="Arial Unicode MS"/>
                <a:cs typeface="Arial Unicode MS"/>
              </a:rPr>
              <a:t>If</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root</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cause(s)</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are</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not</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identified properly,</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any</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countermeasures</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could</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not</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be</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come</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up</a:t>
            </a:r>
            <a:r>
              <a:rPr lang="ja-JP" altLang="en-US" sz="2400" i="1" dirty="0">
                <a:solidFill>
                  <a:schemeClr val="tx1"/>
                </a:solidFill>
                <a:latin typeface="Arial Unicode MS"/>
                <a:cs typeface="Arial Unicode MS"/>
              </a:rPr>
              <a:t> </a:t>
            </a:r>
            <a:r>
              <a:rPr lang="en-US" altLang="ja-JP" sz="2400" i="1" dirty="0">
                <a:solidFill>
                  <a:schemeClr val="tx1"/>
                </a:solidFill>
                <a:latin typeface="Arial Unicode MS"/>
                <a:cs typeface="Arial Unicode MS"/>
              </a:rPr>
              <a:t>with…</a:t>
            </a:r>
            <a:endParaRPr lang="ja-JP" altLang="en-US" sz="2400" i="1" dirty="0">
              <a:solidFill>
                <a:schemeClr val="tx1"/>
              </a:solidFill>
              <a:latin typeface="Arial Unicode MS"/>
              <a:cs typeface="Arial Unicode MS"/>
            </a:endParaRPr>
          </a:p>
        </p:txBody>
      </p:sp>
      <p:sp>
        <p:nvSpPr>
          <p:cNvPr id="8" name="雲形吹き出し 7">
            <a:extLst>
              <a:ext uri="{FF2B5EF4-FFF2-40B4-BE49-F238E27FC236}">
                <a16:creationId xmlns:a16="http://schemas.microsoft.com/office/drawing/2014/main" id="{941AFE9C-7768-48C7-BE59-69077FD4BD23}"/>
              </a:ext>
            </a:extLst>
          </p:cNvPr>
          <p:cNvSpPr/>
          <p:nvPr/>
        </p:nvSpPr>
        <p:spPr>
          <a:xfrm>
            <a:off x="315119" y="1955169"/>
            <a:ext cx="4481513" cy="1895475"/>
          </a:xfrm>
          <a:prstGeom prst="cloudCallout">
            <a:avLst>
              <a:gd name="adj1" fmla="val 50181"/>
              <a:gd name="adj2" fmla="val 39907"/>
            </a:avLst>
          </a:prstGeom>
        </p:spPr>
        <p:style>
          <a:lnRef idx="0">
            <a:schemeClr val="accent2"/>
          </a:lnRef>
          <a:fillRef idx="3">
            <a:schemeClr val="accent2"/>
          </a:fillRef>
          <a:effectRef idx="3">
            <a:schemeClr val="accent2"/>
          </a:effectRef>
          <a:fontRef idx="minor">
            <a:schemeClr val="lt1"/>
          </a:fontRef>
        </p:style>
        <p:txBody>
          <a:bodyPr anchor="ctr"/>
          <a:lstStyle/>
          <a:p>
            <a:pPr>
              <a:defRPr/>
            </a:pPr>
            <a:r>
              <a:rPr lang="en-US" altLang="ja-JP" sz="2800" b="1" i="1" dirty="0">
                <a:solidFill>
                  <a:srgbClr val="000000"/>
                </a:solidFill>
                <a:latin typeface="Arial Unicode MS"/>
                <a:cs typeface="Arial Unicode MS"/>
              </a:rPr>
              <a:t>The</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problem</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will</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never</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be</a:t>
            </a:r>
            <a:r>
              <a:rPr lang="ja-JP" altLang="en-US" sz="2800" b="1" i="1" dirty="0">
                <a:solidFill>
                  <a:srgbClr val="000000"/>
                </a:solidFill>
                <a:latin typeface="Arial Unicode MS"/>
                <a:cs typeface="Arial Unicode MS"/>
              </a:rPr>
              <a:t> </a:t>
            </a:r>
            <a:r>
              <a:rPr lang="en-US" altLang="ja-JP" sz="2800" b="1" i="1" dirty="0">
                <a:solidFill>
                  <a:srgbClr val="000000"/>
                </a:solidFill>
                <a:latin typeface="Arial Unicode MS"/>
                <a:cs typeface="Arial Unicode MS"/>
              </a:rPr>
              <a:t>solved!!</a:t>
            </a:r>
            <a:endParaRPr lang="ja-JP" altLang="en-US" sz="2800" b="1" i="1" dirty="0">
              <a:solidFill>
                <a:srgbClr val="000000"/>
              </a:solidFill>
              <a:latin typeface="Arial Unicode MS"/>
              <a:cs typeface="Arial Unicode M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1">
            <a:extLst>
              <a:ext uri="{FF2B5EF4-FFF2-40B4-BE49-F238E27FC236}">
                <a16:creationId xmlns:a16="http://schemas.microsoft.com/office/drawing/2014/main" id="{48EBF301-44AE-4D0A-83F5-70A24E586FD2}"/>
              </a:ext>
            </a:extLst>
          </p:cNvPr>
          <p:cNvSpPr>
            <a:spLocks noGrp="1"/>
          </p:cNvSpPr>
          <p:nvPr>
            <p:ph type="sldNum" sz="quarter" idx="12"/>
          </p:nvPr>
        </p:nvSpPr>
        <p:spPr bwMode="auto">
          <a:xfrm>
            <a:off x="0" y="6477000"/>
            <a:ext cx="762000" cy="38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66788">
              <a:defRPr>
                <a:solidFill>
                  <a:schemeClr val="tx1"/>
                </a:solidFill>
                <a:latin typeface="Arial" panose="020B0604020202020204" pitchFamily="34" charset="0"/>
              </a:defRPr>
            </a:lvl1pPr>
            <a:lvl2pPr marL="742950" indent="-285750" defTabSz="966788">
              <a:defRPr>
                <a:solidFill>
                  <a:schemeClr val="tx1"/>
                </a:solidFill>
                <a:latin typeface="Arial" panose="020B0604020202020204" pitchFamily="34" charset="0"/>
              </a:defRPr>
            </a:lvl2pPr>
            <a:lvl3pPr marL="1143000" indent="-228600" defTabSz="966788">
              <a:defRPr>
                <a:solidFill>
                  <a:schemeClr val="tx1"/>
                </a:solidFill>
                <a:latin typeface="Arial" panose="020B0604020202020204" pitchFamily="34" charset="0"/>
              </a:defRPr>
            </a:lvl3pPr>
            <a:lvl4pPr marL="1600200" indent="-228600" defTabSz="966788">
              <a:defRPr>
                <a:solidFill>
                  <a:schemeClr val="tx1"/>
                </a:solidFill>
                <a:latin typeface="Arial" panose="020B0604020202020204" pitchFamily="34" charset="0"/>
              </a:defRPr>
            </a:lvl4pPr>
            <a:lvl5pPr marL="2057400" indent="-228600" defTabSz="966788">
              <a:defRPr>
                <a:solidFill>
                  <a:schemeClr val="tx1"/>
                </a:solidFill>
                <a:latin typeface="Arial" panose="020B0604020202020204" pitchFamily="34" charset="0"/>
              </a:defRPr>
            </a:lvl5pPr>
            <a:lvl6pPr marL="2514600" indent="-228600" defTabSz="966788" eaLnBrk="0" fontAlgn="base" hangingPunct="0">
              <a:spcBef>
                <a:spcPct val="0"/>
              </a:spcBef>
              <a:spcAft>
                <a:spcPct val="0"/>
              </a:spcAft>
              <a:defRPr>
                <a:solidFill>
                  <a:schemeClr val="tx1"/>
                </a:solidFill>
                <a:latin typeface="Arial" panose="020B0604020202020204" pitchFamily="34" charset="0"/>
              </a:defRPr>
            </a:lvl6pPr>
            <a:lvl7pPr marL="2971800" indent="-228600" defTabSz="966788" eaLnBrk="0" fontAlgn="base" hangingPunct="0">
              <a:spcBef>
                <a:spcPct val="0"/>
              </a:spcBef>
              <a:spcAft>
                <a:spcPct val="0"/>
              </a:spcAft>
              <a:defRPr>
                <a:solidFill>
                  <a:schemeClr val="tx1"/>
                </a:solidFill>
                <a:latin typeface="Arial" panose="020B0604020202020204" pitchFamily="34" charset="0"/>
              </a:defRPr>
            </a:lvl7pPr>
            <a:lvl8pPr marL="3429000" indent="-228600" defTabSz="966788" eaLnBrk="0" fontAlgn="base" hangingPunct="0">
              <a:spcBef>
                <a:spcPct val="0"/>
              </a:spcBef>
              <a:spcAft>
                <a:spcPct val="0"/>
              </a:spcAft>
              <a:defRPr>
                <a:solidFill>
                  <a:schemeClr val="tx1"/>
                </a:solidFill>
                <a:latin typeface="Arial" panose="020B0604020202020204" pitchFamily="34" charset="0"/>
              </a:defRPr>
            </a:lvl8pPr>
            <a:lvl9pPr marL="3886200" indent="-228600" defTabSz="966788" eaLnBrk="0" fontAlgn="base" hangingPunct="0">
              <a:spcBef>
                <a:spcPct val="0"/>
              </a:spcBef>
              <a:spcAft>
                <a:spcPct val="0"/>
              </a:spcAft>
              <a:defRPr>
                <a:solidFill>
                  <a:schemeClr val="tx1"/>
                </a:solidFill>
                <a:latin typeface="Arial" panose="020B0604020202020204" pitchFamily="34" charset="0"/>
              </a:defRPr>
            </a:lvl9pPr>
          </a:lstStyle>
          <a:p>
            <a:fld id="{0E38402A-AAF3-42C0-9CEC-6AEE69AC9FC0}" type="slidenum">
              <a:rPr lang="en-US" altLang="en-US"/>
              <a:pPr/>
              <a:t>5</a:t>
            </a:fld>
            <a:endParaRPr lang="en-US" altLang="en-US"/>
          </a:p>
        </p:txBody>
      </p:sp>
      <p:sp>
        <p:nvSpPr>
          <p:cNvPr id="9219" name="Rectangle 4">
            <a:extLst>
              <a:ext uri="{FF2B5EF4-FFF2-40B4-BE49-F238E27FC236}">
                <a16:creationId xmlns:a16="http://schemas.microsoft.com/office/drawing/2014/main" id="{1D5FD096-18F6-419C-BE59-FC02CFDA592D}"/>
              </a:ext>
            </a:extLst>
          </p:cNvPr>
          <p:cNvSpPr>
            <a:spLocks noChangeArrowheads="1"/>
          </p:cNvSpPr>
          <p:nvPr/>
        </p:nvSpPr>
        <p:spPr bwMode="auto">
          <a:xfrm>
            <a:off x="762000" y="1245517"/>
            <a:ext cx="7627398" cy="39976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000" b="1" dirty="0">
                <a:solidFill>
                  <a:srgbClr val="000000"/>
                </a:solidFill>
                <a:latin typeface="+mn-lt"/>
              </a:rPr>
              <a:t>Cause and Effect Analysis is a valuable tool for:</a:t>
            </a:r>
          </a:p>
          <a:p>
            <a:pPr eaLnBrk="1" hangingPunct="1"/>
            <a:endParaRPr lang="en-GB" altLang="en-US" sz="2000" b="1" dirty="0">
              <a:solidFill>
                <a:srgbClr val="000000"/>
              </a:solidFill>
              <a:latin typeface="+mn-lt"/>
            </a:endParaRPr>
          </a:p>
          <a:p>
            <a:pPr eaLnBrk="1" hangingPunct="1">
              <a:lnSpc>
                <a:spcPct val="120000"/>
              </a:lnSpc>
              <a:buFontTx/>
              <a:buChar char="•"/>
            </a:pPr>
            <a:r>
              <a:rPr lang="en-GB" altLang="en-US" sz="2000" b="1" dirty="0">
                <a:solidFill>
                  <a:srgbClr val="000000"/>
                </a:solidFill>
                <a:latin typeface="+mn-lt"/>
              </a:rPr>
              <a:t>  </a:t>
            </a:r>
            <a:r>
              <a:rPr lang="en-GB" altLang="en-US" sz="2000" dirty="0">
                <a:solidFill>
                  <a:srgbClr val="000000"/>
                </a:solidFill>
                <a:latin typeface="+mn-lt"/>
              </a:rPr>
              <a:t>Focusing on causes not symptoms capturing the collective knowledge and experience of a group</a:t>
            </a:r>
          </a:p>
          <a:p>
            <a:pPr eaLnBrk="1" hangingPunct="1">
              <a:lnSpc>
                <a:spcPct val="120000"/>
              </a:lnSpc>
              <a:buFontTx/>
              <a:buChar char="•"/>
            </a:pPr>
            <a:endParaRPr lang="en-GB" altLang="en-US" sz="2000" dirty="0">
              <a:solidFill>
                <a:srgbClr val="000000"/>
              </a:solidFill>
              <a:latin typeface="+mn-lt"/>
            </a:endParaRPr>
          </a:p>
          <a:p>
            <a:pPr eaLnBrk="1" hangingPunct="1">
              <a:lnSpc>
                <a:spcPct val="120000"/>
              </a:lnSpc>
              <a:buFontTx/>
              <a:buChar char="•"/>
            </a:pPr>
            <a:r>
              <a:rPr lang="en-GB" altLang="en-US" sz="2000" dirty="0">
                <a:solidFill>
                  <a:srgbClr val="000000"/>
                </a:solidFill>
                <a:latin typeface="+mn-lt"/>
              </a:rPr>
              <a:t>  Providing a picture of why an effect/problem is happening</a:t>
            </a:r>
          </a:p>
          <a:p>
            <a:pPr eaLnBrk="1" hangingPunct="1">
              <a:lnSpc>
                <a:spcPct val="120000"/>
              </a:lnSpc>
              <a:buFontTx/>
              <a:buChar char="•"/>
            </a:pPr>
            <a:endParaRPr lang="en-GB" altLang="en-US" sz="2000" dirty="0">
              <a:solidFill>
                <a:srgbClr val="000000"/>
              </a:solidFill>
              <a:latin typeface="+mn-lt"/>
            </a:endParaRPr>
          </a:p>
          <a:p>
            <a:pPr eaLnBrk="1" hangingPunct="1">
              <a:lnSpc>
                <a:spcPct val="120000"/>
              </a:lnSpc>
              <a:buFontTx/>
              <a:buChar char="•"/>
            </a:pPr>
            <a:r>
              <a:rPr lang="en-GB" altLang="en-US" sz="2000" dirty="0">
                <a:solidFill>
                  <a:srgbClr val="000000"/>
                </a:solidFill>
                <a:latin typeface="+mn-lt"/>
              </a:rPr>
              <a:t>  Establishing a sound basis for further data gathering and action</a:t>
            </a:r>
          </a:p>
          <a:p>
            <a:pPr eaLnBrk="1" hangingPunct="1">
              <a:lnSpc>
                <a:spcPct val="120000"/>
              </a:lnSpc>
              <a:buFontTx/>
              <a:buChar char="•"/>
            </a:pPr>
            <a:endParaRPr lang="en-GB" altLang="en-US" sz="2000" dirty="0">
              <a:solidFill>
                <a:srgbClr val="000000"/>
              </a:solidFill>
              <a:latin typeface="+mn-lt"/>
            </a:endParaRPr>
          </a:p>
          <a:p>
            <a:pPr eaLnBrk="1" hangingPunct="1">
              <a:lnSpc>
                <a:spcPct val="120000"/>
              </a:lnSpc>
              <a:buFontTx/>
              <a:buChar char="•"/>
            </a:pPr>
            <a:r>
              <a:rPr lang="en-GB" altLang="en-US" sz="2000" dirty="0">
                <a:solidFill>
                  <a:srgbClr val="000000"/>
                </a:solidFill>
                <a:latin typeface="+mn-lt"/>
              </a:rPr>
              <a:t>  Cause and Effect Analysis can also be used to identify all of the areas that need to be tackled to generate a positive effect.</a:t>
            </a:r>
          </a:p>
        </p:txBody>
      </p:sp>
      <p:sp>
        <p:nvSpPr>
          <p:cNvPr id="9220" name="Rectangle 5">
            <a:extLst>
              <a:ext uri="{FF2B5EF4-FFF2-40B4-BE49-F238E27FC236}">
                <a16:creationId xmlns:a16="http://schemas.microsoft.com/office/drawing/2014/main" id="{02CB9894-B45C-46D4-A379-935532F8304D}"/>
              </a:ext>
            </a:extLst>
          </p:cNvPr>
          <p:cNvSpPr>
            <a:spLocks noChangeArrowheads="1"/>
          </p:cNvSpPr>
          <p:nvPr/>
        </p:nvSpPr>
        <p:spPr bwMode="auto">
          <a:xfrm>
            <a:off x="1164454" y="192940"/>
            <a:ext cx="6815091" cy="5407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6653" tIns="48326" rIns="96653" bIns="48326" anchor="b">
            <a:spAutoFit/>
          </a:bodyPr>
          <a:lstStyle>
            <a:lvl1pPr defTabSz="966788">
              <a:defRPr>
                <a:solidFill>
                  <a:schemeClr val="tx1"/>
                </a:solidFill>
                <a:latin typeface="Arial" panose="020B0604020202020204" pitchFamily="34" charset="0"/>
              </a:defRPr>
            </a:lvl1pPr>
            <a:lvl2pPr marL="576263" indent="-233363" defTabSz="966788">
              <a:defRPr>
                <a:solidFill>
                  <a:schemeClr val="tx1"/>
                </a:solidFill>
                <a:latin typeface="Arial" panose="020B0604020202020204" pitchFamily="34" charset="0"/>
              </a:defRPr>
            </a:lvl2pPr>
            <a:lvl3pPr marL="925513" indent="-234950" defTabSz="966788">
              <a:defRPr>
                <a:solidFill>
                  <a:schemeClr val="tx1"/>
                </a:solidFill>
                <a:latin typeface="Arial" panose="020B0604020202020204" pitchFamily="34" charset="0"/>
              </a:defRPr>
            </a:lvl3pPr>
            <a:lvl4pPr marL="1282700" indent="-242888" defTabSz="966788">
              <a:defRPr>
                <a:solidFill>
                  <a:schemeClr val="tx1"/>
                </a:solidFill>
                <a:latin typeface="Arial" panose="020B0604020202020204" pitchFamily="34" charset="0"/>
              </a:defRPr>
            </a:lvl4pPr>
            <a:lvl5pPr marL="1639888" indent="-242888" defTabSz="966788">
              <a:defRPr>
                <a:solidFill>
                  <a:schemeClr val="tx1"/>
                </a:solidFill>
                <a:latin typeface="Arial" panose="020B0604020202020204" pitchFamily="34" charset="0"/>
              </a:defRPr>
            </a:lvl5pPr>
            <a:lvl6pPr marL="2097088" indent="-242888" defTabSz="966788" eaLnBrk="0" fontAlgn="base" hangingPunct="0">
              <a:spcBef>
                <a:spcPct val="0"/>
              </a:spcBef>
              <a:spcAft>
                <a:spcPct val="0"/>
              </a:spcAft>
              <a:defRPr>
                <a:solidFill>
                  <a:schemeClr val="tx1"/>
                </a:solidFill>
                <a:latin typeface="Arial" panose="020B0604020202020204" pitchFamily="34" charset="0"/>
              </a:defRPr>
            </a:lvl6pPr>
            <a:lvl7pPr marL="2554288" indent="-242888" defTabSz="966788" eaLnBrk="0" fontAlgn="base" hangingPunct="0">
              <a:spcBef>
                <a:spcPct val="0"/>
              </a:spcBef>
              <a:spcAft>
                <a:spcPct val="0"/>
              </a:spcAft>
              <a:defRPr>
                <a:solidFill>
                  <a:schemeClr val="tx1"/>
                </a:solidFill>
                <a:latin typeface="Arial" panose="020B0604020202020204" pitchFamily="34" charset="0"/>
              </a:defRPr>
            </a:lvl7pPr>
            <a:lvl8pPr marL="3011488" indent="-242888" defTabSz="966788" eaLnBrk="0" fontAlgn="base" hangingPunct="0">
              <a:spcBef>
                <a:spcPct val="0"/>
              </a:spcBef>
              <a:spcAft>
                <a:spcPct val="0"/>
              </a:spcAft>
              <a:defRPr>
                <a:solidFill>
                  <a:schemeClr val="tx1"/>
                </a:solidFill>
                <a:latin typeface="Arial" panose="020B0604020202020204" pitchFamily="34" charset="0"/>
              </a:defRPr>
            </a:lvl8pPr>
            <a:lvl9pPr marL="3468688" indent="-242888"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0000"/>
              </a:lnSpc>
            </a:pPr>
            <a:r>
              <a:rPr lang="en-US" altLang="en-US" sz="3200" b="1" dirty="0">
                <a:solidFill>
                  <a:srgbClr val="0070C0"/>
                </a:solidFill>
                <a:latin typeface="+mn-lt"/>
              </a:rPr>
              <a:t>Why use Cause and Effect Analysis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E7B413A0-4B9A-4056-9CE1-862898D8C214}"/>
              </a:ext>
            </a:extLst>
          </p:cNvPr>
          <p:cNvSpPr>
            <a:spLocks noGrp="1" noChangeArrowheads="1"/>
          </p:cNvSpPr>
          <p:nvPr>
            <p:ph type="title"/>
          </p:nvPr>
        </p:nvSpPr>
        <p:spPr>
          <a:xfrm>
            <a:off x="381000" y="268411"/>
            <a:ext cx="8307388" cy="479425"/>
          </a:xfrm>
        </p:spPr>
        <p:txBody>
          <a:bodyPr>
            <a:noAutofit/>
          </a:bodyPr>
          <a:lstStyle/>
          <a:p>
            <a:r>
              <a:rPr lang="en-US" altLang="en-US" sz="3200" b="1" dirty="0">
                <a:solidFill>
                  <a:srgbClr val="0070C0"/>
                </a:solidFill>
                <a:latin typeface="+mn-lt"/>
              </a:rPr>
              <a:t>What is a Cause and Effect Diagram</a:t>
            </a:r>
          </a:p>
        </p:txBody>
      </p:sp>
      <p:sp>
        <p:nvSpPr>
          <p:cNvPr id="11268" name="Text Box 4">
            <a:extLst>
              <a:ext uri="{FF2B5EF4-FFF2-40B4-BE49-F238E27FC236}">
                <a16:creationId xmlns:a16="http://schemas.microsoft.com/office/drawing/2014/main" id="{C53DE9E3-2DD9-46ED-8EE6-A9CE2AE91F97}"/>
              </a:ext>
            </a:extLst>
          </p:cNvPr>
          <p:cNvSpPr txBox="1">
            <a:spLocks noChangeArrowheads="1"/>
          </p:cNvSpPr>
          <p:nvPr/>
        </p:nvSpPr>
        <p:spPr bwMode="auto">
          <a:xfrm>
            <a:off x="887015" y="1043731"/>
            <a:ext cx="7632700" cy="43518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140000"/>
              </a:lnSpc>
            </a:pPr>
            <a:r>
              <a:rPr lang="en-GB" altLang="en-US" sz="2000" dirty="0">
                <a:solidFill>
                  <a:srgbClr val="000000"/>
                </a:solidFill>
              </a:rPr>
              <a:t>A Cause and Effect diagram (also known as a Fishbone or Ishikawa diagram) graphically illustrates the results of the analysis and is constructed in steps. </a:t>
            </a:r>
            <a:r>
              <a:rPr kumimoji="1" lang="en-US" altLang="ja-JP" sz="2000" dirty="0">
                <a:latin typeface="Arial Unicode MS" panose="020B0604020202020204" pitchFamily="34" charset="-128"/>
                <a:ea typeface="Arial Unicode MS" panose="020B0604020202020204" pitchFamily="34" charset="-128"/>
                <a:cs typeface="Arial Unicode MS" panose="020B0604020202020204" pitchFamily="34" charset="-128"/>
              </a:rPr>
              <a:t>It was developed by Prof. Kaoru Ishikawa.</a:t>
            </a:r>
          </a:p>
          <a:p>
            <a:pPr marL="342900" indent="-342900">
              <a:lnSpc>
                <a:spcPct val="140000"/>
              </a:lnSpc>
              <a:buFont typeface="Arial" panose="020B0604020202020204" pitchFamily="34" charset="0"/>
              <a:buChar char="•"/>
            </a:pPr>
            <a:r>
              <a:rPr kumimoji="1" lang="en-US" altLang="ja-JP" sz="2000" dirty="0">
                <a:latin typeface="Arial Unicode MS" panose="020B0604020202020204" pitchFamily="34" charset="-128"/>
                <a:ea typeface="Arial Unicode MS" panose="020B0604020202020204" pitchFamily="34" charset="-128"/>
                <a:cs typeface="Arial Unicode MS" panose="020B0604020202020204" pitchFamily="34" charset="-128"/>
              </a:rPr>
              <a:t>It connects “effect” and “cause(s)” systematically with line</a:t>
            </a:r>
          </a:p>
          <a:p>
            <a:pPr marL="342900" indent="-342900">
              <a:lnSpc>
                <a:spcPct val="140000"/>
              </a:lnSpc>
              <a:buFont typeface="Arial" panose="020B0604020202020204" pitchFamily="34" charset="0"/>
              <a:buChar char="•"/>
            </a:pPr>
            <a:r>
              <a:rPr kumimoji="1" lang="en-US" altLang="ja-JP" sz="2000" dirty="0">
                <a:latin typeface="Arial Unicode MS" panose="020B0604020202020204" pitchFamily="34" charset="-128"/>
                <a:ea typeface="Arial Unicode MS" panose="020B0604020202020204" pitchFamily="34" charset="-128"/>
                <a:cs typeface="Arial Unicode MS" panose="020B0604020202020204" pitchFamily="34" charset="-128"/>
              </a:rPr>
              <a:t>Clarification of relations between effect and cause(s)</a:t>
            </a:r>
          </a:p>
          <a:p>
            <a:pPr marL="342900" indent="-342900">
              <a:lnSpc>
                <a:spcPct val="140000"/>
              </a:lnSpc>
              <a:buFont typeface="Arial" panose="020B0604020202020204" pitchFamily="34" charset="0"/>
              <a:buChar char="•"/>
            </a:pPr>
            <a:r>
              <a:rPr lang="en-US" altLang="en-US" sz="2000" dirty="0"/>
              <a:t>Cause-and-Effect diagrams graphically display potential causes of a problem</a:t>
            </a:r>
          </a:p>
          <a:p>
            <a:pPr marL="342900" indent="-342900">
              <a:lnSpc>
                <a:spcPct val="140000"/>
              </a:lnSpc>
              <a:buFont typeface="Arial" panose="020B0604020202020204" pitchFamily="34" charset="0"/>
              <a:buChar char="•"/>
            </a:pPr>
            <a:r>
              <a:rPr lang="en-US" altLang="en-US" sz="2000" dirty="0"/>
              <a:t>The layout shows Cause-and-Effect relationships between the potential causes</a:t>
            </a:r>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2D545E6D-6FFD-4E07-9102-ADE6CA981803}"/>
              </a:ext>
            </a:extLst>
          </p:cNvPr>
          <p:cNvSpPr>
            <a:spLocks noGrp="1" noChangeArrowheads="1"/>
          </p:cNvSpPr>
          <p:nvPr>
            <p:ph type="title"/>
          </p:nvPr>
        </p:nvSpPr>
        <p:spPr>
          <a:xfrm>
            <a:off x="393700" y="218798"/>
            <a:ext cx="8356600" cy="479425"/>
          </a:xfrm>
        </p:spPr>
        <p:txBody>
          <a:bodyPr>
            <a:noAutofit/>
          </a:bodyPr>
          <a:lstStyle/>
          <a:p>
            <a:r>
              <a:rPr lang="en-US" altLang="en-US" sz="3200" b="1" dirty="0">
                <a:solidFill>
                  <a:srgbClr val="0070C0"/>
                </a:solidFill>
                <a:latin typeface="+mn-lt"/>
              </a:rPr>
              <a:t>Why use a Cause and Effect Diagram</a:t>
            </a:r>
          </a:p>
        </p:txBody>
      </p:sp>
      <p:sp>
        <p:nvSpPr>
          <p:cNvPr id="12291" name="Rectangle 3">
            <a:extLst>
              <a:ext uri="{FF2B5EF4-FFF2-40B4-BE49-F238E27FC236}">
                <a16:creationId xmlns:a16="http://schemas.microsoft.com/office/drawing/2014/main" id="{22A87857-8D73-430A-8E71-9D61DC054DF1}"/>
              </a:ext>
            </a:extLst>
          </p:cNvPr>
          <p:cNvSpPr>
            <a:spLocks noGrp="1" noChangeArrowheads="1"/>
          </p:cNvSpPr>
          <p:nvPr>
            <p:ph idx="1"/>
          </p:nvPr>
        </p:nvSpPr>
        <p:spPr bwMode="auto">
          <a:xfrm>
            <a:off x="537099" y="902409"/>
            <a:ext cx="8069801" cy="4797054"/>
          </a:xfrm>
        </p:spPr>
        <p:txBody>
          <a:bodyPr wrap="square" numCol="1" anchor="t" anchorCtr="0" compatLnSpc="1">
            <a:prstTxWarp prst="textNoShape">
              <a:avLst/>
            </a:prstTxWarp>
            <a:noAutofit/>
          </a:bodyPr>
          <a:lstStyle/>
          <a:p>
            <a:pPr marL="0" indent="0">
              <a:lnSpc>
                <a:spcPct val="120000"/>
              </a:lnSpc>
              <a:buClr>
                <a:schemeClr val="tx1"/>
              </a:buClr>
              <a:buNone/>
            </a:pPr>
            <a:r>
              <a:rPr lang="en-US" altLang="en-US" sz="2000" dirty="0"/>
              <a:t>It is common for people working on improvement efforts to jump to conclusions without studying the causes, target one possible cause while ignoring others, and take actions aimed at surface symptoms</a:t>
            </a:r>
            <a:br>
              <a:rPr lang="en-US" altLang="en-US" sz="2000" dirty="0"/>
            </a:br>
            <a:endParaRPr lang="en-US" altLang="en-US" sz="2000" dirty="0"/>
          </a:p>
          <a:p>
            <a:pPr>
              <a:lnSpc>
                <a:spcPct val="120000"/>
              </a:lnSpc>
              <a:buClr>
                <a:schemeClr val="tx1"/>
              </a:buClr>
            </a:pPr>
            <a:r>
              <a:rPr lang="en-US" altLang="en-US" sz="2000" dirty="0"/>
              <a:t>Cause-and-effect diagrams are designed to:</a:t>
            </a:r>
          </a:p>
          <a:p>
            <a:pPr lvl="1">
              <a:lnSpc>
                <a:spcPct val="120000"/>
              </a:lnSpc>
              <a:buClr>
                <a:schemeClr val="tx1"/>
              </a:buClr>
            </a:pPr>
            <a:r>
              <a:rPr lang="en-US" altLang="en-US" sz="2000" dirty="0"/>
              <a:t>Stimulating thinking during a brainstorm of potential causes</a:t>
            </a:r>
          </a:p>
          <a:p>
            <a:pPr lvl="1">
              <a:lnSpc>
                <a:spcPct val="120000"/>
              </a:lnSpc>
              <a:buClr>
                <a:schemeClr val="tx1"/>
              </a:buClr>
            </a:pPr>
            <a:r>
              <a:rPr lang="en-US" altLang="en-US" sz="2000" dirty="0"/>
              <a:t>Providing a structure to understand the relationships between many possible causes of a problem</a:t>
            </a:r>
          </a:p>
          <a:p>
            <a:pPr lvl="1">
              <a:lnSpc>
                <a:spcPct val="120000"/>
              </a:lnSpc>
              <a:buClr>
                <a:schemeClr val="tx1"/>
              </a:buClr>
            </a:pPr>
            <a:r>
              <a:rPr lang="en-US" altLang="en-US" sz="2000" dirty="0"/>
              <a:t>Giving people a framework for planning what data to collect</a:t>
            </a:r>
          </a:p>
          <a:p>
            <a:pPr lvl="1">
              <a:lnSpc>
                <a:spcPct val="120000"/>
              </a:lnSpc>
              <a:buClr>
                <a:schemeClr val="tx1"/>
              </a:buClr>
            </a:pPr>
            <a:r>
              <a:rPr lang="en-US" altLang="en-US" sz="2000" dirty="0"/>
              <a:t>Serving as a visual display of causes that have been studied</a:t>
            </a:r>
          </a:p>
          <a:p>
            <a:pPr lvl="1">
              <a:lnSpc>
                <a:spcPct val="120000"/>
              </a:lnSpc>
              <a:buClr>
                <a:schemeClr val="tx1"/>
              </a:buClr>
            </a:pPr>
            <a:r>
              <a:rPr lang="en-US" altLang="en-US" sz="2000" dirty="0"/>
              <a:t>Helping team members communicate within the team and with the rest of the organization</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44FD-7F9D-4B45-8C9A-9DBEF59E49B5}"/>
              </a:ext>
            </a:extLst>
          </p:cNvPr>
          <p:cNvSpPr>
            <a:spLocks noGrp="1"/>
          </p:cNvSpPr>
          <p:nvPr>
            <p:ph type="title"/>
          </p:nvPr>
        </p:nvSpPr>
        <p:spPr>
          <a:xfrm>
            <a:off x="457200" y="274638"/>
            <a:ext cx="8229600" cy="685160"/>
          </a:xfrm>
        </p:spPr>
        <p:txBody>
          <a:bodyPr>
            <a:normAutofit fontScale="90000"/>
          </a:bodyPr>
          <a:lstStyle/>
          <a:p>
            <a:r>
              <a:rPr lang="en-GB" b="1" dirty="0"/>
              <a:t>How to use it</a:t>
            </a:r>
            <a:endParaRPr lang="en-US" dirty="0"/>
          </a:p>
        </p:txBody>
      </p:sp>
      <p:sp>
        <p:nvSpPr>
          <p:cNvPr id="3" name="Content Placeholder 2">
            <a:extLst>
              <a:ext uri="{FF2B5EF4-FFF2-40B4-BE49-F238E27FC236}">
                <a16:creationId xmlns:a16="http://schemas.microsoft.com/office/drawing/2014/main" id="{7ADDE826-F371-D04C-BF39-61EE917A6028}"/>
              </a:ext>
            </a:extLst>
          </p:cNvPr>
          <p:cNvSpPr>
            <a:spLocks noGrp="1"/>
          </p:cNvSpPr>
          <p:nvPr>
            <p:ph idx="1"/>
          </p:nvPr>
        </p:nvSpPr>
        <p:spPr>
          <a:xfrm>
            <a:off x="457200" y="1600201"/>
            <a:ext cx="8229600" cy="1185862"/>
          </a:xfrm>
        </p:spPr>
        <p:txBody>
          <a:bodyPr>
            <a:noAutofit/>
          </a:bodyPr>
          <a:lstStyle/>
          <a:p>
            <a:pPr marL="0" indent="0">
              <a:buNone/>
            </a:pPr>
            <a:r>
              <a:rPr lang="en-GB" sz="2400" dirty="0"/>
              <a:t>1. Identify the problem and consider it in detail: who is involved, when and where it occurs. Write the problem in a box and draw an arrow pointing towards it. </a:t>
            </a:r>
          </a:p>
          <a:p>
            <a:endParaRPr lang="en-US" sz="2400" dirty="0"/>
          </a:p>
        </p:txBody>
      </p:sp>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8</a:t>
            </a:fld>
            <a:endParaRPr lang="en-US" altLang="en-US"/>
          </a:p>
        </p:txBody>
      </p:sp>
      <p:pic>
        <p:nvPicPr>
          <p:cNvPr id="6" name="Picture 5">
            <a:extLst>
              <a:ext uri="{FF2B5EF4-FFF2-40B4-BE49-F238E27FC236}">
                <a16:creationId xmlns:a16="http://schemas.microsoft.com/office/drawing/2014/main" id="{D2736285-5375-494E-9E8F-14D9B6CBDA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3426466"/>
            <a:ext cx="8229600" cy="1586081"/>
          </a:xfrm>
          <a:prstGeom prst="rect">
            <a:avLst/>
          </a:prstGeom>
        </p:spPr>
      </p:pic>
    </p:spTree>
    <p:extLst>
      <p:ext uri="{BB962C8B-B14F-4D97-AF65-F5344CB8AC3E}">
        <p14:creationId xmlns:p14="http://schemas.microsoft.com/office/powerpoint/2010/main" val="127197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44FD-7F9D-4B45-8C9A-9DBEF59E49B5}"/>
              </a:ext>
            </a:extLst>
          </p:cNvPr>
          <p:cNvSpPr>
            <a:spLocks noGrp="1"/>
          </p:cNvSpPr>
          <p:nvPr>
            <p:ph type="title"/>
          </p:nvPr>
        </p:nvSpPr>
        <p:spPr>
          <a:xfrm>
            <a:off x="457200" y="113636"/>
            <a:ext cx="8229600" cy="615433"/>
          </a:xfrm>
        </p:spPr>
        <p:txBody>
          <a:bodyPr>
            <a:normAutofit fontScale="90000"/>
          </a:bodyPr>
          <a:lstStyle/>
          <a:p>
            <a:r>
              <a:rPr lang="en-GB" b="1" dirty="0"/>
              <a:t>How to use it</a:t>
            </a:r>
            <a:endParaRPr lang="en-US" dirty="0"/>
          </a:p>
        </p:txBody>
      </p:sp>
      <p:sp>
        <p:nvSpPr>
          <p:cNvPr id="3" name="Content Placeholder 2">
            <a:extLst>
              <a:ext uri="{FF2B5EF4-FFF2-40B4-BE49-F238E27FC236}">
                <a16:creationId xmlns:a16="http://schemas.microsoft.com/office/drawing/2014/main" id="{7ADDE826-F371-D04C-BF39-61EE917A6028}"/>
              </a:ext>
            </a:extLst>
          </p:cNvPr>
          <p:cNvSpPr>
            <a:spLocks noGrp="1"/>
          </p:cNvSpPr>
          <p:nvPr>
            <p:ph idx="1"/>
          </p:nvPr>
        </p:nvSpPr>
        <p:spPr>
          <a:xfrm>
            <a:off x="457200" y="846267"/>
            <a:ext cx="8229600" cy="1996946"/>
          </a:xfrm>
        </p:spPr>
        <p:txBody>
          <a:bodyPr>
            <a:noAutofit/>
          </a:bodyPr>
          <a:lstStyle/>
          <a:p>
            <a:pPr marL="0" indent="0">
              <a:buNone/>
            </a:pPr>
            <a:r>
              <a:rPr lang="en-GB" sz="2000" dirty="0"/>
              <a:t>2. Identify the major factors, draw four or more branches off the large arrow to represent main categories of potential causes and label each line. Categories could include: equipment, environment, procedures and people. Make sure the categories are relevant to your particular problem. Alternatively, you could use the </a:t>
            </a:r>
            <a:r>
              <a:rPr lang="en-GB" sz="2000" b="1" dirty="0"/>
              <a:t>affinity diagram </a:t>
            </a:r>
            <a:r>
              <a:rPr lang="en-GB" sz="2000" dirty="0"/>
              <a:t>technique and group headings.</a:t>
            </a:r>
          </a:p>
        </p:txBody>
      </p:sp>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9</a:t>
            </a:fld>
            <a:endParaRPr lang="en-US" altLang="en-US"/>
          </a:p>
        </p:txBody>
      </p:sp>
      <p:pic>
        <p:nvPicPr>
          <p:cNvPr id="7" name="Picture 6">
            <a:extLst>
              <a:ext uri="{FF2B5EF4-FFF2-40B4-BE49-F238E27FC236}">
                <a16:creationId xmlns:a16="http://schemas.microsoft.com/office/drawing/2014/main" id="{D2B79677-1F6F-1A45-8544-3D0B057FA7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2957513"/>
            <a:ext cx="8229600" cy="2713329"/>
          </a:xfrm>
          <a:prstGeom prst="rect">
            <a:avLst/>
          </a:prstGeom>
        </p:spPr>
      </p:pic>
    </p:spTree>
    <p:extLst>
      <p:ext uri="{BB962C8B-B14F-4D97-AF65-F5344CB8AC3E}">
        <p14:creationId xmlns:p14="http://schemas.microsoft.com/office/powerpoint/2010/main" val="2663111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44FD-7F9D-4B45-8C9A-9DBEF59E49B5}"/>
              </a:ext>
            </a:extLst>
          </p:cNvPr>
          <p:cNvSpPr>
            <a:spLocks noGrp="1"/>
          </p:cNvSpPr>
          <p:nvPr>
            <p:ph type="title"/>
          </p:nvPr>
        </p:nvSpPr>
        <p:spPr>
          <a:xfrm>
            <a:off x="457200" y="288925"/>
            <a:ext cx="8229600" cy="685160"/>
          </a:xfrm>
        </p:spPr>
        <p:txBody>
          <a:bodyPr>
            <a:normAutofit fontScale="90000"/>
          </a:bodyPr>
          <a:lstStyle/>
          <a:p>
            <a:r>
              <a:rPr lang="en-GB" b="1" dirty="0"/>
              <a:t>How to use it</a:t>
            </a:r>
            <a:endParaRPr lang="en-US" dirty="0"/>
          </a:p>
        </p:txBody>
      </p:sp>
      <p:sp>
        <p:nvSpPr>
          <p:cNvPr id="3" name="Content Placeholder 2">
            <a:extLst>
              <a:ext uri="{FF2B5EF4-FFF2-40B4-BE49-F238E27FC236}">
                <a16:creationId xmlns:a16="http://schemas.microsoft.com/office/drawing/2014/main" id="{7ADDE826-F371-D04C-BF39-61EE917A6028}"/>
              </a:ext>
            </a:extLst>
          </p:cNvPr>
          <p:cNvSpPr>
            <a:spLocks noGrp="1"/>
          </p:cNvSpPr>
          <p:nvPr>
            <p:ph idx="1"/>
          </p:nvPr>
        </p:nvSpPr>
        <p:spPr>
          <a:xfrm>
            <a:off x="457200" y="1374135"/>
            <a:ext cx="8229600" cy="3297878"/>
          </a:xfrm>
        </p:spPr>
        <p:txBody>
          <a:bodyPr>
            <a:noAutofit/>
          </a:bodyPr>
          <a:lstStyle/>
          <a:p>
            <a:pPr marL="0" indent="0">
              <a:buNone/>
            </a:pPr>
            <a:r>
              <a:rPr lang="en-GB" sz="2400" dirty="0"/>
              <a:t>3. Take each of the main categories and brainstorm possible factors contributing to the problem. Explore each one to identify more specific ‘causes of causes’, adding and labelling more lines off the spine. </a:t>
            </a:r>
          </a:p>
          <a:p>
            <a:pPr marL="0" indent="0">
              <a:buNone/>
            </a:pPr>
            <a:endParaRPr lang="en-GB" sz="2400" dirty="0"/>
          </a:p>
          <a:p>
            <a:pPr marL="0" indent="0">
              <a:buNone/>
            </a:pPr>
            <a:r>
              <a:rPr lang="en-GB" sz="2400" dirty="0"/>
              <a:t>Continue branching off until every possible cause has been identified. You might want to break complex causes into sub-causes. Show these as lines coming off each cause line.</a:t>
            </a:r>
          </a:p>
        </p:txBody>
      </p:sp>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10</a:t>
            </a:fld>
            <a:endParaRPr lang="en-US" altLang="en-US"/>
          </a:p>
        </p:txBody>
      </p:sp>
    </p:spTree>
    <p:extLst>
      <p:ext uri="{BB962C8B-B14F-4D97-AF65-F5344CB8AC3E}">
        <p14:creationId xmlns:p14="http://schemas.microsoft.com/office/powerpoint/2010/main" val="3763350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11</a:t>
            </a:fld>
            <a:endParaRPr lang="en-US" altLang="en-US"/>
          </a:p>
        </p:txBody>
      </p:sp>
      <p:pic>
        <p:nvPicPr>
          <p:cNvPr id="8" name="Picture 7">
            <a:extLst>
              <a:ext uri="{FF2B5EF4-FFF2-40B4-BE49-F238E27FC236}">
                <a16:creationId xmlns:a16="http://schemas.microsoft.com/office/drawing/2014/main" id="{9933CF36-7E06-9143-A8E9-A29F13C5C2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697415"/>
          </a:xfrm>
          <a:prstGeom prst="rect">
            <a:avLst/>
          </a:prstGeom>
        </p:spPr>
      </p:pic>
    </p:spTree>
    <p:extLst>
      <p:ext uri="{BB962C8B-B14F-4D97-AF65-F5344CB8AC3E}">
        <p14:creationId xmlns:p14="http://schemas.microsoft.com/office/powerpoint/2010/main" val="3634461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44FD-7F9D-4B45-8C9A-9DBEF59E49B5}"/>
              </a:ext>
            </a:extLst>
          </p:cNvPr>
          <p:cNvSpPr>
            <a:spLocks noGrp="1"/>
          </p:cNvSpPr>
          <p:nvPr>
            <p:ph type="title"/>
          </p:nvPr>
        </p:nvSpPr>
        <p:spPr>
          <a:xfrm>
            <a:off x="457200" y="384245"/>
            <a:ext cx="8229600" cy="685160"/>
          </a:xfrm>
        </p:spPr>
        <p:txBody>
          <a:bodyPr>
            <a:normAutofit fontScale="90000"/>
          </a:bodyPr>
          <a:lstStyle/>
          <a:p>
            <a:r>
              <a:rPr lang="en-GB" b="1" dirty="0"/>
              <a:t>How to use it</a:t>
            </a:r>
            <a:endParaRPr lang="en-US" dirty="0"/>
          </a:p>
        </p:txBody>
      </p:sp>
      <p:sp>
        <p:nvSpPr>
          <p:cNvPr id="3" name="Content Placeholder 2">
            <a:extLst>
              <a:ext uri="{FF2B5EF4-FFF2-40B4-BE49-F238E27FC236}">
                <a16:creationId xmlns:a16="http://schemas.microsoft.com/office/drawing/2014/main" id="{7ADDE826-F371-D04C-BF39-61EE917A6028}"/>
              </a:ext>
            </a:extLst>
          </p:cNvPr>
          <p:cNvSpPr>
            <a:spLocks noGrp="1"/>
          </p:cNvSpPr>
          <p:nvPr>
            <p:ph idx="1"/>
          </p:nvPr>
        </p:nvSpPr>
        <p:spPr>
          <a:xfrm>
            <a:off x="457200" y="1416998"/>
            <a:ext cx="8229600" cy="3583628"/>
          </a:xfrm>
        </p:spPr>
        <p:txBody>
          <a:bodyPr>
            <a:noAutofit/>
          </a:bodyPr>
          <a:lstStyle/>
          <a:p>
            <a:pPr marL="0" indent="0">
              <a:buNone/>
            </a:pPr>
            <a:r>
              <a:rPr lang="en-GB" sz="2400" dirty="0"/>
              <a:t>4. Analyse your diagram. By this stage you should have a diagram showing all the possible causes of your problem. Depending on its complexity and importance, you can now investigate the most likely causes further.</a:t>
            </a:r>
          </a:p>
          <a:p>
            <a:pPr marL="0" indent="0">
              <a:buNone/>
            </a:pPr>
            <a:endParaRPr lang="en-GB" sz="2400" dirty="0"/>
          </a:p>
          <a:p>
            <a:pPr marL="0" indent="0">
              <a:buNone/>
            </a:pPr>
            <a:r>
              <a:rPr lang="en-GB" sz="2400" dirty="0"/>
              <a:t>This may involve using more identification tools such as data check sheets, setting up interviews (see </a:t>
            </a:r>
            <a:r>
              <a:rPr lang="en-GB" sz="2400" b="1" dirty="0"/>
              <a:t>patient stories</a:t>
            </a:r>
            <a:r>
              <a:rPr lang="en-GB" sz="2400" dirty="0"/>
              <a:t>), carrying out </a:t>
            </a:r>
            <a:r>
              <a:rPr lang="en-GB" sz="2400" b="1" dirty="0"/>
              <a:t>process mapping </a:t>
            </a:r>
            <a:r>
              <a:rPr lang="en-GB" sz="2400" dirty="0"/>
              <a:t>or surveys that you can use to decide whether the causes identified are genuine and accurate. </a:t>
            </a:r>
          </a:p>
        </p:txBody>
      </p:sp>
      <p:sp>
        <p:nvSpPr>
          <p:cNvPr id="4" name="Slide Number Placeholder 3">
            <a:extLst>
              <a:ext uri="{FF2B5EF4-FFF2-40B4-BE49-F238E27FC236}">
                <a16:creationId xmlns:a16="http://schemas.microsoft.com/office/drawing/2014/main" id="{972346A5-8F22-E042-BE7D-C356B78F62E3}"/>
              </a:ext>
            </a:extLst>
          </p:cNvPr>
          <p:cNvSpPr>
            <a:spLocks noGrp="1"/>
          </p:cNvSpPr>
          <p:nvPr>
            <p:ph type="sldNum" sz="quarter" idx="12"/>
          </p:nvPr>
        </p:nvSpPr>
        <p:spPr/>
        <p:txBody>
          <a:bodyPr/>
          <a:lstStyle/>
          <a:p>
            <a:pPr>
              <a:defRPr/>
            </a:pPr>
            <a:fld id="{8DF2D5D7-7669-4457-A70C-96FA064BB9B5}" type="slidenum">
              <a:rPr lang="en-US" altLang="en-US" smtClean="0"/>
              <a:pPr>
                <a:defRPr/>
              </a:pPr>
              <a:t>12</a:t>
            </a:fld>
            <a:endParaRPr lang="en-US" altLang="en-US"/>
          </a:p>
        </p:txBody>
      </p:sp>
    </p:spTree>
    <p:extLst>
      <p:ext uri="{BB962C8B-B14F-4D97-AF65-F5344CB8AC3E}">
        <p14:creationId xmlns:p14="http://schemas.microsoft.com/office/powerpoint/2010/main" val="31662974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4">
            <a:extLst>
              <a:ext uri="{FF2B5EF4-FFF2-40B4-BE49-F238E27FC236}">
                <a16:creationId xmlns:a16="http://schemas.microsoft.com/office/drawing/2014/main" id="{E5CF9DE4-F6A5-4320-B61F-41A1320269E0}"/>
              </a:ext>
            </a:extLst>
          </p:cNvPr>
          <p:cNvSpPr>
            <a:spLocks noChangeArrowheads="1"/>
          </p:cNvSpPr>
          <p:nvPr/>
        </p:nvSpPr>
        <p:spPr bwMode="gray">
          <a:xfrm>
            <a:off x="6954543" y="2649538"/>
            <a:ext cx="1930400" cy="1371600"/>
          </a:xfrm>
          <a:prstGeom prst="rect">
            <a:avLst/>
          </a:prstGeom>
          <a:solidFill>
            <a:srgbClr val="92D050"/>
          </a:solidFill>
          <a:ln w="12700">
            <a:solidFill>
              <a:srgbClr val="C00000"/>
            </a:solidFill>
            <a:miter lim="800000"/>
            <a:headEnd/>
            <a:tailEnd/>
          </a:ln>
          <a:effectLs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b="1" dirty="0">
                <a:solidFill>
                  <a:srgbClr val="003399"/>
                </a:solidFill>
                <a:latin typeface="Verdana" panose="020B0604030504040204" pitchFamily="34" charset="0"/>
              </a:rPr>
              <a:t>LOW </a:t>
            </a:r>
            <a:br>
              <a:rPr lang="en-GB" altLang="en-US" sz="1600" b="1" dirty="0">
                <a:solidFill>
                  <a:srgbClr val="003399"/>
                </a:solidFill>
                <a:latin typeface="Verdana" panose="020B0604030504040204" pitchFamily="34" charset="0"/>
              </a:rPr>
            </a:br>
            <a:r>
              <a:rPr lang="en-GB" altLang="en-US" sz="1600" b="1" dirty="0">
                <a:solidFill>
                  <a:srgbClr val="003399"/>
                </a:solidFill>
                <a:latin typeface="Verdana" panose="020B0604030504040204" pitchFamily="34" charset="0"/>
              </a:rPr>
              <a:t>CUSTOMER </a:t>
            </a:r>
            <a:br>
              <a:rPr lang="en-GB" altLang="en-US" sz="1600" b="1" dirty="0">
                <a:solidFill>
                  <a:srgbClr val="003399"/>
                </a:solidFill>
                <a:latin typeface="Verdana" panose="020B0604030504040204" pitchFamily="34" charset="0"/>
              </a:rPr>
            </a:br>
            <a:r>
              <a:rPr lang="en-GB" altLang="en-US" sz="1600" b="1" dirty="0">
                <a:solidFill>
                  <a:srgbClr val="003399"/>
                </a:solidFill>
                <a:latin typeface="Verdana" panose="020B0604030504040204" pitchFamily="34" charset="0"/>
              </a:rPr>
              <a:t>SATISFACTION</a:t>
            </a:r>
          </a:p>
        </p:txBody>
      </p:sp>
      <p:sp>
        <p:nvSpPr>
          <p:cNvPr id="28675" name="Text Box 7">
            <a:extLst>
              <a:ext uri="{FF2B5EF4-FFF2-40B4-BE49-F238E27FC236}">
                <a16:creationId xmlns:a16="http://schemas.microsoft.com/office/drawing/2014/main" id="{DBF3C14C-BFEC-486C-8459-016952DED2CE}"/>
              </a:ext>
            </a:extLst>
          </p:cNvPr>
          <p:cNvSpPr txBox="1">
            <a:spLocks noChangeArrowheads="1"/>
          </p:cNvSpPr>
          <p:nvPr/>
        </p:nvSpPr>
        <p:spPr bwMode="auto">
          <a:xfrm>
            <a:off x="3108325" y="5372844"/>
            <a:ext cx="20193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solidFill>
                  <a:srgbClr val="003399"/>
                </a:solidFill>
                <a:latin typeface="Verdana" panose="020B0604030504040204" pitchFamily="34" charset="0"/>
              </a:rPr>
              <a:t>POOR SUPPORT</a:t>
            </a:r>
          </a:p>
        </p:txBody>
      </p:sp>
      <p:sp>
        <p:nvSpPr>
          <p:cNvPr id="28676" name="Text Box 15">
            <a:extLst>
              <a:ext uri="{FF2B5EF4-FFF2-40B4-BE49-F238E27FC236}">
                <a16:creationId xmlns:a16="http://schemas.microsoft.com/office/drawing/2014/main" id="{86AAA030-F21C-49B2-BF8A-D4FC1B71BD96}"/>
              </a:ext>
            </a:extLst>
          </p:cNvPr>
          <p:cNvSpPr txBox="1">
            <a:spLocks noChangeArrowheads="1"/>
          </p:cNvSpPr>
          <p:nvPr/>
        </p:nvSpPr>
        <p:spPr bwMode="auto">
          <a:xfrm>
            <a:off x="965200" y="825928"/>
            <a:ext cx="2921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solidFill>
                  <a:srgbClr val="003399"/>
                </a:solidFill>
                <a:latin typeface="Verdana" panose="020B0604030504040204" pitchFamily="34" charset="0"/>
              </a:rPr>
              <a:t>LOW QUALITY PRODUCT</a:t>
            </a:r>
          </a:p>
        </p:txBody>
      </p:sp>
      <p:sp>
        <p:nvSpPr>
          <p:cNvPr id="28677" name="Text Box 17">
            <a:extLst>
              <a:ext uri="{FF2B5EF4-FFF2-40B4-BE49-F238E27FC236}">
                <a16:creationId xmlns:a16="http://schemas.microsoft.com/office/drawing/2014/main" id="{1EA2067A-972B-4255-A1AE-9EF49BD72275}"/>
              </a:ext>
            </a:extLst>
          </p:cNvPr>
          <p:cNvSpPr txBox="1">
            <a:spLocks noChangeArrowheads="1"/>
          </p:cNvSpPr>
          <p:nvPr/>
        </p:nvSpPr>
        <p:spPr bwMode="auto">
          <a:xfrm>
            <a:off x="4357688" y="835810"/>
            <a:ext cx="20447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solidFill>
                  <a:srgbClr val="003399"/>
                </a:solidFill>
                <a:latin typeface="Verdana" panose="020B0604030504040204" pitchFamily="34" charset="0"/>
              </a:rPr>
              <a:t>HIGH PRICING</a:t>
            </a:r>
          </a:p>
        </p:txBody>
      </p:sp>
      <p:sp>
        <p:nvSpPr>
          <p:cNvPr id="28678" name="Text Box 49">
            <a:extLst>
              <a:ext uri="{FF2B5EF4-FFF2-40B4-BE49-F238E27FC236}">
                <a16:creationId xmlns:a16="http://schemas.microsoft.com/office/drawing/2014/main" id="{B951D4A7-DAFD-450C-B1BA-67D2259476D8}"/>
              </a:ext>
            </a:extLst>
          </p:cNvPr>
          <p:cNvSpPr txBox="1">
            <a:spLocks noChangeArrowheads="1"/>
          </p:cNvSpPr>
          <p:nvPr/>
        </p:nvSpPr>
        <p:spPr bwMode="auto">
          <a:xfrm>
            <a:off x="776287" y="136526"/>
            <a:ext cx="74803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2400" b="1" dirty="0">
                <a:solidFill>
                  <a:srgbClr val="C00000"/>
                </a:solidFill>
                <a:latin typeface="+mn-lt"/>
              </a:rPr>
              <a:t>Example: CAUSES OF LOW CUSTOMER SATISFACTION</a:t>
            </a:r>
          </a:p>
        </p:txBody>
      </p:sp>
      <p:sp>
        <p:nvSpPr>
          <p:cNvPr id="28679" name="Line 52">
            <a:extLst>
              <a:ext uri="{FF2B5EF4-FFF2-40B4-BE49-F238E27FC236}">
                <a16:creationId xmlns:a16="http://schemas.microsoft.com/office/drawing/2014/main" id="{3082E809-CA4C-4EAF-B42E-01462DDE3EF5}"/>
              </a:ext>
            </a:extLst>
          </p:cNvPr>
          <p:cNvSpPr>
            <a:spLocks noChangeShapeType="1"/>
          </p:cNvSpPr>
          <p:nvPr/>
        </p:nvSpPr>
        <p:spPr bwMode="auto">
          <a:xfrm>
            <a:off x="555331" y="3320003"/>
            <a:ext cx="6399212" cy="0"/>
          </a:xfrm>
          <a:prstGeom prst="line">
            <a:avLst/>
          </a:prstGeom>
          <a:noFill/>
          <a:ln w="19050">
            <a:solidFill>
              <a:srgbClr val="C000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highlight>
                <a:srgbClr val="FF0000"/>
              </a:highlight>
            </a:endParaRPr>
          </a:p>
        </p:txBody>
      </p:sp>
      <p:sp>
        <p:nvSpPr>
          <p:cNvPr id="28680" name="Rectangle 47">
            <a:extLst>
              <a:ext uri="{FF2B5EF4-FFF2-40B4-BE49-F238E27FC236}">
                <a16:creationId xmlns:a16="http://schemas.microsoft.com/office/drawing/2014/main" id="{964DBDDA-9A2B-4F6A-8908-FDF42F0D8868}"/>
              </a:ext>
            </a:extLst>
          </p:cNvPr>
          <p:cNvSpPr>
            <a:spLocks noChangeArrowheads="1"/>
          </p:cNvSpPr>
          <p:nvPr/>
        </p:nvSpPr>
        <p:spPr bwMode="auto">
          <a:xfrm>
            <a:off x="3987798" y="2461104"/>
            <a:ext cx="1309688"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Cost of Materials</a:t>
            </a:r>
          </a:p>
        </p:txBody>
      </p:sp>
      <p:sp>
        <p:nvSpPr>
          <p:cNvPr id="28681" name="Line 53">
            <a:extLst>
              <a:ext uri="{FF2B5EF4-FFF2-40B4-BE49-F238E27FC236}">
                <a16:creationId xmlns:a16="http://schemas.microsoft.com/office/drawing/2014/main" id="{1EF58B3C-5D4B-48CD-8743-0C961F2323CB}"/>
              </a:ext>
            </a:extLst>
          </p:cNvPr>
          <p:cNvSpPr>
            <a:spLocks noChangeShapeType="1"/>
          </p:cNvSpPr>
          <p:nvPr/>
        </p:nvSpPr>
        <p:spPr bwMode="auto">
          <a:xfrm>
            <a:off x="5297486" y="2711450"/>
            <a:ext cx="9144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82" name="Rectangle 37">
            <a:extLst>
              <a:ext uri="{FF2B5EF4-FFF2-40B4-BE49-F238E27FC236}">
                <a16:creationId xmlns:a16="http://schemas.microsoft.com/office/drawing/2014/main" id="{A90002BA-CC23-4516-AB06-43673CCD5159}"/>
              </a:ext>
            </a:extLst>
          </p:cNvPr>
          <p:cNvSpPr>
            <a:spLocks noChangeArrowheads="1"/>
          </p:cNvSpPr>
          <p:nvPr/>
        </p:nvSpPr>
        <p:spPr bwMode="auto">
          <a:xfrm>
            <a:off x="3554472" y="1868705"/>
            <a:ext cx="1406525"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Ineffective Marketing</a:t>
            </a:r>
          </a:p>
        </p:txBody>
      </p:sp>
      <p:sp>
        <p:nvSpPr>
          <p:cNvPr id="28683" name="Line 54">
            <a:extLst>
              <a:ext uri="{FF2B5EF4-FFF2-40B4-BE49-F238E27FC236}">
                <a16:creationId xmlns:a16="http://schemas.microsoft.com/office/drawing/2014/main" id="{17A6AE98-8566-49F3-ABCC-DDF81AE02385}"/>
              </a:ext>
            </a:extLst>
          </p:cNvPr>
          <p:cNvSpPr>
            <a:spLocks noChangeShapeType="1"/>
          </p:cNvSpPr>
          <p:nvPr/>
        </p:nvSpPr>
        <p:spPr bwMode="auto">
          <a:xfrm>
            <a:off x="4943475" y="2130643"/>
            <a:ext cx="9144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84" name="Rectangle 32">
            <a:extLst>
              <a:ext uri="{FF2B5EF4-FFF2-40B4-BE49-F238E27FC236}">
                <a16:creationId xmlns:a16="http://schemas.microsoft.com/office/drawing/2014/main" id="{019149E2-96B7-49CE-A8E7-3F4DC2AE08BF}"/>
              </a:ext>
            </a:extLst>
          </p:cNvPr>
          <p:cNvSpPr>
            <a:spLocks noChangeArrowheads="1"/>
          </p:cNvSpPr>
          <p:nvPr/>
        </p:nvSpPr>
        <p:spPr bwMode="auto">
          <a:xfrm>
            <a:off x="666750" y="2575466"/>
            <a:ext cx="183515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Incompetent</a:t>
            </a:r>
          </a:p>
          <a:p>
            <a:pPr eaLnBrk="1" hangingPunct="1"/>
            <a:r>
              <a:rPr lang="en-GB" altLang="en-US" sz="1400" b="1" dirty="0">
                <a:latin typeface="Verdana" panose="020B0604030504040204" pitchFamily="34" charset="0"/>
              </a:rPr>
              <a:t>Employees</a:t>
            </a:r>
          </a:p>
        </p:txBody>
      </p:sp>
      <p:sp>
        <p:nvSpPr>
          <p:cNvPr id="28685" name="Line 55">
            <a:extLst>
              <a:ext uri="{FF2B5EF4-FFF2-40B4-BE49-F238E27FC236}">
                <a16:creationId xmlns:a16="http://schemas.microsoft.com/office/drawing/2014/main" id="{D6993CA8-095D-4091-9025-CF481EA77DA2}"/>
              </a:ext>
            </a:extLst>
          </p:cNvPr>
          <p:cNvSpPr>
            <a:spLocks noChangeShapeType="1"/>
          </p:cNvSpPr>
          <p:nvPr/>
        </p:nvSpPr>
        <p:spPr bwMode="auto">
          <a:xfrm>
            <a:off x="2439990" y="2848130"/>
            <a:ext cx="109696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86" name="Rectangle 35">
            <a:extLst>
              <a:ext uri="{FF2B5EF4-FFF2-40B4-BE49-F238E27FC236}">
                <a16:creationId xmlns:a16="http://schemas.microsoft.com/office/drawing/2014/main" id="{4C912B16-48D3-4808-80FF-4FC2B4EC960F}"/>
              </a:ext>
            </a:extLst>
          </p:cNvPr>
          <p:cNvSpPr>
            <a:spLocks noChangeArrowheads="1"/>
          </p:cNvSpPr>
          <p:nvPr/>
        </p:nvSpPr>
        <p:spPr bwMode="auto">
          <a:xfrm>
            <a:off x="666750" y="2130643"/>
            <a:ext cx="1568450" cy="307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Bad Design</a:t>
            </a:r>
          </a:p>
        </p:txBody>
      </p:sp>
      <p:sp>
        <p:nvSpPr>
          <p:cNvPr id="28687" name="Line 56">
            <a:extLst>
              <a:ext uri="{FF2B5EF4-FFF2-40B4-BE49-F238E27FC236}">
                <a16:creationId xmlns:a16="http://schemas.microsoft.com/office/drawing/2014/main" id="{9D67521F-63A4-49AF-8544-8785747B0FAB}"/>
              </a:ext>
            </a:extLst>
          </p:cNvPr>
          <p:cNvSpPr>
            <a:spLocks noChangeShapeType="1"/>
          </p:cNvSpPr>
          <p:nvPr/>
        </p:nvSpPr>
        <p:spPr bwMode="auto">
          <a:xfrm>
            <a:off x="2289175" y="2297929"/>
            <a:ext cx="9144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88" name="Rectangle 31">
            <a:extLst>
              <a:ext uri="{FF2B5EF4-FFF2-40B4-BE49-F238E27FC236}">
                <a16:creationId xmlns:a16="http://schemas.microsoft.com/office/drawing/2014/main" id="{27771138-2738-4BC4-B230-118D0A7A3EC8}"/>
              </a:ext>
            </a:extLst>
          </p:cNvPr>
          <p:cNvSpPr>
            <a:spLocks noChangeArrowheads="1"/>
          </p:cNvSpPr>
          <p:nvPr/>
        </p:nvSpPr>
        <p:spPr bwMode="auto">
          <a:xfrm>
            <a:off x="710645" y="1508125"/>
            <a:ext cx="1279525"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Poor </a:t>
            </a:r>
            <a:br>
              <a:rPr lang="en-GB" altLang="en-US" sz="1400" b="1" dirty="0">
                <a:latin typeface="Verdana" panose="020B0604030504040204" pitchFamily="34" charset="0"/>
              </a:rPr>
            </a:br>
            <a:r>
              <a:rPr lang="en-GB" altLang="en-US" sz="1400" b="1" dirty="0">
                <a:latin typeface="Verdana" panose="020B0604030504040204" pitchFamily="34" charset="0"/>
              </a:rPr>
              <a:t>Materials</a:t>
            </a:r>
          </a:p>
        </p:txBody>
      </p:sp>
      <p:sp>
        <p:nvSpPr>
          <p:cNvPr id="28689" name="Line 57">
            <a:extLst>
              <a:ext uri="{FF2B5EF4-FFF2-40B4-BE49-F238E27FC236}">
                <a16:creationId xmlns:a16="http://schemas.microsoft.com/office/drawing/2014/main" id="{5EA22D18-A2CB-4FB2-818C-ED4926945C9A}"/>
              </a:ext>
            </a:extLst>
          </p:cNvPr>
          <p:cNvSpPr>
            <a:spLocks noChangeShapeType="1"/>
          </p:cNvSpPr>
          <p:nvPr/>
        </p:nvSpPr>
        <p:spPr bwMode="auto">
          <a:xfrm>
            <a:off x="1968500" y="1723702"/>
            <a:ext cx="9144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0" name="Rectangle 25">
            <a:extLst>
              <a:ext uri="{FF2B5EF4-FFF2-40B4-BE49-F238E27FC236}">
                <a16:creationId xmlns:a16="http://schemas.microsoft.com/office/drawing/2014/main" id="{FB8BEF8A-E882-4FFC-9652-788ADFF32CA7}"/>
              </a:ext>
            </a:extLst>
          </p:cNvPr>
          <p:cNvSpPr>
            <a:spLocks noChangeArrowheads="1"/>
          </p:cNvSpPr>
          <p:nvPr/>
        </p:nvSpPr>
        <p:spPr bwMode="auto">
          <a:xfrm>
            <a:off x="1127125" y="3671309"/>
            <a:ext cx="2076450" cy="307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Wrong Answers</a:t>
            </a:r>
          </a:p>
        </p:txBody>
      </p:sp>
      <p:sp>
        <p:nvSpPr>
          <p:cNvPr id="28691" name="Line 58">
            <a:extLst>
              <a:ext uri="{FF2B5EF4-FFF2-40B4-BE49-F238E27FC236}">
                <a16:creationId xmlns:a16="http://schemas.microsoft.com/office/drawing/2014/main" id="{A7B14775-5350-4D15-A0C6-F41B534A0D7A}"/>
              </a:ext>
            </a:extLst>
          </p:cNvPr>
          <p:cNvSpPr>
            <a:spLocks noChangeShapeType="1"/>
          </p:cNvSpPr>
          <p:nvPr/>
        </p:nvSpPr>
        <p:spPr bwMode="auto">
          <a:xfrm>
            <a:off x="3203575" y="3843322"/>
            <a:ext cx="18288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2" name="Rectangle 29">
            <a:extLst>
              <a:ext uri="{FF2B5EF4-FFF2-40B4-BE49-F238E27FC236}">
                <a16:creationId xmlns:a16="http://schemas.microsoft.com/office/drawing/2014/main" id="{4CDE6779-B5BB-492A-80D1-60C959FDFED7}"/>
              </a:ext>
            </a:extLst>
          </p:cNvPr>
          <p:cNvSpPr>
            <a:spLocks noChangeArrowheads="1"/>
          </p:cNvSpPr>
          <p:nvPr/>
        </p:nvSpPr>
        <p:spPr bwMode="auto">
          <a:xfrm>
            <a:off x="710645" y="4236714"/>
            <a:ext cx="2147887" cy="307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Long Hold Times</a:t>
            </a:r>
          </a:p>
        </p:txBody>
      </p:sp>
      <p:sp>
        <p:nvSpPr>
          <p:cNvPr id="28693" name="Line 59">
            <a:extLst>
              <a:ext uri="{FF2B5EF4-FFF2-40B4-BE49-F238E27FC236}">
                <a16:creationId xmlns:a16="http://schemas.microsoft.com/office/drawing/2014/main" id="{FC5C3063-5B71-453E-81DF-322C702A2570}"/>
              </a:ext>
            </a:extLst>
          </p:cNvPr>
          <p:cNvSpPr>
            <a:spLocks noChangeShapeType="1"/>
          </p:cNvSpPr>
          <p:nvPr/>
        </p:nvSpPr>
        <p:spPr bwMode="auto">
          <a:xfrm>
            <a:off x="2858293" y="4436556"/>
            <a:ext cx="18288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4" name="Rectangle 26">
            <a:extLst>
              <a:ext uri="{FF2B5EF4-FFF2-40B4-BE49-F238E27FC236}">
                <a16:creationId xmlns:a16="http://schemas.microsoft.com/office/drawing/2014/main" id="{14E2DD48-4270-4665-A211-B60885E1CB8A}"/>
              </a:ext>
            </a:extLst>
          </p:cNvPr>
          <p:cNvSpPr>
            <a:spLocks noChangeArrowheads="1"/>
          </p:cNvSpPr>
          <p:nvPr/>
        </p:nvSpPr>
        <p:spPr bwMode="auto">
          <a:xfrm>
            <a:off x="776287" y="4802119"/>
            <a:ext cx="1817687" cy="306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Verdana" panose="020B0604030504040204" pitchFamily="34" charset="0"/>
              </a:rPr>
              <a:t>Fee Structure</a:t>
            </a:r>
          </a:p>
        </p:txBody>
      </p:sp>
      <p:sp>
        <p:nvSpPr>
          <p:cNvPr id="28695" name="Line 60">
            <a:extLst>
              <a:ext uri="{FF2B5EF4-FFF2-40B4-BE49-F238E27FC236}">
                <a16:creationId xmlns:a16="http://schemas.microsoft.com/office/drawing/2014/main" id="{3B692CB2-FEEA-4E0A-A5C5-9B1966606917}"/>
              </a:ext>
            </a:extLst>
          </p:cNvPr>
          <p:cNvSpPr>
            <a:spLocks noChangeShapeType="1"/>
          </p:cNvSpPr>
          <p:nvPr/>
        </p:nvSpPr>
        <p:spPr bwMode="auto">
          <a:xfrm>
            <a:off x="2501900" y="4958333"/>
            <a:ext cx="1828800" cy="0"/>
          </a:xfrm>
          <a:prstGeom prst="line">
            <a:avLst/>
          </a:prstGeom>
          <a:noFill/>
          <a:ln w="6350">
            <a:solidFill>
              <a:srgbClr val="00B05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6" name="Line 61">
            <a:extLst>
              <a:ext uri="{FF2B5EF4-FFF2-40B4-BE49-F238E27FC236}">
                <a16:creationId xmlns:a16="http://schemas.microsoft.com/office/drawing/2014/main" id="{5F5F288C-2856-46F3-9936-A7F75594172D}"/>
              </a:ext>
            </a:extLst>
          </p:cNvPr>
          <p:cNvSpPr>
            <a:spLocks noChangeShapeType="1"/>
          </p:cNvSpPr>
          <p:nvPr/>
        </p:nvSpPr>
        <p:spPr bwMode="auto">
          <a:xfrm>
            <a:off x="5297486" y="1130728"/>
            <a:ext cx="1260475" cy="2184400"/>
          </a:xfrm>
          <a:prstGeom prst="line">
            <a:avLst/>
          </a:prstGeom>
          <a:noFill/>
          <a:ln w="6350">
            <a:solidFill>
              <a:srgbClr val="C000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7" name="Line 62">
            <a:extLst>
              <a:ext uri="{FF2B5EF4-FFF2-40B4-BE49-F238E27FC236}">
                <a16:creationId xmlns:a16="http://schemas.microsoft.com/office/drawing/2014/main" id="{B833A36D-799B-48FB-B80D-2682D7E12C18}"/>
              </a:ext>
            </a:extLst>
          </p:cNvPr>
          <p:cNvSpPr>
            <a:spLocks noChangeShapeType="1"/>
          </p:cNvSpPr>
          <p:nvPr/>
        </p:nvSpPr>
        <p:spPr bwMode="auto">
          <a:xfrm>
            <a:off x="2573338" y="1111251"/>
            <a:ext cx="1260475" cy="2184400"/>
          </a:xfrm>
          <a:prstGeom prst="line">
            <a:avLst/>
          </a:prstGeom>
          <a:noFill/>
          <a:ln w="6350">
            <a:solidFill>
              <a:srgbClr val="C000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698" name="Line 63">
            <a:extLst>
              <a:ext uri="{FF2B5EF4-FFF2-40B4-BE49-F238E27FC236}">
                <a16:creationId xmlns:a16="http://schemas.microsoft.com/office/drawing/2014/main" id="{E825E9E0-7A82-4E43-8D88-B82E01A65EB7}"/>
              </a:ext>
            </a:extLst>
          </p:cNvPr>
          <p:cNvSpPr>
            <a:spLocks noChangeShapeType="1"/>
          </p:cNvSpPr>
          <p:nvPr/>
        </p:nvSpPr>
        <p:spPr bwMode="auto">
          <a:xfrm rot="10800000" flipH="1">
            <a:off x="4136994" y="3344356"/>
            <a:ext cx="1170018" cy="2017757"/>
          </a:xfrm>
          <a:prstGeom prst="line">
            <a:avLst/>
          </a:prstGeom>
          <a:noFill/>
          <a:ln w="6350">
            <a:solidFill>
              <a:srgbClr val="C000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LongProperties xmlns="http://schemas.microsoft.com/office/2006/metadata/long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2.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572674-467B-4F88-AD69-8A5182A1BD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1160</TotalTime>
  <Words>634</Words>
  <Application>Microsoft Office PowerPoint</Application>
  <PresentationFormat>On-screen Show (4:3)</PresentationFormat>
  <Paragraphs>70</Paragraphs>
  <Slides>13</Slides>
  <Notes>2</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13</vt:i4>
      </vt:variant>
    </vt:vector>
  </HeadingPairs>
  <TitlesOfParts>
    <vt:vector size="24" baseType="lpstr">
      <vt:lpstr>Arial</vt:lpstr>
      <vt:lpstr>Arial Narrow</vt:lpstr>
      <vt:lpstr>Arial Rounded MT Bold</vt:lpstr>
      <vt:lpstr>Arial Unicode MS</vt:lpstr>
      <vt:lpstr>Helvetica</vt:lpstr>
      <vt:lpstr>Myriad Pro</vt:lpstr>
      <vt:lpstr>Tahoma</vt:lpstr>
      <vt:lpstr>Verdana</vt:lpstr>
      <vt:lpstr>Wingdings</vt:lpstr>
      <vt:lpstr>1_Custom Design</vt:lpstr>
      <vt:lpstr>20140311PresentationUWTSDTemplate</vt:lpstr>
      <vt:lpstr>Cause &amp; Effect Analysis (Fishbone/Ishikawa diagram)</vt:lpstr>
      <vt:lpstr>Learning Objectives:</vt:lpstr>
      <vt:lpstr>What is Cause and Effect Analysis</vt:lpstr>
      <vt:lpstr>PowerPoint Presentation</vt:lpstr>
      <vt:lpstr>PowerPoint Presentation</vt:lpstr>
      <vt:lpstr>What is a Cause and Effect Diagram</vt:lpstr>
      <vt:lpstr>Why use a Cause and Effect Diagram</vt:lpstr>
      <vt:lpstr>How to use it</vt:lpstr>
      <vt:lpstr>How to use it</vt:lpstr>
      <vt:lpstr>How to use it</vt:lpstr>
      <vt:lpstr>PowerPoint Presentation</vt:lpstr>
      <vt:lpstr>How to use it</vt:lpstr>
      <vt:lpstr>PowerPoint Presentation</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Ernest Ovia</cp:lastModifiedBy>
  <cp:revision>98</cp:revision>
  <dcterms:created xsi:type="dcterms:W3CDTF">2005-02-17T16:44:33Z</dcterms:created>
  <dcterms:modified xsi:type="dcterms:W3CDTF">2020-09-08T13:35:44Z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