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7"/>
  </p:notesMasterIdLst>
  <p:sldIdLst>
    <p:sldId id="269" r:id="rId2"/>
    <p:sldId id="270" r:id="rId3"/>
    <p:sldId id="271" r:id="rId4"/>
    <p:sldId id="272" r:id="rId5"/>
    <p:sldId id="273"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68" d="100"/>
          <a:sy n="68" d="100"/>
        </p:scale>
        <p:origin x="966"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notesMaster" Target="notesMasters/notesMaster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ata4.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10" Type="http://schemas.openxmlformats.org/officeDocument/2006/relationships/image" Target="../media/image21.svg"/><Relationship Id="rId4" Type="http://schemas.openxmlformats.org/officeDocument/2006/relationships/image" Target="../media/image15.svg"/><Relationship Id="rId9" Type="http://schemas.openxmlformats.org/officeDocument/2006/relationships/image" Target="../media/image20.pn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rawing4.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10" Type="http://schemas.openxmlformats.org/officeDocument/2006/relationships/image" Target="../media/image21.svg"/><Relationship Id="rId4" Type="http://schemas.openxmlformats.org/officeDocument/2006/relationships/image" Target="../media/image15.svg"/><Relationship Id="rId9" Type="http://schemas.openxmlformats.org/officeDocument/2006/relationships/image" Target="../media/image20.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05884AB-E2C2-47A1-B2AB-5BA031821C1A}"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AF907D0-C92F-423D-A743-701D7A90487C}">
      <dgm:prSet/>
      <dgm:spPr/>
      <dgm:t>
        <a:bodyPr/>
        <a:lstStyle/>
        <a:p>
          <a:r>
            <a:rPr lang="en-US"/>
            <a:t>Professional document creation.</a:t>
          </a:r>
        </a:p>
      </dgm:t>
    </dgm:pt>
    <dgm:pt modelId="{42C22FD8-C9B4-4796-B659-8C07BAC5D441}" type="parTrans" cxnId="{D915208A-E5FA-437E-AAAE-4162468721DC}">
      <dgm:prSet/>
      <dgm:spPr/>
      <dgm:t>
        <a:bodyPr/>
        <a:lstStyle/>
        <a:p>
          <a:endParaRPr lang="en-US"/>
        </a:p>
      </dgm:t>
    </dgm:pt>
    <dgm:pt modelId="{2FB05DEC-51C2-47B6-B008-3F94809FFE84}" type="sibTrans" cxnId="{D915208A-E5FA-437E-AAAE-4162468721DC}">
      <dgm:prSet/>
      <dgm:spPr/>
      <dgm:t>
        <a:bodyPr/>
        <a:lstStyle/>
        <a:p>
          <a:endParaRPr lang="en-US"/>
        </a:p>
      </dgm:t>
    </dgm:pt>
    <dgm:pt modelId="{86296B80-D060-4058-BAA2-F94ABC722377}">
      <dgm:prSet/>
      <dgm:spPr/>
      <dgm:t>
        <a:bodyPr/>
        <a:lstStyle/>
        <a:p>
          <a:r>
            <a:rPr lang="en-US"/>
            <a:t>Templates available.</a:t>
          </a:r>
        </a:p>
      </dgm:t>
    </dgm:pt>
    <dgm:pt modelId="{699913F1-72C0-4FDB-A134-A89659E29D66}" type="parTrans" cxnId="{21103AE4-4020-4854-822A-C7399763328B}">
      <dgm:prSet/>
      <dgm:spPr/>
      <dgm:t>
        <a:bodyPr/>
        <a:lstStyle/>
        <a:p>
          <a:endParaRPr lang="en-US"/>
        </a:p>
      </dgm:t>
    </dgm:pt>
    <dgm:pt modelId="{526E6752-70CF-48A1-8621-5094722E4F1F}" type="sibTrans" cxnId="{21103AE4-4020-4854-822A-C7399763328B}">
      <dgm:prSet/>
      <dgm:spPr/>
      <dgm:t>
        <a:bodyPr/>
        <a:lstStyle/>
        <a:p>
          <a:endParaRPr lang="en-US"/>
        </a:p>
      </dgm:t>
    </dgm:pt>
    <dgm:pt modelId="{CAF2CD2F-F772-402A-9C12-1B803C0D1646}">
      <dgm:prSet/>
      <dgm:spPr/>
      <dgm:t>
        <a:bodyPr/>
        <a:lstStyle/>
        <a:p>
          <a:r>
            <a:rPr lang="en-US"/>
            <a:t>Easy editing and formatting.</a:t>
          </a:r>
        </a:p>
      </dgm:t>
    </dgm:pt>
    <dgm:pt modelId="{7AF1379A-AED4-42BC-B2DA-042E960EDBF8}" type="parTrans" cxnId="{27987BD0-8D1C-4DE4-B4C1-4FB73E7D7F51}">
      <dgm:prSet/>
      <dgm:spPr/>
      <dgm:t>
        <a:bodyPr/>
        <a:lstStyle/>
        <a:p>
          <a:endParaRPr lang="en-US"/>
        </a:p>
      </dgm:t>
    </dgm:pt>
    <dgm:pt modelId="{3B7E55E5-3A9F-42DA-83A5-09BB5CE22974}" type="sibTrans" cxnId="{27987BD0-8D1C-4DE4-B4C1-4FB73E7D7F51}">
      <dgm:prSet/>
      <dgm:spPr/>
      <dgm:t>
        <a:bodyPr/>
        <a:lstStyle/>
        <a:p>
          <a:endParaRPr lang="en-US"/>
        </a:p>
      </dgm:t>
    </dgm:pt>
    <dgm:pt modelId="{E8B34675-D161-413E-867E-F50460D81A54}">
      <dgm:prSet/>
      <dgm:spPr/>
      <dgm:t>
        <a:bodyPr/>
        <a:lstStyle/>
        <a:p>
          <a:r>
            <a:rPr lang="en-US"/>
            <a:t>Spell and grammar checking.</a:t>
          </a:r>
        </a:p>
      </dgm:t>
    </dgm:pt>
    <dgm:pt modelId="{A049DE45-4429-4614-AC0F-52D4C32A6FA5}" type="parTrans" cxnId="{F6125F5A-C758-487F-A31C-6F93DD7466DD}">
      <dgm:prSet/>
      <dgm:spPr/>
      <dgm:t>
        <a:bodyPr/>
        <a:lstStyle/>
        <a:p>
          <a:endParaRPr lang="en-US"/>
        </a:p>
      </dgm:t>
    </dgm:pt>
    <dgm:pt modelId="{2D39FB2E-958D-432A-BBCB-63960195AD43}" type="sibTrans" cxnId="{F6125F5A-C758-487F-A31C-6F93DD7466DD}">
      <dgm:prSet/>
      <dgm:spPr/>
      <dgm:t>
        <a:bodyPr/>
        <a:lstStyle/>
        <a:p>
          <a:endParaRPr lang="en-US"/>
        </a:p>
      </dgm:t>
    </dgm:pt>
    <dgm:pt modelId="{1CE37D73-13A8-4075-B642-12D4F065323A}">
      <dgm:prSet/>
      <dgm:spPr/>
      <dgm:t>
        <a:bodyPr/>
        <a:lstStyle/>
        <a:p>
          <a:r>
            <a:rPr lang="en-US" dirty="0"/>
            <a:t>Microsoft 365 integration (</a:t>
          </a:r>
          <a:r>
            <a:rPr lang="en-US" dirty="0" err="1"/>
            <a:t>Sivarajkumar</a:t>
          </a:r>
          <a:r>
            <a:rPr lang="en-US" dirty="0"/>
            <a:t> et al., 2024).</a:t>
          </a:r>
        </a:p>
      </dgm:t>
    </dgm:pt>
    <dgm:pt modelId="{86FF8EE3-C2A9-438A-9AA5-B3C4691FC40C}" type="parTrans" cxnId="{480AFEA0-2DE6-442C-8421-90D38E944E5E}">
      <dgm:prSet/>
      <dgm:spPr/>
      <dgm:t>
        <a:bodyPr/>
        <a:lstStyle/>
        <a:p>
          <a:endParaRPr lang="en-US"/>
        </a:p>
      </dgm:t>
    </dgm:pt>
    <dgm:pt modelId="{1B1DC98B-7A51-4548-862B-887DF8DA8693}" type="sibTrans" cxnId="{480AFEA0-2DE6-442C-8421-90D38E944E5E}">
      <dgm:prSet/>
      <dgm:spPr/>
      <dgm:t>
        <a:bodyPr/>
        <a:lstStyle/>
        <a:p>
          <a:endParaRPr lang="en-US"/>
        </a:p>
      </dgm:t>
    </dgm:pt>
    <dgm:pt modelId="{917E4E4A-E3E6-4217-94DD-C1F53F5FD2ED}" type="pres">
      <dgm:prSet presAssocID="{D05884AB-E2C2-47A1-B2AB-5BA031821C1A}" presName="root" presStyleCnt="0">
        <dgm:presLayoutVars>
          <dgm:dir/>
          <dgm:resizeHandles val="exact"/>
        </dgm:presLayoutVars>
      </dgm:prSet>
      <dgm:spPr/>
    </dgm:pt>
    <dgm:pt modelId="{BD10AD2B-0B2F-49A2-A308-497CDCE649D6}" type="pres">
      <dgm:prSet presAssocID="{6AF907D0-C92F-423D-A743-701D7A90487C}" presName="compNode" presStyleCnt="0"/>
      <dgm:spPr/>
    </dgm:pt>
    <dgm:pt modelId="{E2E19518-A63E-489C-901D-1ED9C3B6D4C8}" type="pres">
      <dgm:prSet presAssocID="{6AF907D0-C92F-423D-A743-701D7A90487C}" presName="bgRect" presStyleLbl="bgShp" presStyleIdx="0" presStyleCnt="5"/>
      <dgm:spPr/>
    </dgm:pt>
    <dgm:pt modelId="{369DA50A-8748-4D79-A5CB-614E4CD50282}" type="pres">
      <dgm:prSet presAssocID="{6AF907D0-C92F-423D-A743-701D7A90487C}"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ffice Worker"/>
        </a:ext>
      </dgm:extLst>
    </dgm:pt>
    <dgm:pt modelId="{EA72904B-6283-4AC6-A4F6-12679E74BEB9}" type="pres">
      <dgm:prSet presAssocID="{6AF907D0-C92F-423D-A743-701D7A90487C}" presName="spaceRect" presStyleCnt="0"/>
      <dgm:spPr/>
    </dgm:pt>
    <dgm:pt modelId="{DC785E4F-2EB0-4BA6-8256-BA79E7051537}" type="pres">
      <dgm:prSet presAssocID="{6AF907D0-C92F-423D-A743-701D7A90487C}" presName="parTx" presStyleLbl="revTx" presStyleIdx="0" presStyleCnt="5">
        <dgm:presLayoutVars>
          <dgm:chMax val="0"/>
          <dgm:chPref val="0"/>
        </dgm:presLayoutVars>
      </dgm:prSet>
      <dgm:spPr/>
    </dgm:pt>
    <dgm:pt modelId="{6EC4E13F-BFE1-486A-97AA-8E1414D5A266}" type="pres">
      <dgm:prSet presAssocID="{2FB05DEC-51C2-47B6-B008-3F94809FFE84}" presName="sibTrans" presStyleCnt="0"/>
      <dgm:spPr/>
    </dgm:pt>
    <dgm:pt modelId="{7EDEFBDA-6A30-402E-9A80-5FF7D6C269B6}" type="pres">
      <dgm:prSet presAssocID="{86296B80-D060-4058-BAA2-F94ABC722377}" presName="compNode" presStyleCnt="0"/>
      <dgm:spPr/>
    </dgm:pt>
    <dgm:pt modelId="{2A064F5E-41A0-4FFB-8777-16EDA0534B4E}" type="pres">
      <dgm:prSet presAssocID="{86296B80-D060-4058-BAA2-F94ABC722377}" presName="bgRect" presStyleLbl="bgShp" presStyleIdx="1" presStyleCnt="5"/>
      <dgm:spPr/>
    </dgm:pt>
    <dgm:pt modelId="{0E1AA4E8-CECE-4EDF-B1B3-C9B6D7B6F1AF}" type="pres">
      <dgm:prSet presAssocID="{86296B80-D060-4058-BAA2-F94ABC722377}"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ument"/>
        </a:ext>
      </dgm:extLst>
    </dgm:pt>
    <dgm:pt modelId="{99C389A5-FC4E-40F5-966A-5004A6758B41}" type="pres">
      <dgm:prSet presAssocID="{86296B80-D060-4058-BAA2-F94ABC722377}" presName="spaceRect" presStyleCnt="0"/>
      <dgm:spPr/>
    </dgm:pt>
    <dgm:pt modelId="{29F94465-D33B-4662-8BBD-74FEA92023E2}" type="pres">
      <dgm:prSet presAssocID="{86296B80-D060-4058-BAA2-F94ABC722377}" presName="parTx" presStyleLbl="revTx" presStyleIdx="1" presStyleCnt="5">
        <dgm:presLayoutVars>
          <dgm:chMax val="0"/>
          <dgm:chPref val="0"/>
        </dgm:presLayoutVars>
      </dgm:prSet>
      <dgm:spPr/>
    </dgm:pt>
    <dgm:pt modelId="{D20EB702-2ECC-4604-82DD-2F92CAB71CF1}" type="pres">
      <dgm:prSet presAssocID="{526E6752-70CF-48A1-8621-5094722E4F1F}" presName="sibTrans" presStyleCnt="0"/>
      <dgm:spPr/>
    </dgm:pt>
    <dgm:pt modelId="{96E2DAE6-0034-4BD4-85DC-1BFD8F9EEA71}" type="pres">
      <dgm:prSet presAssocID="{CAF2CD2F-F772-402A-9C12-1B803C0D1646}" presName="compNode" presStyleCnt="0"/>
      <dgm:spPr/>
    </dgm:pt>
    <dgm:pt modelId="{234C8BB2-94D0-4AEE-B36C-C0347F0403A7}" type="pres">
      <dgm:prSet presAssocID="{CAF2CD2F-F772-402A-9C12-1B803C0D1646}" presName="bgRect" presStyleLbl="bgShp" presStyleIdx="2" presStyleCnt="5"/>
      <dgm:spPr/>
    </dgm:pt>
    <dgm:pt modelId="{095003A4-9CD3-44C8-8CF5-C866498CEA88}" type="pres">
      <dgm:prSet presAssocID="{CAF2CD2F-F772-402A-9C12-1B803C0D1646}"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ypewriter"/>
        </a:ext>
      </dgm:extLst>
    </dgm:pt>
    <dgm:pt modelId="{790AC700-B66B-4F1F-BB03-7D3374FF033D}" type="pres">
      <dgm:prSet presAssocID="{CAF2CD2F-F772-402A-9C12-1B803C0D1646}" presName="spaceRect" presStyleCnt="0"/>
      <dgm:spPr/>
    </dgm:pt>
    <dgm:pt modelId="{58602776-5BD7-4D3A-8786-FBE5488EA25B}" type="pres">
      <dgm:prSet presAssocID="{CAF2CD2F-F772-402A-9C12-1B803C0D1646}" presName="parTx" presStyleLbl="revTx" presStyleIdx="2" presStyleCnt="5">
        <dgm:presLayoutVars>
          <dgm:chMax val="0"/>
          <dgm:chPref val="0"/>
        </dgm:presLayoutVars>
      </dgm:prSet>
      <dgm:spPr/>
    </dgm:pt>
    <dgm:pt modelId="{F722AE38-A913-42A8-B5DF-D249FA6B6C12}" type="pres">
      <dgm:prSet presAssocID="{3B7E55E5-3A9F-42DA-83A5-09BB5CE22974}" presName="sibTrans" presStyleCnt="0"/>
      <dgm:spPr/>
    </dgm:pt>
    <dgm:pt modelId="{70914703-C7AB-44C2-B73C-FF995BF87767}" type="pres">
      <dgm:prSet presAssocID="{E8B34675-D161-413E-867E-F50460D81A54}" presName="compNode" presStyleCnt="0"/>
      <dgm:spPr/>
    </dgm:pt>
    <dgm:pt modelId="{9B92C129-2B2D-4ED9-A45A-02E40E7FA119}" type="pres">
      <dgm:prSet presAssocID="{E8B34675-D161-413E-867E-F50460D81A54}" presName="bgRect" presStyleLbl="bgShp" presStyleIdx="3" presStyleCnt="5"/>
      <dgm:spPr/>
    </dgm:pt>
    <dgm:pt modelId="{44B5AD3F-8615-4154-8C17-004E83BF01D4}" type="pres">
      <dgm:prSet presAssocID="{E8B34675-D161-413E-867E-F50460D81A54}"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encil"/>
        </a:ext>
      </dgm:extLst>
    </dgm:pt>
    <dgm:pt modelId="{9329978B-1E02-4109-AE80-684BE314FB85}" type="pres">
      <dgm:prSet presAssocID="{E8B34675-D161-413E-867E-F50460D81A54}" presName="spaceRect" presStyleCnt="0"/>
      <dgm:spPr/>
    </dgm:pt>
    <dgm:pt modelId="{0347EE53-0A7B-42BB-A312-A3901D3E4D7F}" type="pres">
      <dgm:prSet presAssocID="{E8B34675-D161-413E-867E-F50460D81A54}" presName="parTx" presStyleLbl="revTx" presStyleIdx="3" presStyleCnt="5">
        <dgm:presLayoutVars>
          <dgm:chMax val="0"/>
          <dgm:chPref val="0"/>
        </dgm:presLayoutVars>
      </dgm:prSet>
      <dgm:spPr/>
    </dgm:pt>
    <dgm:pt modelId="{A4D64FC6-0130-4400-96C3-1231B9C05449}" type="pres">
      <dgm:prSet presAssocID="{2D39FB2E-958D-432A-BBCB-63960195AD43}" presName="sibTrans" presStyleCnt="0"/>
      <dgm:spPr/>
    </dgm:pt>
    <dgm:pt modelId="{4B21F59B-6831-4DA9-AD8E-9141674321E1}" type="pres">
      <dgm:prSet presAssocID="{1CE37D73-13A8-4075-B642-12D4F065323A}" presName="compNode" presStyleCnt="0"/>
      <dgm:spPr/>
    </dgm:pt>
    <dgm:pt modelId="{638821B4-9B5F-402F-9708-790EAF61437D}" type="pres">
      <dgm:prSet presAssocID="{1CE37D73-13A8-4075-B642-12D4F065323A}" presName="bgRect" presStyleLbl="bgShp" presStyleIdx="4" presStyleCnt="5"/>
      <dgm:spPr/>
    </dgm:pt>
    <dgm:pt modelId="{853EAA1C-5940-41B5-AB58-5BBA6B384215}" type="pres">
      <dgm:prSet presAssocID="{1CE37D73-13A8-4075-B642-12D4F065323A}"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heckmark"/>
        </a:ext>
      </dgm:extLst>
    </dgm:pt>
    <dgm:pt modelId="{30F0FD3C-3755-4286-88A7-103A6262174D}" type="pres">
      <dgm:prSet presAssocID="{1CE37D73-13A8-4075-B642-12D4F065323A}" presName="spaceRect" presStyleCnt="0"/>
      <dgm:spPr/>
    </dgm:pt>
    <dgm:pt modelId="{6D9FDCC0-6F48-4590-9CE7-31E1CE676DB8}" type="pres">
      <dgm:prSet presAssocID="{1CE37D73-13A8-4075-B642-12D4F065323A}" presName="parTx" presStyleLbl="revTx" presStyleIdx="4" presStyleCnt="5">
        <dgm:presLayoutVars>
          <dgm:chMax val="0"/>
          <dgm:chPref val="0"/>
        </dgm:presLayoutVars>
      </dgm:prSet>
      <dgm:spPr/>
    </dgm:pt>
  </dgm:ptLst>
  <dgm:cxnLst>
    <dgm:cxn modelId="{93855141-6E31-4699-9752-AA59080FA412}" type="presOf" srcId="{E8B34675-D161-413E-867E-F50460D81A54}" destId="{0347EE53-0A7B-42BB-A312-A3901D3E4D7F}" srcOrd="0" destOrd="0" presId="urn:microsoft.com/office/officeart/2018/2/layout/IconVerticalSolidList"/>
    <dgm:cxn modelId="{94E7D868-116B-4A4B-A915-DB82B0B6D1B3}" type="presOf" srcId="{6AF907D0-C92F-423D-A743-701D7A90487C}" destId="{DC785E4F-2EB0-4BA6-8256-BA79E7051537}" srcOrd="0" destOrd="0" presId="urn:microsoft.com/office/officeart/2018/2/layout/IconVerticalSolidList"/>
    <dgm:cxn modelId="{403B7475-E708-4662-9739-6F1E6D74DEFE}" type="presOf" srcId="{D05884AB-E2C2-47A1-B2AB-5BA031821C1A}" destId="{917E4E4A-E3E6-4217-94DD-C1F53F5FD2ED}" srcOrd="0" destOrd="0" presId="urn:microsoft.com/office/officeart/2018/2/layout/IconVerticalSolidList"/>
    <dgm:cxn modelId="{BA1ECB56-C406-4751-A6BE-978749C374CC}" type="presOf" srcId="{86296B80-D060-4058-BAA2-F94ABC722377}" destId="{29F94465-D33B-4662-8BBD-74FEA92023E2}" srcOrd="0" destOrd="0" presId="urn:microsoft.com/office/officeart/2018/2/layout/IconVerticalSolidList"/>
    <dgm:cxn modelId="{F6125F5A-C758-487F-A31C-6F93DD7466DD}" srcId="{D05884AB-E2C2-47A1-B2AB-5BA031821C1A}" destId="{E8B34675-D161-413E-867E-F50460D81A54}" srcOrd="3" destOrd="0" parTransId="{A049DE45-4429-4614-AC0F-52D4C32A6FA5}" sibTransId="{2D39FB2E-958D-432A-BBCB-63960195AD43}"/>
    <dgm:cxn modelId="{D915208A-E5FA-437E-AAAE-4162468721DC}" srcId="{D05884AB-E2C2-47A1-B2AB-5BA031821C1A}" destId="{6AF907D0-C92F-423D-A743-701D7A90487C}" srcOrd="0" destOrd="0" parTransId="{42C22FD8-C9B4-4796-B659-8C07BAC5D441}" sibTransId="{2FB05DEC-51C2-47B6-B008-3F94809FFE84}"/>
    <dgm:cxn modelId="{DCF86595-F966-4ECB-9B5B-628009B99CEE}" type="presOf" srcId="{1CE37D73-13A8-4075-B642-12D4F065323A}" destId="{6D9FDCC0-6F48-4590-9CE7-31E1CE676DB8}" srcOrd="0" destOrd="0" presId="urn:microsoft.com/office/officeart/2018/2/layout/IconVerticalSolidList"/>
    <dgm:cxn modelId="{480AFEA0-2DE6-442C-8421-90D38E944E5E}" srcId="{D05884AB-E2C2-47A1-B2AB-5BA031821C1A}" destId="{1CE37D73-13A8-4075-B642-12D4F065323A}" srcOrd="4" destOrd="0" parTransId="{86FF8EE3-C2A9-438A-9AA5-B3C4691FC40C}" sibTransId="{1B1DC98B-7A51-4548-862B-887DF8DA8693}"/>
    <dgm:cxn modelId="{8F2DF8C8-072A-4F4C-A530-3A24DBA747CD}" type="presOf" srcId="{CAF2CD2F-F772-402A-9C12-1B803C0D1646}" destId="{58602776-5BD7-4D3A-8786-FBE5488EA25B}" srcOrd="0" destOrd="0" presId="urn:microsoft.com/office/officeart/2018/2/layout/IconVerticalSolidList"/>
    <dgm:cxn modelId="{27987BD0-8D1C-4DE4-B4C1-4FB73E7D7F51}" srcId="{D05884AB-E2C2-47A1-B2AB-5BA031821C1A}" destId="{CAF2CD2F-F772-402A-9C12-1B803C0D1646}" srcOrd="2" destOrd="0" parTransId="{7AF1379A-AED4-42BC-B2DA-042E960EDBF8}" sibTransId="{3B7E55E5-3A9F-42DA-83A5-09BB5CE22974}"/>
    <dgm:cxn modelId="{21103AE4-4020-4854-822A-C7399763328B}" srcId="{D05884AB-E2C2-47A1-B2AB-5BA031821C1A}" destId="{86296B80-D060-4058-BAA2-F94ABC722377}" srcOrd="1" destOrd="0" parTransId="{699913F1-72C0-4FDB-A134-A89659E29D66}" sibTransId="{526E6752-70CF-48A1-8621-5094722E4F1F}"/>
    <dgm:cxn modelId="{32A89F83-DC52-4D1C-9AC5-7D6650C09B14}" type="presParOf" srcId="{917E4E4A-E3E6-4217-94DD-C1F53F5FD2ED}" destId="{BD10AD2B-0B2F-49A2-A308-497CDCE649D6}" srcOrd="0" destOrd="0" presId="urn:microsoft.com/office/officeart/2018/2/layout/IconVerticalSolidList"/>
    <dgm:cxn modelId="{94734EBD-A9FE-4C38-AD01-A3A4861D9AD4}" type="presParOf" srcId="{BD10AD2B-0B2F-49A2-A308-497CDCE649D6}" destId="{E2E19518-A63E-489C-901D-1ED9C3B6D4C8}" srcOrd="0" destOrd="0" presId="urn:microsoft.com/office/officeart/2018/2/layout/IconVerticalSolidList"/>
    <dgm:cxn modelId="{20C6DB97-F867-4597-B019-0BB4866FEDA7}" type="presParOf" srcId="{BD10AD2B-0B2F-49A2-A308-497CDCE649D6}" destId="{369DA50A-8748-4D79-A5CB-614E4CD50282}" srcOrd="1" destOrd="0" presId="urn:microsoft.com/office/officeart/2018/2/layout/IconVerticalSolidList"/>
    <dgm:cxn modelId="{04A7411A-F2D0-478E-BA58-4940DE6335B3}" type="presParOf" srcId="{BD10AD2B-0B2F-49A2-A308-497CDCE649D6}" destId="{EA72904B-6283-4AC6-A4F6-12679E74BEB9}" srcOrd="2" destOrd="0" presId="urn:microsoft.com/office/officeart/2018/2/layout/IconVerticalSolidList"/>
    <dgm:cxn modelId="{28E365AC-2972-45CD-A329-907802F59F2F}" type="presParOf" srcId="{BD10AD2B-0B2F-49A2-A308-497CDCE649D6}" destId="{DC785E4F-2EB0-4BA6-8256-BA79E7051537}" srcOrd="3" destOrd="0" presId="urn:microsoft.com/office/officeart/2018/2/layout/IconVerticalSolidList"/>
    <dgm:cxn modelId="{3D320AA0-99E1-416D-AF90-077DBA589BC8}" type="presParOf" srcId="{917E4E4A-E3E6-4217-94DD-C1F53F5FD2ED}" destId="{6EC4E13F-BFE1-486A-97AA-8E1414D5A266}" srcOrd="1" destOrd="0" presId="urn:microsoft.com/office/officeart/2018/2/layout/IconVerticalSolidList"/>
    <dgm:cxn modelId="{4D8FDA48-E359-4F0B-9080-591B5F1169CE}" type="presParOf" srcId="{917E4E4A-E3E6-4217-94DD-C1F53F5FD2ED}" destId="{7EDEFBDA-6A30-402E-9A80-5FF7D6C269B6}" srcOrd="2" destOrd="0" presId="urn:microsoft.com/office/officeart/2018/2/layout/IconVerticalSolidList"/>
    <dgm:cxn modelId="{3115DCC1-8B45-4624-9BF4-EDFFD5821E90}" type="presParOf" srcId="{7EDEFBDA-6A30-402E-9A80-5FF7D6C269B6}" destId="{2A064F5E-41A0-4FFB-8777-16EDA0534B4E}" srcOrd="0" destOrd="0" presId="urn:microsoft.com/office/officeart/2018/2/layout/IconVerticalSolidList"/>
    <dgm:cxn modelId="{2438E46A-E23C-4CCC-A6E2-C9F9079610A7}" type="presParOf" srcId="{7EDEFBDA-6A30-402E-9A80-5FF7D6C269B6}" destId="{0E1AA4E8-CECE-4EDF-B1B3-C9B6D7B6F1AF}" srcOrd="1" destOrd="0" presId="urn:microsoft.com/office/officeart/2018/2/layout/IconVerticalSolidList"/>
    <dgm:cxn modelId="{D082CDCE-371B-48C5-9E46-F36485DB1ED2}" type="presParOf" srcId="{7EDEFBDA-6A30-402E-9A80-5FF7D6C269B6}" destId="{99C389A5-FC4E-40F5-966A-5004A6758B41}" srcOrd="2" destOrd="0" presId="urn:microsoft.com/office/officeart/2018/2/layout/IconVerticalSolidList"/>
    <dgm:cxn modelId="{0396D20F-DBF2-4E15-9D89-C221273A7E68}" type="presParOf" srcId="{7EDEFBDA-6A30-402E-9A80-5FF7D6C269B6}" destId="{29F94465-D33B-4662-8BBD-74FEA92023E2}" srcOrd="3" destOrd="0" presId="urn:microsoft.com/office/officeart/2018/2/layout/IconVerticalSolidList"/>
    <dgm:cxn modelId="{B785C13D-60A5-4C92-AFF1-9D43D8FF425E}" type="presParOf" srcId="{917E4E4A-E3E6-4217-94DD-C1F53F5FD2ED}" destId="{D20EB702-2ECC-4604-82DD-2F92CAB71CF1}" srcOrd="3" destOrd="0" presId="urn:microsoft.com/office/officeart/2018/2/layout/IconVerticalSolidList"/>
    <dgm:cxn modelId="{CF2A208E-2EED-4C65-8C2B-8FA5DC76BD9C}" type="presParOf" srcId="{917E4E4A-E3E6-4217-94DD-C1F53F5FD2ED}" destId="{96E2DAE6-0034-4BD4-85DC-1BFD8F9EEA71}" srcOrd="4" destOrd="0" presId="urn:microsoft.com/office/officeart/2018/2/layout/IconVerticalSolidList"/>
    <dgm:cxn modelId="{E3CD7FF4-DBAD-4AEC-BE58-A0E4A2A6E29C}" type="presParOf" srcId="{96E2DAE6-0034-4BD4-85DC-1BFD8F9EEA71}" destId="{234C8BB2-94D0-4AEE-B36C-C0347F0403A7}" srcOrd="0" destOrd="0" presId="urn:microsoft.com/office/officeart/2018/2/layout/IconVerticalSolidList"/>
    <dgm:cxn modelId="{5D1A184D-5DFF-431F-9F5B-74E086C42CC3}" type="presParOf" srcId="{96E2DAE6-0034-4BD4-85DC-1BFD8F9EEA71}" destId="{095003A4-9CD3-44C8-8CF5-C866498CEA88}" srcOrd="1" destOrd="0" presId="urn:microsoft.com/office/officeart/2018/2/layout/IconVerticalSolidList"/>
    <dgm:cxn modelId="{5740C857-3864-4FCA-93E6-4C6151EDC5B0}" type="presParOf" srcId="{96E2DAE6-0034-4BD4-85DC-1BFD8F9EEA71}" destId="{790AC700-B66B-4F1F-BB03-7D3374FF033D}" srcOrd="2" destOrd="0" presId="urn:microsoft.com/office/officeart/2018/2/layout/IconVerticalSolidList"/>
    <dgm:cxn modelId="{F3ED3F6B-CF99-4A56-9B3F-BE085618AD55}" type="presParOf" srcId="{96E2DAE6-0034-4BD4-85DC-1BFD8F9EEA71}" destId="{58602776-5BD7-4D3A-8786-FBE5488EA25B}" srcOrd="3" destOrd="0" presId="urn:microsoft.com/office/officeart/2018/2/layout/IconVerticalSolidList"/>
    <dgm:cxn modelId="{C716B444-7B0A-4F5A-887D-2863788A0A36}" type="presParOf" srcId="{917E4E4A-E3E6-4217-94DD-C1F53F5FD2ED}" destId="{F722AE38-A913-42A8-B5DF-D249FA6B6C12}" srcOrd="5" destOrd="0" presId="urn:microsoft.com/office/officeart/2018/2/layout/IconVerticalSolidList"/>
    <dgm:cxn modelId="{39056A0C-E14F-46BB-8ED1-91308FDE94CA}" type="presParOf" srcId="{917E4E4A-E3E6-4217-94DD-C1F53F5FD2ED}" destId="{70914703-C7AB-44C2-B73C-FF995BF87767}" srcOrd="6" destOrd="0" presId="urn:microsoft.com/office/officeart/2018/2/layout/IconVerticalSolidList"/>
    <dgm:cxn modelId="{F1903CBF-4051-4111-87B1-355B4E001174}" type="presParOf" srcId="{70914703-C7AB-44C2-B73C-FF995BF87767}" destId="{9B92C129-2B2D-4ED9-A45A-02E40E7FA119}" srcOrd="0" destOrd="0" presId="urn:microsoft.com/office/officeart/2018/2/layout/IconVerticalSolidList"/>
    <dgm:cxn modelId="{474275AC-FF59-4846-B8D1-5E8E9989438F}" type="presParOf" srcId="{70914703-C7AB-44C2-B73C-FF995BF87767}" destId="{44B5AD3F-8615-4154-8C17-004E83BF01D4}" srcOrd="1" destOrd="0" presId="urn:microsoft.com/office/officeart/2018/2/layout/IconVerticalSolidList"/>
    <dgm:cxn modelId="{5E098F86-35BF-4258-BBCB-5FD85E56A6DA}" type="presParOf" srcId="{70914703-C7AB-44C2-B73C-FF995BF87767}" destId="{9329978B-1E02-4109-AE80-684BE314FB85}" srcOrd="2" destOrd="0" presId="urn:microsoft.com/office/officeart/2018/2/layout/IconVerticalSolidList"/>
    <dgm:cxn modelId="{17BD051F-7E64-4D7E-BE55-C821FFE9AC2F}" type="presParOf" srcId="{70914703-C7AB-44C2-B73C-FF995BF87767}" destId="{0347EE53-0A7B-42BB-A312-A3901D3E4D7F}" srcOrd="3" destOrd="0" presId="urn:microsoft.com/office/officeart/2018/2/layout/IconVerticalSolidList"/>
    <dgm:cxn modelId="{852DB278-EA04-4028-BB43-B982C7F17BD2}" type="presParOf" srcId="{917E4E4A-E3E6-4217-94DD-C1F53F5FD2ED}" destId="{A4D64FC6-0130-4400-96C3-1231B9C05449}" srcOrd="7" destOrd="0" presId="urn:microsoft.com/office/officeart/2018/2/layout/IconVerticalSolidList"/>
    <dgm:cxn modelId="{A7A83C71-E7B3-48D9-9180-BA1EDFD301C2}" type="presParOf" srcId="{917E4E4A-E3E6-4217-94DD-C1F53F5FD2ED}" destId="{4B21F59B-6831-4DA9-AD8E-9141674321E1}" srcOrd="8" destOrd="0" presId="urn:microsoft.com/office/officeart/2018/2/layout/IconVerticalSolidList"/>
    <dgm:cxn modelId="{7C4F1ED1-94C8-4BA4-A007-86B74330C884}" type="presParOf" srcId="{4B21F59B-6831-4DA9-AD8E-9141674321E1}" destId="{638821B4-9B5F-402F-9708-790EAF61437D}" srcOrd="0" destOrd="0" presId="urn:microsoft.com/office/officeart/2018/2/layout/IconVerticalSolidList"/>
    <dgm:cxn modelId="{800FE745-787F-4AC0-B0EF-7A255F6DB5B0}" type="presParOf" srcId="{4B21F59B-6831-4DA9-AD8E-9141674321E1}" destId="{853EAA1C-5940-41B5-AB58-5BBA6B384215}" srcOrd="1" destOrd="0" presId="urn:microsoft.com/office/officeart/2018/2/layout/IconVerticalSolidList"/>
    <dgm:cxn modelId="{D778D315-7344-442E-BE1E-AB6299233FC1}" type="presParOf" srcId="{4B21F59B-6831-4DA9-AD8E-9141674321E1}" destId="{30F0FD3C-3755-4286-88A7-103A6262174D}" srcOrd="2" destOrd="0" presId="urn:microsoft.com/office/officeart/2018/2/layout/IconVerticalSolidList"/>
    <dgm:cxn modelId="{0E1AE58A-26A3-4C38-9451-B45EAC07D9B9}" type="presParOf" srcId="{4B21F59B-6831-4DA9-AD8E-9141674321E1}" destId="{6D9FDCC0-6F48-4590-9CE7-31E1CE676DB8}"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000397F-42E1-4244-8FEF-05390BCF70A2}"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F2B0B9EB-F00E-4715-8BC3-C51B326226B5}">
      <dgm:prSet/>
      <dgm:spPr/>
      <dgm:t>
        <a:bodyPr/>
        <a:lstStyle/>
        <a:p>
          <a:r>
            <a:rPr lang="en-US"/>
            <a:t>Easy to use.</a:t>
          </a:r>
        </a:p>
      </dgm:t>
    </dgm:pt>
    <dgm:pt modelId="{53A5B314-5DE7-42FC-A59E-07DFCE7525A8}" type="parTrans" cxnId="{232AC1B6-78D9-4B84-905F-14AE710635F1}">
      <dgm:prSet/>
      <dgm:spPr/>
      <dgm:t>
        <a:bodyPr/>
        <a:lstStyle/>
        <a:p>
          <a:endParaRPr lang="en-US"/>
        </a:p>
      </dgm:t>
    </dgm:pt>
    <dgm:pt modelId="{71C10736-2F5F-430C-91F3-C1BFF5A2BEAA}" type="sibTrans" cxnId="{232AC1B6-78D9-4B84-905F-14AE710635F1}">
      <dgm:prSet/>
      <dgm:spPr/>
      <dgm:t>
        <a:bodyPr/>
        <a:lstStyle/>
        <a:p>
          <a:endParaRPr lang="en-US"/>
        </a:p>
      </dgm:t>
    </dgm:pt>
    <dgm:pt modelId="{FF8691B8-A823-4BAE-B872-4FE6CAFF9D89}">
      <dgm:prSet/>
      <dgm:spPr/>
      <dgm:t>
        <a:bodyPr/>
        <a:lstStyle/>
        <a:p>
          <a:r>
            <a:rPr lang="en-US"/>
            <a:t>Professional formatting.</a:t>
          </a:r>
        </a:p>
      </dgm:t>
    </dgm:pt>
    <dgm:pt modelId="{CC4BB698-E5FD-49C7-B186-5A60128A4179}" type="parTrans" cxnId="{0F3A86F8-67C4-4AA1-81C3-641B3ECC9DF6}">
      <dgm:prSet/>
      <dgm:spPr/>
      <dgm:t>
        <a:bodyPr/>
        <a:lstStyle/>
        <a:p>
          <a:endParaRPr lang="en-US"/>
        </a:p>
      </dgm:t>
    </dgm:pt>
    <dgm:pt modelId="{F67A4DFE-44AF-448F-A1B5-F8530DB9A961}" type="sibTrans" cxnId="{0F3A86F8-67C4-4AA1-81C3-641B3ECC9DF6}">
      <dgm:prSet/>
      <dgm:spPr/>
      <dgm:t>
        <a:bodyPr/>
        <a:lstStyle/>
        <a:p>
          <a:endParaRPr lang="en-US"/>
        </a:p>
      </dgm:t>
    </dgm:pt>
    <dgm:pt modelId="{CA19D1FE-4DC7-4AEF-B88D-80971A310863}">
      <dgm:prSet/>
      <dgm:spPr/>
      <dgm:t>
        <a:bodyPr/>
        <a:lstStyle/>
        <a:p>
          <a:r>
            <a:rPr lang="en-US"/>
            <a:t>Templates available.</a:t>
          </a:r>
        </a:p>
      </dgm:t>
    </dgm:pt>
    <dgm:pt modelId="{B22CDB8E-5B88-4AB4-9861-1790160FF7A0}" type="parTrans" cxnId="{25C39C22-89C6-4F9D-BD79-32C9408DD22E}">
      <dgm:prSet/>
      <dgm:spPr/>
      <dgm:t>
        <a:bodyPr/>
        <a:lstStyle/>
        <a:p>
          <a:endParaRPr lang="en-US"/>
        </a:p>
      </dgm:t>
    </dgm:pt>
    <dgm:pt modelId="{BF46AFDC-400A-4EE3-BF7E-5CBBA4B50F61}" type="sibTrans" cxnId="{25C39C22-89C6-4F9D-BD79-32C9408DD22E}">
      <dgm:prSet/>
      <dgm:spPr/>
      <dgm:t>
        <a:bodyPr/>
        <a:lstStyle/>
        <a:p>
          <a:endParaRPr lang="en-US"/>
        </a:p>
      </dgm:t>
    </dgm:pt>
    <dgm:pt modelId="{F25803DF-46A9-410A-85B8-EBAC986487BD}">
      <dgm:prSet/>
      <dgm:spPr/>
      <dgm:t>
        <a:bodyPr/>
        <a:lstStyle/>
        <a:p>
          <a:r>
            <a:rPr lang="en-US" dirty="0"/>
            <a:t>Supports collaboration (</a:t>
          </a:r>
          <a:r>
            <a:rPr lang="en-US" dirty="0" err="1"/>
            <a:t>Sivarajkumar</a:t>
          </a:r>
          <a:r>
            <a:rPr lang="en-US" dirty="0"/>
            <a:t> et al., 2024).</a:t>
          </a:r>
        </a:p>
      </dgm:t>
    </dgm:pt>
    <dgm:pt modelId="{D707B7C8-2118-40F3-B9A1-28E3304BB97A}" type="parTrans" cxnId="{B365D5A0-75D9-4673-9C23-940A76F27FD9}">
      <dgm:prSet/>
      <dgm:spPr/>
      <dgm:t>
        <a:bodyPr/>
        <a:lstStyle/>
        <a:p>
          <a:endParaRPr lang="en-US"/>
        </a:p>
      </dgm:t>
    </dgm:pt>
    <dgm:pt modelId="{EDDE5EF0-4839-414D-AB30-BF6947CD26BB}" type="sibTrans" cxnId="{B365D5A0-75D9-4673-9C23-940A76F27FD9}">
      <dgm:prSet/>
      <dgm:spPr/>
      <dgm:t>
        <a:bodyPr/>
        <a:lstStyle/>
        <a:p>
          <a:endParaRPr lang="en-US"/>
        </a:p>
      </dgm:t>
    </dgm:pt>
    <dgm:pt modelId="{6911E7FF-133C-4B39-B971-A7E73C62A692}">
      <dgm:prSet/>
      <dgm:spPr/>
      <dgm:t>
        <a:bodyPr/>
        <a:lstStyle/>
        <a:p>
          <a:r>
            <a:rPr lang="en-US"/>
            <a:t>Widely recognised software.</a:t>
          </a:r>
        </a:p>
      </dgm:t>
    </dgm:pt>
    <dgm:pt modelId="{89F91BD0-E8D6-45A9-9A84-CEB38E770A0B}" type="parTrans" cxnId="{BC138621-4C66-48EF-88BE-23AC29395BE3}">
      <dgm:prSet/>
      <dgm:spPr/>
      <dgm:t>
        <a:bodyPr/>
        <a:lstStyle/>
        <a:p>
          <a:endParaRPr lang="en-US"/>
        </a:p>
      </dgm:t>
    </dgm:pt>
    <dgm:pt modelId="{1219E335-79BC-4096-BB9B-B9D717BB320C}" type="sibTrans" cxnId="{BC138621-4C66-48EF-88BE-23AC29395BE3}">
      <dgm:prSet/>
      <dgm:spPr/>
      <dgm:t>
        <a:bodyPr/>
        <a:lstStyle/>
        <a:p>
          <a:endParaRPr lang="en-US"/>
        </a:p>
      </dgm:t>
    </dgm:pt>
    <dgm:pt modelId="{B7D7FBB3-242C-43CD-BE45-B694DA611C73}" type="pres">
      <dgm:prSet presAssocID="{D000397F-42E1-4244-8FEF-05390BCF70A2}" presName="outerComposite" presStyleCnt="0">
        <dgm:presLayoutVars>
          <dgm:chMax val="5"/>
          <dgm:dir/>
          <dgm:resizeHandles val="exact"/>
        </dgm:presLayoutVars>
      </dgm:prSet>
      <dgm:spPr/>
    </dgm:pt>
    <dgm:pt modelId="{CD990783-7398-4B5B-809D-1A28D1A521BD}" type="pres">
      <dgm:prSet presAssocID="{D000397F-42E1-4244-8FEF-05390BCF70A2}" presName="dummyMaxCanvas" presStyleCnt="0">
        <dgm:presLayoutVars/>
      </dgm:prSet>
      <dgm:spPr/>
    </dgm:pt>
    <dgm:pt modelId="{F4B49899-C5BB-4EC6-A737-828FF3A13E51}" type="pres">
      <dgm:prSet presAssocID="{D000397F-42E1-4244-8FEF-05390BCF70A2}" presName="FiveNodes_1" presStyleLbl="node1" presStyleIdx="0" presStyleCnt="5">
        <dgm:presLayoutVars>
          <dgm:bulletEnabled val="1"/>
        </dgm:presLayoutVars>
      </dgm:prSet>
      <dgm:spPr/>
    </dgm:pt>
    <dgm:pt modelId="{887C21F5-800C-4809-9A62-F48044BA2A68}" type="pres">
      <dgm:prSet presAssocID="{D000397F-42E1-4244-8FEF-05390BCF70A2}" presName="FiveNodes_2" presStyleLbl="node1" presStyleIdx="1" presStyleCnt="5">
        <dgm:presLayoutVars>
          <dgm:bulletEnabled val="1"/>
        </dgm:presLayoutVars>
      </dgm:prSet>
      <dgm:spPr/>
    </dgm:pt>
    <dgm:pt modelId="{218884A3-71C3-4825-A132-4BEA510E555F}" type="pres">
      <dgm:prSet presAssocID="{D000397F-42E1-4244-8FEF-05390BCF70A2}" presName="FiveNodes_3" presStyleLbl="node1" presStyleIdx="2" presStyleCnt="5">
        <dgm:presLayoutVars>
          <dgm:bulletEnabled val="1"/>
        </dgm:presLayoutVars>
      </dgm:prSet>
      <dgm:spPr/>
    </dgm:pt>
    <dgm:pt modelId="{1FDA6792-9D7B-4FF6-B6AE-07DEC2B48271}" type="pres">
      <dgm:prSet presAssocID="{D000397F-42E1-4244-8FEF-05390BCF70A2}" presName="FiveNodes_4" presStyleLbl="node1" presStyleIdx="3" presStyleCnt="5">
        <dgm:presLayoutVars>
          <dgm:bulletEnabled val="1"/>
        </dgm:presLayoutVars>
      </dgm:prSet>
      <dgm:spPr/>
    </dgm:pt>
    <dgm:pt modelId="{6D1E9777-C682-4BFF-A0A9-E4F29F273532}" type="pres">
      <dgm:prSet presAssocID="{D000397F-42E1-4244-8FEF-05390BCF70A2}" presName="FiveNodes_5" presStyleLbl="node1" presStyleIdx="4" presStyleCnt="5">
        <dgm:presLayoutVars>
          <dgm:bulletEnabled val="1"/>
        </dgm:presLayoutVars>
      </dgm:prSet>
      <dgm:spPr/>
    </dgm:pt>
    <dgm:pt modelId="{779D617A-C2F1-4D4F-BB35-D4FA2939F091}" type="pres">
      <dgm:prSet presAssocID="{D000397F-42E1-4244-8FEF-05390BCF70A2}" presName="FiveConn_1-2" presStyleLbl="fgAccFollowNode1" presStyleIdx="0" presStyleCnt="4">
        <dgm:presLayoutVars>
          <dgm:bulletEnabled val="1"/>
        </dgm:presLayoutVars>
      </dgm:prSet>
      <dgm:spPr/>
    </dgm:pt>
    <dgm:pt modelId="{415DEBAD-6D2D-4FC8-A71F-9D52667C0C94}" type="pres">
      <dgm:prSet presAssocID="{D000397F-42E1-4244-8FEF-05390BCF70A2}" presName="FiveConn_2-3" presStyleLbl="fgAccFollowNode1" presStyleIdx="1" presStyleCnt="4">
        <dgm:presLayoutVars>
          <dgm:bulletEnabled val="1"/>
        </dgm:presLayoutVars>
      </dgm:prSet>
      <dgm:spPr/>
    </dgm:pt>
    <dgm:pt modelId="{3E563BC6-8474-420D-B62E-D75B050AC130}" type="pres">
      <dgm:prSet presAssocID="{D000397F-42E1-4244-8FEF-05390BCF70A2}" presName="FiveConn_3-4" presStyleLbl="fgAccFollowNode1" presStyleIdx="2" presStyleCnt="4">
        <dgm:presLayoutVars>
          <dgm:bulletEnabled val="1"/>
        </dgm:presLayoutVars>
      </dgm:prSet>
      <dgm:spPr/>
    </dgm:pt>
    <dgm:pt modelId="{E5B9A0E0-084C-4975-BA7F-CA6C7FA2CB47}" type="pres">
      <dgm:prSet presAssocID="{D000397F-42E1-4244-8FEF-05390BCF70A2}" presName="FiveConn_4-5" presStyleLbl="fgAccFollowNode1" presStyleIdx="3" presStyleCnt="4">
        <dgm:presLayoutVars>
          <dgm:bulletEnabled val="1"/>
        </dgm:presLayoutVars>
      </dgm:prSet>
      <dgm:spPr/>
    </dgm:pt>
    <dgm:pt modelId="{7C19D891-148D-4979-9C82-FDF872E058BA}" type="pres">
      <dgm:prSet presAssocID="{D000397F-42E1-4244-8FEF-05390BCF70A2}" presName="FiveNodes_1_text" presStyleLbl="node1" presStyleIdx="4" presStyleCnt="5">
        <dgm:presLayoutVars>
          <dgm:bulletEnabled val="1"/>
        </dgm:presLayoutVars>
      </dgm:prSet>
      <dgm:spPr/>
    </dgm:pt>
    <dgm:pt modelId="{FEA642F8-DC09-4CEF-B3D9-B0E026FFE602}" type="pres">
      <dgm:prSet presAssocID="{D000397F-42E1-4244-8FEF-05390BCF70A2}" presName="FiveNodes_2_text" presStyleLbl="node1" presStyleIdx="4" presStyleCnt="5">
        <dgm:presLayoutVars>
          <dgm:bulletEnabled val="1"/>
        </dgm:presLayoutVars>
      </dgm:prSet>
      <dgm:spPr/>
    </dgm:pt>
    <dgm:pt modelId="{4522F6F2-B394-4FD8-A516-5341B965AD33}" type="pres">
      <dgm:prSet presAssocID="{D000397F-42E1-4244-8FEF-05390BCF70A2}" presName="FiveNodes_3_text" presStyleLbl="node1" presStyleIdx="4" presStyleCnt="5">
        <dgm:presLayoutVars>
          <dgm:bulletEnabled val="1"/>
        </dgm:presLayoutVars>
      </dgm:prSet>
      <dgm:spPr/>
    </dgm:pt>
    <dgm:pt modelId="{BA53D5F0-0470-438A-A826-FE1A5FD259F5}" type="pres">
      <dgm:prSet presAssocID="{D000397F-42E1-4244-8FEF-05390BCF70A2}" presName="FiveNodes_4_text" presStyleLbl="node1" presStyleIdx="4" presStyleCnt="5">
        <dgm:presLayoutVars>
          <dgm:bulletEnabled val="1"/>
        </dgm:presLayoutVars>
      </dgm:prSet>
      <dgm:spPr/>
    </dgm:pt>
    <dgm:pt modelId="{1AE009DC-5EA8-4337-BFBD-ACE6CEBC498A}" type="pres">
      <dgm:prSet presAssocID="{D000397F-42E1-4244-8FEF-05390BCF70A2}" presName="FiveNodes_5_text" presStyleLbl="node1" presStyleIdx="4" presStyleCnt="5">
        <dgm:presLayoutVars>
          <dgm:bulletEnabled val="1"/>
        </dgm:presLayoutVars>
      </dgm:prSet>
      <dgm:spPr/>
    </dgm:pt>
  </dgm:ptLst>
  <dgm:cxnLst>
    <dgm:cxn modelId="{9C80411E-E919-4A0B-937D-FF4610EAF638}" type="presOf" srcId="{F25803DF-46A9-410A-85B8-EBAC986487BD}" destId="{1FDA6792-9D7B-4FF6-B6AE-07DEC2B48271}" srcOrd="0" destOrd="0" presId="urn:microsoft.com/office/officeart/2005/8/layout/vProcess5"/>
    <dgm:cxn modelId="{BC138621-4C66-48EF-88BE-23AC29395BE3}" srcId="{D000397F-42E1-4244-8FEF-05390BCF70A2}" destId="{6911E7FF-133C-4B39-B971-A7E73C62A692}" srcOrd="4" destOrd="0" parTransId="{89F91BD0-E8D6-45A9-9A84-CEB38E770A0B}" sibTransId="{1219E335-79BC-4096-BB9B-B9D717BB320C}"/>
    <dgm:cxn modelId="{25C39C22-89C6-4F9D-BD79-32C9408DD22E}" srcId="{D000397F-42E1-4244-8FEF-05390BCF70A2}" destId="{CA19D1FE-4DC7-4AEF-B88D-80971A310863}" srcOrd="2" destOrd="0" parTransId="{B22CDB8E-5B88-4AB4-9861-1790160FF7A0}" sibTransId="{BF46AFDC-400A-4EE3-BF7E-5CBBA4B50F61}"/>
    <dgm:cxn modelId="{8D25132F-4D74-4F06-A0C5-564584CAE6F6}" type="presOf" srcId="{F25803DF-46A9-410A-85B8-EBAC986487BD}" destId="{BA53D5F0-0470-438A-A826-FE1A5FD259F5}" srcOrd="1" destOrd="0" presId="urn:microsoft.com/office/officeart/2005/8/layout/vProcess5"/>
    <dgm:cxn modelId="{2AEF243D-C20C-4A4D-921C-606DFED44B9B}" type="presOf" srcId="{D000397F-42E1-4244-8FEF-05390BCF70A2}" destId="{B7D7FBB3-242C-43CD-BE45-B694DA611C73}" srcOrd="0" destOrd="0" presId="urn:microsoft.com/office/officeart/2005/8/layout/vProcess5"/>
    <dgm:cxn modelId="{58B9493E-632A-4E42-8C46-4810B4CEEF02}" type="presOf" srcId="{CA19D1FE-4DC7-4AEF-B88D-80971A310863}" destId="{4522F6F2-B394-4FD8-A516-5341B965AD33}" srcOrd="1" destOrd="0" presId="urn:microsoft.com/office/officeart/2005/8/layout/vProcess5"/>
    <dgm:cxn modelId="{03811E52-BCD6-4E3A-AD86-5B075299C408}" type="presOf" srcId="{FF8691B8-A823-4BAE-B872-4FE6CAFF9D89}" destId="{FEA642F8-DC09-4CEF-B3D9-B0E026FFE602}" srcOrd="1" destOrd="0" presId="urn:microsoft.com/office/officeart/2005/8/layout/vProcess5"/>
    <dgm:cxn modelId="{6255CE78-261F-4C1B-9988-DC50790C83EE}" type="presOf" srcId="{6911E7FF-133C-4B39-B971-A7E73C62A692}" destId="{6D1E9777-C682-4BFF-A0A9-E4F29F273532}" srcOrd="0" destOrd="0" presId="urn:microsoft.com/office/officeart/2005/8/layout/vProcess5"/>
    <dgm:cxn modelId="{12C34696-12D6-4ED1-91C1-EB825A5A09EE}" type="presOf" srcId="{EDDE5EF0-4839-414D-AB30-BF6947CD26BB}" destId="{E5B9A0E0-084C-4975-BA7F-CA6C7FA2CB47}" srcOrd="0" destOrd="0" presId="urn:microsoft.com/office/officeart/2005/8/layout/vProcess5"/>
    <dgm:cxn modelId="{68B8899A-1DFC-4FCC-8BF8-2A8BB2897FCE}" type="presOf" srcId="{CA19D1FE-4DC7-4AEF-B88D-80971A310863}" destId="{218884A3-71C3-4825-A132-4BEA510E555F}" srcOrd="0" destOrd="0" presId="urn:microsoft.com/office/officeart/2005/8/layout/vProcess5"/>
    <dgm:cxn modelId="{B365D5A0-75D9-4673-9C23-940A76F27FD9}" srcId="{D000397F-42E1-4244-8FEF-05390BCF70A2}" destId="{F25803DF-46A9-410A-85B8-EBAC986487BD}" srcOrd="3" destOrd="0" parTransId="{D707B7C8-2118-40F3-B9A1-28E3304BB97A}" sibTransId="{EDDE5EF0-4839-414D-AB30-BF6947CD26BB}"/>
    <dgm:cxn modelId="{D5AEDDB3-8B51-4D41-91CD-3AD47413CB00}" type="presOf" srcId="{BF46AFDC-400A-4EE3-BF7E-5CBBA4B50F61}" destId="{3E563BC6-8474-420D-B62E-D75B050AC130}" srcOrd="0" destOrd="0" presId="urn:microsoft.com/office/officeart/2005/8/layout/vProcess5"/>
    <dgm:cxn modelId="{232AC1B6-78D9-4B84-905F-14AE710635F1}" srcId="{D000397F-42E1-4244-8FEF-05390BCF70A2}" destId="{F2B0B9EB-F00E-4715-8BC3-C51B326226B5}" srcOrd="0" destOrd="0" parTransId="{53A5B314-5DE7-42FC-A59E-07DFCE7525A8}" sibTransId="{71C10736-2F5F-430C-91F3-C1BFF5A2BEAA}"/>
    <dgm:cxn modelId="{625E5ECD-9A87-4CA4-99C7-21E1599702A8}" type="presOf" srcId="{6911E7FF-133C-4B39-B971-A7E73C62A692}" destId="{1AE009DC-5EA8-4337-BFBD-ACE6CEBC498A}" srcOrd="1" destOrd="0" presId="urn:microsoft.com/office/officeart/2005/8/layout/vProcess5"/>
    <dgm:cxn modelId="{2BD8D8D6-07A2-48EB-B853-2EAB997C3A59}" type="presOf" srcId="{F2B0B9EB-F00E-4715-8BC3-C51B326226B5}" destId="{7C19D891-148D-4979-9C82-FDF872E058BA}" srcOrd="1" destOrd="0" presId="urn:microsoft.com/office/officeart/2005/8/layout/vProcess5"/>
    <dgm:cxn modelId="{4F06A1DB-14BF-4416-8C4F-68644410B2D0}" type="presOf" srcId="{71C10736-2F5F-430C-91F3-C1BFF5A2BEAA}" destId="{779D617A-C2F1-4D4F-BB35-D4FA2939F091}" srcOrd="0" destOrd="0" presId="urn:microsoft.com/office/officeart/2005/8/layout/vProcess5"/>
    <dgm:cxn modelId="{A09E1AEA-EA5C-49A1-A669-CF472A5756E1}" type="presOf" srcId="{FF8691B8-A823-4BAE-B872-4FE6CAFF9D89}" destId="{887C21F5-800C-4809-9A62-F48044BA2A68}" srcOrd="0" destOrd="0" presId="urn:microsoft.com/office/officeart/2005/8/layout/vProcess5"/>
    <dgm:cxn modelId="{E8B9E5EA-A8C5-45F3-B14A-662358E8A05B}" type="presOf" srcId="{F2B0B9EB-F00E-4715-8BC3-C51B326226B5}" destId="{F4B49899-C5BB-4EC6-A737-828FF3A13E51}" srcOrd="0" destOrd="0" presId="urn:microsoft.com/office/officeart/2005/8/layout/vProcess5"/>
    <dgm:cxn modelId="{0F3A86F8-67C4-4AA1-81C3-641B3ECC9DF6}" srcId="{D000397F-42E1-4244-8FEF-05390BCF70A2}" destId="{FF8691B8-A823-4BAE-B872-4FE6CAFF9D89}" srcOrd="1" destOrd="0" parTransId="{CC4BB698-E5FD-49C7-B186-5A60128A4179}" sibTransId="{F67A4DFE-44AF-448F-A1B5-F8530DB9A961}"/>
    <dgm:cxn modelId="{1D4D44FA-8B0A-481C-B1C1-91BE5807D109}" type="presOf" srcId="{F67A4DFE-44AF-448F-A1B5-F8530DB9A961}" destId="{415DEBAD-6D2D-4FC8-A71F-9D52667C0C94}" srcOrd="0" destOrd="0" presId="urn:microsoft.com/office/officeart/2005/8/layout/vProcess5"/>
    <dgm:cxn modelId="{DDEEC5D8-BD0A-4140-8345-873DA6C2557C}" type="presParOf" srcId="{B7D7FBB3-242C-43CD-BE45-B694DA611C73}" destId="{CD990783-7398-4B5B-809D-1A28D1A521BD}" srcOrd="0" destOrd="0" presId="urn:microsoft.com/office/officeart/2005/8/layout/vProcess5"/>
    <dgm:cxn modelId="{531AAFD1-E9B1-4DF5-8C0F-5C4AB8229775}" type="presParOf" srcId="{B7D7FBB3-242C-43CD-BE45-B694DA611C73}" destId="{F4B49899-C5BB-4EC6-A737-828FF3A13E51}" srcOrd="1" destOrd="0" presId="urn:microsoft.com/office/officeart/2005/8/layout/vProcess5"/>
    <dgm:cxn modelId="{76BBC12E-8A49-4FD4-AB21-8E8C77D7E3C0}" type="presParOf" srcId="{B7D7FBB3-242C-43CD-BE45-B694DA611C73}" destId="{887C21F5-800C-4809-9A62-F48044BA2A68}" srcOrd="2" destOrd="0" presId="urn:microsoft.com/office/officeart/2005/8/layout/vProcess5"/>
    <dgm:cxn modelId="{62A90C51-6410-4CED-9E06-D312483CC434}" type="presParOf" srcId="{B7D7FBB3-242C-43CD-BE45-B694DA611C73}" destId="{218884A3-71C3-4825-A132-4BEA510E555F}" srcOrd="3" destOrd="0" presId="urn:microsoft.com/office/officeart/2005/8/layout/vProcess5"/>
    <dgm:cxn modelId="{74E49A22-AB55-4226-A600-60E57926D6AB}" type="presParOf" srcId="{B7D7FBB3-242C-43CD-BE45-B694DA611C73}" destId="{1FDA6792-9D7B-4FF6-B6AE-07DEC2B48271}" srcOrd="4" destOrd="0" presId="urn:microsoft.com/office/officeart/2005/8/layout/vProcess5"/>
    <dgm:cxn modelId="{7C04EB9F-B2BC-40A6-A6E1-7DF4197FFA79}" type="presParOf" srcId="{B7D7FBB3-242C-43CD-BE45-B694DA611C73}" destId="{6D1E9777-C682-4BFF-A0A9-E4F29F273532}" srcOrd="5" destOrd="0" presId="urn:microsoft.com/office/officeart/2005/8/layout/vProcess5"/>
    <dgm:cxn modelId="{B2B7BE3C-DD76-46DC-9C79-CCA49D838F79}" type="presParOf" srcId="{B7D7FBB3-242C-43CD-BE45-B694DA611C73}" destId="{779D617A-C2F1-4D4F-BB35-D4FA2939F091}" srcOrd="6" destOrd="0" presId="urn:microsoft.com/office/officeart/2005/8/layout/vProcess5"/>
    <dgm:cxn modelId="{536EDC79-9E5A-4AFC-A12A-A82D8D3B57D3}" type="presParOf" srcId="{B7D7FBB3-242C-43CD-BE45-B694DA611C73}" destId="{415DEBAD-6D2D-4FC8-A71F-9D52667C0C94}" srcOrd="7" destOrd="0" presId="urn:microsoft.com/office/officeart/2005/8/layout/vProcess5"/>
    <dgm:cxn modelId="{A10A2411-6847-4506-9D80-5777C10BFACE}" type="presParOf" srcId="{B7D7FBB3-242C-43CD-BE45-B694DA611C73}" destId="{3E563BC6-8474-420D-B62E-D75B050AC130}" srcOrd="8" destOrd="0" presId="urn:microsoft.com/office/officeart/2005/8/layout/vProcess5"/>
    <dgm:cxn modelId="{FB42E4D1-E22B-470E-853C-1E29A3DA9433}" type="presParOf" srcId="{B7D7FBB3-242C-43CD-BE45-B694DA611C73}" destId="{E5B9A0E0-084C-4975-BA7F-CA6C7FA2CB47}" srcOrd="9" destOrd="0" presId="urn:microsoft.com/office/officeart/2005/8/layout/vProcess5"/>
    <dgm:cxn modelId="{329F7F5C-7407-4ACC-B97C-9FF7585774A3}" type="presParOf" srcId="{B7D7FBB3-242C-43CD-BE45-B694DA611C73}" destId="{7C19D891-148D-4979-9C82-FDF872E058BA}" srcOrd="10" destOrd="0" presId="urn:microsoft.com/office/officeart/2005/8/layout/vProcess5"/>
    <dgm:cxn modelId="{E9011823-7E3F-46DC-B1DC-049D53201043}" type="presParOf" srcId="{B7D7FBB3-242C-43CD-BE45-B694DA611C73}" destId="{FEA642F8-DC09-4CEF-B3D9-B0E026FFE602}" srcOrd="11" destOrd="0" presId="urn:microsoft.com/office/officeart/2005/8/layout/vProcess5"/>
    <dgm:cxn modelId="{F1B8EC59-4EE3-45E6-B437-3BDB47939DD4}" type="presParOf" srcId="{B7D7FBB3-242C-43CD-BE45-B694DA611C73}" destId="{4522F6F2-B394-4FD8-A516-5341B965AD33}" srcOrd="12" destOrd="0" presId="urn:microsoft.com/office/officeart/2005/8/layout/vProcess5"/>
    <dgm:cxn modelId="{07EE6731-3492-4558-8112-E9DF283008B0}" type="presParOf" srcId="{B7D7FBB3-242C-43CD-BE45-B694DA611C73}" destId="{BA53D5F0-0470-438A-A826-FE1A5FD259F5}" srcOrd="13" destOrd="0" presId="urn:microsoft.com/office/officeart/2005/8/layout/vProcess5"/>
    <dgm:cxn modelId="{6C1F409F-D67A-4CA6-B078-8184D91A264D}" type="presParOf" srcId="{B7D7FBB3-242C-43CD-BE45-B694DA611C73}" destId="{1AE009DC-5EA8-4337-BFBD-ACE6CEBC498A}"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23F786B-40A6-4D1F-9F05-B015B3B457DF}"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US"/>
        </a:p>
      </dgm:t>
    </dgm:pt>
    <dgm:pt modelId="{EA7BC86C-15B9-4095-89C1-A44995417826}">
      <dgm:prSet/>
      <dgm:spPr/>
      <dgm:t>
        <a:bodyPr/>
        <a:lstStyle/>
        <a:p>
          <a:r>
            <a:rPr lang="en-US"/>
            <a:t>Version control issues.</a:t>
          </a:r>
        </a:p>
      </dgm:t>
    </dgm:pt>
    <dgm:pt modelId="{03D24E70-9E48-4B29-B48E-BF1D5737DA8B}" type="parTrans" cxnId="{ED044AE7-B333-4583-AE2E-612A484F5BED}">
      <dgm:prSet/>
      <dgm:spPr/>
      <dgm:t>
        <a:bodyPr/>
        <a:lstStyle/>
        <a:p>
          <a:endParaRPr lang="en-US"/>
        </a:p>
      </dgm:t>
    </dgm:pt>
    <dgm:pt modelId="{975EF2B2-88F2-47DF-91EC-E68312BCABB8}" type="sibTrans" cxnId="{ED044AE7-B333-4583-AE2E-612A484F5BED}">
      <dgm:prSet/>
      <dgm:spPr/>
      <dgm:t>
        <a:bodyPr/>
        <a:lstStyle/>
        <a:p>
          <a:endParaRPr lang="en-US"/>
        </a:p>
      </dgm:t>
    </dgm:pt>
    <dgm:pt modelId="{148AE939-FA89-4D7A-8196-80014FB14EC8}">
      <dgm:prSet/>
      <dgm:spPr/>
      <dgm:t>
        <a:bodyPr/>
        <a:lstStyle/>
        <a:p>
          <a:r>
            <a:rPr lang="en-US"/>
            <a:t>Human input errors.</a:t>
          </a:r>
        </a:p>
      </dgm:t>
    </dgm:pt>
    <dgm:pt modelId="{C16F1DBA-124A-4798-9BD8-A90CEA7AEF9F}" type="parTrans" cxnId="{D5B42C1C-BDA4-4048-B077-3887DF1B9985}">
      <dgm:prSet/>
      <dgm:spPr/>
      <dgm:t>
        <a:bodyPr/>
        <a:lstStyle/>
        <a:p>
          <a:endParaRPr lang="en-US"/>
        </a:p>
      </dgm:t>
    </dgm:pt>
    <dgm:pt modelId="{7C0B1357-D64E-4552-BA47-C8A71E0D26C7}" type="sibTrans" cxnId="{D5B42C1C-BDA4-4048-B077-3887DF1B9985}">
      <dgm:prSet/>
      <dgm:spPr/>
      <dgm:t>
        <a:bodyPr/>
        <a:lstStyle/>
        <a:p>
          <a:endParaRPr lang="en-US"/>
        </a:p>
      </dgm:t>
    </dgm:pt>
    <dgm:pt modelId="{5239AA6D-C763-4C1E-94F4-95E6D34725E1}">
      <dgm:prSet/>
      <dgm:spPr/>
      <dgm:t>
        <a:bodyPr/>
        <a:lstStyle/>
        <a:p>
          <a:r>
            <a:rPr lang="en-US" dirty="0"/>
            <a:t>Formatting inconsistencies (Havana et al., 2023).</a:t>
          </a:r>
        </a:p>
      </dgm:t>
    </dgm:pt>
    <dgm:pt modelId="{C75519A2-0AA1-49F9-9AD5-E0B1F3D7ADC5}" type="parTrans" cxnId="{04ED96EA-4010-4E24-8B35-5239EE25B229}">
      <dgm:prSet/>
      <dgm:spPr/>
      <dgm:t>
        <a:bodyPr/>
        <a:lstStyle/>
        <a:p>
          <a:endParaRPr lang="en-US"/>
        </a:p>
      </dgm:t>
    </dgm:pt>
    <dgm:pt modelId="{042F11E2-EE4A-45A3-97AE-7F8C2DC37316}" type="sibTrans" cxnId="{04ED96EA-4010-4E24-8B35-5239EE25B229}">
      <dgm:prSet/>
      <dgm:spPr/>
      <dgm:t>
        <a:bodyPr/>
        <a:lstStyle/>
        <a:p>
          <a:endParaRPr lang="en-US"/>
        </a:p>
      </dgm:t>
    </dgm:pt>
    <dgm:pt modelId="{61729705-8C3F-4C53-9914-BE6A49C2F656}">
      <dgm:prSet/>
      <dgm:spPr/>
      <dgm:t>
        <a:bodyPr/>
        <a:lstStyle/>
        <a:p>
          <a:r>
            <a:rPr lang="en-US"/>
            <a:t>Requires user training.</a:t>
          </a:r>
        </a:p>
      </dgm:t>
    </dgm:pt>
    <dgm:pt modelId="{F880DFA3-0FED-4A1E-9B75-3B83C0D94DE4}" type="parTrans" cxnId="{B1687868-6B84-4384-BA42-66E5F69268DF}">
      <dgm:prSet/>
      <dgm:spPr/>
      <dgm:t>
        <a:bodyPr/>
        <a:lstStyle/>
        <a:p>
          <a:endParaRPr lang="en-US"/>
        </a:p>
      </dgm:t>
    </dgm:pt>
    <dgm:pt modelId="{E091B942-A141-4C02-AD81-C581294A62F6}" type="sibTrans" cxnId="{B1687868-6B84-4384-BA42-66E5F69268DF}">
      <dgm:prSet/>
      <dgm:spPr/>
      <dgm:t>
        <a:bodyPr/>
        <a:lstStyle/>
        <a:p>
          <a:endParaRPr lang="en-US"/>
        </a:p>
      </dgm:t>
    </dgm:pt>
    <dgm:pt modelId="{2C127137-66CD-4006-B9AE-84ACA036D8E7}">
      <dgm:prSet/>
      <dgm:spPr/>
      <dgm:t>
        <a:bodyPr/>
        <a:lstStyle/>
        <a:p>
          <a:r>
            <a:rPr lang="en-US"/>
            <a:t>Document corruption risk.</a:t>
          </a:r>
        </a:p>
      </dgm:t>
    </dgm:pt>
    <dgm:pt modelId="{ADFEF3D8-E4B3-4B79-A000-B8398498317C}" type="parTrans" cxnId="{83D3E07B-DA07-4687-B792-F1C83A2B97DD}">
      <dgm:prSet/>
      <dgm:spPr/>
      <dgm:t>
        <a:bodyPr/>
        <a:lstStyle/>
        <a:p>
          <a:endParaRPr lang="en-US"/>
        </a:p>
      </dgm:t>
    </dgm:pt>
    <dgm:pt modelId="{E464031A-E1AD-4BEB-B754-141799E97A40}" type="sibTrans" cxnId="{83D3E07B-DA07-4687-B792-F1C83A2B97DD}">
      <dgm:prSet/>
      <dgm:spPr/>
      <dgm:t>
        <a:bodyPr/>
        <a:lstStyle/>
        <a:p>
          <a:endParaRPr lang="en-US"/>
        </a:p>
      </dgm:t>
    </dgm:pt>
    <dgm:pt modelId="{9AB01664-4119-4448-AC6B-C631DF2D4231}" type="pres">
      <dgm:prSet presAssocID="{A23F786B-40A6-4D1F-9F05-B015B3B457DF}" presName="Name0" presStyleCnt="0">
        <dgm:presLayoutVars>
          <dgm:dir/>
          <dgm:animLvl val="lvl"/>
          <dgm:resizeHandles val="exact"/>
        </dgm:presLayoutVars>
      </dgm:prSet>
      <dgm:spPr/>
    </dgm:pt>
    <dgm:pt modelId="{ED8C7FFB-EEA5-4688-9367-7105773ACB86}" type="pres">
      <dgm:prSet presAssocID="{EA7BC86C-15B9-4095-89C1-A44995417826}" presName="linNode" presStyleCnt="0"/>
      <dgm:spPr/>
    </dgm:pt>
    <dgm:pt modelId="{B3BE2EE5-5BFE-4978-BBD6-33E4C78A637A}" type="pres">
      <dgm:prSet presAssocID="{EA7BC86C-15B9-4095-89C1-A44995417826}" presName="parentText" presStyleLbl="node1" presStyleIdx="0" presStyleCnt="5">
        <dgm:presLayoutVars>
          <dgm:chMax val="1"/>
          <dgm:bulletEnabled val="1"/>
        </dgm:presLayoutVars>
      </dgm:prSet>
      <dgm:spPr/>
    </dgm:pt>
    <dgm:pt modelId="{B9052CCB-9E04-4D97-9A24-3A57D452E1FD}" type="pres">
      <dgm:prSet presAssocID="{975EF2B2-88F2-47DF-91EC-E68312BCABB8}" presName="sp" presStyleCnt="0"/>
      <dgm:spPr/>
    </dgm:pt>
    <dgm:pt modelId="{B032D63C-6823-49A7-BD80-C4BB3B388451}" type="pres">
      <dgm:prSet presAssocID="{148AE939-FA89-4D7A-8196-80014FB14EC8}" presName="linNode" presStyleCnt="0"/>
      <dgm:spPr/>
    </dgm:pt>
    <dgm:pt modelId="{F3878788-F5E0-4C6F-B34F-23D389709B66}" type="pres">
      <dgm:prSet presAssocID="{148AE939-FA89-4D7A-8196-80014FB14EC8}" presName="parentText" presStyleLbl="node1" presStyleIdx="1" presStyleCnt="5">
        <dgm:presLayoutVars>
          <dgm:chMax val="1"/>
          <dgm:bulletEnabled val="1"/>
        </dgm:presLayoutVars>
      </dgm:prSet>
      <dgm:spPr/>
    </dgm:pt>
    <dgm:pt modelId="{A10AA47F-10E8-40AD-8812-4937D4290DAE}" type="pres">
      <dgm:prSet presAssocID="{7C0B1357-D64E-4552-BA47-C8A71E0D26C7}" presName="sp" presStyleCnt="0"/>
      <dgm:spPr/>
    </dgm:pt>
    <dgm:pt modelId="{0380A566-4ED2-4843-9090-7DEE14AA2A60}" type="pres">
      <dgm:prSet presAssocID="{5239AA6D-C763-4C1E-94F4-95E6D34725E1}" presName="linNode" presStyleCnt="0"/>
      <dgm:spPr/>
    </dgm:pt>
    <dgm:pt modelId="{7A848283-126B-477A-8812-741D8D22661A}" type="pres">
      <dgm:prSet presAssocID="{5239AA6D-C763-4C1E-94F4-95E6D34725E1}" presName="parentText" presStyleLbl="node1" presStyleIdx="2" presStyleCnt="5">
        <dgm:presLayoutVars>
          <dgm:chMax val="1"/>
          <dgm:bulletEnabled val="1"/>
        </dgm:presLayoutVars>
      </dgm:prSet>
      <dgm:spPr/>
    </dgm:pt>
    <dgm:pt modelId="{D93A4E07-CDB9-4FF3-BA72-AF9EB62447CE}" type="pres">
      <dgm:prSet presAssocID="{042F11E2-EE4A-45A3-97AE-7F8C2DC37316}" presName="sp" presStyleCnt="0"/>
      <dgm:spPr/>
    </dgm:pt>
    <dgm:pt modelId="{A6F55D33-5F9D-4B7C-BF57-1448780B0FDB}" type="pres">
      <dgm:prSet presAssocID="{61729705-8C3F-4C53-9914-BE6A49C2F656}" presName="linNode" presStyleCnt="0"/>
      <dgm:spPr/>
    </dgm:pt>
    <dgm:pt modelId="{C2813D82-A58A-4F2F-97CB-87AB4D0F0D8F}" type="pres">
      <dgm:prSet presAssocID="{61729705-8C3F-4C53-9914-BE6A49C2F656}" presName="parentText" presStyleLbl="node1" presStyleIdx="3" presStyleCnt="5">
        <dgm:presLayoutVars>
          <dgm:chMax val="1"/>
          <dgm:bulletEnabled val="1"/>
        </dgm:presLayoutVars>
      </dgm:prSet>
      <dgm:spPr/>
    </dgm:pt>
    <dgm:pt modelId="{70EE8464-93DC-45DF-BE2C-DACE9F2E4AB0}" type="pres">
      <dgm:prSet presAssocID="{E091B942-A141-4C02-AD81-C581294A62F6}" presName="sp" presStyleCnt="0"/>
      <dgm:spPr/>
    </dgm:pt>
    <dgm:pt modelId="{87A2054D-467E-4FED-8030-6E4DFCAC151C}" type="pres">
      <dgm:prSet presAssocID="{2C127137-66CD-4006-B9AE-84ACA036D8E7}" presName="linNode" presStyleCnt="0"/>
      <dgm:spPr/>
    </dgm:pt>
    <dgm:pt modelId="{C8C9DFBF-A473-431E-878A-77BA31BBC1EC}" type="pres">
      <dgm:prSet presAssocID="{2C127137-66CD-4006-B9AE-84ACA036D8E7}" presName="parentText" presStyleLbl="node1" presStyleIdx="4" presStyleCnt="5">
        <dgm:presLayoutVars>
          <dgm:chMax val="1"/>
          <dgm:bulletEnabled val="1"/>
        </dgm:presLayoutVars>
      </dgm:prSet>
      <dgm:spPr/>
    </dgm:pt>
  </dgm:ptLst>
  <dgm:cxnLst>
    <dgm:cxn modelId="{F9A5FD03-AE86-4569-ADD5-5182BF18B552}" type="presOf" srcId="{2C127137-66CD-4006-B9AE-84ACA036D8E7}" destId="{C8C9DFBF-A473-431E-878A-77BA31BBC1EC}" srcOrd="0" destOrd="0" presId="urn:microsoft.com/office/officeart/2005/8/layout/vList5"/>
    <dgm:cxn modelId="{D5B42C1C-BDA4-4048-B077-3887DF1B9985}" srcId="{A23F786B-40A6-4D1F-9F05-B015B3B457DF}" destId="{148AE939-FA89-4D7A-8196-80014FB14EC8}" srcOrd="1" destOrd="0" parTransId="{C16F1DBA-124A-4798-9BD8-A90CEA7AEF9F}" sibTransId="{7C0B1357-D64E-4552-BA47-C8A71E0D26C7}"/>
    <dgm:cxn modelId="{FD819322-562C-4628-BE11-5ACD1EBAD055}" type="presOf" srcId="{5239AA6D-C763-4C1E-94F4-95E6D34725E1}" destId="{7A848283-126B-477A-8812-741D8D22661A}" srcOrd="0" destOrd="0" presId="urn:microsoft.com/office/officeart/2005/8/layout/vList5"/>
    <dgm:cxn modelId="{95CAFD37-1562-4314-83C5-FB65C9665710}" type="presOf" srcId="{61729705-8C3F-4C53-9914-BE6A49C2F656}" destId="{C2813D82-A58A-4F2F-97CB-87AB4D0F0D8F}" srcOrd="0" destOrd="0" presId="urn:microsoft.com/office/officeart/2005/8/layout/vList5"/>
    <dgm:cxn modelId="{B1687868-6B84-4384-BA42-66E5F69268DF}" srcId="{A23F786B-40A6-4D1F-9F05-B015B3B457DF}" destId="{61729705-8C3F-4C53-9914-BE6A49C2F656}" srcOrd="3" destOrd="0" parTransId="{F880DFA3-0FED-4A1E-9B75-3B83C0D94DE4}" sibTransId="{E091B942-A141-4C02-AD81-C581294A62F6}"/>
    <dgm:cxn modelId="{83D3E07B-DA07-4687-B792-F1C83A2B97DD}" srcId="{A23F786B-40A6-4D1F-9F05-B015B3B457DF}" destId="{2C127137-66CD-4006-B9AE-84ACA036D8E7}" srcOrd="4" destOrd="0" parTransId="{ADFEF3D8-E4B3-4B79-A000-B8398498317C}" sibTransId="{E464031A-E1AD-4BEB-B754-141799E97A40}"/>
    <dgm:cxn modelId="{8A9DF0AB-E654-4542-8755-23D1E14BD556}" type="presOf" srcId="{EA7BC86C-15B9-4095-89C1-A44995417826}" destId="{B3BE2EE5-5BFE-4978-BBD6-33E4C78A637A}" srcOrd="0" destOrd="0" presId="urn:microsoft.com/office/officeart/2005/8/layout/vList5"/>
    <dgm:cxn modelId="{ED044AE7-B333-4583-AE2E-612A484F5BED}" srcId="{A23F786B-40A6-4D1F-9F05-B015B3B457DF}" destId="{EA7BC86C-15B9-4095-89C1-A44995417826}" srcOrd="0" destOrd="0" parTransId="{03D24E70-9E48-4B29-B48E-BF1D5737DA8B}" sibTransId="{975EF2B2-88F2-47DF-91EC-E68312BCABB8}"/>
    <dgm:cxn modelId="{04ED96EA-4010-4E24-8B35-5239EE25B229}" srcId="{A23F786B-40A6-4D1F-9F05-B015B3B457DF}" destId="{5239AA6D-C763-4C1E-94F4-95E6D34725E1}" srcOrd="2" destOrd="0" parTransId="{C75519A2-0AA1-49F9-9AD5-E0B1F3D7ADC5}" sibTransId="{042F11E2-EE4A-45A3-97AE-7F8C2DC37316}"/>
    <dgm:cxn modelId="{A2EA81ED-8202-4FD9-A43E-B635EA3F4673}" type="presOf" srcId="{A23F786B-40A6-4D1F-9F05-B015B3B457DF}" destId="{9AB01664-4119-4448-AC6B-C631DF2D4231}" srcOrd="0" destOrd="0" presId="urn:microsoft.com/office/officeart/2005/8/layout/vList5"/>
    <dgm:cxn modelId="{6964C7EE-A779-4E9A-A3AB-FA5A6FA47743}" type="presOf" srcId="{148AE939-FA89-4D7A-8196-80014FB14EC8}" destId="{F3878788-F5E0-4C6F-B34F-23D389709B66}" srcOrd="0" destOrd="0" presId="urn:microsoft.com/office/officeart/2005/8/layout/vList5"/>
    <dgm:cxn modelId="{CE55DEEB-8AB7-43B0-9451-2B426633F0CF}" type="presParOf" srcId="{9AB01664-4119-4448-AC6B-C631DF2D4231}" destId="{ED8C7FFB-EEA5-4688-9367-7105773ACB86}" srcOrd="0" destOrd="0" presId="urn:microsoft.com/office/officeart/2005/8/layout/vList5"/>
    <dgm:cxn modelId="{6FAECF6F-EE51-4F42-84A2-3A95058CBC51}" type="presParOf" srcId="{ED8C7FFB-EEA5-4688-9367-7105773ACB86}" destId="{B3BE2EE5-5BFE-4978-BBD6-33E4C78A637A}" srcOrd="0" destOrd="0" presId="urn:microsoft.com/office/officeart/2005/8/layout/vList5"/>
    <dgm:cxn modelId="{6AAF310B-1E9E-438A-8DA1-0AC21C75E909}" type="presParOf" srcId="{9AB01664-4119-4448-AC6B-C631DF2D4231}" destId="{B9052CCB-9E04-4D97-9A24-3A57D452E1FD}" srcOrd="1" destOrd="0" presId="urn:microsoft.com/office/officeart/2005/8/layout/vList5"/>
    <dgm:cxn modelId="{247AE6A7-9CBE-4696-964D-A79BA3CD1DDA}" type="presParOf" srcId="{9AB01664-4119-4448-AC6B-C631DF2D4231}" destId="{B032D63C-6823-49A7-BD80-C4BB3B388451}" srcOrd="2" destOrd="0" presId="urn:microsoft.com/office/officeart/2005/8/layout/vList5"/>
    <dgm:cxn modelId="{F7629BE5-6601-4597-8FB9-49F338A3A75F}" type="presParOf" srcId="{B032D63C-6823-49A7-BD80-C4BB3B388451}" destId="{F3878788-F5E0-4C6F-B34F-23D389709B66}" srcOrd="0" destOrd="0" presId="urn:microsoft.com/office/officeart/2005/8/layout/vList5"/>
    <dgm:cxn modelId="{C6D0F5F1-2851-4056-AB0D-8728F67A2381}" type="presParOf" srcId="{9AB01664-4119-4448-AC6B-C631DF2D4231}" destId="{A10AA47F-10E8-40AD-8812-4937D4290DAE}" srcOrd="3" destOrd="0" presId="urn:microsoft.com/office/officeart/2005/8/layout/vList5"/>
    <dgm:cxn modelId="{C9ABFD55-9F78-4621-BC1D-0EEA9ADE733B}" type="presParOf" srcId="{9AB01664-4119-4448-AC6B-C631DF2D4231}" destId="{0380A566-4ED2-4843-9090-7DEE14AA2A60}" srcOrd="4" destOrd="0" presId="urn:microsoft.com/office/officeart/2005/8/layout/vList5"/>
    <dgm:cxn modelId="{BABF6F20-B12E-4165-AE68-D72447B807C0}" type="presParOf" srcId="{0380A566-4ED2-4843-9090-7DEE14AA2A60}" destId="{7A848283-126B-477A-8812-741D8D22661A}" srcOrd="0" destOrd="0" presId="urn:microsoft.com/office/officeart/2005/8/layout/vList5"/>
    <dgm:cxn modelId="{A4A6AD20-9CBF-42A3-A3D5-6A0D3A94FB61}" type="presParOf" srcId="{9AB01664-4119-4448-AC6B-C631DF2D4231}" destId="{D93A4E07-CDB9-4FF3-BA72-AF9EB62447CE}" srcOrd="5" destOrd="0" presId="urn:microsoft.com/office/officeart/2005/8/layout/vList5"/>
    <dgm:cxn modelId="{DD8D075C-3C2B-414E-9EEE-6173E99B9D83}" type="presParOf" srcId="{9AB01664-4119-4448-AC6B-C631DF2D4231}" destId="{A6F55D33-5F9D-4B7C-BF57-1448780B0FDB}" srcOrd="6" destOrd="0" presId="urn:microsoft.com/office/officeart/2005/8/layout/vList5"/>
    <dgm:cxn modelId="{82A15DFC-9D96-4270-8A1D-9237A76327AF}" type="presParOf" srcId="{A6F55D33-5F9D-4B7C-BF57-1448780B0FDB}" destId="{C2813D82-A58A-4F2F-97CB-87AB4D0F0D8F}" srcOrd="0" destOrd="0" presId="urn:microsoft.com/office/officeart/2005/8/layout/vList5"/>
    <dgm:cxn modelId="{A7066D4A-AE64-478A-94A0-5F4D0AE5D285}" type="presParOf" srcId="{9AB01664-4119-4448-AC6B-C631DF2D4231}" destId="{70EE8464-93DC-45DF-BE2C-DACE9F2E4AB0}" srcOrd="7" destOrd="0" presId="urn:microsoft.com/office/officeart/2005/8/layout/vList5"/>
    <dgm:cxn modelId="{D3C886B7-1856-4209-8813-24F9CBE9C4BF}" type="presParOf" srcId="{9AB01664-4119-4448-AC6B-C631DF2D4231}" destId="{87A2054D-467E-4FED-8030-6E4DFCAC151C}" srcOrd="8" destOrd="0" presId="urn:microsoft.com/office/officeart/2005/8/layout/vList5"/>
    <dgm:cxn modelId="{39140500-B395-4AE1-8606-5BB5DE2C1DAB}" type="presParOf" srcId="{87A2054D-467E-4FED-8030-6E4DFCAC151C}" destId="{C8C9DFBF-A473-431E-878A-77BA31BBC1EC}" srcOrd="0"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F4B772D-AB6B-4F9C-AD91-E5315B5A8483}" type="doc">
      <dgm:prSet loTypeId="urn:microsoft.com/office/officeart/2018/2/layout/IconCircleList" loCatId="icon" qsTypeId="urn:microsoft.com/office/officeart/2005/8/quickstyle/simple1" qsCatId="simple" csTypeId="urn:microsoft.com/office/officeart/2018/5/colors/Iconchunking_neutralbg_accent1_2" csCatId="accent1" phldr="1"/>
      <dgm:spPr/>
      <dgm:t>
        <a:bodyPr/>
        <a:lstStyle/>
        <a:p>
          <a:endParaRPr lang="en-US"/>
        </a:p>
      </dgm:t>
    </dgm:pt>
    <dgm:pt modelId="{8F8874EA-D74A-4D1C-A2AF-822DC96FF04C}">
      <dgm:prSet/>
      <dgm:spPr/>
      <dgm:t>
        <a:bodyPr/>
        <a:lstStyle/>
        <a:p>
          <a:r>
            <a:rPr lang="en-US"/>
            <a:t>Shift planning.</a:t>
          </a:r>
        </a:p>
      </dgm:t>
    </dgm:pt>
    <dgm:pt modelId="{91EDABF4-E43B-43DB-8905-5D4D8C9E19D7}" type="parTrans" cxnId="{AAE770F3-24EB-442A-9ED4-C8F789ED4D73}">
      <dgm:prSet/>
      <dgm:spPr/>
      <dgm:t>
        <a:bodyPr/>
        <a:lstStyle/>
        <a:p>
          <a:endParaRPr lang="en-US"/>
        </a:p>
      </dgm:t>
    </dgm:pt>
    <dgm:pt modelId="{23B4ADE7-95C8-4954-ACF7-39CE57FF0964}" type="sibTrans" cxnId="{AAE770F3-24EB-442A-9ED4-C8F789ED4D73}">
      <dgm:prSet/>
      <dgm:spPr/>
      <dgm:t>
        <a:bodyPr/>
        <a:lstStyle/>
        <a:p>
          <a:endParaRPr lang="en-US"/>
        </a:p>
      </dgm:t>
    </dgm:pt>
    <dgm:pt modelId="{9A01B4C1-5E31-48F2-A6DE-BC6C3A434A23}">
      <dgm:prSet/>
      <dgm:spPr/>
      <dgm:t>
        <a:bodyPr/>
        <a:lstStyle/>
        <a:p>
          <a:r>
            <a:rPr lang="en-US"/>
            <a:t>Leave management.</a:t>
          </a:r>
        </a:p>
      </dgm:t>
    </dgm:pt>
    <dgm:pt modelId="{69971416-3ABD-4F41-A498-C5D348DD1322}" type="parTrans" cxnId="{A224806D-916F-454A-9473-50F116B92F42}">
      <dgm:prSet/>
      <dgm:spPr/>
      <dgm:t>
        <a:bodyPr/>
        <a:lstStyle/>
        <a:p>
          <a:endParaRPr lang="en-US"/>
        </a:p>
      </dgm:t>
    </dgm:pt>
    <dgm:pt modelId="{28B95448-62B0-462B-B86D-D789F0E34F21}" type="sibTrans" cxnId="{A224806D-916F-454A-9473-50F116B92F42}">
      <dgm:prSet/>
      <dgm:spPr/>
      <dgm:t>
        <a:bodyPr/>
        <a:lstStyle/>
        <a:p>
          <a:endParaRPr lang="en-US"/>
        </a:p>
      </dgm:t>
    </dgm:pt>
    <dgm:pt modelId="{E6A997FC-38DC-4869-8CD8-7322BC26F1C2}">
      <dgm:prSet/>
      <dgm:spPr/>
      <dgm:t>
        <a:bodyPr/>
        <a:lstStyle/>
        <a:p>
          <a:r>
            <a:rPr lang="en-US" dirty="0"/>
            <a:t>Workforce allocation Baek et al., 2023).</a:t>
          </a:r>
        </a:p>
      </dgm:t>
    </dgm:pt>
    <dgm:pt modelId="{2F577C44-4079-4C39-ACD1-430FC798CEA9}" type="parTrans" cxnId="{C195CFC4-655A-494B-81B5-4E996C599536}">
      <dgm:prSet/>
      <dgm:spPr/>
      <dgm:t>
        <a:bodyPr/>
        <a:lstStyle/>
        <a:p>
          <a:endParaRPr lang="en-US"/>
        </a:p>
      </dgm:t>
    </dgm:pt>
    <dgm:pt modelId="{A05B3345-FE54-4B34-992E-CB45177271D5}" type="sibTrans" cxnId="{C195CFC4-655A-494B-81B5-4E996C599536}">
      <dgm:prSet/>
      <dgm:spPr/>
      <dgm:t>
        <a:bodyPr/>
        <a:lstStyle/>
        <a:p>
          <a:endParaRPr lang="en-US"/>
        </a:p>
      </dgm:t>
    </dgm:pt>
    <dgm:pt modelId="{151C436A-1876-451C-93A7-0E6C7440376A}">
      <dgm:prSet/>
      <dgm:spPr/>
      <dgm:t>
        <a:bodyPr/>
        <a:lstStyle/>
        <a:p>
          <a:r>
            <a:rPr lang="en-US"/>
            <a:t>Attendance monitoring.</a:t>
          </a:r>
        </a:p>
      </dgm:t>
    </dgm:pt>
    <dgm:pt modelId="{941D3340-0C7D-4C88-917A-FD82A5F3F6F1}" type="parTrans" cxnId="{55B0E8B4-02C3-445A-BC04-58126BA114AD}">
      <dgm:prSet/>
      <dgm:spPr/>
      <dgm:t>
        <a:bodyPr/>
        <a:lstStyle/>
        <a:p>
          <a:endParaRPr lang="en-US"/>
        </a:p>
      </dgm:t>
    </dgm:pt>
    <dgm:pt modelId="{10BAD889-5653-4721-ADD3-7FEC7E1BDFDE}" type="sibTrans" cxnId="{55B0E8B4-02C3-445A-BC04-58126BA114AD}">
      <dgm:prSet/>
      <dgm:spPr/>
      <dgm:t>
        <a:bodyPr/>
        <a:lstStyle/>
        <a:p>
          <a:endParaRPr lang="en-US"/>
        </a:p>
      </dgm:t>
    </dgm:pt>
    <dgm:pt modelId="{4E752BE6-146C-418D-9667-2597E1C1A63B}">
      <dgm:prSet/>
      <dgm:spPr/>
      <dgm:t>
        <a:bodyPr/>
        <a:lstStyle/>
        <a:p>
          <a:r>
            <a:rPr lang="en-US"/>
            <a:t>Ensuring adequate staffing.</a:t>
          </a:r>
        </a:p>
      </dgm:t>
    </dgm:pt>
    <dgm:pt modelId="{4813E2A4-E36A-45AA-966C-C35303C5D0B9}" type="parTrans" cxnId="{E0D2BE9B-31EA-4079-966E-095F7BAD8692}">
      <dgm:prSet/>
      <dgm:spPr/>
      <dgm:t>
        <a:bodyPr/>
        <a:lstStyle/>
        <a:p>
          <a:endParaRPr lang="en-US"/>
        </a:p>
      </dgm:t>
    </dgm:pt>
    <dgm:pt modelId="{82E3506B-55EA-4D43-8201-E84CC9A52BDE}" type="sibTrans" cxnId="{E0D2BE9B-31EA-4079-966E-095F7BAD8692}">
      <dgm:prSet/>
      <dgm:spPr/>
      <dgm:t>
        <a:bodyPr/>
        <a:lstStyle/>
        <a:p>
          <a:endParaRPr lang="en-US"/>
        </a:p>
      </dgm:t>
    </dgm:pt>
    <dgm:pt modelId="{D8CFE1F0-C7DC-4748-820A-DDAE660BA5F3}" type="pres">
      <dgm:prSet presAssocID="{4F4B772D-AB6B-4F9C-AD91-E5315B5A8483}" presName="root" presStyleCnt="0">
        <dgm:presLayoutVars>
          <dgm:dir/>
          <dgm:resizeHandles val="exact"/>
        </dgm:presLayoutVars>
      </dgm:prSet>
      <dgm:spPr/>
    </dgm:pt>
    <dgm:pt modelId="{CCF60366-3C2F-42E8-8DF6-57B4BC1E2788}" type="pres">
      <dgm:prSet presAssocID="{4F4B772D-AB6B-4F9C-AD91-E5315B5A8483}" presName="container" presStyleCnt="0">
        <dgm:presLayoutVars>
          <dgm:dir/>
          <dgm:resizeHandles val="exact"/>
        </dgm:presLayoutVars>
      </dgm:prSet>
      <dgm:spPr/>
    </dgm:pt>
    <dgm:pt modelId="{58EC7088-1F5F-44CD-80C0-EAC5839CAC16}" type="pres">
      <dgm:prSet presAssocID="{8F8874EA-D74A-4D1C-A2AF-822DC96FF04C}" presName="compNode" presStyleCnt="0"/>
      <dgm:spPr/>
    </dgm:pt>
    <dgm:pt modelId="{FD8364D8-9935-46A5-8DAB-E652307E010F}" type="pres">
      <dgm:prSet presAssocID="{8F8874EA-D74A-4D1C-A2AF-822DC96FF04C}" presName="iconBgRect" presStyleLbl="bgShp" presStyleIdx="0" presStyleCnt="5"/>
      <dgm:spPr/>
    </dgm:pt>
    <dgm:pt modelId="{3D8056BC-994B-4B1C-B52C-1BD73EBA466E}" type="pres">
      <dgm:prSet presAssocID="{8F8874EA-D74A-4D1C-A2AF-822DC96FF04C}"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orkflow"/>
        </a:ext>
      </dgm:extLst>
    </dgm:pt>
    <dgm:pt modelId="{93F20260-A068-49BE-8C14-FCFDEB290680}" type="pres">
      <dgm:prSet presAssocID="{8F8874EA-D74A-4D1C-A2AF-822DC96FF04C}" presName="spaceRect" presStyleCnt="0"/>
      <dgm:spPr/>
    </dgm:pt>
    <dgm:pt modelId="{F33202F6-DA52-4334-BEFF-7B2546E22356}" type="pres">
      <dgm:prSet presAssocID="{8F8874EA-D74A-4D1C-A2AF-822DC96FF04C}" presName="textRect" presStyleLbl="revTx" presStyleIdx="0" presStyleCnt="5">
        <dgm:presLayoutVars>
          <dgm:chMax val="1"/>
          <dgm:chPref val="1"/>
        </dgm:presLayoutVars>
      </dgm:prSet>
      <dgm:spPr/>
    </dgm:pt>
    <dgm:pt modelId="{3D3C10BC-0B5C-4896-A279-1B2E5A55335A}" type="pres">
      <dgm:prSet presAssocID="{23B4ADE7-95C8-4954-ACF7-39CE57FF0964}" presName="sibTrans" presStyleLbl="sibTrans2D1" presStyleIdx="0" presStyleCnt="0"/>
      <dgm:spPr/>
    </dgm:pt>
    <dgm:pt modelId="{7B0DBD51-41B6-45A6-998B-A19904BBE7D3}" type="pres">
      <dgm:prSet presAssocID="{9A01B4C1-5E31-48F2-A6DE-BC6C3A434A23}" presName="compNode" presStyleCnt="0"/>
      <dgm:spPr/>
    </dgm:pt>
    <dgm:pt modelId="{C82B79C9-DC25-42A6-8054-2A04F3880F6E}" type="pres">
      <dgm:prSet presAssocID="{9A01B4C1-5E31-48F2-A6DE-BC6C3A434A23}" presName="iconBgRect" presStyleLbl="bgShp" presStyleIdx="1" presStyleCnt="5"/>
      <dgm:spPr/>
    </dgm:pt>
    <dgm:pt modelId="{105B1CD5-318F-4FF8-BD90-FC0DE23626EF}" type="pres">
      <dgm:prSet presAssocID="{9A01B4C1-5E31-48F2-A6DE-BC6C3A434A23}"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iefcase"/>
        </a:ext>
      </dgm:extLst>
    </dgm:pt>
    <dgm:pt modelId="{9DBA796C-C905-4E15-B103-8B2DC92E3A84}" type="pres">
      <dgm:prSet presAssocID="{9A01B4C1-5E31-48F2-A6DE-BC6C3A434A23}" presName="spaceRect" presStyleCnt="0"/>
      <dgm:spPr/>
    </dgm:pt>
    <dgm:pt modelId="{DA485E8A-5E8F-4D37-94BF-F243A214C232}" type="pres">
      <dgm:prSet presAssocID="{9A01B4C1-5E31-48F2-A6DE-BC6C3A434A23}" presName="textRect" presStyleLbl="revTx" presStyleIdx="1" presStyleCnt="5">
        <dgm:presLayoutVars>
          <dgm:chMax val="1"/>
          <dgm:chPref val="1"/>
        </dgm:presLayoutVars>
      </dgm:prSet>
      <dgm:spPr/>
    </dgm:pt>
    <dgm:pt modelId="{945EFEA8-DE3D-4986-B067-989E7231F194}" type="pres">
      <dgm:prSet presAssocID="{28B95448-62B0-462B-B86D-D789F0E34F21}" presName="sibTrans" presStyleLbl="sibTrans2D1" presStyleIdx="0" presStyleCnt="0"/>
      <dgm:spPr/>
    </dgm:pt>
    <dgm:pt modelId="{C1B137CF-97D7-4AB7-90C1-0CB83081150F}" type="pres">
      <dgm:prSet presAssocID="{E6A997FC-38DC-4869-8CD8-7322BC26F1C2}" presName="compNode" presStyleCnt="0"/>
      <dgm:spPr/>
    </dgm:pt>
    <dgm:pt modelId="{EAA20F6B-2C2E-4BCC-87DF-4E833C9CBCEA}" type="pres">
      <dgm:prSet presAssocID="{E6A997FC-38DC-4869-8CD8-7322BC26F1C2}" presName="iconBgRect" presStyleLbl="bgShp" presStyleIdx="2" presStyleCnt="5"/>
      <dgm:spPr/>
    </dgm:pt>
    <dgm:pt modelId="{980C5C2C-64F7-4618-AAE0-077C1FB9F738}" type="pres">
      <dgm:prSet presAssocID="{E6A997FC-38DC-4869-8CD8-7322BC26F1C2}"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sers"/>
        </a:ext>
      </dgm:extLst>
    </dgm:pt>
    <dgm:pt modelId="{0BD7CE15-FA05-4405-8F77-8E8DB0D22839}" type="pres">
      <dgm:prSet presAssocID="{E6A997FC-38DC-4869-8CD8-7322BC26F1C2}" presName="spaceRect" presStyleCnt="0"/>
      <dgm:spPr/>
    </dgm:pt>
    <dgm:pt modelId="{D1854C19-7595-4437-9B5B-3519455F1B8E}" type="pres">
      <dgm:prSet presAssocID="{E6A997FC-38DC-4869-8CD8-7322BC26F1C2}" presName="textRect" presStyleLbl="revTx" presStyleIdx="2" presStyleCnt="5">
        <dgm:presLayoutVars>
          <dgm:chMax val="1"/>
          <dgm:chPref val="1"/>
        </dgm:presLayoutVars>
      </dgm:prSet>
      <dgm:spPr/>
    </dgm:pt>
    <dgm:pt modelId="{5502E26F-A085-4302-BF68-FF086F227A6F}" type="pres">
      <dgm:prSet presAssocID="{A05B3345-FE54-4B34-992E-CB45177271D5}" presName="sibTrans" presStyleLbl="sibTrans2D1" presStyleIdx="0" presStyleCnt="0"/>
      <dgm:spPr/>
    </dgm:pt>
    <dgm:pt modelId="{58831648-5D47-4BBF-A6CF-88E1FF9406AC}" type="pres">
      <dgm:prSet presAssocID="{151C436A-1876-451C-93A7-0E6C7440376A}" presName="compNode" presStyleCnt="0"/>
      <dgm:spPr/>
    </dgm:pt>
    <dgm:pt modelId="{FA552F64-326B-4295-B465-78900CAEE3DE}" type="pres">
      <dgm:prSet presAssocID="{151C436A-1876-451C-93A7-0E6C7440376A}" presName="iconBgRect" presStyleLbl="bgShp" presStyleIdx="3" presStyleCnt="5"/>
      <dgm:spPr/>
    </dgm:pt>
    <dgm:pt modelId="{9C81A340-63CE-4A82-B851-7B98380B1282}" type="pres">
      <dgm:prSet presAssocID="{151C436A-1876-451C-93A7-0E6C7440376A}"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eck List"/>
        </a:ext>
      </dgm:extLst>
    </dgm:pt>
    <dgm:pt modelId="{2A3950CB-73F4-42FF-939E-2FD3CB9C96EF}" type="pres">
      <dgm:prSet presAssocID="{151C436A-1876-451C-93A7-0E6C7440376A}" presName="spaceRect" presStyleCnt="0"/>
      <dgm:spPr/>
    </dgm:pt>
    <dgm:pt modelId="{18BDC624-58F7-4DA7-A344-79DF654DB591}" type="pres">
      <dgm:prSet presAssocID="{151C436A-1876-451C-93A7-0E6C7440376A}" presName="textRect" presStyleLbl="revTx" presStyleIdx="3" presStyleCnt="5">
        <dgm:presLayoutVars>
          <dgm:chMax val="1"/>
          <dgm:chPref val="1"/>
        </dgm:presLayoutVars>
      </dgm:prSet>
      <dgm:spPr/>
    </dgm:pt>
    <dgm:pt modelId="{F59119D2-363C-4156-8DB2-7D454BCA7198}" type="pres">
      <dgm:prSet presAssocID="{10BAD889-5653-4721-ADD3-7FEC7E1BDFDE}" presName="sibTrans" presStyleLbl="sibTrans2D1" presStyleIdx="0" presStyleCnt="0"/>
      <dgm:spPr/>
    </dgm:pt>
    <dgm:pt modelId="{1C7F7D37-1566-47D2-8576-FF5F05AF181A}" type="pres">
      <dgm:prSet presAssocID="{4E752BE6-146C-418D-9667-2597E1C1A63B}" presName="compNode" presStyleCnt="0"/>
      <dgm:spPr/>
    </dgm:pt>
    <dgm:pt modelId="{B68331C6-6C95-4BC7-A31F-62FE7BD509EA}" type="pres">
      <dgm:prSet presAssocID="{4E752BE6-146C-418D-9667-2597E1C1A63B}" presName="iconBgRect" presStyleLbl="bgShp" presStyleIdx="4" presStyleCnt="5"/>
      <dgm:spPr/>
    </dgm:pt>
    <dgm:pt modelId="{20EB30B7-07DE-4770-A980-8F3ADA679345}" type="pres">
      <dgm:prSet presAssocID="{4E752BE6-146C-418D-9667-2597E1C1A63B}"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Firefighter"/>
        </a:ext>
      </dgm:extLst>
    </dgm:pt>
    <dgm:pt modelId="{2C3BB96C-1581-47C6-A4CA-78072A1DDFB1}" type="pres">
      <dgm:prSet presAssocID="{4E752BE6-146C-418D-9667-2597E1C1A63B}" presName="spaceRect" presStyleCnt="0"/>
      <dgm:spPr/>
    </dgm:pt>
    <dgm:pt modelId="{A62A787B-719B-4741-AE9B-A881B81C7FE9}" type="pres">
      <dgm:prSet presAssocID="{4E752BE6-146C-418D-9667-2597E1C1A63B}" presName="textRect" presStyleLbl="revTx" presStyleIdx="4" presStyleCnt="5">
        <dgm:presLayoutVars>
          <dgm:chMax val="1"/>
          <dgm:chPref val="1"/>
        </dgm:presLayoutVars>
      </dgm:prSet>
      <dgm:spPr/>
    </dgm:pt>
  </dgm:ptLst>
  <dgm:cxnLst>
    <dgm:cxn modelId="{BF7E801D-EF0C-4590-9720-C19846A978DE}" type="presOf" srcId="{151C436A-1876-451C-93A7-0E6C7440376A}" destId="{18BDC624-58F7-4DA7-A344-79DF654DB591}" srcOrd="0" destOrd="0" presId="urn:microsoft.com/office/officeart/2018/2/layout/IconCircleList"/>
    <dgm:cxn modelId="{AF70A35B-673E-413F-B8FA-9DAD760093A4}" type="presOf" srcId="{8F8874EA-D74A-4D1C-A2AF-822DC96FF04C}" destId="{F33202F6-DA52-4334-BEFF-7B2546E22356}" srcOrd="0" destOrd="0" presId="urn:microsoft.com/office/officeart/2018/2/layout/IconCircleList"/>
    <dgm:cxn modelId="{01A50E60-C34C-4FDF-A445-06F12B7C482B}" type="presOf" srcId="{4E752BE6-146C-418D-9667-2597E1C1A63B}" destId="{A62A787B-719B-4741-AE9B-A881B81C7FE9}" srcOrd="0" destOrd="0" presId="urn:microsoft.com/office/officeart/2018/2/layout/IconCircleList"/>
    <dgm:cxn modelId="{A224806D-916F-454A-9473-50F116B92F42}" srcId="{4F4B772D-AB6B-4F9C-AD91-E5315B5A8483}" destId="{9A01B4C1-5E31-48F2-A6DE-BC6C3A434A23}" srcOrd="1" destOrd="0" parTransId="{69971416-3ABD-4F41-A498-C5D348DD1322}" sibTransId="{28B95448-62B0-462B-B86D-D789F0E34F21}"/>
    <dgm:cxn modelId="{EEA62356-B63D-4E94-8A77-C04EA84A60AF}" type="presOf" srcId="{E6A997FC-38DC-4869-8CD8-7322BC26F1C2}" destId="{D1854C19-7595-4437-9B5B-3519455F1B8E}" srcOrd="0" destOrd="0" presId="urn:microsoft.com/office/officeart/2018/2/layout/IconCircleList"/>
    <dgm:cxn modelId="{EA58A279-D42F-4A34-B541-43DA5C4C4C78}" type="presOf" srcId="{10BAD889-5653-4721-ADD3-7FEC7E1BDFDE}" destId="{F59119D2-363C-4156-8DB2-7D454BCA7198}" srcOrd="0" destOrd="0" presId="urn:microsoft.com/office/officeart/2018/2/layout/IconCircleList"/>
    <dgm:cxn modelId="{E0D2BE9B-31EA-4079-966E-095F7BAD8692}" srcId="{4F4B772D-AB6B-4F9C-AD91-E5315B5A8483}" destId="{4E752BE6-146C-418D-9667-2597E1C1A63B}" srcOrd="4" destOrd="0" parTransId="{4813E2A4-E36A-45AA-966C-C35303C5D0B9}" sibTransId="{82E3506B-55EA-4D43-8201-E84CC9A52BDE}"/>
    <dgm:cxn modelId="{6137639F-17C5-4BF6-B43B-EDE43CA4C0A3}" type="presOf" srcId="{23B4ADE7-95C8-4954-ACF7-39CE57FF0964}" destId="{3D3C10BC-0B5C-4896-A279-1B2E5A55335A}" srcOrd="0" destOrd="0" presId="urn:microsoft.com/office/officeart/2018/2/layout/IconCircleList"/>
    <dgm:cxn modelId="{55B0E8B4-02C3-445A-BC04-58126BA114AD}" srcId="{4F4B772D-AB6B-4F9C-AD91-E5315B5A8483}" destId="{151C436A-1876-451C-93A7-0E6C7440376A}" srcOrd="3" destOrd="0" parTransId="{941D3340-0C7D-4C88-917A-FD82A5F3F6F1}" sibTransId="{10BAD889-5653-4721-ADD3-7FEC7E1BDFDE}"/>
    <dgm:cxn modelId="{88F65FC4-8E81-4987-9A91-2E0CAE6777C7}" type="presOf" srcId="{9A01B4C1-5E31-48F2-A6DE-BC6C3A434A23}" destId="{DA485E8A-5E8F-4D37-94BF-F243A214C232}" srcOrd="0" destOrd="0" presId="urn:microsoft.com/office/officeart/2018/2/layout/IconCircleList"/>
    <dgm:cxn modelId="{C195CFC4-655A-494B-81B5-4E996C599536}" srcId="{4F4B772D-AB6B-4F9C-AD91-E5315B5A8483}" destId="{E6A997FC-38DC-4869-8CD8-7322BC26F1C2}" srcOrd="2" destOrd="0" parTransId="{2F577C44-4079-4C39-ACD1-430FC798CEA9}" sibTransId="{A05B3345-FE54-4B34-992E-CB45177271D5}"/>
    <dgm:cxn modelId="{6A6BB0DA-C0F2-4982-BF18-BB3E5A7ACAF9}" type="presOf" srcId="{4F4B772D-AB6B-4F9C-AD91-E5315B5A8483}" destId="{D8CFE1F0-C7DC-4748-820A-DDAE660BA5F3}" srcOrd="0" destOrd="0" presId="urn:microsoft.com/office/officeart/2018/2/layout/IconCircleList"/>
    <dgm:cxn modelId="{568602E9-A0E5-4A4A-904E-1E170F4F7C59}" type="presOf" srcId="{28B95448-62B0-462B-B86D-D789F0E34F21}" destId="{945EFEA8-DE3D-4986-B067-989E7231F194}" srcOrd="0" destOrd="0" presId="urn:microsoft.com/office/officeart/2018/2/layout/IconCircleList"/>
    <dgm:cxn modelId="{AAE770F3-24EB-442A-9ED4-C8F789ED4D73}" srcId="{4F4B772D-AB6B-4F9C-AD91-E5315B5A8483}" destId="{8F8874EA-D74A-4D1C-A2AF-822DC96FF04C}" srcOrd="0" destOrd="0" parTransId="{91EDABF4-E43B-43DB-8905-5D4D8C9E19D7}" sibTransId="{23B4ADE7-95C8-4954-ACF7-39CE57FF0964}"/>
    <dgm:cxn modelId="{80CBF1FE-BEAE-417E-B1D3-1A1737C314CE}" type="presOf" srcId="{A05B3345-FE54-4B34-992E-CB45177271D5}" destId="{5502E26F-A085-4302-BF68-FF086F227A6F}" srcOrd="0" destOrd="0" presId="urn:microsoft.com/office/officeart/2018/2/layout/IconCircleList"/>
    <dgm:cxn modelId="{2F13EAC1-3085-4929-84FD-EA12DBE4DACD}" type="presParOf" srcId="{D8CFE1F0-C7DC-4748-820A-DDAE660BA5F3}" destId="{CCF60366-3C2F-42E8-8DF6-57B4BC1E2788}" srcOrd="0" destOrd="0" presId="urn:microsoft.com/office/officeart/2018/2/layout/IconCircleList"/>
    <dgm:cxn modelId="{3DEF2549-DE6E-40CD-9CE0-8C1F997154C5}" type="presParOf" srcId="{CCF60366-3C2F-42E8-8DF6-57B4BC1E2788}" destId="{58EC7088-1F5F-44CD-80C0-EAC5839CAC16}" srcOrd="0" destOrd="0" presId="urn:microsoft.com/office/officeart/2018/2/layout/IconCircleList"/>
    <dgm:cxn modelId="{5F6B9215-CF94-43B3-8E53-85104B656D1E}" type="presParOf" srcId="{58EC7088-1F5F-44CD-80C0-EAC5839CAC16}" destId="{FD8364D8-9935-46A5-8DAB-E652307E010F}" srcOrd="0" destOrd="0" presId="urn:microsoft.com/office/officeart/2018/2/layout/IconCircleList"/>
    <dgm:cxn modelId="{0DCDFA22-2ED3-410D-BEFD-A70A49BF1F88}" type="presParOf" srcId="{58EC7088-1F5F-44CD-80C0-EAC5839CAC16}" destId="{3D8056BC-994B-4B1C-B52C-1BD73EBA466E}" srcOrd="1" destOrd="0" presId="urn:microsoft.com/office/officeart/2018/2/layout/IconCircleList"/>
    <dgm:cxn modelId="{06CF44D9-CF21-48DE-81E1-44695F5CB2F3}" type="presParOf" srcId="{58EC7088-1F5F-44CD-80C0-EAC5839CAC16}" destId="{93F20260-A068-49BE-8C14-FCFDEB290680}" srcOrd="2" destOrd="0" presId="urn:microsoft.com/office/officeart/2018/2/layout/IconCircleList"/>
    <dgm:cxn modelId="{CBB3341F-A224-46EF-8218-3068593C2D4A}" type="presParOf" srcId="{58EC7088-1F5F-44CD-80C0-EAC5839CAC16}" destId="{F33202F6-DA52-4334-BEFF-7B2546E22356}" srcOrd="3" destOrd="0" presId="urn:microsoft.com/office/officeart/2018/2/layout/IconCircleList"/>
    <dgm:cxn modelId="{AB86D878-8F40-42FC-B746-7D9E4539C631}" type="presParOf" srcId="{CCF60366-3C2F-42E8-8DF6-57B4BC1E2788}" destId="{3D3C10BC-0B5C-4896-A279-1B2E5A55335A}" srcOrd="1" destOrd="0" presId="urn:microsoft.com/office/officeart/2018/2/layout/IconCircleList"/>
    <dgm:cxn modelId="{AADD495E-A196-47B8-88B8-B0C4312305BB}" type="presParOf" srcId="{CCF60366-3C2F-42E8-8DF6-57B4BC1E2788}" destId="{7B0DBD51-41B6-45A6-998B-A19904BBE7D3}" srcOrd="2" destOrd="0" presId="urn:microsoft.com/office/officeart/2018/2/layout/IconCircleList"/>
    <dgm:cxn modelId="{78871CFC-E5CE-4014-8CAC-92B2DE989C56}" type="presParOf" srcId="{7B0DBD51-41B6-45A6-998B-A19904BBE7D3}" destId="{C82B79C9-DC25-42A6-8054-2A04F3880F6E}" srcOrd="0" destOrd="0" presId="urn:microsoft.com/office/officeart/2018/2/layout/IconCircleList"/>
    <dgm:cxn modelId="{B32529B2-5E39-4F3B-BE09-05E08653C868}" type="presParOf" srcId="{7B0DBD51-41B6-45A6-998B-A19904BBE7D3}" destId="{105B1CD5-318F-4FF8-BD90-FC0DE23626EF}" srcOrd="1" destOrd="0" presId="urn:microsoft.com/office/officeart/2018/2/layout/IconCircleList"/>
    <dgm:cxn modelId="{6DC2B33E-5908-4903-99C0-95E765B565AD}" type="presParOf" srcId="{7B0DBD51-41B6-45A6-998B-A19904BBE7D3}" destId="{9DBA796C-C905-4E15-B103-8B2DC92E3A84}" srcOrd="2" destOrd="0" presId="urn:microsoft.com/office/officeart/2018/2/layout/IconCircleList"/>
    <dgm:cxn modelId="{C8FE2226-9025-4F6E-9B2A-C14184572537}" type="presParOf" srcId="{7B0DBD51-41B6-45A6-998B-A19904BBE7D3}" destId="{DA485E8A-5E8F-4D37-94BF-F243A214C232}" srcOrd="3" destOrd="0" presId="urn:microsoft.com/office/officeart/2018/2/layout/IconCircleList"/>
    <dgm:cxn modelId="{7DF5D091-5356-4D5D-9B94-DDDC9392EFB0}" type="presParOf" srcId="{CCF60366-3C2F-42E8-8DF6-57B4BC1E2788}" destId="{945EFEA8-DE3D-4986-B067-989E7231F194}" srcOrd="3" destOrd="0" presId="urn:microsoft.com/office/officeart/2018/2/layout/IconCircleList"/>
    <dgm:cxn modelId="{87EA225B-19F9-4218-8E33-550A0FCDDEC3}" type="presParOf" srcId="{CCF60366-3C2F-42E8-8DF6-57B4BC1E2788}" destId="{C1B137CF-97D7-4AB7-90C1-0CB83081150F}" srcOrd="4" destOrd="0" presId="urn:microsoft.com/office/officeart/2018/2/layout/IconCircleList"/>
    <dgm:cxn modelId="{556F9FB0-BC35-45F8-9389-2BD095120C44}" type="presParOf" srcId="{C1B137CF-97D7-4AB7-90C1-0CB83081150F}" destId="{EAA20F6B-2C2E-4BCC-87DF-4E833C9CBCEA}" srcOrd="0" destOrd="0" presId="urn:microsoft.com/office/officeart/2018/2/layout/IconCircleList"/>
    <dgm:cxn modelId="{91FD9AE2-B899-401F-98AD-89EAF0B09D9C}" type="presParOf" srcId="{C1B137CF-97D7-4AB7-90C1-0CB83081150F}" destId="{980C5C2C-64F7-4618-AAE0-077C1FB9F738}" srcOrd="1" destOrd="0" presId="urn:microsoft.com/office/officeart/2018/2/layout/IconCircleList"/>
    <dgm:cxn modelId="{5A4F7125-5CFD-443B-9160-0CADABA62E86}" type="presParOf" srcId="{C1B137CF-97D7-4AB7-90C1-0CB83081150F}" destId="{0BD7CE15-FA05-4405-8F77-8E8DB0D22839}" srcOrd="2" destOrd="0" presId="urn:microsoft.com/office/officeart/2018/2/layout/IconCircleList"/>
    <dgm:cxn modelId="{E331AE5A-FE1F-4C12-BC5D-54CECAD268FC}" type="presParOf" srcId="{C1B137CF-97D7-4AB7-90C1-0CB83081150F}" destId="{D1854C19-7595-4437-9B5B-3519455F1B8E}" srcOrd="3" destOrd="0" presId="urn:microsoft.com/office/officeart/2018/2/layout/IconCircleList"/>
    <dgm:cxn modelId="{CB471D91-8928-43DC-80EC-BE0A017ADA02}" type="presParOf" srcId="{CCF60366-3C2F-42E8-8DF6-57B4BC1E2788}" destId="{5502E26F-A085-4302-BF68-FF086F227A6F}" srcOrd="5" destOrd="0" presId="urn:microsoft.com/office/officeart/2018/2/layout/IconCircleList"/>
    <dgm:cxn modelId="{3357ADD2-0927-4FD6-BFED-F8099D3FBA38}" type="presParOf" srcId="{CCF60366-3C2F-42E8-8DF6-57B4BC1E2788}" destId="{58831648-5D47-4BBF-A6CF-88E1FF9406AC}" srcOrd="6" destOrd="0" presId="urn:microsoft.com/office/officeart/2018/2/layout/IconCircleList"/>
    <dgm:cxn modelId="{76EDFC69-9B14-45DE-8111-7A94C2FF9989}" type="presParOf" srcId="{58831648-5D47-4BBF-A6CF-88E1FF9406AC}" destId="{FA552F64-326B-4295-B465-78900CAEE3DE}" srcOrd="0" destOrd="0" presId="urn:microsoft.com/office/officeart/2018/2/layout/IconCircleList"/>
    <dgm:cxn modelId="{F16BAA19-C07A-40AD-9B5F-BEFAC49266C0}" type="presParOf" srcId="{58831648-5D47-4BBF-A6CF-88E1FF9406AC}" destId="{9C81A340-63CE-4A82-B851-7B98380B1282}" srcOrd="1" destOrd="0" presId="urn:microsoft.com/office/officeart/2018/2/layout/IconCircleList"/>
    <dgm:cxn modelId="{92B5BBBB-B588-4ADC-8F6C-C7F3DF7709A0}" type="presParOf" srcId="{58831648-5D47-4BBF-A6CF-88E1FF9406AC}" destId="{2A3950CB-73F4-42FF-939E-2FD3CB9C96EF}" srcOrd="2" destOrd="0" presId="urn:microsoft.com/office/officeart/2018/2/layout/IconCircleList"/>
    <dgm:cxn modelId="{4B581AFE-10B3-4DA8-B23E-6194F191680E}" type="presParOf" srcId="{58831648-5D47-4BBF-A6CF-88E1FF9406AC}" destId="{18BDC624-58F7-4DA7-A344-79DF654DB591}" srcOrd="3" destOrd="0" presId="urn:microsoft.com/office/officeart/2018/2/layout/IconCircleList"/>
    <dgm:cxn modelId="{46C31CFF-2ACD-4733-9678-AA58C453A5FA}" type="presParOf" srcId="{CCF60366-3C2F-42E8-8DF6-57B4BC1E2788}" destId="{F59119D2-363C-4156-8DB2-7D454BCA7198}" srcOrd="7" destOrd="0" presId="urn:microsoft.com/office/officeart/2018/2/layout/IconCircleList"/>
    <dgm:cxn modelId="{05C18A63-666D-43ED-AD37-109137AB3AB5}" type="presParOf" srcId="{CCF60366-3C2F-42E8-8DF6-57B4BC1E2788}" destId="{1C7F7D37-1566-47D2-8576-FF5F05AF181A}" srcOrd="8" destOrd="0" presId="urn:microsoft.com/office/officeart/2018/2/layout/IconCircleList"/>
    <dgm:cxn modelId="{77A078C1-D576-4C80-87D8-3F809850BDA2}" type="presParOf" srcId="{1C7F7D37-1566-47D2-8576-FF5F05AF181A}" destId="{B68331C6-6C95-4BC7-A31F-62FE7BD509EA}" srcOrd="0" destOrd="0" presId="urn:microsoft.com/office/officeart/2018/2/layout/IconCircleList"/>
    <dgm:cxn modelId="{20B49407-DB7E-45DC-BCE2-213DC2431A2F}" type="presParOf" srcId="{1C7F7D37-1566-47D2-8576-FF5F05AF181A}" destId="{20EB30B7-07DE-4770-A980-8F3ADA679345}" srcOrd="1" destOrd="0" presId="urn:microsoft.com/office/officeart/2018/2/layout/IconCircleList"/>
    <dgm:cxn modelId="{0E46A178-F4C8-4618-A308-96FEC3F59E5F}" type="presParOf" srcId="{1C7F7D37-1566-47D2-8576-FF5F05AF181A}" destId="{2C3BB96C-1581-47C6-A4CA-78072A1DDFB1}" srcOrd="2" destOrd="0" presId="urn:microsoft.com/office/officeart/2018/2/layout/IconCircleList"/>
    <dgm:cxn modelId="{2C4C5EC3-29A4-424B-8C2C-47A46499DBDE}" type="presParOf" srcId="{1C7F7D37-1566-47D2-8576-FF5F05AF181A}" destId="{A62A787B-719B-4741-AE9B-A881B81C7FE9}"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E19518-A63E-489C-901D-1ED9C3B6D4C8}">
      <dsp:nvSpPr>
        <dsp:cNvPr id="0" name=""/>
        <dsp:cNvSpPr/>
      </dsp:nvSpPr>
      <dsp:spPr>
        <a:xfrm>
          <a:off x="0" y="3399"/>
          <a:ext cx="5393361" cy="7240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69DA50A-8748-4D79-A5CB-614E4CD50282}">
      <dsp:nvSpPr>
        <dsp:cNvPr id="0" name=""/>
        <dsp:cNvSpPr/>
      </dsp:nvSpPr>
      <dsp:spPr>
        <a:xfrm>
          <a:off x="219037" y="166319"/>
          <a:ext cx="398249" cy="39824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C785E4F-2EB0-4BA6-8256-BA79E7051537}">
      <dsp:nvSpPr>
        <dsp:cNvPr id="0" name=""/>
        <dsp:cNvSpPr/>
      </dsp:nvSpPr>
      <dsp:spPr>
        <a:xfrm>
          <a:off x="836323" y="3399"/>
          <a:ext cx="4557037"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90000"/>
            </a:lnSpc>
            <a:spcBef>
              <a:spcPct val="0"/>
            </a:spcBef>
            <a:spcAft>
              <a:spcPct val="35000"/>
            </a:spcAft>
            <a:buNone/>
          </a:pPr>
          <a:r>
            <a:rPr lang="en-US" sz="1900" kern="1200"/>
            <a:t>Professional document creation.</a:t>
          </a:r>
        </a:p>
      </dsp:txBody>
      <dsp:txXfrm>
        <a:off x="836323" y="3399"/>
        <a:ext cx="4557037" cy="724089"/>
      </dsp:txXfrm>
    </dsp:sp>
    <dsp:sp modelId="{2A064F5E-41A0-4FFB-8777-16EDA0534B4E}">
      <dsp:nvSpPr>
        <dsp:cNvPr id="0" name=""/>
        <dsp:cNvSpPr/>
      </dsp:nvSpPr>
      <dsp:spPr>
        <a:xfrm>
          <a:off x="0" y="908511"/>
          <a:ext cx="5393361" cy="7240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1AA4E8-CECE-4EDF-B1B3-C9B6D7B6F1AF}">
      <dsp:nvSpPr>
        <dsp:cNvPr id="0" name=""/>
        <dsp:cNvSpPr/>
      </dsp:nvSpPr>
      <dsp:spPr>
        <a:xfrm>
          <a:off x="219037" y="1071431"/>
          <a:ext cx="398249" cy="39824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9F94465-D33B-4662-8BBD-74FEA92023E2}">
      <dsp:nvSpPr>
        <dsp:cNvPr id="0" name=""/>
        <dsp:cNvSpPr/>
      </dsp:nvSpPr>
      <dsp:spPr>
        <a:xfrm>
          <a:off x="836323" y="908511"/>
          <a:ext cx="4557037"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90000"/>
            </a:lnSpc>
            <a:spcBef>
              <a:spcPct val="0"/>
            </a:spcBef>
            <a:spcAft>
              <a:spcPct val="35000"/>
            </a:spcAft>
            <a:buNone/>
          </a:pPr>
          <a:r>
            <a:rPr lang="en-US" sz="1900" kern="1200"/>
            <a:t>Templates available.</a:t>
          </a:r>
        </a:p>
      </dsp:txBody>
      <dsp:txXfrm>
        <a:off x="836323" y="908511"/>
        <a:ext cx="4557037" cy="724089"/>
      </dsp:txXfrm>
    </dsp:sp>
    <dsp:sp modelId="{234C8BB2-94D0-4AEE-B36C-C0347F0403A7}">
      <dsp:nvSpPr>
        <dsp:cNvPr id="0" name=""/>
        <dsp:cNvSpPr/>
      </dsp:nvSpPr>
      <dsp:spPr>
        <a:xfrm>
          <a:off x="0" y="1813624"/>
          <a:ext cx="5393361" cy="7240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5003A4-9CD3-44C8-8CF5-C866498CEA88}">
      <dsp:nvSpPr>
        <dsp:cNvPr id="0" name=""/>
        <dsp:cNvSpPr/>
      </dsp:nvSpPr>
      <dsp:spPr>
        <a:xfrm>
          <a:off x="219037" y="1976544"/>
          <a:ext cx="398249" cy="39824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8602776-5BD7-4D3A-8786-FBE5488EA25B}">
      <dsp:nvSpPr>
        <dsp:cNvPr id="0" name=""/>
        <dsp:cNvSpPr/>
      </dsp:nvSpPr>
      <dsp:spPr>
        <a:xfrm>
          <a:off x="836323" y="1813624"/>
          <a:ext cx="4557037"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90000"/>
            </a:lnSpc>
            <a:spcBef>
              <a:spcPct val="0"/>
            </a:spcBef>
            <a:spcAft>
              <a:spcPct val="35000"/>
            </a:spcAft>
            <a:buNone/>
          </a:pPr>
          <a:r>
            <a:rPr lang="en-US" sz="1900" kern="1200"/>
            <a:t>Easy editing and formatting.</a:t>
          </a:r>
        </a:p>
      </dsp:txBody>
      <dsp:txXfrm>
        <a:off x="836323" y="1813624"/>
        <a:ext cx="4557037" cy="724089"/>
      </dsp:txXfrm>
    </dsp:sp>
    <dsp:sp modelId="{9B92C129-2B2D-4ED9-A45A-02E40E7FA119}">
      <dsp:nvSpPr>
        <dsp:cNvPr id="0" name=""/>
        <dsp:cNvSpPr/>
      </dsp:nvSpPr>
      <dsp:spPr>
        <a:xfrm>
          <a:off x="0" y="2718736"/>
          <a:ext cx="5393361" cy="7240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B5AD3F-8615-4154-8C17-004E83BF01D4}">
      <dsp:nvSpPr>
        <dsp:cNvPr id="0" name=""/>
        <dsp:cNvSpPr/>
      </dsp:nvSpPr>
      <dsp:spPr>
        <a:xfrm>
          <a:off x="219037" y="2881656"/>
          <a:ext cx="398249" cy="39824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347EE53-0A7B-42BB-A312-A3901D3E4D7F}">
      <dsp:nvSpPr>
        <dsp:cNvPr id="0" name=""/>
        <dsp:cNvSpPr/>
      </dsp:nvSpPr>
      <dsp:spPr>
        <a:xfrm>
          <a:off x="836323" y="2718736"/>
          <a:ext cx="4557037"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90000"/>
            </a:lnSpc>
            <a:spcBef>
              <a:spcPct val="0"/>
            </a:spcBef>
            <a:spcAft>
              <a:spcPct val="35000"/>
            </a:spcAft>
            <a:buNone/>
          </a:pPr>
          <a:r>
            <a:rPr lang="en-US" sz="1900" kern="1200"/>
            <a:t>Spell and grammar checking.</a:t>
          </a:r>
        </a:p>
      </dsp:txBody>
      <dsp:txXfrm>
        <a:off x="836323" y="2718736"/>
        <a:ext cx="4557037" cy="724089"/>
      </dsp:txXfrm>
    </dsp:sp>
    <dsp:sp modelId="{638821B4-9B5F-402F-9708-790EAF61437D}">
      <dsp:nvSpPr>
        <dsp:cNvPr id="0" name=""/>
        <dsp:cNvSpPr/>
      </dsp:nvSpPr>
      <dsp:spPr>
        <a:xfrm>
          <a:off x="0" y="3623848"/>
          <a:ext cx="5393361" cy="7240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53EAA1C-5940-41B5-AB58-5BBA6B384215}">
      <dsp:nvSpPr>
        <dsp:cNvPr id="0" name=""/>
        <dsp:cNvSpPr/>
      </dsp:nvSpPr>
      <dsp:spPr>
        <a:xfrm>
          <a:off x="219037" y="3786768"/>
          <a:ext cx="398249" cy="39824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D9FDCC0-6F48-4590-9CE7-31E1CE676DB8}">
      <dsp:nvSpPr>
        <dsp:cNvPr id="0" name=""/>
        <dsp:cNvSpPr/>
      </dsp:nvSpPr>
      <dsp:spPr>
        <a:xfrm>
          <a:off x="836323" y="3623848"/>
          <a:ext cx="4557037"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90000"/>
            </a:lnSpc>
            <a:spcBef>
              <a:spcPct val="0"/>
            </a:spcBef>
            <a:spcAft>
              <a:spcPct val="35000"/>
            </a:spcAft>
            <a:buNone/>
          </a:pPr>
          <a:r>
            <a:rPr lang="en-US" sz="1900" kern="1200" dirty="0"/>
            <a:t>Microsoft 365 integration (</a:t>
          </a:r>
          <a:r>
            <a:rPr lang="en-US" sz="1900" kern="1200" dirty="0" err="1"/>
            <a:t>Sivarajkumar</a:t>
          </a:r>
          <a:r>
            <a:rPr lang="en-US" sz="1900" kern="1200" dirty="0"/>
            <a:t> et al., 2024).</a:t>
          </a:r>
        </a:p>
      </dsp:txBody>
      <dsp:txXfrm>
        <a:off x="836323" y="3623848"/>
        <a:ext cx="4557037" cy="72408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B49899-C5BB-4EC6-A737-828FF3A13E51}">
      <dsp:nvSpPr>
        <dsp:cNvPr id="0" name=""/>
        <dsp:cNvSpPr/>
      </dsp:nvSpPr>
      <dsp:spPr>
        <a:xfrm>
          <a:off x="0" y="0"/>
          <a:ext cx="8414428" cy="664092"/>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Easy to use.</a:t>
          </a:r>
        </a:p>
      </dsp:txBody>
      <dsp:txXfrm>
        <a:off x="19451" y="19451"/>
        <a:ext cx="7620120" cy="625190"/>
      </dsp:txXfrm>
    </dsp:sp>
    <dsp:sp modelId="{887C21F5-800C-4809-9A62-F48044BA2A68}">
      <dsp:nvSpPr>
        <dsp:cNvPr id="0" name=""/>
        <dsp:cNvSpPr/>
      </dsp:nvSpPr>
      <dsp:spPr>
        <a:xfrm>
          <a:off x="628350" y="756328"/>
          <a:ext cx="8414428" cy="664092"/>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Professional formatting.</a:t>
          </a:r>
        </a:p>
      </dsp:txBody>
      <dsp:txXfrm>
        <a:off x="647801" y="775779"/>
        <a:ext cx="7315515" cy="625190"/>
      </dsp:txXfrm>
    </dsp:sp>
    <dsp:sp modelId="{218884A3-71C3-4825-A132-4BEA510E555F}">
      <dsp:nvSpPr>
        <dsp:cNvPr id="0" name=""/>
        <dsp:cNvSpPr/>
      </dsp:nvSpPr>
      <dsp:spPr>
        <a:xfrm>
          <a:off x="1256700" y="1512656"/>
          <a:ext cx="8414428" cy="664092"/>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Templates available.</a:t>
          </a:r>
        </a:p>
      </dsp:txBody>
      <dsp:txXfrm>
        <a:off x="1276151" y="1532107"/>
        <a:ext cx="7315515" cy="625190"/>
      </dsp:txXfrm>
    </dsp:sp>
    <dsp:sp modelId="{1FDA6792-9D7B-4FF6-B6AE-07DEC2B48271}">
      <dsp:nvSpPr>
        <dsp:cNvPr id="0" name=""/>
        <dsp:cNvSpPr/>
      </dsp:nvSpPr>
      <dsp:spPr>
        <a:xfrm>
          <a:off x="1885050" y="2268984"/>
          <a:ext cx="8414428" cy="664092"/>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dirty="0"/>
            <a:t>Supports collaboration (</a:t>
          </a:r>
          <a:r>
            <a:rPr lang="en-US" sz="2600" kern="1200" dirty="0" err="1"/>
            <a:t>Sivarajkumar</a:t>
          </a:r>
          <a:r>
            <a:rPr lang="en-US" sz="2600" kern="1200" dirty="0"/>
            <a:t> et al., 2024).</a:t>
          </a:r>
        </a:p>
      </dsp:txBody>
      <dsp:txXfrm>
        <a:off x="1904501" y="2288435"/>
        <a:ext cx="7315515" cy="625190"/>
      </dsp:txXfrm>
    </dsp:sp>
    <dsp:sp modelId="{6D1E9777-C682-4BFF-A0A9-E4F29F273532}">
      <dsp:nvSpPr>
        <dsp:cNvPr id="0" name=""/>
        <dsp:cNvSpPr/>
      </dsp:nvSpPr>
      <dsp:spPr>
        <a:xfrm>
          <a:off x="2513400" y="3025312"/>
          <a:ext cx="8414428" cy="664092"/>
        </a:xfrm>
        <a:prstGeom prst="roundRect">
          <a:avLst>
            <a:gd name="adj" fmla="val 10000"/>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Widely recognised software.</a:t>
          </a:r>
        </a:p>
      </dsp:txBody>
      <dsp:txXfrm>
        <a:off x="2532851" y="3044763"/>
        <a:ext cx="7315515" cy="625190"/>
      </dsp:txXfrm>
    </dsp:sp>
    <dsp:sp modelId="{779D617A-C2F1-4D4F-BB35-D4FA2939F091}">
      <dsp:nvSpPr>
        <dsp:cNvPr id="0" name=""/>
        <dsp:cNvSpPr/>
      </dsp:nvSpPr>
      <dsp:spPr>
        <a:xfrm>
          <a:off x="7982767" y="485156"/>
          <a:ext cx="431660" cy="431660"/>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8079890" y="485156"/>
        <a:ext cx="237414" cy="324824"/>
      </dsp:txXfrm>
    </dsp:sp>
    <dsp:sp modelId="{415DEBAD-6D2D-4FC8-A71F-9D52667C0C94}">
      <dsp:nvSpPr>
        <dsp:cNvPr id="0" name=""/>
        <dsp:cNvSpPr/>
      </dsp:nvSpPr>
      <dsp:spPr>
        <a:xfrm>
          <a:off x="8611118" y="1241484"/>
          <a:ext cx="431660" cy="431660"/>
        </a:xfrm>
        <a:prstGeom prst="downArrow">
          <a:avLst>
            <a:gd name="adj1" fmla="val 55000"/>
            <a:gd name="adj2" fmla="val 45000"/>
          </a:avLst>
        </a:prstGeom>
        <a:solidFill>
          <a:schemeClr val="accent3">
            <a:tint val="40000"/>
            <a:alpha val="90000"/>
            <a:hueOff val="0"/>
            <a:satOff val="0"/>
            <a:lumOff val="0"/>
            <a:alphaOff val="0"/>
          </a:schemeClr>
        </a:solidFill>
        <a:ln w="1905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8708241" y="1241484"/>
        <a:ext cx="237414" cy="324824"/>
      </dsp:txXfrm>
    </dsp:sp>
    <dsp:sp modelId="{3E563BC6-8474-420D-B62E-D75B050AC130}">
      <dsp:nvSpPr>
        <dsp:cNvPr id="0" name=""/>
        <dsp:cNvSpPr/>
      </dsp:nvSpPr>
      <dsp:spPr>
        <a:xfrm>
          <a:off x="9239468" y="1986744"/>
          <a:ext cx="431660" cy="431660"/>
        </a:xfrm>
        <a:prstGeom prst="downArrow">
          <a:avLst>
            <a:gd name="adj1" fmla="val 55000"/>
            <a:gd name="adj2" fmla="val 45000"/>
          </a:avLst>
        </a:prstGeom>
        <a:solidFill>
          <a:schemeClr val="accent4">
            <a:tint val="40000"/>
            <a:alpha val="90000"/>
            <a:hueOff val="0"/>
            <a:satOff val="0"/>
            <a:lumOff val="0"/>
            <a:alphaOff val="0"/>
          </a:schemeClr>
        </a:solidFill>
        <a:ln w="1905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9336591" y="1986744"/>
        <a:ext cx="237414" cy="324824"/>
      </dsp:txXfrm>
    </dsp:sp>
    <dsp:sp modelId="{E5B9A0E0-084C-4975-BA7F-CA6C7FA2CB47}">
      <dsp:nvSpPr>
        <dsp:cNvPr id="0" name=""/>
        <dsp:cNvSpPr/>
      </dsp:nvSpPr>
      <dsp:spPr>
        <a:xfrm>
          <a:off x="9867818" y="2750451"/>
          <a:ext cx="431660" cy="431660"/>
        </a:xfrm>
        <a:prstGeom prst="downArrow">
          <a:avLst>
            <a:gd name="adj1" fmla="val 55000"/>
            <a:gd name="adj2" fmla="val 45000"/>
          </a:avLst>
        </a:prstGeom>
        <a:solidFill>
          <a:schemeClr val="accent5">
            <a:tint val="40000"/>
            <a:alpha val="90000"/>
            <a:hueOff val="0"/>
            <a:satOff val="0"/>
            <a:lumOff val="0"/>
            <a:alphaOff val="0"/>
          </a:schemeClr>
        </a:solidFill>
        <a:ln w="1905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9964941" y="2750451"/>
        <a:ext cx="237414" cy="32482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BE2EE5-5BFE-4978-BBD6-33E4C78A637A}">
      <dsp:nvSpPr>
        <dsp:cNvPr id="0" name=""/>
        <dsp:cNvSpPr/>
      </dsp:nvSpPr>
      <dsp:spPr>
        <a:xfrm>
          <a:off x="3364992" y="1912"/>
          <a:ext cx="3785616" cy="83606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43815" rIns="87630" bIns="43815" numCol="1" spcCol="1270" anchor="ctr" anchorCtr="0">
          <a:noAutofit/>
        </a:bodyPr>
        <a:lstStyle/>
        <a:p>
          <a:pPr marL="0" lvl="0" indent="0" algn="ctr" defTabSz="1022350">
            <a:lnSpc>
              <a:spcPct val="90000"/>
            </a:lnSpc>
            <a:spcBef>
              <a:spcPct val="0"/>
            </a:spcBef>
            <a:spcAft>
              <a:spcPct val="35000"/>
            </a:spcAft>
            <a:buNone/>
          </a:pPr>
          <a:r>
            <a:rPr lang="en-US" sz="2300" kern="1200"/>
            <a:t>Version control issues.</a:t>
          </a:r>
        </a:p>
      </dsp:txBody>
      <dsp:txXfrm>
        <a:off x="3405805" y="42725"/>
        <a:ext cx="3703990" cy="754434"/>
      </dsp:txXfrm>
    </dsp:sp>
    <dsp:sp modelId="{F3878788-F5E0-4C6F-B34F-23D389709B66}">
      <dsp:nvSpPr>
        <dsp:cNvPr id="0" name=""/>
        <dsp:cNvSpPr/>
      </dsp:nvSpPr>
      <dsp:spPr>
        <a:xfrm>
          <a:off x="3364992" y="879775"/>
          <a:ext cx="3785616" cy="83606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43815" rIns="87630" bIns="43815" numCol="1" spcCol="1270" anchor="ctr" anchorCtr="0">
          <a:noAutofit/>
        </a:bodyPr>
        <a:lstStyle/>
        <a:p>
          <a:pPr marL="0" lvl="0" indent="0" algn="ctr" defTabSz="1022350">
            <a:lnSpc>
              <a:spcPct val="90000"/>
            </a:lnSpc>
            <a:spcBef>
              <a:spcPct val="0"/>
            </a:spcBef>
            <a:spcAft>
              <a:spcPct val="35000"/>
            </a:spcAft>
            <a:buNone/>
          </a:pPr>
          <a:r>
            <a:rPr lang="en-US" sz="2300" kern="1200"/>
            <a:t>Human input errors.</a:t>
          </a:r>
        </a:p>
      </dsp:txBody>
      <dsp:txXfrm>
        <a:off x="3405805" y="920588"/>
        <a:ext cx="3703990" cy="754434"/>
      </dsp:txXfrm>
    </dsp:sp>
    <dsp:sp modelId="{7A848283-126B-477A-8812-741D8D22661A}">
      <dsp:nvSpPr>
        <dsp:cNvPr id="0" name=""/>
        <dsp:cNvSpPr/>
      </dsp:nvSpPr>
      <dsp:spPr>
        <a:xfrm>
          <a:off x="3364992" y="1757638"/>
          <a:ext cx="3785616" cy="83606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43815" rIns="87630" bIns="43815" numCol="1" spcCol="1270" anchor="ctr" anchorCtr="0">
          <a:noAutofit/>
        </a:bodyPr>
        <a:lstStyle/>
        <a:p>
          <a:pPr marL="0" lvl="0" indent="0" algn="ctr" defTabSz="1022350">
            <a:lnSpc>
              <a:spcPct val="90000"/>
            </a:lnSpc>
            <a:spcBef>
              <a:spcPct val="0"/>
            </a:spcBef>
            <a:spcAft>
              <a:spcPct val="35000"/>
            </a:spcAft>
            <a:buNone/>
          </a:pPr>
          <a:r>
            <a:rPr lang="en-US" sz="2300" kern="1200" dirty="0"/>
            <a:t>Formatting inconsistencies (Havana et al., 2023).</a:t>
          </a:r>
        </a:p>
      </dsp:txBody>
      <dsp:txXfrm>
        <a:off x="3405805" y="1798451"/>
        <a:ext cx="3703990" cy="754434"/>
      </dsp:txXfrm>
    </dsp:sp>
    <dsp:sp modelId="{C2813D82-A58A-4F2F-97CB-87AB4D0F0D8F}">
      <dsp:nvSpPr>
        <dsp:cNvPr id="0" name=""/>
        <dsp:cNvSpPr/>
      </dsp:nvSpPr>
      <dsp:spPr>
        <a:xfrm>
          <a:off x="3364992" y="2635502"/>
          <a:ext cx="3785616" cy="83606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43815" rIns="87630" bIns="43815" numCol="1" spcCol="1270" anchor="ctr" anchorCtr="0">
          <a:noAutofit/>
        </a:bodyPr>
        <a:lstStyle/>
        <a:p>
          <a:pPr marL="0" lvl="0" indent="0" algn="ctr" defTabSz="1022350">
            <a:lnSpc>
              <a:spcPct val="90000"/>
            </a:lnSpc>
            <a:spcBef>
              <a:spcPct val="0"/>
            </a:spcBef>
            <a:spcAft>
              <a:spcPct val="35000"/>
            </a:spcAft>
            <a:buNone/>
          </a:pPr>
          <a:r>
            <a:rPr lang="en-US" sz="2300" kern="1200"/>
            <a:t>Requires user training.</a:t>
          </a:r>
        </a:p>
      </dsp:txBody>
      <dsp:txXfrm>
        <a:off x="3405805" y="2676315"/>
        <a:ext cx="3703990" cy="754434"/>
      </dsp:txXfrm>
    </dsp:sp>
    <dsp:sp modelId="{C8C9DFBF-A473-431E-878A-77BA31BBC1EC}">
      <dsp:nvSpPr>
        <dsp:cNvPr id="0" name=""/>
        <dsp:cNvSpPr/>
      </dsp:nvSpPr>
      <dsp:spPr>
        <a:xfrm>
          <a:off x="3364992" y="3513365"/>
          <a:ext cx="3785616" cy="83606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43815" rIns="87630" bIns="43815" numCol="1" spcCol="1270" anchor="ctr" anchorCtr="0">
          <a:noAutofit/>
        </a:bodyPr>
        <a:lstStyle/>
        <a:p>
          <a:pPr marL="0" lvl="0" indent="0" algn="ctr" defTabSz="1022350">
            <a:lnSpc>
              <a:spcPct val="90000"/>
            </a:lnSpc>
            <a:spcBef>
              <a:spcPct val="0"/>
            </a:spcBef>
            <a:spcAft>
              <a:spcPct val="35000"/>
            </a:spcAft>
            <a:buNone/>
          </a:pPr>
          <a:r>
            <a:rPr lang="en-US" sz="2300" kern="1200"/>
            <a:t>Document corruption risk.</a:t>
          </a:r>
        </a:p>
      </dsp:txBody>
      <dsp:txXfrm>
        <a:off x="3405805" y="3554178"/>
        <a:ext cx="3703990" cy="75443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8364D8-9935-46A5-8DAB-E652307E010F}">
      <dsp:nvSpPr>
        <dsp:cNvPr id="0" name=""/>
        <dsp:cNvSpPr/>
      </dsp:nvSpPr>
      <dsp:spPr>
        <a:xfrm>
          <a:off x="366183" y="666223"/>
          <a:ext cx="813733" cy="813733"/>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8056BC-994B-4B1C-B52C-1BD73EBA466E}">
      <dsp:nvSpPr>
        <dsp:cNvPr id="0" name=""/>
        <dsp:cNvSpPr/>
      </dsp:nvSpPr>
      <dsp:spPr>
        <a:xfrm>
          <a:off x="537067" y="837107"/>
          <a:ext cx="471965" cy="47196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33202F6-DA52-4334-BEFF-7B2546E22356}">
      <dsp:nvSpPr>
        <dsp:cNvPr id="0" name=""/>
        <dsp:cNvSpPr/>
      </dsp:nvSpPr>
      <dsp:spPr>
        <a:xfrm>
          <a:off x="1354287" y="666223"/>
          <a:ext cx="1918085" cy="8137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90000"/>
            </a:lnSpc>
            <a:spcBef>
              <a:spcPct val="0"/>
            </a:spcBef>
            <a:spcAft>
              <a:spcPct val="35000"/>
            </a:spcAft>
            <a:buNone/>
          </a:pPr>
          <a:r>
            <a:rPr lang="en-US" sz="1900" kern="1200"/>
            <a:t>Shift planning.</a:t>
          </a:r>
        </a:p>
      </dsp:txBody>
      <dsp:txXfrm>
        <a:off x="1354287" y="666223"/>
        <a:ext cx="1918085" cy="813733"/>
      </dsp:txXfrm>
    </dsp:sp>
    <dsp:sp modelId="{C82B79C9-DC25-42A6-8054-2A04F3880F6E}">
      <dsp:nvSpPr>
        <dsp:cNvPr id="0" name=""/>
        <dsp:cNvSpPr/>
      </dsp:nvSpPr>
      <dsp:spPr>
        <a:xfrm>
          <a:off x="3606585" y="666223"/>
          <a:ext cx="813733" cy="813733"/>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05B1CD5-318F-4FF8-BD90-FC0DE23626EF}">
      <dsp:nvSpPr>
        <dsp:cNvPr id="0" name=""/>
        <dsp:cNvSpPr/>
      </dsp:nvSpPr>
      <dsp:spPr>
        <a:xfrm>
          <a:off x="3777468" y="837107"/>
          <a:ext cx="471965" cy="47196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A485E8A-5E8F-4D37-94BF-F243A214C232}">
      <dsp:nvSpPr>
        <dsp:cNvPr id="0" name=""/>
        <dsp:cNvSpPr/>
      </dsp:nvSpPr>
      <dsp:spPr>
        <a:xfrm>
          <a:off x="4594689" y="666223"/>
          <a:ext cx="1918085" cy="8137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90000"/>
            </a:lnSpc>
            <a:spcBef>
              <a:spcPct val="0"/>
            </a:spcBef>
            <a:spcAft>
              <a:spcPct val="35000"/>
            </a:spcAft>
            <a:buNone/>
          </a:pPr>
          <a:r>
            <a:rPr lang="en-US" sz="1900" kern="1200"/>
            <a:t>Leave management.</a:t>
          </a:r>
        </a:p>
      </dsp:txBody>
      <dsp:txXfrm>
        <a:off x="4594689" y="666223"/>
        <a:ext cx="1918085" cy="813733"/>
      </dsp:txXfrm>
    </dsp:sp>
    <dsp:sp modelId="{EAA20F6B-2C2E-4BCC-87DF-4E833C9CBCEA}">
      <dsp:nvSpPr>
        <dsp:cNvPr id="0" name=""/>
        <dsp:cNvSpPr/>
      </dsp:nvSpPr>
      <dsp:spPr>
        <a:xfrm>
          <a:off x="6846986" y="666223"/>
          <a:ext cx="813733" cy="813733"/>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80C5C2C-64F7-4618-AAE0-077C1FB9F738}">
      <dsp:nvSpPr>
        <dsp:cNvPr id="0" name=""/>
        <dsp:cNvSpPr/>
      </dsp:nvSpPr>
      <dsp:spPr>
        <a:xfrm>
          <a:off x="7017870" y="837107"/>
          <a:ext cx="471965" cy="47196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1854C19-7595-4437-9B5B-3519455F1B8E}">
      <dsp:nvSpPr>
        <dsp:cNvPr id="0" name=""/>
        <dsp:cNvSpPr/>
      </dsp:nvSpPr>
      <dsp:spPr>
        <a:xfrm>
          <a:off x="7835091" y="666223"/>
          <a:ext cx="1918085" cy="8137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90000"/>
            </a:lnSpc>
            <a:spcBef>
              <a:spcPct val="0"/>
            </a:spcBef>
            <a:spcAft>
              <a:spcPct val="35000"/>
            </a:spcAft>
            <a:buNone/>
          </a:pPr>
          <a:r>
            <a:rPr lang="en-US" sz="1900" kern="1200" dirty="0"/>
            <a:t>Workforce allocation Baek et al., 2023).</a:t>
          </a:r>
        </a:p>
      </dsp:txBody>
      <dsp:txXfrm>
        <a:off x="7835091" y="666223"/>
        <a:ext cx="1918085" cy="813733"/>
      </dsp:txXfrm>
    </dsp:sp>
    <dsp:sp modelId="{FA552F64-326B-4295-B465-78900CAEE3DE}">
      <dsp:nvSpPr>
        <dsp:cNvPr id="0" name=""/>
        <dsp:cNvSpPr/>
      </dsp:nvSpPr>
      <dsp:spPr>
        <a:xfrm>
          <a:off x="366183" y="2086203"/>
          <a:ext cx="813733" cy="813733"/>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C81A340-63CE-4A82-B851-7B98380B1282}">
      <dsp:nvSpPr>
        <dsp:cNvPr id="0" name=""/>
        <dsp:cNvSpPr/>
      </dsp:nvSpPr>
      <dsp:spPr>
        <a:xfrm>
          <a:off x="537067" y="2257087"/>
          <a:ext cx="471965" cy="47196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8BDC624-58F7-4DA7-A344-79DF654DB591}">
      <dsp:nvSpPr>
        <dsp:cNvPr id="0" name=""/>
        <dsp:cNvSpPr/>
      </dsp:nvSpPr>
      <dsp:spPr>
        <a:xfrm>
          <a:off x="1354287" y="2086203"/>
          <a:ext cx="1918085" cy="8137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90000"/>
            </a:lnSpc>
            <a:spcBef>
              <a:spcPct val="0"/>
            </a:spcBef>
            <a:spcAft>
              <a:spcPct val="35000"/>
            </a:spcAft>
            <a:buNone/>
          </a:pPr>
          <a:r>
            <a:rPr lang="en-US" sz="1900" kern="1200"/>
            <a:t>Attendance monitoring.</a:t>
          </a:r>
        </a:p>
      </dsp:txBody>
      <dsp:txXfrm>
        <a:off x="1354287" y="2086203"/>
        <a:ext cx="1918085" cy="813733"/>
      </dsp:txXfrm>
    </dsp:sp>
    <dsp:sp modelId="{B68331C6-6C95-4BC7-A31F-62FE7BD509EA}">
      <dsp:nvSpPr>
        <dsp:cNvPr id="0" name=""/>
        <dsp:cNvSpPr/>
      </dsp:nvSpPr>
      <dsp:spPr>
        <a:xfrm>
          <a:off x="3606585" y="2086203"/>
          <a:ext cx="813733" cy="813733"/>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0EB30B7-07DE-4770-A980-8F3ADA679345}">
      <dsp:nvSpPr>
        <dsp:cNvPr id="0" name=""/>
        <dsp:cNvSpPr/>
      </dsp:nvSpPr>
      <dsp:spPr>
        <a:xfrm>
          <a:off x="3777468" y="2257087"/>
          <a:ext cx="471965" cy="47196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62A787B-719B-4741-AE9B-A881B81C7FE9}">
      <dsp:nvSpPr>
        <dsp:cNvPr id="0" name=""/>
        <dsp:cNvSpPr/>
      </dsp:nvSpPr>
      <dsp:spPr>
        <a:xfrm>
          <a:off x="4594689" y="2086203"/>
          <a:ext cx="1918085" cy="8137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90000"/>
            </a:lnSpc>
            <a:spcBef>
              <a:spcPct val="0"/>
            </a:spcBef>
            <a:spcAft>
              <a:spcPct val="35000"/>
            </a:spcAft>
            <a:buNone/>
          </a:pPr>
          <a:r>
            <a:rPr lang="en-US" sz="1900" kern="1200"/>
            <a:t>Ensuring adequate staffing.</a:t>
          </a:r>
        </a:p>
      </dsp:txBody>
      <dsp:txXfrm>
        <a:off x="4594689" y="2086203"/>
        <a:ext cx="1918085" cy="813733"/>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93C8179-9111-428E-97E7-FFA28490EB90}" type="datetimeFigureOut">
              <a:rPr lang="en-GB" smtClean="0"/>
              <a:t>07/06/2026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0036A82-2AA8-43AC-B7B0-8260B70A4290}" type="slidenum">
              <a:rPr lang="en-GB" smtClean="0"/>
              <a:t>‹#›</a:t>
            </a:fld>
            <a:endParaRPr lang="en-GB"/>
          </a:p>
        </p:txBody>
      </p:sp>
    </p:spTree>
    <p:extLst>
      <p:ext uri="{BB962C8B-B14F-4D97-AF65-F5344CB8AC3E}">
        <p14:creationId xmlns:p14="http://schemas.microsoft.com/office/powerpoint/2010/main" val="5787411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Suitable choice of word processor is a good word processor to be used, which would be Microsoft Word, because of its ease of use and formatting capabilities. Staff are able to use </a:t>
            </a:r>
            <a:r>
              <a:rPr lang="en-US" sz="1200" kern="1200" dirty="0" err="1">
                <a:solidFill>
                  <a:schemeClr val="tx1"/>
                </a:solidFill>
                <a:effectLst/>
                <a:latin typeface="+mn-lt"/>
                <a:ea typeface="+mn-ea"/>
                <a:cs typeface="+mn-cs"/>
              </a:rPr>
              <a:t>standardised</a:t>
            </a:r>
            <a:r>
              <a:rPr lang="en-US" sz="1200" kern="1200" dirty="0">
                <a:solidFill>
                  <a:schemeClr val="tx1"/>
                </a:solidFill>
                <a:effectLst/>
                <a:latin typeface="+mn-lt"/>
                <a:ea typeface="+mn-ea"/>
                <a:cs typeface="+mn-cs"/>
              </a:rPr>
              <a:t> reports and care plans via templates. Easy to edit with built-in editing tools; it improves accuracy and readability. Other integration options also enable further optimization of nursing home processes and increased cooperation with other MS applications.</a:t>
            </a:r>
            <a:endParaRPr lang="en-US" dirty="0"/>
          </a:p>
        </p:txBody>
      </p:sp>
      <p:sp>
        <p:nvSpPr>
          <p:cNvPr id="4" name="Slide Number Placeholder 3"/>
          <p:cNvSpPr>
            <a:spLocks noGrp="1"/>
          </p:cNvSpPr>
          <p:nvPr>
            <p:ph type="sldNum" sz="quarter" idx="5"/>
          </p:nvPr>
        </p:nvSpPr>
        <p:spPr/>
        <p:txBody>
          <a:bodyPr/>
          <a:lstStyle/>
          <a:p>
            <a:fld id="{48E29ABA-F38C-49B5-B90F-7698FE135175}" type="slidenum">
              <a:rPr lang="en-US" smtClean="0"/>
              <a:t>1</a:t>
            </a:fld>
            <a:endParaRPr lang="en-US"/>
          </a:p>
        </p:txBody>
      </p:sp>
    </p:spTree>
    <p:extLst>
      <p:ext uri="{BB962C8B-B14F-4D97-AF65-F5344CB8AC3E}">
        <p14:creationId xmlns:p14="http://schemas.microsoft.com/office/powerpoint/2010/main" val="13428263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Staff produce useful and accurate documents that are professional, using Word for resident care. Records that have been documented improve communication and help to avoid misunderstandings among healthcare practitioners. Having records </a:t>
            </a:r>
            <a:r>
              <a:rPr lang="en-US" sz="1200" kern="1200" dirty="0" err="1">
                <a:solidFill>
                  <a:schemeClr val="tx1"/>
                </a:solidFill>
                <a:effectLst/>
                <a:latin typeface="+mn-lt"/>
                <a:ea typeface="+mn-ea"/>
                <a:cs typeface="+mn-cs"/>
              </a:rPr>
              <a:t>organised</a:t>
            </a:r>
            <a:r>
              <a:rPr lang="en-US" sz="1200" kern="1200" dirty="0">
                <a:solidFill>
                  <a:schemeClr val="tx1"/>
                </a:solidFill>
                <a:effectLst/>
                <a:latin typeface="+mn-lt"/>
                <a:ea typeface="+mn-ea"/>
                <a:cs typeface="+mn-cs"/>
              </a:rPr>
              <a:t> can also help with sticking to healthcare regulations. Care delivery is more effective and safer with Microsoft Word, and documentation is more effective.</a:t>
            </a:r>
          </a:p>
          <a:p>
            <a:endParaRPr lang="en-US" dirty="0"/>
          </a:p>
        </p:txBody>
      </p:sp>
      <p:sp>
        <p:nvSpPr>
          <p:cNvPr id="4" name="Slide Number Placeholder 3"/>
          <p:cNvSpPr>
            <a:spLocks noGrp="1"/>
          </p:cNvSpPr>
          <p:nvPr>
            <p:ph type="sldNum" sz="quarter" idx="5"/>
          </p:nvPr>
        </p:nvSpPr>
        <p:spPr/>
        <p:txBody>
          <a:bodyPr/>
          <a:lstStyle/>
          <a:p>
            <a:fld id="{48E29ABA-F38C-49B5-B90F-7698FE135175}" type="slidenum">
              <a:rPr lang="en-US" smtClean="0"/>
              <a:t>2</a:t>
            </a:fld>
            <a:endParaRPr lang="en-US"/>
          </a:p>
        </p:txBody>
      </p:sp>
    </p:spTree>
    <p:extLst>
      <p:ext uri="{BB962C8B-B14F-4D97-AF65-F5344CB8AC3E}">
        <p14:creationId xmlns:p14="http://schemas.microsoft.com/office/powerpoint/2010/main" val="38796964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Microsoft Word is a relatively easy-to-learn word processor software, partly due to its general use in health care system. It provides professional formatting options, compatible templates, and sharing to improve documents. These tasks will help maintain accurate, consistent, and proper documentation for staff to assist in the best care of their residents.</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48E29ABA-F38C-49B5-B90F-7698FE135175}" type="slidenum">
              <a:rPr lang="en-US" smtClean="0"/>
              <a:t>3</a:t>
            </a:fld>
            <a:endParaRPr lang="en-US"/>
          </a:p>
        </p:txBody>
      </p:sp>
    </p:spTree>
    <p:extLst>
      <p:ext uri="{BB962C8B-B14F-4D97-AF65-F5344CB8AC3E}">
        <p14:creationId xmlns:p14="http://schemas.microsoft.com/office/powerpoint/2010/main" val="42481752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There are subjects related to multiple users in a Microsoft Word copy. It is possible for there to be human error, unlike formatting and accidental corruption of files. Staff should be applying correct document management procedures in a consistent manner – some functions are more complex and require training.</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48E29ABA-F38C-49B5-B90F-7698FE135175}" type="slidenum">
              <a:rPr lang="en-US" smtClean="0"/>
              <a:t>4</a:t>
            </a:fld>
            <a:endParaRPr lang="en-US"/>
          </a:p>
        </p:txBody>
      </p:sp>
    </p:spTree>
    <p:extLst>
      <p:ext uri="{BB962C8B-B14F-4D97-AF65-F5344CB8AC3E}">
        <p14:creationId xmlns:p14="http://schemas.microsoft.com/office/powerpoint/2010/main" val="26209461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Staffing arrangements play an important role in ensuring that staff levels are maintained safely to offer care of a high standard to the residents. Effective staff allocation requires matching the employees to the time they have available, making changes to leave and leave and pay policies when they are requested. Poor scheduling may result in a staffing shortage and problems. To plan and deliver the workforce, an </a:t>
            </a:r>
            <a:r>
              <a:rPr lang="en-US" sz="1200" kern="1200" dirty="0" err="1">
                <a:solidFill>
                  <a:schemeClr val="tx1"/>
                </a:solidFill>
                <a:effectLst/>
                <a:latin typeface="+mn-lt"/>
                <a:ea typeface="+mn-ea"/>
                <a:cs typeface="+mn-cs"/>
              </a:rPr>
              <a:t>organised</a:t>
            </a:r>
            <a:r>
              <a:rPr lang="en-US" sz="1200" kern="1200" dirty="0">
                <a:solidFill>
                  <a:schemeClr val="tx1"/>
                </a:solidFill>
                <a:effectLst/>
                <a:latin typeface="+mn-lt"/>
                <a:ea typeface="+mn-ea"/>
                <a:cs typeface="+mn-cs"/>
              </a:rPr>
              <a:t> system of scheduling is required.</a:t>
            </a:r>
          </a:p>
          <a:p>
            <a:endParaRPr lang="en-US" dirty="0"/>
          </a:p>
        </p:txBody>
      </p:sp>
      <p:sp>
        <p:nvSpPr>
          <p:cNvPr id="4" name="Slide Number Placeholder 3"/>
          <p:cNvSpPr>
            <a:spLocks noGrp="1"/>
          </p:cNvSpPr>
          <p:nvPr>
            <p:ph type="sldNum" sz="quarter" idx="5"/>
          </p:nvPr>
        </p:nvSpPr>
        <p:spPr/>
        <p:txBody>
          <a:bodyPr/>
          <a:lstStyle/>
          <a:p>
            <a:fld id="{48E29ABA-F38C-49B5-B90F-7698FE135175}" type="slidenum">
              <a:rPr lang="en-US" smtClean="0"/>
              <a:t>5</a:t>
            </a:fld>
            <a:endParaRPr lang="en-US"/>
          </a:p>
        </p:txBody>
      </p:sp>
    </p:spTree>
    <p:extLst>
      <p:ext uri="{BB962C8B-B14F-4D97-AF65-F5344CB8AC3E}">
        <p14:creationId xmlns:p14="http://schemas.microsoft.com/office/powerpoint/2010/main" val="15695800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D983DE-40DD-3055-3BC8-EDCF753085C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5541EE3-9707-C40D-EEB5-C0833A60C70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175D0F8-6491-11C4-D294-E171DC4836C5}"/>
              </a:ext>
            </a:extLst>
          </p:cNvPr>
          <p:cNvSpPr>
            <a:spLocks noGrp="1"/>
          </p:cNvSpPr>
          <p:nvPr>
            <p:ph type="dt" sz="half" idx="10"/>
          </p:nvPr>
        </p:nvSpPr>
        <p:spPr/>
        <p:txBody>
          <a:bodyPr/>
          <a:lstStyle/>
          <a:p>
            <a:fld id="{3419EFE5-7C44-454D-B6AF-B370894CDECC}" type="datetimeFigureOut">
              <a:rPr lang="en-GB" smtClean="0"/>
              <a:t>07/06/2026</a:t>
            </a:fld>
            <a:endParaRPr lang="en-GB"/>
          </a:p>
        </p:txBody>
      </p:sp>
      <p:sp>
        <p:nvSpPr>
          <p:cNvPr id="5" name="Footer Placeholder 4">
            <a:extLst>
              <a:ext uri="{FF2B5EF4-FFF2-40B4-BE49-F238E27FC236}">
                <a16:creationId xmlns:a16="http://schemas.microsoft.com/office/drawing/2014/main" id="{26F52BC4-A1DB-8AC8-D40E-FBEE137F0CA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8408886-39D6-ECE8-B1D2-0789B3AF8879}"/>
              </a:ext>
            </a:extLst>
          </p:cNvPr>
          <p:cNvSpPr>
            <a:spLocks noGrp="1"/>
          </p:cNvSpPr>
          <p:nvPr>
            <p:ph type="sldNum" sz="quarter" idx="12"/>
          </p:nvPr>
        </p:nvSpPr>
        <p:spPr/>
        <p:txBody>
          <a:bodyPr/>
          <a:lstStyle/>
          <a:p>
            <a:fld id="{A8B3065D-FED5-4780-BEEB-026CFD28B161}" type="slidenum">
              <a:rPr lang="en-GB" smtClean="0"/>
              <a:t>‹#›</a:t>
            </a:fld>
            <a:endParaRPr lang="en-GB"/>
          </a:p>
        </p:txBody>
      </p:sp>
    </p:spTree>
    <p:extLst>
      <p:ext uri="{BB962C8B-B14F-4D97-AF65-F5344CB8AC3E}">
        <p14:creationId xmlns:p14="http://schemas.microsoft.com/office/powerpoint/2010/main" val="5690161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38290D-329D-58BE-E624-F16849DC678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004736C-2C90-ACB8-E4AF-F6F5CCDCEAA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34731CE-6943-38A4-FAF2-AE39316000CD}"/>
              </a:ext>
            </a:extLst>
          </p:cNvPr>
          <p:cNvSpPr>
            <a:spLocks noGrp="1"/>
          </p:cNvSpPr>
          <p:nvPr>
            <p:ph type="dt" sz="half" idx="10"/>
          </p:nvPr>
        </p:nvSpPr>
        <p:spPr/>
        <p:txBody>
          <a:bodyPr/>
          <a:lstStyle/>
          <a:p>
            <a:fld id="{3419EFE5-7C44-454D-B6AF-B370894CDECC}" type="datetimeFigureOut">
              <a:rPr lang="en-GB" smtClean="0"/>
              <a:t>07/06/2026</a:t>
            </a:fld>
            <a:endParaRPr lang="en-GB"/>
          </a:p>
        </p:txBody>
      </p:sp>
      <p:sp>
        <p:nvSpPr>
          <p:cNvPr id="5" name="Footer Placeholder 4">
            <a:extLst>
              <a:ext uri="{FF2B5EF4-FFF2-40B4-BE49-F238E27FC236}">
                <a16:creationId xmlns:a16="http://schemas.microsoft.com/office/drawing/2014/main" id="{8CB84017-F201-6062-F81E-F949FFEB37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EAF23D4-BCB1-C4C1-9C39-B15532B34A92}"/>
              </a:ext>
            </a:extLst>
          </p:cNvPr>
          <p:cNvSpPr>
            <a:spLocks noGrp="1"/>
          </p:cNvSpPr>
          <p:nvPr>
            <p:ph type="sldNum" sz="quarter" idx="12"/>
          </p:nvPr>
        </p:nvSpPr>
        <p:spPr/>
        <p:txBody>
          <a:bodyPr/>
          <a:lstStyle/>
          <a:p>
            <a:fld id="{A8B3065D-FED5-4780-BEEB-026CFD28B161}" type="slidenum">
              <a:rPr lang="en-GB" smtClean="0"/>
              <a:t>‹#›</a:t>
            </a:fld>
            <a:endParaRPr lang="en-GB"/>
          </a:p>
        </p:txBody>
      </p:sp>
    </p:spTree>
    <p:extLst>
      <p:ext uri="{BB962C8B-B14F-4D97-AF65-F5344CB8AC3E}">
        <p14:creationId xmlns:p14="http://schemas.microsoft.com/office/powerpoint/2010/main" val="18672357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A69460-62DC-602B-BB13-092A89E1657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96E1CF8-A9FA-4502-D666-3C8D69FF4C8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000D5C6-81FD-DB22-50CE-E9EB366EB8CD}"/>
              </a:ext>
            </a:extLst>
          </p:cNvPr>
          <p:cNvSpPr>
            <a:spLocks noGrp="1"/>
          </p:cNvSpPr>
          <p:nvPr>
            <p:ph type="dt" sz="half" idx="10"/>
          </p:nvPr>
        </p:nvSpPr>
        <p:spPr/>
        <p:txBody>
          <a:bodyPr/>
          <a:lstStyle/>
          <a:p>
            <a:fld id="{3419EFE5-7C44-454D-B6AF-B370894CDECC}" type="datetimeFigureOut">
              <a:rPr lang="en-GB" smtClean="0"/>
              <a:t>07/06/2026</a:t>
            </a:fld>
            <a:endParaRPr lang="en-GB"/>
          </a:p>
        </p:txBody>
      </p:sp>
      <p:sp>
        <p:nvSpPr>
          <p:cNvPr id="5" name="Footer Placeholder 4">
            <a:extLst>
              <a:ext uri="{FF2B5EF4-FFF2-40B4-BE49-F238E27FC236}">
                <a16:creationId xmlns:a16="http://schemas.microsoft.com/office/drawing/2014/main" id="{329AFB0D-1224-7079-0330-32D992A754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FE155DB-0FE5-E74A-ED64-984BDE955A39}"/>
              </a:ext>
            </a:extLst>
          </p:cNvPr>
          <p:cNvSpPr>
            <a:spLocks noGrp="1"/>
          </p:cNvSpPr>
          <p:nvPr>
            <p:ph type="sldNum" sz="quarter" idx="12"/>
          </p:nvPr>
        </p:nvSpPr>
        <p:spPr/>
        <p:txBody>
          <a:bodyPr/>
          <a:lstStyle/>
          <a:p>
            <a:fld id="{A8B3065D-FED5-4780-BEEB-026CFD28B161}" type="slidenum">
              <a:rPr lang="en-GB" smtClean="0"/>
              <a:t>‹#›</a:t>
            </a:fld>
            <a:endParaRPr lang="en-GB"/>
          </a:p>
        </p:txBody>
      </p:sp>
    </p:spTree>
    <p:extLst>
      <p:ext uri="{BB962C8B-B14F-4D97-AF65-F5344CB8AC3E}">
        <p14:creationId xmlns:p14="http://schemas.microsoft.com/office/powerpoint/2010/main" val="14419844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096DFE-84E5-7993-5C86-EE453E83854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CE6417B-3C73-B347-4984-8E1435C1ACE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54DB0F5-8514-84D8-CE43-66FCA2EAEBB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8B96547-5F9E-ACBF-B792-44AADD38EBCE}"/>
              </a:ext>
            </a:extLst>
          </p:cNvPr>
          <p:cNvSpPr>
            <a:spLocks noGrp="1"/>
          </p:cNvSpPr>
          <p:nvPr>
            <p:ph type="dt" sz="half" idx="10"/>
          </p:nvPr>
        </p:nvSpPr>
        <p:spPr/>
        <p:txBody>
          <a:bodyPr/>
          <a:lstStyle/>
          <a:p>
            <a:fld id="{3419EFE5-7C44-454D-B6AF-B370894CDECC}" type="datetimeFigureOut">
              <a:rPr lang="en-GB" smtClean="0"/>
              <a:t>07/06/2026</a:t>
            </a:fld>
            <a:endParaRPr lang="en-GB"/>
          </a:p>
        </p:txBody>
      </p:sp>
      <p:sp>
        <p:nvSpPr>
          <p:cNvPr id="6" name="Footer Placeholder 5">
            <a:extLst>
              <a:ext uri="{FF2B5EF4-FFF2-40B4-BE49-F238E27FC236}">
                <a16:creationId xmlns:a16="http://schemas.microsoft.com/office/drawing/2014/main" id="{F68AA38E-24E1-244E-AC16-54B340C73E7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E9C5640-76FE-5E9E-0A40-50134BB9F939}"/>
              </a:ext>
            </a:extLst>
          </p:cNvPr>
          <p:cNvSpPr>
            <a:spLocks noGrp="1"/>
          </p:cNvSpPr>
          <p:nvPr>
            <p:ph type="sldNum" sz="quarter" idx="12"/>
          </p:nvPr>
        </p:nvSpPr>
        <p:spPr/>
        <p:txBody>
          <a:bodyPr/>
          <a:lstStyle/>
          <a:p>
            <a:fld id="{A8B3065D-FED5-4780-BEEB-026CFD28B161}" type="slidenum">
              <a:rPr lang="en-GB" smtClean="0"/>
              <a:t>‹#›</a:t>
            </a:fld>
            <a:endParaRPr lang="en-GB"/>
          </a:p>
        </p:txBody>
      </p:sp>
    </p:spTree>
    <p:extLst>
      <p:ext uri="{BB962C8B-B14F-4D97-AF65-F5344CB8AC3E}">
        <p14:creationId xmlns:p14="http://schemas.microsoft.com/office/powerpoint/2010/main" val="38286167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9D64E0-015B-391B-4F2F-3F184492463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98241FC-C287-AC04-B04D-23C6B36324E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63D0858-41A0-15B9-5319-37DA76D0280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9E196B1-8F78-6E66-3072-EC454E283C2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0375659-3092-D464-101D-50BF68F86AF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C24D31D-9C23-634F-79A5-547FA8B931F8}"/>
              </a:ext>
            </a:extLst>
          </p:cNvPr>
          <p:cNvSpPr>
            <a:spLocks noGrp="1"/>
          </p:cNvSpPr>
          <p:nvPr>
            <p:ph type="dt" sz="half" idx="10"/>
          </p:nvPr>
        </p:nvSpPr>
        <p:spPr/>
        <p:txBody>
          <a:bodyPr/>
          <a:lstStyle/>
          <a:p>
            <a:fld id="{3419EFE5-7C44-454D-B6AF-B370894CDECC}" type="datetimeFigureOut">
              <a:rPr lang="en-GB" smtClean="0"/>
              <a:t>07/06/2026</a:t>
            </a:fld>
            <a:endParaRPr lang="en-GB"/>
          </a:p>
        </p:txBody>
      </p:sp>
      <p:sp>
        <p:nvSpPr>
          <p:cNvPr id="8" name="Footer Placeholder 7">
            <a:extLst>
              <a:ext uri="{FF2B5EF4-FFF2-40B4-BE49-F238E27FC236}">
                <a16:creationId xmlns:a16="http://schemas.microsoft.com/office/drawing/2014/main" id="{DE4D50D0-AD27-8578-EE71-E132A4D5DD0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5969293-A261-E508-50AF-1399E843C7FC}"/>
              </a:ext>
            </a:extLst>
          </p:cNvPr>
          <p:cNvSpPr>
            <a:spLocks noGrp="1"/>
          </p:cNvSpPr>
          <p:nvPr>
            <p:ph type="sldNum" sz="quarter" idx="12"/>
          </p:nvPr>
        </p:nvSpPr>
        <p:spPr/>
        <p:txBody>
          <a:bodyPr/>
          <a:lstStyle/>
          <a:p>
            <a:fld id="{A8B3065D-FED5-4780-BEEB-026CFD28B161}" type="slidenum">
              <a:rPr lang="en-GB" smtClean="0"/>
              <a:t>‹#›</a:t>
            </a:fld>
            <a:endParaRPr lang="en-GB"/>
          </a:p>
        </p:txBody>
      </p:sp>
    </p:spTree>
    <p:extLst>
      <p:ext uri="{BB962C8B-B14F-4D97-AF65-F5344CB8AC3E}">
        <p14:creationId xmlns:p14="http://schemas.microsoft.com/office/powerpoint/2010/main" val="22667835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37E5CC-11EA-C637-39AC-E63BEFD791D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AB0CF8F-41ED-7F48-5B0D-95DFA3513711}"/>
              </a:ext>
            </a:extLst>
          </p:cNvPr>
          <p:cNvSpPr>
            <a:spLocks noGrp="1"/>
          </p:cNvSpPr>
          <p:nvPr>
            <p:ph type="dt" sz="half" idx="10"/>
          </p:nvPr>
        </p:nvSpPr>
        <p:spPr/>
        <p:txBody>
          <a:bodyPr/>
          <a:lstStyle/>
          <a:p>
            <a:fld id="{3419EFE5-7C44-454D-B6AF-B370894CDECC}" type="datetimeFigureOut">
              <a:rPr lang="en-GB" smtClean="0"/>
              <a:t>07/06/2026</a:t>
            </a:fld>
            <a:endParaRPr lang="en-GB"/>
          </a:p>
        </p:txBody>
      </p:sp>
      <p:sp>
        <p:nvSpPr>
          <p:cNvPr id="4" name="Footer Placeholder 3">
            <a:extLst>
              <a:ext uri="{FF2B5EF4-FFF2-40B4-BE49-F238E27FC236}">
                <a16:creationId xmlns:a16="http://schemas.microsoft.com/office/drawing/2014/main" id="{500ED2F2-5149-F676-F836-842CB14DD9D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5E79447-5991-F37A-E537-48F3BE76C163}"/>
              </a:ext>
            </a:extLst>
          </p:cNvPr>
          <p:cNvSpPr>
            <a:spLocks noGrp="1"/>
          </p:cNvSpPr>
          <p:nvPr>
            <p:ph type="sldNum" sz="quarter" idx="12"/>
          </p:nvPr>
        </p:nvSpPr>
        <p:spPr/>
        <p:txBody>
          <a:bodyPr/>
          <a:lstStyle/>
          <a:p>
            <a:fld id="{A8B3065D-FED5-4780-BEEB-026CFD28B161}" type="slidenum">
              <a:rPr lang="en-GB" smtClean="0"/>
              <a:t>‹#›</a:t>
            </a:fld>
            <a:endParaRPr lang="en-GB"/>
          </a:p>
        </p:txBody>
      </p:sp>
    </p:spTree>
    <p:extLst>
      <p:ext uri="{BB962C8B-B14F-4D97-AF65-F5344CB8AC3E}">
        <p14:creationId xmlns:p14="http://schemas.microsoft.com/office/powerpoint/2010/main" val="8649386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DCFC6F-5926-3D41-2E30-E2F9011604C9}"/>
              </a:ext>
            </a:extLst>
          </p:cNvPr>
          <p:cNvSpPr>
            <a:spLocks noGrp="1"/>
          </p:cNvSpPr>
          <p:nvPr>
            <p:ph type="dt" sz="half" idx="10"/>
          </p:nvPr>
        </p:nvSpPr>
        <p:spPr/>
        <p:txBody>
          <a:bodyPr/>
          <a:lstStyle/>
          <a:p>
            <a:fld id="{3419EFE5-7C44-454D-B6AF-B370894CDECC}" type="datetimeFigureOut">
              <a:rPr lang="en-GB" smtClean="0"/>
              <a:t>07/06/2026</a:t>
            </a:fld>
            <a:endParaRPr lang="en-GB"/>
          </a:p>
        </p:txBody>
      </p:sp>
      <p:sp>
        <p:nvSpPr>
          <p:cNvPr id="3" name="Footer Placeholder 2">
            <a:extLst>
              <a:ext uri="{FF2B5EF4-FFF2-40B4-BE49-F238E27FC236}">
                <a16:creationId xmlns:a16="http://schemas.microsoft.com/office/drawing/2014/main" id="{4DC1C138-2042-F7FB-95D8-7AEF612821E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4CD7C0B-61BC-13DC-6FA1-BF6561F0308B}"/>
              </a:ext>
            </a:extLst>
          </p:cNvPr>
          <p:cNvSpPr>
            <a:spLocks noGrp="1"/>
          </p:cNvSpPr>
          <p:nvPr>
            <p:ph type="sldNum" sz="quarter" idx="12"/>
          </p:nvPr>
        </p:nvSpPr>
        <p:spPr/>
        <p:txBody>
          <a:bodyPr/>
          <a:lstStyle/>
          <a:p>
            <a:fld id="{A8B3065D-FED5-4780-BEEB-026CFD28B161}" type="slidenum">
              <a:rPr lang="en-GB" smtClean="0"/>
              <a:t>‹#›</a:t>
            </a:fld>
            <a:endParaRPr lang="en-GB"/>
          </a:p>
        </p:txBody>
      </p:sp>
    </p:spTree>
    <p:extLst>
      <p:ext uri="{BB962C8B-B14F-4D97-AF65-F5344CB8AC3E}">
        <p14:creationId xmlns:p14="http://schemas.microsoft.com/office/powerpoint/2010/main" val="18551563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B7882E-E40C-D63E-7B2E-3CFD945EEA5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78FE8E9-FC06-A290-D1C1-8B3F93810BC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DD2A1B6-2900-8695-8EEC-CB73A84CF58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9484E1D-8478-3801-100A-42C48A805536}"/>
              </a:ext>
            </a:extLst>
          </p:cNvPr>
          <p:cNvSpPr>
            <a:spLocks noGrp="1"/>
          </p:cNvSpPr>
          <p:nvPr>
            <p:ph type="dt" sz="half" idx="10"/>
          </p:nvPr>
        </p:nvSpPr>
        <p:spPr/>
        <p:txBody>
          <a:bodyPr/>
          <a:lstStyle/>
          <a:p>
            <a:fld id="{3419EFE5-7C44-454D-B6AF-B370894CDECC}" type="datetimeFigureOut">
              <a:rPr lang="en-GB" smtClean="0"/>
              <a:t>07/06/2026</a:t>
            </a:fld>
            <a:endParaRPr lang="en-GB"/>
          </a:p>
        </p:txBody>
      </p:sp>
      <p:sp>
        <p:nvSpPr>
          <p:cNvPr id="6" name="Footer Placeholder 5">
            <a:extLst>
              <a:ext uri="{FF2B5EF4-FFF2-40B4-BE49-F238E27FC236}">
                <a16:creationId xmlns:a16="http://schemas.microsoft.com/office/drawing/2014/main" id="{AF2CAF26-3408-40AE-E545-CED35CEBEE0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47FCD33-D3FE-6AE3-1B68-9F83DD2E8A4E}"/>
              </a:ext>
            </a:extLst>
          </p:cNvPr>
          <p:cNvSpPr>
            <a:spLocks noGrp="1"/>
          </p:cNvSpPr>
          <p:nvPr>
            <p:ph type="sldNum" sz="quarter" idx="12"/>
          </p:nvPr>
        </p:nvSpPr>
        <p:spPr/>
        <p:txBody>
          <a:bodyPr/>
          <a:lstStyle/>
          <a:p>
            <a:fld id="{A8B3065D-FED5-4780-BEEB-026CFD28B161}" type="slidenum">
              <a:rPr lang="en-GB" smtClean="0"/>
              <a:t>‹#›</a:t>
            </a:fld>
            <a:endParaRPr lang="en-GB"/>
          </a:p>
        </p:txBody>
      </p:sp>
    </p:spTree>
    <p:extLst>
      <p:ext uri="{BB962C8B-B14F-4D97-AF65-F5344CB8AC3E}">
        <p14:creationId xmlns:p14="http://schemas.microsoft.com/office/powerpoint/2010/main" val="39454398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8C5C57-78DD-5D92-4035-4D34CEEE458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767F3F9-1B1F-4DEC-2DFE-9F7B2B4E338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82F759F-D06F-3354-3700-25D457B8905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C16D074-E921-8212-AEB3-D22067BAE000}"/>
              </a:ext>
            </a:extLst>
          </p:cNvPr>
          <p:cNvSpPr>
            <a:spLocks noGrp="1"/>
          </p:cNvSpPr>
          <p:nvPr>
            <p:ph type="dt" sz="half" idx="10"/>
          </p:nvPr>
        </p:nvSpPr>
        <p:spPr/>
        <p:txBody>
          <a:bodyPr/>
          <a:lstStyle/>
          <a:p>
            <a:fld id="{3419EFE5-7C44-454D-B6AF-B370894CDECC}" type="datetimeFigureOut">
              <a:rPr lang="en-GB" smtClean="0"/>
              <a:t>07/06/2026</a:t>
            </a:fld>
            <a:endParaRPr lang="en-GB"/>
          </a:p>
        </p:txBody>
      </p:sp>
      <p:sp>
        <p:nvSpPr>
          <p:cNvPr id="6" name="Footer Placeholder 5">
            <a:extLst>
              <a:ext uri="{FF2B5EF4-FFF2-40B4-BE49-F238E27FC236}">
                <a16:creationId xmlns:a16="http://schemas.microsoft.com/office/drawing/2014/main" id="{91EE0D39-BB54-9B88-C542-27A7F4B9E63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E4427BC-58F3-81D8-3E79-993AC0144EF1}"/>
              </a:ext>
            </a:extLst>
          </p:cNvPr>
          <p:cNvSpPr>
            <a:spLocks noGrp="1"/>
          </p:cNvSpPr>
          <p:nvPr>
            <p:ph type="sldNum" sz="quarter" idx="12"/>
          </p:nvPr>
        </p:nvSpPr>
        <p:spPr/>
        <p:txBody>
          <a:bodyPr/>
          <a:lstStyle/>
          <a:p>
            <a:fld id="{A8B3065D-FED5-4780-BEEB-026CFD28B161}" type="slidenum">
              <a:rPr lang="en-GB" smtClean="0"/>
              <a:t>‹#›</a:t>
            </a:fld>
            <a:endParaRPr lang="en-GB"/>
          </a:p>
        </p:txBody>
      </p:sp>
    </p:spTree>
    <p:extLst>
      <p:ext uri="{BB962C8B-B14F-4D97-AF65-F5344CB8AC3E}">
        <p14:creationId xmlns:p14="http://schemas.microsoft.com/office/powerpoint/2010/main" val="2338709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3280CA-7FE3-24E9-9417-D6235F73104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393D96B-DCAD-04E3-4659-8EB8A81FB5F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4A82278-20D4-60DE-8F18-473447B60775}"/>
              </a:ext>
            </a:extLst>
          </p:cNvPr>
          <p:cNvSpPr>
            <a:spLocks noGrp="1"/>
          </p:cNvSpPr>
          <p:nvPr>
            <p:ph type="dt" sz="half" idx="10"/>
          </p:nvPr>
        </p:nvSpPr>
        <p:spPr/>
        <p:txBody>
          <a:bodyPr/>
          <a:lstStyle/>
          <a:p>
            <a:fld id="{3419EFE5-7C44-454D-B6AF-B370894CDECC}" type="datetimeFigureOut">
              <a:rPr lang="en-GB" smtClean="0"/>
              <a:t>07/06/2026</a:t>
            </a:fld>
            <a:endParaRPr lang="en-GB"/>
          </a:p>
        </p:txBody>
      </p:sp>
      <p:sp>
        <p:nvSpPr>
          <p:cNvPr id="5" name="Footer Placeholder 4">
            <a:extLst>
              <a:ext uri="{FF2B5EF4-FFF2-40B4-BE49-F238E27FC236}">
                <a16:creationId xmlns:a16="http://schemas.microsoft.com/office/drawing/2014/main" id="{26C4DAD5-79DF-B452-8765-7DFAA6BFC63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E5BC79-81F0-3409-4660-7F2CDCCE6D05}"/>
              </a:ext>
            </a:extLst>
          </p:cNvPr>
          <p:cNvSpPr>
            <a:spLocks noGrp="1"/>
          </p:cNvSpPr>
          <p:nvPr>
            <p:ph type="sldNum" sz="quarter" idx="12"/>
          </p:nvPr>
        </p:nvSpPr>
        <p:spPr/>
        <p:txBody>
          <a:bodyPr/>
          <a:lstStyle/>
          <a:p>
            <a:fld id="{A8B3065D-FED5-4780-BEEB-026CFD28B161}" type="slidenum">
              <a:rPr lang="en-GB" smtClean="0"/>
              <a:t>‹#›</a:t>
            </a:fld>
            <a:endParaRPr lang="en-GB"/>
          </a:p>
        </p:txBody>
      </p:sp>
    </p:spTree>
    <p:extLst>
      <p:ext uri="{BB962C8B-B14F-4D97-AF65-F5344CB8AC3E}">
        <p14:creationId xmlns:p14="http://schemas.microsoft.com/office/powerpoint/2010/main" val="40877743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EBEA993-8172-24AB-8E8A-88F501DD1D5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95E09BF-52F0-9771-B38E-853AB95D29A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A3EC291-24C5-0DBB-076E-E9829DFC4A1B}"/>
              </a:ext>
            </a:extLst>
          </p:cNvPr>
          <p:cNvSpPr>
            <a:spLocks noGrp="1"/>
          </p:cNvSpPr>
          <p:nvPr>
            <p:ph type="dt" sz="half" idx="10"/>
          </p:nvPr>
        </p:nvSpPr>
        <p:spPr/>
        <p:txBody>
          <a:bodyPr/>
          <a:lstStyle/>
          <a:p>
            <a:fld id="{3419EFE5-7C44-454D-B6AF-B370894CDECC}" type="datetimeFigureOut">
              <a:rPr lang="en-GB" smtClean="0"/>
              <a:t>07/06/2026</a:t>
            </a:fld>
            <a:endParaRPr lang="en-GB"/>
          </a:p>
        </p:txBody>
      </p:sp>
      <p:sp>
        <p:nvSpPr>
          <p:cNvPr id="5" name="Footer Placeholder 4">
            <a:extLst>
              <a:ext uri="{FF2B5EF4-FFF2-40B4-BE49-F238E27FC236}">
                <a16:creationId xmlns:a16="http://schemas.microsoft.com/office/drawing/2014/main" id="{943BEE9C-57B8-469B-3748-1496AF689C2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0D3A81A-3384-178D-AA53-67E6CB4007F8}"/>
              </a:ext>
            </a:extLst>
          </p:cNvPr>
          <p:cNvSpPr>
            <a:spLocks noGrp="1"/>
          </p:cNvSpPr>
          <p:nvPr>
            <p:ph type="sldNum" sz="quarter" idx="12"/>
          </p:nvPr>
        </p:nvSpPr>
        <p:spPr/>
        <p:txBody>
          <a:bodyPr/>
          <a:lstStyle/>
          <a:p>
            <a:fld id="{A8B3065D-FED5-4780-BEEB-026CFD28B161}" type="slidenum">
              <a:rPr lang="en-GB" smtClean="0"/>
              <a:t>‹#›</a:t>
            </a:fld>
            <a:endParaRPr lang="en-GB"/>
          </a:p>
        </p:txBody>
      </p:sp>
    </p:spTree>
    <p:extLst>
      <p:ext uri="{BB962C8B-B14F-4D97-AF65-F5344CB8AC3E}">
        <p14:creationId xmlns:p14="http://schemas.microsoft.com/office/powerpoint/2010/main" val="13760924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3D34DDA-F3FD-CC63-9C68-EC729BCBF5A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13E727B-EB68-5B6E-7E63-A75DE1B1289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8F8C775-F2DF-AF3E-7D1A-7265ABB2202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419EFE5-7C44-454D-B6AF-B370894CDECC}" type="datetimeFigureOut">
              <a:rPr lang="en-GB" smtClean="0"/>
              <a:t>07/06/2026</a:t>
            </a:fld>
            <a:endParaRPr lang="en-GB"/>
          </a:p>
        </p:txBody>
      </p:sp>
      <p:sp>
        <p:nvSpPr>
          <p:cNvPr id="5" name="Footer Placeholder 4">
            <a:extLst>
              <a:ext uri="{FF2B5EF4-FFF2-40B4-BE49-F238E27FC236}">
                <a16:creationId xmlns:a16="http://schemas.microsoft.com/office/drawing/2014/main" id="{B5BC29AE-CA5E-4D3B-E72D-05309C80D64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401CE24E-2FA7-75FA-D488-AEA1472FB34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8B3065D-FED5-4780-BEEB-026CFD28B161}" type="slidenum">
              <a:rPr lang="en-GB" smtClean="0"/>
              <a:t>‹#›</a:t>
            </a:fld>
            <a:endParaRPr lang="en-GB"/>
          </a:p>
        </p:txBody>
      </p:sp>
    </p:spTree>
    <p:extLst>
      <p:ext uri="{BB962C8B-B14F-4D97-AF65-F5344CB8AC3E}">
        <p14:creationId xmlns:p14="http://schemas.microsoft.com/office/powerpoint/2010/main" val="422155415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jpe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55B4E8DA-9086-D856-1300-605614BDF34D}"/>
              </a:ext>
            </a:extLst>
          </p:cNvPr>
          <p:cNvSpPr>
            <a:spLocks noGrp="1"/>
          </p:cNvSpPr>
          <p:nvPr>
            <p:ph type="title"/>
          </p:nvPr>
        </p:nvSpPr>
        <p:spPr>
          <a:xfrm>
            <a:off x="838200" y="365125"/>
            <a:ext cx="10515599" cy="1325563"/>
          </a:xfrm>
        </p:spPr>
        <p:txBody>
          <a:bodyPr>
            <a:normAutofit/>
          </a:bodyPr>
          <a:lstStyle/>
          <a:p>
            <a:r>
              <a:rPr lang="en-US" b="1" dirty="0"/>
              <a:t>Why Microsoft Word?</a:t>
            </a:r>
            <a:endParaRPr lang="en-US" dirty="0"/>
          </a:p>
        </p:txBody>
      </p:sp>
      <p:pic>
        <p:nvPicPr>
          <p:cNvPr id="10" name="Picture 9">
            <a:extLst>
              <a:ext uri="{FF2B5EF4-FFF2-40B4-BE49-F238E27FC236}">
                <a16:creationId xmlns:a16="http://schemas.microsoft.com/office/drawing/2014/main" id="{2BB75979-8C46-B0B0-ABA0-DA1542352FC7}"/>
              </a:ext>
            </a:extLst>
          </p:cNvPr>
          <p:cNvPicPr>
            <a:picLocks noChangeAspect="1"/>
          </p:cNvPicPr>
          <p:nvPr/>
        </p:nvPicPr>
        <p:blipFill>
          <a:blip r:embed="rId3"/>
          <a:srcRect l="11980" r="11270" b="1"/>
          <a:stretch>
            <a:fillRect/>
          </a:stretch>
        </p:blipFill>
        <p:spPr>
          <a:xfrm>
            <a:off x="6848918" y="1349047"/>
            <a:ext cx="4504881" cy="4504881"/>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graphicFrame>
        <p:nvGraphicFramePr>
          <p:cNvPr id="9" name="Content Placeholder 6">
            <a:extLst>
              <a:ext uri="{FF2B5EF4-FFF2-40B4-BE49-F238E27FC236}">
                <a16:creationId xmlns:a16="http://schemas.microsoft.com/office/drawing/2014/main" id="{DC12ACAA-1E51-7168-73A0-C91D078E3B38}"/>
              </a:ext>
            </a:extLst>
          </p:cNvPr>
          <p:cNvGraphicFramePr>
            <a:graphicFrameLocks noGrp="1"/>
          </p:cNvGraphicFramePr>
          <p:nvPr>
            <p:ph idx="1"/>
          </p:nvPr>
        </p:nvGraphicFramePr>
        <p:xfrm>
          <a:off x="838200" y="1825625"/>
          <a:ext cx="5393361"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6025612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6AC8E-8CC1-84DF-83F9-CBC73FBBD8F7}"/>
              </a:ext>
            </a:extLst>
          </p:cNvPr>
          <p:cNvSpPr>
            <a:spLocks noGrp="1"/>
          </p:cNvSpPr>
          <p:nvPr>
            <p:ph type="title"/>
          </p:nvPr>
        </p:nvSpPr>
        <p:spPr>
          <a:xfrm>
            <a:off x="686834" y="1153572"/>
            <a:ext cx="3200400" cy="4461163"/>
          </a:xfrm>
        </p:spPr>
        <p:txBody>
          <a:bodyPr>
            <a:normAutofit/>
          </a:bodyPr>
          <a:lstStyle/>
          <a:p>
            <a:r>
              <a:rPr lang="en-US" b="1" dirty="0"/>
              <a:t>Benefits for Riverdale Nursing Home</a:t>
            </a:r>
            <a:endParaRPr lang="en-US" dirty="0"/>
          </a:p>
        </p:txBody>
      </p:sp>
      <p:sp>
        <p:nvSpPr>
          <p:cNvPr id="3" name="Content Placeholder 2">
            <a:extLst>
              <a:ext uri="{FF2B5EF4-FFF2-40B4-BE49-F238E27FC236}">
                <a16:creationId xmlns:a16="http://schemas.microsoft.com/office/drawing/2014/main" id="{65D131B8-9837-E114-AFD0-BC7F8BC9DC8A}"/>
              </a:ext>
            </a:extLst>
          </p:cNvPr>
          <p:cNvSpPr>
            <a:spLocks noGrp="1"/>
          </p:cNvSpPr>
          <p:nvPr>
            <p:ph idx="1"/>
          </p:nvPr>
        </p:nvSpPr>
        <p:spPr>
          <a:xfrm>
            <a:off x="4447308" y="591344"/>
            <a:ext cx="6906491" cy="5585619"/>
          </a:xfrm>
        </p:spPr>
        <p:txBody>
          <a:bodyPr anchor="ctr">
            <a:normAutofit/>
          </a:bodyPr>
          <a:lstStyle/>
          <a:p>
            <a:pPr lvl="0"/>
            <a:r>
              <a:rPr lang="en-US" dirty="0"/>
              <a:t>Improved documentation quality.</a:t>
            </a:r>
          </a:p>
          <a:p>
            <a:pPr lvl="0"/>
            <a:r>
              <a:rPr lang="en-US" dirty="0"/>
              <a:t>Consistent records.</a:t>
            </a:r>
          </a:p>
          <a:p>
            <a:pPr lvl="0"/>
            <a:r>
              <a:rPr lang="en-US" dirty="0"/>
              <a:t>Better communication.</a:t>
            </a:r>
          </a:p>
          <a:p>
            <a:pPr lvl="0"/>
            <a:r>
              <a:rPr lang="en-US" dirty="0"/>
              <a:t>Reduced documentation errors.</a:t>
            </a:r>
          </a:p>
          <a:p>
            <a:pPr lvl="0"/>
            <a:r>
              <a:rPr lang="en-US" dirty="0"/>
              <a:t>Easier information sharing (Bhati, Deogade and </a:t>
            </a:r>
            <a:r>
              <a:rPr lang="en-US" dirty="0" err="1"/>
              <a:t>Kanyal</a:t>
            </a:r>
            <a:r>
              <a:rPr lang="en-US" dirty="0"/>
              <a:t>, 2023).</a:t>
            </a:r>
          </a:p>
          <a:p>
            <a:endParaRPr lang="en-US" dirty="0"/>
          </a:p>
        </p:txBody>
      </p:sp>
    </p:spTree>
    <p:extLst>
      <p:ext uri="{BB962C8B-B14F-4D97-AF65-F5344CB8AC3E}">
        <p14:creationId xmlns:p14="http://schemas.microsoft.com/office/powerpoint/2010/main" val="3664529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B8053-EED4-FAFD-B3DA-7342C38AED03}"/>
              </a:ext>
            </a:extLst>
          </p:cNvPr>
          <p:cNvSpPr>
            <a:spLocks noGrp="1"/>
          </p:cNvSpPr>
          <p:nvPr>
            <p:ph type="title"/>
          </p:nvPr>
        </p:nvSpPr>
        <p:spPr>
          <a:xfrm>
            <a:off x="1383564" y="348865"/>
            <a:ext cx="9718111" cy="1576446"/>
          </a:xfrm>
        </p:spPr>
        <p:txBody>
          <a:bodyPr anchor="ctr">
            <a:normAutofit/>
          </a:bodyPr>
          <a:lstStyle/>
          <a:p>
            <a:r>
              <a:rPr lang="en-US" sz="4000" b="1" dirty="0"/>
              <a:t>Advantages of Microsoft Word</a:t>
            </a:r>
            <a:endParaRPr lang="en-US" sz="4000" dirty="0"/>
          </a:p>
        </p:txBody>
      </p:sp>
      <p:graphicFrame>
        <p:nvGraphicFramePr>
          <p:cNvPr id="5" name="Content Placeholder 2">
            <a:extLst>
              <a:ext uri="{FF2B5EF4-FFF2-40B4-BE49-F238E27FC236}">
                <a16:creationId xmlns:a16="http://schemas.microsoft.com/office/drawing/2014/main" id="{B144DBD6-911A-85D0-43AB-CA865AD6A5CD}"/>
              </a:ext>
            </a:extLst>
          </p:cNvPr>
          <p:cNvGraphicFramePr>
            <a:graphicFrameLocks noGrp="1"/>
          </p:cNvGraphicFramePr>
          <p:nvPr>
            <p:ph idx="1"/>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429234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28EEA0-03BF-73D7-4F63-694CEF6F6C76}"/>
              </a:ext>
            </a:extLst>
          </p:cNvPr>
          <p:cNvSpPr>
            <a:spLocks noGrp="1"/>
          </p:cNvSpPr>
          <p:nvPr>
            <p:ph type="title"/>
          </p:nvPr>
        </p:nvSpPr>
        <p:spPr/>
        <p:txBody>
          <a:bodyPr/>
          <a:lstStyle/>
          <a:p>
            <a:r>
              <a:rPr lang="en-US" b="1" dirty="0"/>
              <a:t>Limitations of Microsoft Word</a:t>
            </a:r>
            <a:endParaRPr lang="en-US" dirty="0"/>
          </a:p>
        </p:txBody>
      </p:sp>
      <p:graphicFrame>
        <p:nvGraphicFramePr>
          <p:cNvPr id="5" name="Content Placeholder 2">
            <a:extLst>
              <a:ext uri="{FF2B5EF4-FFF2-40B4-BE49-F238E27FC236}">
                <a16:creationId xmlns:a16="http://schemas.microsoft.com/office/drawing/2014/main" id="{F3868C82-7301-393E-0D24-E5E8FF6F06BF}"/>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889529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CACD14-8E70-4E8C-13DE-67ACE2DABB60}"/>
              </a:ext>
            </a:extLst>
          </p:cNvPr>
          <p:cNvSpPr>
            <a:spLocks noGrp="1"/>
          </p:cNvSpPr>
          <p:nvPr>
            <p:ph type="title"/>
          </p:nvPr>
        </p:nvSpPr>
        <p:spPr>
          <a:xfrm>
            <a:off x="804672" y="457200"/>
            <a:ext cx="10579608" cy="1188720"/>
          </a:xfrm>
        </p:spPr>
        <p:txBody>
          <a:bodyPr>
            <a:normAutofit fontScale="90000"/>
          </a:bodyPr>
          <a:lstStyle/>
          <a:p>
            <a:r>
              <a:rPr lang="en-US" sz="4000" b="1" dirty="0">
                <a:solidFill>
                  <a:schemeClr val="tx2"/>
                </a:solidFill>
              </a:rPr>
              <a:t>STAFF SCHEDULING/ROTAS(Microsoft Excel)</a:t>
            </a:r>
            <a:br>
              <a:rPr lang="en-US" sz="4000" b="1" dirty="0">
                <a:solidFill>
                  <a:schemeClr val="tx2"/>
                </a:solidFill>
              </a:rPr>
            </a:br>
            <a:r>
              <a:rPr lang="en-US" sz="4000" b="1" dirty="0">
                <a:solidFill>
                  <a:schemeClr val="tx2"/>
                </a:solidFill>
              </a:rPr>
              <a:t>Importance of Staff Scheduling</a:t>
            </a:r>
            <a:endParaRPr lang="en-US" sz="4000" dirty="0">
              <a:solidFill>
                <a:schemeClr val="tx2"/>
              </a:solidFill>
            </a:endParaRPr>
          </a:p>
        </p:txBody>
      </p:sp>
      <p:graphicFrame>
        <p:nvGraphicFramePr>
          <p:cNvPr id="5" name="Content Placeholder 2">
            <a:extLst>
              <a:ext uri="{FF2B5EF4-FFF2-40B4-BE49-F238E27FC236}">
                <a16:creationId xmlns:a16="http://schemas.microsoft.com/office/drawing/2014/main" id="{0B0D696E-AD31-6548-BA00-5EF649EEB4A0}"/>
              </a:ext>
            </a:extLst>
          </p:cNvPr>
          <p:cNvGraphicFramePr>
            <a:graphicFrameLocks noGrp="1"/>
          </p:cNvGraphicFramePr>
          <p:nvPr>
            <p:ph idx="1"/>
          </p:nvPr>
        </p:nvGraphicFramePr>
        <p:xfrm>
          <a:off x="1036320" y="2560320"/>
          <a:ext cx="10119360" cy="35661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9242631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TotalTime>
  <Words>486</Words>
  <Application>Microsoft Office PowerPoint</Application>
  <PresentationFormat>Widescreen</PresentationFormat>
  <Paragraphs>40</Paragraphs>
  <Slides>5</Slides>
  <Notes>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vt:i4>
      </vt:variant>
    </vt:vector>
  </HeadingPairs>
  <TitlesOfParts>
    <vt:vector size="9" baseType="lpstr">
      <vt:lpstr>Aptos</vt:lpstr>
      <vt:lpstr>Aptos Display</vt:lpstr>
      <vt:lpstr>Arial</vt:lpstr>
      <vt:lpstr>Office Theme</vt:lpstr>
      <vt:lpstr>Why Microsoft Word?</vt:lpstr>
      <vt:lpstr>Benefits for Riverdale Nursing Home</vt:lpstr>
      <vt:lpstr>Advantages of Microsoft Word</vt:lpstr>
      <vt:lpstr>Limitations of Microsoft Word</vt:lpstr>
      <vt:lpstr>STAFF SCHEDULING/ROTAS(Microsoft Excel) Importance of Staff Scheduling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revision>2</cp:revision>
  <dcterms:created xsi:type="dcterms:W3CDTF">2026-06-07T13:25:22Z</dcterms:created>
  <dcterms:modified xsi:type="dcterms:W3CDTF">2026-06-07T13:28:25Z</dcterms:modified>
</cp:coreProperties>
</file>