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8" r:id="rId2"/>
    <p:sldId id="265" r:id="rId3"/>
    <p:sldId id="301" r:id="rId4"/>
    <p:sldId id="302" r:id="rId5"/>
    <p:sldId id="272" r:id="rId6"/>
    <p:sldId id="306" r:id="rId7"/>
    <p:sldId id="307" r:id="rId8"/>
    <p:sldId id="308" r:id="rId9"/>
    <p:sldId id="303" r:id="rId10"/>
    <p:sldId id="300" r:id="rId11"/>
    <p:sldId id="309" r:id="rId12"/>
    <p:sldId id="282" r:id="rId13"/>
    <p:sldId id="310" r:id="rId14"/>
    <p:sldId id="311" r:id="rId15"/>
    <p:sldId id="312" r:id="rId16"/>
    <p:sldId id="313" r:id="rId17"/>
    <p:sldId id="314" r:id="rId18"/>
    <p:sldId id="292" r:id="rId19"/>
    <p:sldId id="304" r:id="rId20"/>
    <p:sldId id="29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6DB4F9-44D4-428F-9DD9-FDC2F42C9CC6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31A7BA-A720-4386-9704-C64EEB2567F3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264547A-B55B-4842-AFED-9DC4D0795147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3/6/2020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1901E6-FA66-41A5-BE6F-9852E18A1A31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6851EA-89EA-4F99-A206-115A475F5B68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F65E757-2B70-4AB4-89B5-5C0504067CDB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41457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840F0BF-797B-4F8E-9D75-962F7252FB82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D9A3F1-B8F9-4D2D-9077-A6C143E5F2B5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C0D9BA5-FD92-4E1D-B3B2-C4739652F782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5479DD5-5620-47AB-8C47-7FF04C100E0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D7B3EEC-CDB2-414B-BFAF-F575DF28F74B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533D75-C82C-4A4B-A217-F9DBF1107618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3E7844-88DE-4519-A0AB-6F50A7719DB4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18C6673-BEC2-49CC-A63A-06B835CFCA3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367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9DF73B-3816-4E69-B53E-74569FCA4A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3051C6-6063-495C-BDB5-EBE9BA96174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497B64-7F50-40A0-B9CD-B1F720F80A9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48FBDDA-33AD-4523-98C2-9A796B77C6D9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03A050-7DE5-43AB-B26F-AB2C492FD0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45579F-9F41-4686-927D-D5D16ED717A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F6CF1C-A1A2-42F0-9FA7-23F436E9E93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FE72672-7CFF-4B5A-93C5-4EF934711CF6}" type="slidenum">
              <a:t>4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5DB0CF-122D-4623-90E6-B9C80B8B52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505BE0-7BDB-4A93-A41D-40A06B20A87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9AAEC-6CF4-4DCA-AFDD-1410EC0C879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DF718E0-D27A-4B57-926D-14CDFE20A8B1}" type="slidenum">
              <a:t>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7065B1-C9F9-4269-BB76-3CE745ADC5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2B049E-43DB-443F-A3E8-ACAA73BCE8D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1549C-F9F7-4D78-BFE1-00D85CE403A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4A79C41-BA55-4407-85DA-194C8D5ECE41}" type="slidenum">
              <a:t>7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21E44A-9FBA-44FD-96D8-ADC7C8C2CB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04302E-A8A0-424A-9065-00B4BBD2AE1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09A221-1BEA-487F-B97D-509DD28F02E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703D417-8726-4588-806F-E7F4CC2A7B66}" type="slidenum">
              <a:t>8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646976-8EF8-480E-AB49-117208E49B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FC9B98-D38F-4EE1-9882-32E66236341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F8AEA2-DAC0-41FB-BB45-BF5C00A04EA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446E57A-4AFB-403F-A837-9BF9C881D45C}" type="slidenum">
              <a:t>10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D303C3-0FBC-46AF-9511-4DD09AB037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9AD2F1-00AC-400A-BB97-807730EC9FE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b="1" u="sng"/>
              <a:t>References</a:t>
            </a:r>
          </a:p>
          <a:p>
            <a:pPr lvl="0"/>
            <a:endParaRPr lang="en-GB"/>
          </a:p>
          <a:p>
            <a:pPr lvl="0"/>
            <a:r>
              <a:rPr lang="en-GB"/>
              <a:t>ACCA, n.d. </a:t>
            </a:r>
            <a:r>
              <a:rPr lang="en-GB" i="1"/>
              <a:t>Getting started with ACCA.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https://www.accaglobal.com/ca/en/qualifications/accountancy-career.html</a:t>
            </a:r>
            <a:br>
              <a:rPr lang="en-GB"/>
            </a:br>
            <a:r>
              <a:rPr lang="en-GB"/>
              <a:t>[Accessed 27 02 2020].</a:t>
            </a:r>
          </a:p>
          <a:p>
            <a:pPr lvl="0"/>
            <a:endParaRPr lang="en-GB"/>
          </a:p>
          <a:p>
            <a:pPr lvl="0"/>
            <a:r>
              <a:rPr lang="en-GB"/>
              <a:t>ACCA, n.d. </a:t>
            </a:r>
            <a:r>
              <a:rPr lang="en-GB" i="1"/>
              <a:t>Importance of work experience.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https://www.accaglobal.com/lk/en/student/sa/professional-skills/importance-experience.html</a:t>
            </a:r>
            <a:br>
              <a:rPr lang="en-GB"/>
            </a:br>
            <a:r>
              <a:rPr lang="en-GB"/>
              <a:t>[Accessed 26 02 2020].</a:t>
            </a:r>
          </a:p>
          <a:p>
            <a:pPr lvl="0"/>
            <a:endParaRPr lang="en-GB"/>
          </a:p>
          <a:p>
            <a:pPr lvl="0"/>
            <a:r>
              <a:rPr lang="en-GB"/>
              <a:t>Albu, N., Calu, D. A. &amp; Guşe, G. R., 2016. The role of accounting internships in preparing students’ transition from school to active life. </a:t>
            </a:r>
            <a:r>
              <a:rPr lang="en-GB" i="1"/>
              <a:t>Accounting and Management Information Systems, </a:t>
            </a:r>
            <a:r>
              <a:rPr lang="en-GB"/>
              <a:t>15(1), pp. 131-153.</a:t>
            </a:r>
          </a:p>
          <a:p>
            <a:pPr lvl="0"/>
            <a:endParaRPr lang="en-GB"/>
          </a:p>
          <a:p>
            <a:pPr lvl="0"/>
            <a:r>
              <a:rPr lang="en-GB"/>
              <a:t>ASET, 2012. </a:t>
            </a:r>
            <a:r>
              <a:rPr lang="en-GB" i="1"/>
              <a:t>ASET Viewpoints. The Benefits of Placement.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https://www.asetonline.org/wp-content/uploads/2016/02/2-ASET-Viewpoints-The-Benefits-of-Placement.pdf</a:t>
            </a:r>
            <a:br>
              <a:rPr lang="en-GB"/>
            </a:br>
            <a:r>
              <a:rPr lang="en-GB"/>
              <a:t>[Accessed 25 02 2020].</a:t>
            </a:r>
          </a:p>
          <a:p>
            <a:pPr lvl="0"/>
            <a:endParaRPr lang="en-GB"/>
          </a:p>
          <a:p>
            <a:pPr lvl="0"/>
            <a:r>
              <a:rPr lang="en-GB"/>
              <a:t>Baldwins, 2019. </a:t>
            </a:r>
            <a:r>
              <a:rPr lang="en-GB" i="1"/>
              <a:t>Baldwins.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https://www.baldwinsaccountants.co.uk/</a:t>
            </a:r>
            <a:br>
              <a:rPr lang="en-GB"/>
            </a:br>
            <a:r>
              <a:rPr lang="en-GB"/>
              <a:t>[Accessed 22 02 2020].</a:t>
            </a:r>
          </a:p>
          <a:p>
            <a:pPr lvl="0"/>
            <a:endParaRPr lang="en-GB"/>
          </a:p>
          <a:p>
            <a:pPr lvl="0"/>
            <a:r>
              <a:rPr lang="en-GB"/>
              <a:t>Bayerlein, L. &amp; Jeske, D., 2018. Student learning opportunities in traditional and computer-mediated internships. </a:t>
            </a:r>
            <a:r>
              <a:rPr lang="en-GB" i="1"/>
              <a:t>Bayerlein, Leopold; Jeske, Debora, </a:t>
            </a:r>
            <a:r>
              <a:rPr lang="en-GB"/>
              <a:t>60(1), pp. 27-38.</a:t>
            </a:r>
          </a:p>
          <a:p>
            <a:pPr lvl="0"/>
            <a:endParaRPr lang="en-GB"/>
          </a:p>
          <a:p>
            <a:pPr lvl="0"/>
            <a:r>
              <a:rPr lang="en-GB"/>
              <a:t>Binder, F. J., Baguley, T., Crook, C. &amp; Miller, F., 2015. The academic value of internships: Benefits across disciplines and student backgrounds. </a:t>
            </a:r>
            <a:r>
              <a:rPr lang="en-GB" i="1"/>
              <a:t>Contemporary Educational Psychology, </a:t>
            </a:r>
            <a:r>
              <a:rPr lang="en-GB"/>
              <a:t>Volume 41, pp. 73-82.</a:t>
            </a:r>
          </a:p>
          <a:p>
            <a:pPr lvl="0"/>
            <a:endParaRPr lang="en-GB"/>
          </a:p>
          <a:p>
            <a:pPr lvl="0"/>
            <a:r>
              <a:rPr lang="en-GB"/>
              <a:t>Butterfield Morgan Limited, 2020. </a:t>
            </a:r>
            <a:r>
              <a:rPr lang="en-GB" i="1"/>
              <a:t>Butterfield Morgan Accountants.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https://www.butterfieldmorgan.co.uk/</a:t>
            </a:r>
            <a:br>
              <a:rPr lang="en-GB"/>
            </a:br>
            <a:r>
              <a:rPr lang="en-GB"/>
              <a:t>[Accessed 22 02 2020].</a:t>
            </a:r>
          </a:p>
          <a:p>
            <a:pPr lvl="0"/>
            <a:endParaRPr lang="en-GB"/>
          </a:p>
          <a:p>
            <a:pPr lvl="0"/>
            <a:r>
              <a:rPr lang="en-GB"/>
              <a:t>Chatterjee, D., Ford, J. K., Rojewski, J. &amp; Watts, S. W., 2019. Exploring the Impact of Formal Internships on Biomedical Graduate and Postgraduate Careers: An Interview Study. </a:t>
            </a:r>
            <a:r>
              <a:rPr lang="en-GB" i="1"/>
              <a:t>CBE—Life Sciences Education, </a:t>
            </a:r>
            <a:r>
              <a:rPr lang="en-GB"/>
              <a:t>18(2), pp. 1-13.</a:t>
            </a:r>
          </a:p>
          <a:p>
            <a:pPr lvl="0"/>
            <a:endParaRPr lang="en-GB"/>
          </a:p>
          <a:p>
            <a:pPr lvl="0"/>
            <a:r>
              <a:rPr lang="en-GB"/>
              <a:t>Clive Atkins &amp; Co Ltd , n.d. </a:t>
            </a:r>
            <a:r>
              <a:rPr lang="en-GB" i="1"/>
              <a:t>Clive Atkins &amp; Co Ltd.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https://atkinsaccountants.co.uk/</a:t>
            </a:r>
            <a:br>
              <a:rPr lang="en-GB"/>
            </a:br>
            <a:r>
              <a:rPr lang="en-GB"/>
              <a:t>[Accessed 222 02 2020].</a:t>
            </a:r>
          </a:p>
          <a:p>
            <a:pPr lvl="0"/>
            <a:endParaRPr lang="en-GB"/>
          </a:p>
          <a:p>
            <a:pPr lvl="0"/>
            <a:r>
              <a:rPr lang="en-GB"/>
              <a:t>Department for Business, Innovation and Skills , 2015. </a:t>
            </a:r>
            <a:r>
              <a:rPr lang="en-GB" i="1"/>
              <a:t>BIS RESEARCH PAPER NO. 231. Understanding Employers’ Graduate Recruitment and Selection Practices: Main report.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https://core.ac.uk/download/pdf/74379837.pdf</a:t>
            </a:r>
            <a:br>
              <a:rPr lang="en-GB"/>
            </a:br>
            <a:r>
              <a:rPr lang="en-GB"/>
              <a:t>[Accessed 25 02 2020].</a:t>
            </a:r>
          </a:p>
          <a:p>
            <a:pPr lvl="0"/>
            <a:endParaRPr lang="en-GB"/>
          </a:p>
          <a:p>
            <a:pPr lvl="0"/>
            <a:r>
              <a:rPr lang="en-GB"/>
              <a:t>Dobratz, C., Singh, R. &amp; Abbey, A., 2014. Using formal internships to improve entrepreneurship education programs. </a:t>
            </a:r>
            <a:r>
              <a:rPr lang="en-GB" i="1"/>
              <a:t>Journal of Entrepreneurship Education, </a:t>
            </a:r>
            <a:r>
              <a:rPr lang="en-GB"/>
              <a:t>17(2), pp. 62-76.</a:t>
            </a:r>
          </a:p>
          <a:p>
            <a:pPr lvl="0"/>
            <a:endParaRPr lang="en-GB"/>
          </a:p>
          <a:p>
            <a:pPr lvl="0"/>
            <a:r>
              <a:rPr lang="en-GB"/>
              <a:t>Galloway, L., Marks, A. &amp; Chillas, S., 2014. The use of internships to foster employability, enterprise and entrepreneurship in the IT sector. </a:t>
            </a:r>
            <a:r>
              <a:rPr lang="en-GB" i="1"/>
              <a:t>Journal of Small Business and Enterprise Development, </a:t>
            </a:r>
            <a:r>
              <a:rPr lang="en-GB"/>
              <a:t>21(4), pp. 653 - 667.</a:t>
            </a:r>
          </a:p>
          <a:p>
            <a:pPr lvl="0"/>
            <a:endParaRPr lang="en-GB"/>
          </a:p>
          <a:p>
            <a:pPr lvl="0"/>
            <a:r>
              <a:rPr lang="en-GB"/>
              <a:t>Gateways to the Professions collaborative Forum , 2013. </a:t>
            </a:r>
            <a:r>
              <a:rPr lang="en-GB" i="1"/>
              <a:t>Common Best Practice code FoR HiGH-Quality internsHiPs.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https://assets.publishing.service.gov.uk/government/uploads/system/uploads/attachment_data/file/251483/bis-13-1085-best-practice-code-high-quality-internships.pdf</a:t>
            </a:r>
            <a:br>
              <a:rPr lang="en-GB"/>
            </a:br>
            <a:r>
              <a:rPr lang="en-GB"/>
              <a:t>[Accessed 2020 02 25].</a:t>
            </a:r>
          </a:p>
          <a:p>
            <a:pPr lvl="0"/>
            <a:endParaRPr lang="en-GB"/>
          </a:p>
          <a:p>
            <a:pPr lvl="0"/>
            <a:r>
              <a:rPr lang="en-GB"/>
              <a:t>Graduate Prospects Ltd., 2019. </a:t>
            </a:r>
            <a:r>
              <a:rPr lang="en-GB" i="1"/>
              <a:t>How to become an accountant.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https://www.prospects.ac.uk/jobs-and-work-experience/job-sectors/accountancy-banking-and-finance/how-to-become-an-accountant</a:t>
            </a:r>
            <a:br>
              <a:rPr lang="en-GB"/>
            </a:br>
            <a:r>
              <a:rPr lang="en-GB"/>
              <a:t>[Accessed 27 02 2020].</a:t>
            </a:r>
          </a:p>
          <a:p>
            <a:pPr lvl="0"/>
            <a:endParaRPr lang="en-GB"/>
          </a:p>
          <a:p>
            <a:pPr lvl="0"/>
            <a:r>
              <a:rPr lang="en-GB"/>
              <a:t>Graduate Prospects Ltd., 2020. </a:t>
            </a:r>
            <a:r>
              <a:rPr lang="en-GB" i="1"/>
              <a:t>Internships.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https://www.prospects.ac.uk/jobs-and-work-experience/work-experience-and-internships/internships</a:t>
            </a:r>
            <a:br>
              <a:rPr lang="en-GB"/>
            </a:br>
            <a:r>
              <a:rPr lang="en-GB"/>
              <a:t>[Accessed 25 02 2020].</a:t>
            </a:r>
          </a:p>
          <a:p>
            <a:pPr lvl="0"/>
            <a:endParaRPr lang="en-GB"/>
          </a:p>
          <a:p>
            <a:pPr lvl="0"/>
            <a:r>
              <a:rPr lang="en-GB"/>
              <a:t>Ismail, Z., 2018. </a:t>
            </a:r>
            <a:r>
              <a:rPr lang="en-GB" i="1"/>
              <a:t>Benefits of Internships for Interns and Host Organisations. </a:t>
            </a:r>
            <a:r>
              <a:rPr lang="en-GB"/>
              <a:t>[Online] </a:t>
            </a:r>
            <a:br>
              <a:rPr lang="en-GB"/>
            </a:br>
            <a:r>
              <a:rPr lang="en-GB"/>
              <a:t>Available at: </a:t>
            </a:r>
            <a:r>
              <a:rPr lang="en-GB" u="sng"/>
              <a:t>https://assets.publishing.service.gov.uk/media/5b3b5de3ed915d33c7d58e52/Internships.pdf</a:t>
            </a:r>
            <a:br>
              <a:rPr lang="en-GB"/>
            </a:br>
            <a:r>
              <a:rPr lang="en-GB"/>
              <a:t>[Accessed 25 02 2020].</a:t>
            </a:r>
          </a:p>
          <a:p>
            <a:pPr lvl="0"/>
            <a:endParaRPr lang="en-GB"/>
          </a:p>
          <a:p>
            <a:pPr lvl="0"/>
            <a:r>
              <a:rPr lang="en-GB"/>
              <a:t>Jackson, D., 2015. Employability skill development in work-integrated learning: Barriers and best practice. </a:t>
            </a:r>
            <a:r>
              <a:rPr lang="en-GB" i="1"/>
              <a:t>Studies in Higher Education, </a:t>
            </a:r>
            <a:r>
              <a:rPr lang="en-GB"/>
              <a:t>40(2), pp. 350-367.</a:t>
            </a:r>
          </a:p>
          <a:p>
            <a:pPr lvl="0"/>
            <a:endParaRPr lang="en-GB"/>
          </a:p>
          <a:p>
            <a:pPr lvl="0"/>
            <a:r>
              <a:rPr lang="en-GB"/>
              <a:t>Maertz, C. P., Stoeberl, P. A. &amp; Marks, J., 2014. Building successful internships: lessons from the research for interns, schools, and employers. </a:t>
            </a:r>
            <a:r>
              <a:rPr lang="en-GB" i="1"/>
              <a:t>Career Development International, </a:t>
            </a:r>
            <a:r>
              <a:rPr lang="en-GB"/>
              <a:t>19(1), pp. 123-142.</a:t>
            </a:r>
          </a:p>
          <a:p>
            <a:pPr lvl="0"/>
            <a:endParaRPr lang="en-GB"/>
          </a:p>
          <a:p>
            <a:pPr lvl="0"/>
            <a:r>
              <a:rPr lang="en-GB"/>
              <a:t>Rothman, M. &amp; Sisman, R., 2016. Internship impact on career consideration among business students. </a:t>
            </a:r>
            <a:r>
              <a:rPr lang="en-GB" i="1"/>
              <a:t>Education+ Training, </a:t>
            </a:r>
            <a:r>
              <a:rPr lang="en-GB"/>
              <a:t>58(9), pp. 1003-1013.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6039E2-C1D5-4B32-B029-DA641876106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5F3D7B1-0A59-4497-9049-EA8603FA5497}" type="slidenum">
              <a:t>20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3176A4BA-949B-4FCA-96B1-4C6FB14960E9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45C6F0C-BF1C-49ED-BB25-06CBCA64CE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318284"/>
            <a:ext cx="8807116" cy="2387598"/>
          </a:xfrm>
        </p:spPr>
        <p:txBody>
          <a:bodyPr anchor="b"/>
          <a:lstStyle>
            <a:lvl1pPr>
              <a:defRPr sz="5500"/>
            </a:lvl1pPr>
          </a:lstStyle>
          <a:p>
            <a:pPr lvl="0"/>
            <a:r>
              <a:rPr lang="en-US"/>
              <a:t>PRESENTATION</a:t>
            </a:r>
            <a:br>
              <a:rPr lang="en-US"/>
            </a:br>
            <a:r>
              <a:rPr lang="en-US"/>
              <a:t>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AC7A53D-06EB-488E-8DCB-3F96D822123F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3052751"/>
            <a:ext cx="9144000" cy="139798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Lorem Ipsum</a:t>
            </a:r>
            <a:br>
              <a:rPr lang="en-US"/>
            </a:br>
            <a:r>
              <a:rPr lang="en-US"/>
              <a:t>Dolor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5925733-74F3-4414-A630-9E4D22D14E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6A9447-1CC0-43B2-8A54-841E4687267E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FE97FE0-EC65-4E62-A1EB-4E52C677B4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C441167-25C9-45EC-98AE-881B29A6699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370677-3DBA-4194-BAEC-AEDDD17B2E71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F4F06764-AD71-4231-91BF-B901D5AC76A6}"/>
              </a:ext>
            </a:extLst>
          </p:cNvPr>
          <p:cNvSpPr/>
          <p:nvPr/>
        </p:nvSpPr>
        <p:spPr>
          <a:xfrm>
            <a:off x="1379619" y="0"/>
            <a:ext cx="143999" cy="2484004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BC6F5C18-47B4-4C2A-80F7-5544FFB5459A}"/>
              </a:ext>
            </a:extLst>
          </p:cNvPr>
          <p:cNvCxnSpPr/>
          <p:nvPr/>
        </p:nvCxnSpPr>
        <p:spPr>
          <a:xfrm>
            <a:off x="1957136" y="2897706"/>
            <a:ext cx="930438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D88F5423-02FC-4655-A5EB-182E2E5CE153}"/>
              </a:ext>
            </a:extLst>
          </p:cNvPr>
          <p:cNvCxnSpPr/>
          <p:nvPr/>
        </p:nvCxnSpPr>
        <p:spPr>
          <a:xfrm rot="16200004">
            <a:off x="10391278" y="6172200"/>
            <a:ext cx="1371600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76F61882-6677-4967-884A-550F3EF0FD2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6052" y="5396633"/>
            <a:ext cx="1460497" cy="481010"/>
          </a:xfrm>
        </p:spPr>
        <p:txBody>
          <a:bodyPr/>
          <a:lstStyle>
            <a:lvl1pPr marL="0" indent="0" algn="r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27654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E83FDC4D-5523-45D2-95E5-A06B54B29EBC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1F32485-999D-414A-AEEC-CA0556506F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2522756"/>
            <a:ext cx="8807116" cy="2387598"/>
          </a:xfrm>
        </p:spPr>
        <p:txBody>
          <a:bodyPr anchor="b"/>
          <a:lstStyle>
            <a:lvl1pPr>
              <a:defRPr sz="5500"/>
            </a:lvl1pPr>
          </a:lstStyle>
          <a:p>
            <a:pPr lvl="0"/>
            <a:r>
              <a:rPr lang="en-US"/>
              <a:t>PRESENTATION</a:t>
            </a:r>
            <a:br>
              <a:rPr lang="en-US"/>
            </a:br>
            <a:r>
              <a:rPr lang="en-US"/>
              <a:t>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411D4AC-1FDB-4008-80D8-6FBF10266EF5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5257223"/>
            <a:ext cx="9144000" cy="139798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Lorem Ipsum</a:t>
            </a:r>
            <a:br>
              <a:rPr lang="en-US"/>
            </a:br>
            <a:r>
              <a:rPr lang="en-US"/>
              <a:t>Dolor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21E9A99-8DC6-4B96-95FF-0B4433AACA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40D94B-E188-4B15-9E25-EBE5DA45FADA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9FC125E-A038-4206-888C-956F1B3003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CD6DE1D-AC7C-417A-BF62-D8BC8A70FD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F1251A-069E-4CBE-987F-00EAB41ABD46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CC47E1C-4B64-480B-9AAB-CF019A7167AA}"/>
              </a:ext>
            </a:extLst>
          </p:cNvPr>
          <p:cNvSpPr/>
          <p:nvPr/>
        </p:nvSpPr>
        <p:spPr>
          <a:xfrm>
            <a:off x="1379619" y="3437997"/>
            <a:ext cx="143999" cy="3420002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88E341E1-1840-4627-B1C8-EB33CC2B54D8}"/>
              </a:ext>
            </a:extLst>
          </p:cNvPr>
          <p:cNvCxnSpPr/>
          <p:nvPr/>
        </p:nvCxnSpPr>
        <p:spPr>
          <a:xfrm>
            <a:off x="1957136" y="5102178"/>
            <a:ext cx="930438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58FCC498-3677-4327-AE43-F72E36865166}"/>
              </a:ext>
            </a:extLst>
          </p:cNvPr>
          <p:cNvCxnSpPr/>
          <p:nvPr/>
        </p:nvCxnSpPr>
        <p:spPr>
          <a:xfrm rot="16200004">
            <a:off x="10391278" y="685800"/>
            <a:ext cx="1371600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AB8B2895-254F-4D39-B1E6-D133365E9BF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6052" y="1015980"/>
            <a:ext cx="1460497" cy="481010"/>
          </a:xfrm>
        </p:spPr>
        <p:txBody>
          <a:bodyPr/>
          <a:lstStyle>
            <a:lvl1pPr marL="0" indent="0" algn="r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45307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83DAD829-FE7C-401A-B045-746CD69CA8CA}"/>
              </a:ext>
            </a:extLst>
          </p:cNvPr>
          <p:cNvSpPr/>
          <p:nvPr/>
        </p:nvSpPr>
        <p:spPr>
          <a:xfrm>
            <a:off x="0" y="4251155"/>
            <a:ext cx="12191996" cy="2606844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AC274BC-A310-499D-8918-F1E8DA854F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4700582"/>
            <a:ext cx="8807116" cy="915872"/>
          </a:xfrm>
        </p:spPr>
        <p:txBody>
          <a:bodyPr anchor="b"/>
          <a:lstStyle>
            <a:lvl1pPr>
              <a:defRPr sz="5500"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D66E885D-94EE-46D4-9F42-8D178D3B128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5949260"/>
            <a:ext cx="9144000" cy="60183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Lorem Ipsum Dolor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E0E1CC5-38E2-4FD3-8449-3782094976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12C770-CABB-4984-830E-54870038CCC2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EECBC86-B0B1-4C3A-B3F9-04F72312CC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669CD73-642A-4993-AB5E-A7CED6A928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30DCBF-B9E1-4FBC-B738-77F572216D2C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2218CCD8-4A1A-4952-B883-550BB11647BB}"/>
              </a:ext>
            </a:extLst>
          </p:cNvPr>
          <p:cNvSpPr/>
          <p:nvPr/>
        </p:nvSpPr>
        <p:spPr>
          <a:xfrm>
            <a:off x="1379619" y="4878003"/>
            <a:ext cx="143999" cy="197999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C7722205-A7CA-44CF-9BF5-146ADC1B5D47}"/>
              </a:ext>
            </a:extLst>
          </p:cNvPr>
          <p:cNvCxnSpPr/>
          <p:nvPr/>
        </p:nvCxnSpPr>
        <p:spPr>
          <a:xfrm>
            <a:off x="1957136" y="5794205"/>
            <a:ext cx="930438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F88E125F-4317-485E-9F2B-B3CD32909E27}"/>
              </a:ext>
            </a:extLst>
          </p:cNvPr>
          <p:cNvCxnSpPr/>
          <p:nvPr/>
        </p:nvCxnSpPr>
        <p:spPr>
          <a:xfrm rot="16200004">
            <a:off x="10391278" y="685800"/>
            <a:ext cx="1371600" cy="0"/>
          </a:xfrm>
          <a:prstGeom prst="straightConnector1">
            <a:avLst/>
          </a:prstGeom>
          <a:noFill/>
          <a:ln w="25402" cap="flat">
            <a:solidFill>
              <a:srgbClr val="BE005A"/>
            </a:solidFill>
            <a:prstDash val="solid"/>
            <a:miter/>
          </a:ln>
        </p:spPr>
      </p:cxn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5ACF01A2-0088-4680-A09D-D16B9C77D4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6052" y="1013969"/>
            <a:ext cx="1460497" cy="481010"/>
          </a:xfrm>
        </p:spPr>
        <p:txBody>
          <a:bodyPr/>
          <a:lstStyle>
            <a:lvl1pPr marL="0" indent="0" algn="r">
              <a:buNone/>
              <a:defRPr sz="30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66943698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55969D7B-1F10-42C0-B629-2F2BEF95FB44}"/>
              </a:ext>
            </a:extLst>
          </p:cNvPr>
          <p:cNvSpPr/>
          <p:nvPr/>
        </p:nvSpPr>
        <p:spPr>
          <a:xfrm>
            <a:off x="119996" y="116997"/>
            <a:ext cx="11952003" cy="6623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w="27304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94BDD1A-B2DD-47AB-855B-971B4D1B7D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2413988"/>
            <a:ext cx="7107329" cy="1838638"/>
          </a:xfrm>
        </p:spPr>
        <p:txBody>
          <a:bodyPr anchor="b"/>
          <a:lstStyle>
            <a:lvl1pPr>
              <a:defRPr sz="5500"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7FC28E5-F03A-43E3-868E-93475EABAAB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4599496"/>
            <a:ext cx="7107329" cy="96685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Lorem Ipsum</a:t>
            </a:r>
            <a:br>
              <a:rPr lang="en-US"/>
            </a:br>
            <a:r>
              <a:rPr lang="en-US"/>
              <a:t>Dolor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BA9E448-B4B2-447F-B7EC-82C228FA14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3260EC-077B-489E-8E3F-712163E7C93D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D502811-699F-4FD3-AFAE-7F62D2EADB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6A70727-FCC5-400F-8780-C47AE716ED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AD10A4-03E8-4445-AD5B-942063A5176C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5710E986-4D72-4628-8262-DA9703194A60}"/>
              </a:ext>
            </a:extLst>
          </p:cNvPr>
          <p:cNvSpPr/>
          <p:nvPr/>
        </p:nvSpPr>
        <p:spPr>
          <a:xfrm>
            <a:off x="1379619" y="2740859"/>
            <a:ext cx="143999" cy="1289304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BCF1E940-5958-4D34-A289-F2A28B53ED9C}"/>
              </a:ext>
            </a:extLst>
          </p:cNvPr>
          <p:cNvCxnSpPr/>
          <p:nvPr/>
        </p:nvCxnSpPr>
        <p:spPr>
          <a:xfrm>
            <a:off x="1957136" y="4444450"/>
            <a:ext cx="930438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57C6D11C-8F43-4C13-B2ED-92433D759071}"/>
              </a:ext>
            </a:extLst>
          </p:cNvPr>
          <p:cNvCxnSpPr/>
          <p:nvPr/>
        </p:nvCxnSpPr>
        <p:spPr>
          <a:xfrm flipV="1">
            <a:off x="11077078" y="5622755"/>
            <a:ext cx="0" cy="984223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E640D02F-62ED-4EC9-89F2-DCE9B853000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6052" y="5532988"/>
            <a:ext cx="1460497" cy="481010"/>
          </a:xfrm>
        </p:spPr>
        <p:txBody>
          <a:bodyPr/>
          <a:lstStyle>
            <a:lvl1pPr marL="0" indent="0" algn="r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181257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BAEF1454-43CE-48E6-B8D8-CA19AC0304B8}"/>
              </a:ext>
            </a:extLst>
          </p:cNvPr>
          <p:cNvSpPr/>
          <p:nvPr/>
        </p:nvSpPr>
        <p:spPr>
          <a:xfrm>
            <a:off x="0" y="0"/>
            <a:ext cx="12191996" cy="4464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AEE92E5-C77A-4E75-B12B-8B9EA6E7E5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4785759"/>
            <a:ext cx="8807116" cy="915872"/>
          </a:xfrm>
        </p:spPr>
        <p:txBody>
          <a:bodyPr anchor="b"/>
          <a:lstStyle>
            <a:lvl1pPr>
              <a:defRPr sz="55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3754DC53-0496-4AB3-B2AE-F8BA02F4061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6050475"/>
            <a:ext cx="9144000" cy="60183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Lorem Ipsum Dolor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A1EB9AC-F83F-427E-AC1E-C49F9D99A1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CEA472-4F1D-49E8-8772-9AF177AAF5B5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526A8FE-E003-40AD-9463-DD2A18154F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E79B1B6-F566-4A18-82EA-E63AB64230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85BC88-8835-4430-AA7D-F86FC99B34CD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F7821C43-C0C0-4AF9-A293-E1105D079D1D}"/>
              </a:ext>
            </a:extLst>
          </p:cNvPr>
          <p:cNvSpPr/>
          <p:nvPr/>
        </p:nvSpPr>
        <p:spPr>
          <a:xfrm>
            <a:off x="1379619" y="4950003"/>
            <a:ext cx="143999" cy="1907996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F981CB9B-87A1-489A-ACD6-6E164263AAD9}"/>
              </a:ext>
            </a:extLst>
          </p:cNvPr>
          <p:cNvCxnSpPr/>
          <p:nvPr/>
        </p:nvCxnSpPr>
        <p:spPr>
          <a:xfrm>
            <a:off x="1957136" y="5882426"/>
            <a:ext cx="930438" cy="0"/>
          </a:xfrm>
          <a:prstGeom prst="straightConnector1">
            <a:avLst/>
          </a:prstGeom>
          <a:noFill/>
          <a:ln w="25402" cap="flat">
            <a:solidFill>
              <a:srgbClr val="3B2CAC"/>
            </a:solidFill>
            <a:prstDash val="solid"/>
            <a:miter/>
          </a:ln>
        </p:spPr>
      </p:cxnSp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4DC87561-A913-40D8-9DCA-BA152FD743BD}"/>
              </a:ext>
            </a:extLst>
          </p:cNvPr>
          <p:cNvCxnSpPr/>
          <p:nvPr/>
        </p:nvCxnSpPr>
        <p:spPr>
          <a:xfrm rot="10799991">
            <a:off x="10820396" y="870005"/>
            <a:ext cx="1371600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63123A1D-D933-465A-9E54-47E17AF067B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68003" y="1005181"/>
            <a:ext cx="1460497" cy="481010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51881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78DD65E0-C1A0-43E1-8B06-8C575256E8BA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407C14F-5831-48B7-A43D-6CFD0F5DDA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9643" y="458919"/>
            <a:ext cx="9971157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CONTENT SLIDE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95D8692-158B-499B-9020-EA115D98B60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29643" y="3775164"/>
            <a:ext cx="9971157" cy="2427924"/>
          </a:xfrm>
        </p:spPr>
        <p:txBody>
          <a:bodyPr/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7C06EB1-E84F-4722-B6F9-77EEDCCA17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C3A054-C551-4621-94CB-F778064778F5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BDEF89C-FF5F-4332-AC07-69DE9C2460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C6908D9-7B8A-4F45-AABA-25ED269BB8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36CD55-8478-4247-BFCB-A022944F76AB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9CDC9B0A-327B-4DDF-98E1-6E8B470FAD81}"/>
              </a:ext>
            </a:extLst>
          </p:cNvPr>
          <p:cNvSpPr/>
          <p:nvPr/>
        </p:nvSpPr>
        <p:spPr>
          <a:xfrm>
            <a:off x="687290" y="0"/>
            <a:ext cx="71999" cy="127101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28A62D56-875D-4EBF-A9DA-F7CE8FA320E8}"/>
              </a:ext>
            </a:extLst>
          </p:cNvPr>
          <p:cNvCxnSpPr/>
          <p:nvPr/>
        </p:nvCxnSpPr>
        <p:spPr>
          <a:xfrm>
            <a:off x="1068860" y="1528465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11199E28-51AC-46FF-BC5B-A6B9E21A0823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929643" y="1669109"/>
            <a:ext cx="9971157" cy="692593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Slide Subtitle</a:t>
            </a:r>
          </a:p>
        </p:txBody>
      </p:sp>
      <p:cxnSp>
        <p:nvCxnSpPr>
          <p:cNvPr id="11" name="Straight Connector 12">
            <a:extLst>
              <a:ext uri="{FF2B5EF4-FFF2-40B4-BE49-F238E27FC236}">
                <a16:creationId xmlns:a16="http://schemas.microsoft.com/office/drawing/2014/main" id="{890245DC-0BED-4A72-8CDE-7BFE93D9A492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55D5E20E-0B03-4F02-8EF6-6C83BB8280C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7">
            <a:extLst>
              <a:ext uri="{FF2B5EF4-FFF2-40B4-BE49-F238E27FC236}">
                <a16:creationId xmlns:a16="http://schemas.microsoft.com/office/drawing/2014/main" id="{14EA6249-4B73-4443-B98D-0643DDEE1885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18">
            <a:extLst>
              <a:ext uri="{FF2B5EF4-FFF2-40B4-BE49-F238E27FC236}">
                <a16:creationId xmlns:a16="http://schemas.microsoft.com/office/drawing/2014/main" id="{16DBDEA3-9EFB-46EF-ACF6-086C75AC2F49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303985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63C3D540-5D5D-40D1-80BC-5236663F451E}"/>
              </a:ext>
            </a:extLst>
          </p:cNvPr>
          <p:cNvSpPr/>
          <p:nvPr/>
        </p:nvSpPr>
        <p:spPr>
          <a:xfrm>
            <a:off x="0" y="5532440"/>
            <a:ext cx="12191996" cy="1325559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2AEA0F4-D9B3-4DF9-BE71-EDEB1E5A4E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9643" y="458919"/>
            <a:ext cx="9971157" cy="132555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CONTENT SLIDE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65579E6-80D3-4068-9898-BFE831A56F7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29643" y="3133484"/>
            <a:ext cx="10515600" cy="242792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27DEFBA-512B-45EC-A160-13A36B8156D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DBEF91-9F3A-411E-9F2F-340C389E5A69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0231D9D-CE16-4E57-9EB0-1AEA49FEAC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0CBC205-9DDC-4DE0-BC85-29F5BF9B27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E9DCA2-190D-4C47-9DA1-7C282169754E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3998A887-2028-4F8B-B466-783DBDB19F04}"/>
              </a:ext>
            </a:extLst>
          </p:cNvPr>
          <p:cNvSpPr/>
          <p:nvPr/>
        </p:nvSpPr>
        <p:spPr>
          <a:xfrm>
            <a:off x="687290" y="0"/>
            <a:ext cx="71999" cy="1271016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37F6F9B5-06D7-4252-924A-BD2C5E3D5F36}"/>
              </a:ext>
            </a:extLst>
          </p:cNvPr>
          <p:cNvCxnSpPr/>
          <p:nvPr/>
        </p:nvCxnSpPr>
        <p:spPr>
          <a:xfrm>
            <a:off x="1068860" y="1528465"/>
            <a:ext cx="630936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4829EB7E-7DFF-4EE2-954F-0F0D32CF0B0F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929643" y="1669109"/>
            <a:ext cx="9971157" cy="692593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Slide Subtitle</a:t>
            </a:r>
          </a:p>
        </p:txBody>
      </p:sp>
      <p:cxnSp>
        <p:nvCxnSpPr>
          <p:cNvPr id="11" name="Straight Connector 12">
            <a:extLst>
              <a:ext uri="{FF2B5EF4-FFF2-40B4-BE49-F238E27FC236}">
                <a16:creationId xmlns:a16="http://schemas.microsoft.com/office/drawing/2014/main" id="{E4C998C7-696C-4FB6-97E6-0B74096A3ACC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3B2CAC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7A0FCF0-456D-4610-9FE4-40EE565473E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7">
            <a:extLst>
              <a:ext uri="{FF2B5EF4-FFF2-40B4-BE49-F238E27FC236}">
                <a16:creationId xmlns:a16="http://schemas.microsoft.com/office/drawing/2014/main" id="{F5E8390F-DC2D-4E41-B9BB-985E7B198446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18">
            <a:extLst>
              <a:ext uri="{FF2B5EF4-FFF2-40B4-BE49-F238E27FC236}">
                <a16:creationId xmlns:a16="http://schemas.microsoft.com/office/drawing/2014/main" id="{C2AF59BF-6763-421E-8F0B-DE231EF0F20A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952694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CD826CEB-FEDD-4C73-A107-C716EC235CF9}"/>
              </a:ext>
            </a:extLst>
          </p:cNvPr>
          <p:cNvSpPr/>
          <p:nvPr/>
        </p:nvSpPr>
        <p:spPr>
          <a:xfrm>
            <a:off x="119996" y="116997"/>
            <a:ext cx="11952003" cy="6623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w="27304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3993CCC-FADA-485F-A290-00EF4FFB60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546847"/>
            <a:ext cx="8997741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CONTENT SLIDE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6348E91-8D83-47EC-9F40-CA1C5268074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527523" y="3581732"/>
            <a:ext cx="8997732" cy="223046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1E6F8D4-DED9-47FC-B632-1752AE6057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FA9197-D7A4-444F-8F0F-E0A1F3D2D898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4AB7DFD-93B0-48B9-9C4E-EFF5171EE63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90400" y="6159398"/>
            <a:ext cx="278817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462938B-68EA-49C0-9628-63422E9EFD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B5B6CD-C27B-48F7-A844-669AA662C3CB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1411D5B4-9B9A-406A-8A08-B2916CC39FC9}"/>
              </a:ext>
            </a:extLst>
          </p:cNvPr>
          <p:cNvSpPr/>
          <p:nvPr/>
        </p:nvSpPr>
        <p:spPr>
          <a:xfrm>
            <a:off x="1285170" y="244720"/>
            <a:ext cx="71999" cy="1079997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E44E2BA7-739D-4DAA-BEC5-332D89484C4C}"/>
              </a:ext>
            </a:extLst>
          </p:cNvPr>
          <p:cNvCxnSpPr/>
          <p:nvPr/>
        </p:nvCxnSpPr>
        <p:spPr>
          <a:xfrm>
            <a:off x="1666740" y="1616384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CCB246B7-8499-485D-897A-581D434150A2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527523" y="1757037"/>
            <a:ext cx="8997732" cy="692593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Slide Subtitle</a:t>
            </a:r>
          </a:p>
        </p:txBody>
      </p:sp>
      <p:cxnSp>
        <p:nvCxnSpPr>
          <p:cNvPr id="11" name="Straight Connector 12">
            <a:extLst>
              <a:ext uri="{FF2B5EF4-FFF2-40B4-BE49-F238E27FC236}">
                <a16:creationId xmlns:a16="http://schemas.microsoft.com/office/drawing/2014/main" id="{3C55345C-46E8-4C5F-A536-27AB56569ED6}"/>
              </a:ext>
            </a:extLst>
          </p:cNvPr>
          <p:cNvCxnSpPr/>
          <p:nvPr/>
        </p:nvCxnSpPr>
        <p:spPr>
          <a:xfrm>
            <a:off x="10938199" y="1341278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529E8929-C4FD-475D-B14B-0810F7C5070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831013" y="1377653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8">
            <a:extLst>
              <a:ext uri="{FF2B5EF4-FFF2-40B4-BE49-F238E27FC236}">
                <a16:creationId xmlns:a16="http://schemas.microsoft.com/office/drawing/2014/main" id="{2C8D7645-22F3-42B8-BAFB-7243BD7F5C15}"/>
              </a:ext>
            </a:extLst>
          </p:cNvPr>
          <p:cNvCxnSpPr/>
          <p:nvPr/>
        </p:nvCxnSpPr>
        <p:spPr>
          <a:xfrm flipV="1">
            <a:off x="11663290" y="6300216"/>
            <a:ext cx="0" cy="310228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22">
            <a:extLst>
              <a:ext uri="{FF2B5EF4-FFF2-40B4-BE49-F238E27FC236}">
                <a16:creationId xmlns:a16="http://schemas.microsoft.com/office/drawing/2014/main" id="{E020DD9D-4139-431E-881D-5AC3EB9CAABF}"/>
              </a:ext>
            </a:extLst>
          </p:cNvPr>
          <p:cNvCxnSpPr/>
          <p:nvPr/>
        </p:nvCxnSpPr>
        <p:spPr>
          <a:xfrm>
            <a:off x="256370" y="6168359"/>
            <a:ext cx="150842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4248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7621E434-A7CF-414A-BB67-AEFD508AA253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CF95803-6237-4F5C-9712-27567EABBE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1443654"/>
            <a:ext cx="4143557" cy="153657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CONTENT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60B30A-44E9-4445-A6A5-5CB13123688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71408" y="2588053"/>
            <a:ext cx="5228219" cy="3122932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590D561-E051-4232-B5C4-45F96AD7C5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64F1EB-189D-40F8-B4EB-3BC923AEB7AB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B01378E-C288-476F-8480-02CB855A2B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F6E678C-50A0-43BF-AF1A-61FCB9901D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033F15-B396-4B4D-A541-BD23244FE341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992B3FFF-DA55-46FA-BDCC-FB87C7A15893}"/>
              </a:ext>
            </a:extLst>
          </p:cNvPr>
          <p:cNvSpPr/>
          <p:nvPr/>
        </p:nvSpPr>
        <p:spPr>
          <a:xfrm>
            <a:off x="1285170" y="1684525"/>
            <a:ext cx="71999" cy="93599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A3FC6325-98DD-43BF-80C8-69A8527CD3F0}"/>
              </a:ext>
            </a:extLst>
          </p:cNvPr>
          <p:cNvCxnSpPr/>
          <p:nvPr/>
        </p:nvCxnSpPr>
        <p:spPr>
          <a:xfrm>
            <a:off x="1666740" y="2882481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34985EFD-12A6-4645-9B59-DDC90E7AA612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527523" y="3023125"/>
            <a:ext cx="4143557" cy="692593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Slide Subtitle</a:t>
            </a:r>
          </a:p>
        </p:txBody>
      </p:sp>
      <p:cxnSp>
        <p:nvCxnSpPr>
          <p:cNvPr id="11" name="Straight Connector 12">
            <a:extLst>
              <a:ext uri="{FF2B5EF4-FFF2-40B4-BE49-F238E27FC236}">
                <a16:creationId xmlns:a16="http://schemas.microsoft.com/office/drawing/2014/main" id="{09C6B938-4D8F-4E63-A1CA-84B72C1C2944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964908C-4ACC-4935-8128-CBAF8F31F6E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7">
            <a:extLst>
              <a:ext uri="{FF2B5EF4-FFF2-40B4-BE49-F238E27FC236}">
                <a16:creationId xmlns:a16="http://schemas.microsoft.com/office/drawing/2014/main" id="{EE6FD9C7-1555-4BAD-9A8E-CEC8C8809590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18">
            <a:extLst>
              <a:ext uri="{FF2B5EF4-FFF2-40B4-BE49-F238E27FC236}">
                <a16:creationId xmlns:a16="http://schemas.microsoft.com/office/drawing/2014/main" id="{805B2FB3-E8FE-40E4-B7EE-5FAB540C93F6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127800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202FE99F-1E55-477B-AB11-942E286C59FF}"/>
              </a:ext>
            </a:extLst>
          </p:cNvPr>
          <p:cNvSpPr/>
          <p:nvPr/>
        </p:nvSpPr>
        <p:spPr>
          <a:xfrm>
            <a:off x="6096003" y="0"/>
            <a:ext cx="6096003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7BFFA04-9A69-42DE-8B41-4C8D898C96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1700326"/>
            <a:ext cx="4143557" cy="1536576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CONTENT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D497280-361A-49B1-8C58-EB64725A132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914144" y="2138882"/>
            <a:ext cx="4361944" cy="3122932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9677EF2-F902-49D9-B6CB-DE8E7BAAF4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463858-DAAF-4D6A-8297-EF857793C69F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A6E3918-B04E-4B5C-BBF9-A98536EC9C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E923C98-4628-461A-9C6B-27CAAD0292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F35D8F-510D-4114-A76F-18D7137E22ED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7352F685-9A36-422A-8B3C-228891CC2328}"/>
              </a:ext>
            </a:extLst>
          </p:cNvPr>
          <p:cNvSpPr/>
          <p:nvPr/>
        </p:nvSpPr>
        <p:spPr>
          <a:xfrm>
            <a:off x="1285170" y="1941198"/>
            <a:ext cx="71999" cy="935998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E3F25EF8-D708-44FB-8862-20FFC9C849CB}"/>
              </a:ext>
            </a:extLst>
          </p:cNvPr>
          <p:cNvCxnSpPr/>
          <p:nvPr/>
        </p:nvCxnSpPr>
        <p:spPr>
          <a:xfrm>
            <a:off x="1666740" y="3139153"/>
            <a:ext cx="630936" cy="0"/>
          </a:xfrm>
          <a:prstGeom prst="straightConnector1">
            <a:avLst/>
          </a:prstGeom>
          <a:noFill/>
          <a:ln w="19046" cap="flat">
            <a:solidFill>
              <a:srgbClr val="BE005A"/>
            </a:solidFill>
            <a:prstDash val="solid"/>
            <a:miter/>
          </a:ln>
        </p:spPr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D6C0B1FD-C28E-41DC-B26E-CF718038AE2D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527523" y="3279797"/>
            <a:ext cx="4143557" cy="692593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Slide Subtitle</a:t>
            </a:r>
          </a:p>
        </p:txBody>
      </p:sp>
      <p:cxnSp>
        <p:nvCxnSpPr>
          <p:cNvPr id="11" name="Straight Connector 12">
            <a:extLst>
              <a:ext uri="{FF2B5EF4-FFF2-40B4-BE49-F238E27FC236}">
                <a16:creationId xmlns:a16="http://schemas.microsoft.com/office/drawing/2014/main" id="{8BA3C1CF-CF72-4BF0-9D74-6092AED5C5A6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ADE93E86-D92B-44D4-862D-B9D1003A5B9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7">
            <a:extLst>
              <a:ext uri="{FF2B5EF4-FFF2-40B4-BE49-F238E27FC236}">
                <a16:creationId xmlns:a16="http://schemas.microsoft.com/office/drawing/2014/main" id="{9E01FE89-2E40-4511-9D83-599F230DA418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  <p:cxnSp>
        <p:nvCxnSpPr>
          <p:cNvPr id="14" name="Straight Connector 18">
            <a:extLst>
              <a:ext uri="{FF2B5EF4-FFF2-40B4-BE49-F238E27FC236}">
                <a16:creationId xmlns:a16="http://schemas.microsoft.com/office/drawing/2014/main" id="{E068DF09-F3AC-4147-8CFC-129D45D97004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43538834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579E7B71-6AD0-4E1E-9DFA-F25D5A02CBFE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1F73898-4822-4193-A24E-31979A04FA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2316705"/>
            <a:ext cx="10515600" cy="1500182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SECTION</a:t>
            </a:r>
            <a:br>
              <a:rPr lang="en-US"/>
            </a:br>
            <a:r>
              <a:rPr lang="en-US"/>
              <a:t>DIVIDER SLIDE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ED2D0C9-B9A4-4BED-896C-249CF93F5B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4083024"/>
            <a:ext cx="10515600" cy="770327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Section Subtitle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A7E66F5-2AF9-48CA-9103-9213240FBE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D14791-B237-4284-AEDD-3CB7AB30EB6F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0775B63-68CC-4065-ACF3-20795C9CCE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D0B0872-0A02-4927-A570-5398106EF7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074B6B-64A1-43B0-8530-1E3C7C29B44B}" type="slidenum">
              <a:t>‹#›</a:t>
            </a:fld>
            <a:endParaRPr lang="en-US"/>
          </a:p>
        </p:txBody>
      </p:sp>
      <p:cxnSp>
        <p:nvCxnSpPr>
          <p:cNvPr id="8" name="Straight Connector 6">
            <a:extLst>
              <a:ext uri="{FF2B5EF4-FFF2-40B4-BE49-F238E27FC236}">
                <a16:creationId xmlns:a16="http://schemas.microsoft.com/office/drawing/2014/main" id="{ABDBC895-6D72-43D3-82D5-1AA75E24D67A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9" name="Rectangle 7">
            <a:extLst>
              <a:ext uri="{FF2B5EF4-FFF2-40B4-BE49-F238E27FC236}">
                <a16:creationId xmlns:a16="http://schemas.microsoft.com/office/drawing/2014/main" id="{5E8C5B02-0AE9-4ADF-8297-05713712DFFB}"/>
              </a:ext>
            </a:extLst>
          </p:cNvPr>
          <p:cNvSpPr/>
          <p:nvPr/>
        </p:nvSpPr>
        <p:spPr>
          <a:xfrm>
            <a:off x="687290" y="0"/>
            <a:ext cx="71999" cy="3672001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10" name="Straight Connector 10">
            <a:extLst>
              <a:ext uri="{FF2B5EF4-FFF2-40B4-BE49-F238E27FC236}">
                <a16:creationId xmlns:a16="http://schemas.microsoft.com/office/drawing/2014/main" id="{868E6B12-9C71-45C6-9D34-7BB9842E8525}"/>
              </a:ext>
            </a:extLst>
          </p:cNvPr>
          <p:cNvCxnSpPr/>
          <p:nvPr/>
        </p:nvCxnSpPr>
        <p:spPr>
          <a:xfrm>
            <a:off x="1068860" y="3940725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1" name="Straight Connector 11">
            <a:extLst>
              <a:ext uri="{FF2B5EF4-FFF2-40B4-BE49-F238E27FC236}">
                <a16:creationId xmlns:a16="http://schemas.microsoft.com/office/drawing/2014/main" id="{E2085A53-CCD3-40E2-B47E-2714B680FB75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8B9584A5-9313-48A5-8456-1C6332307D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3">
            <a:extLst>
              <a:ext uri="{FF2B5EF4-FFF2-40B4-BE49-F238E27FC236}">
                <a16:creationId xmlns:a16="http://schemas.microsoft.com/office/drawing/2014/main" id="{F186DA3C-6BDF-4513-A379-A460496DF177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709858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Section Header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91C902DA-555D-4307-8DB4-A299076CCAD3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7999894-DFCE-41C4-A9F6-6A748C77CD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2781915"/>
            <a:ext cx="10515600" cy="1500182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SECTION</a:t>
            </a:r>
            <a:br>
              <a:rPr lang="en-US"/>
            </a:br>
            <a:r>
              <a:rPr lang="en-US"/>
              <a:t>DIVIDER SLIDE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045C219-957B-4ECC-A189-47E1162EF7B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4548243"/>
            <a:ext cx="10515600" cy="770327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Section Subtitle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B4DE878-A657-488B-A54E-4477AD70DA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187369-1E05-484F-B051-442B646B54F0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8724005-8940-4E3A-8BB3-669BB1A0B3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28801" y="6159398"/>
            <a:ext cx="2919889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9693625-89FD-4387-847B-2516C94BA7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A1DD0A-EFC0-4D69-83A4-CEF44F1A243F}" type="slidenum"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E6A324-0020-451C-AFAA-39569EFA5FA3}"/>
              </a:ext>
            </a:extLst>
          </p:cNvPr>
          <p:cNvSpPr/>
          <p:nvPr/>
        </p:nvSpPr>
        <p:spPr>
          <a:xfrm>
            <a:off x="687290" y="3185998"/>
            <a:ext cx="71999" cy="3672001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0">
            <a:extLst>
              <a:ext uri="{FF2B5EF4-FFF2-40B4-BE49-F238E27FC236}">
                <a16:creationId xmlns:a16="http://schemas.microsoft.com/office/drawing/2014/main" id="{01E85630-2C19-4732-B116-E88E2126DBA8}"/>
              </a:ext>
            </a:extLst>
          </p:cNvPr>
          <p:cNvCxnSpPr/>
          <p:nvPr/>
        </p:nvCxnSpPr>
        <p:spPr>
          <a:xfrm>
            <a:off x="1068860" y="4405944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1">
            <a:extLst>
              <a:ext uri="{FF2B5EF4-FFF2-40B4-BE49-F238E27FC236}">
                <a16:creationId xmlns:a16="http://schemas.microsoft.com/office/drawing/2014/main" id="{BCFF7A4D-0B81-4957-B72C-FA7C8D1E280C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EE6F0C60-ED36-45AF-AF1D-B86DC05BE73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2" name="Straight Connector 13">
            <a:extLst>
              <a:ext uri="{FF2B5EF4-FFF2-40B4-BE49-F238E27FC236}">
                <a16:creationId xmlns:a16="http://schemas.microsoft.com/office/drawing/2014/main" id="{815EDB90-492B-4F13-91D4-20AAB447C005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3851481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Section Header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E0895-5A46-489D-AE09-D0D781BBE7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98818" y="4537307"/>
            <a:ext cx="9384761" cy="915872"/>
          </a:xfrm>
        </p:spPr>
        <p:txBody>
          <a:bodyPr anchor="b"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SECTION DIVIDER SLIDE</a:t>
            </a:r>
          </a:p>
        </p:txBody>
      </p:sp>
      <p:sp>
        <p:nvSpPr>
          <p:cNvPr id="3" name="Rectangle 18">
            <a:extLst>
              <a:ext uri="{FF2B5EF4-FFF2-40B4-BE49-F238E27FC236}">
                <a16:creationId xmlns:a16="http://schemas.microsoft.com/office/drawing/2014/main" id="{08DC4F0E-EF23-4CE5-90CF-947F9524D3E5}"/>
              </a:ext>
            </a:extLst>
          </p:cNvPr>
          <p:cNvSpPr/>
          <p:nvPr/>
        </p:nvSpPr>
        <p:spPr>
          <a:xfrm>
            <a:off x="0" y="0"/>
            <a:ext cx="12191996" cy="4445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CECE78-467F-4F11-8B55-A7FAD70B00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258319-B52B-49B6-9D62-702D1E58C459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F95DD-40DA-4DE0-A173-A993FB2FC9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98818" y="6159398"/>
            <a:ext cx="2616162" cy="384203"/>
          </a:xfrm>
        </p:spPr>
        <p:txBody>
          <a:bodyPr/>
          <a:lstStyle>
            <a:lvl1pPr>
              <a:defRPr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79C5C-8F83-4116-AB85-2BF4D43476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3B2CAC"/>
                </a:solidFill>
              </a:defRPr>
            </a:lvl1pPr>
          </a:lstStyle>
          <a:p>
            <a:pPr lvl="0"/>
            <a:fld id="{4E4C9830-6CF0-413A-AFBD-AB0375FADB62}" type="slidenum">
              <a:t>‹#›</a:t>
            </a:fld>
            <a:endParaRPr lang="en-US"/>
          </a:p>
        </p:txBody>
      </p:sp>
      <p:cxnSp>
        <p:nvCxnSpPr>
          <p:cNvPr id="7" name="Straight Connector 11">
            <a:extLst>
              <a:ext uri="{FF2B5EF4-FFF2-40B4-BE49-F238E27FC236}">
                <a16:creationId xmlns:a16="http://schemas.microsoft.com/office/drawing/2014/main" id="{FCFF98D8-A2D5-4EF2-B785-0911A6166979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146B4200-29DE-4140-8198-5B96388841F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36D96BB6-C922-4875-9E2B-8A432A8AC523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  <p:sp>
        <p:nvSpPr>
          <p:cNvPr id="10" name="Rectangle 15">
            <a:extLst>
              <a:ext uri="{FF2B5EF4-FFF2-40B4-BE49-F238E27FC236}">
                <a16:creationId xmlns:a16="http://schemas.microsoft.com/office/drawing/2014/main" id="{81549BBA-9B22-4DC4-80B7-53048B501BC5}"/>
              </a:ext>
            </a:extLst>
          </p:cNvPr>
          <p:cNvSpPr/>
          <p:nvPr/>
        </p:nvSpPr>
        <p:spPr>
          <a:xfrm>
            <a:off x="1283369" y="4914003"/>
            <a:ext cx="71999" cy="1943996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E18DE07C-0BA9-400A-AE93-57EC50916A7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98818" y="5702939"/>
            <a:ext cx="9384761" cy="526932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Section Subtitle</a:t>
            </a:r>
          </a:p>
        </p:txBody>
      </p:sp>
      <p:cxnSp>
        <p:nvCxnSpPr>
          <p:cNvPr id="12" name="Straight Connector 20">
            <a:extLst>
              <a:ext uri="{FF2B5EF4-FFF2-40B4-BE49-F238E27FC236}">
                <a16:creationId xmlns:a16="http://schemas.microsoft.com/office/drawing/2014/main" id="{C0037B16-0019-4CC8-BA08-E1EA9F744300}"/>
              </a:ext>
            </a:extLst>
          </p:cNvPr>
          <p:cNvCxnSpPr/>
          <p:nvPr/>
        </p:nvCxnSpPr>
        <p:spPr>
          <a:xfrm>
            <a:off x="1838885" y="5560640"/>
            <a:ext cx="630936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55066116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Section Header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3F72FF7F-49CA-4F7B-A86C-21B5D69A0FA0}"/>
              </a:ext>
            </a:extLst>
          </p:cNvPr>
          <p:cNvSpPr/>
          <p:nvPr/>
        </p:nvSpPr>
        <p:spPr>
          <a:xfrm>
            <a:off x="119996" y="116997"/>
            <a:ext cx="11952003" cy="6623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w="27304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23F2EDA-1E67-46FC-BEFD-D381842E89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2316705"/>
            <a:ext cx="9556065" cy="1500182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SECTION</a:t>
            </a:r>
            <a:br>
              <a:rPr lang="en-US"/>
            </a:br>
            <a:r>
              <a:rPr lang="en-US"/>
              <a:t>DIVIDER SLIDE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8888FFB-AB8B-4F0A-8363-14EABCA1E03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27523" y="4083024"/>
            <a:ext cx="9556065" cy="770327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Section Subtitle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8E63A83-4C29-40B3-ACEB-A39422DB58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A001BF-A765-4DB1-98F3-7F0E1B3217A7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08AF88B-1B9F-4536-B2FF-41BCC13AB3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A622F3B-DAFA-48EE-865A-5AEB8340CE3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84FB4F-D69F-4B58-9CD9-6C38188EA456}" type="slidenum"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10871CE-1FF6-48E0-B673-B88879F01C37}"/>
              </a:ext>
            </a:extLst>
          </p:cNvPr>
          <p:cNvSpPr/>
          <p:nvPr/>
        </p:nvSpPr>
        <p:spPr>
          <a:xfrm>
            <a:off x="1285170" y="255684"/>
            <a:ext cx="71999" cy="3411983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0">
            <a:extLst>
              <a:ext uri="{FF2B5EF4-FFF2-40B4-BE49-F238E27FC236}">
                <a16:creationId xmlns:a16="http://schemas.microsoft.com/office/drawing/2014/main" id="{74C814ED-39A5-49F0-9A10-F1A3A7E1A2CD}"/>
              </a:ext>
            </a:extLst>
          </p:cNvPr>
          <p:cNvCxnSpPr/>
          <p:nvPr/>
        </p:nvCxnSpPr>
        <p:spPr>
          <a:xfrm>
            <a:off x="1666740" y="3940725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1">
            <a:extLst>
              <a:ext uri="{FF2B5EF4-FFF2-40B4-BE49-F238E27FC236}">
                <a16:creationId xmlns:a16="http://schemas.microsoft.com/office/drawing/2014/main" id="{88F9DBD9-C20A-4DE9-B14C-8083DF0D1E73}"/>
              </a:ext>
            </a:extLst>
          </p:cNvPr>
          <p:cNvCxnSpPr/>
          <p:nvPr/>
        </p:nvCxnSpPr>
        <p:spPr>
          <a:xfrm>
            <a:off x="10939726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4A482A7C-98A7-423D-91B6-E1958A56849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832540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2" name="Straight Connector 20">
            <a:extLst>
              <a:ext uri="{FF2B5EF4-FFF2-40B4-BE49-F238E27FC236}">
                <a16:creationId xmlns:a16="http://schemas.microsoft.com/office/drawing/2014/main" id="{B5CE4118-6137-4B79-A654-16FD613D582D}"/>
              </a:ext>
            </a:extLst>
          </p:cNvPr>
          <p:cNvCxnSpPr/>
          <p:nvPr/>
        </p:nvCxnSpPr>
        <p:spPr>
          <a:xfrm flipV="1">
            <a:off x="11663290" y="6300216"/>
            <a:ext cx="0" cy="310228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3" name="Straight Connector 13">
            <a:extLst>
              <a:ext uri="{FF2B5EF4-FFF2-40B4-BE49-F238E27FC236}">
                <a16:creationId xmlns:a16="http://schemas.microsoft.com/office/drawing/2014/main" id="{C8682F07-41FA-4A7D-B895-C3BB28D16F48}"/>
              </a:ext>
            </a:extLst>
          </p:cNvPr>
          <p:cNvCxnSpPr/>
          <p:nvPr/>
        </p:nvCxnSpPr>
        <p:spPr>
          <a:xfrm>
            <a:off x="256370" y="6168359"/>
            <a:ext cx="150842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10364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Section Header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DBFC345A-7300-456B-BC71-A60E77C5F6D9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F1B45F4-5C8F-47E5-B119-A6E4B88D6E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1443654"/>
            <a:ext cx="4143557" cy="153657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SECTION</a:t>
            </a:r>
            <a:br>
              <a:rPr lang="en-US"/>
            </a:br>
            <a:r>
              <a:rPr lang="en-US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8C979-C58D-497A-BB9D-5788311930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1FB9EE-80EE-42F3-BF13-3D248F3ECFE7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506CED-6A6D-4085-AB3A-603F0BAEE8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565F8F-363E-42E9-BBFB-6CEEEFFCB5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993553-E400-407D-96C6-F6735507FEC4}" type="slidenum">
              <a:t>‹#›</a:t>
            </a:fld>
            <a:endParaRPr lang="en-US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9E250E00-BDD0-438F-94B2-445C25B0E999}"/>
              </a:ext>
            </a:extLst>
          </p:cNvPr>
          <p:cNvSpPr/>
          <p:nvPr/>
        </p:nvSpPr>
        <p:spPr>
          <a:xfrm>
            <a:off x="1285170" y="1684525"/>
            <a:ext cx="71999" cy="93599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8" name="Straight Connector 9">
            <a:extLst>
              <a:ext uri="{FF2B5EF4-FFF2-40B4-BE49-F238E27FC236}">
                <a16:creationId xmlns:a16="http://schemas.microsoft.com/office/drawing/2014/main" id="{373B7F42-71D3-44B6-8E70-D220181B4F7D}"/>
              </a:ext>
            </a:extLst>
          </p:cNvPr>
          <p:cNvCxnSpPr/>
          <p:nvPr/>
        </p:nvCxnSpPr>
        <p:spPr>
          <a:xfrm>
            <a:off x="1666740" y="2882481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9" name="Subtitle 2">
            <a:extLst>
              <a:ext uri="{FF2B5EF4-FFF2-40B4-BE49-F238E27FC236}">
                <a16:creationId xmlns:a16="http://schemas.microsoft.com/office/drawing/2014/main" id="{B8D6A4D8-8021-49D2-BF7F-6A4064E2EE0E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527523" y="3023125"/>
            <a:ext cx="4143557" cy="692593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Slide Subtitle</a:t>
            </a:r>
          </a:p>
        </p:txBody>
      </p:sp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681F0DB3-6DCF-414F-BF54-8C5C84288F15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1650F67-81F2-4652-A412-8E6EE21D1D3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2" name="Straight Connector 17">
            <a:extLst>
              <a:ext uri="{FF2B5EF4-FFF2-40B4-BE49-F238E27FC236}">
                <a16:creationId xmlns:a16="http://schemas.microsoft.com/office/drawing/2014/main" id="{CA8520C4-506C-4E86-9DD7-58E7102BA246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3" name="Straight Connector 18">
            <a:extLst>
              <a:ext uri="{FF2B5EF4-FFF2-40B4-BE49-F238E27FC236}">
                <a16:creationId xmlns:a16="http://schemas.microsoft.com/office/drawing/2014/main" id="{2067FEAC-FBAA-4B88-8A66-EC41C7879BBB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97661126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Section Header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888EA371-9885-4392-8994-9FF2ECB5D3EE}"/>
              </a:ext>
            </a:extLst>
          </p:cNvPr>
          <p:cNvSpPr/>
          <p:nvPr/>
        </p:nvSpPr>
        <p:spPr>
          <a:xfrm>
            <a:off x="6096003" y="0"/>
            <a:ext cx="6096003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969B415-C399-464D-BF05-63C509A238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1700326"/>
            <a:ext cx="4143557" cy="1536576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SECTION</a:t>
            </a:r>
            <a:br>
              <a:rPr lang="en-US"/>
            </a:br>
            <a:r>
              <a:rPr lang="en-US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F2FA8-12E8-4369-A39E-B92FF90044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ED4004-E008-44AF-BAE7-3A25D03370E1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CE37F2-F5EB-4C84-BB8C-21577D6E3D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F36B7-9D09-44A1-B64B-F9392B6647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7C81CD-C705-4146-95BA-A3C3C275D6B6}" type="slidenum">
              <a:t>‹#›</a:t>
            </a:fld>
            <a:endParaRPr lang="en-US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1E0BCFE7-039D-4BF6-8BC7-7A7EE13F787A}"/>
              </a:ext>
            </a:extLst>
          </p:cNvPr>
          <p:cNvSpPr/>
          <p:nvPr/>
        </p:nvSpPr>
        <p:spPr>
          <a:xfrm>
            <a:off x="1285170" y="1941198"/>
            <a:ext cx="71999" cy="935998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8" name="Straight Connector 9">
            <a:extLst>
              <a:ext uri="{FF2B5EF4-FFF2-40B4-BE49-F238E27FC236}">
                <a16:creationId xmlns:a16="http://schemas.microsoft.com/office/drawing/2014/main" id="{E7068A3A-E946-4E07-8468-E33C4D14BC64}"/>
              </a:ext>
            </a:extLst>
          </p:cNvPr>
          <p:cNvCxnSpPr/>
          <p:nvPr/>
        </p:nvCxnSpPr>
        <p:spPr>
          <a:xfrm>
            <a:off x="1666740" y="3139153"/>
            <a:ext cx="630936" cy="0"/>
          </a:xfrm>
          <a:prstGeom prst="straightConnector1">
            <a:avLst/>
          </a:prstGeom>
          <a:noFill/>
          <a:ln w="19046" cap="flat">
            <a:solidFill>
              <a:srgbClr val="BE005A"/>
            </a:solidFill>
            <a:prstDash val="solid"/>
            <a:miter/>
          </a:ln>
        </p:spPr>
      </p:cxnSp>
      <p:sp>
        <p:nvSpPr>
          <p:cNvPr id="9" name="Subtitle 2">
            <a:extLst>
              <a:ext uri="{FF2B5EF4-FFF2-40B4-BE49-F238E27FC236}">
                <a16:creationId xmlns:a16="http://schemas.microsoft.com/office/drawing/2014/main" id="{9CC4A677-F758-4FAE-8983-69C3B56AFA1C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527523" y="3279797"/>
            <a:ext cx="4143557" cy="692593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Slide Subtitle</a:t>
            </a:r>
          </a:p>
        </p:txBody>
      </p:sp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C9B000AA-0EB7-411D-B320-769044C4D802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BFB18323-F63E-4071-8F40-695C288CA3F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2" name="Straight Connector 17">
            <a:extLst>
              <a:ext uri="{FF2B5EF4-FFF2-40B4-BE49-F238E27FC236}">
                <a16:creationId xmlns:a16="http://schemas.microsoft.com/office/drawing/2014/main" id="{CD1644AF-4F2C-4105-A89F-0F80E737DABF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  <p:cxnSp>
        <p:nvCxnSpPr>
          <p:cNvPr id="13" name="Straight Connector 18">
            <a:extLst>
              <a:ext uri="{FF2B5EF4-FFF2-40B4-BE49-F238E27FC236}">
                <a16:creationId xmlns:a16="http://schemas.microsoft.com/office/drawing/2014/main" id="{BBB54CB8-7357-4BBA-96BF-3B22BA10BD79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4893784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8">
            <a:extLst>
              <a:ext uri="{FF2B5EF4-FFF2-40B4-BE49-F238E27FC236}">
                <a16:creationId xmlns:a16="http://schemas.microsoft.com/office/drawing/2014/main" id="{0154534E-7CD7-47BB-AFDD-EE2CD18FA73F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5397039-9DC2-4E54-A5A3-EE4C95F895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724195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TWO CONTENT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602E165-2171-4382-B376-B5FE7E3DF6B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272009"/>
            <a:ext cx="5157782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8F5A1CC3-C64B-48EE-862A-358A6974184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28801" y="3386142"/>
            <a:ext cx="5157782" cy="2773256"/>
          </a:xfrm>
        </p:spPr>
        <p:txBody>
          <a:bodyPr/>
          <a:lstStyle>
            <a:lvl1pPr marL="179999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EA4CA21-1B93-4A90-8E85-F2210E275EE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4744" y="2272009"/>
            <a:ext cx="5183184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BA134D-EE1D-4E94-AF8E-44D776E158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B0CB88-23A1-4DFE-920B-1A631349E575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84B959-47A7-48EC-ABC1-EA3C735FA5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A0C87A-E417-4FA0-B61C-CA571C7CAC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D4CE16-98A4-4BEB-B7F0-CE3C34133A05}" type="slidenum"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62D1C2-3CC5-47DF-817D-E4A97FDEF3C0}"/>
              </a:ext>
            </a:extLst>
          </p:cNvPr>
          <p:cNvSpPr/>
          <p:nvPr/>
        </p:nvSpPr>
        <p:spPr>
          <a:xfrm>
            <a:off x="687290" y="0"/>
            <a:ext cx="71999" cy="18288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7FA56B2-B06A-4EA5-814D-6B91CA42119E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0B255A85-C06A-4D69-B9B1-12840E989D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A9A712A-04AF-4ADD-AD7A-82E2BCCC88C6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3D22EF0-C759-4EC0-98B9-61FCE2839734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F6F5A9E-E198-48F1-8ADA-2B51155070B6}"/>
              </a:ext>
            </a:extLst>
          </p:cNvPr>
          <p:cNvCxnSpPr/>
          <p:nvPr/>
        </p:nvCxnSpPr>
        <p:spPr>
          <a:xfrm>
            <a:off x="1068860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72AB072-3AFC-4B70-9EB0-75D807D3CBFD}"/>
              </a:ext>
            </a:extLst>
          </p:cNvPr>
          <p:cNvCxnSpPr/>
          <p:nvPr/>
        </p:nvCxnSpPr>
        <p:spPr>
          <a:xfrm>
            <a:off x="6412239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D8F8710C-6AE3-451A-A482-8C8DE95BAC6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310146" y="3386142"/>
            <a:ext cx="5157782" cy="2773256"/>
          </a:xfrm>
        </p:spPr>
        <p:txBody>
          <a:bodyPr/>
          <a:lstStyle>
            <a:lvl1pPr marL="179999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7916697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>
            <a:extLst>
              <a:ext uri="{FF2B5EF4-FFF2-40B4-BE49-F238E27FC236}">
                <a16:creationId xmlns:a16="http://schemas.microsoft.com/office/drawing/2014/main" id="{E9CF90FF-C2E4-4E5D-B456-ED63F2C07EF5}"/>
              </a:ext>
            </a:extLst>
          </p:cNvPr>
          <p:cNvSpPr/>
          <p:nvPr/>
        </p:nvSpPr>
        <p:spPr>
          <a:xfrm>
            <a:off x="0" y="5532440"/>
            <a:ext cx="12191996" cy="1325559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3406391-C708-4D70-8308-A124420AFC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724195"/>
            <a:ext cx="10515600" cy="132555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TWO CONTENT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BBAD70-F14E-4BE8-9D57-14FF7652834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272009"/>
            <a:ext cx="5157782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29D31977-67BA-45C8-812C-98087A6047C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28801" y="3386142"/>
            <a:ext cx="5157782" cy="2015246"/>
          </a:xfrm>
        </p:spPr>
        <p:txBody>
          <a:bodyPr/>
          <a:lstStyle>
            <a:lvl1pPr marL="179999" indent="-179999">
              <a:lnSpc>
                <a:spcPct val="100000"/>
              </a:lnSpc>
              <a:spcBef>
                <a:spcPts val="600"/>
              </a:spcBef>
              <a:buClr>
                <a:srgbClr val="BE005A"/>
              </a:buClr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8D550E22-4B37-4C8B-9D0D-185594FFC02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4744" y="2272009"/>
            <a:ext cx="5183184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455B5FC9-2044-408A-99F7-1189327D6FF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84744" y="3386142"/>
            <a:ext cx="5183184" cy="2015246"/>
          </a:xfrm>
        </p:spPr>
        <p:txBody>
          <a:bodyPr/>
          <a:lstStyle>
            <a:lvl1pPr>
              <a:lnSpc>
                <a:spcPct val="100000"/>
              </a:lnSpc>
              <a:spcBef>
                <a:spcPts val="600"/>
              </a:spcBef>
              <a:buClr>
                <a:srgbClr val="3B2CAC"/>
              </a:buClr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1C4BF667-3B1C-483E-91A5-ACDB32CCA0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03928A-48D5-4EB6-B19B-7B1475484EC9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C006D3FF-4806-4790-BE24-1B4B16AA60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F93B894C-88DC-4609-B14D-ECB57264AC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6BDCAF-C77A-4B65-98F1-7BAECE85BB4A}" type="slidenum">
              <a:t>‹#›</a:t>
            </a:fld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7BB37B75-21E2-49E0-9F5B-F85B66340125}"/>
              </a:ext>
            </a:extLst>
          </p:cNvPr>
          <p:cNvSpPr/>
          <p:nvPr/>
        </p:nvSpPr>
        <p:spPr>
          <a:xfrm>
            <a:off x="687290" y="0"/>
            <a:ext cx="71999" cy="1828800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12" name="Straight Connector 10">
            <a:extLst>
              <a:ext uri="{FF2B5EF4-FFF2-40B4-BE49-F238E27FC236}">
                <a16:creationId xmlns:a16="http://schemas.microsoft.com/office/drawing/2014/main" id="{9C6137E2-997E-41ED-9B12-8DBCFEECCB27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3B2CAC"/>
            </a:solidFill>
            <a:prstDash val="solid"/>
            <a:miter/>
          </a:ln>
        </p:spPr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625CC6D-772E-40CF-BC7B-E4EDDEDF6DA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4" name="Straight Connector 12">
            <a:extLst>
              <a:ext uri="{FF2B5EF4-FFF2-40B4-BE49-F238E27FC236}">
                <a16:creationId xmlns:a16="http://schemas.microsoft.com/office/drawing/2014/main" id="{81F82CB1-82B8-412F-A439-B518C4BDA1B6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5" name="Straight Connector 13">
            <a:extLst>
              <a:ext uri="{FF2B5EF4-FFF2-40B4-BE49-F238E27FC236}">
                <a16:creationId xmlns:a16="http://schemas.microsoft.com/office/drawing/2014/main" id="{A76AD85C-8563-4C79-8C25-0D16EA62FE17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6" name="Straight Connector 14">
            <a:extLst>
              <a:ext uri="{FF2B5EF4-FFF2-40B4-BE49-F238E27FC236}">
                <a16:creationId xmlns:a16="http://schemas.microsoft.com/office/drawing/2014/main" id="{10401CFE-67A6-44A3-A110-220C58C0FE1D}"/>
              </a:ext>
            </a:extLst>
          </p:cNvPr>
          <p:cNvCxnSpPr/>
          <p:nvPr/>
        </p:nvCxnSpPr>
        <p:spPr>
          <a:xfrm>
            <a:off x="1068860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BE005A"/>
            </a:solidFill>
            <a:prstDash val="solid"/>
            <a:miter/>
          </a:ln>
        </p:spPr>
      </p:cxnSp>
      <p:cxnSp>
        <p:nvCxnSpPr>
          <p:cNvPr id="17" name="Straight Connector 15">
            <a:extLst>
              <a:ext uri="{FF2B5EF4-FFF2-40B4-BE49-F238E27FC236}">
                <a16:creationId xmlns:a16="http://schemas.microsoft.com/office/drawing/2014/main" id="{36D26FEB-BAD7-4AB4-87B4-B6AD927AE0C1}"/>
              </a:ext>
            </a:extLst>
          </p:cNvPr>
          <p:cNvCxnSpPr/>
          <p:nvPr/>
        </p:nvCxnSpPr>
        <p:spPr>
          <a:xfrm>
            <a:off x="6412239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2243152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>
            <a:extLst>
              <a:ext uri="{FF2B5EF4-FFF2-40B4-BE49-F238E27FC236}">
                <a16:creationId xmlns:a16="http://schemas.microsoft.com/office/drawing/2014/main" id="{BC080893-10AF-414C-A68E-A4D5E50A39A0}"/>
              </a:ext>
            </a:extLst>
          </p:cNvPr>
          <p:cNvSpPr/>
          <p:nvPr/>
        </p:nvSpPr>
        <p:spPr>
          <a:xfrm>
            <a:off x="119996" y="116997"/>
            <a:ext cx="11952003" cy="6623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w="27304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B972112-B3AD-4E78-A2E4-7F31FB9FD7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724195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TWO CONTENT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A87A22-F58C-47E0-B65B-FA073F9B0AF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272009"/>
            <a:ext cx="5157782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C4BF2-C9F6-4B6F-A0D2-8B3DC616A8E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4744" y="2272009"/>
            <a:ext cx="5183184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EB147B18-E53C-4D35-9011-AADA81B80F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497411-6D78-4B50-BFF0-0C47A6E794B4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ACE703C8-D6FD-4329-ABF3-6B95EADD16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AAD136F-F8A7-4E7A-A318-DB1E0245AA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B0667C-608A-4430-8824-89952370CCF3}" type="slidenum">
              <a:t>‹#›</a:t>
            </a:fld>
            <a:endParaRPr lang="en-US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8177157E-FA95-486B-A4C1-DDEB5690B29D}"/>
              </a:ext>
            </a:extLst>
          </p:cNvPr>
          <p:cNvSpPr/>
          <p:nvPr/>
        </p:nvSpPr>
        <p:spPr>
          <a:xfrm>
            <a:off x="687290" y="255684"/>
            <a:ext cx="71999" cy="1573115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10" name="Straight Connector 14">
            <a:extLst>
              <a:ext uri="{FF2B5EF4-FFF2-40B4-BE49-F238E27FC236}">
                <a16:creationId xmlns:a16="http://schemas.microsoft.com/office/drawing/2014/main" id="{430914B4-AD3F-46F6-9AF8-E4BF21CDF0D1}"/>
              </a:ext>
            </a:extLst>
          </p:cNvPr>
          <p:cNvCxnSpPr/>
          <p:nvPr/>
        </p:nvCxnSpPr>
        <p:spPr>
          <a:xfrm>
            <a:off x="1068860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1" name="Straight Connector 15">
            <a:extLst>
              <a:ext uri="{FF2B5EF4-FFF2-40B4-BE49-F238E27FC236}">
                <a16:creationId xmlns:a16="http://schemas.microsoft.com/office/drawing/2014/main" id="{518D8CF0-0FFF-416C-A0C6-37096314FDF6}"/>
              </a:ext>
            </a:extLst>
          </p:cNvPr>
          <p:cNvCxnSpPr/>
          <p:nvPr/>
        </p:nvCxnSpPr>
        <p:spPr>
          <a:xfrm>
            <a:off x="6412239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2" name="Straight Connector 19">
            <a:extLst>
              <a:ext uri="{FF2B5EF4-FFF2-40B4-BE49-F238E27FC236}">
                <a16:creationId xmlns:a16="http://schemas.microsoft.com/office/drawing/2014/main" id="{0294CB28-CC72-456A-BF16-A55951FFA80D}"/>
              </a:ext>
            </a:extLst>
          </p:cNvPr>
          <p:cNvCxnSpPr/>
          <p:nvPr/>
        </p:nvCxnSpPr>
        <p:spPr>
          <a:xfrm>
            <a:off x="10939726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D7AE97D9-C8AD-4F10-80C2-5F67D8319F8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832540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4" name="Straight Connector 22">
            <a:extLst>
              <a:ext uri="{FF2B5EF4-FFF2-40B4-BE49-F238E27FC236}">
                <a16:creationId xmlns:a16="http://schemas.microsoft.com/office/drawing/2014/main" id="{C6543070-F176-4552-85F0-2D73DEF4FDA3}"/>
              </a:ext>
            </a:extLst>
          </p:cNvPr>
          <p:cNvCxnSpPr/>
          <p:nvPr/>
        </p:nvCxnSpPr>
        <p:spPr>
          <a:xfrm flipV="1">
            <a:off x="11663290" y="6300216"/>
            <a:ext cx="0" cy="310228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5" name="Straight Connector 18">
            <a:extLst>
              <a:ext uri="{FF2B5EF4-FFF2-40B4-BE49-F238E27FC236}">
                <a16:creationId xmlns:a16="http://schemas.microsoft.com/office/drawing/2014/main" id="{005A7B5C-382E-4B55-936B-735ADDC4B661}"/>
              </a:ext>
            </a:extLst>
          </p:cNvPr>
          <p:cNvCxnSpPr/>
          <p:nvPr/>
        </p:nvCxnSpPr>
        <p:spPr>
          <a:xfrm>
            <a:off x="256370" y="6168359"/>
            <a:ext cx="150842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D38FDD35-2558-4A35-89B1-12915554B41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28801" y="3386142"/>
            <a:ext cx="5157782" cy="2773256"/>
          </a:xfrm>
        </p:spPr>
        <p:txBody>
          <a:bodyPr/>
          <a:lstStyle>
            <a:lvl1pPr marL="179999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1E6CE595-71D7-42DE-B130-4D595006115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310146" y="3386142"/>
            <a:ext cx="5157782" cy="2773256"/>
          </a:xfrm>
        </p:spPr>
        <p:txBody>
          <a:bodyPr/>
          <a:lstStyle>
            <a:lvl1pPr marL="179999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08670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3A50926A-458B-4A12-8F69-35AD314A3122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CDE888-E4D2-468C-A6C2-C100C76BDA2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55330" y="2272009"/>
            <a:ext cx="4759644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302DB00-05FC-4180-80B2-602698C355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630862"/>
            <a:ext cx="4143557" cy="153657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TWO CONTENT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B34DA14-85E7-4F3A-9E21-03AFCFD0B0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B2615C-B320-416E-9CAB-B2D23510210F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F3BEFA3-AB99-4407-B090-31F98E9A59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2B2B76B-21AB-4A78-B09A-37D281E47D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BA5ACF-3447-43DB-B2CF-2C0B060F7051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A3E0D8A6-0070-4501-8138-986EAE428CA7}"/>
              </a:ext>
            </a:extLst>
          </p:cNvPr>
          <p:cNvSpPr/>
          <p:nvPr/>
        </p:nvSpPr>
        <p:spPr>
          <a:xfrm>
            <a:off x="1285170" y="871724"/>
            <a:ext cx="71999" cy="93599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2">
            <a:extLst>
              <a:ext uri="{FF2B5EF4-FFF2-40B4-BE49-F238E27FC236}">
                <a16:creationId xmlns:a16="http://schemas.microsoft.com/office/drawing/2014/main" id="{400C5FDC-3E08-43CF-8F95-968D63646C42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329C5B74-2F3A-48EB-8718-C2E3734D87B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7">
            <a:extLst>
              <a:ext uri="{FF2B5EF4-FFF2-40B4-BE49-F238E27FC236}">
                <a16:creationId xmlns:a16="http://schemas.microsoft.com/office/drawing/2014/main" id="{47906AA7-2671-4F88-8519-51ECFDD37F24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1F34694E-3566-4FEE-B723-80F2153A930D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CA8D6E00-36BA-406D-92E1-52CC12C85EA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11272" y="2272009"/>
            <a:ext cx="4783080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4" name="Straight Connector 21">
            <a:extLst>
              <a:ext uri="{FF2B5EF4-FFF2-40B4-BE49-F238E27FC236}">
                <a16:creationId xmlns:a16="http://schemas.microsoft.com/office/drawing/2014/main" id="{B5827907-DF5A-4BA3-A7C4-63D7D9DB9673}"/>
              </a:ext>
            </a:extLst>
          </p:cNvPr>
          <p:cNvCxnSpPr/>
          <p:nvPr/>
        </p:nvCxnSpPr>
        <p:spPr>
          <a:xfrm>
            <a:off x="1695389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5" name="Straight Connector 22">
            <a:extLst>
              <a:ext uri="{FF2B5EF4-FFF2-40B4-BE49-F238E27FC236}">
                <a16:creationId xmlns:a16="http://schemas.microsoft.com/office/drawing/2014/main" id="{89E67317-C1A6-4D6F-AC88-BD9C59B7C35A}"/>
              </a:ext>
            </a:extLst>
          </p:cNvPr>
          <p:cNvCxnSpPr/>
          <p:nvPr/>
        </p:nvCxnSpPr>
        <p:spPr>
          <a:xfrm>
            <a:off x="7038767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5F5756EA-A735-4626-B40C-69A67545EB2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527523" y="3386142"/>
            <a:ext cx="4783070" cy="2773256"/>
          </a:xfrm>
        </p:spPr>
        <p:txBody>
          <a:bodyPr/>
          <a:lstStyle>
            <a:lvl1pPr marL="179999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7A91FCF0-B67B-4EE6-8F00-F6281BFF01E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911272" y="3386142"/>
            <a:ext cx="4783070" cy="2773256"/>
          </a:xfrm>
        </p:spPr>
        <p:txBody>
          <a:bodyPr/>
          <a:lstStyle>
            <a:lvl1pPr marL="179999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327470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978B62F4-969A-49D6-894C-8EBD1B607053}"/>
              </a:ext>
            </a:extLst>
          </p:cNvPr>
          <p:cNvSpPr/>
          <p:nvPr/>
        </p:nvSpPr>
        <p:spPr>
          <a:xfrm>
            <a:off x="6096003" y="0"/>
            <a:ext cx="6096003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8F85E-A6F0-41ED-AF92-A7FDAA49143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55330" y="2272009"/>
            <a:ext cx="4540672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9F23BF9-4BD0-4807-B016-BFBAB70B4C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630862"/>
            <a:ext cx="4143557" cy="1536576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TWO CONTENT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7D69EE3-8B74-48B2-866A-81D7DBF1EB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39395E-0557-4B3D-8DEE-126B44B15B78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F45E783-B519-4792-9818-E704AB5A1B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CC1C919-23C3-43F1-80E0-ACAACE61A4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66479C-EFA1-4E6F-98A0-6B4C54E91B81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E64D813B-144A-4BD9-9F72-239256A5C303}"/>
              </a:ext>
            </a:extLst>
          </p:cNvPr>
          <p:cNvSpPr/>
          <p:nvPr/>
        </p:nvSpPr>
        <p:spPr>
          <a:xfrm>
            <a:off x="1285170" y="871724"/>
            <a:ext cx="71999" cy="935998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2">
            <a:extLst>
              <a:ext uri="{FF2B5EF4-FFF2-40B4-BE49-F238E27FC236}">
                <a16:creationId xmlns:a16="http://schemas.microsoft.com/office/drawing/2014/main" id="{73FB3FAE-BEA8-4EDD-BAA2-C2CFD213E37B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B88E24C1-A30A-4E11-8CB1-4684C5C9C01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7">
            <a:extLst>
              <a:ext uri="{FF2B5EF4-FFF2-40B4-BE49-F238E27FC236}">
                <a16:creationId xmlns:a16="http://schemas.microsoft.com/office/drawing/2014/main" id="{1C54452F-076F-4713-AB26-1A3F9CFD36F0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F729C231-2B1F-4398-AAAE-C29F559B4C80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EAEAF304-B257-42F6-9342-360E2F659EB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11272" y="2272009"/>
            <a:ext cx="4783080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4" name="Straight Connector 21">
            <a:extLst>
              <a:ext uri="{FF2B5EF4-FFF2-40B4-BE49-F238E27FC236}">
                <a16:creationId xmlns:a16="http://schemas.microsoft.com/office/drawing/2014/main" id="{2679E7EE-F780-4C19-B205-4BF08514F92A}"/>
              </a:ext>
            </a:extLst>
          </p:cNvPr>
          <p:cNvCxnSpPr/>
          <p:nvPr/>
        </p:nvCxnSpPr>
        <p:spPr>
          <a:xfrm>
            <a:off x="1695389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BE005A"/>
            </a:solidFill>
            <a:prstDash val="solid"/>
            <a:miter/>
          </a:ln>
        </p:spPr>
      </p:cxnSp>
      <p:cxnSp>
        <p:nvCxnSpPr>
          <p:cNvPr id="15" name="Straight Connector 22">
            <a:extLst>
              <a:ext uri="{FF2B5EF4-FFF2-40B4-BE49-F238E27FC236}">
                <a16:creationId xmlns:a16="http://schemas.microsoft.com/office/drawing/2014/main" id="{FB6A8025-B8A7-4A15-87EB-7880567266D0}"/>
              </a:ext>
            </a:extLst>
          </p:cNvPr>
          <p:cNvCxnSpPr/>
          <p:nvPr/>
        </p:nvCxnSpPr>
        <p:spPr>
          <a:xfrm>
            <a:off x="7038767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9260FFB3-9467-4C9C-B5EC-9D4A778E033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527523" y="3386142"/>
            <a:ext cx="4559070" cy="2773256"/>
          </a:xfrm>
        </p:spPr>
        <p:txBody>
          <a:bodyPr/>
          <a:lstStyle>
            <a:lvl1pPr marL="179999" indent="-179999">
              <a:lnSpc>
                <a:spcPct val="100000"/>
              </a:lnSpc>
              <a:spcBef>
                <a:spcPts val="600"/>
              </a:spcBef>
              <a:buClr>
                <a:srgbClr val="BE005A"/>
              </a:buClr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615D730B-C87C-4485-843B-6CD3B4ACC87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911272" y="3386142"/>
            <a:ext cx="4783070" cy="2773256"/>
          </a:xfrm>
        </p:spPr>
        <p:txBody>
          <a:bodyPr/>
          <a:lstStyle>
            <a:lvl1pPr marL="179999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9265293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nd Titl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86FE830C-EBFE-4FED-A74D-549A2CB29479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D9AA727-11E9-4BA7-A3D7-5A0C458571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472817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PICTURE SLIDE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28476A6-A3CF-4156-8E38-1D0AB1539C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8F84FB-C6A5-4742-9851-721E8D150000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1189DE74-1C01-4B0B-9C24-041CE95884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602914A9-8795-43AF-BC48-1EB283043A7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BD7F82-8564-48C4-9B37-0F547687CC08}" type="slidenum">
              <a:t>‹#›</a:t>
            </a:fld>
            <a:endParaRPr lang="en-US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803749C8-5C30-4CB8-9277-E2F5E4D69D24}"/>
              </a:ext>
            </a:extLst>
          </p:cNvPr>
          <p:cNvSpPr/>
          <p:nvPr/>
        </p:nvSpPr>
        <p:spPr>
          <a:xfrm>
            <a:off x="687290" y="0"/>
            <a:ext cx="71999" cy="1289304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31B85CC9-3BF5-4B6F-98F6-8406A4E460F9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9" name="Text Placeholder 15">
            <a:extLst>
              <a:ext uri="{FF2B5EF4-FFF2-40B4-BE49-F238E27FC236}">
                <a16:creationId xmlns:a16="http://schemas.microsoft.com/office/drawing/2014/main" id="{2FCF9BE0-156A-45D2-8F9B-E3AA4CCF3D9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14E6794E-B77C-4742-8A56-F8FA4BDAFF18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Picture Placeholder 19">
            <a:extLst>
              <a:ext uri="{FF2B5EF4-FFF2-40B4-BE49-F238E27FC236}">
                <a16:creationId xmlns:a16="http://schemas.microsoft.com/office/drawing/2014/main" id="{2B257371-66D3-4D06-8B26-D75CA65A68B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1659526"/>
            <a:ext cx="12191996" cy="4517136"/>
          </a:xfrm>
          <a:solidFill>
            <a:srgbClr val="FFFFFF">
              <a:alpha val="50000"/>
            </a:srgbClr>
          </a:solidFill>
        </p:spPr>
        <p:txBody>
          <a:bodyPr anchor="ctr" anchorCtr="1"/>
          <a:lstStyle>
            <a:lvl1pPr marL="0" indent="0" algn="ctr">
              <a:buNone/>
              <a:defRPr sz="1500"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90704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icture and Title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D2C6121A-8AFA-4FAE-BB9E-4C703DB0C9C6}"/>
              </a:ext>
            </a:extLst>
          </p:cNvPr>
          <p:cNvSpPr/>
          <p:nvPr/>
        </p:nvSpPr>
        <p:spPr>
          <a:xfrm>
            <a:off x="0" y="5532440"/>
            <a:ext cx="12191996" cy="1325559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170211-91E2-4B6E-A6CD-1EF98EDF2E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472817"/>
            <a:ext cx="10515600" cy="132555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PICTURE SLIDE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9ABB42D2-3ED0-4CA3-89FE-A974B3F66B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D300D7-163C-4C6A-BFFD-A3C8BBCB4311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02AA70D-86ED-419E-B465-4D9E02E933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F33DEC46-FC7F-4075-A1B7-604729D58D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A9A5E4-9246-4A51-AFA2-00DCEFD85834}" type="slidenum">
              <a:t>‹#›</a:t>
            </a:fld>
            <a:endParaRPr lang="en-US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C4779E6E-8A9B-4447-93EE-8C6FD055993A}"/>
              </a:ext>
            </a:extLst>
          </p:cNvPr>
          <p:cNvSpPr/>
          <p:nvPr/>
        </p:nvSpPr>
        <p:spPr>
          <a:xfrm>
            <a:off x="687290" y="0"/>
            <a:ext cx="71999" cy="1289304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D22BB552-068C-48CA-BF87-D4334FCBE942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3B2CAC"/>
            </a:solidFill>
            <a:prstDash val="solid"/>
            <a:miter/>
          </a:ln>
        </p:spPr>
      </p:cxnSp>
      <p:sp>
        <p:nvSpPr>
          <p:cNvPr id="9" name="Text Placeholder 15">
            <a:extLst>
              <a:ext uri="{FF2B5EF4-FFF2-40B4-BE49-F238E27FC236}">
                <a16:creationId xmlns:a16="http://schemas.microsoft.com/office/drawing/2014/main" id="{BB3BD075-595C-4D09-AB57-D29342F2E0D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A127271F-DDEA-4F9A-8ADC-4E9A4D058C5E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Picture Placeholder 19">
            <a:extLst>
              <a:ext uri="{FF2B5EF4-FFF2-40B4-BE49-F238E27FC236}">
                <a16:creationId xmlns:a16="http://schemas.microsoft.com/office/drawing/2014/main" id="{7B96FBC9-4FC1-483C-957B-1C5C53171AE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1659526"/>
            <a:ext cx="12191996" cy="3872913"/>
          </a:xfrm>
          <a:solidFill>
            <a:srgbClr val="FFFFFF">
              <a:alpha val="50000"/>
            </a:srgbClr>
          </a:solidFill>
        </p:spPr>
        <p:txBody>
          <a:bodyPr anchor="ctr" anchorCtr="1"/>
          <a:lstStyle>
            <a:lvl1pPr marL="0" indent="0" algn="ctr">
              <a:buNone/>
              <a:defRPr sz="15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cxnSp>
        <p:nvCxnSpPr>
          <p:cNvPr id="12" name="Straight Connector 14">
            <a:extLst>
              <a:ext uri="{FF2B5EF4-FFF2-40B4-BE49-F238E27FC236}">
                <a16:creationId xmlns:a16="http://schemas.microsoft.com/office/drawing/2014/main" id="{215ED61D-EFA8-42B0-8B99-4548DD11707B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621463692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Picture and Titl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E71DD4D3-CF25-4C4C-A90B-EEEA9B91D5DB}"/>
              </a:ext>
            </a:extLst>
          </p:cNvPr>
          <p:cNvSpPr/>
          <p:nvPr/>
        </p:nvSpPr>
        <p:spPr>
          <a:xfrm>
            <a:off x="119996" y="116997"/>
            <a:ext cx="11952003" cy="6623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w="27304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57D9285-0722-46FE-B3C6-26DE4472DD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472817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PICTURE SLIDE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55C49A13-4BC0-4BD0-A397-7F3F77227E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15718E-1615-4CE6-B04C-58022F680265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1F0367CE-1F4D-4D71-9B10-6D2A66083F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41734538-2D4F-4DA4-B82A-61FB1F0F3F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6EFEAA-0C15-48A4-8775-702720150BCA}" type="slidenum">
              <a:t>‹#›</a:t>
            </a:fld>
            <a:endParaRPr lang="en-US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E936FF54-60EB-4467-B316-D76657AF1145}"/>
              </a:ext>
            </a:extLst>
          </p:cNvPr>
          <p:cNvSpPr/>
          <p:nvPr/>
        </p:nvSpPr>
        <p:spPr>
          <a:xfrm>
            <a:off x="687290" y="0"/>
            <a:ext cx="71999" cy="1289304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8" name="Picture Placeholder 19">
            <a:extLst>
              <a:ext uri="{FF2B5EF4-FFF2-40B4-BE49-F238E27FC236}">
                <a16:creationId xmlns:a16="http://schemas.microsoft.com/office/drawing/2014/main" id="{490EE710-E08C-4414-BFC2-C05AC453411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246001" y="1659526"/>
            <a:ext cx="11700004" cy="4517136"/>
          </a:xfrm>
          <a:solidFill>
            <a:srgbClr val="FFFFFF">
              <a:alpha val="50000"/>
            </a:srgbClr>
          </a:solidFill>
        </p:spPr>
        <p:txBody>
          <a:bodyPr anchor="ctr" anchorCtr="1"/>
          <a:lstStyle>
            <a:lvl1pPr marL="0" indent="0" algn="ctr">
              <a:buNone/>
              <a:defRPr sz="15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cxnSp>
        <p:nvCxnSpPr>
          <p:cNvPr id="9" name="Straight Connector 14">
            <a:extLst>
              <a:ext uri="{FF2B5EF4-FFF2-40B4-BE49-F238E27FC236}">
                <a16:creationId xmlns:a16="http://schemas.microsoft.com/office/drawing/2014/main" id="{CBCF8D66-56CC-4C1A-B3A8-020CF7AFBA53}"/>
              </a:ext>
            </a:extLst>
          </p:cNvPr>
          <p:cNvCxnSpPr/>
          <p:nvPr/>
        </p:nvCxnSpPr>
        <p:spPr>
          <a:xfrm>
            <a:off x="10939726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2A4E102B-498D-42E4-8159-9D90441A3C2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832540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7">
            <a:extLst>
              <a:ext uri="{FF2B5EF4-FFF2-40B4-BE49-F238E27FC236}">
                <a16:creationId xmlns:a16="http://schemas.microsoft.com/office/drawing/2014/main" id="{547333F8-20EB-4D59-9ED7-D35F8BB2FFDC}"/>
              </a:ext>
            </a:extLst>
          </p:cNvPr>
          <p:cNvCxnSpPr/>
          <p:nvPr/>
        </p:nvCxnSpPr>
        <p:spPr>
          <a:xfrm flipV="1">
            <a:off x="11663290" y="6300216"/>
            <a:ext cx="0" cy="310228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9003962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Picture and Titl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9B2087F4-0238-4236-A71C-4AEE6BA2BDBA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Picture Placeholder 19">
            <a:extLst>
              <a:ext uri="{FF2B5EF4-FFF2-40B4-BE49-F238E27FC236}">
                <a16:creationId xmlns:a16="http://schemas.microsoft.com/office/drawing/2014/main" id="{E1F48328-E432-43B3-A768-15BA33C5661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2167438"/>
            <a:ext cx="12191996" cy="4009223"/>
          </a:xfrm>
          <a:solidFill>
            <a:srgbClr val="FFFFFF">
              <a:alpha val="50000"/>
            </a:srgbClr>
          </a:solidFill>
        </p:spPr>
        <p:txBody>
          <a:bodyPr anchor="ctr" anchorCtr="1"/>
          <a:lstStyle>
            <a:lvl1pPr marL="0" indent="0" algn="ctr">
              <a:buNone/>
              <a:defRPr sz="15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844D00D-5949-4478-8E4B-51B6CBEF87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630862"/>
            <a:ext cx="4143557" cy="153657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PICTURE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86B154D-6342-4F26-AE5F-A68F56C887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F8743F-4B98-4F4B-8FC8-71E0BB59E54D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2A341C3-BF89-4FBF-9B86-8030026814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266C51B-4525-48C4-B8C3-E056ABD347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F7A16A-8ABB-41E8-9F3A-5427277A7672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E3EF469D-31FC-4264-8C01-ECF39DE66EE7}"/>
              </a:ext>
            </a:extLst>
          </p:cNvPr>
          <p:cNvSpPr/>
          <p:nvPr/>
        </p:nvSpPr>
        <p:spPr>
          <a:xfrm>
            <a:off x="1285170" y="871724"/>
            <a:ext cx="71999" cy="93599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2">
            <a:extLst>
              <a:ext uri="{FF2B5EF4-FFF2-40B4-BE49-F238E27FC236}">
                <a16:creationId xmlns:a16="http://schemas.microsoft.com/office/drawing/2014/main" id="{62444F62-21C4-42EB-BA90-0E64FD5673EB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F9E4BC40-31E9-4958-A94A-83B9CE21852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8">
            <a:extLst>
              <a:ext uri="{FF2B5EF4-FFF2-40B4-BE49-F238E27FC236}">
                <a16:creationId xmlns:a16="http://schemas.microsoft.com/office/drawing/2014/main" id="{E674B4E8-EAA1-439C-8A37-2243E8499C17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63601463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Picture and Title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4">
            <a:extLst>
              <a:ext uri="{FF2B5EF4-FFF2-40B4-BE49-F238E27FC236}">
                <a16:creationId xmlns:a16="http://schemas.microsoft.com/office/drawing/2014/main" id="{4A8B48C0-DE26-4F03-8FE2-FE5E35CE2AA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251155"/>
          </a:xfrm>
          <a:solidFill>
            <a:srgbClr val="FFFFFF">
              <a:alpha val="50000"/>
            </a:srgbClr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5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DCCE1FC6-6D62-4F3E-B2B7-63CBFEFD4B7E}"/>
              </a:ext>
            </a:extLst>
          </p:cNvPr>
          <p:cNvSpPr/>
          <p:nvPr/>
        </p:nvSpPr>
        <p:spPr>
          <a:xfrm>
            <a:off x="0" y="4251155"/>
            <a:ext cx="12191996" cy="2606844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C96D543-DE86-4114-B947-013F28F2EA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94227" y="4435635"/>
            <a:ext cx="8807116" cy="1571359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PICTURE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5BEFA38-CD58-432F-920D-05DA257A9E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8EF92F-C276-4536-91B6-8C9C079B69CC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6A1A695-2ABC-4178-A297-A81A68B476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94227" y="6159398"/>
            <a:ext cx="2154463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9804FFF-A2CC-4392-8333-A3FAAD9DE8E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0564AC-1A2C-48D5-B0B8-DA276AAD76CE}" type="slidenum">
              <a:t>‹#›</a:t>
            </a:fld>
            <a:endParaRPr lang="en-US"/>
          </a:p>
        </p:txBody>
      </p: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5AB61D65-EE2A-4AAE-858C-BF3F602F4506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9" name="Rectangle 17">
            <a:extLst>
              <a:ext uri="{FF2B5EF4-FFF2-40B4-BE49-F238E27FC236}">
                <a16:creationId xmlns:a16="http://schemas.microsoft.com/office/drawing/2014/main" id="{60CF3E0C-40BF-4007-9CA6-B6071D53C47A}"/>
              </a:ext>
            </a:extLst>
          </p:cNvPr>
          <p:cNvSpPr/>
          <p:nvPr/>
        </p:nvSpPr>
        <p:spPr>
          <a:xfrm>
            <a:off x="1283369" y="4914003"/>
            <a:ext cx="71999" cy="194399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7E9FA30B-7A54-46DF-BA47-AE57A69E3B7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1">
            <a:extLst>
              <a:ext uri="{FF2B5EF4-FFF2-40B4-BE49-F238E27FC236}">
                <a16:creationId xmlns:a16="http://schemas.microsoft.com/office/drawing/2014/main" id="{90F40022-F9DD-4051-8AE9-6CCC87C08334}"/>
              </a:ext>
            </a:extLst>
          </p:cNvPr>
          <p:cNvCxnSpPr/>
          <p:nvPr/>
        </p:nvCxnSpPr>
        <p:spPr>
          <a:xfrm>
            <a:off x="11183998" y="805366"/>
            <a:ext cx="1007998" cy="0"/>
          </a:xfrm>
          <a:prstGeom prst="straightConnector1">
            <a:avLst/>
          </a:prstGeom>
          <a:noFill/>
          <a:ln w="34920" cap="flat">
            <a:solidFill>
              <a:srgbClr val="3B2CAC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765079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650660F7-3894-4ED4-866A-A68E4410F735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F487B46-17A1-498F-9623-A415C339A1A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470056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CHART SLIDE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9A7EFB7-B203-49BF-AA1D-EDDEBD7E89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9F720F-A0E8-43A4-BAB6-C59E6A642592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43C49193-87E3-425D-A214-CD7B8415DE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036EFDC1-5A1A-4D18-B772-23046FE0C4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FF89C7-1F71-40BF-A3DB-B13EBEC1831A}" type="slidenum">
              <a:t>‹#›</a:t>
            </a:fld>
            <a:endParaRPr lang="en-US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9709EF96-2EF0-438B-9B17-752E7A228CB9}"/>
              </a:ext>
            </a:extLst>
          </p:cNvPr>
          <p:cNvSpPr/>
          <p:nvPr/>
        </p:nvSpPr>
        <p:spPr>
          <a:xfrm>
            <a:off x="687290" y="0"/>
            <a:ext cx="71999" cy="1289304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92C03059-B74B-47AC-B1BF-2754D667749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316979"/>
            <a:ext cx="5157782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CE4DE42D-C82D-430E-BCFB-D556C0687DA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28801" y="3431112"/>
            <a:ext cx="5157782" cy="277325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5C47FA28-B8FD-4B99-B725-38A2049C713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24787" y="1402579"/>
            <a:ext cx="5183184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89575497-EFA2-4B47-8745-8FED6DA5BC1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24787" y="2516712"/>
            <a:ext cx="5183184" cy="368765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12">
            <a:extLst>
              <a:ext uri="{FF2B5EF4-FFF2-40B4-BE49-F238E27FC236}">
                <a16:creationId xmlns:a16="http://schemas.microsoft.com/office/drawing/2014/main" id="{492C9D7B-FEFC-4DE1-A1E0-176B4CE5BBCA}"/>
              </a:ext>
            </a:extLst>
          </p:cNvPr>
          <p:cNvCxnSpPr/>
          <p:nvPr/>
        </p:nvCxnSpPr>
        <p:spPr>
          <a:xfrm>
            <a:off x="1068860" y="327193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3" name="Straight Connector 13">
            <a:extLst>
              <a:ext uri="{FF2B5EF4-FFF2-40B4-BE49-F238E27FC236}">
                <a16:creationId xmlns:a16="http://schemas.microsoft.com/office/drawing/2014/main" id="{6A8E0038-FCFA-4025-8B04-F9C75A71A1A5}"/>
              </a:ext>
            </a:extLst>
          </p:cNvPr>
          <p:cNvCxnSpPr/>
          <p:nvPr/>
        </p:nvCxnSpPr>
        <p:spPr>
          <a:xfrm>
            <a:off x="6352281" y="235753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14">
            <a:extLst>
              <a:ext uri="{FF2B5EF4-FFF2-40B4-BE49-F238E27FC236}">
                <a16:creationId xmlns:a16="http://schemas.microsoft.com/office/drawing/2014/main" id="{C949DA3A-228A-45E6-9F87-912888077148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72A96879-044E-4A00-ABAF-9AC067285EB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6" name="Straight Connector 16">
            <a:extLst>
              <a:ext uri="{FF2B5EF4-FFF2-40B4-BE49-F238E27FC236}">
                <a16:creationId xmlns:a16="http://schemas.microsoft.com/office/drawing/2014/main" id="{1B61A2CE-28B4-4880-BD07-F8618D878309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7" name="Straight Connector 17">
            <a:extLst>
              <a:ext uri="{FF2B5EF4-FFF2-40B4-BE49-F238E27FC236}">
                <a16:creationId xmlns:a16="http://schemas.microsoft.com/office/drawing/2014/main" id="{CAC2F97E-4D84-4E72-94C1-EEB7A03DF871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185796342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 with Capti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8">
            <a:extLst>
              <a:ext uri="{FF2B5EF4-FFF2-40B4-BE49-F238E27FC236}">
                <a16:creationId xmlns:a16="http://schemas.microsoft.com/office/drawing/2014/main" id="{C54E04AD-B5B0-4034-A8F5-25ABA1A25C55}"/>
              </a:ext>
            </a:extLst>
          </p:cNvPr>
          <p:cNvSpPr/>
          <p:nvPr/>
        </p:nvSpPr>
        <p:spPr>
          <a:xfrm>
            <a:off x="0" y="5532440"/>
            <a:ext cx="12191996" cy="1325559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697C29C-F2E0-4D1A-9910-30BEE1EAC6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470056"/>
            <a:ext cx="10515600" cy="132555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CHART SLIDE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9410812-E8F6-4F55-BF48-E4AD538A6E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037C91-56CF-422F-AA34-DF221EC8B082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987F349-832E-4694-988F-2426B74DAA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761CCD44-FAE0-457B-8CB5-BAD320B5CC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020C06-3CFD-41C1-9E61-61F5A14AA95B}" type="slidenum">
              <a:t>‹#›</a:t>
            </a:fld>
            <a:endParaRPr lang="en-US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F7CBA036-8320-44DA-A934-080DECD4E3B4}"/>
              </a:ext>
            </a:extLst>
          </p:cNvPr>
          <p:cNvSpPr/>
          <p:nvPr/>
        </p:nvSpPr>
        <p:spPr>
          <a:xfrm>
            <a:off x="687290" y="0"/>
            <a:ext cx="71999" cy="1289304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481D1C04-4310-464C-BE43-CA175C5F454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316979"/>
            <a:ext cx="5157782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A2877C1E-8BB8-49E8-ADE6-2354877F218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28801" y="3431112"/>
            <a:ext cx="5157782" cy="2017157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0EF01058-8F28-4495-BB7E-A7C192564D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24787" y="1402579"/>
            <a:ext cx="5183184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C1EE4D67-AF4F-4AB9-9401-F9F25673881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24787" y="2516712"/>
            <a:ext cx="5183184" cy="293154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12">
            <a:extLst>
              <a:ext uri="{FF2B5EF4-FFF2-40B4-BE49-F238E27FC236}">
                <a16:creationId xmlns:a16="http://schemas.microsoft.com/office/drawing/2014/main" id="{407E71C7-34CD-4143-AB23-C51018E6AB8C}"/>
              </a:ext>
            </a:extLst>
          </p:cNvPr>
          <p:cNvCxnSpPr/>
          <p:nvPr/>
        </p:nvCxnSpPr>
        <p:spPr>
          <a:xfrm>
            <a:off x="1068860" y="3271933"/>
            <a:ext cx="630936" cy="0"/>
          </a:xfrm>
          <a:prstGeom prst="straightConnector1">
            <a:avLst/>
          </a:prstGeom>
          <a:noFill/>
          <a:ln w="19046" cap="flat">
            <a:solidFill>
              <a:srgbClr val="BE005A"/>
            </a:solidFill>
            <a:prstDash val="solid"/>
            <a:miter/>
          </a:ln>
        </p:spPr>
      </p:cxnSp>
      <p:cxnSp>
        <p:nvCxnSpPr>
          <p:cNvPr id="13" name="Straight Connector 13">
            <a:extLst>
              <a:ext uri="{FF2B5EF4-FFF2-40B4-BE49-F238E27FC236}">
                <a16:creationId xmlns:a16="http://schemas.microsoft.com/office/drawing/2014/main" id="{A932CBF7-56CF-4606-9C35-C0E3FDA85D45}"/>
              </a:ext>
            </a:extLst>
          </p:cNvPr>
          <p:cNvCxnSpPr/>
          <p:nvPr/>
        </p:nvCxnSpPr>
        <p:spPr>
          <a:xfrm>
            <a:off x="6352281" y="2357533"/>
            <a:ext cx="630936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  <p:cxnSp>
        <p:nvCxnSpPr>
          <p:cNvPr id="14" name="Straight Connector 14">
            <a:extLst>
              <a:ext uri="{FF2B5EF4-FFF2-40B4-BE49-F238E27FC236}">
                <a16:creationId xmlns:a16="http://schemas.microsoft.com/office/drawing/2014/main" id="{878D3C09-7E02-49FD-BD5D-C92A26EB2586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3B2CAC"/>
            </a:solidFill>
            <a:prstDash val="solid"/>
            <a:miter/>
          </a:ln>
        </p:spPr>
      </p:cxn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744A7F69-CC40-4627-99F5-15013FF0BA6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6" name="Straight Connector 16">
            <a:extLst>
              <a:ext uri="{FF2B5EF4-FFF2-40B4-BE49-F238E27FC236}">
                <a16:creationId xmlns:a16="http://schemas.microsoft.com/office/drawing/2014/main" id="{F53DC579-C38A-4C14-B43A-3D5DFF80D404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7" name="Straight Connector 17">
            <a:extLst>
              <a:ext uri="{FF2B5EF4-FFF2-40B4-BE49-F238E27FC236}">
                <a16:creationId xmlns:a16="http://schemas.microsoft.com/office/drawing/2014/main" id="{17F45068-0697-455B-B4E0-35ACCE6A62DA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2527081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ontent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>
            <a:extLst>
              <a:ext uri="{FF2B5EF4-FFF2-40B4-BE49-F238E27FC236}">
                <a16:creationId xmlns:a16="http://schemas.microsoft.com/office/drawing/2014/main" id="{5D160607-8A5A-42F3-9958-0F76D84FBB52}"/>
              </a:ext>
            </a:extLst>
          </p:cNvPr>
          <p:cNvSpPr/>
          <p:nvPr/>
        </p:nvSpPr>
        <p:spPr>
          <a:xfrm>
            <a:off x="119996" y="116997"/>
            <a:ext cx="11952003" cy="6623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w="27304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3" name="Straight Connector 25">
            <a:extLst>
              <a:ext uri="{FF2B5EF4-FFF2-40B4-BE49-F238E27FC236}">
                <a16:creationId xmlns:a16="http://schemas.microsoft.com/office/drawing/2014/main" id="{27EE3C8E-0FA8-462A-8150-ED59D824A390}"/>
              </a:ext>
            </a:extLst>
          </p:cNvPr>
          <p:cNvCxnSpPr/>
          <p:nvPr/>
        </p:nvCxnSpPr>
        <p:spPr>
          <a:xfrm>
            <a:off x="10939726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4" name="Text Placeholder 15">
            <a:extLst>
              <a:ext uri="{FF2B5EF4-FFF2-40B4-BE49-F238E27FC236}">
                <a16:creationId xmlns:a16="http://schemas.microsoft.com/office/drawing/2014/main" id="{7E54E29E-5526-433F-8411-3F96D797122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832540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5" name="Straight Connector 28">
            <a:extLst>
              <a:ext uri="{FF2B5EF4-FFF2-40B4-BE49-F238E27FC236}">
                <a16:creationId xmlns:a16="http://schemas.microsoft.com/office/drawing/2014/main" id="{FF5390FB-4B2B-4AAF-99E8-AC77EDCB1E5B}"/>
              </a:ext>
            </a:extLst>
          </p:cNvPr>
          <p:cNvCxnSpPr/>
          <p:nvPr/>
        </p:nvCxnSpPr>
        <p:spPr>
          <a:xfrm flipV="1">
            <a:off x="11663290" y="6300216"/>
            <a:ext cx="0" cy="310228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08373EE8-E76A-426D-B300-FDFA9A2935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470056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CHART SLIDE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EEFC69A1-C8FA-4637-ABD3-E12FA14DED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15987C-B208-4B20-AB10-A880251B31F3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4B11638F-9028-4E67-9B5B-739D801661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13BF1FCF-4DE8-436A-A7EC-7DEB4A4A3E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DF3C08-A14A-42C4-A565-163A2E510B09}" type="slidenum">
              <a:t>‹#›</a:t>
            </a:fld>
            <a:endParaRPr lang="en-US"/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D0474F8D-150D-4DCB-A4C8-D4F805818392}"/>
              </a:ext>
            </a:extLst>
          </p:cNvPr>
          <p:cNvSpPr/>
          <p:nvPr/>
        </p:nvSpPr>
        <p:spPr>
          <a:xfrm>
            <a:off x="687290" y="255839"/>
            <a:ext cx="71999" cy="1033464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044F12BF-A8BB-413C-B858-B90AAFD23B1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316979"/>
            <a:ext cx="5157782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15542018-5E5F-4B90-B678-34BAC988234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28801" y="3431112"/>
            <a:ext cx="5157782" cy="277325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BE02AE51-1FDB-4BFD-82EA-23D4744F75D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24787" y="1402579"/>
            <a:ext cx="5183184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5CCA84E7-1397-4795-B9F5-6710BC7C7CE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24787" y="2516712"/>
            <a:ext cx="5183184" cy="368765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5" name="Straight Connector 12">
            <a:extLst>
              <a:ext uri="{FF2B5EF4-FFF2-40B4-BE49-F238E27FC236}">
                <a16:creationId xmlns:a16="http://schemas.microsoft.com/office/drawing/2014/main" id="{F096B15D-0024-4391-9AB6-825D278242E0}"/>
              </a:ext>
            </a:extLst>
          </p:cNvPr>
          <p:cNvCxnSpPr/>
          <p:nvPr/>
        </p:nvCxnSpPr>
        <p:spPr>
          <a:xfrm>
            <a:off x="1068860" y="327193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6" name="Straight Connector 13">
            <a:extLst>
              <a:ext uri="{FF2B5EF4-FFF2-40B4-BE49-F238E27FC236}">
                <a16:creationId xmlns:a16="http://schemas.microsoft.com/office/drawing/2014/main" id="{E59DB2ED-DA40-46FF-95FF-786A1CE3ACE6}"/>
              </a:ext>
            </a:extLst>
          </p:cNvPr>
          <p:cNvCxnSpPr/>
          <p:nvPr/>
        </p:nvCxnSpPr>
        <p:spPr>
          <a:xfrm>
            <a:off x="6352281" y="235753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7" name="Straight Connector 17">
            <a:extLst>
              <a:ext uri="{FF2B5EF4-FFF2-40B4-BE49-F238E27FC236}">
                <a16:creationId xmlns:a16="http://schemas.microsoft.com/office/drawing/2014/main" id="{A97ADE87-3BEE-4346-ACC8-952A0E0F29EA}"/>
              </a:ext>
            </a:extLst>
          </p:cNvPr>
          <p:cNvCxnSpPr/>
          <p:nvPr/>
        </p:nvCxnSpPr>
        <p:spPr>
          <a:xfrm>
            <a:off x="256370" y="6168359"/>
            <a:ext cx="150842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5158132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ontent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8A7EF444-E883-497D-8F42-03F35D8115C9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39CE72-3E1F-4001-8797-B902B036D8D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55330" y="2272009"/>
            <a:ext cx="4759644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6DE6960-40B4-420A-AFB6-69A0BB9DDC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630862"/>
            <a:ext cx="4143557" cy="153657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CHART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1E0F39B-A0F6-44E5-A537-2DE9DBA084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0F1901-0CE1-4243-BB52-0EA6CA61C18A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99119AF-3397-4EB3-ADF0-8B14665E46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F765354-A8A3-4358-A66D-40906B6A88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75ED6C-ACBB-4651-A24D-9AA440BD26CF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0D9A9D2E-DA94-4F46-8E44-8F990E2081BF}"/>
              </a:ext>
            </a:extLst>
          </p:cNvPr>
          <p:cNvSpPr/>
          <p:nvPr/>
        </p:nvSpPr>
        <p:spPr>
          <a:xfrm>
            <a:off x="1285170" y="871724"/>
            <a:ext cx="71999" cy="93599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2">
            <a:extLst>
              <a:ext uri="{FF2B5EF4-FFF2-40B4-BE49-F238E27FC236}">
                <a16:creationId xmlns:a16="http://schemas.microsoft.com/office/drawing/2014/main" id="{8B4DE277-2B7C-4E14-83C0-A15E21F595C9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5DAA6E00-55F3-4ED0-B998-CA387619331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7">
            <a:extLst>
              <a:ext uri="{FF2B5EF4-FFF2-40B4-BE49-F238E27FC236}">
                <a16:creationId xmlns:a16="http://schemas.microsoft.com/office/drawing/2014/main" id="{4F2BFB96-CC8D-453C-8704-20DFEA83E57E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7938F03D-FF20-4B42-8EB0-2FF98124F5D1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12115F02-63A6-4042-A413-30A719848A3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555330" y="3386142"/>
            <a:ext cx="4759644" cy="277325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50C6B318-9C0E-4B30-AC4B-AB697B76562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11272" y="1414759"/>
            <a:ext cx="4783080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BD503509-97F3-4D3B-BCA9-F1C45143322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911272" y="2528892"/>
            <a:ext cx="4783080" cy="363050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6" name="Straight Connector 21">
            <a:extLst>
              <a:ext uri="{FF2B5EF4-FFF2-40B4-BE49-F238E27FC236}">
                <a16:creationId xmlns:a16="http://schemas.microsoft.com/office/drawing/2014/main" id="{49AC27BF-24D1-4D1B-B521-F8C91C66F6C4}"/>
              </a:ext>
            </a:extLst>
          </p:cNvPr>
          <p:cNvCxnSpPr/>
          <p:nvPr/>
        </p:nvCxnSpPr>
        <p:spPr>
          <a:xfrm>
            <a:off x="1695389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7" name="Straight Connector 22">
            <a:extLst>
              <a:ext uri="{FF2B5EF4-FFF2-40B4-BE49-F238E27FC236}">
                <a16:creationId xmlns:a16="http://schemas.microsoft.com/office/drawing/2014/main" id="{CAB85FB8-0182-48F6-BB0D-2C7AEF895C6B}"/>
              </a:ext>
            </a:extLst>
          </p:cNvPr>
          <p:cNvCxnSpPr/>
          <p:nvPr/>
        </p:nvCxnSpPr>
        <p:spPr>
          <a:xfrm>
            <a:off x="7038767" y="236971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8988204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ontent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>
            <a:extLst>
              <a:ext uri="{FF2B5EF4-FFF2-40B4-BE49-F238E27FC236}">
                <a16:creationId xmlns:a16="http://schemas.microsoft.com/office/drawing/2014/main" id="{8A16FF01-034D-406C-9AC3-4DC935298645}"/>
              </a:ext>
            </a:extLst>
          </p:cNvPr>
          <p:cNvSpPr/>
          <p:nvPr/>
        </p:nvSpPr>
        <p:spPr>
          <a:xfrm>
            <a:off x="6096003" y="0"/>
            <a:ext cx="6096003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649AC5-5850-4869-90E2-AE1C082A57A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55330" y="2272009"/>
            <a:ext cx="4540672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FFD7A68-72FC-45E7-9341-E982B4BB65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7523" y="630862"/>
            <a:ext cx="4143557" cy="1536576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CHART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C3ABF2D-C6BA-493D-9CC1-82C97D59E8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776A37-8EC3-477A-A8F0-518E34CAF278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C4838AE-5663-41A7-82C5-A10D37C503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8566120-9304-4400-A412-EEAC876D10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7B3891-CB1A-4024-AF71-2ABEF6F0B62F}" type="slidenum">
              <a:t>‹#›</a:t>
            </a:fld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1987277B-CD2F-4126-8A09-075984E44E57}"/>
              </a:ext>
            </a:extLst>
          </p:cNvPr>
          <p:cNvSpPr/>
          <p:nvPr/>
        </p:nvSpPr>
        <p:spPr>
          <a:xfrm>
            <a:off x="1285170" y="871724"/>
            <a:ext cx="71999" cy="935998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2">
            <a:extLst>
              <a:ext uri="{FF2B5EF4-FFF2-40B4-BE49-F238E27FC236}">
                <a16:creationId xmlns:a16="http://schemas.microsoft.com/office/drawing/2014/main" id="{58895036-7E08-4817-AEC9-8B1D91D5F620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A87A8D37-DBA4-472D-A17B-3454830DE5D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7">
            <a:extLst>
              <a:ext uri="{FF2B5EF4-FFF2-40B4-BE49-F238E27FC236}">
                <a16:creationId xmlns:a16="http://schemas.microsoft.com/office/drawing/2014/main" id="{3D14C60C-76A3-44B5-B855-1B46EC5BA822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5C879DE3-963E-4DDB-8323-A09D0D76CD15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78FE4BD9-7D97-47CE-BA79-F6C273E05F3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555330" y="3386142"/>
            <a:ext cx="4540672" cy="277325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208A7B09-1C3B-46A5-BCB7-9A8FCF612E5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11272" y="1414759"/>
            <a:ext cx="4783080" cy="823910"/>
          </a:xfrm>
        </p:spPr>
        <p:txBody>
          <a:bodyPr anchor="b"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E84CE802-CC5E-463E-B2B5-76CC2FFA297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911272" y="2528892"/>
            <a:ext cx="4783080" cy="363050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6" name="Straight Connector 21">
            <a:extLst>
              <a:ext uri="{FF2B5EF4-FFF2-40B4-BE49-F238E27FC236}">
                <a16:creationId xmlns:a16="http://schemas.microsoft.com/office/drawing/2014/main" id="{5619297D-7DFB-4011-8A3E-E69CDD73DC22}"/>
              </a:ext>
            </a:extLst>
          </p:cNvPr>
          <p:cNvCxnSpPr/>
          <p:nvPr/>
        </p:nvCxnSpPr>
        <p:spPr>
          <a:xfrm>
            <a:off x="1695389" y="3226963"/>
            <a:ext cx="630936" cy="0"/>
          </a:xfrm>
          <a:prstGeom prst="straightConnector1">
            <a:avLst/>
          </a:prstGeom>
          <a:noFill/>
          <a:ln w="19046" cap="flat">
            <a:solidFill>
              <a:srgbClr val="BE005A"/>
            </a:solidFill>
            <a:prstDash val="solid"/>
            <a:miter/>
          </a:ln>
        </p:spPr>
      </p:cxnSp>
      <p:cxnSp>
        <p:nvCxnSpPr>
          <p:cNvPr id="17" name="Straight Connector 22">
            <a:extLst>
              <a:ext uri="{FF2B5EF4-FFF2-40B4-BE49-F238E27FC236}">
                <a16:creationId xmlns:a16="http://schemas.microsoft.com/office/drawing/2014/main" id="{BA08274A-EB34-4B2D-B3ED-EF9D7E2718E8}"/>
              </a:ext>
            </a:extLst>
          </p:cNvPr>
          <p:cNvCxnSpPr/>
          <p:nvPr/>
        </p:nvCxnSpPr>
        <p:spPr>
          <a:xfrm>
            <a:off x="7038767" y="2369713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0989984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035225A7-C455-495E-AC53-FB944B0A7B3E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4D7FBE9-552B-467A-AF33-45ADB6D831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652067"/>
            <a:ext cx="3932240" cy="2390927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PICTURE</a:t>
            </a:r>
            <a:br>
              <a:rPr lang="en-US"/>
            </a:br>
            <a:r>
              <a:rPr lang="en-US"/>
              <a:t>WITH</a:t>
            </a:r>
            <a:br>
              <a:rPr lang="en-US"/>
            </a:br>
            <a:r>
              <a:rPr lang="en-US"/>
              <a:t>CAPTION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32036EF3-F945-4315-A379-56111FE310D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231565" y="0"/>
            <a:ext cx="5231565" cy="6858000"/>
          </a:xfrm>
          <a:solidFill>
            <a:srgbClr val="FFFFFF">
              <a:alpha val="35000"/>
            </a:srgbClr>
          </a:solidFill>
        </p:spPr>
        <p:txBody>
          <a:bodyPr anchor="ctr" anchorCtr="1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553ACCF-A7B7-42A6-83CD-0D413E1E10D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283710"/>
            <a:ext cx="3932240" cy="2439984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87FD1DF-AB72-40CB-A914-991C510508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5157EF-F4B5-4ED2-9EB6-4929EC35579C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10C8E563-1DBF-4E2F-A80C-2091B9C1DB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4D3BAE4-524B-4DAE-B1D5-88CCEF3E4A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508042-9E08-4BB7-96E5-D8813CBE19BB}" type="slidenum"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DFCD9FC-BD99-4D42-9DF3-28905030ADFE}"/>
              </a:ext>
            </a:extLst>
          </p:cNvPr>
          <p:cNvSpPr/>
          <p:nvPr/>
        </p:nvSpPr>
        <p:spPr>
          <a:xfrm>
            <a:off x="687290" y="0"/>
            <a:ext cx="71999" cy="2880003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85EFA05-1EB8-4897-9303-588974E8EB54}"/>
              </a:ext>
            </a:extLst>
          </p:cNvPr>
          <p:cNvCxnSpPr/>
          <p:nvPr/>
        </p:nvCxnSpPr>
        <p:spPr>
          <a:xfrm>
            <a:off x="1068860" y="3169767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DCFDB9F-6356-4271-B0A2-FD2EDE6C22EE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EA45D07-6F5D-4919-9D12-027F3A1647A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B88D64-CCC2-46EB-99B1-50E304ABCFEE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D0D394E-CB7E-491D-9D5B-2D91299AC736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4012389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icture with Capti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C74FA718-988F-41F6-8BD1-D0AE51C13A3E}"/>
              </a:ext>
            </a:extLst>
          </p:cNvPr>
          <p:cNvSpPr/>
          <p:nvPr/>
        </p:nvSpPr>
        <p:spPr>
          <a:xfrm>
            <a:off x="0" y="5532440"/>
            <a:ext cx="12191996" cy="1325559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B52B86C-E655-4DA8-B6F0-7CB8A901C2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647706"/>
            <a:ext cx="6291154" cy="1328495"/>
          </a:xfrm>
        </p:spPr>
        <p:txBody>
          <a:bodyPr anchor="b">
            <a:noAutofit/>
          </a:bodyPr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PICTURE WITH</a:t>
            </a:r>
            <a:br>
              <a:rPr lang="en-US"/>
            </a:br>
            <a:r>
              <a:rPr lang="en-US"/>
              <a:t>CAPTION SLIDE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64549DD2-7CA2-4FDC-B71B-A9E68387837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2950933"/>
            <a:ext cx="12191996" cy="2581497"/>
          </a:xfrm>
          <a:solidFill>
            <a:srgbClr val="FFFFFF">
              <a:alpha val="35000"/>
            </a:srgbClr>
          </a:solidFill>
        </p:spPr>
        <p:txBody>
          <a:bodyPr anchor="ctr" anchorCtr="1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D9332E12-4447-4E7E-92C3-333C04BF016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216907"/>
            <a:ext cx="6291154" cy="654728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6693A78E-F7A5-4097-8EFC-06265F669B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E7BB05-4808-4667-8E5D-8ED9C623C42D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1D2DF40D-AAEF-4382-ABCE-F11BD38598B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2AC1B3E-BA08-40B7-96DE-9B89A22B77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5B9083-A285-4614-B9A5-08EC866BF8FB}" type="slidenum"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4DE693A-ABB2-4C28-AA4A-0F5CCC8C77E4}"/>
              </a:ext>
            </a:extLst>
          </p:cNvPr>
          <p:cNvSpPr/>
          <p:nvPr/>
        </p:nvSpPr>
        <p:spPr>
          <a:xfrm>
            <a:off x="687290" y="0"/>
            <a:ext cx="71725" cy="1813200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9062D88-74DC-45DB-9094-EBC3FEF00A2E}"/>
              </a:ext>
            </a:extLst>
          </p:cNvPr>
          <p:cNvCxnSpPr/>
          <p:nvPr/>
        </p:nvCxnSpPr>
        <p:spPr>
          <a:xfrm>
            <a:off x="1068860" y="2102964"/>
            <a:ext cx="630936" cy="0"/>
          </a:xfrm>
          <a:prstGeom prst="straightConnector1">
            <a:avLst/>
          </a:prstGeom>
          <a:noFill/>
          <a:ln w="19046" cap="flat">
            <a:solidFill>
              <a:srgbClr val="BE005A"/>
            </a:solidFill>
            <a:prstDash val="solid"/>
            <a:miter/>
          </a:ln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E001ED-8525-4379-830A-B22F6571C798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3B2CAC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5FC314BE-DB82-48A2-B8F2-1A9D3E6F2AB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3">
            <a:extLst>
              <a:ext uri="{FF2B5EF4-FFF2-40B4-BE49-F238E27FC236}">
                <a16:creationId xmlns:a16="http://schemas.microsoft.com/office/drawing/2014/main" id="{C7EA0300-7895-4A43-8FC2-50268D5DEE05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17">
            <a:extLst>
              <a:ext uri="{FF2B5EF4-FFF2-40B4-BE49-F238E27FC236}">
                <a16:creationId xmlns:a16="http://schemas.microsoft.com/office/drawing/2014/main" id="{D3F001AA-DD51-4BB4-9E2A-9B93A2054C8E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45790120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Picture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A3D9138F-B845-43ED-A7C8-4FCAD44DCD22}"/>
              </a:ext>
            </a:extLst>
          </p:cNvPr>
          <p:cNvSpPr/>
          <p:nvPr/>
        </p:nvSpPr>
        <p:spPr>
          <a:xfrm>
            <a:off x="119996" y="116997"/>
            <a:ext cx="11952003" cy="6623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w="27304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5D80E6B-7AEF-434F-B5D4-C8388B5D87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652067"/>
            <a:ext cx="3932240" cy="2390927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PICTURE</a:t>
            </a:r>
            <a:br>
              <a:rPr lang="en-US"/>
            </a:br>
            <a:r>
              <a:rPr lang="en-US"/>
              <a:t>WITH</a:t>
            </a:r>
            <a:br>
              <a:rPr lang="en-US"/>
            </a:br>
            <a:r>
              <a:rPr lang="en-US"/>
              <a:t>CAPTION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D39A0055-9F0D-40DF-98D5-1116D8A7640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231565" y="255602"/>
            <a:ext cx="5231565" cy="6346795"/>
          </a:xfrm>
          <a:solidFill>
            <a:srgbClr val="FFFFFF">
              <a:alpha val="35000"/>
            </a:srgbClr>
          </a:solidFill>
        </p:spPr>
        <p:txBody>
          <a:bodyPr anchor="ctr" anchorCtr="1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6502813-35C5-4B3B-ACA1-DEA487B7D05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283710"/>
            <a:ext cx="3932240" cy="2439984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0118F742-0B35-4E24-B9A9-12450E9D80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6473EA-4463-42BF-B27C-3F44716BB87A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EB11A818-FBC5-4966-81DA-FB680FBF12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ADDD26D-C2A4-479B-A411-6F55CE3C94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377C4D-493A-45DB-934A-0FC2C6B1CC7D}" type="slidenum"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0B53123-BCE2-4FA7-95E5-FF463D9E8CE8}"/>
              </a:ext>
            </a:extLst>
          </p:cNvPr>
          <p:cNvSpPr/>
          <p:nvPr/>
        </p:nvSpPr>
        <p:spPr>
          <a:xfrm>
            <a:off x="687290" y="0"/>
            <a:ext cx="71999" cy="2880003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8C3E308-C878-48CC-87FC-B712D3044018}"/>
              </a:ext>
            </a:extLst>
          </p:cNvPr>
          <p:cNvCxnSpPr/>
          <p:nvPr/>
        </p:nvCxnSpPr>
        <p:spPr>
          <a:xfrm>
            <a:off x="1068860" y="3169767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1" name="Straight Connector 15">
            <a:extLst>
              <a:ext uri="{FF2B5EF4-FFF2-40B4-BE49-F238E27FC236}">
                <a16:creationId xmlns:a16="http://schemas.microsoft.com/office/drawing/2014/main" id="{65B8AAA6-3CB3-4C3A-987D-AB24E122ADF3}"/>
              </a:ext>
            </a:extLst>
          </p:cNvPr>
          <p:cNvCxnSpPr/>
          <p:nvPr/>
        </p:nvCxnSpPr>
        <p:spPr>
          <a:xfrm>
            <a:off x="10939726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102D75CC-E2D7-4E74-B1AE-D98A80D9821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832540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9">
            <a:extLst>
              <a:ext uri="{FF2B5EF4-FFF2-40B4-BE49-F238E27FC236}">
                <a16:creationId xmlns:a16="http://schemas.microsoft.com/office/drawing/2014/main" id="{35E5217B-53AE-4453-8812-EDA8276B121C}"/>
              </a:ext>
            </a:extLst>
          </p:cNvPr>
          <p:cNvCxnSpPr/>
          <p:nvPr/>
        </p:nvCxnSpPr>
        <p:spPr>
          <a:xfrm flipV="1">
            <a:off x="11663290" y="6300216"/>
            <a:ext cx="0" cy="310228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16">
            <a:extLst>
              <a:ext uri="{FF2B5EF4-FFF2-40B4-BE49-F238E27FC236}">
                <a16:creationId xmlns:a16="http://schemas.microsoft.com/office/drawing/2014/main" id="{0419B9A3-1504-4C5E-A856-FC63DD214571}"/>
              </a:ext>
            </a:extLst>
          </p:cNvPr>
          <p:cNvCxnSpPr/>
          <p:nvPr/>
        </p:nvCxnSpPr>
        <p:spPr>
          <a:xfrm>
            <a:off x="256370" y="6168359"/>
            <a:ext cx="150842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1514517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Picture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591040BC-6110-4937-B424-B017B62365C8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C25A060-32C9-4D27-A02A-591BF3A728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9348" y="652067"/>
            <a:ext cx="3490804" cy="2390927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PICTURE</a:t>
            </a:r>
            <a:br>
              <a:rPr lang="en-US"/>
            </a:br>
            <a:r>
              <a:rPr lang="en-US"/>
              <a:t>WITH</a:t>
            </a:r>
            <a:br>
              <a:rPr lang="en-US"/>
            </a:br>
            <a:r>
              <a:rPr lang="en-US"/>
              <a:t>CAPTION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330FC172-BE7F-40A6-A204-6F749AD4EF4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231565" y="0"/>
            <a:ext cx="5231565" cy="6858000"/>
          </a:xfrm>
          <a:solidFill>
            <a:srgbClr val="FFFFFF">
              <a:alpha val="35000"/>
            </a:srgbClr>
          </a:solidFill>
        </p:spPr>
        <p:txBody>
          <a:bodyPr anchor="ctr" anchorCtr="1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60513D32-CFB9-453D-8478-BE2D9ED2321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19348" y="3283710"/>
            <a:ext cx="3490804" cy="2439984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A1DD7C5-C48D-4FF2-9B44-3AE0F49FF6C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96D9DC-1783-47FD-91BF-89EE9E92D09F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FF524715-CF98-46B9-B2C2-2DEFB6FD7B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62597B5-2853-405D-BE65-822FDD8E0B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E738E4-6E98-4484-935A-1C9B3208FBD1}" type="slidenum"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ED47EA-03F8-4A18-966C-95E7AB6C72C0}"/>
              </a:ext>
            </a:extLst>
          </p:cNvPr>
          <p:cNvSpPr/>
          <p:nvPr/>
        </p:nvSpPr>
        <p:spPr>
          <a:xfrm>
            <a:off x="1277837" y="837334"/>
            <a:ext cx="72841" cy="204266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5535C1E-F13E-46FB-94E4-3915E3B78159}"/>
              </a:ext>
            </a:extLst>
          </p:cNvPr>
          <p:cNvCxnSpPr/>
          <p:nvPr/>
        </p:nvCxnSpPr>
        <p:spPr>
          <a:xfrm>
            <a:off x="1659416" y="3169767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9262C90-08E7-456C-AFD3-C4EA3001DBA9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45C19DD-AB04-47FD-B273-23352F1B535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80AB6FA-35CB-4144-A9AC-89E69AE6081A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B4C66E4-87F9-49DF-A540-D41865548FF4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0963265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Picture with Capti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4">
            <a:extLst>
              <a:ext uri="{FF2B5EF4-FFF2-40B4-BE49-F238E27FC236}">
                <a16:creationId xmlns:a16="http://schemas.microsoft.com/office/drawing/2014/main" id="{A6C3AC20-46F8-4B03-9F35-F1E3969CEFB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251155"/>
          </a:xfrm>
          <a:solidFill>
            <a:srgbClr val="FFFFFF">
              <a:alpha val="50000"/>
            </a:srgbClr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5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C11199AC-4F78-423E-B5BB-ED8C02750F19}"/>
              </a:ext>
            </a:extLst>
          </p:cNvPr>
          <p:cNvSpPr/>
          <p:nvPr/>
        </p:nvSpPr>
        <p:spPr>
          <a:xfrm>
            <a:off x="0" y="4251155"/>
            <a:ext cx="12191996" cy="2606844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E16657F-849E-404F-B440-1C4D00952436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320890" y="5027252"/>
            <a:ext cx="5373462" cy="1132146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Lorem Ipsum Dolor</a:t>
            </a:r>
          </a:p>
        </p:txBody>
      </p:sp>
      <p:cxnSp>
        <p:nvCxnSpPr>
          <p:cNvPr id="5" name="Straight Connector 19">
            <a:extLst>
              <a:ext uri="{FF2B5EF4-FFF2-40B4-BE49-F238E27FC236}">
                <a16:creationId xmlns:a16="http://schemas.microsoft.com/office/drawing/2014/main" id="{937E5555-6A22-463D-B62C-7310BE63B36E}"/>
              </a:ext>
            </a:extLst>
          </p:cNvPr>
          <p:cNvCxnSpPr/>
          <p:nvPr/>
        </p:nvCxnSpPr>
        <p:spPr>
          <a:xfrm>
            <a:off x="1838885" y="6072704"/>
            <a:ext cx="630936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C14B9A4A-C6B5-4A20-8D7B-17CD751BDD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94227" y="4626873"/>
            <a:ext cx="4626662" cy="1389101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PICTURE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6C34977-BFD7-43AF-B836-00A5E60F99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E50C43-2707-443F-93B0-E38135DE39D0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2DB4CE5-364F-45DC-9574-19B17E583F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94227" y="6159398"/>
            <a:ext cx="2154463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F104721-B7C2-4DF2-838D-D5A22212A2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E69BCF-FD9F-4691-828F-C4F1C46A59A2}" type="slidenum">
              <a:t>‹#›</a:t>
            </a:fld>
            <a:endParaRPr lang="en-US"/>
          </a:p>
        </p:txBody>
      </p:sp>
      <p:cxnSp>
        <p:nvCxnSpPr>
          <p:cNvPr id="10" name="Straight Connector 16">
            <a:extLst>
              <a:ext uri="{FF2B5EF4-FFF2-40B4-BE49-F238E27FC236}">
                <a16:creationId xmlns:a16="http://schemas.microsoft.com/office/drawing/2014/main" id="{6540AE5F-A095-45FF-9007-6B5EF18AB55B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Rectangle 17">
            <a:extLst>
              <a:ext uri="{FF2B5EF4-FFF2-40B4-BE49-F238E27FC236}">
                <a16:creationId xmlns:a16="http://schemas.microsoft.com/office/drawing/2014/main" id="{3CF0E3FD-1137-4630-B4CA-615A3FA54191}"/>
              </a:ext>
            </a:extLst>
          </p:cNvPr>
          <p:cNvSpPr/>
          <p:nvPr/>
        </p:nvSpPr>
        <p:spPr>
          <a:xfrm>
            <a:off x="1283369" y="4914003"/>
            <a:ext cx="71999" cy="194399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12" name="Straight Connector 21">
            <a:extLst>
              <a:ext uri="{FF2B5EF4-FFF2-40B4-BE49-F238E27FC236}">
                <a16:creationId xmlns:a16="http://schemas.microsoft.com/office/drawing/2014/main" id="{412B8E4A-2247-4DD7-A88F-CB0A6B82E4A5}"/>
              </a:ext>
            </a:extLst>
          </p:cNvPr>
          <p:cNvCxnSpPr/>
          <p:nvPr/>
        </p:nvCxnSpPr>
        <p:spPr>
          <a:xfrm>
            <a:off x="11183998" y="805366"/>
            <a:ext cx="1007998" cy="0"/>
          </a:xfrm>
          <a:prstGeom prst="straightConnector1">
            <a:avLst/>
          </a:prstGeom>
          <a:noFill/>
          <a:ln w="34920" cap="flat">
            <a:solidFill>
              <a:srgbClr val="3B2CAC"/>
            </a:solidFill>
            <a:prstDash val="solid"/>
            <a:miter/>
          </a:ln>
        </p:spPr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02897054-FC00-41CA-BBBD-643EB9FF242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964266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verview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5">
            <a:extLst>
              <a:ext uri="{FF2B5EF4-FFF2-40B4-BE49-F238E27FC236}">
                <a16:creationId xmlns:a16="http://schemas.microsoft.com/office/drawing/2014/main" id="{AC2B3C2C-4832-4A48-BD5C-559A7F22781F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B6F1DA3-78B4-498C-BBBA-A23FC6E775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607097"/>
            <a:ext cx="4737478" cy="697047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DC2F3C-48B9-48CD-A4FC-2FA2EFF66FF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6355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EB6AAA-1354-4212-9347-22DE38F4A0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B3B838-4B3B-414B-B763-A759499B08C4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79C7A4-877E-459C-84F8-921C215A76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EC9A64-F75E-4163-8D98-F35DA55520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70B4CB-F816-4806-AAA6-483DEE3B5193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63DA8F0F-7BFD-433C-9F57-DBB73972B9E0}"/>
              </a:ext>
            </a:extLst>
          </p:cNvPr>
          <p:cNvSpPr/>
          <p:nvPr/>
        </p:nvSpPr>
        <p:spPr>
          <a:xfrm>
            <a:off x="687290" y="0"/>
            <a:ext cx="71999" cy="1151997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499F5CC5-3890-4B69-A618-163BF64799A7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CF04BB55-DE7C-4AE7-BACD-08B676E7BBD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3">
            <a:extLst>
              <a:ext uri="{FF2B5EF4-FFF2-40B4-BE49-F238E27FC236}">
                <a16:creationId xmlns:a16="http://schemas.microsoft.com/office/drawing/2014/main" id="{D6BFDDBD-E57E-4F09-B612-5927E732DE2B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2" name="Straight Connector 14">
            <a:extLst>
              <a:ext uri="{FF2B5EF4-FFF2-40B4-BE49-F238E27FC236}">
                <a16:creationId xmlns:a16="http://schemas.microsoft.com/office/drawing/2014/main" id="{24B3ED3E-CEC0-4854-8C42-3EF9003228C3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3" name="Straight Connector 30">
            <a:extLst>
              <a:ext uri="{FF2B5EF4-FFF2-40B4-BE49-F238E27FC236}">
                <a16:creationId xmlns:a16="http://schemas.microsoft.com/office/drawing/2014/main" id="{43B43C3D-1DCD-4B2B-B1F3-8A746667C7BD}"/>
              </a:ext>
            </a:extLst>
          </p:cNvPr>
          <p:cNvCxnSpPr/>
          <p:nvPr/>
        </p:nvCxnSpPr>
        <p:spPr>
          <a:xfrm>
            <a:off x="11192402" y="802797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4" name="Straight Connector 33">
            <a:extLst>
              <a:ext uri="{FF2B5EF4-FFF2-40B4-BE49-F238E27FC236}">
                <a16:creationId xmlns:a16="http://schemas.microsoft.com/office/drawing/2014/main" id="{3C9358B3-4FA7-41BE-8090-FF02FED3A232}"/>
              </a:ext>
            </a:extLst>
          </p:cNvPr>
          <p:cNvCxnSpPr/>
          <p:nvPr/>
        </p:nvCxnSpPr>
        <p:spPr>
          <a:xfrm rot="16200004">
            <a:off x="11383201" y="6580799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0675129-7C31-44E2-96BA-698A645C766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26355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2 Title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E71B5653-2B7F-4129-A898-FF1828425EB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26355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3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71F93AA1-8EFE-4090-A6F7-C01868AAC7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47467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4 Title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E799B1AD-C73E-4FED-BFF1-F328267586C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47467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5 Title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46CDD24-D6E1-4223-9C19-8913AE6F81D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47467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6 Title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B47449C1-FAC2-45A4-A484-CAEA25B752F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0591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FBB0A17-8ADE-4515-9CC7-90F38E5795B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30591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D0E7C579-4AF7-47BA-AC41-B7BA3495D43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30591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A5C1B733-14A8-4D58-AA48-5991B49C6FE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51703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FF2465B1-6666-4E50-BA8A-9A46280F7BD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51703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CAAEBECC-BE4B-437C-9B31-FCAC3609983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51703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46">
            <a:extLst>
              <a:ext uri="{FF2B5EF4-FFF2-40B4-BE49-F238E27FC236}">
                <a16:creationId xmlns:a16="http://schemas.microsoft.com/office/drawing/2014/main" id="{758170B5-4AFA-4F35-98D1-F15AB18353F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77063" y="1757979"/>
            <a:ext cx="867601" cy="868680"/>
          </a:xfrm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7" name="Picture Placeholder 46">
            <a:extLst>
              <a:ext uri="{FF2B5EF4-FFF2-40B4-BE49-F238E27FC236}">
                <a16:creationId xmlns:a16="http://schemas.microsoft.com/office/drawing/2014/main" id="{6BEA4022-E3F6-4A08-AF4A-A1502FFFA50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12371" y="1757979"/>
            <a:ext cx="867601" cy="868680"/>
          </a:xfrm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8" name="Picture Placeholder 46">
            <a:extLst>
              <a:ext uri="{FF2B5EF4-FFF2-40B4-BE49-F238E27FC236}">
                <a16:creationId xmlns:a16="http://schemas.microsoft.com/office/drawing/2014/main" id="{B1356199-26E8-41BC-A226-90869C6A874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7689" y="1757979"/>
            <a:ext cx="867601" cy="868680"/>
          </a:xfrm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9" name="Picture Placeholder 46">
            <a:extLst>
              <a:ext uri="{FF2B5EF4-FFF2-40B4-BE49-F238E27FC236}">
                <a16:creationId xmlns:a16="http://schemas.microsoft.com/office/drawing/2014/main" id="{DB327EA9-7224-495D-BC9F-6865C30AD4A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77063" y="3890095"/>
            <a:ext cx="867601" cy="868680"/>
          </a:xfrm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0" name="Picture Placeholder 46">
            <a:extLst>
              <a:ext uri="{FF2B5EF4-FFF2-40B4-BE49-F238E27FC236}">
                <a16:creationId xmlns:a16="http://schemas.microsoft.com/office/drawing/2014/main" id="{420B6E30-5163-4A75-99EC-46937960535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12371" y="3890095"/>
            <a:ext cx="867601" cy="868680"/>
          </a:xfrm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1" name="Picture Placeholder 46">
            <a:extLst>
              <a:ext uri="{FF2B5EF4-FFF2-40B4-BE49-F238E27FC236}">
                <a16:creationId xmlns:a16="http://schemas.microsoft.com/office/drawing/2014/main" id="{4DFF0103-FB9B-41C3-8918-E9C578DCA81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7689" y="3890095"/>
            <a:ext cx="867601" cy="868680"/>
          </a:xfrm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3716079"/>
      </p:ext>
    </p:extLst>
  </p:cSld>
  <p:clrMapOvr>
    <a:masterClrMapping/>
  </p:clrMapOvr>
  <p:hf sldNum="0" hdr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Overview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5">
            <a:extLst>
              <a:ext uri="{FF2B5EF4-FFF2-40B4-BE49-F238E27FC236}">
                <a16:creationId xmlns:a16="http://schemas.microsoft.com/office/drawing/2014/main" id="{4E45CAD1-5DA6-4ACC-9F1E-B64A5F702E27}"/>
              </a:ext>
            </a:extLst>
          </p:cNvPr>
          <p:cNvSpPr/>
          <p:nvPr/>
        </p:nvSpPr>
        <p:spPr>
          <a:xfrm>
            <a:off x="0" y="5764039"/>
            <a:ext cx="12191996" cy="109396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D3FF7A2-D2CE-4361-AC98-FC16740AFD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607097"/>
            <a:ext cx="4737478" cy="697047"/>
          </a:xfrm>
        </p:spPr>
        <p:txBody>
          <a:bodyPr anchor="b">
            <a:noAutofit/>
          </a:bodyPr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8ACC7D-1611-4980-9465-D0DD7BE91EF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45271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94FF2E-57C0-4B1C-9DBE-F5CC1B24DB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529212-B6EB-4BBC-8374-0338667E43FE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8C993F-9CED-4860-BE24-D20CB36053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E743BC-328A-4065-8FEB-B4A252C8D1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DD10EC-8153-468F-A50D-A290AA6148E0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40850483-5A2C-4649-97A2-115B32CD3E21}"/>
              </a:ext>
            </a:extLst>
          </p:cNvPr>
          <p:cNvSpPr/>
          <p:nvPr/>
        </p:nvSpPr>
        <p:spPr>
          <a:xfrm>
            <a:off x="687290" y="0"/>
            <a:ext cx="71999" cy="1151997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BE005A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9B0614A2-1B46-4D8E-A4B8-B81F321527E6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0C58D4CB-8DF5-4C2C-AB19-89FAFBB50B3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3">
            <a:extLst>
              <a:ext uri="{FF2B5EF4-FFF2-40B4-BE49-F238E27FC236}">
                <a16:creationId xmlns:a16="http://schemas.microsoft.com/office/drawing/2014/main" id="{F6936446-3707-463D-9F3A-D49F4B98A7C7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2" name="Straight Connector 14">
            <a:extLst>
              <a:ext uri="{FF2B5EF4-FFF2-40B4-BE49-F238E27FC236}">
                <a16:creationId xmlns:a16="http://schemas.microsoft.com/office/drawing/2014/main" id="{27D932B8-8F88-493A-8BAB-49F7AE0B9559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3" name="Straight Connector 30">
            <a:extLst>
              <a:ext uri="{FF2B5EF4-FFF2-40B4-BE49-F238E27FC236}">
                <a16:creationId xmlns:a16="http://schemas.microsoft.com/office/drawing/2014/main" id="{68D8BC23-3673-4CAB-BCE5-E155DB2EE19A}"/>
              </a:ext>
            </a:extLst>
          </p:cNvPr>
          <p:cNvCxnSpPr/>
          <p:nvPr/>
        </p:nvCxnSpPr>
        <p:spPr>
          <a:xfrm>
            <a:off x="11192402" y="802797"/>
            <a:ext cx="1001231" cy="0"/>
          </a:xfrm>
          <a:prstGeom prst="straightConnector1">
            <a:avLst/>
          </a:prstGeom>
          <a:noFill/>
          <a:ln w="6345" cap="flat">
            <a:solidFill>
              <a:srgbClr val="3B2CAC"/>
            </a:solidFill>
            <a:prstDash val="solid"/>
            <a:miter/>
          </a:ln>
        </p:spPr>
      </p:cxnSp>
      <p:cxnSp>
        <p:nvCxnSpPr>
          <p:cNvPr id="14" name="Straight Connector 33">
            <a:extLst>
              <a:ext uri="{FF2B5EF4-FFF2-40B4-BE49-F238E27FC236}">
                <a16:creationId xmlns:a16="http://schemas.microsoft.com/office/drawing/2014/main" id="{F2E8412E-CE6F-4454-89A7-300C04DAF616}"/>
              </a:ext>
            </a:extLst>
          </p:cNvPr>
          <p:cNvCxnSpPr/>
          <p:nvPr/>
        </p:nvCxnSpPr>
        <p:spPr>
          <a:xfrm rot="16200004">
            <a:off x="11383201" y="6580799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F82DAC72-E25F-4572-BA45-85C5C897C58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245271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Item 2 Title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1B61D267-2C30-41A4-BA8C-C8F909277B6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245271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Item 3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F8BE1CE-93AE-4F04-97C2-2A06CD853B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456391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Item 4 Title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292E90A6-21CA-4753-98D3-69F9556D1A4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456391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Item 5 Title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071E3CA3-6AF8-443A-A9B6-7C4B4D242C9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456391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Item 6 Title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410DA610-D3B2-4575-9406-260DD329D0B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87627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F5C6FEA5-7DA5-4277-93B7-0607A5EE7D4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287627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77613B72-D7D9-4947-90D5-D1385B2A039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287627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C050DC7B-EFDB-4785-A43B-EB67ECAEAF3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498747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E8B956B6-A78C-476E-9C74-E5624C00DA5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498747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41962415-40EB-4281-AB2C-8ACB62968C3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498747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46">
            <a:extLst>
              <a:ext uri="{FF2B5EF4-FFF2-40B4-BE49-F238E27FC236}">
                <a16:creationId xmlns:a16="http://schemas.microsoft.com/office/drawing/2014/main" id="{27B57082-901E-4946-A5A0-E939A9287C3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41236" y="1575099"/>
            <a:ext cx="867601" cy="868680"/>
          </a:xfrm>
          <a:ln w="19046">
            <a:solidFill>
              <a:srgbClr val="BE005A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7" name="Picture Placeholder 46">
            <a:extLst>
              <a:ext uri="{FF2B5EF4-FFF2-40B4-BE49-F238E27FC236}">
                <a16:creationId xmlns:a16="http://schemas.microsoft.com/office/drawing/2014/main" id="{BB4B8CFB-2486-4989-9887-003D986FAB3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76544" y="1575099"/>
            <a:ext cx="867601" cy="868680"/>
          </a:xfrm>
          <a:ln w="19046">
            <a:solidFill>
              <a:srgbClr val="BE005A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8" name="Picture Placeholder 46">
            <a:extLst>
              <a:ext uri="{FF2B5EF4-FFF2-40B4-BE49-F238E27FC236}">
                <a16:creationId xmlns:a16="http://schemas.microsoft.com/office/drawing/2014/main" id="{D72F1A0C-6A82-423B-975C-D25A259707A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11852" y="1575099"/>
            <a:ext cx="867601" cy="868680"/>
          </a:xfrm>
          <a:ln w="19046">
            <a:solidFill>
              <a:srgbClr val="BE005A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9" name="Picture Placeholder 46">
            <a:extLst>
              <a:ext uri="{FF2B5EF4-FFF2-40B4-BE49-F238E27FC236}">
                <a16:creationId xmlns:a16="http://schemas.microsoft.com/office/drawing/2014/main" id="{D1C6B591-72A9-4406-8BA5-6B27B97107F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41236" y="3707215"/>
            <a:ext cx="867601" cy="868680"/>
          </a:xfrm>
          <a:ln w="19046">
            <a:solidFill>
              <a:srgbClr val="BE005A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0" name="Picture Placeholder 46">
            <a:extLst>
              <a:ext uri="{FF2B5EF4-FFF2-40B4-BE49-F238E27FC236}">
                <a16:creationId xmlns:a16="http://schemas.microsoft.com/office/drawing/2014/main" id="{D9130812-6FE5-4939-8CD6-F434C7047F5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76544" y="3707215"/>
            <a:ext cx="867601" cy="868680"/>
          </a:xfrm>
          <a:ln w="19046">
            <a:solidFill>
              <a:srgbClr val="BE005A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1" name="Picture Placeholder 46">
            <a:extLst>
              <a:ext uri="{FF2B5EF4-FFF2-40B4-BE49-F238E27FC236}">
                <a16:creationId xmlns:a16="http://schemas.microsoft.com/office/drawing/2014/main" id="{D1415018-5368-43C7-A7E3-219E807CCC1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11852" y="3707215"/>
            <a:ext cx="867601" cy="868680"/>
          </a:xfrm>
          <a:ln w="19046">
            <a:solidFill>
              <a:srgbClr val="BE005A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36621607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Overview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5">
            <a:extLst>
              <a:ext uri="{FF2B5EF4-FFF2-40B4-BE49-F238E27FC236}">
                <a16:creationId xmlns:a16="http://schemas.microsoft.com/office/drawing/2014/main" id="{922BC881-3D27-46F6-999E-21BBE42ACC16}"/>
              </a:ext>
            </a:extLst>
          </p:cNvPr>
          <p:cNvSpPr/>
          <p:nvPr/>
        </p:nvSpPr>
        <p:spPr>
          <a:xfrm>
            <a:off x="119996" y="116997"/>
            <a:ext cx="11952003" cy="6623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w="27304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FDCDD5E-257C-480C-ABD4-6C4EA12624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607097"/>
            <a:ext cx="4737478" cy="697047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BF4A2E-2D70-466C-AE77-8FB82C16B82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26355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AA023F-3A81-4DAA-84F5-8DDFADF52D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6E6DD9-B1DC-4D3F-987A-290CA2430994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5963A8-E3BB-4CAD-AD3D-D70E54F910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44FF22-69E5-4546-808F-022F151792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75ABCB-C59C-4F7D-838F-530B4A5D02B7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6D306789-AEFD-45E6-A50E-92985FE0351A}"/>
              </a:ext>
            </a:extLst>
          </p:cNvPr>
          <p:cNvSpPr/>
          <p:nvPr/>
        </p:nvSpPr>
        <p:spPr>
          <a:xfrm>
            <a:off x="687290" y="244446"/>
            <a:ext cx="71999" cy="90756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0DB8ED9-6D75-4226-9A63-50E45192119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26355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2 Title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7AE1B82-B187-4B15-BBE5-77134ACE2EC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26355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3 Title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26A4E94-4783-4DB8-9E82-4925F865E6F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47467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4 Title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C95D127E-C122-4A8D-B537-70F25A661A7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47467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5 Title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6BE3A73C-7BF0-4536-A7DC-F4E707378D3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47467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6 Title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383AEA7-4007-4640-A7AD-84CA4D2CBAD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0591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AD170E3-CED6-4E85-A049-4A6E039EF9B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30591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3F52732-AD15-417B-90A9-A882FEAD1C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30591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78FDB47F-65DC-43CA-AF27-545BC65E8DA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51703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959B9484-F49E-40FF-BAB5-3EE9328523F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51703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C44FF152-1DC7-41B1-9E37-C0A645C2AB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06522" y="51703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46">
            <a:extLst>
              <a:ext uri="{FF2B5EF4-FFF2-40B4-BE49-F238E27FC236}">
                <a16:creationId xmlns:a16="http://schemas.microsoft.com/office/drawing/2014/main" id="{EF6CED2D-ACBF-45E3-943B-80123F09887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41236" y="1757979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1" name="Picture Placeholder 46">
            <a:extLst>
              <a:ext uri="{FF2B5EF4-FFF2-40B4-BE49-F238E27FC236}">
                <a16:creationId xmlns:a16="http://schemas.microsoft.com/office/drawing/2014/main" id="{6D4D203B-C81E-4194-9CF9-036BE77C0E3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76544" y="1757979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2" name="Picture Placeholder 46">
            <a:extLst>
              <a:ext uri="{FF2B5EF4-FFF2-40B4-BE49-F238E27FC236}">
                <a16:creationId xmlns:a16="http://schemas.microsoft.com/office/drawing/2014/main" id="{0774E12F-EDAD-4FCB-A15A-BE8A4AB1DC7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11852" y="1757979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3" name="Picture Placeholder 46">
            <a:extLst>
              <a:ext uri="{FF2B5EF4-FFF2-40B4-BE49-F238E27FC236}">
                <a16:creationId xmlns:a16="http://schemas.microsoft.com/office/drawing/2014/main" id="{53FF4C8A-9564-4629-8AE3-639BA2B68C6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41236" y="3890095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4" name="Picture Placeholder 46">
            <a:extLst>
              <a:ext uri="{FF2B5EF4-FFF2-40B4-BE49-F238E27FC236}">
                <a16:creationId xmlns:a16="http://schemas.microsoft.com/office/drawing/2014/main" id="{6F20C2A4-C981-4C3F-8EE5-C8153498B5E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76544" y="3890095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5" name="Picture Placeholder 46">
            <a:extLst>
              <a:ext uri="{FF2B5EF4-FFF2-40B4-BE49-F238E27FC236}">
                <a16:creationId xmlns:a16="http://schemas.microsoft.com/office/drawing/2014/main" id="{A79F8092-36F4-4353-922E-E28F1BF1B14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11852" y="3890095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cxnSp>
        <p:nvCxnSpPr>
          <p:cNvPr id="26" name="Straight Connector 56">
            <a:extLst>
              <a:ext uri="{FF2B5EF4-FFF2-40B4-BE49-F238E27FC236}">
                <a16:creationId xmlns:a16="http://schemas.microsoft.com/office/drawing/2014/main" id="{945A5190-2065-4641-801B-9F228264E0AE}"/>
              </a:ext>
            </a:extLst>
          </p:cNvPr>
          <p:cNvCxnSpPr/>
          <p:nvPr/>
        </p:nvCxnSpPr>
        <p:spPr>
          <a:xfrm flipV="1">
            <a:off x="11663290" y="6300216"/>
            <a:ext cx="0" cy="310228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27" name="Straight Connector 30">
            <a:extLst>
              <a:ext uri="{FF2B5EF4-FFF2-40B4-BE49-F238E27FC236}">
                <a16:creationId xmlns:a16="http://schemas.microsoft.com/office/drawing/2014/main" id="{38574A06-4397-4326-84DE-0922B22FF04B}"/>
              </a:ext>
            </a:extLst>
          </p:cNvPr>
          <p:cNvCxnSpPr/>
          <p:nvPr/>
        </p:nvCxnSpPr>
        <p:spPr>
          <a:xfrm>
            <a:off x="10939726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A670A90B-5A0C-4B4C-AAF5-F08F8FE4E00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832540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29" name="Straight Connector 33">
            <a:extLst>
              <a:ext uri="{FF2B5EF4-FFF2-40B4-BE49-F238E27FC236}">
                <a16:creationId xmlns:a16="http://schemas.microsoft.com/office/drawing/2014/main" id="{82DDB8D1-27EC-48C2-9177-AFFF6F93400A}"/>
              </a:ext>
            </a:extLst>
          </p:cNvPr>
          <p:cNvCxnSpPr/>
          <p:nvPr/>
        </p:nvCxnSpPr>
        <p:spPr>
          <a:xfrm>
            <a:off x="256370" y="6168359"/>
            <a:ext cx="150842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38340583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Overview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5">
            <a:extLst>
              <a:ext uri="{FF2B5EF4-FFF2-40B4-BE49-F238E27FC236}">
                <a16:creationId xmlns:a16="http://schemas.microsoft.com/office/drawing/2014/main" id="{CABB32C5-6D64-4D39-A0BC-13DF8DB70A2B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5738694-CF38-4A2B-940E-ABA056AA19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9348" y="645200"/>
            <a:ext cx="4737478" cy="1338837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OVERVIEW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937E3E-12B2-4B83-BA4D-68ED4CD665E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86001" y="30927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B2CD96-48C6-4476-BB1B-AACEFA5DB7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3C861A-09E1-4B7E-B4AE-C2512F3E171D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250783-550B-4664-8B6C-166AFDEC79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8C28F1-49AC-4504-A646-DD406C3A8E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BC011E-2EAB-492D-9FF0-05756F718C71}" type="slidenum">
              <a:t>‹#›</a:t>
            </a:fld>
            <a:endParaRPr lang="en-US"/>
          </a:p>
        </p:txBody>
      </p: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C0EDBA7C-C329-402E-988E-7C7556C0424B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9" name="Text Placeholder 15">
            <a:extLst>
              <a:ext uri="{FF2B5EF4-FFF2-40B4-BE49-F238E27FC236}">
                <a16:creationId xmlns:a16="http://schemas.microsoft.com/office/drawing/2014/main" id="{0C37976C-3E89-4483-9C22-B8D8E039EB2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E144749C-29B9-449F-B9FB-2F11F292BED0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1" name="Straight Connector 14">
            <a:extLst>
              <a:ext uri="{FF2B5EF4-FFF2-40B4-BE49-F238E27FC236}">
                <a16:creationId xmlns:a16="http://schemas.microsoft.com/office/drawing/2014/main" id="{8CB9F9EC-131D-4976-A3EE-C05C40D6D046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2" name="Straight Connector 30">
            <a:extLst>
              <a:ext uri="{FF2B5EF4-FFF2-40B4-BE49-F238E27FC236}">
                <a16:creationId xmlns:a16="http://schemas.microsoft.com/office/drawing/2014/main" id="{45F817E0-8F69-4C23-9932-8743200ABFA3}"/>
              </a:ext>
            </a:extLst>
          </p:cNvPr>
          <p:cNvCxnSpPr/>
          <p:nvPr/>
        </p:nvCxnSpPr>
        <p:spPr>
          <a:xfrm>
            <a:off x="11192402" y="802797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3ADF5626-B8CB-4089-B0E9-0F26D033506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4402" y="838797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4" name="Straight Connector 33">
            <a:extLst>
              <a:ext uri="{FF2B5EF4-FFF2-40B4-BE49-F238E27FC236}">
                <a16:creationId xmlns:a16="http://schemas.microsoft.com/office/drawing/2014/main" id="{2B587C33-F630-4D52-AF1D-CEF2D40FA5D4}"/>
              </a:ext>
            </a:extLst>
          </p:cNvPr>
          <p:cNvCxnSpPr/>
          <p:nvPr/>
        </p:nvCxnSpPr>
        <p:spPr>
          <a:xfrm rot="16200004">
            <a:off x="11383201" y="6580799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0FDAFFB7-0ABB-42DA-AB79-A981308D54D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30927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2 Title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EEB6AA9-9614-4F2D-BD08-ECDA2684DA1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63722" y="30927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3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EB6AE5FE-4CD2-4525-9608-6B7718531C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86001" y="52039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4 Title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17BE7096-2EA5-4AF4-BB32-BADADBEDC9A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52039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5 Title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93B47CF5-BBF0-4BBA-9D0E-5D9C89CEC99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63722" y="52039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6 Title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23D9D5F3-666B-4A3D-8304-4717DC7DE08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86001" y="35163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EA85C704-3F9A-4684-B0E0-87A22D9570F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35163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62C7AB00-3522-4AD0-B36B-BD19BC78AE7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63722" y="35163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DA0E7D7C-1ED2-4D15-9AA0-75E432230C3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86001" y="56275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064D1B-7F2C-4D47-B168-D9FAD0F05A0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56275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600EB436-5D8C-436C-ACA1-09D28429922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63722" y="56275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46">
            <a:extLst>
              <a:ext uri="{FF2B5EF4-FFF2-40B4-BE49-F238E27FC236}">
                <a16:creationId xmlns:a16="http://schemas.microsoft.com/office/drawing/2014/main" id="{16F2AF82-2135-43CD-85F1-62584B71C6E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498436" y="2215179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7" name="Picture Placeholder 46">
            <a:extLst>
              <a:ext uri="{FF2B5EF4-FFF2-40B4-BE49-F238E27FC236}">
                <a16:creationId xmlns:a16="http://schemas.microsoft.com/office/drawing/2014/main" id="{5D13D3DB-E8D1-4097-B119-9C40601B790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033744" y="2215179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8" name="Picture Placeholder 46">
            <a:extLst>
              <a:ext uri="{FF2B5EF4-FFF2-40B4-BE49-F238E27FC236}">
                <a16:creationId xmlns:a16="http://schemas.microsoft.com/office/drawing/2014/main" id="{55D54D64-B878-4F95-9ED7-2D89E7C0E54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569052" y="2215179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9" name="Picture Placeholder 46">
            <a:extLst>
              <a:ext uri="{FF2B5EF4-FFF2-40B4-BE49-F238E27FC236}">
                <a16:creationId xmlns:a16="http://schemas.microsoft.com/office/drawing/2014/main" id="{368BFA85-3D6B-4370-A23A-EA051B2740E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498436" y="4347295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0" name="Picture Placeholder 46">
            <a:extLst>
              <a:ext uri="{FF2B5EF4-FFF2-40B4-BE49-F238E27FC236}">
                <a16:creationId xmlns:a16="http://schemas.microsoft.com/office/drawing/2014/main" id="{B80BDBCD-DCAD-4406-B2C1-838C0845304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033744" y="4347295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1" name="Picture Placeholder 46">
            <a:extLst>
              <a:ext uri="{FF2B5EF4-FFF2-40B4-BE49-F238E27FC236}">
                <a16:creationId xmlns:a16="http://schemas.microsoft.com/office/drawing/2014/main" id="{820DEC2E-C493-4765-9EB5-F488D441B8A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569052" y="4347295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2" name="Rectangle 53">
            <a:extLst>
              <a:ext uri="{FF2B5EF4-FFF2-40B4-BE49-F238E27FC236}">
                <a16:creationId xmlns:a16="http://schemas.microsoft.com/office/drawing/2014/main" id="{6CAFA05F-6817-4610-870A-D865150EF261}"/>
              </a:ext>
            </a:extLst>
          </p:cNvPr>
          <p:cNvSpPr/>
          <p:nvPr/>
        </p:nvSpPr>
        <p:spPr>
          <a:xfrm>
            <a:off x="1285170" y="871724"/>
            <a:ext cx="71999" cy="93599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</p:spTree>
    <p:extLst>
      <p:ext uri="{BB962C8B-B14F-4D97-AF65-F5344CB8AC3E}">
        <p14:creationId xmlns:p14="http://schemas.microsoft.com/office/powerpoint/2010/main" val="254193219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Overview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5">
            <a:extLst>
              <a:ext uri="{FF2B5EF4-FFF2-40B4-BE49-F238E27FC236}">
                <a16:creationId xmlns:a16="http://schemas.microsoft.com/office/drawing/2014/main" id="{40634887-3CC4-4F7F-9A5E-61DAEFE7AC12}"/>
              </a:ext>
            </a:extLst>
          </p:cNvPr>
          <p:cNvSpPr/>
          <p:nvPr/>
        </p:nvSpPr>
        <p:spPr>
          <a:xfrm>
            <a:off x="4724403" y="0"/>
            <a:ext cx="7467603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774FF0E-81DB-4B81-BA44-3B631016AD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9348" y="645200"/>
            <a:ext cx="4737478" cy="1338837"/>
          </a:xfrm>
        </p:spPr>
        <p:txBody>
          <a:bodyPr anchor="b">
            <a:noAutofit/>
          </a:bodyPr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OVERVIEW</a:t>
            </a:r>
            <a:br>
              <a:rPr lang="en-US"/>
            </a:br>
            <a:r>
              <a:rPr lang="en-US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4DC44F-DBB9-4CB0-8DB7-5E1457B77B2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86001" y="30927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AEB30D-5597-4D53-987D-EDC193B372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2A27D5-C2A1-4762-BF14-6E2AD6C3C66C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D34C7-C7CB-46FF-82EA-4E0C1C65C0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47D538-3628-43E9-8239-EB8E6DCA07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C6F212-4EEE-4FFC-8232-AD75EFBA3675}" type="slidenum">
              <a:t>‹#›</a:t>
            </a:fld>
            <a:endParaRPr lang="en-US"/>
          </a:p>
        </p:txBody>
      </p: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358785E7-E993-42F3-8C7B-A55FBA04A59C}"/>
              </a:ext>
            </a:extLst>
          </p:cNvPr>
          <p:cNvCxnSpPr/>
          <p:nvPr/>
        </p:nvCxnSpPr>
        <p:spPr>
          <a:xfrm>
            <a:off x="11190765" y="800959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sp>
        <p:nvSpPr>
          <p:cNvPr id="9" name="Text Placeholder 15">
            <a:extLst>
              <a:ext uri="{FF2B5EF4-FFF2-40B4-BE49-F238E27FC236}">
                <a16:creationId xmlns:a16="http://schemas.microsoft.com/office/drawing/2014/main" id="{93CF315D-C09F-4C6E-9EF6-6E3049AF8EA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>
            <a:lvl1pPr marL="0" indent="0">
              <a:buNone/>
              <a:defRPr sz="1200" i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E7475E01-1AAC-4323-B648-A9DC4B16A943}"/>
              </a:ext>
            </a:extLst>
          </p:cNvPr>
          <p:cNvCxnSpPr/>
          <p:nvPr/>
        </p:nvCxnSpPr>
        <p:spPr>
          <a:xfrm>
            <a:off x="0" y="6168359"/>
            <a:ext cx="1764792" cy="0"/>
          </a:xfrm>
          <a:prstGeom prst="straightConnector1">
            <a:avLst/>
          </a:prstGeom>
          <a:noFill/>
          <a:ln w="19046" cap="flat">
            <a:solidFill>
              <a:srgbClr val="3B2CAC"/>
            </a:solidFill>
            <a:prstDash val="solid"/>
            <a:miter/>
          </a:ln>
        </p:spPr>
      </p:cxnSp>
      <p:cxnSp>
        <p:nvCxnSpPr>
          <p:cNvPr id="11" name="Straight Connector 14">
            <a:extLst>
              <a:ext uri="{FF2B5EF4-FFF2-40B4-BE49-F238E27FC236}">
                <a16:creationId xmlns:a16="http://schemas.microsoft.com/office/drawing/2014/main" id="{81451956-0585-4DAE-9B2B-98F5061BF17D}"/>
              </a:ext>
            </a:extLst>
          </p:cNvPr>
          <p:cNvCxnSpPr/>
          <p:nvPr/>
        </p:nvCxnSpPr>
        <p:spPr>
          <a:xfrm rot="16200004">
            <a:off x="11384398" y="6579107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2" name="Straight Connector 30">
            <a:extLst>
              <a:ext uri="{FF2B5EF4-FFF2-40B4-BE49-F238E27FC236}">
                <a16:creationId xmlns:a16="http://schemas.microsoft.com/office/drawing/2014/main" id="{D3DA0477-EFC4-4C2E-A486-2A6CFAABD244}"/>
              </a:ext>
            </a:extLst>
          </p:cNvPr>
          <p:cNvCxnSpPr/>
          <p:nvPr/>
        </p:nvCxnSpPr>
        <p:spPr>
          <a:xfrm>
            <a:off x="11192402" y="802797"/>
            <a:ext cx="1001231" cy="0"/>
          </a:xfrm>
          <a:prstGeom prst="straightConnector1">
            <a:avLst/>
          </a:prstGeom>
          <a:noFill/>
          <a:ln w="6345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3" name="Straight Connector 33">
            <a:extLst>
              <a:ext uri="{FF2B5EF4-FFF2-40B4-BE49-F238E27FC236}">
                <a16:creationId xmlns:a16="http://schemas.microsoft.com/office/drawing/2014/main" id="{87C3119E-FBCA-4CF0-B7A9-D632725EA910}"/>
              </a:ext>
            </a:extLst>
          </p:cNvPr>
          <p:cNvCxnSpPr/>
          <p:nvPr/>
        </p:nvCxnSpPr>
        <p:spPr>
          <a:xfrm rot="16200004">
            <a:off x="11383201" y="6580799"/>
            <a:ext cx="557784" cy="0"/>
          </a:xfrm>
          <a:prstGeom prst="straightConnector1">
            <a:avLst/>
          </a:prstGeom>
          <a:noFill/>
          <a:ln w="19046" cap="flat">
            <a:solidFill>
              <a:srgbClr val="FFCD6B"/>
            </a:solidFill>
            <a:prstDash val="solid"/>
            <a:miter/>
          </a:ln>
        </p:spPr>
      </p:cxn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37F2E1-F6B9-4E6E-A7BB-0B1AC72D854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30927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2 Title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AA24C670-7F23-45EB-B152-FF4040E987C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63722" y="3092793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3 Title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0B78CAA4-6E84-4888-B659-DBCC381270B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86001" y="52039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Item 4 Title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50929CDD-E3E8-45F8-9DE3-C31BAA1926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52039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5 Title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41F94B02-1E2C-412A-8938-D89FE5D1E58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63722" y="5203996"/>
            <a:ext cx="3256672" cy="499491"/>
          </a:xfrm>
        </p:spPr>
        <p:txBody>
          <a:bodyPr/>
          <a:lstStyle>
            <a:lvl1pPr marL="0" indent="0">
              <a:buNone/>
              <a:defRPr sz="25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Item 6 Title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02BACBA1-4083-479A-9405-FFCE96BFDA4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86001" y="35163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D9CE5546-0362-42E1-A5F5-F36E072476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35163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C1FF79A1-79D9-45BE-81E2-0B6D3E77C4D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63722" y="3516352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011E315-B5E2-446C-A225-9E4F6AB0235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86001" y="56275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40404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D6EDB5CD-85C3-4FF7-83AB-463E0D6A9D2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56275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AFA514EA-31A9-468E-B452-68679683542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63722" y="5627555"/>
            <a:ext cx="3256672" cy="49949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Picture Placeholder 46">
            <a:extLst>
              <a:ext uri="{FF2B5EF4-FFF2-40B4-BE49-F238E27FC236}">
                <a16:creationId xmlns:a16="http://schemas.microsoft.com/office/drawing/2014/main" id="{5BC9F973-C385-4712-9D16-3002628A4EE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498436" y="2215179"/>
            <a:ext cx="867601" cy="868680"/>
          </a:xfrm>
          <a:ln w="19046">
            <a:solidFill>
              <a:srgbClr val="BE005A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6" name="Picture Placeholder 46">
            <a:extLst>
              <a:ext uri="{FF2B5EF4-FFF2-40B4-BE49-F238E27FC236}">
                <a16:creationId xmlns:a16="http://schemas.microsoft.com/office/drawing/2014/main" id="{B4B23B30-1C2D-4C32-A971-5DB8E187069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033744" y="2215179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7" name="Picture Placeholder 46">
            <a:extLst>
              <a:ext uri="{FF2B5EF4-FFF2-40B4-BE49-F238E27FC236}">
                <a16:creationId xmlns:a16="http://schemas.microsoft.com/office/drawing/2014/main" id="{2681E3FB-81F6-40D6-9916-24E78C85247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569052" y="2215179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8" name="Picture Placeholder 46">
            <a:extLst>
              <a:ext uri="{FF2B5EF4-FFF2-40B4-BE49-F238E27FC236}">
                <a16:creationId xmlns:a16="http://schemas.microsoft.com/office/drawing/2014/main" id="{1B0FC253-8FDC-45BE-BFE4-7C082DAEAD7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498436" y="4347295"/>
            <a:ext cx="867601" cy="868680"/>
          </a:xfrm>
          <a:ln w="19046">
            <a:solidFill>
              <a:srgbClr val="BE005A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9" name="Picture Placeholder 46">
            <a:extLst>
              <a:ext uri="{FF2B5EF4-FFF2-40B4-BE49-F238E27FC236}">
                <a16:creationId xmlns:a16="http://schemas.microsoft.com/office/drawing/2014/main" id="{034D96D1-BADE-4714-88FF-49551C4D746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033744" y="4347295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0" name="Picture Placeholder 46">
            <a:extLst>
              <a:ext uri="{FF2B5EF4-FFF2-40B4-BE49-F238E27FC236}">
                <a16:creationId xmlns:a16="http://schemas.microsoft.com/office/drawing/2014/main" id="{41303854-3DA7-428B-94F7-B191B03B381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569052" y="4347295"/>
            <a:ext cx="867601" cy="868680"/>
          </a:xfrm>
          <a:ln w="19046">
            <a:solidFill>
              <a:srgbClr val="FFCD6B"/>
            </a:solidFill>
            <a:prstDash val="solid"/>
          </a:ln>
        </p:spPr>
        <p:txBody>
          <a:bodyPr anchor="ctr" anchorCtr="1"/>
          <a:lstStyle>
            <a:lvl1pPr marL="0" indent="0" algn="ctr">
              <a:buNone/>
              <a:defRPr sz="1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1" name="Rectangle 53">
            <a:extLst>
              <a:ext uri="{FF2B5EF4-FFF2-40B4-BE49-F238E27FC236}">
                <a16:creationId xmlns:a16="http://schemas.microsoft.com/office/drawing/2014/main" id="{21D3BD3E-5839-404E-83BB-42034F623FF8}"/>
              </a:ext>
            </a:extLst>
          </p:cNvPr>
          <p:cNvSpPr/>
          <p:nvPr/>
        </p:nvSpPr>
        <p:spPr>
          <a:xfrm>
            <a:off x="1285170" y="871724"/>
            <a:ext cx="71999" cy="935998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</p:spTree>
    <p:extLst>
      <p:ext uri="{BB962C8B-B14F-4D97-AF65-F5344CB8AC3E}">
        <p14:creationId xmlns:p14="http://schemas.microsoft.com/office/powerpoint/2010/main" val="938807737"/>
      </p:ext>
    </p:extLst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ank You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86CB5D79-321B-413C-A673-1FF8CECDADF8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9E29CEA-3437-4F66-BA17-FF1B669AE7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4398" y="1144591"/>
            <a:ext cx="9395395" cy="1483412"/>
          </a:xfrm>
        </p:spPr>
        <p:txBody>
          <a:bodyPr>
            <a:noAutofit/>
          </a:bodyPr>
          <a:lstStyle>
            <a:lvl1pPr>
              <a:defRPr sz="5500"/>
            </a:lvl1pPr>
          </a:lstStyle>
          <a:p>
            <a:pPr lvl="0"/>
            <a:r>
              <a:rPr lang="en-US"/>
              <a:t>THANK</a:t>
            </a:r>
            <a:br>
              <a:rPr lang="en-US"/>
            </a:br>
            <a:r>
              <a:rPr lang="en-US"/>
              <a:t>YOU!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1500C-6CE6-49A2-969F-CE1F6AC7A9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B338C7-CD18-4075-95AD-415E0AFB222F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99804-F69A-4FDD-9234-3425C12107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445BCA-478E-448C-8F36-5D7602FEFB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1D52C8-53CC-405F-BE2A-11CDCAB78545}" type="slidenum">
              <a:t>‹#›</a:t>
            </a:fld>
            <a:endParaRPr lang="en-US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29431DA4-5A42-4392-8859-18EE76278A94}"/>
              </a:ext>
            </a:extLst>
          </p:cNvPr>
          <p:cNvSpPr/>
          <p:nvPr/>
        </p:nvSpPr>
        <p:spPr>
          <a:xfrm>
            <a:off x="1379619" y="0"/>
            <a:ext cx="143999" cy="2484004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FF656A21-CB21-4765-9363-9FEF2891919B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3038688"/>
            <a:ext cx="9144000" cy="139798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Lorem Ipsum</a:t>
            </a:r>
            <a:br>
              <a:rPr lang="en-US"/>
            </a:br>
            <a:r>
              <a:rPr lang="en-US"/>
              <a:t>Dolor</a:t>
            </a:r>
          </a:p>
        </p:txBody>
      </p:sp>
      <p:cxnSp>
        <p:nvCxnSpPr>
          <p:cNvPr id="9" name="Straight Connector 10">
            <a:extLst>
              <a:ext uri="{FF2B5EF4-FFF2-40B4-BE49-F238E27FC236}">
                <a16:creationId xmlns:a16="http://schemas.microsoft.com/office/drawing/2014/main" id="{323D86BD-1260-45BC-B74F-D76DAAAA68E9}"/>
              </a:ext>
            </a:extLst>
          </p:cNvPr>
          <p:cNvCxnSpPr/>
          <p:nvPr/>
        </p:nvCxnSpPr>
        <p:spPr>
          <a:xfrm>
            <a:off x="1957136" y="2883642"/>
            <a:ext cx="930438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1">
            <a:extLst>
              <a:ext uri="{FF2B5EF4-FFF2-40B4-BE49-F238E27FC236}">
                <a16:creationId xmlns:a16="http://schemas.microsoft.com/office/drawing/2014/main" id="{5F640B7C-4EEB-4B58-BC80-C6DFE426D6CB}"/>
              </a:ext>
            </a:extLst>
          </p:cNvPr>
          <p:cNvCxnSpPr/>
          <p:nvPr/>
        </p:nvCxnSpPr>
        <p:spPr>
          <a:xfrm rot="16200004">
            <a:off x="10391278" y="6172200"/>
            <a:ext cx="1371600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09ECE168-81BB-4D63-8A24-5F7AB0F2909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6052" y="5377577"/>
            <a:ext cx="1460497" cy="481010"/>
          </a:xfrm>
        </p:spPr>
        <p:txBody>
          <a:bodyPr/>
          <a:lstStyle>
            <a:lvl1pPr marL="0" indent="0" algn="r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2630453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hank You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2F838F0C-7C30-4A7C-ACF1-7DB00CA21215}"/>
              </a:ext>
            </a:extLst>
          </p:cNvPr>
          <p:cNvSpPr/>
          <p:nvPr/>
        </p:nvSpPr>
        <p:spPr>
          <a:xfrm>
            <a:off x="0" y="0"/>
            <a:ext cx="12191987" cy="6858000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60C5EB5-5602-4B41-AC5F-634DDC26E9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2522756"/>
            <a:ext cx="8807116" cy="2387598"/>
          </a:xfrm>
        </p:spPr>
        <p:txBody>
          <a:bodyPr anchor="b"/>
          <a:lstStyle>
            <a:lvl1pPr>
              <a:defRPr sz="5500"/>
            </a:lvl1pPr>
          </a:lstStyle>
          <a:p>
            <a:pPr lvl="0"/>
            <a:r>
              <a:rPr lang="en-US"/>
              <a:t>THANK</a:t>
            </a:r>
            <a:br>
              <a:rPr lang="en-US"/>
            </a:br>
            <a:r>
              <a:rPr lang="en-US"/>
              <a:t>YOU!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22BEABA-10A3-44E1-8393-5405B72D7367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5257223"/>
            <a:ext cx="9144000" cy="139798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Lorem Ipsum</a:t>
            </a:r>
            <a:br>
              <a:rPr lang="en-US"/>
            </a:br>
            <a:r>
              <a:rPr lang="en-US"/>
              <a:t>Dolor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426A5C-4A46-4615-A8AB-E6C47CF644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B0ADDA-913E-4732-A608-8201D557CA85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DDA347F-961D-4900-99B9-041234E775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2F55F52-C58D-409D-913F-0FD0E51E3D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E74F67-81B9-4644-80AF-9417C62209BA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534A258A-6281-44C3-8C84-97D863E5E507}"/>
              </a:ext>
            </a:extLst>
          </p:cNvPr>
          <p:cNvSpPr/>
          <p:nvPr/>
        </p:nvSpPr>
        <p:spPr>
          <a:xfrm>
            <a:off x="1379619" y="3437997"/>
            <a:ext cx="143999" cy="3420002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BDC04116-AB88-4396-9DE2-BD1AC831C41B}"/>
              </a:ext>
            </a:extLst>
          </p:cNvPr>
          <p:cNvCxnSpPr/>
          <p:nvPr/>
        </p:nvCxnSpPr>
        <p:spPr>
          <a:xfrm>
            <a:off x="1957136" y="5102178"/>
            <a:ext cx="930438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D778912C-D981-40E8-A6AB-2D6C6DB3F6CD}"/>
              </a:ext>
            </a:extLst>
          </p:cNvPr>
          <p:cNvCxnSpPr/>
          <p:nvPr/>
        </p:nvCxnSpPr>
        <p:spPr>
          <a:xfrm rot="16200004">
            <a:off x="10391278" y="685800"/>
            <a:ext cx="1371600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AB64C49E-CD2C-4A5F-88E9-8ADD3A3D67B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6052" y="1006891"/>
            <a:ext cx="1460497" cy="481010"/>
          </a:xfrm>
        </p:spPr>
        <p:txBody>
          <a:bodyPr/>
          <a:lstStyle>
            <a:lvl1pPr marL="0" indent="0" algn="r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8506555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hank You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4BA00438-AE38-4740-A052-99502A89F524}"/>
              </a:ext>
            </a:extLst>
          </p:cNvPr>
          <p:cNvSpPr/>
          <p:nvPr/>
        </p:nvSpPr>
        <p:spPr>
          <a:xfrm>
            <a:off x="0" y="4251155"/>
            <a:ext cx="12191996" cy="2606844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30611DC-5854-4494-8370-2B372282AA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4700336"/>
            <a:ext cx="8807116" cy="915872"/>
          </a:xfrm>
        </p:spPr>
        <p:txBody>
          <a:bodyPr anchor="b"/>
          <a:lstStyle>
            <a:lvl1pPr>
              <a:defRPr sz="5500"/>
            </a:lvl1pPr>
          </a:lstStyle>
          <a:p>
            <a:pPr lvl="0"/>
            <a:r>
              <a:rPr lang="en-US"/>
              <a:t>THANK YOU!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05D23B7-F0A8-47C9-A522-A36EEBB6E43D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5963076"/>
            <a:ext cx="9144000" cy="60183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Lorem Ipsum Dolor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471CC1-391E-4EB3-A28F-9E99CE5F03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F83E32-2E5D-4EDF-B11D-002CF9B5BE49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4AD8A5E-97C9-4E7F-9612-4750153931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D094E5C-D08B-44D0-83E0-8B4F658BC5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232AB9-88FB-45E2-9940-E3672B059AD6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558BAEC-C71B-420C-BB3A-710D1BCD1174}"/>
              </a:ext>
            </a:extLst>
          </p:cNvPr>
          <p:cNvSpPr/>
          <p:nvPr/>
        </p:nvSpPr>
        <p:spPr>
          <a:xfrm>
            <a:off x="1379619" y="4878003"/>
            <a:ext cx="143999" cy="197999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7D85B9A4-676E-4437-98D6-9F5C609DCB44}"/>
              </a:ext>
            </a:extLst>
          </p:cNvPr>
          <p:cNvCxnSpPr/>
          <p:nvPr/>
        </p:nvCxnSpPr>
        <p:spPr>
          <a:xfrm>
            <a:off x="1957136" y="5808031"/>
            <a:ext cx="930438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131051CB-7832-4EC8-9991-34D080F8C605}"/>
              </a:ext>
            </a:extLst>
          </p:cNvPr>
          <p:cNvCxnSpPr/>
          <p:nvPr/>
        </p:nvCxnSpPr>
        <p:spPr>
          <a:xfrm rot="16200004">
            <a:off x="10391278" y="685800"/>
            <a:ext cx="1371600" cy="0"/>
          </a:xfrm>
          <a:prstGeom prst="straightConnector1">
            <a:avLst/>
          </a:prstGeom>
          <a:noFill/>
          <a:ln w="25402" cap="flat">
            <a:solidFill>
              <a:srgbClr val="BE005A"/>
            </a:solidFill>
            <a:prstDash val="solid"/>
            <a:miter/>
          </a:ln>
        </p:spPr>
      </p:cxn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E960D285-B558-4A64-AA7E-C58A3B15D2B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6052" y="1006891"/>
            <a:ext cx="1460497" cy="481010"/>
          </a:xfrm>
        </p:spPr>
        <p:txBody>
          <a:bodyPr/>
          <a:lstStyle>
            <a:lvl1pPr marL="0" indent="0" algn="r">
              <a:buNone/>
              <a:defRPr sz="3000" b="1">
                <a:solidFill>
                  <a:srgbClr val="BE005A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566610997"/>
      </p:ext>
    </p:extLst>
  </p:cSld>
  <p:clrMapOvr>
    <a:masterClrMapping/>
  </p:clrMapOvr>
  <p:hf sldNum="0"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hank You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E521CB23-C776-4AC7-A06B-4688DC68159A}"/>
              </a:ext>
            </a:extLst>
          </p:cNvPr>
          <p:cNvSpPr/>
          <p:nvPr/>
        </p:nvSpPr>
        <p:spPr>
          <a:xfrm>
            <a:off x="119996" y="116997"/>
            <a:ext cx="11952003" cy="6623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w="27304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D7A977E-C78C-4462-B259-0B06FC3A2A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2413988"/>
            <a:ext cx="7107329" cy="1838638"/>
          </a:xfrm>
        </p:spPr>
        <p:txBody>
          <a:bodyPr anchor="b"/>
          <a:lstStyle>
            <a:lvl1pPr>
              <a:defRPr sz="5500"/>
            </a:lvl1pPr>
          </a:lstStyle>
          <a:p>
            <a:pPr lvl="0"/>
            <a:r>
              <a:rPr lang="en-US"/>
              <a:t>THANK</a:t>
            </a:r>
            <a:br>
              <a:rPr lang="en-US"/>
            </a:br>
            <a:r>
              <a:rPr lang="en-US"/>
              <a:t>YOU!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DA69A05-9C7F-4ACB-AF7D-4316E057BB3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4599496"/>
            <a:ext cx="7107329" cy="96685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Lorem Ipsum</a:t>
            </a:r>
            <a:br>
              <a:rPr lang="en-US"/>
            </a:br>
            <a:r>
              <a:rPr lang="en-US"/>
              <a:t>Dolor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1AFC4F3-27DE-4BA2-B4EE-64B0826916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C0A0AE-885F-4D1A-B363-EE05FD8B277E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2687824-186B-455F-8C41-F25BA65A40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A8F4F9F-E9B0-4E54-B1B2-C66E17F12F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F4B7EE-C9B6-4175-9691-5F84FFB8591C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1486414E-0ECD-413A-B7B7-53EF52A7B81B}"/>
              </a:ext>
            </a:extLst>
          </p:cNvPr>
          <p:cNvSpPr/>
          <p:nvPr/>
        </p:nvSpPr>
        <p:spPr>
          <a:xfrm>
            <a:off x="1379619" y="2740859"/>
            <a:ext cx="143999" cy="1289304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1436050D-121A-4AAE-9813-2CA587BA687D}"/>
              </a:ext>
            </a:extLst>
          </p:cNvPr>
          <p:cNvCxnSpPr/>
          <p:nvPr/>
        </p:nvCxnSpPr>
        <p:spPr>
          <a:xfrm>
            <a:off x="1957136" y="4444450"/>
            <a:ext cx="930438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E6BCB6E7-C475-43F7-80EA-AD79B03AD5EE}"/>
              </a:ext>
            </a:extLst>
          </p:cNvPr>
          <p:cNvCxnSpPr/>
          <p:nvPr/>
        </p:nvCxnSpPr>
        <p:spPr>
          <a:xfrm flipV="1">
            <a:off x="11077078" y="5622755"/>
            <a:ext cx="0" cy="984223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7F6AB91D-DA5E-4751-BB59-6E38C39F7EB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6052" y="5513932"/>
            <a:ext cx="1460497" cy="481010"/>
          </a:xfrm>
        </p:spPr>
        <p:txBody>
          <a:bodyPr/>
          <a:lstStyle>
            <a:lvl1pPr marL="0" indent="0" algn="r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16830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hank You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701CC6ED-BB20-4BBA-943E-A296DD226B3F}"/>
              </a:ext>
            </a:extLst>
          </p:cNvPr>
          <p:cNvSpPr/>
          <p:nvPr/>
        </p:nvSpPr>
        <p:spPr>
          <a:xfrm>
            <a:off x="0" y="0"/>
            <a:ext cx="12191996" cy="4445995"/>
          </a:xfrm>
          <a:prstGeom prst="rect">
            <a:avLst/>
          </a:prstGeom>
          <a:gradFill>
            <a:gsLst>
              <a:gs pos="0">
                <a:srgbClr val="BE005A">
                  <a:alpha val="85000"/>
                </a:srgbClr>
              </a:gs>
              <a:gs pos="100000">
                <a:srgbClr val="3B2CAC">
                  <a:alpha val="85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FA98348-758A-4594-8583-081CFC9BF1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4764499"/>
            <a:ext cx="8807116" cy="915872"/>
          </a:xfrm>
        </p:spPr>
        <p:txBody>
          <a:bodyPr anchor="b"/>
          <a:lstStyle>
            <a:lvl1pPr>
              <a:defRPr sz="55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THANK YOU!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ED0AF48F-D06D-44E4-ABBC-8FE18456DADB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6043287"/>
            <a:ext cx="9144000" cy="601839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Lorem Ipsum Dolor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4CE7FAE-DAD9-4799-BEA2-D8182C6306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36789B-8FC0-46A1-890F-98C2ABA8A019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72424D4-442A-4E42-939C-EB3CE712356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3B2CAC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53D795B-0F4B-4418-BC3D-26760655C3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3B2CAC"/>
                </a:solidFill>
              </a:defRPr>
            </a:lvl1pPr>
          </a:lstStyle>
          <a:p>
            <a:pPr lvl="0"/>
            <a:fld id="{B1597D9E-1996-4611-80E8-96C8836FBAF4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99DBAFBA-E737-49A0-9A7F-A23457BB7EBF}"/>
              </a:ext>
            </a:extLst>
          </p:cNvPr>
          <p:cNvSpPr/>
          <p:nvPr/>
        </p:nvSpPr>
        <p:spPr>
          <a:xfrm>
            <a:off x="1379619" y="4950003"/>
            <a:ext cx="143999" cy="1907996"/>
          </a:xfrm>
          <a:prstGeom prst="rect">
            <a:avLst/>
          </a:prstGeom>
          <a:solidFill>
            <a:srgbClr val="BE005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peak Pro"/>
            </a:endParaRPr>
          </a:p>
        </p:txBody>
      </p:sp>
      <p:cxnSp>
        <p:nvCxnSpPr>
          <p:cNvPr id="9" name="Straight Connector 12">
            <a:extLst>
              <a:ext uri="{FF2B5EF4-FFF2-40B4-BE49-F238E27FC236}">
                <a16:creationId xmlns:a16="http://schemas.microsoft.com/office/drawing/2014/main" id="{57505AE9-2DC2-4063-827F-8F1464B917C0}"/>
              </a:ext>
            </a:extLst>
          </p:cNvPr>
          <p:cNvCxnSpPr/>
          <p:nvPr/>
        </p:nvCxnSpPr>
        <p:spPr>
          <a:xfrm rot="10799991">
            <a:off x="10820396" y="870005"/>
            <a:ext cx="1371600" cy="0"/>
          </a:xfrm>
          <a:prstGeom prst="straightConnector1">
            <a:avLst/>
          </a:prstGeom>
          <a:noFill/>
          <a:ln w="25402" cap="flat">
            <a:solidFill>
              <a:srgbClr val="FFCD6B"/>
            </a:solidFill>
            <a:prstDash val="solid"/>
            <a:miter/>
          </a:ln>
        </p:spPr>
      </p:cxn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4F4EB50C-8770-4734-97B5-235A3009767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68003" y="1005181"/>
            <a:ext cx="1460497" cy="481010"/>
          </a:xfrm>
        </p:spPr>
        <p:txBody>
          <a:bodyPr/>
          <a:lstStyle>
            <a:lvl1pPr marL="0" indent="0">
              <a:buNone/>
              <a:defRPr sz="3000" b="1">
                <a:solidFill>
                  <a:srgbClr val="FFCD6B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cxnSp>
        <p:nvCxnSpPr>
          <p:cNvPr id="11" name="Straight Connector 13">
            <a:extLst>
              <a:ext uri="{FF2B5EF4-FFF2-40B4-BE49-F238E27FC236}">
                <a16:creationId xmlns:a16="http://schemas.microsoft.com/office/drawing/2014/main" id="{A2CF1AC3-8913-4322-841C-913D08767DC4}"/>
              </a:ext>
            </a:extLst>
          </p:cNvPr>
          <p:cNvCxnSpPr/>
          <p:nvPr/>
        </p:nvCxnSpPr>
        <p:spPr>
          <a:xfrm>
            <a:off x="1957136" y="5823063"/>
            <a:ext cx="930438" cy="0"/>
          </a:xfrm>
          <a:prstGeom prst="straightConnector1">
            <a:avLst/>
          </a:prstGeom>
          <a:noFill/>
          <a:ln w="25402" cap="flat">
            <a:solidFill>
              <a:srgbClr val="3B2CAC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155236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8E5F329-A8B8-4CFB-B88A-A79DB5995CC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1" u="none" strike="noStrike" kern="1200" cap="none" spc="0" baseline="0">
                <a:solidFill>
                  <a:srgbClr val="FFCD6B"/>
                </a:solidFill>
                <a:uFillTx/>
                <a:latin typeface="Speak Pro"/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F4E6CE01-8639-4DF6-AA93-5C2C3443DE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2295908-8B79-4F33-8142-EBAC98AA94D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9CC239F-2D52-4BCB-86F2-6C8EF5734FD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724403" y="6187534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1" u="none" strike="noStrike" kern="1200" cap="none" spc="0" baseline="0">
                <a:solidFill>
                  <a:srgbClr val="FFCD6B"/>
                </a:solidFill>
                <a:uFillTx/>
                <a:latin typeface="Speak Pro"/>
              </a:defRPr>
            </a:lvl1pPr>
          </a:lstStyle>
          <a:p>
            <a:pPr lvl="0"/>
            <a:fld id="{DCC292A9-2D35-480D-9347-2456A83337BA}" type="datetime1">
              <a:rPr lang="en-US"/>
              <a:pPr lvl="0"/>
              <a:t>3/6/2020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883009-D3F2-4158-9E8F-3AA7720C7BD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849755" y="6187534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1" u="none" strike="noStrike" kern="1200" cap="none" spc="0" baseline="0">
                <a:solidFill>
                  <a:srgbClr val="FFCD6B"/>
                </a:solidFill>
                <a:uFillTx/>
                <a:latin typeface="Speak Pro"/>
              </a:defRPr>
            </a:lvl1pPr>
          </a:lstStyle>
          <a:p>
            <a:pPr lvl="0"/>
            <a:fld id="{802F9FC3-D317-4F87-AA0E-A07BFAA11018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  <p:sldLayoutId id="2147483693" r:id="rId45"/>
    <p:sldLayoutId id="2147483694" r:id="rId46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000" b="1" i="0" u="none" strike="noStrike" kern="1200" cap="none" spc="0" baseline="0">
          <a:solidFill>
            <a:srgbClr val="FFFFFF"/>
          </a:solidFill>
          <a:uFillTx/>
          <a:latin typeface="Avenir Next LT Pro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Speak Pro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Speak Pro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Speak Pro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Speak Pro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Speak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7.xml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2EA15-6EA3-41CC-A13B-E36E1C1D1C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761" y="4928158"/>
            <a:ext cx="8807116" cy="915872"/>
          </a:xfrm>
        </p:spPr>
        <p:txBody>
          <a:bodyPr/>
          <a:lstStyle/>
          <a:p>
            <a:pPr lvl="0"/>
            <a:r>
              <a:rPr lang="en-US" sz="4100"/>
              <a:t>Value of Internships for Students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A0C063-412D-46CD-9904-137A7BDCA13D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5949260"/>
            <a:ext cx="9144000" cy="601839"/>
          </a:xfrm>
        </p:spPr>
        <p:txBody>
          <a:bodyPr/>
          <a:lstStyle/>
          <a:p>
            <a:pPr marL="0" lvl="0" indent="0">
              <a:buNone/>
            </a:pPr>
            <a:r>
              <a:rPr lang="en-US" sz="3000" b="1">
                <a:solidFill>
                  <a:srgbClr val="FFCD6B"/>
                </a:solidFill>
              </a:rPr>
              <a:t>Natalia Mendel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7FE3A6-37AB-48AE-A149-B7A0442F0C4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50015" y="1013969"/>
            <a:ext cx="1626534" cy="601839"/>
          </a:xfrm>
        </p:spPr>
        <p:txBody>
          <a:bodyPr/>
          <a:lstStyle/>
          <a:p>
            <a:pPr marL="0" lvl="0" indent="0" algn="r">
              <a:buNone/>
            </a:pPr>
            <a:r>
              <a:rPr lang="en-US" sz="3000" b="1">
                <a:solidFill>
                  <a:srgbClr val="BE005A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B8093-F932-4D6D-89A8-383641CE2A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66937" y="1677439"/>
            <a:ext cx="4361944" cy="1536576"/>
          </a:xfrm>
        </p:spPr>
        <p:txBody>
          <a:bodyPr/>
          <a:lstStyle/>
          <a:p>
            <a:pPr lvl="0"/>
            <a:r>
              <a:rPr lang="en-US"/>
              <a:t>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BEA4A-C47B-4A1D-8E66-AE2CF63A83D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28207" y="1381210"/>
            <a:ext cx="4361944" cy="4095588"/>
          </a:xfrm>
        </p:spPr>
        <p:txBody>
          <a:bodyPr anchorCtr="1"/>
          <a:lstStyle/>
          <a:p>
            <a:pPr marL="0" lvl="0" indent="0" algn="ctr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3000">
                <a:solidFill>
                  <a:srgbClr val="FFFFFF"/>
                </a:solidFill>
              </a:rPr>
              <a:t>The purpose of this presentation is to illustrate the value of internships for students based on my own internship experience with Clive Atkins Accountancy.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91EF18-84FB-4CFD-AE3D-B5C693EF120F}"/>
              </a:ext>
            </a:extLst>
          </p:cNvPr>
          <p:cNvSpPr txBox="1"/>
          <p:nvPr/>
        </p:nvSpPr>
        <p:spPr>
          <a:xfrm>
            <a:off x="599041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1" u="none" strike="noStrike" kern="0" cap="none" spc="0" baseline="0">
                <a:solidFill>
                  <a:srgbClr val="3B2CAC"/>
                </a:solidFill>
                <a:uFillTx/>
                <a:latin typeface="Speak Pro"/>
              </a:rPr>
              <a:t>Value of Internships for Students </a:t>
            </a:r>
            <a:endParaRPr lang="en-US" sz="1200" b="0" i="1" u="none" strike="noStrike" kern="1200" cap="none" spc="0" baseline="0">
              <a:solidFill>
                <a:srgbClr val="3B2CAC"/>
              </a:solidFill>
              <a:uFillTx/>
              <a:latin typeface="Speak Pro"/>
            </a:endParaRP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EE3BB1E2-9C9B-4FF5-83B0-91B76EA4A39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9DE2F-2AE6-4ED5-8669-3127066F02F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TABLE OF CONTENTS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194DD-A28C-40FB-9864-00E14D1A6B4C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 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A4F55248-22B9-42A5-AE68-0DD6DFA1371C}"/>
              </a:ext>
            </a:extLst>
          </p:cNvPr>
          <p:cNvSpPr txBox="1"/>
          <p:nvPr/>
        </p:nvSpPr>
        <p:spPr>
          <a:xfrm>
            <a:off x="1073423" y="1798387"/>
            <a:ext cx="7222434" cy="26776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DEFINITION OF AN INTERNSHIP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MY POTENTIAL PLACEMENT ORGANISATIONS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THE RATIONAL FOR STUDENTS UNDERTAKING AN INTERSNHIP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QUALIFICATION AUDIT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PERSONAL DEVELOPMENT PLAN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1FD2DD6F-41DC-4126-8D01-841D2ACF78F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GB" sz="1200" i="1">
                <a:solidFill>
                  <a:srgbClr val="3B2CAC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7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7B074-6516-4CCE-9165-1273F548C8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65399" y="816540"/>
            <a:ext cx="7636401" cy="2612459"/>
          </a:xfrm>
        </p:spPr>
        <p:txBody>
          <a:bodyPr/>
          <a:lstStyle/>
          <a:p>
            <a:pPr lvl="0"/>
            <a:r>
              <a:rPr lang="en-US" sz="3800"/>
              <a:t>What is an Internship?</a:t>
            </a:r>
            <a:endParaRPr lang="en-GB" sz="380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0C279C-7D34-4425-AB34-C86D1449245E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6AB1E826-89C3-4BA6-9D41-B57177FEEF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  <p:sp>
        <p:nvSpPr>
          <p:cNvPr id="6" name="Subtitle 26">
            <a:extLst>
              <a:ext uri="{FF2B5EF4-FFF2-40B4-BE49-F238E27FC236}">
                <a16:creationId xmlns:a16="http://schemas.microsoft.com/office/drawing/2014/main" id="{FAF86188-8EA9-474E-A724-73262038DECB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527523" y="3023125"/>
            <a:ext cx="9199083" cy="2308530"/>
          </a:xfrm>
        </p:spPr>
        <p:txBody>
          <a:bodyPr/>
          <a:lstStyle/>
          <a:p>
            <a:pPr lvl="0" algn="ctr">
              <a:lnSpc>
                <a:spcPct val="70000"/>
              </a:lnSpc>
            </a:pPr>
            <a:r>
              <a:rPr lang="en-GB" sz="3800"/>
              <a:t>”An internship is where an individual works so as to gain relevant professional experience before embarking on a career” (Gateways to the Professions collaborative Forum , 2013,p.9). </a:t>
            </a:r>
          </a:p>
          <a:p>
            <a:pPr lvl="0">
              <a:lnSpc>
                <a:spcPct val="70000"/>
              </a:lnSpc>
            </a:pPr>
            <a:endParaRPr lang="en-GB" sz="2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20BCC-6A2E-47C6-8373-4ACFBF8D6B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28800" y="5585676"/>
            <a:ext cx="9384761" cy="915872"/>
          </a:xfrm>
        </p:spPr>
        <p:txBody>
          <a:bodyPr/>
          <a:lstStyle/>
          <a:p>
            <a:pPr lvl="0"/>
            <a:r>
              <a:rPr lang="en-US" sz="3600"/>
              <a:t>My Potential Placement Organisations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662F47B3-E6F0-485A-A397-251CBE294E1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 anchor="b"/>
          <a:lstStyle/>
          <a:p>
            <a:pPr marL="0" lvl="0" indent="0">
              <a:buNone/>
            </a:pPr>
            <a:r>
              <a:rPr lang="en-US" sz="1200" b="1">
                <a:solidFill>
                  <a:srgbClr val="FFC000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6B23F-DEB1-4DD3-82EB-DF64040586D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000"/>
              <a:t>Butterfield Morgan Limited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0F753F7-0BCB-4174-94DF-0FDE7B089E2A}"/>
              </a:ext>
            </a:extLst>
          </p:cNvPr>
          <p:cNvSpPr txBox="1"/>
          <p:nvPr/>
        </p:nvSpPr>
        <p:spPr>
          <a:xfrm>
            <a:off x="230364" y="6370094"/>
            <a:ext cx="3230291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1" u="none" strike="noStrike" kern="0" cap="none" spc="0" baseline="0">
                <a:solidFill>
                  <a:srgbClr val="3B2CAC"/>
                </a:solidFill>
                <a:uFillTx/>
                <a:latin typeface="Speak Pro"/>
              </a:rPr>
              <a:t>Value of Internships for Students </a:t>
            </a:r>
            <a:endParaRPr lang="en-US" sz="1200" b="0" i="1" u="none" strike="noStrike" kern="1200" cap="none" spc="0" baseline="0">
              <a:solidFill>
                <a:srgbClr val="3B2CAC"/>
              </a:solidFill>
              <a:uFillTx/>
              <a:latin typeface="Speak Pro"/>
            </a:endParaRPr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DFDDCDDD-7DC9-4DB8-BE8D-18915DED73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5663" y="1399150"/>
            <a:ext cx="5008680" cy="375651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79FFA22A-845F-4B75-91A0-4D606388C15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GB" sz="1200">
                <a:solidFill>
                  <a:srgbClr val="FFC000"/>
                </a:solidFill>
              </a:rPr>
              <a:t>2020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DE5D36B0-B561-4740-99C9-B035066331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67988" y="3482547"/>
            <a:ext cx="5008690" cy="2686068"/>
          </a:xfrm>
        </p:spPr>
        <p:txBody>
          <a:bodyPr/>
          <a:lstStyle/>
          <a:p>
            <a:pPr marL="342900" lvl="0" indent="-342900"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Recommendation from friend</a:t>
            </a:r>
          </a:p>
          <a:p>
            <a:pPr marL="342900" lvl="0" indent="-342900"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Direct access to one of the company’s manager </a:t>
            </a:r>
          </a:p>
          <a:p>
            <a:pPr marL="342900" lvl="0" indent="-342900"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Local, large, experienced accounting firm</a:t>
            </a:r>
          </a:p>
          <a:p>
            <a:pPr marL="342900" lvl="0" indent="-342900"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Variety of services offered by the company</a:t>
            </a:r>
          </a:p>
          <a:p>
            <a:pPr marL="342900" lvl="0" indent="-342900"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Opportunity to learn different aspects of accounting</a:t>
            </a:r>
          </a:p>
        </p:txBody>
      </p:sp>
      <p:sp>
        <p:nvSpPr>
          <p:cNvPr id="8" name="Rectangle 15">
            <a:extLst>
              <a:ext uri="{FF2B5EF4-FFF2-40B4-BE49-F238E27FC236}">
                <a16:creationId xmlns:a16="http://schemas.microsoft.com/office/drawing/2014/main" id="{69B5042E-2B80-47F7-95A7-5AE0FCAD3C31}"/>
              </a:ext>
            </a:extLst>
          </p:cNvPr>
          <p:cNvSpPr/>
          <p:nvPr/>
        </p:nvSpPr>
        <p:spPr>
          <a:xfrm>
            <a:off x="1527523" y="2679704"/>
            <a:ext cx="3404649" cy="4524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600" b="1" i="0" u="none" strike="noStrike" kern="1200" cap="none" spc="0" baseline="0">
                <a:solidFill>
                  <a:srgbClr val="BE005A"/>
                </a:solidFill>
                <a:uFillTx/>
                <a:latin typeface="Speak Pro"/>
              </a:rPr>
              <a:t>RATIONAL</a:t>
            </a:r>
          </a:p>
        </p:txBody>
      </p:sp>
      <p:sp>
        <p:nvSpPr>
          <p:cNvPr id="9" name="Rectangle 17">
            <a:extLst>
              <a:ext uri="{FF2B5EF4-FFF2-40B4-BE49-F238E27FC236}">
                <a16:creationId xmlns:a16="http://schemas.microsoft.com/office/drawing/2014/main" id="{9400AF15-EF4C-48B3-907A-FB5B5F903D71}"/>
              </a:ext>
            </a:extLst>
          </p:cNvPr>
          <p:cNvSpPr/>
          <p:nvPr/>
        </p:nvSpPr>
        <p:spPr>
          <a:xfrm>
            <a:off x="8634962" y="5651330"/>
            <a:ext cx="3447095" cy="3693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(Butterfield Morgan Limited, 2020)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4BFDD-82D1-4A1B-A9CA-83FE8AE4F9B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000"/>
              <a:t>Baldwins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B55DAB3-D511-4BBE-8C97-BC95D746C09D}"/>
              </a:ext>
            </a:extLst>
          </p:cNvPr>
          <p:cNvSpPr txBox="1"/>
          <p:nvPr/>
        </p:nvSpPr>
        <p:spPr>
          <a:xfrm>
            <a:off x="191082" y="6364882"/>
            <a:ext cx="3256672" cy="3066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1" u="none" strike="noStrike" kern="0" cap="none" spc="0" baseline="0">
                <a:solidFill>
                  <a:srgbClr val="3B2CAC"/>
                </a:solidFill>
                <a:uFillTx/>
                <a:latin typeface="Speak Pro"/>
              </a:rPr>
              <a:t>Value of Internships for Students </a:t>
            </a:r>
            <a:endParaRPr lang="en-US" sz="1200" b="0" i="1" u="none" strike="noStrike" kern="1200" cap="none" spc="0" baseline="0">
              <a:solidFill>
                <a:srgbClr val="3B2CAC"/>
              </a:solidFill>
              <a:uFillTx/>
              <a:latin typeface="Speak Pro"/>
            </a:endParaRP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7DAAE096-2560-4EB3-8A98-A230B0A96CE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GB" sz="1200" i="1">
                <a:solidFill>
                  <a:srgbClr val="FFCD6B"/>
                </a:solidFill>
              </a:rPr>
              <a:t>2020</a:t>
            </a:r>
            <a:endParaRPr lang="en-GB"/>
          </a:p>
        </p:txBody>
      </p:sp>
      <p:sp>
        <p:nvSpPr>
          <p:cNvPr id="6" name="Text Placeholder 14">
            <a:extLst>
              <a:ext uri="{FF2B5EF4-FFF2-40B4-BE49-F238E27FC236}">
                <a16:creationId xmlns:a16="http://schemas.microsoft.com/office/drawing/2014/main" id="{CB4EDD30-6A6D-400D-80AA-A14D478E48B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7643" y="3429000"/>
            <a:ext cx="5008690" cy="2686068"/>
          </a:xfrm>
        </p:spPr>
        <p:txBody>
          <a:bodyPr/>
          <a:lstStyle/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Highly professional, fast growing company</a:t>
            </a:r>
          </a:p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Offers wide range of professional services</a:t>
            </a:r>
          </a:p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Opportunity to enhance my professional behaviour and learn different aspects of accounting </a:t>
            </a:r>
          </a:p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Offers Graduate &amp; Trainee Programs </a:t>
            </a:r>
          </a:p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Excellent progression opportunities</a:t>
            </a:r>
          </a:p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Recommendation from lecturer </a:t>
            </a:r>
          </a:p>
        </p:txBody>
      </p:sp>
      <p:sp>
        <p:nvSpPr>
          <p:cNvPr id="7" name="Rectangle 15">
            <a:extLst>
              <a:ext uri="{FF2B5EF4-FFF2-40B4-BE49-F238E27FC236}">
                <a16:creationId xmlns:a16="http://schemas.microsoft.com/office/drawing/2014/main" id="{5658D5EB-E01B-4B23-8B5F-BD0D45A66CA2}"/>
              </a:ext>
            </a:extLst>
          </p:cNvPr>
          <p:cNvSpPr/>
          <p:nvPr/>
        </p:nvSpPr>
        <p:spPr>
          <a:xfrm>
            <a:off x="1527523" y="2679704"/>
            <a:ext cx="3404649" cy="4524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600" b="1" i="0" u="none" strike="noStrike" kern="1200" cap="none" spc="0" baseline="0">
                <a:solidFill>
                  <a:srgbClr val="BE005A"/>
                </a:solidFill>
                <a:uFillTx/>
                <a:latin typeface="Speak Pro"/>
              </a:rPr>
              <a:t>RATIONAL</a:t>
            </a:r>
          </a:p>
        </p:txBody>
      </p:sp>
      <p:pic>
        <p:nvPicPr>
          <p:cNvPr id="8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C3BC3AF6-E56B-45E9-B42A-A856F1B8A9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0924" y="1617783"/>
            <a:ext cx="5324944" cy="33133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id="{BCF2C841-34E0-4B75-A2FC-2E251D01CAFE}"/>
              </a:ext>
            </a:extLst>
          </p:cNvPr>
          <p:cNvSpPr/>
          <p:nvPr/>
        </p:nvSpPr>
        <p:spPr>
          <a:xfrm>
            <a:off x="9949961" y="5651330"/>
            <a:ext cx="1744391" cy="3693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(Baldwins, 2019)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A2C66-7EC4-4171-B66F-205CD587D5F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000"/>
              <a:t>Clive Atkins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B0A214-DBAC-431C-B09A-A7F1653CC06B}"/>
              </a:ext>
            </a:extLst>
          </p:cNvPr>
          <p:cNvSpPr txBox="1"/>
          <p:nvPr/>
        </p:nvSpPr>
        <p:spPr>
          <a:xfrm>
            <a:off x="85569" y="6353781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1" u="none" strike="noStrike" kern="0" cap="none" spc="0" baseline="0">
                <a:solidFill>
                  <a:srgbClr val="3B2CAC"/>
                </a:solidFill>
                <a:uFillTx/>
                <a:latin typeface="Speak Pro"/>
              </a:rPr>
              <a:t>Value of Internships for Students </a:t>
            </a:r>
            <a:endParaRPr lang="en-US" sz="1200" b="0" i="1" u="none" strike="noStrike" kern="1200" cap="none" spc="0" baseline="0">
              <a:solidFill>
                <a:srgbClr val="3B2CAC"/>
              </a:solidFill>
              <a:uFillTx/>
              <a:latin typeface="Speak Pro"/>
            </a:endParaRP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0D39723D-1435-4B44-8040-79AAB7EDFDF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GB" sz="1200" i="1">
                <a:solidFill>
                  <a:srgbClr val="FFCD6B"/>
                </a:solidFill>
              </a:rPr>
              <a:t>2020</a:t>
            </a:r>
            <a:endParaRPr lang="en-GB"/>
          </a:p>
        </p:txBody>
      </p:sp>
      <p:sp>
        <p:nvSpPr>
          <p:cNvPr id="6" name="Text Placeholder 14">
            <a:extLst>
              <a:ext uri="{FF2B5EF4-FFF2-40B4-BE49-F238E27FC236}">
                <a16:creationId xmlns:a16="http://schemas.microsoft.com/office/drawing/2014/main" id="{B68ED14F-621B-41E6-A154-0A1E959B0AD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7643" y="3429000"/>
            <a:ext cx="5008690" cy="2686068"/>
          </a:xfrm>
        </p:spPr>
        <p:txBody>
          <a:bodyPr/>
          <a:lstStyle/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Recommendation from other student</a:t>
            </a:r>
          </a:p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Experienced company – more than 30 years in the industry </a:t>
            </a:r>
          </a:p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Offers wide range of services</a:t>
            </a:r>
          </a:p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Opportunity to gain professional expertise in different accounting areas </a:t>
            </a:r>
          </a:p>
          <a:p>
            <a:pPr marL="342900" lvl="0" indent="-342900">
              <a:lnSpc>
                <a:spcPct val="80000"/>
              </a:lnSpc>
              <a:buFont typeface="Wingdings" pitchFamily="2"/>
              <a:buChar char="§"/>
            </a:pPr>
            <a:r>
              <a:rPr lang="en-GB" sz="2000" b="1">
                <a:solidFill>
                  <a:srgbClr val="BE005A"/>
                </a:solidFill>
              </a:rPr>
              <a:t>Potential to undertake further apprenticeship</a:t>
            </a:r>
          </a:p>
        </p:txBody>
      </p:sp>
      <p:sp>
        <p:nvSpPr>
          <p:cNvPr id="7" name="Rectangle 15">
            <a:extLst>
              <a:ext uri="{FF2B5EF4-FFF2-40B4-BE49-F238E27FC236}">
                <a16:creationId xmlns:a16="http://schemas.microsoft.com/office/drawing/2014/main" id="{DABF250A-0534-451F-9AC3-76813D48E96D}"/>
              </a:ext>
            </a:extLst>
          </p:cNvPr>
          <p:cNvSpPr/>
          <p:nvPr/>
        </p:nvSpPr>
        <p:spPr>
          <a:xfrm>
            <a:off x="1527523" y="2679704"/>
            <a:ext cx="3404649" cy="4524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600" b="1" i="0" u="none" strike="noStrike" kern="1200" cap="none" spc="0" baseline="0">
                <a:solidFill>
                  <a:srgbClr val="BE005A"/>
                </a:solidFill>
                <a:uFillTx/>
                <a:latin typeface="Speak Pro"/>
              </a:rPr>
              <a:t>RATIONAL</a:t>
            </a:r>
          </a:p>
        </p:txBody>
      </p:sp>
      <p:pic>
        <p:nvPicPr>
          <p:cNvPr id="8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B3717017-CAC3-4D73-B58B-3F8C56F9EF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5663" y="1219471"/>
            <a:ext cx="5008690" cy="409811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Rectangle 6">
            <a:extLst>
              <a:ext uri="{FF2B5EF4-FFF2-40B4-BE49-F238E27FC236}">
                <a16:creationId xmlns:a16="http://schemas.microsoft.com/office/drawing/2014/main" id="{B4B7BD85-66DF-4019-87BE-D856CC472F56}"/>
              </a:ext>
            </a:extLst>
          </p:cNvPr>
          <p:cNvSpPr/>
          <p:nvPr/>
        </p:nvSpPr>
        <p:spPr>
          <a:xfrm>
            <a:off x="9190012" y="5836002"/>
            <a:ext cx="2713692" cy="3693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(Clive Atkins &amp; Co Ltd , n.d)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B74C9-C3C7-4BC1-A045-A5A1BE6DC2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28800" y="5804620"/>
            <a:ext cx="9384761" cy="956599"/>
          </a:xfrm>
        </p:spPr>
        <p:txBody>
          <a:bodyPr/>
          <a:lstStyle/>
          <a:p>
            <a:pPr lvl="0"/>
            <a:r>
              <a:rPr lang="en-US" sz="2900"/>
              <a:t>The Rational for Students Undertaking an Internship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CFE20A88-B469-4C5C-8DC0-742FDB4919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 anchor="b"/>
          <a:lstStyle/>
          <a:p>
            <a:pPr marL="0" lvl="0" indent="0">
              <a:buNone/>
            </a:pPr>
            <a:r>
              <a:rPr lang="en-US" sz="1200" b="1" i="1">
                <a:solidFill>
                  <a:srgbClr val="FFCD6B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5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B8AE7438-9A55-41F0-8378-6C9DD99757C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2193" y="698601"/>
            <a:ext cx="9818918" cy="1195751"/>
          </a:xfrm>
        </p:spPr>
        <p:txBody>
          <a:bodyPr anchor="b"/>
          <a:lstStyle/>
          <a:p>
            <a:pPr marL="0" lvl="0" indent="0">
              <a:buNone/>
            </a:pPr>
            <a:r>
              <a:rPr lang="en-US" sz="3600" b="1">
                <a:solidFill>
                  <a:srgbClr val="FFCD6B"/>
                </a:solidFill>
                <a:latin typeface="Avenir Next LT Pro" pitchFamily="34"/>
              </a:rPr>
              <a:t>1. </a:t>
            </a:r>
            <a:r>
              <a:rPr lang="en-GB" sz="3600" b="1">
                <a:solidFill>
                  <a:srgbClr val="FFCD6B"/>
                </a:solidFill>
                <a:latin typeface="Avenir Next LT Pro" pitchFamily="34"/>
              </a:rPr>
              <a:t>Opportunity to apply the academic theory in practice (ASET, 2012).</a:t>
            </a:r>
            <a:endParaRPr lang="en-US" sz="3600" b="1">
              <a:solidFill>
                <a:srgbClr val="FFCD6B"/>
              </a:solidFill>
              <a:latin typeface="Avenir Next LT Pro" pitchFamily="34"/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F187724D-33E1-4A02-9C74-A72D2FA9F3F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386142"/>
            <a:ext cx="8299606" cy="2773256"/>
          </a:xfrm>
        </p:spPr>
        <p:txBody>
          <a:bodyPr/>
          <a:lstStyle/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Internships work as a bridge between university theory and real work practices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Allows students to engage their university knowledge in workplace environment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Helps students to better understand the theory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Opportunity for students to apply their skills in the workplace (Maertz, et al., 2014).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2000">
              <a:solidFill>
                <a:srgbClr val="FFFFFF"/>
              </a:solidFill>
            </a:endParaRP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2000">
              <a:solidFill>
                <a:srgbClr val="FFFFFF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600"/>
              </a:spcBef>
              <a:buNone/>
            </a:pPr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39D038A0-B751-4D9D-9F28-0865ED2C5A27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7E0E56E6-1536-4A89-9BBB-B823C7A333E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F93BB0AC-28B4-446E-B30C-53576FCF0A5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2193" y="698601"/>
            <a:ext cx="9818918" cy="1195751"/>
          </a:xfrm>
        </p:spPr>
        <p:txBody>
          <a:bodyPr anchor="b"/>
          <a:lstStyle/>
          <a:p>
            <a:pPr marL="0" lvl="0" indent="0">
              <a:buNone/>
            </a:pPr>
            <a:r>
              <a:rPr lang="en-US" sz="3600" b="1">
                <a:solidFill>
                  <a:srgbClr val="FFCD6B"/>
                </a:solidFill>
                <a:latin typeface="Avenir Next LT Pro" pitchFamily="34"/>
              </a:rPr>
              <a:t>2. </a:t>
            </a:r>
            <a:r>
              <a:rPr lang="en-GB" sz="3600" b="1">
                <a:solidFill>
                  <a:srgbClr val="FFCD6B"/>
                </a:solidFill>
                <a:latin typeface="Avenir Next LT Pro" pitchFamily="34"/>
              </a:rPr>
              <a:t>Improvement of knowledge and skills (Graduate Prospects Ltd., 2020)</a:t>
            </a:r>
            <a:endParaRPr lang="en-US" sz="3600" b="1">
              <a:solidFill>
                <a:srgbClr val="FFCD6B"/>
              </a:solidFill>
              <a:latin typeface="Avenir Next LT Pro" pitchFamily="34"/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B4377FC-A247-4C8A-8FFE-294CC50E86D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95424" y="3361864"/>
            <a:ext cx="11398928" cy="2825669"/>
          </a:xfrm>
        </p:spPr>
        <p:txBody>
          <a:bodyPr/>
          <a:lstStyle/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1900">
                <a:solidFill>
                  <a:srgbClr val="FFFFFF"/>
                </a:solidFill>
              </a:rPr>
              <a:t>Allow students to improve their technical knowledge (Jackson, 2015). </a:t>
            </a:r>
            <a:endParaRPr lang="en-GB" sz="1900">
              <a:solidFill>
                <a:srgbClr val="FFFFFF"/>
              </a:solidFill>
            </a:endParaRP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1900">
                <a:solidFill>
                  <a:srgbClr val="FFFFFF"/>
                </a:solidFill>
              </a:rPr>
              <a:t>Help to enhance students’ practical abilities, professional and ethical behaviors (Bayerlein &amp; Jeske, 2018).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1900">
                <a:solidFill>
                  <a:srgbClr val="FFFFFF"/>
                </a:solidFill>
              </a:rPr>
              <a:t>Help to enhance students’ soft and interpersonal skills such as team working, time management and integrity, improving their chances of success in any future role (Ismail, 2018).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1900">
                <a:solidFill>
                  <a:srgbClr val="FFFFFF"/>
                </a:solidFill>
              </a:rPr>
              <a:t>“Future accountants need to show more than traditional number crunching; a candidate who can add value to the business as a whole will have that advantage over the candidate with limited skills” (ACCA, n.d).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1900">
                <a:solidFill>
                  <a:srgbClr val="FFFFFF"/>
                </a:solidFill>
              </a:rPr>
              <a:t>Survey amongst accounting interns revealed that the interpersonal skills were the most important skills they learnt during their internship (Ismail, 2018).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1900">
              <a:solidFill>
                <a:srgbClr val="FFFFFF"/>
              </a:solidFill>
            </a:endParaRP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1900">
              <a:solidFill>
                <a:srgbClr val="FFFFFF"/>
              </a:solidFill>
            </a:endParaRP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1900">
              <a:solidFill>
                <a:srgbClr val="FFFFFF"/>
              </a:solidFill>
            </a:endParaRP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1900">
              <a:solidFill>
                <a:srgbClr val="FFFFFF"/>
              </a:solidFill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A1650F87-B927-423F-BE63-F7DC97E109E0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6A12588C-FF9C-497D-9188-44F9EA176DD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BACD5-1409-40E2-87F8-B545449A44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564971"/>
            <a:ext cx="8665366" cy="884005"/>
          </a:xfrm>
        </p:spPr>
        <p:txBody>
          <a:bodyPr/>
          <a:lstStyle/>
          <a:p>
            <a:pPr lvl="0"/>
            <a:r>
              <a:rPr lang="en-US" sz="2600"/>
              <a:t>The results of the survey for interns and employers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855BA3-5D15-4F77-8BF4-32D672548A6D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3E801E-1106-4337-852C-FDFC02E619C5}"/>
              </a:ext>
            </a:extLst>
          </p:cNvPr>
          <p:cNvSpPr txBox="1"/>
          <p:nvPr/>
        </p:nvSpPr>
        <p:spPr>
          <a:xfrm>
            <a:off x="8849755" y="6187534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3F09268-1181-4DB3-B885-CA43DB02BD4C}" type="slidenum">
              <a:rPr/>
              <a:t>12</a:t>
            </a:fld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3677300D-4CDE-4848-8362-18C349BE7D6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3249640"/>
            <a:ext cx="3996732" cy="2954728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  <a:spcBef>
                <a:spcPts val="600"/>
              </a:spcBef>
              <a:buFont typeface="Wingdings" pitchFamily="2"/>
              <a:buChar char="§"/>
            </a:pPr>
            <a:r>
              <a:rPr lang="en-US" sz="2000">
                <a:solidFill>
                  <a:srgbClr val="FFFFFF"/>
                </a:solidFill>
              </a:rPr>
              <a:t>Students agreed that both, the university and the internship helped them to develop their soft skills</a:t>
            </a:r>
          </a:p>
          <a:p>
            <a:pPr lvl="0">
              <a:lnSpc>
                <a:spcPct val="100000"/>
              </a:lnSpc>
              <a:spcBef>
                <a:spcPts val="600"/>
              </a:spcBef>
              <a:buFont typeface="Wingdings" pitchFamily="2"/>
              <a:buChar char="§"/>
            </a:pPr>
            <a:r>
              <a:rPr lang="en-US" sz="2000">
                <a:solidFill>
                  <a:srgbClr val="FFFFFF"/>
                </a:solidFill>
              </a:rPr>
              <a:t>Both interns and employers agreed that internships ware especially helpful in developing skills such as communication, problem solving and team working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A2F3C588-B6E0-462D-95AD-B5DBAC26035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1B0DDF38-4EA4-4D82-B6C5-50E22BBF06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86" t="23054" r="14415" b="30029"/>
          <a:stretch>
            <a:fillRect/>
          </a:stretch>
        </p:blipFill>
        <p:spPr>
          <a:xfrm>
            <a:off x="3996732" y="1636940"/>
            <a:ext cx="8017075" cy="47907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119A1DB-CDDE-4084-871A-A7B1345D3FE9}"/>
              </a:ext>
            </a:extLst>
          </p:cNvPr>
          <p:cNvSpPr/>
          <p:nvPr/>
        </p:nvSpPr>
        <p:spPr>
          <a:xfrm>
            <a:off x="8214503" y="6020665"/>
            <a:ext cx="3647148" cy="37555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45720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Source: (Galloway et al., 2014).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6192DB75-85EC-4A75-A7CA-B8301A198DE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2193" y="698601"/>
            <a:ext cx="9818918" cy="1195751"/>
          </a:xfrm>
        </p:spPr>
        <p:txBody>
          <a:bodyPr anchor="b"/>
          <a:lstStyle/>
          <a:p>
            <a:pPr marL="0" lvl="0" indent="0">
              <a:buNone/>
            </a:pPr>
            <a:r>
              <a:rPr lang="en-GB" sz="3600" b="1">
                <a:solidFill>
                  <a:srgbClr val="FFCD6B"/>
                </a:solidFill>
                <a:latin typeface="Avenir Next LT Pro" pitchFamily="34"/>
              </a:rPr>
              <a:t>3. Enhance Understanding of the Job and Future Career Option</a:t>
            </a:r>
            <a:endParaRPr lang="en-US" sz="3600" b="1">
              <a:solidFill>
                <a:srgbClr val="FFCD6B"/>
              </a:solidFill>
              <a:latin typeface="Avenir Next LT Pro" pitchFamily="34"/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9F556B7-BDCF-4B03-A240-67AF43CD4B3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386142"/>
            <a:ext cx="8299606" cy="2773256"/>
          </a:xfrm>
        </p:spPr>
        <p:txBody>
          <a:bodyPr/>
          <a:lstStyle/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Allows better understanding of the job and job-related requirements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Help students to evaluate are they fit for the job role (Rothman &amp; Sisman, 2016).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Allows interns to evaluate their career path much quicker saving them future disappointments (Maertz et al., 2014).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E.g. helps accounting interns to decide whether they want to work for accountancy firm or a company.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2000">
              <a:solidFill>
                <a:srgbClr val="FFFFFF"/>
              </a:solidFill>
            </a:endParaRP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2000">
              <a:solidFill>
                <a:srgbClr val="FFFFFF"/>
              </a:solidFill>
            </a:endParaRP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7851098B-D986-4093-9891-7F2CB6200D06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EA13F461-340B-4245-8297-D3B91FF4E6D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4AF1728C-F3D2-4284-922B-189B6A733A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2193" y="698601"/>
            <a:ext cx="9818918" cy="1195751"/>
          </a:xfrm>
        </p:spPr>
        <p:txBody>
          <a:bodyPr anchor="b"/>
          <a:lstStyle/>
          <a:p>
            <a:pPr marL="0" lvl="0" indent="0">
              <a:buNone/>
            </a:pPr>
            <a:r>
              <a:rPr lang="en-GB" sz="3600" b="1">
                <a:solidFill>
                  <a:srgbClr val="FFCD6B"/>
                </a:solidFill>
                <a:latin typeface="Avenir Next LT Pro" pitchFamily="34"/>
              </a:rPr>
              <a:t>4. Gaining practical job experience</a:t>
            </a:r>
            <a:endParaRPr lang="en-US" sz="3600" b="1">
              <a:solidFill>
                <a:srgbClr val="FFCD6B"/>
              </a:solidFill>
              <a:latin typeface="Avenir Next LT Pro" pitchFamily="34"/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4FBEF1E-DAD8-4D2E-82D1-9BAB85D0033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386142"/>
            <a:ext cx="8299606" cy="2773256"/>
          </a:xfrm>
        </p:spPr>
        <p:txBody>
          <a:bodyPr/>
          <a:lstStyle/>
          <a:p>
            <a:pPr marL="179999" lvl="0" indent="-179999"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Very competitive graduate employment market</a:t>
            </a:r>
          </a:p>
          <a:p>
            <a:pPr marL="179999" lvl="0" indent="-179999"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Increasing importance of work experience to employers </a:t>
            </a:r>
            <a:r>
              <a:rPr lang="en-GB" sz="2000">
                <a:solidFill>
                  <a:srgbClr val="FFFFFF"/>
                </a:solidFill>
              </a:rPr>
              <a:t>(Department for Business, Innovation and Skills , 2015)</a:t>
            </a:r>
          </a:p>
          <a:p>
            <a:pPr marL="179999" lvl="0" indent="-179999">
              <a:spcBef>
                <a:spcPts val="600"/>
              </a:spcBef>
              <a:buClr>
                <a:srgbClr val="FFCD6B"/>
              </a:buClr>
            </a:pPr>
            <a:r>
              <a:rPr lang="en-GB" sz="2000">
                <a:solidFill>
                  <a:srgbClr val="FFFFFF"/>
                </a:solidFill>
              </a:rPr>
              <a:t>Having an internship on the CV indicates the student's desire to secure a job and its highly valued by employers</a:t>
            </a:r>
          </a:p>
          <a:p>
            <a:pPr marL="179999" lvl="0" indent="-179999">
              <a:spcBef>
                <a:spcPts val="600"/>
              </a:spcBef>
              <a:buClr>
                <a:srgbClr val="FFCD6B"/>
              </a:buClr>
            </a:pPr>
            <a:r>
              <a:rPr lang="en-GB" sz="2000">
                <a:solidFill>
                  <a:srgbClr val="FFFFFF"/>
                </a:solidFill>
              </a:rPr>
              <a:t>The experienced gained through internship is often the only one that students have </a:t>
            </a:r>
          </a:p>
          <a:p>
            <a:pPr marL="179999" lvl="0" indent="-179999">
              <a:spcBef>
                <a:spcPts val="600"/>
              </a:spcBef>
              <a:buClr>
                <a:srgbClr val="FFCD6B"/>
              </a:buClr>
            </a:pPr>
            <a:r>
              <a:rPr lang="en-GB" sz="2000">
                <a:solidFill>
                  <a:srgbClr val="FFFFFF"/>
                </a:solidFill>
              </a:rPr>
              <a:t>Allows interns to gain advantage over the other students (ACCA, n.d). </a:t>
            </a:r>
          </a:p>
          <a:p>
            <a:pPr marL="179999" lvl="0" indent="-179999">
              <a:spcBef>
                <a:spcPts val="600"/>
              </a:spcBef>
              <a:buClr>
                <a:srgbClr val="FFCD6B"/>
              </a:buClr>
            </a:pPr>
            <a:endParaRPr lang="en-US" sz="2000">
              <a:solidFill>
                <a:srgbClr val="FFFFFF"/>
              </a:solidFill>
            </a:endParaRPr>
          </a:p>
          <a:p>
            <a:pPr marL="179999" lvl="0" indent="-179999">
              <a:spcBef>
                <a:spcPts val="600"/>
              </a:spcBef>
              <a:buClr>
                <a:srgbClr val="FFCD6B"/>
              </a:buClr>
            </a:pPr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97638FFA-2EDF-45E9-B284-1943115F04FD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BA1EB4B7-591B-4348-860A-1D93F75A6B1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1D1F545-08AF-4F15-AAF2-FB41B9973D1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2193" y="698601"/>
            <a:ext cx="9818918" cy="1195751"/>
          </a:xfrm>
        </p:spPr>
        <p:txBody>
          <a:bodyPr anchor="b"/>
          <a:lstStyle/>
          <a:p>
            <a:pPr marL="0" lvl="0" indent="0">
              <a:buNone/>
            </a:pPr>
            <a:r>
              <a:rPr lang="en-US" sz="3600" b="1">
                <a:solidFill>
                  <a:srgbClr val="FFCD6B"/>
                </a:solidFill>
                <a:latin typeface="Avenir Next LT Pro" pitchFamily="34"/>
              </a:rPr>
              <a:t>5. Increases chances for employment after graduation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AB30067-F784-437D-A839-F0ACB6D4575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386142"/>
            <a:ext cx="8299606" cy="2773256"/>
          </a:xfrm>
        </p:spPr>
        <p:txBody>
          <a:bodyPr/>
          <a:lstStyle/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Interns obtain more job offers and greater initial salaries than non-interns (Maertz et al., 2014).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58% of interns secured job position directly after graduation in comparison to only 30% of non-interns (Dobratz et al., 2014)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Interns are more attractive to employers as they show the initiative and commitment to secure a job (Binder et al., 2015)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A study of 185 employers showed that they more likely to employ interns than non-interns (Ismail, 2018). 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D95C82A6-535F-4E46-9372-2B36D7C9604B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B4A82B43-9E57-422D-A2E3-6854ACC448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1AB64295-F0DF-4C02-904E-31869FE846F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2193" y="698601"/>
            <a:ext cx="9818918" cy="1195751"/>
          </a:xfrm>
        </p:spPr>
        <p:txBody>
          <a:bodyPr anchor="b"/>
          <a:lstStyle/>
          <a:p>
            <a:pPr marL="0" lvl="0" indent="0">
              <a:buNone/>
            </a:pPr>
            <a:r>
              <a:rPr lang="en-US" sz="3600" b="1">
                <a:solidFill>
                  <a:srgbClr val="FFCD6B"/>
                </a:solidFill>
                <a:latin typeface="Avenir Next LT Pro" pitchFamily="34"/>
              </a:rPr>
              <a:t>6. Networking opportunity (ASET, 2012)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36972E16-FB41-4A0F-B3FA-DFFB0546DE0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386142"/>
            <a:ext cx="8299606" cy="2773256"/>
          </a:xfrm>
        </p:spPr>
        <p:txBody>
          <a:bodyPr/>
          <a:lstStyle/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Help students to develop their professional connections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The interns survey showed that internships gave them an opportunity to built their personal networks</a:t>
            </a:r>
          </a:p>
          <a:p>
            <a:pPr marL="0" lv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000">
                <a:solidFill>
                  <a:srgbClr val="FFFFFF"/>
                </a:solidFill>
              </a:rPr>
              <a:t>	</a:t>
            </a:r>
            <a:r>
              <a:rPr lang="en-GB" sz="2000">
                <a:solidFill>
                  <a:srgbClr val="FFC000"/>
                </a:solidFill>
              </a:rPr>
              <a:t>“networking during the internship helped move [me from the] 	introverted box and forcing me to talk to a ton of people”(p.7)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GB" sz="2000">
                <a:solidFill>
                  <a:srgbClr val="FFFFFF"/>
                </a:solidFill>
              </a:rPr>
              <a:t>Potential way for future employment or career advise (Chatterjee et al., 2019)</a:t>
            </a:r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9B422FD5-823C-4477-B01D-ADBB1395FB41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2C484F18-B2B6-4D06-A258-1FD3E1BB5F3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6ED67FCC-A8C5-4D8C-9A4E-8157925C1AB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2193" y="698601"/>
            <a:ext cx="9818918" cy="1195751"/>
          </a:xfrm>
        </p:spPr>
        <p:txBody>
          <a:bodyPr anchor="b"/>
          <a:lstStyle/>
          <a:p>
            <a:pPr marL="0" lvl="0" indent="0">
              <a:buNone/>
            </a:pPr>
            <a:r>
              <a:rPr lang="en-US" sz="3600" b="1">
                <a:solidFill>
                  <a:srgbClr val="FFCD6B"/>
                </a:solidFill>
                <a:latin typeface="Avenir Next LT Pro" pitchFamily="34"/>
              </a:rPr>
              <a:t>7. Possibility to be directly employed by the company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8F30F4C-3C76-4B2C-A889-7798BD4372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8801" y="3386142"/>
            <a:ext cx="8299606" cy="1678225"/>
          </a:xfrm>
        </p:spPr>
        <p:txBody>
          <a:bodyPr/>
          <a:lstStyle/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70% of internship employers have offered a permanent job position to one or more interns</a:t>
            </a:r>
          </a:p>
          <a:p>
            <a:pPr marL="179999" lvl="0" indent="-179999">
              <a:lnSpc>
                <a:spcPct val="100000"/>
              </a:lnSpc>
              <a:spcBef>
                <a:spcPts val="600"/>
              </a:spcBef>
              <a:buClr>
                <a:srgbClr val="FFCD6B"/>
              </a:buClr>
            </a:pPr>
            <a:r>
              <a:rPr lang="en-US" sz="2000">
                <a:solidFill>
                  <a:srgbClr val="FFFFFF"/>
                </a:solidFill>
              </a:rPr>
              <a:t>More than 60% of employers offers internships in order to find future employees (ACCA, n.d)</a:t>
            </a: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C67CF492-B68C-415D-BBEB-30F3C7A70D6C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70FD821F-6C6B-480D-8704-8881D70BE56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501AF-6DBF-433C-AD6D-FE6714CDC1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8801" y="607097"/>
            <a:ext cx="5375748" cy="697047"/>
          </a:xfrm>
        </p:spPr>
        <p:txBody>
          <a:bodyPr/>
          <a:lstStyle/>
          <a:p>
            <a:pPr lvl="0"/>
            <a:r>
              <a:rPr lang="en-US"/>
              <a:t>Qualification Audit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17EAD1F-5600-4F11-AE88-24CDD8E6B313}"/>
              </a:ext>
            </a:extLst>
          </p:cNvPr>
          <p:cNvSpPr txBox="1"/>
          <p:nvPr/>
        </p:nvSpPr>
        <p:spPr>
          <a:xfrm>
            <a:off x="614869" y="6187534"/>
            <a:ext cx="3256672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0" cap="none" spc="0" baseline="0">
                <a:solidFill>
                  <a:srgbClr val="FFCD6B"/>
                </a:solidFill>
                <a:uFillTx/>
                <a:latin typeface="Speak Pro"/>
              </a:rPr>
              <a:t>Value of Internships for Students</a:t>
            </a:r>
            <a:endParaRPr lang="en-US" sz="1200" b="0" i="1" u="none" strike="noStrike" kern="1200" cap="none" spc="0" baseline="0">
              <a:solidFill>
                <a:srgbClr val="FFCD6B"/>
              </a:solidFill>
              <a:uFillTx/>
              <a:latin typeface="Speak Pro"/>
            </a:endParaRPr>
          </a:p>
        </p:txBody>
      </p:sp>
      <p:sp>
        <p:nvSpPr>
          <p:cNvPr id="5" name="Text Placeholder 28">
            <a:extLst>
              <a:ext uri="{FF2B5EF4-FFF2-40B4-BE49-F238E27FC236}">
                <a16:creationId xmlns:a16="http://schemas.microsoft.com/office/drawing/2014/main" id="{C1644B17-19A1-4876-AD3A-E0B76583F28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US" sz="1200" i="1">
                <a:solidFill>
                  <a:srgbClr val="FFCD6B"/>
                </a:solidFill>
              </a:rPr>
              <a:t>2020</a:t>
            </a:r>
          </a:p>
        </p:txBody>
      </p:sp>
      <p:sp>
        <p:nvSpPr>
          <p:cNvPr id="6" name="Text Placeholder 31">
            <a:extLst>
              <a:ext uri="{FF2B5EF4-FFF2-40B4-BE49-F238E27FC236}">
                <a16:creationId xmlns:a16="http://schemas.microsoft.com/office/drawing/2014/main" id="{24806408-B386-4CF9-8E11-6E0A89C03A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2927" y="3679033"/>
            <a:ext cx="3256672" cy="733842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US" sz="2000" b="1">
                <a:solidFill>
                  <a:srgbClr val="FFCD6B"/>
                </a:solidFill>
              </a:rPr>
              <a:t>What qualifications I have got?</a:t>
            </a:r>
          </a:p>
        </p:txBody>
      </p:sp>
      <p:sp>
        <p:nvSpPr>
          <p:cNvPr id="7" name="Text Placeholder 32">
            <a:extLst>
              <a:ext uri="{FF2B5EF4-FFF2-40B4-BE49-F238E27FC236}">
                <a16:creationId xmlns:a16="http://schemas.microsoft.com/office/drawing/2014/main" id="{6ACB5D13-2D76-4C0B-A835-A2BB91C5FDD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3680203"/>
            <a:ext cx="3256672" cy="868680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2000" b="1">
                <a:solidFill>
                  <a:srgbClr val="FFCD6B"/>
                </a:solidFill>
              </a:rPr>
              <a:t>How do this match the requirements for my future career? </a:t>
            </a:r>
            <a:endParaRPr lang="en-US" sz="2000" b="1">
              <a:solidFill>
                <a:srgbClr val="FFCD6B"/>
              </a:solidFill>
            </a:endParaRPr>
          </a:p>
        </p:txBody>
      </p:sp>
      <p:sp>
        <p:nvSpPr>
          <p:cNvPr id="8" name="Text Placeholder 33">
            <a:extLst>
              <a:ext uri="{FF2B5EF4-FFF2-40B4-BE49-F238E27FC236}">
                <a16:creationId xmlns:a16="http://schemas.microsoft.com/office/drawing/2014/main" id="{B7713EE7-BFE5-4FBB-92B2-D38943F321F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44828" y="3679033"/>
            <a:ext cx="3256672" cy="625120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2000" b="1">
                <a:solidFill>
                  <a:srgbClr val="FFCD6B"/>
                </a:solidFill>
              </a:rPr>
              <a:t>What further qualifications do I need?</a:t>
            </a:r>
            <a:endParaRPr lang="en-US" sz="2000" b="1">
              <a:solidFill>
                <a:srgbClr val="FFCD6B"/>
              </a:solidFill>
            </a:endParaRPr>
          </a:p>
        </p:txBody>
      </p:sp>
      <p:sp>
        <p:nvSpPr>
          <p:cNvPr id="9" name="Text Placeholder 37">
            <a:extLst>
              <a:ext uri="{FF2B5EF4-FFF2-40B4-BE49-F238E27FC236}">
                <a16:creationId xmlns:a16="http://schemas.microsoft.com/office/drawing/2014/main" id="{9469687A-4ADA-44D9-9146-F9D90FF4CB0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2927" y="4779696"/>
            <a:ext cx="3256672" cy="1396188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US" sz="1800">
                <a:solidFill>
                  <a:srgbClr val="FFFFFF"/>
                </a:solidFill>
              </a:rPr>
              <a:t>A-Level Mathematics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US" sz="1800">
                <a:solidFill>
                  <a:srgbClr val="FFFFFF"/>
                </a:solidFill>
              </a:rPr>
              <a:t>Working towards BA Accounting Degree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endParaRPr lang="en-US" sz="1500">
              <a:solidFill>
                <a:srgbClr val="FFFFFF"/>
              </a:solidFill>
            </a:endParaRPr>
          </a:p>
        </p:txBody>
      </p:sp>
      <p:sp>
        <p:nvSpPr>
          <p:cNvPr id="10" name="Text Placeholder 38">
            <a:extLst>
              <a:ext uri="{FF2B5EF4-FFF2-40B4-BE49-F238E27FC236}">
                <a16:creationId xmlns:a16="http://schemas.microsoft.com/office/drawing/2014/main" id="{0B09D7C7-DE91-4D93-BA5A-632163D39BC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67666" y="4811947"/>
            <a:ext cx="3256672" cy="868680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US" sz="1800">
                <a:solidFill>
                  <a:srgbClr val="FFFFFF"/>
                </a:solidFill>
              </a:rPr>
              <a:t>Allow me to start ACCA Qualification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US" sz="1800">
                <a:solidFill>
                  <a:srgbClr val="FFFFFF"/>
                </a:solidFill>
              </a:rPr>
              <a:t>Exam Exemption</a:t>
            </a:r>
          </a:p>
        </p:txBody>
      </p:sp>
      <p:sp>
        <p:nvSpPr>
          <p:cNvPr id="11" name="Text Placeholder 39">
            <a:extLst>
              <a:ext uri="{FF2B5EF4-FFF2-40B4-BE49-F238E27FC236}">
                <a16:creationId xmlns:a16="http://schemas.microsoft.com/office/drawing/2014/main" id="{A34B9D79-6681-48B4-9FFE-574B82D086A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44828" y="4779696"/>
            <a:ext cx="3256672" cy="1049557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US" sz="1800">
                <a:solidFill>
                  <a:srgbClr val="FFFFFF"/>
                </a:solidFill>
              </a:rPr>
              <a:t>Complete BA Accounting Degree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US" sz="1800">
                <a:solidFill>
                  <a:srgbClr val="FFFFFF"/>
                </a:solidFill>
              </a:rPr>
              <a:t>ACCA Qualification 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endParaRPr lang="en-US" sz="1800">
              <a:solidFill>
                <a:srgbClr val="FFFFFF"/>
              </a:solidFill>
            </a:endParaRPr>
          </a:p>
        </p:txBody>
      </p:sp>
      <p:pic>
        <p:nvPicPr>
          <p:cNvPr id="12" name="Picture Placeholder 70" descr="Checklist RTL">
            <a:extLst>
              <a:ext uri="{FF2B5EF4-FFF2-40B4-BE49-F238E27FC236}">
                <a16:creationId xmlns:a16="http://schemas.microsoft.com/office/drawing/2014/main" id="{EB532365-B39F-4A0A-BA90-6CAECD85E4F6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467666" y="2810353"/>
            <a:ext cx="867601" cy="868680"/>
          </a:xfrm>
        </p:spPr>
      </p:pic>
      <p:pic>
        <p:nvPicPr>
          <p:cNvPr id="13" name="Picture Placeholder 72" descr="List">
            <a:extLst>
              <a:ext uri="{FF2B5EF4-FFF2-40B4-BE49-F238E27FC236}">
                <a16:creationId xmlns:a16="http://schemas.microsoft.com/office/drawing/2014/main" id="{904D31B1-4990-43D3-9BE1-0AA4424C8E7C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912927" y="2796939"/>
            <a:ext cx="867601" cy="868680"/>
          </a:xfrm>
        </p:spPr>
      </p:pic>
      <p:pic>
        <p:nvPicPr>
          <p:cNvPr id="14" name="Picture Placeholder 76" descr="Bullseye">
            <a:extLst>
              <a:ext uri="{FF2B5EF4-FFF2-40B4-BE49-F238E27FC236}">
                <a16:creationId xmlns:a16="http://schemas.microsoft.com/office/drawing/2014/main" id="{94332EB2-3BA2-404D-99D5-01D883D52F53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944828" y="2796939"/>
            <a:ext cx="867601" cy="868680"/>
          </a:xfrm>
        </p:spPr>
      </p:pic>
      <p:sp>
        <p:nvSpPr>
          <p:cNvPr id="15" name="TextBox 23">
            <a:extLst>
              <a:ext uri="{FF2B5EF4-FFF2-40B4-BE49-F238E27FC236}">
                <a16:creationId xmlns:a16="http://schemas.microsoft.com/office/drawing/2014/main" id="{7D505ECF-0D72-493C-A548-C8244C3E0228}"/>
              </a:ext>
            </a:extLst>
          </p:cNvPr>
          <p:cNvSpPr txBox="1"/>
          <p:nvPr/>
        </p:nvSpPr>
        <p:spPr>
          <a:xfrm>
            <a:off x="928801" y="1482772"/>
            <a:ext cx="9691076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The AAT qualification is the minimum entry level for an accountant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The ACCA, ACA or CIMA qualification is needed to become charted (Graduate Prospects Ltd., 2019).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ACCA Qualification – 13 exams, Ethic and Professional Skills module , 3 years of work experience (ACCA, n.d).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F2F2F2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6F3B0-4D9D-4A23-85DC-D5D137CB4B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9348" y="645200"/>
            <a:ext cx="4737478" cy="1569979"/>
          </a:xfrm>
        </p:spPr>
        <p:txBody>
          <a:bodyPr/>
          <a:lstStyle/>
          <a:p>
            <a:pPr lvl="0"/>
            <a:r>
              <a:rPr lang="en-US" sz="3600"/>
              <a:t>My Personal</a:t>
            </a:r>
            <a:br>
              <a:rPr lang="en-US" sz="3600"/>
            </a:br>
            <a:r>
              <a:rPr lang="en-US" sz="3600"/>
              <a:t>Development</a:t>
            </a:r>
            <a:br>
              <a:rPr lang="en-US" sz="3600"/>
            </a:br>
            <a:r>
              <a:rPr lang="en-US" sz="3600"/>
              <a:t>Plan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0E79CA22-15AF-4985-B514-649DF34C413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83579" y="837334"/>
            <a:ext cx="610773" cy="328891"/>
          </a:xfrm>
        </p:spPr>
        <p:txBody>
          <a:bodyPr/>
          <a:lstStyle/>
          <a:p>
            <a:pPr marL="0" lvl="0" indent="0">
              <a:buNone/>
            </a:pPr>
            <a:r>
              <a:rPr lang="en-GB" sz="1200">
                <a:solidFill>
                  <a:srgbClr val="FFE699"/>
                </a:solidFill>
              </a:rPr>
              <a:t>2020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97EB5988-84FA-4D27-BDA5-8BC7B11516E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3769394"/>
            <a:ext cx="7162860" cy="709867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dirty="0">
                <a:solidFill>
                  <a:srgbClr val="FFC000"/>
                </a:solidFill>
              </a:rPr>
              <a:t>How will the internship will facilitate my professional development?</a:t>
            </a:r>
          </a:p>
        </p:txBody>
      </p:sp>
      <p:sp>
        <p:nvSpPr>
          <p:cNvPr id="5" name="Text Placeholder 11">
            <a:extLst>
              <a:ext uri="{FF2B5EF4-FFF2-40B4-BE49-F238E27FC236}">
                <a16:creationId xmlns:a16="http://schemas.microsoft.com/office/drawing/2014/main" id="{72901A8C-73AA-46D8-844B-5C81377BD30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037164" y="304796"/>
            <a:ext cx="5919597" cy="3124203"/>
          </a:xfrm>
        </p:spPr>
        <p:txBody>
          <a:bodyPr/>
          <a:lstStyle/>
          <a:p>
            <a:pPr marL="342900" lvl="0" indent="-342900">
              <a:lnSpc>
                <a:spcPct val="80000"/>
              </a:lnSpc>
              <a:buFont typeface="Calibri Light"/>
              <a:buAutoNum type="arabicPeriod"/>
            </a:pPr>
            <a:r>
              <a:rPr lang="en-GB" sz="2400" b="1" dirty="0">
                <a:solidFill>
                  <a:schemeClr val="bg1">
                    <a:lumMod val="95000"/>
                  </a:schemeClr>
                </a:solidFill>
              </a:rPr>
              <a:t>To be able to practically apply the academic theory. </a:t>
            </a:r>
          </a:p>
          <a:p>
            <a:pPr marL="342900" lvl="0" indent="-342900">
              <a:lnSpc>
                <a:spcPct val="80000"/>
              </a:lnSpc>
              <a:buFont typeface="Calibri Light"/>
              <a:buAutoNum type="arabicPeriod"/>
            </a:pPr>
            <a:r>
              <a:rPr lang="en-GB" sz="2400" b="1" dirty="0">
                <a:solidFill>
                  <a:schemeClr val="bg1">
                    <a:lumMod val="95000"/>
                  </a:schemeClr>
                </a:solidFill>
              </a:rPr>
              <a:t>Develop understanding of Accounting Software and Databases Software</a:t>
            </a:r>
          </a:p>
          <a:p>
            <a:pPr marL="342900" lvl="0" indent="-342900">
              <a:lnSpc>
                <a:spcPct val="80000"/>
              </a:lnSpc>
              <a:buFont typeface="Calibri Light"/>
              <a:buAutoNum type="arabicPeriod"/>
            </a:pPr>
            <a:r>
              <a:rPr lang="en-GB" sz="2400" b="1" dirty="0">
                <a:solidFill>
                  <a:schemeClr val="bg1">
                    <a:lumMod val="95000"/>
                  </a:schemeClr>
                </a:solidFill>
              </a:rPr>
              <a:t>Improve my oral and written communication skills  </a:t>
            </a:r>
          </a:p>
          <a:p>
            <a:pPr marL="342900" lvl="0" indent="-342900">
              <a:lnSpc>
                <a:spcPct val="80000"/>
              </a:lnSpc>
              <a:buFont typeface="Calibri Light"/>
              <a:buAutoNum type="arabicPeriod"/>
            </a:pPr>
            <a:r>
              <a:rPr lang="en-GB" sz="2400" b="1" dirty="0">
                <a:solidFill>
                  <a:schemeClr val="bg1">
                    <a:lumMod val="95000"/>
                  </a:schemeClr>
                </a:solidFill>
              </a:rPr>
              <a:t>Be able to manage my time effectively</a:t>
            </a:r>
          </a:p>
          <a:p>
            <a:pPr marL="342900" lvl="0" indent="-342900">
              <a:lnSpc>
                <a:spcPct val="80000"/>
              </a:lnSpc>
              <a:buFont typeface="Calibri Light"/>
              <a:buAutoNum type="arabicPeriod"/>
            </a:pPr>
            <a:r>
              <a:rPr lang="en-GB" sz="2400" b="1" dirty="0">
                <a:solidFill>
                  <a:schemeClr val="bg1">
                    <a:lumMod val="95000"/>
                  </a:schemeClr>
                </a:solidFill>
              </a:rPr>
              <a:t>Increase my self-confidence</a:t>
            </a:r>
          </a:p>
          <a:p>
            <a:pPr lvl="0">
              <a:lnSpc>
                <a:spcPct val="80000"/>
              </a:lnSpc>
            </a:pPr>
            <a:endParaRPr lang="en-GB" dirty="0"/>
          </a:p>
        </p:txBody>
      </p:sp>
      <p:sp>
        <p:nvSpPr>
          <p:cNvPr id="6" name="Text Placeholder 14">
            <a:extLst>
              <a:ext uri="{FF2B5EF4-FFF2-40B4-BE49-F238E27FC236}">
                <a16:creationId xmlns:a16="http://schemas.microsoft.com/office/drawing/2014/main" id="{C2287F36-AAEE-4D3E-A277-CE769F57173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24866" y="4620124"/>
            <a:ext cx="3063697" cy="1700463"/>
          </a:xfrm>
        </p:spPr>
        <p:txBody>
          <a:bodyPr/>
          <a:lstStyle/>
          <a:p>
            <a:pPr marL="285750" lvl="0" indent="-285750">
              <a:lnSpc>
                <a:spcPct val="80000"/>
              </a:lnSpc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Learning-by-doing</a:t>
            </a:r>
          </a:p>
          <a:p>
            <a:pPr marL="285750" lvl="0" indent="-285750">
              <a:lnSpc>
                <a:spcPct val="80000"/>
              </a:lnSpc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Performing tasks</a:t>
            </a:r>
          </a:p>
          <a:p>
            <a:pPr marL="285750" lvl="0" indent="-285750">
              <a:lnSpc>
                <a:spcPct val="80000"/>
              </a:lnSpc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Receiving guidance &amp;advised</a:t>
            </a:r>
          </a:p>
          <a:p>
            <a:pPr marL="285750" lvl="0" indent="-285750">
              <a:lnSpc>
                <a:spcPct val="80000"/>
              </a:lnSpc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Shadowing others</a:t>
            </a:r>
          </a:p>
          <a:p>
            <a:pPr marL="285750" lvl="0" indent="-285750">
              <a:lnSpc>
                <a:spcPct val="80000"/>
              </a:lnSpc>
            </a:pPr>
            <a:endParaRPr lang="en-GB" dirty="0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DAAA6774-7550-411B-9EAA-20B195D8E0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630655" y="4620124"/>
            <a:ext cx="3063697" cy="1700463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000">
                <a:solidFill>
                  <a:srgbClr val="FFFFFF"/>
                </a:solidFill>
              </a:rPr>
              <a:t>Interactions with people</a:t>
            </a:r>
          </a:p>
          <a:p>
            <a:pPr lvl="0">
              <a:lnSpc>
                <a:spcPct val="80000"/>
              </a:lnSpc>
            </a:pPr>
            <a:r>
              <a:rPr lang="en-GB" sz="2000">
                <a:solidFill>
                  <a:srgbClr val="FFFFFF"/>
                </a:solidFill>
              </a:rPr>
              <a:t>Collaborating with others</a:t>
            </a:r>
          </a:p>
          <a:p>
            <a:pPr lvl="0">
              <a:lnSpc>
                <a:spcPct val="80000"/>
              </a:lnSpc>
            </a:pPr>
            <a:r>
              <a:rPr lang="en-GB" sz="2000">
                <a:solidFill>
                  <a:srgbClr val="FFFFFF"/>
                </a:solidFill>
              </a:rPr>
              <a:t>Observing others behaviour</a:t>
            </a:r>
          </a:p>
          <a:p>
            <a:pPr lvl="0">
              <a:lnSpc>
                <a:spcPct val="80000"/>
              </a:lnSpc>
            </a:pPr>
            <a:r>
              <a:rPr lang="en-GB" sz="2000">
                <a:solidFill>
                  <a:srgbClr val="FFFFFF"/>
                </a:solidFill>
              </a:rPr>
              <a:t>Feedback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400"/>
          </a:p>
        </p:txBody>
      </p:sp>
      <p:sp>
        <p:nvSpPr>
          <p:cNvPr id="8" name="Rectangle 29">
            <a:extLst>
              <a:ext uri="{FF2B5EF4-FFF2-40B4-BE49-F238E27FC236}">
                <a16:creationId xmlns:a16="http://schemas.microsoft.com/office/drawing/2014/main" id="{1554A6F2-1CD5-422B-BCBF-B0502EC5512A}"/>
              </a:ext>
            </a:extLst>
          </p:cNvPr>
          <p:cNvSpPr/>
          <p:nvPr/>
        </p:nvSpPr>
        <p:spPr>
          <a:xfrm>
            <a:off x="0" y="6320588"/>
            <a:ext cx="2305440" cy="27699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1" u="none" strike="noStrike" kern="0" cap="none" spc="0" baseline="0">
                <a:solidFill>
                  <a:srgbClr val="3B2CAC"/>
                </a:solidFill>
                <a:uFillTx/>
                <a:latin typeface="Speak Pro"/>
              </a:rPr>
              <a:t>Value of Internships for Students </a:t>
            </a:r>
            <a:endParaRPr lang="en-US" sz="1200" b="0" i="1" u="none" strike="noStrike" kern="0" cap="none" spc="0" baseline="0">
              <a:solidFill>
                <a:srgbClr val="3B2CAC"/>
              </a:solidFill>
              <a:uFillTx/>
              <a:latin typeface="Speak Pr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4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F9B0E-9FF7-4933-B73B-A49C616034F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2027F6-69E7-41C0-A9F7-762557F89382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812761" y="5963076"/>
            <a:ext cx="9144000" cy="601839"/>
          </a:xfrm>
        </p:spPr>
        <p:txBody>
          <a:bodyPr/>
          <a:lstStyle/>
          <a:p>
            <a:pPr marL="0" lvl="0" indent="0">
              <a:buNone/>
            </a:pPr>
            <a:r>
              <a:rPr lang="en-US" sz="3000" b="1">
                <a:solidFill>
                  <a:srgbClr val="FFCD6B"/>
                </a:solidFill>
              </a:rPr>
              <a:t>Natalia Mendel</a:t>
            </a: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7C4CD819-8AC5-45F9-9195-DAA3FF3AB35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42781" y="1006891"/>
            <a:ext cx="1533768" cy="601839"/>
          </a:xfrm>
        </p:spPr>
        <p:txBody>
          <a:bodyPr/>
          <a:lstStyle/>
          <a:p>
            <a:pPr marL="0" lvl="0" indent="0" algn="r">
              <a:buNone/>
            </a:pPr>
            <a:r>
              <a:rPr lang="en-US" sz="3000" b="1">
                <a:solidFill>
                  <a:srgbClr val="BE005A"/>
                </a:solidFill>
              </a:rPr>
              <a:t>2020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Modern%20bold%20sophisticated%20presentation</Template>
  <TotalTime>2514</TotalTime>
  <Words>2007</Words>
  <Application>Microsoft Office PowerPoint</Application>
  <PresentationFormat>Widescreen</PresentationFormat>
  <Paragraphs>197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Avenir Next LT Pro</vt:lpstr>
      <vt:lpstr>Calibri</vt:lpstr>
      <vt:lpstr>Calibri Light</vt:lpstr>
      <vt:lpstr>Speak Pro</vt:lpstr>
      <vt:lpstr>Wingdings</vt:lpstr>
      <vt:lpstr>Office Theme</vt:lpstr>
      <vt:lpstr>Value of Internships for Students </vt:lpstr>
      <vt:lpstr> INTRODUCTION</vt:lpstr>
      <vt:lpstr>TABLE OF CONTENTS</vt:lpstr>
      <vt:lpstr>What is an Internship?</vt:lpstr>
      <vt:lpstr>My Potential Placement Organisations</vt:lpstr>
      <vt:lpstr>Butterfield Morgan Limited</vt:lpstr>
      <vt:lpstr>Baldwins </vt:lpstr>
      <vt:lpstr>Clive Atkins</vt:lpstr>
      <vt:lpstr>The Rational for Students Undertaking an Internship</vt:lpstr>
      <vt:lpstr>PowerPoint Presentation</vt:lpstr>
      <vt:lpstr>PowerPoint Presentation</vt:lpstr>
      <vt:lpstr>The results of the survey for interns and employers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Qualification Audit </vt:lpstr>
      <vt:lpstr>My Personal Development Plan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Value of Internships for Students</dc:title>
  <dc:creator>Natalia Mendel</dc:creator>
  <cp:lastModifiedBy>Natalia Mendel</cp:lastModifiedBy>
  <cp:revision>42</cp:revision>
  <dcterms:created xsi:type="dcterms:W3CDTF">2020-02-21T16:28:17Z</dcterms:created>
  <dcterms:modified xsi:type="dcterms:W3CDTF">2020-03-06T13:46:47Z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