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2" r:id="rId5"/>
    <p:sldId id="259" r:id="rId6"/>
    <p:sldId id="263" r:id="rId7"/>
    <p:sldId id="261" r:id="rId8"/>
    <p:sldId id="265" r:id="rId9"/>
    <p:sldId id="266" r:id="rId10"/>
    <p:sldId id="267" r:id="rId11"/>
    <p:sldId id="264" r:id="rId12"/>
    <p:sldId id="26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41FEC70-8A6F-4911-81CA-089C4CF84115}" v="13" dt="2021-10-22T13:50:35.3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0" autoAdjust="0"/>
    <p:restoredTop sz="94660"/>
  </p:normalViewPr>
  <p:slideViewPr>
    <p:cSldViewPr snapToGrid="0">
      <p:cViewPr varScale="1">
        <p:scale>
          <a:sx n="98" d="100"/>
          <a:sy n="98" d="100"/>
        </p:scale>
        <p:origin x="84" y="7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latina Kircheva" userId="80cbe3a252a61e4f" providerId="LiveId" clId="{D41FEC70-8A6F-4911-81CA-089C4CF84115}"/>
    <pc:docChg chg="undo custSel addSld delSld modSld">
      <pc:chgData name="Zlatina Kircheva" userId="80cbe3a252a61e4f" providerId="LiveId" clId="{D41FEC70-8A6F-4911-81CA-089C4CF84115}" dt="2021-10-22T13:50:00.691" v="1321" actId="26606"/>
      <pc:docMkLst>
        <pc:docMk/>
      </pc:docMkLst>
      <pc:sldChg chg="modSp mod">
        <pc:chgData name="Zlatina Kircheva" userId="80cbe3a252a61e4f" providerId="LiveId" clId="{D41FEC70-8A6F-4911-81CA-089C4CF84115}" dt="2021-10-22T11:31:41.781" v="44" actId="20577"/>
        <pc:sldMkLst>
          <pc:docMk/>
          <pc:sldMk cId="3588587327" sldId="257"/>
        </pc:sldMkLst>
        <pc:spChg chg="mod">
          <ac:chgData name="Zlatina Kircheva" userId="80cbe3a252a61e4f" providerId="LiveId" clId="{D41FEC70-8A6F-4911-81CA-089C4CF84115}" dt="2021-10-22T11:31:41.781" v="44" actId="20577"/>
          <ac:spMkLst>
            <pc:docMk/>
            <pc:sldMk cId="3588587327" sldId="257"/>
            <ac:spMk id="7" creationId="{CA5B3690-6814-46BF-93FA-5290E30E9EC3}"/>
          </ac:spMkLst>
        </pc:spChg>
      </pc:sldChg>
      <pc:sldChg chg="modSp mod">
        <pc:chgData name="Zlatina Kircheva" userId="80cbe3a252a61e4f" providerId="LiveId" clId="{D41FEC70-8A6F-4911-81CA-089C4CF84115}" dt="2021-10-22T12:17:38.634" v="45" actId="113"/>
        <pc:sldMkLst>
          <pc:docMk/>
          <pc:sldMk cId="2937421622" sldId="258"/>
        </pc:sldMkLst>
        <pc:spChg chg="mod">
          <ac:chgData name="Zlatina Kircheva" userId="80cbe3a252a61e4f" providerId="LiveId" clId="{D41FEC70-8A6F-4911-81CA-089C4CF84115}" dt="2021-10-22T12:17:38.634" v="45" actId="113"/>
          <ac:spMkLst>
            <pc:docMk/>
            <pc:sldMk cId="2937421622" sldId="258"/>
            <ac:spMk id="2" creationId="{95B523D0-A7E0-4570-BD69-5008026699FD}"/>
          </ac:spMkLst>
        </pc:spChg>
      </pc:sldChg>
      <pc:sldChg chg="modSp mod">
        <pc:chgData name="Zlatina Kircheva" userId="80cbe3a252a61e4f" providerId="LiveId" clId="{D41FEC70-8A6F-4911-81CA-089C4CF84115}" dt="2021-10-22T13:47:21.560" v="1320" actId="207"/>
        <pc:sldMkLst>
          <pc:docMk/>
          <pc:sldMk cId="2637816219" sldId="260"/>
        </pc:sldMkLst>
        <pc:spChg chg="mod">
          <ac:chgData name="Zlatina Kircheva" userId="80cbe3a252a61e4f" providerId="LiveId" clId="{D41FEC70-8A6F-4911-81CA-089C4CF84115}" dt="2021-10-22T13:47:21.560" v="1320" actId="207"/>
          <ac:spMkLst>
            <pc:docMk/>
            <pc:sldMk cId="2637816219" sldId="260"/>
            <ac:spMk id="3" creationId="{7F47D470-8E03-4B79-A06D-BBB3589F8F33}"/>
          </ac:spMkLst>
        </pc:spChg>
      </pc:sldChg>
      <pc:sldChg chg="addSp delSp modSp mod">
        <pc:chgData name="Zlatina Kircheva" userId="80cbe3a252a61e4f" providerId="LiveId" clId="{D41FEC70-8A6F-4911-81CA-089C4CF84115}" dt="2021-10-22T12:24:11.150" v="73" actId="1076"/>
        <pc:sldMkLst>
          <pc:docMk/>
          <pc:sldMk cId="2544203844" sldId="261"/>
        </pc:sldMkLst>
        <pc:spChg chg="mod">
          <ac:chgData name="Zlatina Kircheva" userId="80cbe3a252a61e4f" providerId="LiveId" clId="{D41FEC70-8A6F-4911-81CA-089C4CF84115}" dt="2021-10-22T12:19:32.140" v="53" actId="20577"/>
          <ac:spMkLst>
            <pc:docMk/>
            <pc:sldMk cId="2544203844" sldId="261"/>
            <ac:spMk id="2" creationId="{0B421CD5-ACBA-4AF2-A1F5-F64F2FB1CA51}"/>
          </ac:spMkLst>
        </pc:spChg>
        <pc:spChg chg="mod">
          <ac:chgData name="Zlatina Kircheva" userId="80cbe3a252a61e4f" providerId="LiveId" clId="{D41FEC70-8A6F-4911-81CA-089C4CF84115}" dt="2021-10-22T12:19:58.505" v="55" actId="207"/>
          <ac:spMkLst>
            <pc:docMk/>
            <pc:sldMk cId="2544203844" sldId="261"/>
            <ac:spMk id="14" creationId="{14007977-7D78-489F-8908-ED80CC47EC29}"/>
          </ac:spMkLst>
        </pc:spChg>
        <pc:spChg chg="mod">
          <ac:chgData name="Zlatina Kircheva" userId="80cbe3a252a61e4f" providerId="LiveId" clId="{D41FEC70-8A6F-4911-81CA-089C4CF84115}" dt="2021-10-22T12:19:52.215" v="54" actId="207"/>
          <ac:spMkLst>
            <pc:docMk/>
            <pc:sldMk cId="2544203844" sldId="261"/>
            <ac:spMk id="15" creationId="{32E0A69D-4727-4852-A2A0-86ECE262B4EB}"/>
          </ac:spMkLst>
        </pc:spChg>
        <pc:picChg chg="add del mod">
          <ac:chgData name="Zlatina Kircheva" userId="80cbe3a252a61e4f" providerId="LiveId" clId="{D41FEC70-8A6F-4911-81CA-089C4CF84115}" dt="2021-10-22T12:20:58.637" v="57" actId="931"/>
          <ac:picMkLst>
            <pc:docMk/>
            <pc:sldMk cId="2544203844" sldId="261"/>
            <ac:picMk id="4" creationId="{2E48CB71-F2CA-49CC-BB6F-6A414CB9026B}"/>
          </ac:picMkLst>
        </pc:picChg>
        <pc:picChg chg="add mod">
          <ac:chgData name="Zlatina Kircheva" userId="80cbe3a252a61e4f" providerId="LiveId" clId="{D41FEC70-8A6F-4911-81CA-089C4CF84115}" dt="2021-10-22T12:24:05.340" v="72" actId="1076"/>
          <ac:picMkLst>
            <pc:docMk/>
            <pc:sldMk cId="2544203844" sldId="261"/>
            <ac:picMk id="6" creationId="{126FDC15-CEF6-4A02-B1F9-00D2CB644649}"/>
          </ac:picMkLst>
        </pc:picChg>
        <pc:picChg chg="add mod">
          <ac:chgData name="Zlatina Kircheva" userId="80cbe3a252a61e4f" providerId="LiveId" clId="{D41FEC70-8A6F-4911-81CA-089C4CF84115}" dt="2021-10-22T12:24:11.150" v="73" actId="1076"/>
          <ac:picMkLst>
            <pc:docMk/>
            <pc:sldMk cId="2544203844" sldId="261"/>
            <ac:picMk id="8" creationId="{194F97A5-94D3-4DA7-8E4A-350AE17D8270}"/>
          </ac:picMkLst>
        </pc:picChg>
      </pc:sldChg>
      <pc:sldChg chg="addSp delSp modSp new mod setBg">
        <pc:chgData name="Zlatina Kircheva" userId="80cbe3a252a61e4f" providerId="LiveId" clId="{D41FEC70-8A6F-4911-81CA-089C4CF84115}" dt="2021-10-22T13:08:28.955" v="791" actId="26606"/>
        <pc:sldMkLst>
          <pc:docMk/>
          <pc:sldMk cId="2414022050" sldId="265"/>
        </pc:sldMkLst>
        <pc:spChg chg="mod">
          <ac:chgData name="Zlatina Kircheva" userId="80cbe3a252a61e4f" providerId="LiveId" clId="{D41FEC70-8A6F-4911-81CA-089C4CF84115}" dt="2021-10-22T13:08:28.955" v="791" actId="26606"/>
          <ac:spMkLst>
            <pc:docMk/>
            <pc:sldMk cId="2414022050" sldId="265"/>
            <ac:spMk id="2" creationId="{7494EE41-9071-4E3F-953A-6D2C2D307C45}"/>
          </ac:spMkLst>
        </pc:spChg>
        <pc:spChg chg="mod ord">
          <ac:chgData name="Zlatina Kircheva" userId="80cbe3a252a61e4f" providerId="LiveId" clId="{D41FEC70-8A6F-4911-81CA-089C4CF84115}" dt="2021-10-22T13:08:28.940" v="790" actId="26606"/>
          <ac:spMkLst>
            <pc:docMk/>
            <pc:sldMk cId="2414022050" sldId="265"/>
            <ac:spMk id="3" creationId="{68F2F822-D9B5-4D43-8C1E-7C6F1C7C2C76}"/>
          </ac:spMkLst>
        </pc:spChg>
        <pc:spChg chg="add del mod">
          <ac:chgData name="Zlatina Kircheva" userId="80cbe3a252a61e4f" providerId="LiveId" clId="{D41FEC70-8A6F-4911-81CA-089C4CF84115}" dt="2021-10-22T12:58:00.366" v="671" actId="931"/>
          <ac:spMkLst>
            <pc:docMk/>
            <pc:sldMk cId="2414022050" sldId="265"/>
            <ac:spMk id="6" creationId="{31B290FF-A8B1-4B00-BA2D-11796C6F3831}"/>
          </ac:spMkLst>
        </pc:spChg>
        <pc:spChg chg="add del mod">
          <ac:chgData name="Zlatina Kircheva" userId="80cbe3a252a61e4f" providerId="LiveId" clId="{D41FEC70-8A6F-4911-81CA-089C4CF84115}" dt="2021-10-22T13:03:06.210" v="678" actId="931"/>
          <ac:spMkLst>
            <pc:docMk/>
            <pc:sldMk cId="2414022050" sldId="265"/>
            <ac:spMk id="9" creationId="{99636D99-2953-49FB-BE2D-4F899ABDC592}"/>
          </ac:spMkLst>
        </pc:spChg>
        <pc:spChg chg="add del mod">
          <ac:chgData name="Zlatina Kircheva" userId="80cbe3a252a61e4f" providerId="LiveId" clId="{D41FEC70-8A6F-4911-81CA-089C4CF84115}" dt="2021-10-22T13:03:06.210" v="678" actId="931"/>
          <ac:spMkLst>
            <pc:docMk/>
            <pc:sldMk cId="2414022050" sldId="265"/>
            <ac:spMk id="12" creationId="{824B455B-53AC-44E9-BFBE-36A8ED722145}"/>
          </ac:spMkLst>
        </pc:spChg>
        <pc:spChg chg="add del">
          <ac:chgData name="Zlatina Kircheva" userId="80cbe3a252a61e4f" providerId="LiveId" clId="{D41FEC70-8A6F-4911-81CA-089C4CF84115}" dt="2021-10-22T13:04:27.070" v="693" actId="26606"/>
          <ac:spMkLst>
            <pc:docMk/>
            <pc:sldMk cId="2414022050" sldId="265"/>
            <ac:spMk id="16" creationId="{141A6CCD-9C78-4184-82BF-0E333D5497C6}"/>
          </ac:spMkLst>
        </pc:spChg>
        <pc:spChg chg="add del">
          <ac:chgData name="Zlatina Kircheva" userId="80cbe3a252a61e4f" providerId="LiveId" clId="{D41FEC70-8A6F-4911-81CA-089C4CF84115}" dt="2021-10-22T13:04:22.868" v="689" actId="26606"/>
          <ac:spMkLst>
            <pc:docMk/>
            <pc:sldMk cId="2414022050" sldId="265"/>
            <ac:spMk id="19" creationId="{E7BBC551-30DE-45DA-907B-61CA772DACCD}"/>
          </ac:spMkLst>
        </pc:spChg>
        <pc:picChg chg="add del mod">
          <ac:chgData name="Zlatina Kircheva" userId="80cbe3a252a61e4f" providerId="LiveId" clId="{D41FEC70-8A6F-4911-81CA-089C4CF84115}" dt="2021-10-22T12:58:00.366" v="671" actId="931"/>
          <ac:picMkLst>
            <pc:docMk/>
            <pc:sldMk cId="2414022050" sldId="265"/>
            <ac:picMk id="5" creationId="{4DBD386C-6832-488F-86BE-06AC4661BD97}"/>
          </ac:picMkLst>
        </pc:picChg>
        <pc:picChg chg="add del mod">
          <ac:chgData name="Zlatina Kircheva" userId="80cbe3a252a61e4f" providerId="LiveId" clId="{D41FEC70-8A6F-4911-81CA-089C4CF84115}" dt="2021-10-22T13:03:06.210" v="678" actId="931"/>
          <ac:picMkLst>
            <pc:docMk/>
            <pc:sldMk cId="2414022050" sldId="265"/>
            <ac:picMk id="8" creationId="{D8C3AA24-3A8A-4F9C-B7BC-CF697464A3BD}"/>
          </ac:picMkLst>
        </pc:picChg>
        <pc:picChg chg="add del mod">
          <ac:chgData name="Zlatina Kircheva" userId="80cbe3a252a61e4f" providerId="LiveId" clId="{D41FEC70-8A6F-4911-81CA-089C4CF84115}" dt="2021-10-22T13:03:06.210" v="678" actId="931"/>
          <ac:picMkLst>
            <pc:docMk/>
            <pc:sldMk cId="2414022050" sldId="265"/>
            <ac:picMk id="11" creationId="{0FEC4E16-952F-4902-99CA-F54581B14F80}"/>
          </ac:picMkLst>
        </pc:picChg>
        <pc:picChg chg="add mod ord">
          <ac:chgData name="Zlatina Kircheva" userId="80cbe3a252a61e4f" providerId="LiveId" clId="{D41FEC70-8A6F-4911-81CA-089C4CF84115}" dt="2021-10-22T13:08:28.940" v="790" actId="26606"/>
          <ac:picMkLst>
            <pc:docMk/>
            <pc:sldMk cId="2414022050" sldId="265"/>
            <ac:picMk id="14" creationId="{2D3EA3F3-458A-47E9-AE1E-40E8065918E2}"/>
          </ac:picMkLst>
        </pc:picChg>
      </pc:sldChg>
      <pc:sldChg chg="addSp delSp modSp new mod setBg setClrOvrMap">
        <pc:chgData name="Zlatina Kircheva" userId="80cbe3a252a61e4f" providerId="LiveId" clId="{D41FEC70-8A6F-4911-81CA-089C4CF84115}" dt="2021-10-22T13:24:36.725" v="1050" actId="26606"/>
        <pc:sldMkLst>
          <pc:docMk/>
          <pc:sldMk cId="3474694963" sldId="266"/>
        </pc:sldMkLst>
        <pc:spChg chg="mod ord">
          <ac:chgData name="Zlatina Kircheva" userId="80cbe3a252a61e4f" providerId="LiveId" clId="{D41FEC70-8A6F-4911-81CA-089C4CF84115}" dt="2021-10-22T13:24:36.725" v="1050" actId="26606"/>
          <ac:spMkLst>
            <pc:docMk/>
            <pc:sldMk cId="3474694963" sldId="266"/>
            <ac:spMk id="2" creationId="{16AF6923-AECA-451F-8014-65DE4616B25C}"/>
          </ac:spMkLst>
        </pc:spChg>
        <pc:spChg chg="del">
          <ac:chgData name="Zlatina Kircheva" userId="80cbe3a252a61e4f" providerId="LiveId" clId="{D41FEC70-8A6F-4911-81CA-089C4CF84115}" dt="2021-10-22T13:21:10.703" v="995" actId="931"/>
          <ac:spMkLst>
            <pc:docMk/>
            <pc:sldMk cId="3474694963" sldId="266"/>
            <ac:spMk id="3" creationId="{0D9F37CF-41A4-409B-A295-44B8ADB27861}"/>
          </ac:spMkLst>
        </pc:spChg>
        <pc:spChg chg="add del">
          <ac:chgData name="Zlatina Kircheva" userId="80cbe3a252a61e4f" providerId="LiveId" clId="{D41FEC70-8A6F-4911-81CA-089C4CF84115}" dt="2021-10-22T13:21:38.214" v="1011" actId="26606"/>
          <ac:spMkLst>
            <pc:docMk/>
            <pc:sldMk cId="3474694963" sldId="266"/>
            <ac:spMk id="7" creationId="{58E2818A-FCDF-43E7-BF2B-AADF68FFDE98}"/>
          </ac:spMkLst>
        </pc:spChg>
        <pc:spChg chg="add del">
          <ac:chgData name="Zlatina Kircheva" userId="80cbe3a252a61e4f" providerId="LiveId" clId="{D41FEC70-8A6F-4911-81CA-089C4CF84115}" dt="2021-10-22T13:22:41.492" v="1021" actId="26606"/>
          <ac:spMkLst>
            <pc:docMk/>
            <pc:sldMk cId="3474694963" sldId="266"/>
            <ac:spMk id="8" creationId="{5F7833E7-6A14-4F78-A2DD-5640A4F6C273}"/>
          </ac:spMkLst>
        </pc:spChg>
        <pc:spChg chg="add del">
          <ac:chgData name="Zlatina Kircheva" userId="80cbe3a252a61e4f" providerId="LiveId" clId="{D41FEC70-8A6F-4911-81CA-089C4CF84115}" dt="2021-10-22T13:21:18.291" v="1001" actId="26606"/>
          <ac:spMkLst>
            <pc:docMk/>
            <pc:sldMk cId="3474694963" sldId="266"/>
            <ac:spMk id="9" creationId="{C68AAAE1-CF0E-49C9-988C-60E113ADFAE1}"/>
          </ac:spMkLst>
        </pc:spChg>
        <pc:spChg chg="add del">
          <ac:chgData name="Zlatina Kircheva" userId="80cbe3a252a61e4f" providerId="LiveId" clId="{D41FEC70-8A6F-4911-81CA-089C4CF84115}" dt="2021-10-22T13:22:41.492" v="1021" actId="26606"/>
          <ac:spMkLst>
            <pc:docMk/>
            <pc:sldMk cId="3474694963" sldId="266"/>
            <ac:spMk id="10" creationId="{806ABAF8-A5F0-4E99-AB6D-67BFBB982B2B}"/>
          </ac:spMkLst>
        </pc:spChg>
        <pc:spChg chg="add del">
          <ac:chgData name="Zlatina Kircheva" userId="80cbe3a252a61e4f" providerId="LiveId" clId="{D41FEC70-8A6F-4911-81CA-089C4CF84115}" dt="2021-10-22T13:21:22.997" v="1003" actId="26606"/>
          <ac:spMkLst>
            <pc:docMk/>
            <pc:sldMk cId="3474694963" sldId="266"/>
            <ac:spMk id="11" creationId="{B7ACBB2F-0097-4409-B852-6E4CBF07157D}"/>
          </ac:spMkLst>
        </pc:spChg>
        <pc:spChg chg="add del">
          <ac:chgData name="Zlatina Kircheva" userId="80cbe3a252a61e4f" providerId="LiveId" clId="{D41FEC70-8A6F-4911-81CA-089C4CF84115}" dt="2021-10-22T13:21:38.214" v="1011" actId="26606"/>
          <ac:spMkLst>
            <pc:docMk/>
            <pc:sldMk cId="3474694963" sldId="266"/>
            <ac:spMk id="12" creationId="{E7BBC551-30DE-45DA-907B-61CA772DACCD}"/>
          </ac:spMkLst>
        </pc:spChg>
        <pc:spChg chg="add del">
          <ac:chgData name="Zlatina Kircheva" userId="80cbe3a252a61e4f" providerId="LiveId" clId="{D41FEC70-8A6F-4911-81CA-089C4CF84115}" dt="2021-10-22T13:21:24.452" v="1005" actId="26606"/>
          <ac:spMkLst>
            <pc:docMk/>
            <pc:sldMk cId="3474694963" sldId="266"/>
            <ac:spMk id="13" creationId="{D29B69D7-A387-4C24-8CC7-D84012E03D0C}"/>
          </ac:spMkLst>
        </pc:spChg>
        <pc:spChg chg="add del">
          <ac:chgData name="Zlatina Kircheva" userId="80cbe3a252a61e4f" providerId="LiveId" clId="{D41FEC70-8A6F-4911-81CA-089C4CF84115}" dt="2021-10-22T13:21:43.452" v="1013" actId="26606"/>
          <ac:spMkLst>
            <pc:docMk/>
            <pc:sldMk cId="3474694963" sldId="266"/>
            <ac:spMk id="14" creationId="{2CB72970-2D5B-4516-9F76-B1220A77B6AB}"/>
          </ac:spMkLst>
        </pc:spChg>
        <pc:spChg chg="add del">
          <ac:chgData name="Zlatina Kircheva" userId="80cbe3a252a61e4f" providerId="LiveId" clId="{D41FEC70-8A6F-4911-81CA-089C4CF84115}" dt="2021-10-22T13:21:26.116" v="1007" actId="26606"/>
          <ac:spMkLst>
            <pc:docMk/>
            <pc:sldMk cId="3474694963" sldId="266"/>
            <ac:spMk id="15" creationId="{0895CE63-6B77-4139-9304-428C9906623A}"/>
          </ac:spMkLst>
        </pc:spChg>
        <pc:spChg chg="add del">
          <ac:chgData name="Zlatina Kircheva" userId="80cbe3a252a61e4f" providerId="LiveId" clId="{D41FEC70-8A6F-4911-81CA-089C4CF84115}" dt="2021-10-22T13:21:43.452" v="1013" actId="26606"/>
          <ac:spMkLst>
            <pc:docMk/>
            <pc:sldMk cId="3474694963" sldId="266"/>
            <ac:spMk id="16" creationId="{0EF8982E-02F0-4D24-85CB-98DEBCC3226A}"/>
          </ac:spMkLst>
        </pc:spChg>
        <pc:spChg chg="add del">
          <ac:chgData name="Zlatina Kircheva" userId="80cbe3a252a61e4f" providerId="LiveId" clId="{D41FEC70-8A6F-4911-81CA-089C4CF84115}" dt="2021-10-22T13:21:43.452" v="1013" actId="26606"/>
          <ac:spMkLst>
            <pc:docMk/>
            <pc:sldMk cId="3474694963" sldId="266"/>
            <ac:spMk id="17" creationId="{B5DF55C9-58E0-4966-A49A-FEA304AFA460}"/>
          </ac:spMkLst>
        </pc:spChg>
        <pc:spChg chg="add del">
          <ac:chgData name="Zlatina Kircheva" userId="80cbe3a252a61e4f" providerId="LiveId" clId="{D41FEC70-8A6F-4911-81CA-089C4CF84115}" dt="2021-10-22T13:22:42.657" v="1023" actId="26606"/>
          <ac:spMkLst>
            <pc:docMk/>
            <pc:sldMk cId="3474694963" sldId="266"/>
            <ac:spMk id="18" creationId="{D92AA4EE-E214-4009-9BD3-DE96C68011AF}"/>
          </ac:spMkLst>
        </pc:spChg>
        <pc:spChg chg="add del">
          <ac:chgData name="Zlatina Kircheva" userId="80cbe3a252a61e4f" providerId="LiveId" clId="{D41FEC70-8A6F-4911-81CA-089C4CF84115}" dt="2021-10-22T13:22:43.711" v="1025" actId="26606"/>
          <ac:spMkLst>
            <pc:docMk/>
            <pc:sldMk cId="3474694963" sldId="266"/>
            <ac:spMk id="20" creationId="{1BC27026-50EB-4522-94A9-CBA56C9134E5}"/>
          </ac:spMkLst>
        </pc:spChg>
        <pc:spChg chg="add del">
          <ac:chgData name="Zlatina Kircheva" userId="80cbe3a252a61e4f" providerId="LiveId" clId="{D41FEC70-8A6F-4911-81CA-089C4CF84115}" dt="2021-10-22T13:22:45.295" v="1027" actId="26606"/>
          <ac:spMkLst>
            <pc:docMk/>
            <pc:sldMk cId="3474694963" sldId="266"/>
            <ac:spMk id="22" creationId="{377641A3-0AD1-47C4-888F-5D557BC9C0CB}"/>
          </ac:spMkLst>
        </pc:spChg>
        <pc:spChg chg="add del">
          <ac:chgData name="Zlatina Kircheva" userId="80cbe3a252a61e4f" providerId="LiveId" clId="{D41FEC70-8A6F-4911-81CA-089C4CF84115}" dt="2021-10-22T13:23:50.199" v="1044" actId="26606"/>
          <ac:spMkLst>
            <pc:docMk/>
            <pc:sldMk cId="3474694963" sldId="266"/>
            <ac:spMk id="24" creationId="{58CB2D17-A09E-435C-B1B2-76A06661530B}"/>
          </ac:spMkLst>
        </pc:spChg>
        <pc:spChg chg="add del">
          <ac:chgData name="Zlatina Kircheva" userId="80cbe3a252a61e4f" providerId="LiveId" clId="{D41FEC70-8A6F-4911-81CA-089C4CF84115}" dt="2021-10-22T13:23:41.707" v="1037" actId="26606"/>
          <ac:spMkLst>
            <pc:docMk/>
            <pc:sldMk cId="3474694963" sldId="266"/>
            <ac:spMk id="26" creationId="{58CB2D17-A09E-435C-B1B2-76A06661530B}"/>
          </ac:spMkLst>
        </pc:spChg>
        <pc:spChg chg="add del">
          <ac:chgData name="Zlatina Kircheva" userId="80cbe3a252a61e4f" providerId="LiveId" clId="{D41FEC70-8A6F-4911-81CA-089C4CF84115}" dt="2021-10-22T13:23:43.196" v="1039" actId="26606"/>
          <ac:spMkLst>
            <pc:docMk/>
            <pc:sldMk cId="3474694963" sldId="266"/>
            <ac:spMk id="28" creationId="{58CB2D17-A09E-435C-B1B2-76A06661530B}"/>
          </ac:spMkLst>
        </pc:spChg>
        <pc:spChg chg="add del">
          <ac:chgData name="Zlatina Kircheva" userId="80cbe3a252a61e4f" providerId="LiveId" clId="{D41FEC70-8A6F-4911-81CA-089C4CF84115}" dt="2021-10-22T13:23:43.196" v="1039" actId="26606"/>
          <ac:spMkLst>
            <pc:docMk/>
            <pc:sldMk cId="3474694963" sldId="266"/>
            <ac:spMk id="29" creationId="{E7BBC551-30DE-45DA-907B-61CA772DACCD}"/>
          </ac:spMkLst>
        </pc:spChg>
        <pc:spChg chg="add del">
          <ac:chgData name="Zlatina Kircheva" userId="80cbe3a252a61e4f" providerId="LiveId" clId="{D41FEC70-8A6F-4911-81CA-089C4CF84115}" dt="2021-10-22T13:23:44.040" v="1041" actId="26606"/>
          <ac:spMkLst>
            <pc:docMk/>
            <pc:sldMk cId="3474694963" sldId="266"/>
            <ac:spMk id="31" creationId="{58CB2D17-A09E-435C-B1B2-76A06661530B}"/>
          </ac:spMkLst>
        </pc:spChg>
        <pc:spChg chg="add del">
          <ac:chgData name="Zlatina Kircheva" userId="80cbe3a252a61e4f" providerId="LiveId" clId="{D41FEC70-8A6F-4911-81CA-089C4CF84115}" dt="2021-10-22T13:23:50.191" v="1043" actId="26606"/>
          <ac:spMkLst>
            <pc:docMk/>
            <pc:sldMk cId="3474694963" sldId="266"/>
            <ac:spMk id="33" creationId="{58CB2D17-A09E-435C-B1B2-76A06661530B}"/>
          </ac:spMkLst>
        </pc:spChg>
        <pc:picChg chg="add mod ord">
          <ac:chgData name="Zlatina Kircheva" userId="80cbe3a252a61e4f" providerId="LiveId" clId="{D41FEC70-8A6F-4911-81CA-089C4CF84115}" dt="2021-10-22T13:24:36.725" v="1050" actId="26606"/>
          <ac:picMkLst>
            <pc:docMk/>
            <pc:sldMk cId="3474694963" sldId="266"/>
            <ac:picMk id="5" creationId="{ED5DFBFC-B6D8-4A34-9286-12EF49F512DE}"/>
          </ac:picMkLst>
        </pc:picChg>
      </pc:sldChg>
      <pc:sldChg chg="addSp delSp modSp new mod setBg addAnim delAnim">
        <pc:chgData name="Zlatina Kircheva" userId="80cbe3a252a61e4f" providerId="LiveId" clId="{D41FEC70-8A6F-4911-81CA-089C4CF84115}" dt="2021-10-22T13:50:00.691" v="1321" actId="26606"/>
        <pc:sldMkLst>
          <pc:docMk/>
          <pc:sldMk cId="121330100" sldId="267"/>
        </pc:sldMkLst>
        <pc:spChg chg="mod ord">
          <ac:chgData name="Zlatina Kircheva" userId="80cbe3a252a61e4f" providerId="LiveId" clId="{D41FEC70-8A6F-4911-81CA-089C4CF84115}" dt="2021-10-22T13:50:00.691" v="1321" actId="26606"/>
          <ac:spMkLst>
            <pc:docMk/>
            <pc:sldMk cId="121330100" sldId="267"/>
            <ac:spMk id="2" creationId="{F8E67C8F-C244-45A0-AE9F-A0D04F853BD0}"/>
          </ac:spMkLst>
        </pc:spChg>
        <pc:spChg chg="del">
          <ac:chgData name="Zlatina Kircheva" userId="80cbe3a252a61e4f" providerId="LiveId" clId="{D41FEC70-8A6F-4911-81CA-089C4CF84115}" dt="2021-10-22T13:25:39.004" v="1076" actId="26606"/>
          <ac:spMkLst>
            <pc:docMk/>
            <pc:sldMk cId="121330100" sldId="267"/>
            <ac:spMk id="3" creationId="{5E7BE657-0425-425F-BA9A-58FA9292CFF9}"/>
          </ac:spMkLst>
        </pc:spChg>
        <pc:spChg chg="add del mod">
          <ac:chgData name="Zlatina Kircheva" userId="80cbe3a252a61e4f" providerId="LiveId" clId="{D41FEC70-8A6F-4911-81CA-089C4CF84115}" dt="2021-10-22T13:28:08.435" v="1093"/>
          <ac:spMkLst>
            <pc:docMk/>
            <pc:sldMk cId="121330100" sldId="267"/>
            <ac:spMk id="4" creationId="{127CEA5A-DE7D-4998-A7F9-AADD977ABC51}"/>
          </ac:spMkLst>
        </pc:spChg>
        <pc:picChg chg="add mod ord">
          <ac:chgData name="Zlatina Kircheva" userId="80cbe3a252a61e4f" providerId="LiveId" clId="{D41FEC70-8A6F-4911-81CA-089C4CF84115}" dt="2021-10-22T13:50:00.691" v="1321" actId="26606"/>
          <ac:picMkLst>
            <pc:docMk/>
            <pc:sldMk cId="121330100" sldId="267"/>
            <ac:picMk id="5" creationId="{2B99C009-7D32-48CE-B3AA-77D6931BA6AB}"/>
          </ac:picMkLst>
        </pc:picChg>
      </pc:sldChg>
      <pc:sldChg chg="new del">
        <pc:chgData name="Zlatina Kircheva" userId="80cbe3a252a61e4f" providerId="LiveId" clId="{D41FEC70-8A6F-4911-81CA-089C4CF84115}" dt="2021-10-22T13:25:07.675" v="1052" actId="680"/>
        <pc:sldMkLst>
          <pc:docMk/>
          <pc:sldMk cId="4212639423" sldId="267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8B0430-40E4-4D42-97FE-11F20D6062C1}" type="doc">
      <dgm:prSet loTypeId="urn:microsoft.com/office/officeart/2005/8/layout/vList2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8DD377F6-48DB-42FF-9C01-F0FFA3755C67}">
      <dgm:prSet/>
      <dgm:spPr/>
      <dgm:t>
        <a:bodyPr/>
        <a:lstStyle/>
        <a:p>
          <a:r>
            <a:rPr lang="en-GB"/>
            <a:t>“Because what’s benefits people also benefits their employers, by extension economies and societies as a whole”(Peter Cheese, chief executive CIPD)</a:t>
          </a:r>
          <a:endParaRPr lang="en-US"/>
        </a:p>
      </dgm:t>
    </dgm:pt>
    <dgm:pt modelId="{9F57EA67-2560-4061-93BF-A5A414AF833D}" type="parTrans" cxnId="{DF334F4A-511B-4154-89DE-A824366CE521}">
      <dgm:prSet/>
      <dgm:spPr/>
      <dgm:t>
        <a:bodyPr/>
        <a:lstStyle/>
        <a:p>
          <a:endParaRPr lang="en-US"/>
        </a:p>
      </dgm:t>
    </dgm:pt>
    <dgm:pt modelId="{61BA502E-2070-4096-81D4-B73729670A73}" type="sibTrans" cxnId="{DF334F4A-511B-4154-89DE-A824366CE521}">
      <dgm:prSet/>
      <dgm:spPr/>
      <dgm:t>
        <a:bodyPr/>
        <a:lstStyle/>
        <a:p>
          <a:endParaRPr lang="en-US"/>
        </a:p>
      </dgm:t>
    </dgm:pt>
    <dgm:pt modelId="{13645AD5-09F9-471B-B12C-083D91260724}">
      <dgm:prSet/>
      <dgm:spPr/>
      <dgm:t>
        <a:bodyPr/>
        <a:lstStyle/>
        <a:p>
          <a:r>
            <a:rPr lang="en-GB"/>
            <a:t>Setting professional standards and international standards for qualifications and development</a:t>
          </a:r>
          <a:endParaRPr lang="en-US"/>
        </a:p>
      </dgm:t>
    </dgm:pt>
    <dgm:pt modelId="{A22CF390-6F2A-4E01-9F2B-4B89AD95CDDE}" type="parTrans" cxnId="{E4C4BC7D-8C05-407C-BD76-CFF3394A5BF0}">
      <dgm:prSet/>
      <dgm:spPr/>
      <dgm:t>
        <a:bodyPr/>
        <a:lstStyle/>
        <a:p>
          <a:endParaRPr lang="en-US"/>
        </a:p>
      </dgm:t>
    </dgm:pt>
    <dgm:pt modelId="{CD2EC002-487C-43A5-98E8-886D4A63EBDE}" type="sibTrans" cxnId="{E4C4BC7D-8C05-407C-BD76-CFF3394A5BF0}">
      <dgm:prSet/>
      <dgm:spPr/>
      <dgm:t>
        <a:bodyPr/>
        <a:lstStyle/>
        <a:p>
          <a:endParaRPr lang="en-US"/>
        </a:p>
      </dgm:t>
    </dgm:pt>
    <dgm:pt modelId="{8446FBBC-33A2-42C2-98F4-F4C364A05CE2}">
      <dgm:prSet/>
      <dgm:spPr/>
      <dgm:t>
        <a:bodyPr/>
        <a:lstStyle/>
        <a:p>
          <a:r>
            <a:rPr lang="en-GB"/>
            <a:t>Rebuild ability and skills and continuing professional development </a:t>
          </a:r>
          <a:endParaRPr lang="en-US"/>
        </a:p>
      </dgm:t>
    </dgm:pt>
    <dgm:pt modelId="{79D0CFC6-4AEF-42DC-8782-D9C53F6F5612}" type="parTrans" cxnId="{24D41EAC-F88A-4F97-B283-B70A43A9886C}">
      <dgm:prSet/>
      <dgm:spPr/>
      <dgm:t>
        <a:bodyPr/>
        <a:lstStyle/>
        <a:p>
          <a:endParaRPr lang="en-US"/>
        </a:p>
      </dgm:t>
    </dgm:pt>
    <dgm:pt modelId="{E1DBCDE0-B50A-4136-B454-784967382946}" type="sibTrans" cxnId="{24D41EAC-F88A-4F97-B283-B70A43A9886C}">
      <dgm:prSet/>
      <dgm:spPr/>
      <dgm:t>
        <a:bodyPr/>
        <a:lstStyle/>
        <a:p>
          <a:endParaRPr lang="en-US"/>
        </a:p>
      </dgm:t>
    </dgm:pt>
    <dgm:pt modelId="{FFC78C2D-A9A5-4A5D-AE87-A4DDD00DCE46}">
      <dgm:prSet/>
      <dgm:spPr/>
      <dgm:t>
        <a:bodyPr/>
        <a:lstStyle/>
        <a:p>
          <a:r>
            <a:rPr lang="en-GB"/>
            <a:t>140,000 members connected and working together for more flexibility for adopting to the new business standards in our constantly changing environment</a:t>
          </a:r>
          <a:endParaRPr lang="en-US"/>
        </a:p>
      </dgm:t>
    </dgm:pt>
    <dgm:pt modelId="{23EAAC78-793B-42B5-8CF8-518E3CFF1E43}" type="parTrans" cxnId="{099EF7DA-17D6-4C80-9F72-B6F0EACF5CA6}">
      <dgm:prSet/>
      <dgm:spPr/>
      <dgm:t>
        <a:bodyPr/>
        <a:lstStyle/>
        <a:p>
          <a:endParaRPr lang="en-US"/>
        </a:p>
      </dgm:t>
    </dgm:pt>
    <dgm:pt modelId="{F941762C-4040-4FEE-8A17-ECDE8245F1C4}" type="sibTrans" cxnId="{099EF7DA-17D6-4C80-9F72-B6F0EACF5CA6}">
      <dgm:prSet/>
      <dgm:spPr/>
      <dgm:t>
        <a:bodyPr/>
        <a:lstStyle/>
        <a:p>
          <a:endParaRPr lang="en-US"/>
        </a:p>
      </dgm:t>
    </dgm:pt>
    <dgm:pt modelId="{E7F67B8D-B59D-4B27-945D-8ADDDD1EB2D1}" type="pres">
      <dgm:prSet presAssocID="{BE8B0430-40E4-4D42-97FE-11F20D6062C1}" presName="linear" presStyleCnt="0">
        <dgm:presLayoutVars>
          <dgm:animLvl val="lvl"/>
          <dgm:resizeHandles val="exact"/>
        </dgm:presLayoutVars>
      </dgm:prSet>
      <dgm:spPr/>
    </dgm:pt>
    <dgm:pt modelId="{DFA7FBB8-19BA-4CC1-BF73-0A002410575D}" type="pres">
      <dgm:prSet presAssocID="{8DD377F6-48DB-42FF-9C01-F0FFA3755C67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658ED06-24C6-41DD-AB30-C17B401EF9A4}" type="pres">
      <dgm:prSet presAssocID="{61BA502E-2070-4096-81D4-B73729670A73}" presName="spacer" presStyleCnt="0"/>
      <dgm:spPr/>
    </dgm:pt>
    <dgm:pt modelId="{2965E5A6-F8E8-41D5-AC48-B3449BF20B56}" type="pres">
      <dgm:prSet presAssocID="{13645AD5-09F9-471B-B12C-083D9126072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9D16569-1C43-4529-BFC5-9877E9BBB204}" type="pres">
      <dgm:prSet presAssocID="{CD2EC002-487C-43A5-98E8-886D4A63EBDE}" presName="spacer" presStyleCnt="0"/>
      <dgm:spPr/>
    </dgm:pt>
    <dgm:pt modelId="{A1E9C615-1245-4CFA-9357-AC801E28AF83}" type="pres">
      <dgm:prSet presAssocID="{8446FBBC-33A2-42C2-98F4-F4C364A05CE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BF5F51C-9B83-45C3-A2FD-6809B5216015}" type="pres">
      <dgm:prSet presAssocID="{E1DBCDE0-B50A-4136-B454-784967382946}" presName="spacer" presStyleCnt="0"/>
      <dgm:spPr/>
    </dgm:pt>
    <dgm:pt modelId="{E36F58A7-C4C5-4592-BA78-FE497D3012CE}" type="pres">
      <dgm:prSet presAssocID="{FFC78C2D-A9A5-4A5D-AE87-A4DDD00DCE4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F334F4A-511B-4154-89DE-A824366CE521}" srcId="{BE8B0430-40E4-4D42-97FE-11F20D6062C1}" destId="{8DD377F6-48DB-42FF-9C01-F0FFA3755C67}" srcOrd="0" destOrd="0" parTransId="{9F57EA67-2560-4061-93BF-A5A414AF833D}" sibTransId="{61BA502E-2070-4096-81D4-B73729670A73}"/>
    <dgm:cxn modelId="{3E70F651-D94B-4E7D-A7AB-EC870A3B15CB}" type="presOf" srcId="{FFC78C2D-A9A5-4A5D-AE87-A4DDD00DCE46}" destId="{E36F58A7-C4C5-4592-BA78-FE497D3012CE}" srcOrd="0" destOrd="0" presId="urn:microsoft.com/office/officeart/2005/8/layout/vList2"/>
    <dgm:cxn modelId="{7BEBAF72-F936-4B86-B7B4-B07778B75627}" type="presOf" srcId="{8DD377F6-48DB-42FF-9C01-F0FFA3755C67}" destId="{DFA7FBB8-19BA-4CC1-BF73-0A002410575D}" srcOrd="0" destOrd="0" presId="urn:microsoft.com/office/officeart/2005/8/layout/vList2"/>
    <dgm:cxn modelId="{E4C4BC7D-8C05-407C-BD76-CFF3394A5BF0}" srcId="{BE8B0430-40E4-4D42-97FE-11F20D6062C1}" destId="{13645AD5-09F9-471B-B12C-083D91260724}" srcOrd="1" destOrd="0" parTransId="{A22CF390-6F2A-4E01-9F2B-4B89AD95CDDE}" sibTransId="{CD2EC002-487C-43A5-98E8-886D4A63EBDE}"/>
    <dgm:cxn modelId="{EC429289-872B-4F37-9EA4-95B3C79B6C4E}" type="presOf" srcId="{13645AD5-09F9-471B-B12C-083D91260724}" destId="{2965E5A6-F8E8-41D5-AC48-B3449BF20B56}" srcOrd="0" destOrd="0" presId="urn:microsoft.com/office/officeart/2005/8/layout/vList2"/>
    <dgm:cxn modelId="{24D41EAC-F88A-4F97-B283-B70A43A9886C}" srcId="{BE8B0430-40E4-4D42-97FE-11F20D6062C1}" destId="{8446FBBC-33A2-42C2-98F4-F4C364A05CE2}" srcOrd="2" destOrd="0" parTransId="{79D0CFC6-4AEF-42DC-8782-D9C53F6F5612}" sibTransId="{E1DBCDE0-B50A-4136-B454-784967382946}"/>
    <dgm:cxn modelId="{E2B722CD-F7DA-48BB-ADB2-0996159B298F}" type="presOf" srcId="{BE8B0430-40E4-4D42-97FE-11F20D6062C1}" destId="{E7F67B8D-B59D-4B27-945D-8ADDDD1EB2D1}" srcOrd="0" destOrd="0" presId="urn:microsoft.com/office/officeart/2005/8/layout/vList2"/>
    <dgm:cxn modelId="{592EF3D8-E4CA-4AD5-9FC0-FFE240347745}" type="presOf" srcId="{8446FBBC-33A2-42C2-98F4-F4C364A05CE2}" destId="{A1E9C615-1245-4CFA-9357-AC801E28AF83}" srcOrd="0" destOrd="0" presId="urn:microsoft.com/office/officeart/2005/8/layout/vList2"/>
    <dgm:cxn modelId="{099EF7DA-17D6-4C80-9F72-B6F0EACF5CA6}" srcId="{BE8B0430-40E4-4D42-97FE-11F20D6062C1}" destId="{FFC78C2D-A9A5-4A5D-AE87-A4DDD00DCE46}" srcOrd="3" destOrd="0" parTransId="{23EAAC78-793B-42B5-8CF8-518E3CFF1E43}" sibTransId="{F941762C-4040-4FEE-8A17-ECDE8245F1C4}"/>
    <dgm:cxn modelId="{9831CEDB-2C3A-4756-BF6B-10839C97E053}" type="presParOf" srcId="{E7F67B8D-B59D-4B27-945D-8ADDDD1EB2D1}" destId="{DFA7FBB8-19BA-4CC1-BF73-0A002410575D}" srcOrd="0" destOrd="0" presId="urn:microsoft.com/office/officeart/2005/8/layout/vList2"/>
    <dgm:cxn modelId="{94EFDF87-E6DC-4789-96C7-AC16DB894C2E}" type="presParOf" srcId="{E7F67B8D-B59D-4B27-945D-8ADDDD1EB2D1}" destId="{D658ED06-24C6-41DD-AB30-C17B401EF9A4}" srcOrd="1" destOrd="0" presId="urn:microsoft.com/office/officeart/2005/8/layout/vList2"/>
    <dgm:cxn modelId="{4ABAFDC9-0EED-42FA-8E69-4FD96FF1EB9E}" type="presParOf" srcId="{E7F67B8D-B59D-4B27-945D-8ADDDD1EB2D1}" destId="{2965E5A6-F8E8-41D5-AC48-B3449BF20B56}" srcOrd="2" destOrd="0" presId="urn:microsoft.com/office/officeart/2005/8/layout/vList2"/>
    <dgm:cxn modelId="{431B2117-9AA0-4C34-AE0B-2E709122014A}" type="presParOf" srcId="{E7F67B8D-B59D-4B27-945D-8ADDDD1EB2D1}" destId="{89D16569-1C43-4529-BFC5-9877E9BBB204}" srcOrd="3" destOrd="0" presId="urn:microsoft.com/office/officeart/2005/8/layout/vList2"/>
    <dgm:cxn modelId="{E1B0B5C3-9A12-4D09-8406-FE624134FCAE}" type="presParOf" srcId="{E7F67B8D-B59D-4B27-945D-8ADDDD1EB2D1}" destId="{A1E9C615-1245-4CFA-9357-AC801E28AF83}" srcOrd="4" destOrd="0" presId="urn:microsoft.com/office/officeart/2005/8/layout/vList2"/>
    <dgm:cxn modelId="{F3FE4802-D749-4E45-A010-96F180DF6B3B}" type="presParOf" srcId="{E7F67B8D-B59D-4B27-945D-8ADDDD1EB2D1}" destId="{3BF5F51C-9B83-45C3-A2FD-6809B5216015}" srcOrd="5" destOrd="0" presId="urn:microsoft.com/office/officeart/2005/8/layout/vList2"/>
    <dgm:cxn modelId="{367FC7D8-1AC3-4AFE-A105-2DDC5E4543C9}" type="presParOf" srcId="{E7F67B8D-B59D-4B27-945D-8ADDDD1EB2D1}" destId="{E36F58A7-C4C5-4592-BA78-FE497D3012C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4B84C8-48C5-4175-9C52-8BB6040839B0}" type="doc">
      <dgm:prSet loTypeId="urn:microsoft.com/office/officeart/2009/layout/ReverseList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15AF280-8CE0-4637-AE64-4794878D37D5}">
      <dgm:prSet phldrT="[Text]" custT="1"/>
      <dgm:spPr/>
      <dgm:t>
        <a:bodyPr/>
        <a:lstStyle/>
        <a:p>
          <a:pPr algn="ctr"/>
          <a:endParaRPr lang="en-GB" sz="1600" dirty="0"/>
        </a:p>
      </dgm:t>
    </dgm:pt>
    <dgm:pt modelId="{3CF9AC40-4103-4CBE-AC3B-47AA27163E48}" type="parTrans" cxnId="{2DFD841A-DE8D-4944-8D6B-52765AB0B95E}">
      <dgm:prSet/>
      <dgm:spPr/>
      <dgm:t>
        <a:bodyPr/>
        <a:lstStyle/>
        <a:p>
          <a:endParaRPr lang="en-GB"/>
        </a:p>
      </dgm:t>
    </dgm:pt>
    <dgm:pt modelId="{AF33A9B5-8BC9-40AE-9718-D8C962E94C11}" type="sibTrans" cxnId="{2DFD841A-DE8D-4944-8D6B-52765AB0B95E}">
      <dgm:prSet/>
      <dgm:spPr/>
      <dgm:t>
        <a:bodyPr/>
        <a:lstStyle/>
        <a:p>
          <a:endParaRPr lang="en-GB"/>
        </a:p>
      </dgm:t>
    </dgm:pt>
    <dgm:pt modelId="{935CC21D-9CA1-44BB-899A-16A3FE078D33}">
      <dgm:prSet phldrT="[Text]" custT="1"/>
      <dgm:spPr/>
      <dgm:t>
        <a:bodyPr/>
        <a:lstStyle/>
        <a:p>
          <a:endParaRPr lang="en-GB" sz="1400" dirty="0"/>
        </a:p>
      </dgm:t>
    </dgm:pt>
    <dgm:pt modelId="{0E8033EC-B4C8-4388-ABB6-0B848D2B5423}" type="parTrans" cxnId="{CACCCE41-F79F-49D6-B4DC-F86CD76239C6}">
      <dgm:prSet/>
      <dgm:spPr/>
      <dgm:t>
        <a:bodyPr/>
        <a:lstStyle/>
        <a:p>
          <a:endParaRPr lang="en-GB"/>
        </a:p>
      </dgm:t>
    </dgm:pt>
    <dgm:pt modelId="{E57D02DA-01EB-44AB-96E5-EFCDA82A34EC}" type="sibTrans" cxnId="{CACCCE41-F79F-49D6-B4DC-F86CD76239C6}">
      <dgm:prSet/>
      <dgm:spPr/>
      <dgm:t>
        <a:bodyPr/>
        <a:lstStyle/>
        <a:p>
          <a:endParaRPr lang="en-GB"/>
        </a:p>
      </dgm:t>
    </dgm:pt>
    <dgm:pt modelId="{62198346-2C63-49D0-926E-3D5A2EADE535}" type="pres">
      <dgm:prSet presAssocID="{674B84C8-48C5-4175-9C52-8BB6040839B0}" presName="Name0" presStyleCnt="0">
        <dgm:presLayoutVars>
          <dgm:chMax val="2"/>
          <dgm:chPref val="2"/>
          <dgm:animLvl val="lvl"/>
        </dgm:presLayoutVars>
      </dgm:prSet>
      <dgm:spPr/>
    </dgm:pt>
    <dgm:pt modelId="{5E1566DA-DAC3-4B47-B9D0-8C728A5504D3}" type="pres">
      <dgm:prSet presAssocID="{674B84C8-48C5-4175-9C52-8BB6040839B0}" presName="LeftText" presStyleLbl="revTx" presStyleIdx="0" presStyleCnt="0">
        <dgm:presLayoutVars>
          <dgm:bulletEnabled val="1"/>
        </dgm:presLayoutVars>
      </dgm:prSet>
      <dgm:spPr/>
    </dgm:pt>
    <dgm:pt modelId="{5423CFE0-F185-4B25-82C6-0DC292695618}" type="pres">
      <dgm:prSet presAssocID="{674B84C8-48C5-4175-9C52-8BB6040839B0}" presName="LeftNode" presStyleLbl="bgImgPlace1" presStyleIdx="0" presStyleCnt="2" custScaleX="136610" custLinFactNeighborX="-70244" custLinFactNeighborY="668">
        <dgm:presLayoutVars>
          <dgm:chMax val="2"/>
          <dgm:chPref val="2"/>
        </dgm:presLayoutVars>
      </dgm:prSet>
      <dgm:spPr/>
    </dgm:pt>
    <dgm:pt modelId="{910F8F3F-A8F0-4672-AA2C-680782852616}" type="pres">
      <dgm:prSet presAssocID="{674B84C8-48C5-4175-9C52-8BB6040839B0}" presName="RightText" presStyleLbl="revTx" presStyleIdx="0" presStyleCnt="0">
        <dgm:presLayoutVars>
          <dgm:bulletEnabled val="1"/>
        </dgm:presLayoutVars>
      </dgm:prSet>
      <dgm:spPr/>
    </dgm:pt>
    <dgm:pt modelId="{F9BE1FA9-2294-43FE-86AF-990B71E38B4A}" type="pres">
      <dgm:prSet presAssocID="{674B84C8-48C5-4175-9C52-8BB6040839B0}" presName="RightNode" presStyleLbl="bgImgPlace1" presStyleIdx="1" presStyleCnt="2" custScaleX="143429" custLinFactNeighborX="69097" custLinFactNeighborY="229">
        <dgm:presLayoutVars>
          <dgm:chMax val="0"/>
          <dgm:chPref val="0"/>
        </dgm:presLayoutVars>
      </dgm:prSet>
      <dgm:spPr/>
    </dgm:pt>
    <dgm:pt modelId="{32B59395-C1BE-427E-93A2-AC30FF5294E2}" type="pres">
      <dgm:prSet presAssocID="{674B84C8-48C5-4175-9C52-8BB6040839B0}" presName="TopArrow" presStyleLbl="node1" presStyleIdx="0" presStyleCnt="2"/>
      <dgm:spPr/>
    </dgm:pt>
    <dgm:pt modelId="{93F32446-519D-4FCC-9598-2F2001B196FB}" type="pres">
      <dgm:prSet presAssocID="{674B84C8-48C5-4175-9C52-8BB6040839B0}" presName="BottomArrow" presStyleLbl="node1" presStyleIdx="1" presStyleCnt="2"/>
      <dgm:spPr/>
    </dgm:pt>
  </dgm:ptLst>
  <dgm:cxnLst>
    <dgm:cxn modelId="{31242305-47C9-464C-8D4C-DA77968DB1D9}" type="presOf" srcId="{935CC21D-9CA1-44BB-899A-16A3FE078D33}" destId="{910F8F3F-A8F0-4672-AA2C-680782852616}" srcOrd="0" destOrd="0" presId="urn:microsoft.com/office/officeart/2009/layout/ReverseList"/>
    <dgm:cxn modelId="{2DFD841A-DE8D-4944-8D6B-52765AB0B95E}" srcId="{674B84C8-48C5-4175-9C52-8BB6040839B0}" destId="{A15AF280-8CE0-4637-AE64-4794878D37D5}" srcOrd="0" destOrd="0" parTransId="{3CF9AC40-4103-4CBE-AC3B-47AA27163E48}" sibTransId="{AF33A9B5-8BC9-40AE-9718-D8C962E94C11}"/>
    <dgm:cxn modelId="{CACCCE41-F79F-49D6-B4DC-F86CD76239C6}" srcId="{674B84C8-48C5-4175-9C52-8BB6040839B0}" destId="{935CC21D-9CA1-44BB-899A-16A3FE078D33}" srcOrd="1" destOrd="0" parTransId="{0E8033EC-B4C8-4388-ABB6-0B848D2B5423}" sibTransId="{E57D02DA-01EB-44AB-96E5-EFCDA82A34EC}"/>
    <dgm:cxn modelId="{FABF6D6E-EF9C-4E3E-B7B1-7D579B58D9A0}" type="presOf" srcId="{A15AF280-8CE0-4637-AE64-4794878D37D5}" destId="{5423CFE0-F185-4B25-82C6-0DC292695618}" srcOrd="1" destOrd="0" presId="urn:microsoft.com/office/officeart/2009/layout/ReverseList"/>
    <dgm:cxn modelId="{BA441588-138F-4E10-B7A5-EF5AC0251CB3}" type="presOf" srcId="{935CC21D-9CA1-44BB-899A-16A3FE078D33}" destId="{F9BE1FA9-2294-43FE-86AF-990B71E38B4A}" srcOrd="1" destOrd="0" presId="urn:microsoft.com/office/officeart/2009/layout/ReverseList"/>
    <dgm:cxn modelId="{5948CB8B-4A7B-4C44-A707-A70A7CD13CBC}" type="presOf" srcId="{A15AF280-8CE0-4637-AE64-4794878D37D5}" destId="{5E1566DA-DAC3-4B47-B9D0-8C728A5504D3}" srcOrd="0" destOrd="0" presId="urn:microsoft.com/office/officeart/2009/layout/ReverseList"/>
    <dgm:cxn modelId="{9FAAE1C0-367A-483A-8C81-9B8330539A28}" type="presOf" srcId="{674B84C8-48C5-4175-9C52-8BB6040839B0}" destId="{62198346-2C63-49D0-926E-3D5A2EADE535}" srcOrd="0" destOrd="0" presId="urn:microsoft.com/office/officeart/2009/layout/ReverseList"/>
    <dgm:cxn modelId="{BC940CB1-60D4-465B-9C44-6A35532B1054}" type="presParOf" srcId="{62198346-2C63-49D0-926E-3D5A2EADE535}" destId="{5E1566DA-DAC3-4B47-B9D0-8C728A5504D3}" srcOrd="0" destOrd="0" presId="urn:microsoft.com/office/officeart/2009/layout/ReverseList"/>
    <dgm:cxn modelId="{DE512DB8-210F-4EFF-B0A9-15947744A513}" type="presParOf" srcId="{62198346-2C63-49D0-926E-3D5A2EADE535}" destId="{5423CFE0-F185-4B25-82C6-0DC292695618}" srcOrd="1" destOrd="0" presId="urn:microsoft.com/office/officeart/2009/layout/ReverseList"/>
    <dgm:cxn modelId="{24C17B9B-80CA-485F-B375-5D113CB8A9FE}" type="presParOf" srcId="{62198346-2C63-49D0-926E-3D5A2EADE535}" destId="{910F8F3F-A8F0-4672-AA2C-680782852616}" srcOrd="2" destOrd="0" presId="urn:microsoft.com/office/officeart/2009/layout/ReverseList"/>
    <dgm:cxn modelId="{B238400B-CFE9-464F-8284-3EA008EB3260}" type="presParOf" srcId="{62198346-2C63-49D0-926E-3D5A2EADE535}" destId="{F9BE1FA9-2294-43FE-86AF-990B71E38B4A}" srcOrd="3" destOrd="0" presId="urn:microsoft.com/office/officeart/2009/layout/ReverseList"/>
    <dgm:cxn modelId="{DD4C2930-A6F1-488C-AD75-653B443D6008}" type="presParOf" srcId="{62198346-2C63-49D0-926E-3D5A2EADE535}" destId="{32B59395-C1BE-427E-93A2-AC30FF5294E2}" srcOrd="4" destOrd="0" presId="urn:microsoft.com/office/officeart/2009/layout/ReverseList"/>
    <dgm:cxn modelId="{1A9DD2FF-6E0F-489B-8607-FAC98F39D5B0}" type="presParOf" srcId="{62198346-2C63-49D0-926E-3D5A2EADE535}" destId="{93F32446-519D-4FCC-9598-2F2001B196FB}" srcOrd="5" destOrd="0" presId="urn:microsoft.com/office/officeart/2009/layout/Revers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A7FBB8-19BA-4CC1-BF73-0A002410575D}">
      <dsp:nvSpPr>
        <dsp:cNvPr id="0" name=""/>
        <dsp:cNvSpPr/>
      </dsp:nvSpPr>
      <dsp:spPr>
        <a:xfrm>
          <a:off x="0" y="1284"/>
          <a:ext cx="9923767" cy="75582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“Because what’s benefits people also benefits their employers, by extension economies and societies as a whole”(Peter Cheese, chief executive CIPD)</a:t>
          </a:r>
          <a:endParaRPr lang="en-US" sz="1900" kern="1200"/>
        </a:p>
      </dsp:txBody>
      <dsp:txXfrm>
        <a:off x="36896" y="38180"/>
        <a:ext cx="9849975" cy="682028"/>
      </dsp:txXfrm>
    </dsp:sp>
    <dsp:sp modelId="{2965E5A6-F8E8-41D5-AC48-B3449BF20B56}">
      <dsp:nvSpPr>
        <dsp:cNvPr id="0" name=""/>
        <dsp:cNvSpPr/>
      </dsp:nvSpPr>
      <dsp:spPr>
        <a:xfrm>
          <a:off x="0" y="811824"/>
          <a:ext cx="9923767" cy="75582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Setting professional standards and international standards for qualifications and development</a:t>
          </a:r>
          <a:endParaRPr lang="en-US" sz="1900" kern="1200"/>
        </a:p>
      </dsp:txBody>
      <dsp:txXfrm>
        <a:off x="36896" y="848720"/>
        <a:ext cx="9849975" cy="682028"/>
      </dsp:txXfrm>
    </dsp:sp>
    <dsp:sp modelId="{A1E9C615-1245-4CFA-9357-AC801E28AF83}">
      <dsp:nvSpPr>
        <dsp:cNvPr id="0" name=""/>
        <dsp:cNvSpPr/>
      </dsp:nvSpPr>
      <dsp:spPr>
        <a:xfrm>
          <a:off x="0" y="1622364"/>
          <a:ext cx="9923767" cy="75582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Rebuild ability and skills and continuing professional development </a:t>
          </a:r>
          <a:endParaRPr lang="en-US" sz="1900" kern="1200"/>
        </a:p>
      </dsp:txBody>
      <dsp:txXfrm>
        <a:off x="36896" y="1659260"/>
        <a:ext cx="9849975" cy="682028"/>
      </dsp:txXfrm>
    </dsp:sp>
    <dsp:sp modelId="{E36F58A7-C4C5-4592-BA78-FE497D3012CE}">
      <dsp:nvSpPr>
        <dsp:cNvPr id="0" name=""/>
        <dsp:cNvSpPr/>
      </dsp:nvSpPr>
      <dsp:spPr>
        <a:xfrm>
          <a:off x="0" y="2432904"/>
          <a:ext cx="9923767" cy="755820"/>
        </a:xfrm>
        <a:prstGeom prst="roundRect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shade val="84000"/>
                <a:lumMod val="84000"/>
              </a:schemeClr>
            </a:gs>
          </a:gsLst>
          <a:lin ang="5400000" scaled="0"/>
        </a:gradFill>
        <a:ln>
          <a:noFill/>
        </a:ln>
        <a:effectLst>
          <a:innerShdw blurRad="50800" dist="25400" dir="13500000">
            <a:srgbClr val="000000">
              <a:alpha val="55000"/>
            </a:srgbClr>
          </a:inn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140,000 members connected and working together for more flexibility for adopting to the new business standards in our constantly changing environment</a:t>
          </a:r>
          <a:endParaRPr lang="en-US" sz="1900" kern="1200"/>
        </a:p>
      </dsp:txBody>
      <dsp:txXfrm>
        <a:off x="36896" y="2469800"/>
        <a:ext cx="9849975" cy="6820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23CFE0-F185-4B25-82C6-0DC292695618}">
      <dsp:nvSpPr>
        <dsp:cNvPr id="0" name=""/>
        <dsp:cNvSpPr/>
      </dsp:nvSpPr>
      <dsp:spPr>
        <a:xfrm rot="16200000">
          <a:off x="-161540" y="1231869"/>
          <a:ext cx="3355972" cy="2801672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101600" rIns="91440" bIns="10160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</dsp:txBody>
      <dsp:txXfrm rot="5400000">
        <a:off x="252401" y="1091511"/>
        <a:ext cx="2664881" cy="3082390"/>
      </dsp:txXfrm>
    </dsp:sp>
    <dsp:sp modelId="{F9BE1FA9-2294-43FE-86AF-990B71E38B4A}">
      <dsp:nvSpPr>
        <dsp:cNvPr id="0" name=""/>
        <dsp:cNvSpPr/>
      </dsp:nvSpPr>
      <dsp:spPr>
        <a:xfrm rot="5400000">
          <a:off x="4840121" y="1147212"/>
          <a:ext cx="3355972" cy="2941520"/>
        </a:xfrm>
        <a:prstGeom prst="round2SameRect">
          <a:avLst>
            <a:gd name="adj1" fmla="val 16670"/>
            <a:gd name="adj2" fmla="val 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8900" rIns="53340" bIns="889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 dirty="0"/>
        </a:p>
      </dsp:txBody>
      <dsp:txXfrm rot="-5400000">
        <a:off x="5047347" y="1083606"/>
        <a:ext cx="2797901" cy="3068734"/>
      </dsp:txXfrm>
    </dsp:sp>
    <dsp:sp modelId="{32B59395-C1BE-427E-93A2-AC30FF5294E2}">
      <dsp:nvSpPr>
        <dsp:cNvPr id="0" name=""/>
        <dsp:cNvSpPr/>
      </dsp:nvSpPr>
      <dsp:spPr>
        <a:xfrm>
          <a:off x="2956838" y="0"/>
          <a:ext cx="2143979" cy="2143875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F32446-519D-4FCC-9598-2F2001B196FB}">
      <dsp:nvSpPr>
        <dsp:cNvPr id="0" name=""/>
        <dsp:cNvSpPr/>
      </dsp:nvSpPr>
      <dsp:spPr>
        <a:xfrm rot="10800000">
          <a:off x="2956838" y="3076177"/>
          <a:ext cx="2143979" cy="2143875"/>
        </a:xfrm>
        <a:prstGeom prst="circularArrow">
          <a:avLst>
            <a:gd name="adj1" fmla="val 12500"/>
            <a:gd name="adj2" fmla="val 1142322"/>
            <a:gd name="adj3" fmla="val 20457678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layout/ReverseList">
  <dgm:title val=""/>
  <dgm:desc val=""/>
  <dgm:catLst>
    <dgm:cat type="relationship" pri="38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clrData>
  <dgm:layoutNode name="Name0">
    <dgm:varLst>
      <dgm:chMax val="2"/>
      <dgm:chPref val="2"/>
      <dgm:animLvl val="lvl"/>
    </dgm:varLst>
    <dgm:choose name="Name1">
      <dgm:if name="Name2" axis="ch" ptType="node" func="cnt" op="lte" val="1">
        <dgm:alg type="composite">
          <dgm:param type="ar" val="0.9993"/>
        </dgm:alg>
      </dgm:if>
      <dgm:else name="Name3">
        <dgm:alg type="composite">
          <dgm:param type="ar" val="0.8036"/>
        </dgm:alg>
      </dgm:else>
    </dgm:choose>
    <dgm:shape xmlns:r="http://schemas.openxmlformats.org/officeDocument/2006/relationships" r:blip="">
      <dgm:adjLst/>
    </dgm:shape>
    <dgm:choose name="Name4">
      <dgm:if name="Name5" axis="ch" ptType="node" func="cnt" op="lte" val="1">
        <dgm:constrLst>
          <dgm:constr type="primFontSz" for="des" ptType="node" op="equ" val="65"/>
          <dgm:constr type="l" for="ch" forName="LeftNode" refType="w" fact="0"/>
          <dgm:constr type="t" for="ch" forName="LeftNode" refType="h" fact="0.25"/>
          <dgm:constr type="w" for="ch" forName="LeftNode" refType="w" fact="0.5"/>
          <dgm:constr type="h" for="ch" forName="LeftNode" refType="h"/>
          <dgm:constr type="l" for="ch" forName="LeftText" refType="w" fact="0"/>
          <dgm:constr type="t" for="ch" forName="LeftText" refType="h" fact="0.25"/>
          <dgm:constr type="w" for="ch" forName="LeftText" refType="w" fact="0.5"/>
          <dgm:constr type="h" for="ch" forName="LeftText" refType="h"/>
        </dgm:constrLst>
      </dgm:if>
      <dgm:else name="Name6">
        <dgm:constrLst>
          <dgm:constr type="primFontSz" for="des" ptType="node" op="equ" val="65"/>
          <dgm:constr type="l" for="ch" forName="LeftNode" refType="w" fact="0"/>
          <dgm:constr type="t" for="ch" forName="LeftNode" refType="h" fact="0.1786"/>
          <dgm:constr type="w" for="ch" forName="LeftNode" refType="w" fact="0.4889"/>
          <dgm:constr type="h" for="ch" forName="LeftNode" refType="h" fact="0.6429"/>
          <dgm:constr type="l" for="ch" forName="LeftText" refType="w" fact="0"/>
          <dgm:constr type="t" for="ch" forName="LeftText" refType="h" fact="0.1786"/>
          <dgm:constr type="w" for="ch" forName="LeftText" refType="w" fact="0.4889"/>
          <dgm:constr type="h" for="ch" forName="LeftText" refType="h" fact="0.6429"/>
          <dgm:constr type="l" for="ch" forName="RightNode" refType="w" fact="0.5111"/>
          <dgm:constr type="t" for="ch" forName="RightNode" refType="h" fact="0.1786"/>
          <dgm:constr type="w" for="ch" forName="RightNode" refType="w" fact="0.4889"/>
          <dgm:constr type="h" for="ch" forName="RightNode" refType="h" fact="0.6429"/>
          <dgm:constr type="l" for="ch" forName="RightText" refType="w" fact="0.5111"/>
          <dgm:constr type="t" for="ch" forName="RightText" refType="h" fact="0.1786"/>
          <dgm:constr type="w" for="ch" forName="RightText" refType="w" fact="0.4889"/>
          <dgm:constr type="h" for="ch" forName="RightText" refType="h" fact="0.6429"/>
          <dgm:constr type="l" for="ch" forName="TopArrow" refType="w" fact="0.2444"/>
          <dgm:constr type="t" for="ch" forName="TopArrow" refType="h" fact="0"/>
          <dgm:constr type="w" for="ch" forName="TopArrow" refType="w" fact="0.5111"/>
          <dgm:constr type="h" for="ch" forName="TopArrow" refType="h" fact="0.4107"/>
          <dgm:constr type="l" for="ch" forName="BottomArrow" refType="w" fact="0.2444"/>
          <dgm:constr type="t" for="ch" forName="BottomArrow" refType="h" fact="0.5893"/>
          <dgm:constr type="w" for="ch" forName="BottomArrow" refType="w" fact="0.5111"/>
          <dgm:constr type="h" for="ch" forName="BottomArrow" refType="h" fact="0.4107"/>
        </dgm:constrLst>
      </dgm:else>
    </dgm:choose>
    <dgm:choose name="Name7">
      <dgm:if name="Name8" axis="ch" ptType="node" func="cnt" op="gte" val="1">
        <dgm:layoutNode name="LeftText" styleLbl="revTx" moveWith="LeftNode">
          <dgm:varLst>
            <dgm:bulletEnabled val="1"/>
          </dgm:varLst>
          <dgm:alg type="tx">
            <dgm:param type="txAnchorVert" val="t"/>
            <dgm:param type="parTxLTRAlign" val="l"/>
          </dgm:alg>
          <dgm:choose name="Name9">
            <dgm:if name="Name10" axis="ch" ptType="node" func="cnt" op="lte" val="1">
              <dgm:shape xmlns:r="http://schemas.openxmlformats.org/officeDocument/2006/relationships" type="round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5"/>
                <dgm:constr type="bMarg" refType="primFontSz" fact="0.5"/>
              </dgm:constrLst>
            </dgm:if>
            <dgm:else name="Name11">
              <dgm:shape xmlns:r="http://schemas.openxmlformats.org/officeDocument/2006/relationships" rot="27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45"/>
                <dgm:constr type="tMarg" refType="primFontSz" fact="0.5"/>
                <dgm:constr type="bMarg" refType="primFontSz" fact="0.5"/>
              </dgm:constrLst>
            </dgm:else>
          </dgm:choose>
          <dgm:ruleLst>
            <dgm:rule type="primFontSz" val="5" fact="NaN" max="NaN"/>
          </dgm:ruleLst>
        </dgm:layoutNode>
        <dgm:layoutNode name="LeftNode" styleLbl="bgImgPlace1">
          <dgm:varLst>
            <dgm:chMax val="2"/>
            <dgm:chPref val="2"/>
          </dgm:varLst>
          <dgm:alg type="sp"/>
          <dgm:choose name="Name12">
            <dgm:if name="Name13" axis="ch" ptType="node" func="cnt" op="lte" val="1">
              <dgm:shape xmlns:r="http://schemas.openxmlformats.org/officeDocument/2006/relationships" type="roundRect" r:blip="">
                <dgm:adjLst>
                  <dgm:adj idx="1" val="0.1667"/>
                  <dgm:adj idx="2" val="0"/>
                </dgm:adjLst>
              </dgm:shape>
            </dgm:if>
            <dgm:else name="Name14">
              <dgm:shape xmlns:r="http://schemas.openxmlformats.org/officeDocument/2006/relationships" rot="270" type="round2SameRect" r:blip="">
                <dgm:adjLst>
                  <dgm:adj idx="1" val="0.1667"/>
                  <dgm:adj idx="2" val="0"/>
                </dgm:adjLst>
              </dgm:shape>
            </dgm:else>
          </dgm:choose>
          <dgm:presOf axis="ch desOrSelf" ptType="node node" st="1 1" cnt="1 0"/>
        </dgm:layoutNode>
        <dgm:choose name="Name15">
          <dgm:if name="Name16" axis="ch" ptType="node" func="cnt" op="gte" val="2">
            <dgm:layoutNode name="RightText" styleLbl="revTx" moveWith="RightNode">
              <dgm:varLst>
                <dgm:bulletEnabled val="1"/>
              </dgm:varLst>
              <dgm:alg type="tx">
                <dgm:param type="txAnchorVert" val="t"/>
                <dgm:param type="parTxLTRAlign" val="l"/>
              </dgm:alg>
              <dgm:shape xmlns:r="http://schemas.openxmlformats.org/officeDocument/2006/relationships" rot="90" type="round2SameRect" r:blip="" hideGeom="1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  <dgm:constrLst>
                <dgm:constr type="lMarg" refType="primFontSz" fact="0.45"/>
                <dgm:constr type="rMarg" refType="primFontSz" fact="0.3"/>
                <dgm:constr type="tMarg" refType="primFontSz" fact="0.5"/>
                <dgm:constr type="bMarg" refType="primFontSz" fact="0.5"/>
              </dgm:constrLst>
              <dgm:ruleLst>
                <dgm:rule type="primFontSz" val="5" fact="NaN" max="NaN"/>
              </dgm:ruleLst>
            </dgm:layoutNode>
            <dgm:layoutNode name="RightNode" styleLbl="bgImgPlace1">
              <dgm:varLst>
                <dgm:chMax val="0"/>
                <dgm:chPref val="0"/>
              </dgm:varLst>
              <dgm:alg type="sp"/>
              <dgm:shape xmlns:r="http://schemas.openxmlformats.org/officeDocument/2006/relationships" rot="90" type="round2SameRect" r:blip="">
                <dgm:adjLst>
                  <dgm:adj idx="1" val="0.1667"/>
                  <dgm:adj idx="2" val="0"/>
                </dgm:adjLst>
              </dgm:shape>
              <dgm:presOf axis="ch desOrSelf" ptType="node node" st="2 1" cnt="1 0"/>
            </dgm:layoutNode>
            <dgm:layoutNode name="TopArrow">
              <dgm:alg type="sp"/>
              <dgm:shape xmlns:r="http://schemas.openxmlformats.org/officeDocument/2006/relationships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  <dgm:layoutNode name="BottomArrow">
              <dgm:alg type="sp"/>
              <dgm:shape xmlns:r="http://schemas.openxmlformats.org/officeDocument/2006/relationships" rot="180" type="circularArrow" r:blip="">
                <dgm:adjLst>
                  <dgm:adj idx="1" val="0.125"/>
                  <dgm:adj idx="2" val="19.0387"/>
                  <dgm:adj idx="3" val="-19.0387"/>
                  <dgm:adj idx="4" val="180"/>
                  <dgm:adj idx="5" val="0.125"/>
                </dgm:adjLst>
              </dgm:shape>
              <dgm:presOf/>
            </dgm:layoutNode>
          </dgm:if>
          <dgm:else name="Name17"/>
        </dgm:choose>
      </dgm:if>
      <dgm:else name="Name1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10/22/2021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7293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10/22/2021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6370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10/22/2021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6508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10/22/2021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4246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10/22/2021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89591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10/22/2021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877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10/22/2021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0340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10/22/2021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9833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11008460-8B2F-4AAA-A4E2-10730069204C}" type="datetimeFigureOut">
              <a:rPr lang="en-US" smtClean="0"/>
              <a:t>10/22/2021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2133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10/22/2021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51105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10/22/2021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96539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10/22/2021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1668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10/22/2021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38541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10/22/2021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75483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pPr/>
              <a:t>10/22/2021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27101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10/22/2021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3267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08460-8B2F-4AAA-A4E2-10730069204C}" type="datetimeFigureOut">
              <a:rPr lang="en-US" smtClean="0"/>
              <a:t>10/22/2021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46259B-8396-46CD-AD42-FDEDA89DA2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91199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11008460-8B2F-4AAA-A4E2-10730069204C}" type="datetimeFigureOut">
              <a:rPr lang="en-US" smtClean="0"/>
              <a:pPr/>
              <a:t>10/22/2021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0946259B-8396-46CD-AD42-FDEDA89DA27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727723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courses.lumenlearning.com/wm-humanresourcesmgmt/chapter/working-in-human-resources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hyperlink" Target="http://blogs.salford.ac.uk/business-school/human-resource-management-and-development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svg"/><Relationship Id="rId3" Type="http://schemas.openxmlformats.org/officeDocument/2006/relationships/diagramLayout" Target="../diagrams/layout2.xml"/><Relationship Id="rId7" Type="http://schemas.openxmlformats.org/officeDocument/2006/relationships/image" Target="../media/image5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10" Type="http://schemas.openxmlformats.org/officeDocument/2006/relationships/image" Target="../media/image8.sv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ublicdomainpictures.net/en/view-image.php?image=261577&amp;picture=career-hiringjob-search-boss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://lsatblog.blogspot.com/2010/02/june-2010-lsat-questions-answers.html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resources.workable.com/hr-terms/human-resources-definition" TargetMode="External"/><Relationship Id="rId3" Type="http://schemas.openxmlformats.org/officeDocument/2006/relationships/hyperlink" Target="https://www.bbc.co.uk/bitesize/guides/zxq43k7/revision/2" TargetMode="External"/><Relationship Id="rId7" Type="http://schemas.openxmlformats.org/officeDocument/2006/relationships/hyperlink" Target="https://www.tutor2u.net/business/reference/balanced-scorecard-introduction-overview#site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s.slideshare.net/preeti52/2-hrp" TargetMode="External"/><Relationship Id="rId5" Type="http://schemas.openxmlformats.org/officeDocument/2006/relationships/hyperlink" Target="https://www.airiodion.com/best-human-resources-companies/" TargetMode="External"/><Relationship Id="rId4" Type="http://schemas.openxmlformats.org/officeDocument/2006/relationships/hyperlink" Target="https://www.cipd.co.uk/about" TargetMode="External"/><Relationship Id="rId9" Type="http://schemas.openxmlformats.org/officeDocument/2006/relationships/hyperlink" Target="https://resources.workable.com/stories-and-insights/most-important-hr-skil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6FF7AEFC-A4AF-4A64-87B8-D85388D9C58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1509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BC3CE19-499B-4BE2-BE5F-DAD2D2020A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1413" y="609600"/>
            <a:ext cx="9905998" cy="1905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200" dirty="0"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HR </a:t>
            </a:r>
            <a:r>
              <a:rPr lang="en-US" sz="3200" dirty="0" err="1"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proffesional</a:t>
            </a:r>
            <a:endParaRPr lang="en-US" sz="3200">
              <a:effectLst>
                <a:glow rad="38100">
                  <a:schemeClr val="bg1">
                    <a:lumMod val="65000"/>
                    <a:lumOff val="35000"/>
                    <a:alpha val="40000"/>
                  </a:scheme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7F008B-8DFB-4C1C-B2E4-C24190A0E9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1413" y="2666999"/>
            <a:ext cx="9905998" cy="31242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buFont typeface="Arial"/>
              <a:buChar char="•"/>
            </a:pPr>
            <a:r>
              <a:rPr lang="en-US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Module name: Managing people LCBB5004</a:t>
            </a:r>
          </a:p>
          <a:p>
            <a:pPr algn="l">
              <a:buFont typeface="Arial"/>
              <a:buChar char="•"/>
            </a:pPr>
            <a:r>
              <a:rPr lang="en-US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Lecturer name: Efua Adams</a:t>
            </a:r>
          </a:p>
          <a:p>
            <a:pPr algn="l">
              <a:buFont typeface="Arial"/>
              <a:buChar char="•"/>
            </a:pPr>
            <a:r>
              <a:rPr lang="en-US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</a:rPr>
              <a:t>Student name: Zlatina Gancheva 1918147</a:t>
            </a:r>
          </a:p>
          <a:p>
            <a:pPr algn="l">
              <a:buFont typeface="Arial"/>
              <a:buChar char="•"/>
            </a:pPr>
            <a:endParaRPr lang="en-US">
              <a:gradFill flip="none" rotWithShape="1">
                <a:gsLst>
                  <a:gs pos="0">
                    <a:schemeClr val="tx1"/>
                  </a:gs>
                  <a:gs pos="100000">
                    <a:schemeClr val="tx1">
                      <a:lumMod val="75000"/>
                    </a:schemeClr>
                  </a:gs>
                </a:gsLst>
                <a:lin ang="5580000" scaled="0"/>
                <a:tileRect/>
              </a:gra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BEBD554-6F13-4542-9FF3-52CD4153BCC3}"/>
              </a:ext>
            </a:extLst>
          </p:cNvPr>
          <p:cNvSpPr txBox="1"/>
          <p:nvPr/>
        </p:nvSpPr>
        <p:spPr>
          <a:xfrm>
            <a:off x="9652522" y="6657945"/>
            <a:ext cx="25394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courses.lumenlearning.com/wm-humanresourcesmgmt/chapter/working-in-human-resourc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61164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5BBD3ED2-B0E6-45A2-ABD5-ECF31BC37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2D2D1E8-4ABF-4B6B-B39D-40B080B61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160" y="0"/>
            <a:ext cx="9369421" cy="6857999"/>
          </a:xfrm>
          <a:prstGeom prst="rect">
            <a:avLst/>
          </a:prstGeom>
          <a:gradFill flip="none" rotWithShape="1">
            <a:gsLst>
              <a:gs pos="10000">
                <a:schemeClr val="bg2">
                  <a:lumMod val="60000"/>
                  <a:lumOff val="40000"/>
                  <a:alpha val="40000"/>
                </a:schemeClr>
              </a:gs>
              <a:gs pos="70000">
                <a:schemeClr val="bg2">
                  <a:alpha val="0"/>
                </a:schemeClr>
              </a:gs>
              <a:gs pos="0">
                <a:schemeClr val="bg2">
                  <a:lumMod val="40000"/>
                  <a:lumOff val="60000"/>
                  <a:alpha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BC7AB4B5-66A5-48D1-BD88-C60A16ED9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88489" cy="6858002"/>
          </a:xfrm>
          <a:custGeom>
            <a:avLst/>
            <a:gdLst>
              <a:gd name="connsiteX0" fmla="*/ 0 w 6088489"/>
              <a:gd name="connsiteY0" fmla="*/ 0 h 6858002"/>
              <a:gd name="connsiteX1" fmla="*/ 3563332 w 6088489"/>
              <a:gd name="connsiteY1" fmla="*/ 0 h 6858002"/>
              <a:gd name="connsiteX2" fmla="*/ 3563332 w 6088489"/>
              <a:gd name="connsiteY2" fmla="*/ 3 h 6858002"/>
              <a:gd name="connsiteX3" fmla="*/ 5842099 w 6088489"/>
              <a:gd name="connsiteY3" fmla="*/ 3 h 6858002"/>
              <a:gd name="connsiteX4" fmla="*/ 5842099 w 6088489"/>
              <a:gd name="connsiteY4" fmla="*/ 4 h 6858002"/>
              <a:gd name="connsiteX5" fmla="*/ 5835346 w 6088489"/>
              <a:gd name="connsiteY5" fmla="*/ 4 h 6858002"/>
              <a:gd name="connsiteX6" fmla="*/ 5841229 w 6088489"/>
              <a:gd name="connsiteY6" fmla="*/ 40466 h 6858002"/>
              <a:gd name="connsiteX7" fmla="*/ 5858543 w 6088489"/>
              <a:gd name="connsiteY7" fmla="*/ 159110 h 6858002"/>
              <a:gd name="connsiteX8" fmla="*/ 5870645 w 6088489"/>
              <a:gd name="connsiteY8" fmla="*/ 245521 h 6858002"/>
              <a:gd name="connsiteX9" fmla="*/ 5883420 w 6088489"/>
              <a:gd name="connsiteY9" fmla="*/ 348391 h 6858002"/>
              <a:gd name="connsiteX10" fmla="*/ 5898716 w 6088489"/>
              <a:gd name="connsiteY10" fmla="*/ 470463 h 6858002"/>
              <a:gd name="connsiteX11" fmla="*/ 5914853 w 6088489"/>
              <a:gd name="connsiteY11" fmla="*/ 605566 h 6858002"/>
              <a:gd name="connsiteX12" fmla="*/ 5931830 w 6088489"/>
              <a:gd name="connsiteY12" fmla="*/ 757813 h 6858002"/>
              <a:gd name="connsiteX13" fmla="*/ 5949815 w 6088489"/>
              <a:gd name="connsiteY13" fmla="*/ 923777 h 6858002"/>
              <a:gd name="connsiteX14" fmla="*/ 5967801 w 6088489"/>
              <a:gd name="connsiteY14" fmla="*/ 1104142 h 6858002"/>
              <a:gd name="connsiteX15" fmla="*/ 5986122 w 6088489"/>
              <a:gd name="connsiteY15" fmla="*/ 1296166 h 6858002"/>
              <a:gd name="connsiteX16" fmla="*/ 6003099 w 6088489"/>
              <a:gd name="connsiteY16" fmla="*/ 1503278 h 6858002"/>
              <a:gd name="connsiteX17" fmla="*/ 6019404 w 6088489"/>
              <a:gd name="connsiteY17" fmla="*/ 1719991 h 6858002"/>
              <a:gd name="connsiteX18" fmla="*/ 6034196 w 6088489"/>
              <a:gd name="connsiteY18" fmla="*/ 1949048 h 6858002"/>
              <a:gd name="connsiteX19" fmla="*/ 6048315 w 6088489"/>
              <a:gd name="connsiteY19" fmla="*/ 2187706 h 6858002"/>
              <a:gd name="connsiteX20" fmla="*/ 6061595 w 6088489"/>
              <a:gd name="connsiteY20" fmla="*/ 2436652 h 6858002"/>
              <a:gd name="connsiteX21" fmla="*/ 6066301 w 6088489"/>
              <a:gd name="connsiteY21" fmla="*/ 2564211 h 6858002"/>
              <a:gd name="connsiteX22" fmla="*/ 6071512 w 6088489"/>
              <a:gd name="connsiteY22" fmla="*/ 2694512 h 6858002"/>
              <a:gd name="connsiteX23" fmla="*/ 6076386 w 6088489"/>
              <a:gd name="connsiteY23" fmla="*/ 2826871 h 6858002"/>
              <a:gd name="connsiteX24" fmla="*/ 6079580 w 6088489"/>
              <a:gd name="connsiteY24" fmla="*/ 2959917 h 6858002"/>
              <a:gd name="connsiteX25" fmla="*/ 6082438 w 6088489"/>
              <a:gd name="connsiteY25" fmla="*/ 3095705 h 6858002"/>
              <a:gd name="connsiteX26" fmla="*/ 6085463 w 6088489"/>
              <a:gd name="connsiteY26" fmla="*/ 3232865 h 6858002"/>
              <a:gd name="connsiteX27" fmla="*/ 6087480 w 6088489"/>
              <a:gd name="connsiteY27" fmla="*/ 3372768 h 6858002"/>
              <a:gd name="connsiteX28" fmla="*/ 6087480 w 6088489"/>
              <a:gd name="connsiteY28" fmla="*/ 3514043 h 6858002"/>
              <a:gd name="connsiteX29" fmla="*/ 6088489 w 6088489"/>
              <a:gd name="connsiteY29" fmla="*/ 3656689 h 6858002"/>
              <a:gd name="connsiteX30" fmla="*/ 6087480 w 6088489"/>
              <a:gd name="connsiteY30" fmla="*/ 3800707 h 6858002"/>
              <a:gd name="connsiteX31" fmla="*/ 6085463 w 6088489"/>
              <a:gd name="connsiteY31" fmla="*/ 3946783 h 6858002"/>
              <a:gd name="connsiteX32" fmla="*/ 6083614 w 6088489"/>
              <a:gd name="connsiteY32" fmla="*/ 4092858 h 6858002"/>
              <a:gd name="connsiteX33" fmla="*/ 6079580 w 6088489"/>
              <a:gd name="connsiteY33" fmla="*/ 4240991 h 6858002"/>
              <a:gd name="connsiteX34" fmla="*/ 6075378 w 6088489"/>
              <a:gd name="connsiteY34" fmla="*/ 4390495 h 6858002"/>
              <a:gd name="connsiteX35" fmla="*/ 6070503 w 6088489"/>
              <a:gd name="connsiteY35" fmla="*/ 4540000 h 6858002"/>
              <a:gd name="connsiteX36" fmla="*/ 6063612 w 6088489"/>
              <a:gd name="connsiteY36" fmla="*/ 4690876 h 6858002"/>
              <a:gd name="connsiteX37" fmla="*/ 6055375 w 6088489"/>
              <a:gd name="connsiteY37" fmla="*/ 4843123 h 6858002"/>
              <a:gd name="connsiteX38" fmla="*/ 6047475 w 6088489"/>
              <a:gd name="connsiteY38" fmla="*/ 4996057 h 6858002"/>
              <a:gd name="connsiteX39" fmla="*/ 6037390 w 6088489"/>
              <a:gd name="connsiteY39" fmla="*/ 5148990 h 6858002"/>
              <a:gd name="connsiteX40" fmla="*/ 6025287 w 6088489"/>
              <a:gd name="connsiteY40" fmla="*/ 5303981 h 6858002"/>
              <a:gd name="connsiteX41" fmla="*/ 6013185 w 6088489"/>
              <a:gd name="connsiteY41" fmla="*/ 5456914 h 6858002"/>
              <a:gd name="connsiteX42" fmla="*/ 5999233 w 6088489"/>
              <a:gd name="connsiteY42" fmla="*/ 5612591 h 6858002"/>
              <a:gd name="connsiteX43" fmla="*/ 5983937 w 6088489"/>
              <a:gd name="connsiteY43" fmla="*/ 5768953 h 6858002"/>
              <a:gd name="connsiteX44" fmla="*/ 5967801 w 6088489"/>
              <a:gd name="connsiteY44" fmla="*/ 5923258 h 6858002"/>
              <a:gd name="connsiteX45" fmla="*/ 5948975 w 6088489"/>
              <a:gd name="connsiteY45" fmla="*/ 6079621 h 6858002"/>
              <a:gd name="connsiteX46" fmla="*/ 5928804 w 6088489"/>
              <a:gd name="connsiteY46" fmla="*/ 6235297 h 6858002"/>
              <a:gd name="connsiteX47" fmla="*/ 5908801 w 6088489"/>
              <a:gd name="connsiteY47" fmla="*/ 6391660 h 6858002"/>
              <a:gd name="connsiteX48" fmla="*/ 5885437 w 6088489"/>
              <a:gd name="connsiteY48" fmla="*/ 6547336 h 6858002"/>
              <a:gd name="connsiteX49" fmla="*/ 5861568 w 6088489"/>
              <a:gd name="connsiteY49" fmla="*/ 6702327 h 6858002"/>
              <a:gd name="connsiteX50" fmla="*/ 5836524 w 6088489"/>
              <a:gd name="connsiteY50" fmla="*/ 6858002 h 6858002"/>
              <a:gd name="connsiteX51" fmla="*/ 3563332 w 6088489"/>
              <a:gd name="connsiteY51" fmla="*/ 6858002 h 6858002"/>
              <a:gd name="connsiteX52" fmla="*/ 1223490 w 6088489"/>
              <a:gd name="connsiteY52" fmla="*/ 6858002 h 6858002"/>
              <a:gd name="connsiteX53" fmla="*/ 0 w 6088489"/>
              <a:gd name="connsiteY53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6088489" h="6858002">
                <a:moveTo>
                  <a:pt x="0" y="0"/>
                </a:moveTo>
                <a:lnTo>
                  <a:pt x="3563332" y="0"/>
                </a:lnTo>
                <a:lnTo>
                  <a:pt x="3563332" y="3"/>
                </a:lnTo>
                <a:lnTo>
                  <a:pt x="5842099" y="3"/>
                </a:lnTo>
                <a:lnTo>
                  <a:pt x="5842099" y="4"/>
                </a:lnTo>
                <a:lnTo>
                  <a:pt x="5835346" y="4"/>
                </a:lnTo>
                <a:lnTo>
                  <a:pt x="5841229" y="40466"/>
                </a:lnTo>
                <a:lnTo>
                  <a:pt x="5858543" y="159110"/>
                </a:lnTo>
                <a:lnTo>
                  <a:pt x="5870645" y="245521"/>
                </a:lnTo>
                <a:lnTo>
                  <a:pt x="5883420" y="348391"/>
                </a:lnTo>
                <a:lnTo>
                  <a:pt x="5898716" y="470463"/>
                </a:lnTo>
                <a:lnTo>
                  <a:pt x="5914853" y="605566"/>
                </a:lnTo>
                <a:lnTo>
                  <a:pt x="5931830" y="757813"/>
                </a:lnTo>
                <a:lnTo>
                  <a:pt x="5949815" y="923777"/>
                </a:lnTo>
                <a:lnTo>
                  <a:pt x="5967801" y="1104142"/>
                </a:lnTo>
                <a:lnTo>
                  <a:pt x="5986122" y="1296166"/>
                </a:lnTo>
                <a:lnTo>
                  <a:pt x="6003099" y="1503278"/>
                </a:lnTo>
                <a:lnTo>
                  <a:pt x="6019404" y="1719991"/>
                </a:lnTo>
                <a:lnTo>
                  <a:pt x="6034196" y="1949048"/>
                </a:lnTo>
                <a:lnTo>
                  <a:pt x="6048315" y="2187706"/>
                </a:lnTo>
                <a:lnTo>
                  <a:pt x="6061595" y="2436652"/>
                </a:lnTo>
                <a:lnTo>
                  <a:pt x="6066301" y="2564211"/>
                </a:lnTo>
                <a:lnTo>
                  <a:pt x="6071512" y="2694512"/>
                </a:lnTo>
                <a:lnTo>
                  <a:pt x="6076386" y="2826871"/>
                </a:lnTo>
                <a:lnTo>
                  <a:pt x="6079580" y="2959917"/>
                </a:lnTo>
                <a:lnTo>
                  <a:pt x="6082438" y="3095705"/>
                </a:lnTo>
                <a:lnTo>
                  <a:pt x="6085463" y="3232865"/>
                </a:lnTo>
                <a:lnTo>
                  <a:pt x="6087480" y="3372768"/>
                </a:lnTo>
                <a:lnTo>
                  <a:pt x="6087480" y="3514043"/>
                </a:lnTo>
                <a:lnTo>
                  <a:pt x="6088489" y="3656689"/>
                </a:lnTo>
                <a:lnTo>
                  <a:pt x="6087480" y="3800707"/>
                </a:lnTo>
                <a:lnTo>
                  <a:pt x="6085463" y="3946783"/>
                </a:lnTo>
                <a:lnTo>
                  <a:pt x="6083614" y="4092858"/>
                </a:lnTo>
                <a:lnTo>
                  <a:pt x="6079580" y="4240991"/>
                </a:lnTo>
                <a:lnTo>
                  <a:pt x="6075378" y="4390495"/>
                </a:lnTo>
                <a:lnTo>
                  <a:pt x="6070503" y="4540000"/>
                </a:lnTo>
                <a:lnTo>
                  <a:pt x="6063612" y="4690876"/>
                </a:lnTo>
                <a:lnTo>
                  <a:pt x="6055375" y="4843123"/>
                </a:lnTo>
                <a:lnTo>
                  <a:pt x="6047475" y="4996057"/>
                </a:lnTo>
                <a:lnTo>
                  <a:pt x="6037390" y="5148990"/>
                </a:lnTo>
                <a:lnTo>
                  <a:pt x="6025287" y="5303981"/>
                </a:lnTo>
                <a:lnTo>
                  <a:pt x="6013185" y="5456914"/>
                </a:lnTo>
                <a:lnTo>
                  <a:pt x="5999233" y="5612591"/>
                </a:lnTo>
                <a:lnTo>
                  <a:pt x="5983937" y="5768953"/>
                </a:lnTo>
                <a:lnTo>
                  <a:pt x="5967801" y="5923258"/>
                </a:lnTo>
                <a:lnTo>
                  <a:pt x="5948975" y="6079621"/>
                </a:lnTo>
                <a:lnTo>
                  <a:pt x="5928804" y="6235297"/>
                </a:lnTo>
                <a:lnTo>
                  <a:pt x="5908801" y="6391660"/>
                </a:lnTo>
                <a:lnTo>
                  <a:pt x="5885437" y="6547336"/>
                </a:lnTo>
                <a:lnTo>
                  <a:pt x="5861568" y="6702327"/>
                </a:lnTo>
                <a:lnTo>
                  <a:pt x="5836524" y="6858002"/>
                </a:lnTo>
                <a:lnTo>
                  <a:pt x="3563332" y="6858002"/>
                </a:lnTo>
                <a:lnTo>
                  <a:pt x="1223490" y="6858002"/>
                </a:lnTo>
                <a:lnTo>
                  <a:pt x="0" y="6858002"/>
                </a:lnTo>
                <a:close/>
              </a:path>
            </a:pathLst>
          </a:custGeom>
          <a:ln w="44450">
            <a:gradFill>
              <a:gsLst>
                <a:gs pos="500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outerShdw blurRad="50800" dist="25400" algn="l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E38292-7779-449B-ADC9-3223C9549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022" y="643467"/>
            <a:ext cx="4340023" cy="5571064"/>
          </a:xfrm>
        </p:spPr>
        <p:txBody>
          <a:bodyPr anchor="ctr">
            <a:normAutofit/>
          </a:bodyPr>
          <a:lstStyle/>
          <a:p>
            <a:r>
              <a:rPr lang="en-GB" sz="4400" dirty="0"/>
              <a:t>Table of contain</a:t>
            </a:r>
            <a:br>
              <a:rPr lang="en-GB" sz="4400" dirty="0"/>
            </a:br>
            <a:endParaRPr lang="en-GB" sz="440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CA5B3690-6814-46BF-93FA-5290E30E9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8499" y="643467"/>
            <a:ext cx="4521480" cy="557106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900" dirty="0"/>
              <a:t> Presentation’s Propose </a:t>
            </a:r>
          </a:p>
          <a:p>
            <a:pPr marL="0" indent="0">
              <a:buNone/>
            </a:pPr>
            <a:endParaRPr lang="en-GB" sz="1900" dirty="0"/>
          </a:p>
          <a:p>
            <a:pPr marL="457200" indent="-457200">
              <a:buFont typeface="+mj-lt"/>
              <a:buAutoNum type="arabicPeriod"/>
            </a:pPr>
            <a:r>
              <a:rPr lang="en-GB" sz="1900" dirty="0"/>
              <a:t>The meaning of HR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900" dirty="0"/>
              <a:t>Needed skills for effective HR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900" dirty="0"/>
              <a:t>Introduction to professional part of HR . Organisation CIPD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900" dirty="0"/>
              <a:t>Professional Map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900" dirty="0"/>
              <a:t>External and Internal factors which impacts Managing people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900" dirty="0"/>
              <a:t>Recruitment process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900" dirty="0"/>
              <a:t>How CIPD body of HR organisation can helps to increases the succeed of professionals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900" dirty="0"/>
              <a:t>Implementation of HR strategies and “real life” examples 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900" dirty="0"/>
              <a:t>Questions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1900" dirty="0"/>
              <a:t>References </a:t>
            </a:r>
          </a:p>
        </p:txBody>
      </p:sp>
    </p:spTree>
    <p:extLst>
      <p:ext uri="{BB962C8B-B14F-4D97-AF65-F5344CB8AC3E}">
        <p14:creationId xmlns:p14="http://schemas.microsoft.com/office/powerpoint/2010/main" val="3588587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16">
            <a:extLst>
              <a:ext uri="{FF2B5EF4-FFF2-40B4-BE49-F238E27FC236}">
                <a16:creationId xmlns:a16="http://schemas.microsoft.com/office/drawing/2014/main" id="{5BBD3ED2-B0E6-45A2-ABD5-ECF31BC37C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18">
            <a:extLst>
              <a:ext uri="{FF2B5EF4-FFF2-40B4-BE49-F238E27FC236}">
                <a16:creationId xmlns:a16="http://schemas.microsoft.com/office/drawing/2014/main" id="{F2D2D1E8-4ABF-4B6B-B39D-40B080B61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3160" y="0"/>
            <a:ext cx="9369421" cy="6857999"/>
          </a:xfrm>
          <a:prstGeom prst="rect">
            <a:avLst/>
          </a:prstGeom>
          <a:gradFill flip="none" rotWithShape="1">
            <a:gsLst>
              <a:gs pos="10000">
                <a:schemeClr val="bg2">
                  <a:lumMod val="60000"/>
                  <a:lumOff val="40000"/>
                  <a:alpha val="40000"/>
                </a:schemeClr>
              </a:gs>
              <a:gs pos="70000">
                <a:schemeClr val="bg2">
                  <a:alpha val="0"/>
                </a:schemeClr>
              </a:gs>
              <a:gs pos="0">
                <a:schemeClr val="bg2">
                  <a:lumMod val="40000"/>
                  <a:lumOff val="60000"/>
                  <a:alpha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5" name="Freeform: Shape 20">
            <a:extLst>
              <a:ext uri="{FF2B5EF4-FFF2-40B4-BE49-F238E27FC236}">
                <a16:creationId xmlns:a16="http://schemas.microsoft.com/office/drawing/2014/main" id="{BC7AB4B5-66A5-48D1-BD88-C60A16ED9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088489" cy="6858002"/>
          </a:xfrm>
          <a:custGeom>
            <a:avLst/>
            <a:gdLst>
              <a:gd name="connsiteX0" fmla="*/ 0 w 6088489"/>
              <a:gd name="connsiteY0" fmla="*/ 0 h 6858002"/>
              <a:gd name="connsiteX1" fmla="*/ 3563332 w 6088489"/>
              <a:gd name="connsiteY1" fmla="*/ 0 h 6858002"/>
              <a:gd name="connsiteX2" fmla="*/ 3563332 w 6088489"/>
              <a:gd name="connsiteY2" fmla="*/ 3 h 6858002"/>
              <a:gd name="connsiteX3" fmla="*/ 5842099 w 6088489"/>
              <a:gd name="connsiteY3" fmla="*/ 3 h 6858002"/>
              <a:gd name="connsiteX4" fmla="*/ 5842099 w 6088489"/>
              <a:gd name="connsiteY4" fmla="*/ 4 h 6858002"/>
              <a:gd name="connsiteX5" fmla="*/ 5835346 w 6088489"/>
              <a:gd name="connsiteY5" fmla="*/ 4 h 6858002"/>
              <a:gd name="connsiteX6" fmla="*/ 5841229 w 6088489"/>
              <a:gd name="connsiteY6" fmla="*/ 40466 h 6858002"/>
              <a:gd name="connsiteX7" fmla="*/ 5858543 w 6088489"/>
              <a:gd name="connsiteY7" fmla="*/ 159110 h 6858002"/>
              <a:gd name="connsiteX8" fmla="*/ 5870645 w 6088489"/>
              <a:gd name="connsiteY8" fmla="*/ 245521 h 6858002"/>
              <a:gd name="connsiteX9" fmla="*/ 5883420 w 6088489"/>
              <a:gd name="connsiteY9" fmla="*/ 348391 h 6858002"/>
              <a:gd name="connsiteX10" fmla="*/ 5898716 w 6088489"/>
              <a:gd name="connsiteY10" fmla="*/ 470463 h 6858002"/>
              <a:gd name="connsiteX11" fmla="*/ 5914853 w 6088489"/>
              <a:gd name="connsiteY11" fmla="*/ 605566 h 6858002"/>
              <a:gd name="connsiteX12" fmla="*/ 5931830 w 6088489"/>
              <a:gd name="connsiteY12" fmla="*/ 757813 h 6858002"/>
              <a:gd name="connsiteX13" fmla="*/ 5949815 w 6088489"/>
              <a:gd name="connsiteY13" fmla="*/ 923777 h 6858002"/>
              <a:gd name="connsiteX14" fmla="*/ 5967801 w 6088489"/>
              <a:gd name="connsiteY14" fmla="*/ 1104142 h 6858002"/>
              <a:gd name="connsiteX15" fmla="*/ 5986122 w 6088489"/>
              <a:gd name="connsiteY15" fmla="*/ 1296166 h 6858002"/>
              <a:gd name="connsiteX16" fmla="*/ 6003099 w 6088489"/>
              <a:gd name="connsiteY16" fmla="*/ 1503278 h 6858002"/>
              <a:gd name="connsiteX17" fmla="*/ 6019404 w 6088489"/>
              <a:gd name="connsiteY17" fmla="*/ 1719991 h 6858002"/>
              <a:gd name="connsiteX18" fmla="*/ 6034196 w 6088489"/>
              <a:gd name="connsiteY18" fmla="*/ 1949048 h 6858002"/>
              <a:gd name="connsiteX19" fmla="*/ 6048315 w 6088489"/>
              <a:gd name="connsiteY19" fmla="*/ 2187706 h 6858002"/>
              <a:gd name="connsiteX20" fmla="*/ 6061595 w 6088489"/>
              <a:gd name="connsiteY20" fmla="*/ 2436652 h 6858002"/>
              <a:gd name="connsiteX21" fmla="*/ 6066301 w 6088489"/>
              <a:gd name="connsiteY21" fmla="*/ 2564211 h 6858002"/>
              <a:gd name="connsiteX22" fmla="*/ 6071512 w 6088489"/>
              <a:gd name="connsiteY22" fmla="*/ 2694512 h 6858002"/>
              <a:gd name="connsiteX23" fmla="*/ 6076386 w 6088489"/>
              <a:gd name="connsiteY23" fmla="*/ 2826871 h 6858002"/>
              <a:gd name="connsiteX24" fmla="*/ 6079580 w 6088489"/>
              <a:gd name="connsiteY24" fmla="*/ 2959917 h 6858002"/>
              <a:gd name="connsiteX25" fmla="*/ 6082438 w 6088489"/>
              <a:gd name="connsiteY25" fmla="*/ 3095705 h 6858002"/>
              <a:gd name="connsiteX26" fmla="*/ 6085463 w 6088489"/>
              <a:gd name="connsiteY26" fmla="*/ 3232865 h 6858002"/>
              <a:gd name="connsiteX27" fmla="*/ 6087480 w 6088489"/>
              <a:gd name="connsiteY27" fmla="*/ 3372768 h 6858002"/>
              <a:gd name="connsiteX28" fmla="*/ 6087480 w 6088489"/>
              <a:gd name="connsiteY28" fmla="*/ 3514043 h 6858002"/>
              <a:gd name="connsiteX29" fmla="*/ 6088489 w 6088489"/>
              <a:gd name="connsiteY29" fmla="*/ 3656689 h 6858002"/>
              <a:gd name="connsiteX30" fmla="*/ 6087480 w 6088489"/>
              <a:gd name="connsiteY30" fmla="*/ 3800707 h 6858002"/>
              <a:gd name="connsiteX31" fmla="*/ 6085463 w 6088489"/>
              <a:gd name="connsiteY31" fmla="*/ 3946783 h 6858002"/>
              <a:gd name="connsiteX32" fmla="*/ 6083614 w 6088489"/>
              <a:gd name="connsiteY32" fmla="*/ 4092858 h 6858002"/>
              <a:gd name="connsiteX33" fmla="*/ 6079580 w 6088489"/>
              <a:gd name="connsiteY33" fmla="*/ 4240991 h 6858002"/>
              <a:gd name="connsiteX34" fmla="*/ 6075378 w 6088489"/>
              <a:gd name="connsiteY34" fmla="*/ 4390495 h 6858002"/>
              <a:gd name="connsiteX35" fmla="*/ 6070503 w 6088489"/>
              <a:gd name="connsiteY35" fmla="*/ 4540000 h 6858002"/>
              <a:gd name="connsiteX36" fmla="*/ 6063612 w 6088489"/>
              <a:gd name="connsiteY36" fmla="*/ 4690876 h 6858002"/>
              <a:gd name="connsiteX37" fmla="*/ 6055375 w 6088489"/>
              <a:gd name="connsiteY37" fmla="*/ 4843123 h 6858002"/>
              <a:gd name="connsiteX38" fmla="*/ 6047475 w 6088489"/>
              <a:gd name="connsiteY38" fmla="*/ 4996057 h 6858002"/>
              <a:gd name="connsiteX39" fmla="*/ 6037390 w 6088489"/>
              <a:gd name="connsiteY39" fmla="*/ 5148990 h 6858002"/>
              <a:gd name="connsiteX40" fmla="*/ 6025287 w 6088489"/>
              <a:gd name="connsiteY40" fmla="*/ 5303981 h 6858002"/>
              <a:gd name="connsiteX41" fmla="*/ 6013185 w 6088489"/>
              <a:gd name="connsiteY41" fmla="*/ 5456914 h 6858002"/>
              <a:gd name="connsiteX42" fmla="*/ 5999233 w 6088489"/>
              <a:gd name="connsiteY42" fmla="*/ 5612591 h 6858002"/>
              <a:gd name="connsiteX43" fmla="*/ 5983937 w 6088489"/>
              <a:gd name="connsiteY43" fmla="*/ 5768953 h 6858002"/>
              <a:gd name="connsiteX44" fmla="*/ 5967801 w 6088489"/>
              <a:gd name="connsiteY44" fmla="*/ 5923258 h 6858002"/>
              <a:gd name="connsiteX45" fmla="*/ 5948975 w 6088489"/>
              <a:gd name="connsiteY45" fmla="*/ 6079621 h 6858002"/>
              <a:gd name="connsiteX46" fmla="*/ 5928804 w 6088489"/>
              <a:gd name="connsiteY46" fmla="*/ 6235297 h 6858002"/>
              <a:gd name="connsiteX47" fmla="*/ 5908801 w 6088489"/>
              <a:gd name="connsiteY47" fmla="*/ 6391660 h 6858002"/>
              <a:gd name="connsiteX48" fmla="*/ 5885437 w 6088489"/>
              <a:gd name="connsiteY48" fmla="*/ 6547336 h 6858002"/>
              <a:gd name="connsiteX49" fmla="*/ 5861568 w 6088489"/>
              <a:gd name="connsiteY49" fmla="*/ 6702327 h 6858002"/>
              <a:gd name="connsiteX50" fmla="*/ 5836524 w 6088489"/>
              <a:gd name="connsiteY50" fmla="*/ 6858002 h 6858002"/>
              <a:gd name="connsiteX51" fmla="*/ 3563332 w 6088489"/>
              <a:gd name="connsiteY51" fmla="*/ 6858002 h 6858002"/>
              <a:gd name="connsiteX52" fmla="*/ 1223490 w 6088489"/>
              <a:gd name="connsiteY52" fmla="*/ 6858002 h 6858002"/>
              <a:gd name="connsiteX53" fmla="*/ 0 w 6088489"/>
              <a:gd name="connsiteY53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</a:cxnLst>
            <a:rect l="l" t="t" r="r" b="b"/>
            <a:pathLst>
              <a:path w="6088489" h="6858002">
                <a:moveTo>
                  <a:pt x="0" y="0"/>
                </a:moveTo>
                <a:lnTo>
                  <a:pt x="3563332" y="0"/>
                </a:lnTo>
                <a:lnTo>
                  <a:pt x="3563332" y="3"/>
                </a:lnTo>
                <a:lnTo>
                  <a:pt x="5842099" y="3"/>
                </a:lnTo>
                <a:lnTo>
                  <a:pt x="5842099" y="4"/>
                </a:lnTo>
                <a:lnTo>
                  <a:pt x="5835346" y="4"/>
                </a:lnTo>
                <a:lnTo>
                  <a:pt x="5841229" y="40466"/>
                </a:lnTo>
                <a:lnTo>
                  <a:pt x="5858543" y="159110"/>
                </a:lnTo>
                <a:lnTo>
                  <a:pt x="5870645" y="245521"/>
                </a:lnTo>
                <a:lnTo>
                  <a:pt x="5883420" y="348391"/>
                </a:lnTo>
                <a:lnTo>
                  <a:pt x="5898716" y="470463"/>
                </a:lnTo>
                <a:lnTo>
                  <a:pt x="5914853" y="605566"/>
                </a:lnTo>
                <a:lnTo>
                  <a:pt x="5931830" y="757813"/>
                </a:lnTo>
                <a:lnTo>
                  <a:pt x="5949815" y="923777"/>
                </a:lnTo>
                <a:lnTo>
                  <a:pt x="5967801" y="1104142"/>
                </a:lnTo>
                <a:lnTo>
                  <a:pt x="5986122" y="1296166"/>
                </a:lnTo>
                <a:lnTo>
                  <a:pt x="6003099" y="1503278"/>
                </a:lnTo>
                <a:lnTo>
                  <a:pt x="6019404" y="1719991"/>
                </a:lnTo>
                <a:lnTo>
                  <a:pt x="6034196" y="1949048"/>
                </a:lnTo>
                <a:lnTo>
                  <a:pt x="6048315" y="2187706"/>
                </a:lnTo>
                <a:lnTo>
                  <a:pt x="6061595" y="2436652"/>
                </a:lnTo>
                <a:lnTo>
                  <a:pt x="6066301" y="2564211"/>
                </a:lnTo>
                <a:lnTo>
                  <a:pt x="6071512" y="2694512"/>
                </a:lnTo>
                <a:lnTo>
                  <a:pt x="6076386" y="2826871"/>
                </a:lnTo>
                <a:lnTo>
                  <a:pt x="6079580" y="2959917"/>
                </a:lnTo>
                <a:lnTo>
                  <a:pt x="6082438" y="3095705"/>
                </a:lnTo>
                <a:lnTo>
                  <a:pt x="6085463" y="3232865"/>
                </a:lnTo>
                <a:lnTo>
                  <a:pt x="6087480" y="3372768"/>
                </a:lnTo>
                <a:lnTo>
                  <a:pt x="6087480" y="3514043"/>
                </a:lnTo>
                <a:lnTo>
                  <a:pt x="6088489" y="3656689"/>
                </a:lnTo>
                <a:lnTo>
                  <a:pt x="6087480" y="3800707"/>
                </a:lnTo>
                <a:lnTo>
                  <a:pt x="6085463" y="3946783"/>
                </a:lnTo>
                <a:lnTo>
                  <a:pt x="6083614" y="4092858"/>
                </a:lnTo>
                <a:lnTo>
                  <a:pt x="6079580" y="4240991"/>
                </a:lnTo>
                <a:lnTo>
                  <a:pt x="6075378" y="4390495"/>
                </a:lnTo>
                <a:lnTo>
                  <a:pt x="6070503" y="4540000"/>
                </a:lnTo>
                <a:lnTo>
                  <a:pt x="6063612" y="4690876"/>
                </a:lnTo>
                <a:lnTo>
                  <a:pt x="6055375" y="4843123"/>
                </a:lnTo>
                <a:lnTo>
                  <a:pt x="6047475" y="4996057"/>
                </a:lnTo>
                <a:lnTo>
                  <a:pt x="6037390" y="5148990"/>
                </a:lnTo>
                <a:lnTo>
                  <a:pt x="6025287" y="5303981"/>
                </a:lnTo>
                <a:lnTo>
                  <a:pt x="6013185" y="5456914"/>
                </a:lnTo>
                <a:lnTo>
                  <a:pt x="5999233" y="5612591"/>
                </a:lnTo>
                <a:lnTo>
                  <a:pt x="5983937" y="5768953"/>
                </a:lnTo>
                <a:lnTo>
                  <a:pt x="5967801" y="5923258"/>
                </a:lnTo>
                <a:lnTo>
                  <a:pt x="5948975" y="6079621"/>
                </a:lnTo>
                <a:lnTo>
                  <a:pt x="5928804" y="6235297"/>
                </a:lnTo>
                <a:lnTo>
                  <a:pt x="5908801" y="6391660"/>
                </a:lnTo>
                <a:lnTo>
                  <a:pt x="5885437" y="6547336"/>
                </a:lnTo>
                <a:lnTo>
                  <a:pt x="5861568" y="6702327"/>
                </a:lnTo>
                <a:lnTo>
                  <a:pt x="5836524" y="6858002"/>
                </a:lnTo>
                <a:lnTo>
                  <a:pt x="3563332" y="6858002"/>
                </a:lnTo>
                <a:lnTo>
                  <a:pt x="1223490" y="6858002"/>
                </a:lnTo>
                <a:lnTo>
                  <a:pt x="0" y="6858002"/>
                </a:lnTo>
                <a:close/>
              </a:path>
            </a:pathLst>
          </a:custGeom>
          <a:ln w="44450">
            <a:gradFill>
              <a:gsLst>
                <a:gs pos="5000">
                  <a:schemeClr val="bg2">
                    <a:alpha val="65000"/>
                  </a:schemeClr>
                </a:gs>
                <a:gs pos="98000">
                  <a:schemeClr val="bg2">
                    <a:lumMod val="75000"/>
                    <a:alpha val="55000"/>
                  </a:schemeClr>
                </a:gs>
              </a:gsLst>
              <a:lin ang="5400000" scaled="1"/>
            </a:gradFill>
          </a:ln>
          <a:effectLst>
            <a:outerShdw blurRad="50800" dist="25400" algn="l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B523D0-A7E0-4570-BD69-500802669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022" y="643467"/>
            <a:ext cx="4340023" cy="5571064"/>
          </a:xfrm>
        </p:spPr>
        <p:txBody>
          <a:bodyPr anchor="ctr">
            <a:normAutofit/>
          </a:bodyPr>
          <a:lstStyle/>
          <a:p>
            <a:r>
              <a:rPr lang="en-GB" sz="4400" dirty="0"/>
              <a:t>What </a:t>
            </a:r>
            <a:r>
              <a:rPr lang="en-GB" sz="4400" b="1" dirty="0"/>
              <a:t>HR</a:t>
            </a:r>
            <a:r>
              <a:rPr lang="en-GB" sz="4400" dirty="0"/>
              <a:t> is and what they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CCDB0-F180-4E24-847E-86CB3A3AA0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08499" y="643467"/>
            <a:ext cx="4521480" cy="557106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HR is a function or department in the field of management and business administration that organizes and maximizes the work of officials or human capital in a company or organisation to increase its profitability. (</a:t>
            </a:r>
            <a:r>
              <a:rPr lang="en-GB" sz="1400" dirty="0"/>
              <a:t>Workable 2019)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400" i="1" dirty="0"/>
              <a:t>The department of HR include whole process of recruitment, acquaintance with the position and the meeting with the legal regulations at the workplace.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400" i="1" dirty="0"/>
              <a:t>Lead the process of payroll, taxes and benefits to their employees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400" i="1" dirty="0"/>
              <a:t>Responsible for to discover  and distribute the right people in the right working positions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400" i="1" dirty="0"/>
              <a:t>HR have a clear understanding how to brought out the skills from employers and to improve their future working wellbeing 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400" i="1" dirty="0"/>
              <a:t>To attract the applicants and motivate them to work the right position for the business’s proposes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400" i="1" dirty="0"/>
              <a:t>Create a relationship between employees and employers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400" i="1" dirty="0"/>
              <a:t>HR create polices and lows for the working proposes and business needs</a:t>
            </a:r>
          </a:p>
          <a:p>
            <a:pPr>
              <a:lnSpc>
                <a:spcPct val="90000"/>
              </a:lnSpc>
              <a:buFont typeface="Wingdings" panose="05000000000000000000" pitchFamily="2" charset="2"/>
              <a:buChar char="v"/>
            </a:pPr>
            <a:r>
              <a:rPr lang="en-GB" sz="1400" i="1" dirty="0"/>
              <a:t>Apply health and safety measures</a:t>
            </a:r>
          </a:p>
        </p:txBody>
      </p:sp>
    </p:spTree>
    <p:extLst>
      <p:ext uri="{BB962C8B-B14F-4D97-AF65-F5344CB8AC3E}">
        <p14:creationId xmlns:p14="http://schemas.microsoft.com/office/powerpoint/2010/main" val="29374216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AC015E-8F48-45EF-8292-BC700CC12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09350" y="396801"/>
            <a:ext cx="3374373" cy="1296269"/>
          </a:xfrm>
        </p:spPr>
        <p:txBody>
          <a:bodyPr/>
          <a:lstStyle/>
          <a:p>
            <a:pPr algn="ctr"/>
            <a:r>
              <a:rPr lang="en-GB" dirty="0"/>
              <a:t>effective HRM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C0E98C-05BA-42FE-9FA7-4A240E0C71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224" y="1689227"/>
            <a:ext cx="4588931" cy="576262"/>
          </a:xfrm>
        </p:spPr>
        <p:txBody>
          <a:bodyPr/>
          <a:lstStyle/>
          <a:p>
            <a:pPr algn="ctr"/>
            <a:r>
              <a:rPr lang="en-GB" sz="2000" dirty="0"/>
              <a:t>Required skills for successful HRM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3D3E4-E02B-4FA7-8C07-EA47820692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224" y="2445689"/>
            <a:ext cx="4876800" cy="2940157"/>
          </a:xfrm>
        </p:spPr>
        <p:txBody>
          <a:bodyPr>
            <a:normAutofit fontScale="25000" lnSpcReduction="20000"/>
          </a:bodyPr>
          <a:lstStyle/>
          <a:p>
            <a:pPr algn="ctr">
              <a:buFont typeface="Wingdings" panose="05000000000000000000" pitchFamily="2" charset="2"/>
              <a:buChar char="v"/>
            </a:pPr>
            <a:r>
              <a:rPr lang="en-GB" sz="56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Communication </a:t>
            </a:r>
          </a:p>
          <a:p>
            <a:pPr algn="ctr">
              <a:buFont typeface="Wingdings" panose="05000000000000000000" pitchFamily="2" charset="2"/>
              <a:buChar char="v"/>
            </a:pPr>
            <a:r>
              <a:rPr lang="en-GB" sz="5600" dirty="0">
                <a:latin typeface="Times New Roman" panose="02020603050405020304" pitchFamily="18" charset="0"/>
              </a:rPr>
              <a:t>Organisational </a:t>
            </a:r>
          </a:p>
          <a:p>
            <a:pPr algn="ctr">
              <a:buFont typeface="Wingdings" panose="05000000000000000000" pitchFamily="2" charset="2"/>
              <a:buChar char="v"/>
            </a:pPr>
            <a:r>
              <a:rPr lang="en-GB" sz="5600" dirty="0">
                <a:latin typeface="Times New Roman" panose="02020603050405020304" pitchFamily="18" charset="0"/>
              </a:rPr>
              <a:t>Adaptivity </a:t>
            </a:r>
          </a:p>
          <a:p>
            <a:pPr algn="ctr">
              <a:buFont typeface="Wingdings" panose="05000000000000000000" pitchFamily="2" charset="2"/>
              <a:buChar char="v"/>
            </a:pPr>
            <a:r>
              <a:rPr lang="en-GB" sz="5600" dirty="0">
                <a:latin typeface="Times New Roman" panose="02020603050405020304" pitchFamily="18" charset="0"/>
              </a:rPr>
              <a:t>Collaborative </a:t>
            </a:r>
          </a:p>
          <a:p>
            <a:pPr algn="ctr">
              <a:buFont typeface="Wingdings" panose="05000000000000000000" pitchFamily="2" charset="2"/>
              <a:buChar char="v"/>
            </a:pPr>
            <a:r>
              <a:rPr lang="en-GB" sz="5600" dirty="0">
                <a:latin typeface="Times New Roman" panose="02020603050405020304" pitchFamily="18" charset="0"/>
              </a:rPr>
              <a:t>Courage to challenge</a:t>
            </a:r>
          </a:p>
          <a:p>
            <a:pPr algn="ctr">
              <a:buFont typeface="Wingdings" panose="05000000000000000000" pitchFamily="2" charset="2"/>
              <a:buChar char="v"/>
            </a:pPr>
            <a:r>
              <a:rPr lang="en-GB" sz="5600" dirty="0">
                <a:latin typeface="Times New Roman" panose="02020603050405020304" pitchFamily="18" charset="0"/>
              </a:rPr>
              <a:t>Role model</a:t>
            </a:r>
          </a:p>
          <a:p>
            <a:pPr algn="ctr">
              <a:buFont typeface="Wingdings" panose="05000000000000000000" pitchFamily="2" charset="2"/>
              <a:buChar char="v"/>
            </a:pPr>
            <a:r>
              <a:rPr lang="en-GB" sz="5600" dirty="0">
                <a:latin typeface="Times New Roman" panose="02020603050405020304" pitchFamily="18" charset="0"/>
              </a:rPr>
              <a:t>Personally credible</a:t>
            </a:r>
          </a:p>
          <a:p>
            <a:pPr algn="ctr">
              <a:buFont typeface="Wingdings" panose="05000000000000000000" pitchFamily="2" charset="2"/>
              <a:buChar char="v"/>
            </a:pPr>
            <a:r>
              <a:rPr lang="en-GB" sz="5600" dirty="0">
                <a:latin typeface="Times New Roman" panose="02020603050405020304" pitchFamily="18" charset="0"/>
              </a:rPr>
              <a:t>Problem solving</a:t>
            </a:r>
          </a:p>
          <a:p>
            <a:pPr algn="ctr">
              <a:buFont typeface="Wingdings" panose="05000000000000000000" pitchFamily="2" charset="2"/>
              <a:buChar char="v"/>
            </a:pPr>
            <a:r>
              <a:rPr lang="en-GB" sz="5600" dirty="0">
                <a:latin typeface="Times New Roman" panose="02020603050405020304" pitchFamily="18" charset="0"/>
              </a:rPr>
              <a:t>Working in team</a:t>
            </a:r>
          </a:p>
          <a:p>
            <a:pPr algn="ctr">
              <a:buFont typeface="Wingdings" panose="05000000000000000000" pitchFamily="2" charset="2"/>
              <a:buChar char="v"/>
            </a:pPr>
            <a:r>
              <a:rPr lang="en-GB" sz="5600" dirty="0">
                <a:latin typeface="Times New Roman" panose="02020603050405020304" pitchFamily="18" charset="0"/>
              </a:rPr>
              <a:t>Business awareness</a:t>
            </a:r>
          </a:p>
          <a:p>
            <a:pPr algn="ctr">
              <a:buFont typeface="Wingdings" panose="05000000000000000000" pitchFamily="2" charset="2"/>
              <a:buChar char="v"/>
            </a:pPr>
            <a:r>
              <a:rPr lang="en-GB" sz="5600" dirty="0">
                <a:latin typeface="Times New Roman" panose="02020603050405020304" pitchFamily="18" charset="0"/>
              </a:rPr>
              <a:t>IT knowledge technician skills</a:t>
            </a:r>
          </a:p>
          <a:p>
            <a:pPr marL="0" indent="0">
              <a:buNone/>
            </a:pPr>
            <a:endParaRPr lang="en-GB" sz="1800" dirty="0">
              <a:latin typeface="Times New Roman" panose="02020603050405020304" pitchFamily="18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CAF4F5-22B9-41F8-86BF-ADFB5EFF48D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6871" y="1693070"/>
            <a:ext cx="4604280" cy="576262"/>
          </a:xfrm>
        </p:spPr>
        <p:txBody>
          <a:bodyPr/>
          <a:lstStyle/>
          <a:p>
            <a:pPr algn="ctr"/>
            <a:r>
              <a:rPr lang="en-GB" sz="2000" dirty="0"/>
              <a:t>Skills for competitive advantage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20EF95-6B10-4675-B24C-8EE91A94554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26270" y="2519857"/>
            <a:ext cx="4876801" cy="2547937"/>
          </a:xfrm>
        </p:spPr>
        <p:txBody>
          <a:bodyPr>
            <a:normAutofit fontScale="25000" lnSpcReduction="20000"/>
          </a:bodyPr>
          <a:lstStyle/>
          <a:p>
            <a:pPr algn="ctr">
              <a:buFont typeface="Wingdings" panose="05000000000000000000" pitchFamily="2" charset="2"/>
              <a:buChar char="v"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Strategic approach </a:t>
            </a:r>
          </a:p>
          <a:p>
            <a:pPr algn="ctr">
              <a:buFont typeface="Wingdings" panose="05000000000000000000" pitchFamily="2" charset="2"/>
              <a:buChar char="v"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Vital communication and fear relations</a:t>
            </a:r>
          </a:p>
          <a:p>
            <a:pPr algn="ctr">
              <a:buFont typeface="Wingdings" panose="05000000000000000000" pitchFamily="2" charset="2"/>
              <a:buChar char="v"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take all people in organisation as important</a:t>
            </a:r>
          </a:p>
          <a:p>
            <a:pPr algn="ctr">
              <a:buFont typeface="Wingdings" panose="05000000000000000000" pitchFamily="2" charset="2"/>
              <a:buChar char="v"/>
            </a:pPr>
            <a:r>
              <a:rPr lang="en-GB" sz="6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Integrated polices and adaptiveness to the business trends or government requirements</a:t>
            </a:r>
          </a:p>
          <a:p>
            <a:pPr marL="0" indent="0">
              <a:buNone/>
            </a:pPr>
            <a:r>
              <a:rPr lang="en-GB" sz="16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27466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18786-1E3F-441E-8C36-1F2B83A72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4667693"/>
            <a:ext cx="9923766" cy="1063256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500" dirty="0"/>
              <a:t>CIPD -championing better work and working lives</a:t>
            </a:r>
            <a:br>
              <a:rPr lang="en-GB" sz="2500" dirty="0"/>
            </a:br>
            <a:endParaRPr lang="en-GB" sz="25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E2E23F3-4ACF-4E94-9AA9-02586B0A66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0481770"/>
              </p:ext>
            </p:extLst>
          </p:nvPr>
        </p:nvGraphicFramePr>
        <p:xfrm>
          <a:off x="1134117" y="1007918"/>
          <a:ext cx="9923767" cy="31900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9" name="Picture 8" descr="Logo&#10;&#10;Description automatically generated">
            <a:extLst>
              <a:ext uri="{FF2B5EF4-FFF2-40B4-BE49-F238E27FC236}">
                <a16:creationId xmlns:a16="http://schemas.microsoft.com/office/drawing/2014/main" id="{FDDF3DA9-871F-4716-8B91-30190CCDD97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431411" y="5199321"/>
            <a:ext cx="664589" cy="323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24784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83A202-F486-4058-B367-E080BAE4B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600"/>
            <a:ext cx="3643674" cy="1905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/>
              <a:t>CIPD professional map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5FFF9E-4662-4423-9B7D-3371F167AE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3192" y="2666999"/>
            <a:ext cx="3643674" cy="32162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/>
              <a:t>International benchmark for Professional development, encompassing all professions, allowing everyone to move to a new level in their career future.</a:t>
            </a:r>
            <a:endParaRPr lang="en-US" sz="1800" dirty="0"/>
          </a:p>
        </p:txBody>
      </p:sp>
      <p:pic>
        <p:nvPicPr>
          <p:cNvPr id="6" name="Content Placeholder 5" descr="Chart, diagram&#10;&#10;Description automatically generated">
            <a:extLst>
              <a:ext uri="{FF2B5EF4-FFF2-40B4-BE49-F238E27FC236}">
                <a16:creationId xmlns:a16="http://schemas.microsoft.com/office/drawing/2014/main" id="{DE63D8EF-FE94-4482-93A5-DC4AD3E59A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1503" y="1022684"/>
            <a:ext cx="6791812" cy="4812632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19187018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21CD5-ACBA-4AF2-A1F5-F64F2FB1CA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255291"/>
            <a:ext cx="9905998" cy="1213701"/>
          </a:xfrm>
        </p:spPr>
        <p:txBody>
          <a:bodyPr/>
          <a:lstStyle/>
          <a:p>
            <a:pPr algn="ctr"/>
            <a:r>
              <a:rPr lang="en-GB" dirty="0"/>
              <a:t>Environmental impact HRM?</a:t>
            </a:r>
          </a:p>
        </p:txBody>
      </p:sp>
      <p:graphicFrame>
        <p:nvGraphicFramePr>
          <p:cNvPr id="11" name="Diagram 10">
            <a:extLst>
              <a:ext uri="{FF2B5EF4-FFF2-40B4-BE49-F238E27FC236}">
                <a16:creationId xmlns:a16="http://schemas.microsoft.com/office/drawing/2014/main" id="{63ABA311-C0F6-46EB-BB34-5EB591A68F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59012462"/>
              </p:ext>
            </p:extLst>
          </p:nvPr>
        </p:nvGraphicFramePr>
        <p:xfrm>
          <a:off x="2138901" y="1307968"/>
          <a:ext cx="8128000" cy="52200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426AA2A6-5D2A-4C96-BBBB-0419D2742019}"/>
              </a:ext>
            </a:extLst>
          </p:cNvPr>
          <p:cNvSpPr txBox="1"/>
          <p:nvPr/>
        </p:nvSpPr>
        <p:spPr>
          <a:xfrm>
            <a:off x="7251590" y="1630017"/>
            <a:ext cx="26716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GB" sz="1800" dirty="0"/>
              <a:t>External factors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BE90768-AC72-4B19-AFA5-BF00C9681265}"/>
              </a:ext>
            </a:extLst>
          </p:cNvPr>
          <p:cNvSpPr txBox="1"/>
          <p:nvPr/>
        </p:nvSpPr>
        <p:spPr>
          <a:xfrm>
            <a:off x="2488758" y="1725261"/>
            <a:ext cx="2377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Internal factors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4007977-7D78-489F-8908-ED80CC47EC29}"/>
              </a:ext>
            </a:extLst>
          </p:cNvPr>
          <p:cNvSpPr txBox="1"/>
          <p:nvPr/>
        </p:nvSpPr>
        <p:spPr>
          <a:xfrm>
            <a:off x="7060758" y="2584174"/>
            <a:ext cx="249671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Government regulations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Economic conditions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Technological advancements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solidFill>
                  <a:schemeClr val="bg1"/>
                </a:solidFill>
              </a:rPr>
              <a:t>Workforce demographic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2E0A69D-4727-4852-A2A0-86ECE262B4EB}"/>
              </a:ext>
            </a:extLst>
          </p:cNvPr>
          <p:cNvSpPr txBox="1"/>
          <p:nvPr/>
        </p:nvSpPr>
        <p:spPr>
          <a:xfrm>
            <a:off x="2138901" y="2531096"/>
            <a:ext cx="2377440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bg1"/>
                </a:solidFill>
              </a:rPr>
              <a:t>MISSIONS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bg1"/>
                </a:solidFill>
              </a:rPr>
              <a:t>POLICIES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bg1"/>
                </a:solidFill>
              </a:rPr>
              <a:t>ORGANISATIONAL CULTURE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bg1"/>
                </a:solidFill>
              </a:rPr>
              <a:t>ORGANISATIONAL STRUCTURE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bg1"/>
                </a:solidFill>
              </a:rPr>
              <a:t>HR system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bg1"/>
                </a:solidFill>
              </a:rPr>
              <a:t>Workforce diversity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bg1"/>
                </a:solidFill>
              </a:rPr>
              <a:t>Unions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sz="1600" dirty="0">
                <a:solidFill>
                  <a:schemeClr val="bg1"/>
                </a:solidFill>
              </a:rPr>
              <a:t>Employee demand and expectations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endParaRPr lang="en-GB" dirty="0"/>
          </a:p>
        </p:txBody>
      </p:sp>
      <p:pic>
        <p:nvPicPr>
          <p:cNvPr id="6" name="Graphic 5" descr="Business Growth outline">
            <a:extLst>
              <a:ext uri="{FF2B5EF4-FFF2-40B4-BE49-F238E27FC236}">
                <a16:creationId xmlns:a16="http://schemas.microsoft.com/office/drawing/2014/main" id="{126FDC15-CEF6-4A02-B1F9-00D2CB64464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354372" y="1332872"/>
            <a:ext cx="914400" cy="914400"/>
          </a:xfrm>
          <a:prstGeom prst="rect">
            <a:avLst/>
          </a:prstGeom>
        </p:spPr>
      </p:pic>
      <p:pic>
        <p:nvPicPr>
          <p:cNvPr id="8" name="Graphic 7" descr="Africa with solid fill">
            <a:extLst>
              <a:ext uri="{FF2B5EF4-FFF2-40B4-BE49-F238E27FC236}">
                <a16:creationId xmlns:a16="http://schemas.microsoft.com/office/drawing/2014/main" id="{194F97A5-94D3-4DA7-8E4A-350AE17D8270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9860610" y="1268061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2038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A picture containing text, silhouette&#10;&#10;Description automatically generated">
            <a:extLst>
              <a:ext uri="{FF2B5EF4-FFF2-40B4-BE49-F238E27FC236}">
                <a16:creationId xmlns:a16="http://schemas.microsoft.com/office/drawing/2014/main" id="{2D3EA3F3-458A-47E9-AE1E-40E8065918E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16667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494EE41-9071-4E3F-953A-6D2C2D307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000" dirty="0"/>
              <a:t>The main function of Human resources is …</a:t>
            </a:r>
            <a:br>
              <a:rPr lang="en-GB" sz="3000" dirty="0"/>
            </a:br>
            <a:r>
              <a:rPr lang="en-GB" sz="3000" dirty="0"/>
              <a:t> to find the right applicants and hiring people</a:t>
            </a:r>
            <a:br>
              <a:rPr lang="en-GB" sz="3000" dirty="0"/>
            </a:br>
            <a:r>
              <a:rPr lang="en-GB" sz="3000" dirty="0"/>
              <a:t>the process depend of the size and  it’s type of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F2F822-D9B5-4D43-8C1E-7C6F1C7C2C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1413" y="2666999"/>
            <a:ext cx="9905998" cy="3124201"/>
          </a:xfrm>
        </p:spPr>
        <p:txBody>
          <a:bodyPr>
            <a:normAutofit/>
          </a:bodyPr>
          <a:lstStyle/>
          <a:p>
            <a:r>
              <a:rPr lang="en-GB"/>
              <a:t>Step 1 identifying  the Hiring needs</a:t>
            </a:r>
          </a:p>
          <a:p>
            <a:r>
              <a:rPr lang="en-GB"/>
              <a:t>Step 2 Preparing the job Description</a:t>
            </a:r>
          </a:p>
          <a:p>
            <a:r>
              <a:rPr lang="en-GB"/>
              <a:t>Step 3 Talent search</a:t>
            </a:r>
          </a:p>
          <a:p>
            <a:r>
              <a:rPr lang="en-GB"/>
              <a:t>Step 4 Screening and shortlist</a:t>
            </a:r>
          </a:p>
          <a:p>
            <a:r>
              <a:rPr lang="en-GB"/>
              <a:t>Step 5 Interviewing</a:t>
            </a:r>
          </a:p>
          <a:p>
            <a:r>
              <a:rPr lang="en-GB"/>
              <a:t>Step 6 Evaluation and offer from employment</a:t>
            </a:r>
          </a:p>
          <a:p>
            <a:r>
              <a:rPr lang="en-GB"/>
              <a:t>Step 7 Introduction and induction of the new employee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40220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AF6923-AECA-451F-8014-65DE4616B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4363271"/>
            <a:ext cx="8676222" cy="1066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19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Working with professionals Increasing the success</a:t>
            </a:r>
            <a:br>
              <a:rPr lang="en-US" sz="19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US" sz="19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 </a:t>
            </a:r>
            <a:br>
              <a:rPr lang="en-US" sz="1900" b="1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</a:br>
            <a:r>
              <a:rPr lang="en-US" sz="19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CIPD’s practices for improving and expanding the effectiveness</a:t>
            </a:r>
          </a:p>
        </p:txBody>
      </p:sp>
      <p:pic>
        <p:nvPicPr>
          <p:cNvPr id="5" name="Content Placeholder 4" descr="Diagram&#10;&#10;Description automatically generated with low confidence">
            <a:extLst>
              <a:ext uri="{FF2B5EF4-FFF2-40B4-BE49-F238E27FC236}">
                <a16:creationId xmlns:a16="http://schemas.microsoft.com/office/drawing/2014/main" id="{ED5DFBFC-B6D8-4A34-9286-12EF49F512D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491" b="19190"/>
          <a:stretch/>
        </p:blipFill>
        <p:spPr>
          <a:xfrm>
            <a:off x="20" y="10"/>
            <a:ext cx="12191980" cy="4273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6949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67C8F-C244-45A0-AE9F-A0D04F853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4363271"/>
            <a:ext cx="8676222" cy="1066801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Real life examples </a:t>
            </a:r>
          </a:p>
        </p:txBody>
      </p:sp>
      <p:pic>
        <p:nvPicPr>
          <p:cNvPr id="5" name="Picture 4" descr="Close-up of a camera lens">
            <a:extLst>
              <a:ext uri="{FF2B5EF4-FFF2-40B4-BE49-F238E27FC236}">
                <a16:creationId xmlns:a16="http://schemas.microsoft.com/office/drawing/2014/main" id="{2B99C009-7D32-48CE-B3AA-77D6931BA6A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6930" b="16930"/>
          <a:stretch/>
        </p:blipFill>
        <p:spPr>
          <a:xfrm>
            <a:off x="20" y="10"/>
            <a:ext cx="12191980" cy="4273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330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DFD4389-7FBA-4C07-8D16-30756E257AA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bg1">
                <a:tint val="45000"/>
                <a:satMod val="400000"/>
              </a:schemeClr>
            </a:duotone>
            <a:alphaModFix amt="25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8036" b="705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340952F-AA88-4452-B0CD-CE3AC9AAD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1012" y="609601"/>
            <a:ext cx="8676222" cy="320040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Questions????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804E0B-6625-4175-A615-BED27D7C7B87}"/>
              </a:ext>
            </a:extLst>
          </p:cNvPr>
          <p:cNvSpPr txBox="1"/>
          <p:nvPr/>
        </p:nvSpPr>
        <p:spPr>
          <a:xfrm>
            <a:off x="9652523" y="6657945"/>
            <a:ext cx="253947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://lsatblog.blogspot.com/2010/02/june-2010-lsat-questions-answer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3161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5D626-9CFF-4D86-86B0-07231BC9D6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4179" y="714375"/>
            <a:ext cx="3332955" cy="5076826"/>
          </a:xfrm>
        </p:spPr>
        <p:txBody>
          <a:bodyPr anchor="ctr">
            <a:normAutofit/>
          </a:bodyPr>
          <a:lstStyle/>
          <a:p>
            <a:r>
              <a:rPr lang="en-GB" sz="4000" dirty="0"/>
              <a:t>References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13" name="Rectangle 7">
            <a:extLst>
              <a:ext uri="{FF2B5EF4-FFF2-40B4-BE49-F238E27FC236}">
                <a16:creationId xmlns:a16="http://schemas.microsoft.com/office/drawing/2014/main" id="{375136A9-49F9-4DA0-A741-F065B0FA0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3356" y="0"/>
            <a:ext cx="7558643" cy="6858000"/>
          </a:xfrm>
          <a:prstGeom prst="rect">
            <a:avLst/>
          </a:prstGeom>
          <a:solidFill>
            <a:schemeClr val="bg2"/>
          </a:solidFill>
          <a:ln>
            <a:noFill/>
          </a:ln>
          <a:effectLst>
            <a:innerShdw blurRad="63500" dist="508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9">
            <a:extLst>
              <a:ext uri="{FF2B5EF4-FFF2-40B4-BE49-F238E27FC236}">
                <a16:creationId xmlns:a16="http://schemas.microsoft.com/office/drawing/2014/main" id="{B912F6C7-0423-4B6F-AECE-710C84891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446539" y="3195797"/>
            <a:ext cx="6858000" cy="466406"/>
          </a:xfrm>
          <a:prstGeom prst="rect">
            <a:avLst/>
          </a:prstGeom>
          <a:gradFill>
            <a:gsLst>
              <a:gs pos="0">
                <a:srgbClr val="363D46">
                  <a:alpha val="0"/>
                </a:srgbClr>
              </a:gs>
              <a:gs pos="100000">
                <a:srgbClr val="363D46">
                  <a:lumMod val="75000"/>
                </a:srgbClr>
              </a:gs>
            </a:gsLst>
            <a:lin ang="5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208205-03EE-4EC8-9C34-59270C1880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42336" y="0"/>
            <a:ext cx="0" cy="6858000"/>
          </a:xfrm>
          <a:prstGeom prst="line">
            <a:avLst/>
          </a:prstGeom>
          <a:solidFill>
            <a:srgbClr val="FFFFFF"/>
          </a:solidFill>
          <a:ln w="38100" cap="flat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7D470-8E03-4B79-A06D-BBB3589F8F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3738" y="1183502"/>
            <a:ext cx="6253751" cy="5076825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+mj-lt"/>
              </a:rPr>
              <a:t>BBC</a:t>
            </a:r>
            <a:r>
              <a:rPr lang="en-GB" sz="1200" i="1" dirty="0">
                <a:solidFill>
                  <a:schemeClr val="tx1"/>
                </a:solidFill>
                <a:latin typeface="+mj-lt"/>
              </a:rPr>
              <a:t>, internal factors, </a:t>
            </a:r>
            <a:r>
              <a:rPr lang="en-GB" sz="1200" dirty="0">
                <a:solidFill>
                  <a:schemeClr val="tx1"/>
                </a:solidFill>
                <a:latin typeface="+mj-lt"/>
              </a:rPr>
              <a:t>available at: </a:t>
            </a:r>
            <a:r>
              <a:rPr lang="en-GB" sz="1200" dirty="0">
                <a:solidFill>
                  <a:schemeClr val="tx1"/>
                </a:solidFill>
                <a:latin typeface="+mj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Human resources - Internal factors - National 5 Business management Revision - BBC Bitesize</a:t>
            </a:r>
            <a:endParaRPr lang="en-GB" sz="1200" dirty="0">
              <a:solidFill>
                <a:schemeClr val="tx1"/>
              </a:solidFill>
              <a:latin typeface="+mj-lt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tx1"/>
              </a:solidFill>
              <a:latin typeface="+mj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+mj-lt"/>
              </a:rPr>
              <a:t>CPID, </a:t>
            </a:r>
            <a:r>
              <a:rPr lang="en-GB" sz="1200" i="1" dirty="0">
                <a:solidFill>
                  <a:schemeClr val="tx1"/>
                </a:solidFill>
                <a:effectLst/>
                <a:latin typeface="+mj-lt"/>
              </a:rPr>
              <a:t>Championing better work and working lives, available at: </a:t>
            </a:r>
            <a:r>
              <a:rPr lang="en-GB" sz="1200" dirty="0">
                <a:solidFill>
                  <a:schemeClr val="tx1"/>
                </a:solidFill>
                <a:latin typeface="+mj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About Us | CIPD</a:t>
            </a:r>
            <a:endParaRPr lang="en-GB" sz="1200" dirty="0">
              <a:solidFill>
                <a:schemeClr val="tx1"/>
              </a:solidFill>
              <a:latin typeface="+mj-lt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tx1"/>
              </a:solidFill>
              <a:latin typeface="+mj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+mj-lt"/>
              </a:rPr>
              <a:t>IGS,</a:t>
            </a:r>
            <a:r>
              <a:rPr lang="en-GB" sz="1100" b="0" i="0" dirty="0">
                <a:solidFill>
                  <a:srgbClr val="444444"/>
                </a:solidFill>
                <a:effectLst/>
                <a:latin typeface="Open Sans" panose="020B0606030504020204" pitchFamily="34" charset="0"/>
              </a:rPr>
              <a:t> </a:t>
            </a:r>
            <a:r>
              <a:rPr lang="en-GB" sz="1100" b="0" i="1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Best 10 Top HR Companies | Ranking | Human Resources Outsourcing Firms</a:t>
            </a:r>
            <a:r>
              <a:rPr lang="en-GB" sz="1100" b="0" i="0" dirty="0">
                <a:solidFill>
                  <a:schemeClr val="tx1"/>
                </a:solidFill>
                <a:effectLst/>
                <a:latin typeface="Open Sans" panose="020B0606030504020204" pitchFamily="34" charset="0"/>
              </a:rPr>
              <a:t>, available at: </a:t>
            </a:r>
            <a:r>
              <a:rPr lang="en-GB" sz="1100" b="0" i="0" u="none" strike="noStrike" dirty="0">
                <a:solidFill>
                  <a:schemeClr val="tx1"/>
                </a:solidFill>
                <a:effectLst/>
                <a:latin typeface="Open Sans" panose="020B0606030504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https://www.airiodion.com/best-human-resources-companies/</a:t>
            </a:r>
            <a:endParaRPr lang="en-GB" sz="1200" dirty="0">
              <a:solidFill>
                <a:schemeClr val="tx1"/>
              </a:solidFill>
              <a:latin typeface="+mj-lt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tx1"/>
              </a:solidFill>
              <a:latin typeface="+mj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+mj-lt"/>
              </a:rPr>
              <a:t>Slaidshare, </a:t>
            </a:r>
            <a:r>
              <a:rPr lang="en-GB" sz="1200" i="1" dirty="0">
                <a:solidFill>
                  <a:schemeClr val="tx1"/>
                </a:solidFill>
                <a:latin typeface="+mj-lt"/>
              </a:rPr>
              <a:t>Barriers to HRP</a:t>
            </a:r>
            <a:r>
              <a:rPr lang="en-GB" sz="1200" dirty="0">
                <a:solidFill>
                  <a:schemeClr val="tx1"/>
                </a:solidFill>
                <a:latin typeface="+mj-lt"/>
              </a:rPr>
              <a:t>, available at:</a:t>
            </a:r>
            <a:r>
              <a:rPr lang="en-GB" sz="1200" dirty="0">
                <a:solidFill>
                  <a:schemeClr val="tx1"/>
                </a:solidFill>
                <a:latin typeface="+mj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 </a:t>
            </a:r>
            <a:r>
              <a:rPr lang="en-GB" sz="1200" dirty="0" err="1">
                <a:solidFill>
                  <a:schemeClr val="tx1"/>
                </a:solidFill>
                <a:latin typeface="+mj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hrp</a:t>
            </a:r>
            <a:r>
              <a:rPr lang="en-GB" sz="1200" dirty="0">
                <a:solidFill>
                  <a:schemeClr val="tx1"/>
                </a:solidFill>
                <a:latin typeface="+mj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(slideshare.net)</a:t>
            </a:r>
            <a:endParaRPr lang="en-GB" sz="1200" dirty="0">
              <a:solidFill>
                <a:schemeClr val="tx1"/>
              </a:solidFill>
              <a:latin typeface="+mj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+mj-lt"/>
              </a:rPr>
              <a:t>Tutur2u, </a:t>
            </a:r>
            <a:r>
              <a:rPr lang="en-GB" sz="1200" i="1" dirty="0">
                <a:effectLst/>
                <a:latin typeface="+mj-lt"/>
              </a:rPr>
              <a:t>Balanced Scorecard (Kaplan &amp; Norton), available at</a:t>
            </a:r>
            <a:r>
              <a:rPr lang="en-GB" sz="1200" b="1" i="1" dirty="0">
                <a:effectLst/>
                <a:latin typeface="+mj-lt"/>
              </a:rPr>
              <a:t>: </a:t>
            </a:r>
            <a:r>
              <a:rPr lang="en-GB" sz="1100" dirty="0">
                <a:solidFill>
                  <a:schemeClr val="tx1"/>
                </a:solidFill>
                <a:latin typeface="+mj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Balanced Scorecard (Kaplan &amp; Norton) | tutor2u</a:t>
            </a:r>
            <a:endParaRPr lang="en-GB" sz="1100" dirty="0">
              <a:solidFill>
                <a:schemeClr val="tx1"/>
              </a:solidFill>
              <a:latin typeface="+mj-lt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100" dirty="0">
              <a:solidFill>
                <a:schemeClr val="tx1"/>
              </a:solidFill>
              <a:latin typeface="+mj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tx1"/>
                </a:solidFill>
                <a:latin typeface="+mj-lt"/>
              </a:rPr>
              <a:t>Workable 2019, </a:t>
            </a:r>
            <a:r>
              <a:rPr lang="en-GB" sz="1200" i="1" dirty="0">
                <a:solidFill>
                  <a:schemeClr val="tx1"/>
                </a:solidFill>
                <a:latin typeface="+mj-lt"/>
              </a:rPr>
              <a:t>What is human resource (HR)?</a:t>
            </a:r>
            <a:r>
              <a:rPr lang="en-GB" sz="1200" dirty="0">
                <a:solidFill>
                  <a:schemeClr val="tx1"/>
                </a:solidFill>
                <a:latin typeface="+mj-lt"/>
              </a:rPr>
              <a:t>, Available at: </a:t>
            </a:r>
            <a:r>
              <a:rPr lang="en-GB" sz="1200" dirty="0">
                <a:solidFill>
                  <a:schemeClr val="tx1"/>
                </a:solidFill>
                <a:latin typeface="+mj-lt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is Human Resources (HR)? [definition and more] – Workable</a:t>
            </a:r>
            <a:endParaRPr lang="en-GB" sz="1200" dirty="0">
              <a:solidFill>
                <a:schemeClr val="tx1"/>
              </a:solidFill>
              <a:latin typeface="+mj-lt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tx1"/>
              </a:solidFill>
              <a:latin typeface="+mj-l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1200" i="1" dirty="0">
                <a:solidFill>
                  <a:schemeClr val="tx1"/>
                </a:solidFill>
                <a:latin typeface="+mj-lt"/>
              </a:rPr>
              <a:t>Workable 2019, The most important HR skills and how to master them</a:t>
            </a:r>
            <a:r>
              <a:rPr lang="en-GB" sz="1200" dirty="0">
                <a:solidFill>
                  <a:schemeClr val="tx1"/>
                </a:solidFill>
                <a:latin typeface="+mj-lt"/>
              </a:rPr>
              <a:t>, available at: </a:t>
            </a:r>
            <a:r>
              <a:rPr lang="en-GB" sz="1200" dirty="0">
                <a:solidFill>
                  <a:schemeClr val="tx1"/>
                </a:solidFill>
                <a:latin typeface="+mj-lt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most important HR skills and how to master them (workable.com)</a:t>
            </a:r>
            <a:endParaRPr lang="en-GB" sz="1200" dirty="0">
              <a:solidFill>
                <a:schemeClr val="tx1"/>
              </a:solidFill>
              <a:latin typeface="+mj-lt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tx1"/>
              </a:solidFill>
              <a:effectLst/>
              <a:latin typeface="+mj-lt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tx1"/>
              </a:solidFill>
              <a:latin typeface="+mj-lt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 b="1" i="1" dirty="0">
              <a:solidFill>
                <a:schemeClr val="tx1"/>
              </a:solidFill>
              <a:effectLst/>
              <a:latin typeface="+mj-lt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78162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TM03457485[[fn=Mesh]]</Template>
  <TotalTime>2301</TotalTime>
  <Words>707</Words>
  <Application>Microsoft Office PowerPoint</Application>
  <PresentationFormat>Widescreen</PresentationFormat>
  <Paragraphs>96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Century Gothic</vt:lpstr>
      <vt:lpstr>Open Sans</vt:lpstr>
      <vt:lpstr>Times New Roman</vt:lpstr>
      <vt:lpstr>Wingdings</vt:lpstr>
      <vt:lpstr>Mesh</vt:lpstr>
      <vt:lpstr>HR proffesional</vt:lpstr>
      <vt:lpstr>Table of contain </vt:lpstr>
      <vt:lpstr>What HR is and what they do?</vt:lpstr>
      <vt:lpstr>effective HRM</vt:lpstr>
      <vt:lpstr>CIPD -championing better work and working lives </vt:lpstr>
      <vt:lpstr>CIPD professional map</vt:lpstr>
      <vt:lpstr>Environmental impact HRM?</vt:lpstr>
      <vt:lpstr>The main function of Human resources is …  to find the right applicants and hiring people the process depend of the size and  it’s type of work</vt:lpstr>
      <vt:lpstr>Working with professionals Increasing the success   CIPD’s practices for improving and expanding the effectiveness</vt:lpstr>
      <vt:lpstr>Real life examples </vt:lpstr>
      <vt:lpstr>Questions????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HR proffesional</dc:title>
  <dc:creator>Zlatina Kircheva</dc:creator>
  <cp:lastModifiedBy>Zlatina Kircheva</cp:lastModifiedBy>
  <cp:revision>1</cp:revision>
  <dcterms:created xsi:type="dcterms:W3CDTF">2021-10-20T09:45:56Z</dcterms:created>
  <dcterms:modified xsi:type="dcterms:W3CDTF">2021-10-22T13:50:46Z</dcterms:modified>
</cp:coreProperties>
</file>