
<file path=[Content_Types].xml><?xml version="1.0" encoding="utf-8"?>
<Types xmlns="http://schemas.openxmlformats.org/package/2006/content-types">
  <Default Extension="emf" ContentType="image/x-emf"/>
  <Default Extension="gif" ContentType="image/gif"/>
  <Default Extension="jfif" ContentType="image/jpeg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5"/>
  </p:sldMasterIdLst>
  <p:notesMasterIdLst>
    <p:notesMasterId r:id="rId79"/>
  </p:notesMasterIdLst>
  <p:handoutMasterIdLst>
    <p:handoutMasterId r:id="rId80"/>
  </p:handoutMasterIdLst>
  <p:sldIdLst>
    <p:sldId id="332" r:id="rId6"/>
    <p:sldId id="354" r:id="rId7"/>
    <p:sldId id="331" r:id="rId8"/>
    <p:sldId id="345" r:id="rId9"/>
    <p:sldId id="339" r:id="rId10"/>
    <p:sldId id="347" r:id="rId11"/>
    <p:sldId id="340" r:id="rId12"/>
    <p:sldId id="335" r:id="rId13"/>
    <p:sldId id="272" r:id="rId14"/>
    <p:sldId id="274" r:id="rId15"/>
    <p:sldId id="328" r:id="rId16"/>
    <p:sldId id="289" r:id="rId17"/>
    <p:sldId id="290" r:id="rId18"/>
    <p:sldId id="291" r:id="rId19"/>
    <p:sldId id="292" r:id="rId20"/>
    <p:sldId id="309" r:id="rId21"/>
    <p:sldId id="275" r:id="rId22"/>
    <p:sldId id="276" r:id="rId23"/>
    <p:sldId id="286" r:id="rId24"/>
    <p:sldId id="287" r:id="rId25"/>
    <p:sldId id="311" r:id="rId26"/>
    <p:sldId id="288" r:id="rId27"/>
    <p:sldId id="277" r:id="rId28"/>
    <p:sldId id="273" r:id="rId29"/>
    <p:sldId id="278" r:id="rId30"/>
    <p:sldId id="285" r:id="rId31"/>
    <p:sldId id="279" r:id="rId32"/>
    <p:sldId id="280" r:id="rId33"/>
    <p:sldId id="282" r:id="rId34"/>
    <p:sldId id="312" r:id="rId35"/>
    <p:sldId id="351" r:id="rId36"/>
    <p:sldId id="283" r:id="rId37"/>
    <p:sldId id="284" r:id="rId38"/>
    <p:sldId id="297" r:id="rId39"/>
    <p:sldId id="352" r:id="rId40"/>
    <p:sldId id="349" r:id="rId41"/>
    <p:sldId id="271" r:id="rId42"/>
    <p:sldId id="269" r:id="rId43"/>
    <p:sldId id="301" r:id="rId44"/>
    <p:sldId id="302" r:id="rId45"/>
    <p:sldId id="310" r:id="rId46"/>
    <p:sldId id="296" r:id="rId47"/>
    <p:sldId id="350" r:id="rId48"/>
    <p:sldId id="300" r:id="rId49"/>
    <p:sldId id="305" r:id="rId50"/>
    <p:sldId id="317" r:id="rId51"/>
    <p:sldId id="314" r:id="rId52"/>
    <p:sldId id="315" r:id="rId53"/>
    <p:sldId id="353" r:id="rId54"/>
    <p:sldId id="313" r:id="rId55"/>
    <p:sldId id="323" r:id="rId56"/>
    <p:sldId id="324" r:id="rId57"/>
    <p:sldId id="325" r:id="rId58"/>
    <p:sldId id="327" r:id="rId59"/>
    <p:sldId id="326" r:id="rId60"/>
    <p:sldId id="322" r:id="rId61"/>
    <p:sldId id="320" r:id="rId62"/>
    <p:sldId id="321" r:id="rId63"/>
    <p:sldId id="348" r:id="rId64"/>
    <p:sldId id="270" r:id="rId65"/>
    <p:sldId id="293" r:id="rId66"/>
    <p:sldId id="299" r:id="rId67"/>
    <p:sldId id="268" r:id="rId68"/>
    <p:sldId id="295" r:id="rId69"/>
    <p:sldId id="346" r:id="rId70"/>
    <p:sldId id="319" r:id="rId71"/>
    <p:sldId id="343" r:id="rId72"/>
    <p:sldId id="304" r:id="rId73"/>
    <p:sldId id="306" r:id="rId74"/>
    <p:sldId id="307" r:id="rId75"/>
    <p:sldId id="308" r:id="rId76"/>
    <p:sldId id="258" r:id="rId77"/>
    <p:sldId id="329" r:id="rId78"/>
  </p:sldIdLst>
  <p:sldSz cx="9144000" cy="5143500" type="screen16x9"/>
  <p:notesSz cx="6797675" cy="9928225"/>
  <p:defaultTextStyle>
    <a:defPPr>
      <a:defRPr lang="en-GB"/>
    </a:defPPr>
    <a:lvl1pPr algn="l" defTabSz="851942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1pPr>
    <a:lvl2pPr marL="425178" indent="31731" algn="l" defTabSz="851942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2pPr>
    <a:lvl3pPr marL="851942" indent="61873" algn="l" defTabSz="851942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3pPr>
    <a:lvl4pPr marL="1278703" indent="92016" algn="l" defTabSz="851942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4pPr>
    <a:lvl5pPr marL="1705470" indent="122159" algn="l" defTabSz="851942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5pPr>
    <a:lvl6pPr marL="2284536" algn="l" defTabSz="913814" rtl="0" eaLnBrk="1" latinLnBrk="0" hangingPunct="1">
      <a:defRPr sz="1700" kern="1200">
        <a:solidFill>
          <a:schemeClr val="tx1"/>
        </a:solidFill>
        <a:latin typeface="Arial" charset="0"/>
        <a:ea typeface="+mn-ea"/>
        <a:cs typeface="+mn-cs"/>
      </a:defRPr>
    </a:lvl6pPr>
    <a:lvl7pPr marL="2741442" algn="l" defTabSz="913814" rtl="0" eaLnBrk="1" latinLnBrk="0" hangingPunct="1">
      <a:defRPr sz="1700" kern="1200">
        <a:solidFill>
          <a:schemeClr val="tx1"/>
        </a:solidFill>
        <a:latin typeface="Arial" charset="0"/>
        <a:ea typeface="+mn-ea"/>
        <a:cs typeface="+mn-cs"/>
      </a:defRPr>
    </a:lvl7pPr>
    <a:lvl8pPr marL="3198350" algn="l" defTabSz="913814" rtl="0" eaLnBrk="1" latinLnBrk="0" hangingPunct="1">
      <a:defRPr sz="1700" kern="1200">
        <a:solidFill>
          <a:schemeClr val="tx1"/>
        </a:solidFill>
        <a:latin typeface="Arial" charset="0"/>
        <a:ea typeface="+mn-ea"/>
        <a:cs typeface="+mn-cs"/>
      </a:defRPr>
    </a:lvl8pPr>
    <a:lvl9pPr marL="3655257" algn="l" defTabSz="913814" rtl="0" eaLnBrk="1" latinLnBrk="0" hangingPunct="1">
      <a:defRPr sz="17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58E52EB3-C8A1-45DD-8755-F92B7B5455BE}">
          <p14:sldIdLst>
            <p14:sldId id="332"/>
            <p14:sldId id="354"/>
            <p14:sldId id="331"/>
            <p14:sldId id="345"/>
            <p14:sldId id="339"/>
            <p14:sldId id="347"/>
            <p14:sldId id="340"/>
            <p14:sldId id="335"/>
            <p14:sldId id="272"/>
            <p14:sldId id="274"/>
            <p14:sldId id="328"/>
            <p14:sldId id="289"/>
            <p14:sldId id="290"/>
            <p14:sldId id="291"/>
            <p14:sldId id="292"/>
            <p14:sldId id="309"/>
            <p14:sldId id="275"/>
            <p14:sldId id="276"/>
            <p14:sldId id="286"/>
            <p14:sldId id="287"/>
            <p14:sldId id="311"/>
            <p14:sldId id="288"/>
            <p14:sldId id="277"/>
            <p14:sldId id="273"/>
            <p14:sldId id="278"/>
            <p14:sldId id="285"/>
            <p14:sldId id="279"/>
            <p14:sldId id="280"/>
            <p14:sldId id="282"/>
            <p14:sldId id="312"/>
            <p14:sldId id="351"/>
            <p14:sldId id="283"/>
            <p14:sldId id="284"/>
            <p14:sldId id="297"/>
            <p14:sldId id="352"/>
            <p14:sldId id="349"/>
            <p14:sldId id="271"/>
            <p14:sldId id="269"/>
            <p14:sldId id="301"/>
            <p14:sldId id="302"/>
            <p14:sldId id="310"/>
            <p14:sldId id="296"/>
            <p14:sldId id="350"/>
            <p14:sldId id="300"/>
            <p14:sldId id="305"/>
            <p14:sldId id="317"/>
            <p14:sldId id="314"/>
            <p14:sldId id="315"/>
            <p14:sldId id="353"/>
            <p14:sldId id="313"/>
            <p14:sldId id="323"/>
            <p14:sldId id="324"/>
            <p14:sldId id="325"/>
            <p14:sldId id="327"/>
            <p14:sldId id="326"/>
            <p14:sldId id="322"/>
            <p14:sldId id="320"/>
            <p14:sldId id="321"/>
            <p14:sldId id="348"/>
            <p14:sldId id="270"/>
            <p14:sldId id="293"/>
            <p14:sldId id="299"/>
            <p14:sldId id="268"/>
            <p14:sldId id="295"/>
            <p14:sldId id="346"/>
            <p14:sldId id="319"/>
            <p14:sldId id="343"/>
            <p14:sldId id="304"/>
            <p14:sldId id="306"/>
            <p14:sldId id="307"/>
            <p14:sldId id="308"/>
            <p14:sldId id="258"/>
            <p14:sldId id="32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041" userDrawn="1">
          <p15:clr>
            <a:srgbClr val="A4A3A4"/>
          </p15:clr>
        </p15:guide>
        <p15:guide id="2" pos="2721" userDrawn="1">
          <p15:clr>
            <a:srgbClr val="A4A3A4"/>
          </p15:clr>
        </p15:guide>
        <p15:guide id="3" orient="horz" pos="1620" userDrawn="1">
          <p15:clr>
            <a:srgbClr val="A4A3A4"/>
          </p15:clr>
        </p15:guide>
        <p15:guide id="4" pos="287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eer Melissa" initials="BM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clrMode="gray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022E"/>
    <a:srgbClr val="CE2256"/>
    <a:srgbClr val="FDDD3E"/>
    <a:srgbClr val="13022D"/>
    <a:srgbClr val="120228"/>
    <a:srgbClr val="000000"/>
    <a:srgbClr val="FFFFFF"/>
    <a:srgbClr val="A6A6A6"/>
    <a:srgbClr val="005C7E"/>
    <a:srgbClr val="F582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3" autoAdjust="0"/>
    <p:restoredTop sz="80510" autoAdjust="0"/>
  </p:normalViewPr>
  <p:slideViewPr>
    <p:cSldViewPr snapToGrid="0" snapToObjects="1">
      <p:cViewPr varScale="1">
        <p:scale>
          <a:sx n="148" d="100"/>
          <a:sy n="148" d="100"/>
        </p:scale>
        <p:origin x="640" y="184"/>
      </p:cViewPr>
      <p:guideLst>
        <p:guide orient="horz" pos="2041"/>
        <p:guide pos="2721"/>
        <p:guide orient="horz" pos="1620"/>
        <p:guide pos="2879"/>
      </p:guideLst>
    </p:cSldViewPr>
  </p:slideViewPr>
  <p:outlineViewPr>
    <p:cViewPr>
      <p:scale>
        <a:sx n="33" d="100"/>
        <a:sy n="33" d="100"/>
      </p:scale>
      <p:origin x="24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48" d="100"/>
          <a:sy n="48" d="100"/>
        </p:scale>
        <p:origin x="-3072" y="-10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84" Type="http://schemas.openxmlformats.org/officeDocument/2006/relationships/theme" Target="theme/theme1.xml"/><Relationship Id="rId16" Type="http://schemas.openxmlformats.org/officeDocument/2006/relationships/slide" Target="slides/slide11.xml"/><Relationship Id="rId11" Type="http://schemas.openxmlformats.org/officeDocument/2006/relationships/slide" Target="slides/slide6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74" Type="http://schemas.openxmlformats.org/officeDocument/2006/relationships/slide" Target="slides/slide69.xml"/><Relationship Id="rId79" Type="http://schemas.openxmlformats.org/officeDocument/2006/relationships/notesMaster" Target="notesMasters/notesMaster1.xml"/><Relationship Id="rId5" Type="http://schemas.openxmlformats.org/officeDocument/2006/relationships/slideMaster" Target="slideMasters/slideMaster1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77" Type="http://schemas.openxmlformats.org/officeDocument/2006/relationships/slide" Target="slides/slide72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80" Type="http://schemas.openxmlformats.org/officeDocument/2006/relationships/handoutMaster" Target="handoutMasters/handoutMaster1.xml"/><Relationship Id="rId85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slide" Target="slides/slide70.xml"/><Relationship Id="rId83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slide" Target="slides/slide68.xml"/><Relationship Id="rId78" Type="http://schemas.openxmlformats.org/officeDocument/2006/relationships/slide" Target="slides/slide73.xml"/><Relationship Id="rId81" Type="http://schemas.openxmlformats.org/officeDocument/2006/relationships/commentAuthors" Target="commentAuthor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slide" Target="slides/slide71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2" Type="http://schemas.openxmlformats.org/officeDocument/2006/relationships/customXml" Target="../customXml/item2.xml"/><Relationship Id="rId29" Type="http://schemas.openxmlformats.org/officeDocument/2006/relationships/slide" Target="slides/slide24.xml"/><Relationship Id="rId24" Type="http://schemas.openxmlformats.org/officeDocument/2006/relationships/slide" Target="slides/slide19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66" Type="http://schemas.openxmlformats.org/officeDocument/2006/relationships/slide" Target="slides/slide61.xml"/><Relationship Id="rId61" Type="http://schemas.openxmlformats.org/officeDocument/2006/relationships/slide" Target="slides/slide56.xml"/><Relationship Id="rId8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/RNET\Tech\Project_Technical\Standard\PJ100233\708202\New%20Structure%20K%20Drive\Novel%20Diagnostics\Technical%20Data\1.1%20Detonics\2021_Detonics%20Trial\Analysis\hetV%20Analysis\allTrace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smoothMarker"/>
        <c:varyColors val="0"/>
        <c:ser>
          <c:idx val="1"/>
          <c:order val="1"/>
          <c:tx>
            <c:strRef>
              <c:f>All_Flyer_Plate!$E$1</c:f>
              <c:strCache>
                <c:ptCount val="1"/>
                <c:pt idx="0">
                  <c:v>Shot09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strRef>
              <c:f>All_Flyer_Plate!$F:$F</c:f>
              <c:strCache>
                <c:ptCount val="27"/>
                <c:pt idx="1">
                  <c:v>corrected time</c:v>
                </c:pt>
                <c:pt idx="2">
                  <c:v>0.00E+00</c:v>
                </c:pt>
                <c:pt idx="3">
                  <c:v>7.50E-09</c:v>
                </c:pt>
                <c:pt idx="4">
                  <c:v>1.50E-08</c:v>
                </c:pt>
                <c:pt idx="5">
                  <c:v>2.25E-08</c:v>
                </c:pt>
                <c:pt idx="6">
                  <c:v>3.00E-08</c:v>
                </c:pt>
                <c:pt idx="7">
                  <c:v>3.75E-08</c:v>
                </c:pt>
                <c:pt idx="8">
                  <c:v>4.50E-08</c:v>
                </c:pt>
                <c:pt idx="9">
                  <c:v>5.25E-08</c:v>
                </c:pt>
                <c:pt idx="10">
                  <c:v>6.00E-08</c:v>
                </c:pt>
                <c:pt idx="11">
                  <c:v>6.75E-08</c:v>
                </c:pt>
                <c:pt idx="12">
                  <c:v>7.50E-08</c:v>
                </c:pt>
                <c:pt idx="13">
                  <c:v>8.25E-08</c:v>
                </c:pt>
                <c:pt idx="14">
                  <c:v>9.00E-08</c:v>
                </c:pt>
                <c:pt idx="15">
                  <c:v>9.75E-08</c:v>
                </c:pt>
                <c:pt idx="16">
                  <c:v>1.05E-07</c:v>
                </c:pt>
                <c:pt idx="17">
                  <c:v>1.12E-07</c:v>
                </c:pt>
                <c:pt idx="18">
                  <c:v>1.20E-07</c:v>
                </c:pt>
                <c:pt idx="19">
                  <c:v>1.28E-07</c:v>
                </c:pt>
                <c:pt idx="20">
                  <c:v>1.35E-07</c:v>
                </c:pt>
                <c:pt idx="21">
                  <c:v>1.43E-07</c:v>
                </c:pt>
                <c:pt idx="22">
                  <c:v>1.50E-07</c:v>
                </c:pt>
                <c:pt idx="23">
                  <c:v>1.58E-07</c:v>
                </c:pt>
                <c:pt idx="24">
                  <c:v>1.65E-07</c:v>
                </c:pt>
                <c:pt idx="25">
                  <c:v>1.73E-07</c:v>
                </c:pt>
                <c:pt idx="26">
                  <c:v>1.80E-07</c:v>
                </c:pt>
              </c:strCache>
            </c:strRef>
          </c:xVal>
          <c:yVal>
            <c:numRef>
              <c:f>All_Flyer_Plate!$H:$H</c:f>
              <c:numCache>
                <c:formatCode>General</c:formatCode>
                <c:ptCount val="1048576"/>
                <c:pt idx="1">
                  <c:v>0</c:v>
                </c:pt>
                <c:pt idx="2">
                  <c:v>0</c:v>
                </c:pt>
                <c:pt idx="3">
                  <c:v>0.20047000000022308</c:v>
                </c:pt>
                <c:pt idx="4">
                  <c:v>0.88709000000017113</c:v>
                </c:pt>
                <c:pt idx="5">
                  <c:v>2706.5</c:v>
                </c:pt>
                <c:pt idx="6">
                  <c:v>2706.5</c:v>
                </c:pt>
                <c:pt idx="7">
                  <c:v>3077.3902550000003</c:v>
                </c:pt>
                <c:pt idx="8">
                  <c:v>3080.9996620000002</c:v>
                </c:pt>
                <c:pt idx="9">
                  <c:v>3085.5068839999999</c:v>
                </c:pt>
                <c:pt idx="10">
                  <c:v>3095.8057450000001</c:v>
                </c:pt>
                <c:pt idx="11">
                  <c:v>3328.377614</c:v>
                </c:pt>
                <c:pt idx="12">
                  <c:v>3330.590717</c:v>
                </c:pt>
                <c:pt idx="13">
                  <c:v>3613.1305200000002</c:v>
                </c:pt>
                <c:pt idx="14">
                  <c:v>3613.040759</c:v>
                </c:pt>
                <c:pt idx="15">
                  <c:v>3612.8894179999998</c:v>
                </c:pt>
                <c:pt idx="16">
                  <c:v>3847.6061600000003</c:v>
                </c:pt>
                <c:pt idx="17">
                  <c:v>3852.48866</c:v>
                </c:pt>
                <c:pt idx="18">
                  <c:v>3855.06133</c:v>
                </c:pt>
                <c:pt idx="19">
                  <c:v>3948.42607</c:v>
                </c:pt>
                <c:pt idx="20">
                  <c:v>4072.56142</c:v>
                </c:pt>
                <c:pt idx="21">
                  <c:v>4073.23749</c:v>
                </c:pt>
                <c:pt idx="22">
                  <c:v>4271.9567900000002</c:v>
                </c:pt>
                <c:pt idx="23">
                  <c:v>4272.8675400000002</c:v>
                </c:pt>
                <c:pt idx="24">
                  <c:v>4272.17274</c:v>
                </c:pt>
                <c:pt idx="25">
                  <c:v>4333.9672499999997</c:v>
                </c:pt>
                <c:pt idx="26">
                  <c:v>4260.80303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60AE-4178-96E4-7CA1F9F78DE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338088463"/>
        <c:axId val="1338096783"/>
        <c:extLst>
          <c:ext xmlns:c15="http://schemas.microsoft.com/office/drawing/2012/chart" uri="{02D57815-91ED-43cb-92C2-25804820EDAC}">
            <c15:filteredScatte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All_Flyer_Plate!$A$1</c15:sqref>
                        </c15:formulaRef>
                      </c:ext>
                    </c:extLst>
                    <c:strCache>
                      <c:ptCount val="1"/>
                      <c:pt idx="0">
                        <c:v>Shot08</c:v>
                      </c:pt>
                    </c:strCache>
                  </c:strRef>
                </c:tx>
                <c:spPr>
                  <a:ln w="19050" cap="rnd">
                    <a:solidFill>
                      <a:schemeClr val="accent1"/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strRef>
                    <c:extLst>
                      <c:ext uri="{02D57815-91ED-43cb-92C2-25804820EDAC}">
                        <c15:formulaRef>
                          <c15:sqref>All_Flyer_Plate!$B:$B</c15:sqref>
                        </c15:formulaRef>
                      </c:ext>
                    </c:extLst>
                    <c:strCache>
                      <c:ptCount val="346"/>
                      <c:pt idx="1">
                        <c:v>corrected time</c:v>
                      </c:pt>
                      <c:pt idx="2">
                        <c:v>0.00E+00</c:v>
                      </c:pt>
                      <c:pt idx="3">
                        <c:v>2.25E-08</c:v>
                      </c:pt>
                      <c:pt idx="4">
                        <c:v>4.50E-08</c:v>
                      </c:pt>
                      <c:pt idx="5">
                        <c:v>6.75E-08</c:v>
                      </c:pt>
                      <c:pt idx="6">
                        <c:v>9.00E-08</c:v>
                      </c:pt>
                      <c:pt idx="7">
                        <c:v>1.13E-07</c:v>
                      </c:pt>
                      <c:pt idx="8">
                        <c:v>1.35E-07</c:v>
                      </c:pt>
                      <c:pt idx="9">
                        <c:v>1.58E-07</c:v>
                      </c:pt>
                      <c:pt idx="10">
                        <c:v>1.80E-07</c:v>
                      </c:pt>
                      <c:pt idx="11">
                        <c:v>2.03E-07</c:v>
                      </c:pt>
                      <c:pt idx="12">
                        <c:v>2.25E-07</c:v>
                      </c:pt>
                      <c:pt idx="13">
                        <c:v>2.48E-07</c:v>
                      </c:pt>
                      <c:pt idx="14">
                        <c:v>2.70E-07</c:v>
                      </c:pt>
                      <c:pt idx="15">
                        <c:v>2.93E-07</c:v>
                      </c:pt>
                      <c:pt idx="16">
                        <c:v>3.15E-07</c:v>
                      </c:pt>
                      <c:pt idx="17">
                        <c:v>3.38E-07</c:v>
                      </c:pt>
                      <c:pt idx="18">
                        <c:v>3.60E-07</c:v>
                      </c:pt>
                      <c:pt idx="19">
                        <c:v>3.83E-07</c:v>
                      </c:pt>
                      <c:pt idx="20">
                        <c:v>4.05E-07</c:v>
                      </c:pt>
                      <c:pt idx="21">
                        <c:v>4.28E-07</c:v>
                      </c:pt>
                      <c:pt idx="22">
                        <c:v>4.50E-07</c:v>
                      </c:pt>
                      <c:pt idx="23">
                        <c:v>4.73E-07</c:v>
                      </c:pt>
                      <c:pt idx="24">
                        <c:v>4.95E-07</c:v>
                      </c:pt>
                      <c:pt idx="25">
                        <c:v>5.18E-07</c:v>
                      </c:pt>
                      <c:pt idx="26">
                        <c:v>5.40E-07</c:v>
                      </c:pt>
                      <c:pt idx="27">
                        <c:v>5.63E-07</c:v>
                      </c:pt>
                      <c:pt idx="28">
                        <c:v>5.85E-07</c:v>
                      </c:pt>
                      <c:pt idx="29">
                        <c:v>6.08E-07</c:v>
                      </c:pt>
                      <c:pt idx="30">
                        <c:v>6.30E-07</c:v>
                      </c:pt>
                      <c:pt idx="31">
                        <c:v>6.53E-07</c:v>
                      </c:pt>
                      <c:pt idx="32">
                        <c:v>6.75E-07</c:v>
                      </c:pt>
                      <c:pt idx="33">
                        <c:v>6.98E-07</c:v>
                      </c:pt>
                      <c:pt idx="34">
                        <c:v>7.20E-07</c:v>
                      </c:pt>
                      <c:pt idx="35">
                        <c:v>7.43E-07</c:v>
                      </c:pt>
                      <c:pt idx="36">
                        <c:v>7.65E-07</c:v>
                      </c:pt>
                      <c:pt idx="37">
                        <c:v>7.88E-07</c:v>
                      </c:pt>
                      <c:pt idx="38">
                        <c:v>8.10E-07</c:v>
                      </c:pt>
                      <c:pt idx="39">
                        <c:v>8.33E-07</c:v>
                      </c:pt>
                      <c:pt idx="40">
                        <c:v>1.64E-06</c:v>
                      </c:pt>
                      <c:pt idx="41">
                        <c:v>1.66E-06</c:v>
                      </c:pt>
                      <c:pt idx="42">
                        <c:v>1.69E-06</c:v>
                      </c:pt>
                      <c:pt idx="43">
                        <c:v>1.71E-06</c:v>
                      </c:pt>
                      <c:pt idx="44">
                        <c:v>1.73E-06</c:v>
                      </c:pt>
                      <c:pt idx="45">
                        <c:v>1.75E-06</c:v>
                      </c:pt>
                      <c:pt idx="46">
                        <c:v>1.78E-06</c:v>
                      </c:pt>
                      <c:pt idx="47">
                        <c:v>1.80E-06</c:v>
                      </c:pt>
                      <c:pt idx="48">
                        <c:v>1.82E-06</c:v>
                      </c:pt>
                      <c:pt idx="49">
                        <c:v>1.84E-06</c:v>
                      </c:pt>
                      <c:pt idx="50">
                        <c:v>1.87E-06</c:v>
                      </c:pt>
                      <c:pt idx="51">
                        <c:v>1.89E-06</c:v>
                      </c:pt>
                      <c:pt idx="52">
                        <c:v>1.91E-06</c:v>
                      </c:pt>
                      <c:pt idx="53">
                        <c:v>1.93E-06</c:v>
                      </c:pt>
                      <c:pt idx="54">
                        <c:v>1.96E-06</c:v>
                      </c:pt>
                      <c:pt idx="55">
                        <c:v>1.98E-06</c:v>
                      </c:pt>
                      <c:pt idx="56">
                        <c:v>2.00E-06</c:v>
                      </c:pt>
                      <c:pt idx="57">
                        <c:v>2.02E-06</c:v>
                      </c:pt>
                      <c:pt idx="58">
                        <c:v>2.05E-06</c:v>
                      </c:pt>
                      <c:pt idx="59">
                        <c:v>2.07E-06</c:v>
                      </c:pt>
                      <c:pt idx="60">
                        <c:v>2.09E-06</c:v>
                      </c:pt>
                      <c:pt idx="61">
                        <c:v>2.11E-06</c:v>
                      </c:pt>
                      <c:pt idx="62">
                        <c:v>2.14E-06</c:v>
                      </c:pt>
                      <c:pt idx="63">
                        <c:v>2.16E-06</c:v>
                      </c:pt>
                      <c:pt idx="64">
                        <c:v>2.18E-06</c:v>
                      </c:pt>
                      <c:pt idx="65">
                        <c:v>2.20E-06</c:v>
                      </c:pt>
                      <c:pt idx="66">
                        <c:v>2.23E-06</c:v>
                      </c:pt>
                      <c:pt idx="67">
                        <c:v>2.25E-06</c:v>
                      </c:pt>
                      <c:pt idx="68">
                        <c:v>2.27E-06</c:v>
                      </c:pt>
                      <c:pt idx="69">
                        <c:v>2.29E-06</c:v>
                      </c:pt>
                      <c:pt idx="70">
                        <c:v>2.32E-06</c:v>
                      </c:pt>
                      <c:pt idx="71">
                        <c:v>2.34E-06</c:v>
                      </c:pt>
                      <c:pt idx="72">
                        <c:v>2.36E-06</c:v>
                      </c:pt>
                      <c:pt idx="73">
                        <c:v>2.38E-06</c:v>
                      </c:pt>
                      <c:pt idx="74">
                        <c:v>2.41E-06</c:v>
                      </c:pt>
                      <c:pt idx="75">
                        <c:v>2.43E-06</c:v>
                      </c:pt>
                      <c:pt idx="76">
                        <c:v>2.45E-06</c:v>
                      </c:pt>
                      <c:pt idx="77">
                        <c:v>2.47E-06</c:v>
                      </c:pt>
                      <c:pt idx="78">
                        <c:v>2.50E-06</c:v>
                      </c:pt>
                      <c:pt idx="79">
                        <c:v>2.52E-06</c:v>
                      </c:pt>
                      <c:pt idx="80">
                        <c:v>2.54E-06</c:v>
                      </c:pt>
                      <c:pt idx="81">
                        <c:v>2.56E-06</c:v>
                      </c:pt>
                      <c:pt idx="82">
                        <c:v>2.59E-06</c:v>
                      </c:pt>
                      <c:pt idx="83">
                        <c:v>2.61E-06</c:v>
                      </c:pt>
                      <c:pt idx="84">
                        <c:v>2.63E-06</c:v>
                      </c:pt>
                      <c:pt idx="85">
                        <c:v>2.65E-06</c:v>
                      </c:pt>
                      <c:pt idx="86">
                        <c:v>2.68E-06</c:v>
                      </c:pt>
                      <c:pt idx="87">
                        <c:v>2.70E-06</c:v>
                      </c:pt>
                      <c:pt idx="88">
                        <c:v>2.72E-06</c:v>
                      </c:pt>
                      <c:pt idx="89">
                        <c:v>2.74E-06</c:v>
                      </c:pt>
                      <c:pt idx="90">
                        <c:v>2.77E-06</c:v>
                      </c:pt>
                      <c:pt idx="91">
                        <c:v>2.79E-06</c:v>
                      </c:pt>
                      <c:pt idx="92">
                        <c:v>2.81E-06</c:v>
                      </c:pt>
                      <c:pt idx="93">
                        <c:v>2.83E-06</c:v>
                      </c:pt>
                      <c:pt idx="94">
                        <c:v>2.86E-06</c:v>
                      </c:pt>
                      <c:pt idx="95">
                        <c:v>2.88E-06</c:v>
                      </c:pt>
                      <c:pt idx="96">
                        <c:v>2.90E-06</c:v>
                      </c:pt>
                      <c:pt idx="97">
                        <c:v>2.92E-06</c:v>
                      </c:pt>
                      <c:pt idx="98">
                        <c:v>2.95E-06</c:v>
                      </c:pt>
                      <c:pt idx="99">
                        <c:v>2.97E-06</c:v>
                      </c:pt>
                      <c:pt idx="100">
                        <c:v>2.99E-06</c:v>
                      </c:pt>
                      <c:pt idx="101">
                        <c:v>3.01E-06</c:v>
                      </c:pt>
                      <c:pt idx="102">
                        <c:v>3.04E-06</c:v>
                      </c:pt>
                      <c:pt idx="103">
                        <c:v>3.06E-06</c:v>
                      </c:pt>
                      <c:pt idx="104">
                        <c:v>3.08E-06</c:v>
                      </c:pt>
                      <c:pt idx="105">
                        <c:v>3.10E-06</c:v>
                      </c:pt>
                      <c:pt idx="106">
                        <c:v>3.13E-06</c:v>
                      </c:pt>
                      <c:pt idx="107">
                        <c:v>3.15E-06</c:v>
                      </c:pt>
                      <c:pt idx="108">
                        <c:v>3.17E-06</c:v>
                      </c:pt>
                      <c:pt idx="109">
                        <c:v>3.19E-06</c:v>
                      </c:pt>
                      <c:pt idx="110">
                        <c:v>3.22E-06</c:v>
                      </c:pt>
                      <c:pt idx="111">
                        <c:v>3.24E-06</c:v>
                      </c:pt>
                      <c:pt idx="112">
                        <c:v>3.26E-06</c:v>
                      </c:pt>
                      <c:pt idx="113">
                        <c:v>3.28E-06</c:v>
                      </c:pt>
                      <c:pt idx="114">
                        <c:v>3.31E-06</c:v>
                      </c:pt>
                      <c:pt idx="115">
                        <c:v>3.33E-06</c:v>
                      </c:pt>
                      <c:pt idx="116">
                        <c:v>3.35E-06</c:v>
                      </c:pt>
                      <c:pt idx="117">
                        <c:v>3.37E-06</c:v>
                      </c:pt>
                      <c:pt idx="118">
                        <c:v>3.40E-06</c:v>
                      </c:pt>
                      <c:pt idx="119">
                        <c:v>3.42E-06</c:v>
                      </c:pt>
                      <c:pt idx="120">
                        <c:v>3.44E-06</c:v>
                      </c:pt>
                      <c:pt idx="121">
                        <c:v>3.46E-06</c:v>
                      </c:pt>
                      <c:pt idx="122">
                        <c:v>3.49E-06</c:v>
                      </c:pt>
                      <c:pt idx="123">
                        <c:v>3.51E-06</c:v>
                      </c:pt>
                      <c:pt idx="124">
                        <c:v>3.53E-06</c:v>
                      </c:pt>
                      <c:pt idx="125">
                        <c:v>3.55E-06</c:v>
                      </c:pt>
                      <c:pt idx="126">
                        <c:v>3.58E-06</c:v>
                      </c:pt>
                      <c:pt idx="127">
                        <c:v>3.60E-06</c:v>
                      </c:pt>
                      <c:pt idx="128">
                        <c:v>3.62E-06</c:v>
                      </c:pt>
                      <c:pt idx="129">
                        <c:v>3.64E-06</c:v>
                      </c:pt>
                      <c:pt idx="130">
                        <c:v>3.67E-06</c:v>
                      </c:pt>
                      <c:pt idx="131">
                        <c:v>3.69E-06</c:v>
                      </c:pt>
                      <c:pt idx="132">
                        <c:v>3.71E-06</c:v>
                      </c:pt>
                      <c:pt idx="133">
                        <c:v>3.73E-06</c:v>
                      </c:pt>
                      <c:pt idx="134">
                        <c:v>3.76E-06</c:v>
                      </c:pt>
                      <c:pt idx="135">
                        <c:v>3.78E-06</c:v>
                      </c:pt>
                      <c:pt idx="136">
                        <c:v>3.80E-06</c:v>
                      </c:pt>
                      <c:pt idx="137">
                        <c:v>3.82E-06</c:v>
                      </c:pt>
                      <c:pt idx="138">
                        <c:v>3.85E-06</c:v>
                      </c:pt>
                      <c:pt idx="139">
                        <c:v>3.87E-06</c:v>
                      </c:pt>
                      <c:pt idx="140">
                        <c:v>3.89E-06</c:v>
                      </c:pt>
                      <c:pt idx="141">
                        <c:v>3.91E-06</c:v>
                      </c:pt>
                      <c:pt idx="142">
                        <c:v>3.94E-06</c:v>
                      </c:pt>
                      <c:pt idx="143">
                        <c:v>3.96E-06</c:v>
                      </c:pt>
                      <c:pt idx="144">
                        <c:v>3.98E-06</c:v>
                      </c:pt>
                      <c:pt idx="145">
                        <c:v>4.00E-06</c:v>
                      </c:pt>
                      <c:pt idx="146">
                        <c:v>4.03E-06</c:v>
                      </c:pt>
                      <c:pt idx="147">
                        <c:v>4.05E-06</c:v>
                      </c:pt>
                      <c:pt idx="148">
                        <c:v>4.07E-06</c:v>
                      </c:pt>
                      <c:pt idx="149">
                        <c:v>4.09E-06</c:v>
                      </c:pt>
                      <c:pt idx="150">
                        <c:v>4.12E-06</c:v>
                      </c:pt>
                      <c:pt idx="151">
                        <c:v>4.14E-06</c:v>
                      </c:pt>
                      <c:pt idx="152">
                        <c:v>4.16E-06</c:v>
                      </c:pt>
                      <c:pt idx="153">
                        <c:v>4.18E-06</c:v>
                      </c:pt>
                      <c:pt idx="154">
                        <c:v>4.21E-06</c:v>
                      </c:pt>
                      <c:pt idx="155">
                        <c:v>4.23E-06</c:v>
                      </c:pt>
                      <c:pt idx="156">
                        <c:v>4.25E-06</c:v>
                      </c:pt>
                      <c:pt idx="157">
                        <c:v>4.27E-06</c:v>
                      </c:pt>
                      <c:pt idx="158">
                        <c:v>4.30E-06</c:v>
                      </c:pt>
                      <c:pt idx="159">
                        <c:v>4.32E-06</c:v>
                      </c:pt>
                      <c:pt idx="160">
                        <c:v>4.34E-06</c:v>
                      </c:pt>
                      <c:pt idx="161">
                        <c:v>4.36E-06</c:v>
                      </c:pt>
                      <c:pt idx="162">
                        <c:v>4.39E-06</c:v>
                      </c:pt>
                      <c:pt idx="163">
                        <c:v>4.41E-06</c:v>
                      </c:pt>
                      <c:pt idx="164">
                        <c:v>4.43E-06</c:v>
                      </c:pt>
                      <c:pt idx="165">
                        <c:v>4.45E-06</c:v>
                      </c:pt>
                      <c:pt idx="166">
                        <c:v>4.48E-06</c:v>
                      </c:pt>
                      <c:pt idx="167">
                        <c:v>4.50E-06</c:v>
                      </c:pt>
                      <c:pt idx="168">
                        <c:v>4.52E-06</c:v>
                      </c:pt>
                      <c:pt idx="169">
                        <c:v>4.54E-06</c:v>
                      </c:pt>
                      <c:pt idx="170">
                        <c:v>4.57E-06</c:v>
                      </c:pt>
                      <c:pt idx="171">
                        <c:v>4.59E-06</c:v>
                      </c:pt>
                      <c:pt idx="172">
                        <c:v>4.61E-06</c:v>
                      </c:pt>
                      <c:pt idx="173">
                        <c:v>4.63E-06</c:v>
                      </c:pt>
                      <c:pt idx="174">
                        <c:v>4.66E-06</c:v>
                      </c:pt>
                      <c:pt idx="175">
                        <c:v>4.68E-06</c:v>
                      </c:pt>
                      <c:pt idx="176">
                        <c:v>4.70E-06</c:v>
                      </c:pt>
                      <c:pt idx="177">
                        <c:v>4.72E-06</c:v>
                      </c:pt>
                      <c:pt idx="178">
                        <c:v>4.75E-06</c:v>
                      </c:pt>
                      <c:pt idx="179">
                        <c:v>4.77E-06</c:v>
                      </c:pt>
                      <c:pt idx="180">
                        <c:v>4.79E-06</c:v>
                      </c:pt>
                      <c:pt idx="181">
                        <c:v>4.81E-06</c:v>
                      </c:pt>
                      <c:pt idx="182">
                        <c:v>4.84E-06</c:v>
                      </c:pt>
                      <c:pt idx="183">
                        <c:v>4.86E-06</c:v>
                      </c:pt>
                      <c:pt idx="184">
                        <c:v>4.88E-06</c:v>
                      </c:pt>
                      <c:pt idx="185">
                        <c:v>4.90E-06</c:v>
                      </c:pt>
                      <c:pt idx="186">
                        <c:v>4.93E-06</c:v>
                      </c:pt>
                      <c:pt idx="187">
                        <c:v>4.95E-06</c:v>
                      </c:pt>
                      <c:pt idx="188">
                        <c:v>4.97E-06</c:v>
                      </c:pt>
                      <c:pt idx="189">
                        <c:v>4.99E-06</c:v>
                      </c:pt>
                      <c:pt idx="190">
                        <c:v>5.02E-06</c:v>
                      </c:pt>
                      <c:pt idx="191">
                        <c:v>5.04E-06</c:v>
                      </c:pt>
                      <c:pt idx="192">
                        <c:v>5.06E-06</c:v>
                      </c:pt>
                      <c:pt idx="193">
                        <c:v>5.08E-06</c:v>
                      </c:pt>
                      <c:pt idx="194">
                        <c:v>5.11E-06</c:v>
                      </c:pt>
                      <c:pt idx="195">
                        <c:v>5.13E-06</c:v>
                      </c:pt>
                      <c:pt idx="196">
                        <c:v>5.15E-06</c:v>
                      </c:pt>
                      <c:pt idx="197">
                        <c:v>5.17E-06</c:v>
                      </c:pt>
                      <c:pt idx="198">
                        <c:v>5.20E-06</c:v>
                      </c:pt>
                      <c:pt idx="199">
                        <c:v>5.22E-06</c:v>
                      </c:pt>
                      <c:pt idx="200">
                        <c:v>5.24E-06</c:v>
                      </c:pt>
                      <c:pt idx="201">
                        <c:v>5.26E-06</c:v>
                      </c:pt>
                      <c:pt idx="202">
                        <c:v>5.29E-06</c:v>
                      </c:pt>
                      <c:pt idx="203">
                        <c:v>5.31E-06</c:v>
                      </c:pt>
                      <c:pt idx="204">
                        <c:v>5.33E-06</c:v>
                      </c:pt>
                      <c:pt idx="205">
                        <c:v>5.35E-06</c:v>
                      </c:pt>
                      <c:pt idx="206">
                        <c:v>5.38E-06</c:v>
                      </c:pt>
                      <c:pt idx="207">
                        <c:v>5.40E-06</c:v>
                      </c:pt>
                      <c:pt idx="208">
                        <c:v>5.42E-06</c:v>
                      </c:pt>
                      <c:pt idx="209">
                        <c:v>5.44E-06</c:v>
                      </c:pt>
                      <c:pt idx="210">
                        <c:v>5.47E-06</c:v>
                      </c:pt>
                      <c:pt idx="211">
                        <c:v>5.49E-06</c:v>
                      </c:pt>
                      <c:pt idx="212">
                        <c:v>5.51E-06</c:v>
                      </c:pt>
                      <c:pt idx="213">
                        <c:v>5.53E-06</c:v>
                      </c:pt>
                      <c:pt idx="214">
                        <c:v>5.56E-06</c:v>
                      </c:pt>
                      <c:pt idx="215">
                        <c:v>5.58E-06</c:v>
                      </c:pt>
                      <c:pt idx="216">
                        <c:v>5.60E-06</c:v>
                      </c:pt>
                      <c:pt idx="217">
                        <c:v>5.62E-06</c:v>
                      </c:pt>
                      <c:pt idx="218">
                        <c:v>5.65E-06</c:v>
                      </c:pt>
                      <c:pt idx="219">
                        <c:v>5.67E-06</c:v>
                      </c:pt>
                      <c:pt idx="220">
                        <c:v>5.69E-06</c:v>
                      </c:pt>
                      <c:pt idx="221">
                        <c:v>5.71E-06</c:v>
                      </c:pt>
                      <c:pt idx="222">
                        <c:v>5.74E-06</c:v>
                      </c:pt>
                      <c:pt idx="223">
                        <c:v>5.76E-06</c:v>
                      </c:pt>
                      <c:pt idx="224">
                        <c:v>5.78E-06</c:v>
                      </c:pt>
                      <c:pt idx="225">
                        <c:v>5.80E-06</c:v>
                      </c:pt>
                      <c:pt idx="226">
                        <c:v>5.83E-06</c:v>
                      </c:pt>
                      <c:pt idx="227">
                        <c:v>5.85E-06</c:v>
                      </c:pt>
                      <c:pt idx="228">
                        <c:v>5.87E-06</c:v>
                      </c:pt>
                      <c:pt idx="229">
                        <c:v>5.89E-06</c:v>
                      </c:pt>
                      <c:pt idx="230">
                        <c:v>5.92E-06</c:v>
                      </c:pt>
                      <c:pt idx="231">
                        <c:v>5.94E-06</c:v>
                      </c:pt>
                      <c:pt idx="232">
                        <c:v>5.96E-06</c:v>
                      </c:pt>
                      <c:pt idx="233">
                        <c:v>5.98E-06</c:v>
                      </c:pt>
                      <c:pt idx="234">
                        <c:v>6.01E-06</c:v>
                      </c:pt>
                      <c:pt idx="235">
                        <c:v>6.03E-06</c:v>
                      </c:pt>
                      <c:pt idx="236">
                        <c:v>6.05E-06</c:v>
                      </c:pt>
                      <c:pt idx="237">
                        <c:v>6.07E-06</c:v>
                      </c:pt>
                      <c:pt idx="238">
                        <c:v>6.10E-06</c:v>
                      </c:pt>
                      <c:pt idx="239">
                        <c:v>6.12E-06</c:v>
                      </c:pt>
                      <c:pt idx="240">
                        <c:v>6.14E-06</c:v>
                      </c:pt>
                      <c:pt idx="241">
                        <c:v>6.16E-06</c:v>
                      </c:pt>
                      <c:pt idx="242">
                        <c:v>6.19E-06</c:v>
                      </c:pt>
                      <c:pt idx="243">
                        <c:v>6.21E-06</c:v>
                      </c:pt>
                      <c:pt idx="244">
                        <c:v>6.23E-06</c:v>
                      </c:pt>
                      <c:pt idx="245">
                        <c:v>6.25E-06</c:v>
                      </c:pt>
                      <c:pt idx="246">
                        <c:v>6.28E-06</c:v>
                      </c:pt>
                      <c:pt idx="247">
                        <c:v>6.30E-06</c:v>
                      </c:pt>
                      <c:pt idx="248">
                        <c:v>6.32E-06</c:v>
                      </c:pt>
                      <c:pt idx="249">
                        <c:v>6.34E-06</c:v>
                      </c:pt>
                      <c:pt idx="250">
                        <c:v>6.37E-06</c:v>
                      </c:pt>
                      <c:pt idx="251">
                        <c:v>6.39E-06</c:v>
                      </c:pt>
                      <c:pt idx="252">
                        <c:v>6.41E-06</c:v>
                      </c:pt>
                      <c:pt idx="253">
                        <c:v>6.43E-06</c:v>
                      </c:pt>
                      <c:pt idx="254">
                        <c:v>6.46E-06</c:v>
                      </c:pt>
                      <c:pt idx="255">
                        <c:v>6.48E-06</c:v>
                      </c:pt>
                      <c:pt idx="256">
                        <c:v>6.50E-06</c:v>
                      </c:pt>
                      <c:pt idx="257">
                        <c:v>6.52E-06</c:v>
                      </c:pt>
                      <c:pt idx="258">
                        <c:v>6.55E-06</c:v>
                      </c:pt>
                      <c:pt idx="259">
                        <c:v>6.57E-06</c:v>
                      </c:pt>
                      <c:pt idx="260">
                        <c:v>6.59E-06</c:v>
                      </c:pt>
                      <c:pt idx="261">
                        <c:v>6.61E-06</c:v>
                      </c:pt>
                      <c:pt idx="262">
                        <c:v>6.64E-06</c:v>
                      </c:pt>
                      <c:pt idx="263">
                        <c:v>6.66E-06</c:v>
                      </c:pt>
                      <c:pt idx="264">
                        <c:v>6.68E-06</c:v>
                      </c:pt>
                      <c:pt idx="265">
                        <c:v>6.70E-06</c:v>
                      </c:pt>
                      <c:pt idx="266">
                        <c:v>6.73E-06</c:v>
                      </c:pt>
                      <c:pt idx="267">
                        <c:v>6.75E-06</c:v>
                      </c:pt>
                      <c:pt idx="268">
                        <c:v>6.77E-06</c:v>
                      </c:pt>
                      <c:pt idx="269">
                        <c:v>6.79E-06</c:v>
                      </c:pt>
                      <c:pt idx="270">
                        <c:v>6.82E-06</c:v>
                      </c:pt>
                      <c:pt idx="271">
                        <c:v>6.84E-06</c:v>
                      </c:pt>
                      <c:pt idx="272">
                        <c:v>6.86E-06</c:v>
                      </c:pt>
                      <c:pt idx="273">
                        <c:v>6.88E-06</c:v>
                      </c:pt>
                      <c:pt idx="274">
                        <c:v>6.91E-06</c:v>
                      </c:pt>
                      <c:pt idx="275">
                        <c:v>6.93E-06</c:v>
                      </c:pt>
                      <c:pt idx="276">
                        <c:v>6.95E-06</c:v>
                      </c:pt>
                      <c:pt idx="277">
                        <c:v>6.97E-06</c:v>
                      </c:pt>
                      <c:pt idx="278">
                        <c:v>7.00E-06</c:v>
                      </c:pt>
                      <c:pt idx="279">
                        <c:v>7.02E-06</c:v>
                      </c:pt>
                      <c:pt idx="280">
                        <c:v>7.04E-06</c:v>
                      </c:pt>
                      <c:pt idx="281">
                        <c:v>7.06E-06</c:v>
                      </c:pt>
                      <c:pt idx="282">
                        <c:v>7.09E-06</c:v>
                      </c:pt>
                      <c:pt idx="283">
                        <c:v>7.11E-06</c:v>
                      </c:pt>
                      <c:pt idx="284">
                        <c:v>7.13E-06</c:v>
                      </c:pt>
                      <c:pt idx="285">
                        <c:v>7.15E-06</c:v>
                      </c:pt>
                      <c:pt idx="286">
                        <c:v>7.18E-06</c:v>
                      </c:pt>
                      <c:pt idx="287">
                        <c:v>7.20E-06</c:v>
                      </c:pt>
                      <c:pt idx="288">
                        <c:v>7.22E-06</c:v>
                      </c:pt>
                      <c:pt idx="289">
                        <c:v>7.24E-06</c:v>
                      </c:pt>
                      <c:pt idx="290">
                        <c:v>7.27E-06</c:v>
                      </c:pt>
                      <c:pt idx="291">
                        <c:v>7.29E-06</c:v>
                      </c:pt>
                      <c:pt idx="292">
                        <c:v>7.31E-06</c:v>
                      </c:pt>
                      <c:pt idx="293">
                        <c:v>7.33E-06</c:v>
                      </c:pt>
                      <c:pt idx="294">
                        <c:v>7.36E-06</c:v>
                      </c:pt>
                      <c:pt idx="295">
                        <c:v>7.38E-06</c:v>
                      </c:pt>
                      <c:pt idx="296">
                        <c:v>7.40E-06</c:v>
                      </c:pt>
                      <c:pt idx="297">
                        <c:v>7.42E-06</c:v>
                      </c:pt>
                      <c:pt idx="298">
                        <c:v>7.45E-06</c:v>
                      </c:pt>
                      <c:pt idx="299">
                        <c:v>7.47E-06</c:v>
                      </c:pt>
                      <c:pt idx="300">
                        <c:v>7.49E-06</c:v>
                      </c:pt>
                      <c:pt idx="301">
                        <c:v>7.51E-06</c:v>
                      </c:pt>
                      <c:pt idx="302">
                        <c:v>7.54E-06</c:v>
                      </c:pt>
                      <c:pt idx="303">
                        <c:v>7.56E-06</c:v>
                      </c:pt>
                      <c:pt idx="304">
                        <c:v>7.58E-06</c:v>
                      </c:pt>
                      <c:pt idx="305">
                        <c:v>7.60E-06</c:v>
                      </c:pt>
                      <c:pt idx="306">
                        <c:v>7.63E-06</c:v>
                      </c:pt>
                      <c:pt idx="307">
                        <c:v>7.65E-06</c:v>
                      </c:pt>
                      <c:pt idx="308">
                        <c:v>7.67E-06</c:v>
                      </c:pt>
                      <c:pt idx="309">
                        <c:v>7.69E-06</c:v>
                      </c:pt>
                      <c:pt idx="310">
                        <c:v>7.72E-06</c:v>
                      </c:pt>
                      <c:pt idx="311">
                        <c:v>7.74E-06</c:v>
                      </c:pt>
                      <c:pt idx="312">
                        <c:v>7.76E-06</c:v>
                      </c:pt>
                      <c:pt idx="313">
                        <c:v>7.78E-06</c:v>
                      </c:pt>
                      <c:pt idx="314">
                        <c:v>7.81E-06</c:v>
                      </c:pt>
                      <c:pt idx="315">
                        <c:v>7.83E-06</c:v>
                      </c:pt>
                      <c:pt idx="316">
                        <c:v>7.85E-06</c:v>
                      </c:pt>
                      <c:pt idx="317">
                        <c:v>7.87E-06</c:v>
                      </c:pt>
                      <c:pt idx="318">
                        <c:v>7.90E-06</c:v>
                      </c:pt>
                      <c:pt idx="319">
                        <c:v>7.92E-06</c:v>
                      </c:pt>
                      <c:pt idx="320">
                        <c:v>7.94E-06</c:v>
                      </c:pt>
                      <c:pt idx="321">
                        <c:v>7.96E-06</c:v>
                      </c:pt>
                      <c:pt idx="322">
                        <c:v>7.99E-06</c:v>
                      </c:pt>
                      <c:pt idx="323">
                        <c:v>8.01E-06</c:v>
                      </c:pt>
                      <c:pt idx="324">
                        <c:v>8.03E-06</c:v>
                      </c:pt>
                      <c:pt idx="325">
                        <c:v>8.05E-06</c:v>
                      </c:pt>
                      <c:pt idx="326">
                        <c:v>8.08E-06</c:v>
                      </c:pt>
                      <c:pt idx="327">
                        <c:v>8.10E-06</c:v>
                      </c:pt>
                      <c:pt idx="328">
                        <c:v>8.12E-06</c:v>
                      </c:pt>
                      <c:pt idx="329">
                        <c:v>8.14E-06</c:v>
                      </c:pt>
                      <c:pt idx="330">
                        <c:v>8.17E-06</c:v>
                      </c:pt>
                      <c:pt idx="331">
                        <c:v>8.19E-06</c:v>
                      </c:pt>
                      <c:pt idx="332">
                        <c:v>8.21E-06</c:v>
                      </c:pt>
                      <c:pt idx="333">
                        <c:v>8.23E-06</c:v>
                      </c:pt>
                      <c:pt idx="334">
                        <c:v>8.26E-06</c:v>
                      </c:pt>
                      <c:pt idx="335">
                        <c:v>8.28E-06</c:v>
                      </c:pt>
                      <c:pt idx="336">
                        <c:v>8.30E-06</c:v>
                      </c:pt>
                      <c:pt idx="337">
                        <c:v>8.32E-06</c:v>
                      </c:pt>
                      <c:pt idx="338">
                        <c:v>8.35E-06</c:v>
                      </c:pt>
                      <c:pt idx="339">
                        <c:v>8.37E-06</c:v>
                      </c:pt>
                      <c:pt idx="340">
                        <c:v>8.39E-06</c:v>
                      </c:pt>
                      <c:pt idx="341">
                        <c:v>8.41E-06</c:v>
                      </c:pt>
                      <c:pt idx="342">
                        <c:v>8.44E-06</c:v>
                      </c:pt>
                      <c:pt idx="343">
                        <c:v>8.46E-06</c:v>
                      </c:pt>
                      <c:pt idx="344">
                        <c:v>8.48E-06</c:v>
                      </c:pt>
                      <c:pt idx="345">
                        <c:v>8.50E-06</c:v>
                      </c:pt>
                    </c:strCache>
                  </c:strRef>
                </c:xVal>
                <c:yVal>
                  <c:numRef>
                    <c:extLst>
                      <c:ext uri="{02D57815-91ED-43cb-92C2-25804820EDAC}">
                        <c15:formulaRef>
                          <c15:sqref>All_Flyer_Plate!$D:$D</c15:sqref>
                        </c15:formulaRef>
                      </c:ext>
                    </c:extLst>
                    <c:numCache>
                      <c:formatCode>General</c:formatCode>
                      <c:ptCount val="1048576"/>
                      <c:pt idx="1">
                        <c:v>0</c:v>
                      </c:pt>
                      <c:pt idx="2">
                        <c:v>155</c:v>
                      </c:pt>
                      <c:pt idx="3">
                        <c:v>193.14316700000001</c:v>
                      </c:pt>
                      <c:pt idx="4">
                        <c:v>193.38841300000001</c:v>
                      </c:pt>
                      <c:pt idx="5">
                        <c:v>192.82557700000001</c:v>
                      </c:pt>
                      <c:pt idx="6">
                        <c:v>186.10951600000001</c:v>
                      </c:pt>
                      <c:pt idx="7">
                        <c:v>185.74004500000001</c:v>
                      </c:pt>
                      <c:pt idx="8">
                        <c:v>507.55370299999998</c:v>
                      </c:pt>
                      <c:pt idx="9">
                        <c:v>420.20257600000002</c:v>
                      </c:pt>
                      <c:pt idx="10">
                        <c:v>193.33449400000001</c:v>
                      </c:pt>
                      <c:pt idx="11">
                        <c:v>688.69307000000003</c:v>
                      </c:pt>
                      <c:pt idx="12">
                        <c:v>687.71489099999997</c:v>
                      </c:pt>
                      <c:pt idx="13">
                        <c:v>216.25861800000001</c:v>
                      </c:pt>
                      <c:pt idx="14">
                        <c:v>802.89149199999997</c:v>
                      </c:pt>
                      <c:pt idx="15">
                        <c:v>803.608968</c:v>
                      </c:pt>
                      <c:pt idx="16">
                        <c:v>465.46852699999999</c:v>
                      </c:pt>
                      <c:pt idx="17">
                        <c:v>1116.2523900000001</c:v>
                      </c:pt>
                      <c:pt idx="18">
                        <c:v>1116.56249</c:v>
                      </c:pt>
                      <c:pt idx="19">
                        <c:v>447.097419</c:v>
                      </c:pt>
                      <c:pt idx="20">
                        <c:v>216.77363399999999</c:v>
                      </c:pt>
                      <c:pt idx="21">
                        <c:v>216.81003899999999</c:v>
                      </c:pt>
                      <c:pt idx="22">
                        <c:v>1340.9141099999999</c:v>
                      </c:pt>
                      <c:pt idx="23">
                        <c:v>545.63977699999998</c:v>
                      </c:pt>
                      <c:pt idx="24">
                        <c:v>546.67744500000003</c:v>
                      </c:pt>
                      <c:pt idx="25">
                        <c:v>1418.73073</c:v>
                      </c:pt>
                      <c:pt idx="26">
                        <c:v>1420.29251</c:v>
                      </c:pt>
                      <c:pt idx="27">
                        <c:v>1203.7099900000001</c:v>
                      </c:pt>
                      <c:pt idx="28">
                        <c:v>1203.4209800000001</c:v>
                      </c:pt>
                      <c:pt idx="29">
                        <c:v>1318.94272</c:v>
                      </c:pt>
                      <c:pt idx="30">
                        <c:v>1272.74334</c:v>
                      </c:pt>
                      <c:pt idx="31">
                        <c:v>1346.55961</c:v>
                      </c:pt>
                      <c:pt idx="32">
                        <c:v>252.99841699999999</c:v>
                      </c:pt>
                      <c:pt idx="33">
                        <c:v>250.06417300000001</c:v>
                      </c:pt>
                      <c:pt idx="34">
                        <c:v>960.95603500000004</c:v>
                      </c:pt>
                      <c:pt idx="35">
                        <c:v>948.36135899999999</c:v>
                      </c:pt>
                      <c:pt idx="36">
                        <c:v>682.525308</c:v>
                      </c:pt>
                      <c:pt idx="37">
                        <c:v>682.68374400000005</c:v>
                      </c:pt>
                      <c:pt idx="38">
                        <c:v>682.63722299999995</c:v>
                      </c:pt>
                      <c:pt idx="39">
                        <c:v>2634.3963899999999</c:v>
                      </c:pt>
                      <c:pt idx="40">
                        <c:v>2789.19706</c:v>
                      </c:pt>
                      <c:pt idx="41">
                        <c:v>2913.0488489999998</c:v>
                      </c:pt>
                      <c:pt idx="42">
                        <c:v>2912.6432100000002</c:v>
                      </c:pt>
                      <c:pt idx="43">
                        <c:v>3053.9149299999999</c:v>
                      </c:pt>
                      <c:pt idx="44">
                        <c:v>3055.2223349999999</c:v>
                      </c:pt>
                      <c:pt idx="45">
                        <c:v>2933.712027</c:v>
                      </c:pt>
                      <c:pt idx="46">
                        <c:v>2956.812887</c:v>
                      </c:pt>
                      <c:pt idx="47">
                        <c:v>2956.4561910000002</c:v>
                      </c:pt>
                      <c:pt idx="48">
                        <c:v>3026.9350519999998</c:v>
                      </c:pt>
                      <c:pt idx="49">
                        <c:v>3117.3210010000003</c:v>
                      </c:pt>
                      <c:pt idx="50">
                        <c:v>3117.5572900000002</c:v>
                      </c:pt>
                      <c:pt idx="51">
                        <c:v>3117.5861290000003</c:v>
                      </c:pt>
                      <c:pt idx="52">
                        <c:v>3030.9493240000002</c:v>
                      </c:pt>
                      <c:pt idx="53">
                        <c:v>3111.009626</c:v>
                      </c:pt>
                      <c:pt idx="54">
                        <c:v>3172.485322</c:v>
                      </c:pt>
                      <c:pt idx="55">
                        <c:v>3172.6649910000001</c:v>
                      </c:pt>
                      <c:pt idx="56">
                        <c:v>3025.771866</c:v>
                      </c:pt>
                      <c:pt idx="57">
                        <c:v>3024.0041620000002</c:v>
                      </c:pt>
                      <c:pt idx="58">
                        <c:v>3021.8295130000001</c:v>
                      </c:pt>
                      <c:pt idx="59">
                        <c:v>3022.0192230000002</c:v>
                      </c:pt>
                      <c:pt idx="60">
                        <c:v>3023.0463070000001</c:v>
                      </c:pt>
                      <c:pt idx="61">
                        <c:v>3023.1181740000002</c:v>
                      </c:pt>
                      <c:pt idx="62">
                        <c:v>3022.296053</c:v>
                      </c:pt>
                      <c:pt idx="63">
                        <c:v>2907.523326</c:v>
                      </c:pt>
                      <c:pt idx="64">
                        <c:v>3175.7708149999999</c:v>
                      </c:pt>
                      <c:pt idx="65">
                        <c:v>3174.2468669999998</c:v>
                      </c:pt>
                      <c:pt idx="66">
                        <c:v>3156.3507260000001</c:v>
                      </c:pt>
                      <c:pt idx="67">
                        <c:v>2951.8484669999998</c:v>
                      </c:pt>
                      <c:pt idx="68">
                        <c:v>2950.9415739999999</c:v>
                      </c:pt>
                      <c:pt idx="69">
                        <c:v>2950.105161</c:v>
                      </c:pt>
                      <c:pt idx="70">
                        <c:v>2948.9764650000002</c:v>
                      </c:pt>
                      <c:pt idx="71">
                        <c:v>3038.1183380000002</c:v>
                      </c:pt>
                      <c:pt idx="72">
                        <c:v>3039.7196290000002</c:v>
                      </c:pt>
                      <c:pt idx="73">
                        <c:v>2925.2844180000002</c:v>
                      </c:pt>
                      <c:pt idx="74">
                        <c:v>2925.8330110000002</c:v>
                      </c:pt>
                      <c:pt idx="75">
                        <c:v>2926.178461</c:v>
                      </c:pt>
                      <c:pt idx="76">
                        <c:v>3098.2624890000002</c:v>
                      </c:pt>
                      <c:pt idx="77">
                        <c:v>3123.9800970000001</c:v>
                      </c:pt>
                      <c:pt idx="78">
                        <c:v>3125.1000990000002</c:v>
                      </c:pt>
                      <c:pt idx="79">
                        <c:v>2904.976478</c:v>
                      </c:pt>
                      <c:pt idx="80">
                        <c:v>3093.7156030000001</c:v>
                      </c:pt>
                      <c:pt idx="81">
                        <c:v>3093.6317429999999</c:v>
                      </c:pt>
                      <c:pt idx="82">
                        <c:v>3135.8589120000001</c:v>
                      </c:pt>
                      <c:pt idx="83">
                        <c:v>3123.8896319999999</c:v>
                      </c:pt>
                      <c:pt idx="84">
                        <c:v>3200.3220139999999</c:v>
                      </c:pt>
                      <c:pt idx="85">
                        <c:v>3197.990738</c:v>
                      </c:pt>
                      <c:pt idx="86">
                        <c:v>3058.2852309999998</c:v>
                      </c:pt>
                      <c:pt idx="87">
                        <c:v>3056.9641700000002</c:v>
                      </c:pt>
                      <c:pt idx="88">
                        <c:v>2919.3935660000002</c:v>
                      </c:pt>
                      <c:pt idx="89">
                        <c:v>2968.9023579999998</c:v>
                      </c:pt>
                      <c:pt idx="90">
                        <c:v>2968.3950519999999</c:v>
                      </c:pt>
                      <c:pt idx="91">
                        <c:v>3024.7189410000001</c:v>
                      </c:pt>
                      <c:pt idx="92">
                        <c:v>2913.3966350000001</c:v>
                      </c:pt>
                      <c:pt idx="93">
                        <c:v>2913.316362</c:v>
                      </c:pt>
                      <c:pt idx="94">
                        <c:v>2913.3234600000001</c:v>
                      </c:pt>
                      <c:pt idx="95">
                        <c:v>2913.452166</c:v>
                      </c:pt>
                      <c:pt idx="96">
                        <c:v>2913.2521569999999</c:v>
                      </c:pt>
                      <c:pt idx="97">
                        <c:v>2912.9452190000002</c:v>
                      </c:pt>
                      <c:pt idx="98">
                        <c:v>3159.8721999999998</c:v>
                      </c:pt>
                      <c:pt idx="99">
                        <c:v>3179.2448599999998</c:v>
                      </c:pt>
                      <c:pt idx="100">
                        <c:v>3178.6834469999999</c:v>
                      </c:pt>
                      <c:pt idx="101">
                        <c:v>3178.2426009999999</c:v>
                      </c:pt>
                      <c:pt idx="102">
                        <c:v>3043.5813920000001</c:v>
                      </c:pt>
                      <c:pt idx="103">
                        <c:v>2958.915896</c:v>
                      </c:pt>
                      <c:pt idx="104">
                        <c:v>2959.7982339999999</c:v>
                      </c:pt>
                      <c:pt idx="105">
                        <c:v>3048.0375829999998</c:v>
                      </c:pt>
                      <c:pt idx="106">
                        <c:v>3049.229257</c:v>
                      </c:pt>
                      <c:pt idx="107">
                        <c:v>3049.8142379999999</c:v>
                      </c:pt>
                      <c:pt idx="108">
                        <c:v>2925.4</c:v>
                      </c:pt>
                      <c:pt idx="109">
                        <c:v>2925.4</c:v>
                      </c:pt>
                      <c:pt idx="110">
                        <c:v>3117.291753</c:v>
                      </c:pt>
                      <c:pt idx="111">
                        <c:v>3116.4880309999999</c:v>
                      </c:pt>
                      <c:pt idx="112">
                        <c:v>3115.3747560000002</c:v>
                      </c:pt>
                      <c:pt idx="113">
                        <c:v>3113.006942</c:v>
                      </c:pt>
                      <c:pt idx="114">
                        <c:v>3126.8652489999999</c:v>
                      </c:pt>
                      <c:pt idx="115">
                        <c:v>2970.2027819999998</c:v>
                      </c:pt>
                      <c:pt idx="116">
                        <c:v>2950.7901879999999</c:v>
                      </c:pt>
                      <c:pt idx="117">
                        <c:v>2962.0752400000001</c:v>
                      </c:pt>
                      <c:pt idx="118">
                        <c:v>2963.27423</c:v>
                      </c:pt>
                      <c:pt idx="119">
                        <c:v>3203.828524</c:v>
                      </c:pt>
                      <c:pt idx="120">
                        <c:v>3203.2750740000001</c:v>
                      </c:pt>
                      <c:pt idx="121">
                        <c:v>3105.3566580000002</c:v>
                      </c:pt>
                      <c:pt idx="122">
                        <c:v>3105.483823</c:v>
                      </c:pt>
                      <c:pt idx="123">
                        <c:v>3105.3465369999999</c:v>
                      </c:pt>
                      <c:pt idx="124">
                        <c:v>3104.741982</c:v>
                      </c:pt>
                      <c:pt idx="125">
                        <c:v>3158.6250060000002</c:v>
                      </c:pt>
                      <c:pt idx="126">
                        <c:v>3134.9188610000001</c:v>
                      </c:pt>
                      <c:pt idx="127">
                        <c:v>3134.946543</c:v>
                      </c:pt>
                      <c:pt idx="128">
                        <c:v>3134.9734640000001</c:v>
                      </c:pt>
                      <c:pt idx="129">
                        <c:v>3135.7944809999999</c:v>
                      </c:pt>
                      <c:pt idx="130">
                        <c:v>2961.482669</c:v>
                      </c:pt>
                      <c:pt idx="131">
                        <c:v>3148.2535339999999</c:v>
                      </c:pt>
                      <c:pt idx="132">
                        <c:v>3112.1874750000002</c:v>
                      </c:pt>
                      <c:pt idx="133">
                        <c:v>3112.1656739999999</c:v>
                      </c:pt>
                      <c:pt idx="134">
                        <c:v>3115.0384130000002</c:v>
                      </c:pt>
                      <c:pt idx="135">
                        <c:v>3118.8548700000001</c:v>
                      </c:pt>
                      <c:pt idx="136">
                        <c:v>3119.763978</c:v>
                      </c:pt>
                      <c:pt idx="137">
                        <c:v>3144.7509099999997</c:v>
                      </c:pt>
                      <c:pt idx="138">
                        <c:v>3147.7232739999999</c:v>
                      </c:pt>
                      <c:pt idx="139">
                        <c:v>3149.5036209999998</c:v>
                      </c:pt>
                      <c:pt idx="140">
                        <c:v>3151.9919989999999</c:v>
                      </c:pt>
                      <c:pt idx="141">
                        <c:v>3204.4</c:v>
                      </c:pt>
                      <c:pt idx="142">
                        <c:v>3204.4</c:v>
                      </c:pt>
                      <c:pt idx="143">
                        <c:v>3204.4</c:v>
                      </c:pt>
                      <c:pt idx="144">
                        <c:v>2987.8591120000001</c:v>
                      </c:pt>
                      <c:pt idx="145">
                        <c:v>3029.2179860000001</c:v>
                      </c:pt>
                      <c:pt idx="146">
                        <c:v>3031.3968439999999</c:v>
                      </c:pt>
                      <c:pt idx="147">
                        <c:v>3064.3448349999999</c:v>
                      </c:pt>
                      <c:pt idx="148">
                        <c:v>2993.799121</c:v>
                      </c:pt>
                      <c:pt idx="149">
                        <c:v>2994.669269</c:v>
                      </c:pt>
                      <c:pt idx="150">
                        <c:v>2995.2168799999999</c:v>
                      </c:pt>
                      <c:pt idx="151">
                        <c:v>2995.1101650000001</c:v>
                      </c:pt>
                      <c:pt idx="152">
                        <c:v>2994.0613159999998</c:v>
                      </c:pt>
                      <c:pt idx="153">
                        <c:v>2989.8995020000002</c:v>
                      </c:pt>
                      <c:pt idx="154">
                        <c:v>3085.5353009999999</c:v>
                      </c:pt>
                      <c:pt idx="155">
                        <c:v>3086.9602629999999</c:v>
                      </c:pt>
                      <c:pt idx="156">
                        <c:v>3087.6389129999998</c:v>
                      </c:pt>
                      <c:pt idx="157">
                        <c:v>3013.0383179999999</c:v>
                      </c:pt>
                      <c:pt idx="158">
                        <c:v>3012.014322</c:v>
                      </c:pt>
                      <c:pt idx="159">
                        <c:v>3038.0619590000001</c:v>
                      </c:pt>
                      <c:pt idx="160">
                        <c:v>2974.5075510000001</c:v>
                      </c:pt>
                      <c:pt idx="161">
                        <c:v>2975.4576529999999</c:v>
                      </c:pt>
                      <c:pt idx="162">
                        <c:v>3036.6269849999999</c:v>
                      </c:pt>
                      <c:pt idx="163">
                        <c:v>3037.607321</c:v>
                      </c:pt>
                      <c:pt idx="164">
                        <c:v>3039.5849859999998</c:v>
                      </c:pt>
                      <c:pt idx="165">
                        <c:v>3085.4367270000002</c:v>
                      </c:pt>
                      <c:pt idx="166">
                        <c:v>3085.4694089999998</c:v>
                      </c:pt>
                      <c:pt idx="167">
                        <c:v>3174.185043</c:v>
                      </c:pt>
                      <c:pt idx="168">
                        <c:v>3042.1685379999999</c:v>
                      </c:pt>
                      <c:pt idx="169">
                        <c:v>3091.2096219999999</c:v>
                      </c:pt>
                      <c:pt idx="170">
                        <c:v>3091.2891970000001</c:v>
                      </c:pt>
                      <c:pt idx="171">
                        <c:v>3090.8467439999999</c:v>
                      </c:pt>
                      <c:pt idx="172">
                        <c:v>3073.4611329999998</c:v>
                      </c:pt>
                      <c:pt idx="173">
                        <c:v>3074.4232900000002</c:v>
                      </c:pt>
                      <c:pt idx="174">
                        <c:v>3074.6985949999998</c:v>
                      </c:pt>
                      <c:pt idx="175">
                        <c:v>2987.4</c:v>
                      </c:pt>
                      <c:pt idx="176">
                        <c:v>3111.749961</c:v>
                      </c:pt>
                      <c:pt idx="177">
                        <c:v>3111.0590860000002</c:v>
                      </c:pt>
                      <c:pt idx="178">
                        <c:v>3073.9358099999999</c:v>
                      </c:pt>
                      <c:pt idx="179">
                        <c:v>3074.2932650000002</c:v>
                      </c:pt>
                      <c:pt idx="180">
                        <c:v>3074.9442559999998</c:v>
                      </c:pt>
                      <c:pt idx="181">
                        <c:v>3075.7311949999998</c:v>
                      </c:pt>
                      <c:pt idx="182">
                        <c:v>3076.1558770000001</c:v>
                      </c:pt>
                      <c:pt idx="183">
                        <c:v>3076.1667809999999</c:v>
                      </c:pt>
                      <c:pt idx="184">
                        <c:v>3076.014854</c:v>
                      </c:pt>
                      <c:pt idx="185">
                        <c:v>3175.0323170000001</c:v>
                      </c:pt>
                      <c:pt idx="186">
                        <c:v>3000.7838579999998</c:v>
                      </c:pt>
                      <c:pt idx="187">
                        <c:v>2999.8</c:v>
                      </c:pt>
                      <c:pt idx="188">
                        <c:v>3068.4130500000001</c:v>
                      </c:pt>
                      <c:pt idx="189">
                        <c:v>3068.7921649999998</c:v>
                      </c:pt>
                      <c:pt idx="190">
                        <c:v>3068.6587719999998</c:v>
                      </c:pt>
                      <c:pt idx="191">
                        <c:v>3068.2490269999998</c:v>
                      </c:pt>
                      <c:pt idx="192">
                        <c:v>3066.8560699999998</c:v>
                      </c:pt>
                      <c:pt idx="193">
                        <c:v>3062.6114170000001</c:v>
                      </c:pt>
                      <c:pt idx="194">
                        <c:v>3006</c:v>
                      </c:pt>
                      <c:pt idx="195">
                        <c:v>3006</c:v>
                      </c:pt>
                      <c:pt idx="196">
                        <c:v>3006</c:v>
                      </c:pt>
                      <c:pt idx="197">
                        <c:v>3056.8690320000001</c:v>
                      </c:pt>
                      <c:pt idx="198">
                        <c:v>3055.0968360000002</c:v>
                      </c:pt>
                      <c:pt idx="199">
                        <c:v>3053.4447279999999</c:v>
                      </c:pt>
                      <c:pt idx="200">
                        <c:v>3138.015703</c:v>
                      </c:pt>
                      <c:pt idx="201">
                        <c:v>3109.6803110000001</c:v>
                      </c:pt>
                      <c:pt idx="202">
                        <c:v>3085.869471</c:v>
                      </c:pt>
                      <c:pt idx="203">
                        <c:v>3086.6695930000001</c:v>
                      </c:pt>
                      <c:pt idx="204">
                        <c:v>3031.8734899999999</c:v>
                      </c:pt>
                      <c:pt idx="205">
                        <c:v>3140.2801690000001</c:v>
                      </c:pt>
                      <c:pt idx="206">
                        <c:v>3141.9340470000002</c:v>
                      </c:pt>
                      <c:pt idx="207">
                        <c:v>3142.9214910000001</c:v>
                      </c:pt>
                      <c:pt idx="208">
                        <c:v>3145.5037379999999</c:v>
                      </c:pt>
                      <c:pt idx="209">
                        <c:v>3147.3179639999998</c:v>
                      </c:pt>
                      <c:pt idx="210">
                        <c:v>3147.3698519999998</c:v>
                      </c:pt>
                      <c:pt idx="211">
                        <c:v>3146.9076540000001</c:v>
                      </c:pt>
                      <c:pt idx="212">
                        <c:v>3198.2</c:v>
                      </c:pt>
                      <c:pt idx="213">
                        <c:v>3198.2</c:v>
                      </c:pt>
                      <c:pt idx="214">
                        <c:v>3122.2230030000001</c:v>
                      </c:pt>
                      <c:pt idx="215">
                        <c:v>3117.0044550000002</c:v>
                      </c:pt>
                      <c:pt idx="216">
                        <c:v>3115.810618</c:v>
                      </c:pt>
                      <c:pt idx="217">
                        <c:v>3114.5877140000002</c:v>
                      </c:pt>
                      <c:pt idx="218">
                        <c:v>3112.0208870000001</c:v>
                      </c:pt>
                      <c:pt idx="219">
                        <c:v>3105.138046</c:v>
                      </c:pt>
                      <c:pt idx="220">
                        <c:v>3104.157287</c:v>
                      </c:pt>
                      <c:pt idx="221">
                        <c:v>3104.2682279999999</c:v>
                      </c:pt>
                      <c:pt idx="222">
                        <c:v>3198.2</c:v>
                      </c:pt>
                      <c:pt idx="223">
                        <c:v>3029.9835269999999</c:v>
                      </c:pt>
                      <c:pt idx="224">
                        <c:v>3029.8354859999999</c:v>
                      </c:pt>
                      <c:pt idx="225">
                        <c:v>3054.2100070000001</c:v>
                      </c:pt>
                      <c:pt idx="226">
                        <c:v>3053.4031279999999</c:v>
                      </c:pt>
                      <c:pt idx="227">
                        <c:v>3050.718382</c:v>
                      </c:pt>
                      <c:pt idx="228">
                        <c:v>3048.28334</c:v>
                      </c:pt>
                      <c:pt idx="229">
                        <c:v>3116.3461940000002</c:v>
                      </c:pt>
                      <c:pt idx="230">
                        <c:v>3116.0290540000001</c:v>
                      </c:pt>
                      <c:pt idx="231">
                        <c:v>3115.8368959999998</c:v>
                      </c:pt>
                      <c:pt idx="232">
                        <c:v>3114.7796189999999</c:v>
                      </c:pt>
                      <c:pt idx="233">
                        <c:v>3096.6241140000002</c:v>
                      </c:pt>
                      <c:pt idx="234">
                        <c:v>3077.7115290000002</c:v>
                      </c:pt>
                      <c:pt idx="235">
                        <c:v>3078.349929</c:v>
                      </c:pt>
                      <c:pt idx="236">
                        <c:v>3077.4411230000001</c:v>
                      </c:pt>
                      <c:pt idx="237">
                        <c:v>3074.3486119999998</c:v>
                      </c:pt>
                      <c:pt idx="238">
                        <c:v>3072.8448539999999</c:v>
                      </c:pt>
                      <c:pt idx="239">
                        <c:v>3069.8156330000002</c:v>
                      </c:pt>
                      <c:pt idx="240">
                        <c:v>3068.347119</c:v>
                      </c:pt>
                      <c:pt idx="241">
                        <c:v>3170.7505959999999</c:v>
                      </c:pt>
                      <c:pt idx="242">
                        <c:v>3172.3633110000001</c:v>
                      </c:pt>
                      <c:pt idx="243">
                        <c:v>3080.4835549999998</c:v>
                      </c:pt>
                      <c:pt idx="244">
                        <c:v>3049.4</c:v>
                      </c:pt>
                      <c:pt idx="245">
                        <c:v>3049.4</c:v>
                      </c:pt>
                      <c:pt idx="246">
                        <c:v>3110.480067</c:v>
                      </c:pt>
                      <c:pt idx="247">
                        <c:v>3139.9601910000001</c:v>
                      </c:pt>
                      <c:pt idx="248">
                        <c:v>3056.0272580000001</c:v>
                      </c:pt>
                      <c:pt idx="249">
                        <c:v>3055.9074350000001</c:v>
                      </c:pt>
                      <c:pt idx="250">
                        <c:v>3056.3833909999998</c:v>
                      </c:pt>
                      <c:pt idx="251">
                        <c:v>3057.2561959999998</c:v>
                      </c:pt>
                      <c:pt idx="252">
                        <c:v>3088.9316170000002</c:v>
                      </c:pt>
                      <c:pt idx="253">
                        <c:v>3090.069058</c:v>
                      </c:pt>
                      <c:pt idx="254">
                        <c:v>3089.1570809999998</c:v>
                      </c:pt>
                      <c:pt idx="255">
                        <c:v>3088.0006100000001</c:v>
                      </c:pt>
                      <c:pt idx="256">
                        <c:v>3061.8</c:v>
                      </c:pt>
                      <c:pt idx="257">
                        <c:v>3061.8</c:v>
                      </c:pt>
                      <c:pt idx="258">
                        <c:v>3061.8</c:v>
                      </c:pt>
                      <c:pt idx="259">
                        <c:v>3061.8</c:v>
                      </c:pt>
                      <c:pt idx="260">
                        <c:v>3123.1632979999999</c:v>
                      </c:pt>
                      <c:pt idx="261">
                        <c:v>3184.564672</c:v>
                      </c:pt>
                      <c:pt idx="262">
                        <c:v>3183.7907729999997</c:v>
                      </c:pt>
                      <c:pt idx="263">
                        <c:v>3080.469372</c:v>
                      </c:pt>
                      <c:pt idx="264">
                        <c:v>3083.134552</c:v>
                      </c:pt>
                      <c:pt idx="265">
                        <c:v>3087.9058169999998</c:v>
                      </c:pt>
                      <c:pt idx="266">
                        <c:v>3090.2641949999997</c:v>
                      </c:pt>
                      <c:pt idx="267">
                        <c:v>3090.1086100000002</c:v>
                      </c:pt>
                      <c:pt idx="268">
                        <c:v>3104.8812459999999</c:v>
                      </c:pt>
                      <c:pt idx="269">
                        <c:v>3104.8159049999999</c:v>
                      </c:pt>
                      <c:pt idx="270">
                        <c:v>3104.7437660000001</c:v>
                      </c:pt>
                      <c:pt idx="271">
                        <c:v>3161.746748</c:v>
                      </c:pt>
                      <c:pt idx="272">
                        <c:v>3092.3836660000002</c:v>
                      </c:pt>
                      <c:pt idx="273">
                        <c:v>3092.8461579999998</c:v>
                      </c:pt>
                      <c:pt idx="274">
                        <c:v>3092.9753529999998</c:v>
                      </c:pt>
                      <c:pt idx="275">
                        <c:v>3198.2</c:v>
                      </c:pt>
                      <c:pt idx="276">
                        <c:v>3198.2</c:v>
                      </c:pt>
                      <c:pt idx="277">
                        <c:v>3086.147477</c:v>
                      </c:pt>
                      <c:pt idx="278">
                        <c:v>3086.9321209999998</c:v>
                      </c:pt>
                      <c:pt idx="279">
                        <c:v>3087.1477869999999</c:v>
                      </c:pt>
                      <c:pt idx="280">
                        <c:v>3087.319477</c:v>
                      </c:pt>
                      <c:pt idx="281">
                        <c:v>3124.3675870000002</c:v>
                      </c:pt>
                      <c:pt idx="282">
                        <c:v>3174.9781929999999</c:v>
                      </c:pt>
                      <c:pt idx="283">
                        <c:v>3177.4189670000001</c:v>
                      </c:pt>
                      <c:pt idx="284">
                        <c:v>3177.2164320000002</c:v>
                      </c:pt>
                      <c:pt idx="285">
                        <c:v>3175.0833250000001</c:v>
                      </c:pt>
                      <c:pt idx="286">
                        <c:v>3173.8698810000001</c:v>
                      </c:pt>
                      <c:pt idx="287">
                        <c:v>3173.6314259999999</c:v>
                      </c:pt>
                      <c:pt idx="288">
                        <c:v>3173.732712</c:v>
                      </c:pt>
                      <c:pt idx="289">
                        <c:v>3173.8873490000001</c:v>
                      </c:pt>
                      <c:pt idx="290">
                        <c:v>3131.922118</c:v>
                      </c:pt>
                      <c:pt idx="291">
                        <c:v>3132.3016470000002</c:v>
                      </c:pt>
                      <c:pt idx="292">
                        <c:v>3198.2</c:v>
                      </c:pt>
                      <c:pt idx="293">
                        <c:v>3198.2</c:v>
                      </c:pt>
                      <c:pt idx="294">
                        <c:v>3198.2</c:v>
                      </c:pt>
                      <c:pt idx="295">
                        <c:v>3129.536423</c:v>
                      </c:pt>
                      <c:pt idx="296">
                        <c:v>3167.6740650000002</c:v>
                      </c:pt>
                      <c:pt idx="297">
                        <c:v>3121.9170899999999</c:v>
                      </c:pt>
                      <c:pt idx="298">
                        <c:v>3123.0104529999999</c:v>
                      </c:pt>
                      <c:pt idx="299">
                        <c:v>3170.677999</c:v>
                      </c:pt>
                      <c:pt idx="300">
                        <c:v>3171.7160119999999</c:v>
                      </c:pt>
                      <c:pt idx="301">
                        <c:v>3172.7356529999997</c:v>
                      </c:pt>
                      <c:pt idx="302">
                        <c:v>3173.3601039999999</c:v>
                      </c:pt>
                      <c:pt idx="303">
                        <c:v>3173.841504</c:v>
                      </c:pt>
                      <c:pt idx="304">
                        <c:v>3174.1245010000002</c:v>
                      </c:pt>
                      <c:pt idx="305">
                        <c:v>3174.8527880000001</c:v>
                      </c:pt>
                      <c:pt idx="306">
                        <c:v>3109.8935959999999</c:v>
                      </c:pt>
                      <c:pt idx="307">
                        <c:v>3124.4034980000001</c:v>
                      </c:pt>
                      <c:pt idx="308">
                        <c:v>3124.2297859999999</c:v>
                      </c:pt>
                      <c:pt idx="309">
                        <c:v>3124.152067</c:v>
                      </c:pt>
                      <c:pt idx="310">
                        <c:v>3124.489153</c:v>
                      </c:pt>
                      <c:pt idx="311">
                        <c:v>3148.1940530000002</c:v>
                      </c:pt>
                      <c:pt idx="312">
                        <c:v>3147.9996259999998</c:v>
                      </c:pt>
                      <c:pt idx="313">
                        <c:v>3134.346168</c:v>
                      </c:pt>
                      <c:pt idx="314">
                        <c:v>3135.0322070000002</c:v>
                      </c:pt>
                      <c:pt idx="315">
                        <c:v>3135.817642</c:v>
                      </c:pt>
                      <c:pt idx="316">
                        <c:v>3136.3859339999999</c:v>
                      </c:pt>
                      <c:pt idx="317">
                        <c:v>3132.021045</c:v>
                      </c:pt>
                      <c:pt idx="318">
                        <c:v>3129.6442750000001</c:v>
                      </c:pt>
                      <c:pt idx="319">
                        <c:v>3116.8753070000002</c:v>
                      </c:pt>
                      <c:pt idx="320">
                        <c:v>3123.8</c:v>
                      </c:pt>
                      <c:pt idx="321">
                        <c:v>3179.8618379999998</c:v>
                      </c:pt>
                      <c:pt idx="322">
                        <c:v>3178.2035660000001</c:v>
                      </c:pt>
                      <c:pt idx="323">
                        <c:v>3177.4410980000002</c:v>
                      </c:pt>
                      <c:pt idx="324">
                        <c:v>3177.7309089999999</c:v>
                      </c:pt>
                      <c:pt idx="325">
                        <c:v>3158.8159049999999</c:v>
                      </c:pt>
                      <c:pt idx="326">
                        <c:v>3156.616399</c:v>
                      </c:pt>
                      <c:pt idx="327">
                        <c:v>3154.881891</c:v>
                      </c:pt>
                      <c:pt idx="328">
                        <c:v>3193.181298</c:v>
                      </c:pt>
                      <c:pt idx="329">
                        <c:v>3192.61139</c:v>
                      </c:pt>
                      <c:pt idx="330">
                        <c:v>3191.6255099999998</c:v>
                      </c:pt>
                      <c:pt idx="331">
                        <c:v>3189.1309080000001</c:v>
                      </c:pt>
                      <c:pt idx="332">
                        <c:v>3185.7662070000001</c:v>
                      </c:pt>
                      <c:pt idx="333">
                        <c:v>3185.4936699999998</c:v>
                      </c:pt>
                      <c:pt idx="334">
                        <c:v>3185.4455189999999</c:v>
                      </c:pt>
                      <c:pt idx="335">
                        <c:v>3185.5972729999999</c:v>
                      </c:pt>
                      <c:pt idx="336">
                        <c:v>3185.1556820000001</c:v>
                      </c:pt>
                      <c:pt idx="337">
                        <c:v>3142.7499520000001</c:v>
                      </c:pt>
                      <c:pt idx="338">
                        <c:v>3143.2991569999999</c:v>
                      </c:pt>
                      <c:pt idx="339">
                        <c:v>3143.1930469999998</c:v>
                      </c:pt>
                      <c:pt idx="340">
                        <c:v>3192</c:v>
                      </c:pt>
                      <c:pt idx="341">
                        <c:v>3192.201317</c:v>
                      </c:pt>
                      <c:pt idx="342">
                        <c:v>3193.66158</c:v>
                      </c:pt>
                      <c:pt idx="343">
                        <c:v>3178.2451259999998</c:v>
                      </c:pt>
                      <c:pt idx="344">
                        <c:v>3179.529587</c:v>
                      </c:pt>
                      <c:pt idx="345">
                        <c:v>3148.6</c:v>
                      </c:pt>
                    </c:numCache>
                  </c:numRef>
                </c:yVal>
                <c:smooth val="1"/>
                <c:extLst>
                  <c:ext xmlns:c16="http://schemas.microsoft.com/office/drawing/2014/chart" uri="{C3380CC4-5D6E-409C-BE32-E72D297353CC}">
                    <c16:uniqueId val="{00000001-60AE-4178-96E4-7CA1F9F78DEA}"/>
                  </c:ext>
                </c:extLst>
              </c15:ser>
            </c15:filteredScatterSeries>
            <c15:filteredScatte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All_Flyer_Plate!$I$1</c15:sqref>
                        </c15:formulaRef>
                      </c:ext>
                    </c:extLst>
                    <c:strCache>
                      <c:ptCount val="1"/>
                      <c:pt idx="0">
                        <c:v>Shot11</c:v>
                      </c:pt>
                    </c:strCache>
                  </c:strRef>
                </c:tx>
                <c:spPr>
                  <a:ln w="19050" cap="rnd">
                    <a:solidFill>
                      <a:schemeClr val="accent3"/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All_Flyer_Plate!$J:$J</c15:sqref>
                        </c15:formulaRef>
                      </c:ext>
                    </c:extLst>
                    <c:strCache>
                      <c:ptCount val="122"/>
                      <c:pt idx="1">
                        <c:v>corrected time</c:v>
                      </c:pt>
                      <c:pt idx="2">
                        <c:v>0.00E+00</c:v>
                      </c:pt>
                      <c:pt idx="3">
                        <c:v>1.37E-08</c:v>
                      </c:pt>
                      <c:pt idx="4">
                        <c:v>2.75E-08</c:v>
                      </c:pt>
                      <c:pt idx="5">
                        <c:v>4.12E-08</c:v>
                      </c:pt>
                      <c:pt idx="6">
                        <c:v>5.50E-08</c:v>
                      </c:pt>
                      <c:pt idx="7">
                        <c:v>6.88E-08</c:v>
                      </c:pt>
                      <c:pt idx="8">
                        <c:v>8.25E-08</c:v>
                      </c:pt>
                      <c:pt idx="9">
                        <c:v>9.62E-08</c:v>
                      </c:pt>
                      <c:pt idx="10">
                        <c:v>1.10E-07</c:v>
                      </c:pt>
                      <c:pt idx="11">
                        <c:v>1.24E-07</c:v>
                      </c:pt>
                      <c:pt idx="12">
                        <c:v>1.38E-07</c:v>
                      </c:pt>
                      <c:pt idx="13">
                        <c:v>1.51E-07</c:v>
                      </c:pt>
                      <c:pt idx="14">
                        <c:v>1.65E-07</c:v>
                      </c:pt>
                      <c:pt idx="15">
                        <c:v>1.79E-07</c:v>
                      </c:pt>
                      <c:pt idx="16">
                        <c:v>1.93E-07</c:v>
                      </c:pt>
                      <c:pt idx="17">
                        <c:v>2.06E-07</c:v>
                      </c:pt>
                      <c:pt idx="18">
                        <c:v>2.20E-07</c:v>
                      </c:pt>
                      <c:pt idx="19">
                        <c:v>2.34E-07</c:v>
                      </c:pt>
                      <c:pt idx="20">
                        <c:v>2.47E-07</c:v>
                      </c:pt>
                      <c:pt idx="21">
                        <c:v>2.61E-07</c:v>
                      </c:pt>
                      <c:pt idx="22">
                        <c:v>2.75E-07</c:v>
                      </c:pt>
                      <c:pt idx="23">
                        <c:v>2.89E-07</c:v>
                      </c:pt>
                      <c:pt idx="24">
                        <c:v>3.02E-07</c:v>
                      </c:pt>
                      <c:pt idx="25">
                        <c:v>3.16E-07</c:v>
                      </c:pt>
                      <c:pt idx="26">
                        <c:v>3.30E-07</c:v>
                      </c:pt>
                      <c:pt idx="27">
                        <c:v>3.44E-07</c:v>
                      </c:pt>
                      <c:pt idx="28">
                        <c:v>3.57E-07</c:v>
                      </c:pt>
                      <c:pt idx="29">
                        <c:v>3.71E-07</c:v>
                      </c:pt>
                      <c:pt idx="30">
                        <c:v>3.85E-07</c:v>
                      </c:pt>
                      <c:pt idx="31">
                        <c:v>3.99E-07</c:v>
                      </c:pt>
                      <c:pt idx="32">
                        <c:v>4.12E-07</c:v>
                      </c:pt>
                      <c:pt idx="33">
                        <c:v>4.26E-07</c:v>
                      </c:pt>
                      <c:pt idx="34">
                        <c:v>4.40E-07</c:v>
                      </c:pt>
                      <c:pt idx="35">
                        <c:v>4.54E-07</c:v>
                      </c:pt>
                      <c:pt idx="36">
                        <c:v>4.67E-07</c:v>
                      </c:pt>
                      <c:pt idx="37">
                        <c:v>4.81E-07</c:v>
                      </c:pt>
                      <c:pt idx="38">
                        <c:v>4.95E-07</c:v>
                      </c:pt>
                      <c:pt idx="39">
                        <c:v>5.09E-07</c:v>
                      </c:pt>
                      <c:pt idx="40">
                        <c:v>5.22E-07</c:v>
                      </c:pt>
                      <c:pt idx="41">
                        <c:v>5.36E-07</c:v>
                      </c:pt>
                      <c:pt idx="42">
                        <c:v>5.50E-07</c:v>
                      </c:pt>
                      <c:pt idx="43">
                        <c:v>5.64E-07</c:v>
                      </c:pt>
                      <c:pt idx="44">
                        <c:v>5.77E-07</c:v>
                      </c:pt>
                      <c:pt idx="45">
                        <c:v>5.91E-07</c:v>
                      </c:pt>
                      <c:pt idx="46">
                        <c:v>6.05E-07</c:v>
                      </c:pt>
                      <c:pt idx="47">
                        <c:v>6.19E-07</c:v>
                      </c:pt>
                      <c:pt idx="48">
                        <c:v>6.32E-07</c:v>
                      </c:pt>
                      <c:pt idx="49">
                        <c:v>6.46E-07</c:v>
                      </c:pt>
                      <c:pt idx="50">
                        <c:v>6.60E-07</c:v>
                      </c:pt>
                      <c:pt idx="51">
                        <c:v>6.74E-07</c:v>
                      </c:pt>
                      <c:pt idx="52">
                        <c:v>6.87E-07</c:v>
                      </c:pt>
                      <c:pt idx="53">
                        <c:v>7.01E-07</c:v>
                      </c:pt>
                      <c:pt idx="54">
                        <c:v>7.15E-07</c:v>
                      </c:pt>
                      <c:pt idx="55">
                        <c:v>7.29E-07</c:v>
                      </c:pt>
                      <c:pt idx="56">
                        <c:v>7.42E-07</c:v>
                      </c:pt>
                      <c:pt idx="57">
                        <c:v>7.56E-07</c:v>
                      </c:pt>
                      <c:pt idx="58">
                        <c:v>7.70E-07</c:v>
                      </c:pt>
                      <c:pt idx="59">
                        <c:v>7.84E-07</c:v>
                      </c:pt>
                      <c:pt idx="60">
                        <c:v>7.97E-07</c:v>
                      </c:pt>
                      <c:pt idx="61">
                        <c:v>8.11E-07</c:v>
                      </c:pt>
                      <c:pt idx="62">
                        <c:v>8.25E-07</c:v>
                      </c:pt>
                      <c:pt idx="63">
                        <c:v>8.39E-07</c:v>
                      </c:pt>
                      <c:pt idx="64">
                        <c:v>8.52E-07</c:v>
                      </c:pt>
                      <c:pt idx="65">
                        <c:v>8.66E-07</c:v>
                      </c:pt>
                      <c:pt idx="66">
                        <c:v>8.80E-07</c:v>
                      </c:pt>
                      <c:pt idx="67">
                        <c:v>8.94E-07</c:v>
                      </c:pt>
                      <c:pt idx="68">
                        <c:v>9.07E-07</c:v>
                      </c:pt>
                      <c:pt idx="69">
                        <c:v>9.21E-07</c:v>
                      </c:pt>
                      <c:pt idx="70">
                        <c:v>9.35E-07</c:v>
                      </c:pt>
                      <c:pt idx="71">
                        <c:v>9.49E-07</c:v>
                      </c:pt>
                      <c:pt idx="72">
                        <c:v>9.62E-07</c:v>
                      </c:pt>
                      <c:pt idx="73">
                        <c:v>9.76E-07</c:v>
                      </c:pt>
                      <c:pt idx="74">
                        <c:v>9.90E-07</c:v>
                      </c:pt>
                      <c:pt idx="75">
                        <c:v>1.00E-06</c:v>
                      </c:pt>
                      <c:pt idx="76">
                        <c:v>1.02E-06</c:v>
                      </c:pt>
                      <c:pt idx="77">
                        <c:v>1.03E-06</c:v>
                      </c:pt>
                      <c:pt idx="78">
                        <c:v>1.04E-06</c:v>
                      </c:pt>
                      <c:pt idx="79">
                        <c:v>1.06E-06</c:v>
                      </c:pt>
                      <c:pt idx="80">
                        <c:v>1.07E-06</c:v>
                      </c:pt>
                      <c:pt idx="81">
                        <c:v>1.09E-06</c:v>
                      </c:pt>
                      <c:pt idx="82">
                        <c:v>1.10E-06</c:v>
                      </c:pt>
                      <c:pt idx="83">
                        <c:v>1.11E-06</c:v>
                      </c:pt>
                      <c:pt idx="84">
                        <c:v>1.13E-06</c:v>
                      </c:pt>
                      <c:pt idx="85">
                        <c:v>1.14E-06</c:v>
                      </c:pt>
                      <c:pt idx="86">
                        <c:v>1.15E-06</c:v>
                      </c:pt>
                      <c:pt idx="87">
                        <c:v>1.17E-06</c:v>
                      </c:pt>
                      <c:pt idx="88">
                        <c:v>1.18E-06</c:v>
                      </c:pt>
                      <c:pt idx="89">
                        <c:v>1.20E-06</c:v>
                      </c:pt>
                      <c:pt idx="90">
                        <c:v>1.21E-06</c:v>
                      </c:pt>
                      <c:pt idx="91">
                        <c:v>1.22E-06</c:v>
                      </c:pt>
                      <c:pt idx="92">
                        <c:v>1.24E-06</c:v>
                      </c:pt>
                      <c:pt idx="93">
                        <c:v>1.25E-06</c:v>
                      </c:pt>
                      <c:pt idx="94">
                        <c:v>1.26E-06</c:v>
                      </c:pt>
                      <c:pt idx="95">
                        <c:v>1.28E-06</c:v>
                      </c:pt>
                      <c:pt idx="96">
                        <c:v>1.29E-06</c:v>
                      </c:pt>
                      <c:pt idx="97">
                        <c:v>1.31E-06</c:v>
                      </c:pt>
                      <c:pt idx="98">
                        <c:v>1.32E-06</c:v>
                      </c:pt>
                      <c:pt idx="99">
                        <c:v>1.33E-06</c:v>
                      </c:pt>
                      <c:pt idx="100">
                        <c:v>1.35E-06</c:v>
                      </c:pt>
                      <c:pt idx="101">
                        <c:v>1.36E-06</c:v>
                      </c:pt>
                      <c:pt idx="102">
                        <c:v>1.37E-06</c:v>
                      </c:pt>
                      <c:pt idx="103">
                        <c:v>1.39E-06</c:v>
                      </c:pt>
                      <c:pt idx="104">
                        <c:v>1.40E-06</c:v>
                      </c:pt>
                      <c:pt idx="105">
                        <c:v>1.42E-06</c:v>
                      </c:pt>
                      <c:pt idx="106">
                        <c:v>1.43E-06</c:v>
                      </c:pt>
                      <c:pt idx="107">
                        <c:v>1.44E-06</c:v>
                      </c:pt>
                      <c:pt idx="108">
                        <c:v>1.46E-06</c:v>
                      </c:pt>
                      <c:pt idx="109">
                        <c:v>1.47E-06</c:v>
                      </c:pt>
                      <c:pt idx="110">
                        <c:v>1.48E-06</c:v>
                      </c:pt>
                      <c:pt idx="111">
                        <c:v>1.50E-06</c:v>
                      </c:pt>
                      <c:pt idx="112">
                        <c:v>1.51E-06</c:v>
                      </c:pt>
                      <c:pt idx="113">
                        <c:v>1.53E-06</c:v>
                      </c:pt>
                      <c:pt idx="114">
                        <c:v>1.54E-06</c:v>
                      </c:pt>
                      <c:pt idx="115">
                        <c:v>1.55E-06</c:v>
                      </c:pt>
                      <c:pt idx="116">
                        <c:v>1.57E-06</c:v>
                      </c:pt>
                      <c:pt idx="117">
                        <c:v>1.58E-06</c:v>
                      </c:pt>
                      <c:pt idx="118">
                        <c:v>1.59E-06</c:v>
                      </c:pt>
                      <c:pt idx="119">
                        <c:v>1.61E-06</c:v>
                      </c:pt>
                      <c:pt idx="120">
                        <c:v>1.62E-06</c:v>
                      </c:pt>
                      <c:pt idx="121">
                        <c:v>1.64E-06</c:v>
                      </c:pt>
                    </c:strCache>
                  </c:str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All_Flyer_Plate!$L:$L</c15:sqref>
                        </c15:formulaRef>
                      </c:ext>
                    </c:extLst>
                    <c:numCache>
                      <c:formatCode>General</c:formatCode>
                      <c:ptCount val="1048576"/>
                      <c:pt idx="1">
                        <c:v>0</c:v>
                      </c:pt>
                      <c:pt idx="2">
                        <c:v>0</c:v>
                      </c:pt>
                      <c:pt idx="3">
                        <c:v>8.5270000000036816E-2</c:v>
                      </c:pt>
                      <c:pt idx="4">
                        <c:v>0.4987900000000991</c:v>
                      </c:pt>
                      <c:pt idx="5">
                        <c:v>1.0902099999998427</c:v>
                      </c:pt>
                      <c:pt idx="6">
                        <c:v>1.6124899999999798</c:v>
                      </c:pt>
                      <c:pt idx="7">
                        <c:v>1576.6991799999998</c:v>
                      </c:pt>
                      <c:pt idx="8">
                        <c:v>1575.8965999999998</c:v>
                      </c:pt>
                      <c:pt idx="9">
                        <c:v>1575.4836499999999</c:v>
                      </c:pt>
                      <c:pt idx="10">
                        <c:v>1574.8961899999999</c:v>
                      </c:pt>
                      <c:pt idx="11">
                        <c:v>1269.4525699999999</c:v>
                      </c:pt>
                      <c:pt idx="12">
                        <c:v>1273.1010699999999</c:v>
                      </c:pt>
                      <c:pt idx="13">
                        <c:v>1274.4623999999999</c:v>
                      </c:pt>
                      <c:pt idx="14">
                        <c:v>1275.7386199999999</c:v>
                      </c:pt>
                      <c:pt idx="15">
                        <c:v>1644.26928</c:v>
                      </c:pt>
                      <c:pt idx="16">
                        <c:v>1751.300201</c:v>
                      </c:pt>
                      <c:pt idx="17">
                        <c:v>1752.398927</c:v>
                      </c:pt>
                      <c:pt idx="18">
                        <c:v>1752.810418</c:v>
                      </c:pt>
                      <c:pt idx="19">
                        <c:v>1805.5808789999999</c:v>
                      </c:pt>
                      <c:pt idx="20">
                        <c:v>1804.1474049999999</c:v>
                      </c:pt>
                      <c:pt idx="21">
                        <c:v>1803.4566789999999</c:v>
                      </c:pt>
                      <c:pt idx="22">
                        <c:v>1801.9416590000001</c:v>
                      </c:pt>
                      <c:pt idx="23">
                        <c:v>1856.1862079999999</c:v>
                      </c:pt>
                      <c:pt idx="24">
                        <c:v>2315.8435930000001</c:v>
                      </c:pt>
                      <c:pt idx="25">
                        <c:v>2316.6884139999997</c:v>
                      </c:pt>
                      <c:pt idx="26">
                        <c:v>2317.8655920000001</c:v>
                      </c:pt>
                      <c:pt idx="27">
                        <c:v>2319.3253679999998</c:v>
                      </c:pt>
                      <c:pt idx="28">
                        <c:v>2321.9229959999998</c:v>
                      </c:pt>
                      <c:pt idx="29">
                        <c:v>2402.901793</c:v>
                      </c:pt>
                      <c:pt idx="30">
                        <c:v>2398.3136119999999</c:v>
                      </c:pt>
                      <c:pt idx="31">
                        <c:v>3001.9646079999998</c:v>
                      </c:pt>
                      <c:pt idx="32">
                        <c:v>3265.9985669999996</c:v>
                      </c:pt>
                      <c:pt idx="33">
                        <c:v>3261.9166070000001</c:v>
                      </c:pt>
                      <c:pt idx="34">
                        <c:v>3256.319622</c:v>
                      </c:pt>
                      <c:pt idx="35">
                        <c:v>3383.6155309999999</c:v>
                      </c:pt>
                      <c:pt idx="36">
                        <c:v>3671.8902389999998</c:v>
                      </c:pt>
                      <c:pt idx="37">
                        <c:v>3672.8808669999999</c:v>
                      </c:pt>
                      <c:pt idx="38">
                        <c:v>3674.437723</c:v>
                      </c:pt>
                      <c:pt idx="39">
                        <c:v>3711.4607299999998</c:v>
                      </c:pt>
                      <c:pt idx="40">
                        <c:v>3711.0795899999998</c:v>
                      </c:pt>
                      <c:pt idx="41">
                        <c:v>3368.8425050000001</c:v>
                      </c:pt>
                      <c:pt idx="42">
                        <c:v>3366.7963810000001</c:v>
                      </c:pt>
                      <c:pt idx="43">
                        <c:v>4160.0983400000005</c:v>
                      </c:pt>
                      <c:pt idx="44">
                        <c:v>4160.7320899999995</c:v>
                      </c:pt>
                      <c:pt idx="45">
                        <c:v>4161.9991499999996</c:v>
                      </c:pt>
                      <c:pt idx="46">
                        <c:v>4163.4789899999996</c:v>
                      </c:pt>
                      <c:pt idx="47">
                        <c:v>3313.810962</c:v>
                      </c:pt>
                      <c:pt idx="48">
                        <c:v>3313.99737</c:v>
                      </c:pt>
                      <c:pt idx="49">
                        <c:v>3366.4825639999999</c:v>
                      </c:pt>
                      <c:pt idx="50">
                        <c:v>3365.0251410000001</c:v>
                      </c:pt>
                      <c:pt idx="51">
                        <c:v>4054.7254899999998</c:v>
                      </c:pt>
                      <c:pt idx="52">
                        <c:v>4050.8226599999998</c:v>
                      </c:pt>
                      <c:pt idx="53">
                        <c:v>4048.3775500000002</c:v>
                      </c:pt>
                      <c:pt idx="54">
                        <c:v>4084.4681399999999</c:v>
                      </c:pt>
                      <c:pt idx="55">
                        <c:v>4006.4366199999999</c:v>
                      </c:pt>
                      <c:pt idx="56">
                        <c:v>4006.70064</c:v>
                      </c:pt>
                      <c:pt idx="57">
                        <c:v>3780.5496800000001</c:v>
                      </c:pt>
                      <c:pt idx="58">
                        <c:v>3774.1624299999999</c:v>
                      </c:pt>
                      <c:pt idx="59">
                        <c:v>3771.9258599999998</c:v>
                      </c:pt>
                      <c:pt idx="60">
                        <c:v>3770.7054699999999</c:v>
                      </c:pt>
                      <c:pt idx="61">
                        <c:v>3769.41698</c:v>
                      </c:pt>
                      <c:pt idx="62">
                        <c:v>3769.00198</c:v>
                      </c:pt>
                      <c:pt idx="63">
                        <c:v>4706.8818300000003</c:v>
                      </c:pt>
                      <c:pt idx="64">
                        <c:v>4707.8719099999998</c:v>
                      </c:pt>
                      <c:pt idx="65">
                        <c:v>4708.5445399999999</c:v>
                      </c:pt>
                      <c:pt idx="66">
                        <c:v>4706.8042399999995</c:v>
                      </c:pt>
                      <c:pt idx="67">
                        <c:v>4541.9070000000002</c:v>
                      </c:pt>
                      <c:pt idx="68">
                        <c:v>4546.2168499999998</c:v>
                      </c:pt>
                      <c:pt idx="69">
                        <c:v>4485.8031899999996</c:v>
                      </c:pt>
                      <c:pt idx="70">
                        <c:v>4482.3506900000002</c:v>
                      </c:pt>
                      <c:pt idx="71">
                        <c:v>4497.5361499999999</c:v>
                      </c:pt>
                      <c:pt idx="72">
                        <c:v>4647.3110799999995</c:v>
                      </c:pt>
                      <c:pt idx="73">
                        <c:v>4648.3841199999997</c:v>
                      </c:pt>
                      <c:pt idx="74">
                        <c:v>4709.97217</c:v>
                      </c:pt>
                      <c:pt idx="75">
                        <c:v>4709.6468299999997</c:v>
                      </c:pt>
                      <c:pt idx="76">
                        <c:v>4710.7978499999999</c:v>
                      </c:pt>
                      <c:pt idx="77">
                        <c:v>4711.5623900000001</c:v>
                      </c:pt>
                      <c:pt idx="78">
                        <c:v>4711.4174700000003</c:v>
                      </c:pt>
                      <c:pt idx="79">
                        <c:v>4671.48866</c:v>
                      </c:pt>
                      <c:pt idx="80">
                        <c:v>4674.5619900000002</c:v>
                      </c:pt>
                      <c:pt idx="81">
                        <c:v>4676.8096100000002</c:v>
                      </c:pt>
                      <c:pt idx="82">
                        <c:v>4678.9859200000001</c:v>
                      </c:pt>
                      <c:pt idx="83">
                        <c:v>4682.0892199999998</c:v>
                      </c:pt>
                      <c:pt idx="84">
                        <c:v>4703.1745899999996</c:v>
                      </c:pt>
                      <c:pt idx="85">
                        <c:v>4737.1033100000004</c:v>
                      </c:pt>
                      <c:pt idx="86">
                        <c:v>4734.69787</c:v>
                      </c:pt>
                      <c:pt idx="87">
                        <c:v>4735.3689400000003</c:v>
                      </c:pt>
                      <c:pt idx="88">
                        <c:v>4738.2231000000002</c:v>
                      </c:pt>
                      <c:pt idx="89">
                        <c:v>4741.1126599999998</c:v>
                      </c:pt>
                      <c:pt idx="90">
                        <c:v>4755.7303400000001</c:v>
                      </c:pt>
                      <c:pt idx="91">
                        <c:v>4754.4116400000003</c:v>
                      </c:pt>
                      <c:pt idx="92">
                        <c:v>4720.2442199999996</c:v>
                      </c:pt>
                      <c:pt idx="93">
                        <c:v>4721.1313700000001</c:v>
                      </c:pt>
                      <c:pt idx="94">
                        <c:v>4734.4223400000001</c:v>
                      </c:pt>
                      <c:pt idx="95">
                        <c:v>4734.0093500000003</c:v>
                      </c:pt>
                      <c:pt idx="96">
                        <c:v>4714.4478799999997</c:v>
                      </c:pt>
                      <c:pt idx="97">
                        <c:v>4716.4779500000004</c:v>
                      </c:pt>
                      <c:pt idx="98">
                        <c:v>4717.5633699999998</c:v>
                      </c:pt>
                      <c:pt idx="99">
                        <c:v>4717.4993400000003</c:v>
                      </c:pt>
                      <c:pt idx="100">
                        <c:v>4717.5864899999997</c:v>
                      </c:pt>
                      <c:pt idx="101">
                        <c:v>4716.0729899999997</c:v>
                      </c:pt>
                      <c:pt idx="102">
                        <c:v>4714.7767100000001</c:v>
                      </c:pt>
                      <c:pt idx="103">
                        <c:v>4744.6927999999998</c:v>
                      </c:pt>
                      <c:pt idx="104">
                        <c:v>4739.0368099999996</c:v>
                      </c:pt>
                      <c:pt idx="105">
                        <c:v>4736.4011599999994</c:v>
                      </c:pt>
                      <c:pt idx="106">
                        <c:v>4733.7748499999998</c:v>
                      </c:pt>
                      <c:pt idx="107">
                        <c:v>4712.6438399999997</c:v>
                      </c:pt>
                      <c:pt idx="108">
                        <c:v>4709.7409499999994</c:v>
                      </c:pt>
                      <c:pt idx="109">
                        <c:v>4690.8659499999994</c:v>
                      </c:pt>
                      <c:pt idx="110">
                        <c:v>4688.9616399999995</c:v>
                      </c:pt>
                      <c:pt idx="111">
                        <c:v>4686.7263199999998</c:v>
                      </c:pt>
                      <c:pt idx="112">
                        <c:v>4683.9651899999999</c:v>
                      </c:pt>
                      <c:pt idx="113">
                        <c:v>4676.0428099999999</c:v>
                      </c:pt>
                      <c:pt idx="114">
                        <c:v>4669.9398799999999</c:v>
                      </c:pt>
                      <c:pt idx="115">
                        <c:v>4708.4194900000002</c:v>
                      </c:pt>
                      <c:pt idx="116">
                        <c:v>4706.8440399999999</c:v>
                      </c:pt>
                      <c:pt idx="117">
                        <c:v>4703.1484499999997</c:v>
                      </c:pt>
                      <c:pt idx="118">
                        <c:v>4701.8849900000005</c:v>
                      </c:pt>
                      <c:pt idx="119">
                        <c:v>4701.1330799999996</c:v>
                      </c:pt>
                      <c:pt idx="120">
                        <c:v>4699.04493</c:v>
                      </c:pt>
                      <c:pt idx="121">
                        <c:v>4628.2155899999998</c:v>
                      </c:pt>
                      <c:pt idx="122">
                        <c:v>2699.5361499999999</c:v>
                      </c:pt>
                      <c:pt idx="123">
                        <c:v>2699.5361499999999</c:v>
                      </c:pt>
                      <c:pt idx="124">
                        <c:v>2699.5361499999999</c:v>
                      </c:pt>
                      <c:pt idx="125">
                        <c:v>2699.5361499999999</c:v>
                      </c:pt>
                      <c:pt idx="126">
                        <c:v>2699.5361499999999</c:v>
                      </c:pt>
                      <c:pt idx="127">
                        <c:v>2699.5361499999999</c:v>
                      </c:pt>
                      <c:pt idx="128">
                        <c:v>2699.5361499999999</c:v>
                      </c:pt>
                      <c:pt idx="129">
                        <c:v>2699.5361499999999</c:v>
                      </c:pt>
                      <c:pt idx="130">
                        <c:v>2699.5361499999999</c:v>
                      </c:pt>
                      <c:pt idx="131">
                        <c:v>2699.5361499999999</c:v>
                      </c:pt>
                      <c:pt idx="132">
                        <c:v>2699.5361499999999</c:v>
                      </c:pt>
                      <c:pt idx="133">
                        <c:v>2699.5361499999999</c:v>
                      </c:pt>
                      <c:pt idx="134">
                        <c:v>2699.5361499999999</c:v>
                      </c:pt>
                      <c:pt idx="135">
                        <c:v>2699.5361499999999</c:v>
                      </c:pt>
                      <c:pt idx="136">
                        <c:v>2699.5361499999999</c:v>
                      </c:pt>
                      <c:pt idx="137">
                        <c:v>2699.5361499999999</c:v>
                      </c:pt>
                      <c:pt idx="138">
                        <c:v>2699.5361499999999</c:v>
                      </c:pt>
                      <c:pt idx="139">
                        <c:v>2699.5361499999999</c:v>
                      </c:pt>
                      <c:pt idx="140">
                        <c:v>2699.5361499999999</c:v>
                      </c:pt>
                      <c:pt idx="141">
                        <c:v>2699.5361499999999</c:v>
                      </c:pt>
                      <c:pt idx="142">
                        <c:v>2699.5361499999999</c:v>
                      </c:pt>
                      <c:pt idx="143">
                        <c:v>2699.5361499999999</c:v>
                      </c:pt>
                      <c:pt idx="144">
                        <c:v>2699.5361499999999</c:v>
                      </c:pt>
                      <c:pt idx="145">
                        <c:v>2699.5361499999999</c:v>
                      </c:pt>
                      <c:pt idx="146">
                        <c:v>2699.5361499999999</c:v>
                      </c:pt>
                      <c:pt idx="147">
                        <c:v>2699.5361499999999</c:v>
                      </c:pt>
                      <c:pt idx="148">
                        <c:v>2699.5361499999999</c:v>
                      </c:pt>
                      <c:pt idx="149">
                        <c:v>2699.5361499999999</c:v>
                      </c:pt>
                      <c:pt idx="150">
                        <c:v>2699.5361499999999</c:v>
                      </c:pt>
                      <c:pt idx="151">
                        <c:v>2699.5361499999999</c:v>
                      </c:pt>
                      <c:pt idx="152">
                        <c:v>2699.5361499999999</c:v>
                      </c:pt>
                      <c:pt idx="153">
                        <c:v>2699.5361499999999</c:v>
                      </c:pt>
                      <c:pt idx="154">
                        <c:v>2699.5361499999999</c:v>
                      </c:pt>
                      <c:pt idx="155">
                        <c:v>2699.5361499999999</c:v>
                      </c:pt>
                      <c:pt idx="156">
                        <c:v>2699.5361499999999</c:v>
                      </c:pt>
                      <c:pt idx="157">
                        <c:v>2699.5361499999999</c:v>
                      </c:pt>
                      <c:pt idx="158">
                        <c:v>2699.5361499999999</c:v>
                      </c:pt>
                      <c:pt idx="159">
                        <c:v>2699.5361499999999</c:v>
                      </c:pt>
                      <c:pt idx="160">
                        <c:v>2699.5361499999999</c:v>
                      </c:pt>
                      <c:pt idx="161">
                        <c:v>2699.5361499999999</c:v>
                      </c:pt>
                      <c:pt idx="162">
                        <c:v>2699.5361499999999</c:v>
                      </c:pt>
                      <c:pt idx="163">
                        <c:v>2699.5361499999999</c:v>
                      </c:pt>
                      <c:pt idx="164">
                        <c:v>2699.5361499999999</c:v>
                      </c:pt>
                      <c:pt idx="165">
                        <c:v>2699.5361499999999</c:v>
                      </c:pt>
                      <c:pt idx="166">
                        <c:v>2699.5361499999999</c:v>
                      </c:pt>
                      <c:pt idx="167">
                        <c:v>2699.5361499999999</c:v>
                      </c:pt>
                      <c:pt idx="168">
                        <c:v>2699.5361499999999</c:v>
                      </c:pt>
                      <c:pt idx="169">
                        <c:v>2699.5361499999999</c:v>
                      </c:pt>
                      <c:pt idx="170">
                        <c:v>2699.5361499999999</c:v>
                      </c:pt>
                      <c:pt idx="171">
                        <c:v>2699.5361499999999</c:v>
                      </c:pt>
                      <c:pt idx="172">
                        <c:v>2699.5361499999999</c:v>
                      </c:pt>
                      <c:pt idx="173">
                        <c:v>2699.5361499999999</c:v>
                      </c:pt>
                      <c:pt idx="174">
                        <c:v>2699.5361499999999</c:v>
                      </c:pt>
                      <c:pt idx="175">
                        <c:v>2699.5361499999999</c:v>
                      </c:pt>
                      <c:pt idx="176">
                        <c:v>2699.5361499999999</c:v>
                      </c:pt>
                      <c:pt idx="177">
                        <c:v>2699.5361499999999</c:v>
                      </c:pt>
                      <c:pt idx="178">
                        <c:v>2699.5361499999999</c:v>
                      </c:pt>
                      <c:pt idx="179">
                        <c:v>2699.5361499999999</c:v>
                      </c:pt>
                      <c:pt idx="180">
                        <c:v>2699.5361499999999</c:v>
                      </c:pt>
                      <c:pt idx="181">
                        <c:v>2699.5361499999999</c:v>
                      </c:pt>
                      <c:pt idx="182">
                        <c:v>2699.5361499999999</c:v>
                      </c:pt>
                      <c:pt idx="183">
                        <c:v>2699.5361499999999</c:v>
                      </c:pt>
                      <c:pt idx="184">
                        <c:v>2699.5361499999999</c:v>
                      </c:pt>
                      <c:pt idx="185">
                        <c:v>2699.5361499999999</c:v>
                      </c:pt>
                      <c:pt idx="186">
                        <c:v>2699.5361499999999</c:v>
                      </c:pt>
                      <c:pt idx="187">
                        <c:v>2699.5361499999999</c:v>
                      </c:pt>
                      <c:pt idx="188">
                        <c:v>2699.5361499999999</c:v>
                      </c:pt>
                      <c:pt idx="189">
                        <c:v>2699.5361499999999</c:v>
                      </c:pt>
                      <c:pt idx="190">
                        <c:v>2699.5361499999999</c:v>
                      </c:pt>
                      <c:pt idx="191">
                        <c:v>2699.5361499999999</c:v>
                      </c:pt>
                      <c:pt idx="192">
                        <c:v>2699.5361499999999</c:v>
                      </c:pt>
                      <c:pt idx="193">
                        <c:v>2699.5361499999999</c:v>
                      </c:pt>
                      <c:pt idx="194">
                        <c:v>2699.5361499999999</c:v>
                      </c:pt>
                      <c:pt idx="195">
                        <c:v>2699.5361499999999</c:v>
                      </c:pt>
                      <c:pt idx="196">
                        <c:v>2699.5361499999999</c:v>
                      </c:pt>
                      <c:pt idx="197">
                        <c:v>2699.5361499999999</c:v>
                      </c:pt>
                      <c:pt idx="198">
                        <c:v>2699.5361499999999</c:v>
                      </c:pt>
                      <c:pt idx="199">
                        <c:v>2699.5361499999999</c:v>
                      </c:pt>
                      <c:pt idx="200">
                        <c:v>2699.5361499999999</c:v>
                      </c:pt>
                      <c:pt idx="201">
                        <c:v>2699.5361499999999</c:v>
                      </c:pt>
                      <c:pt idx="202">
                        <c:v>2699.5361499999999</c:v>
                      </c:pt>
                      <c:pt idx="203">
                        <c:v>2699.5361499999999</c:v>
                      </c:pt>
                      <c:pt idx="204">
                        <c:v>2699.5361499999999</c:v>
                      </c:pt>
                      <c:pt idx="205">
                        <c:v>2699.5361499999999</c:v>
                      </c:pt>
                      <c:pt idx="206">
                        <c:v>2699.5361499999999</c:v>
                      </c:pt>
                      <c:pt idx="207">
                        <c:v>2699.5361499999999</c:v>
                      </c:pt>
                      <c:pt idx="208">
                        <c:v>2699.5361499999999</c:v>
                      </c:pt>
                      <c:pt idx="209">
                        <c:v>2699.5361499999999</c:v>
                      </c:pt>
                      <c:pt idx="210">
                        <c:v>2699.5361499999999</c:v>
                      </c:pt>
                      <c:pt idx="211">
                        <c:v>2699.5361499999999</c:v>
                      </c:pt>
                      <c:pt idx="212">
                        <c:v>2699.5361499999999</c:v>
                      </c:pt>
                      <c:pt idx="213">
                        <c:v>2699.5361499999999</c:v>
                      </c:pt>
                      <c:pt idx="214">
                        <c:v>2699.5361499999999</c:v>
                      </c:pt>
                      <c:pt idx="215">
                        <c:v>2699.5361499999999</c:v>
                      </c:pt>
                      <c:pt idx="216">
                        <c:v>2699.5361499999999</c:v>
                      </c:pt>
                      <c:pt idx="217">
                        <c:v>2699.5361499999999</c:v>
                      </c:pt>
                      <c:pt idx="218">
                        <c:v>2699.5361499999999</c:v>
                      </c:pt>
                      <c:pt idx="219">
                        <c:v>2699.5361499999999</c:v>
                      </c:pt>
                      <c:pt idx="220">
                        <c:v>2699.5361499999999</c:v>
                      </c:pt>
                      <c:pt idx="221">
                        <c:v>2699.5361499999999</c:v>
                      </c:pt>
                      <c:pt idx="222">
                        <c:v>2699.5361499999999</c:v>
                      </c:pt>
                      <c:pt idx="223">
                        <c:v>2699.5361499999999</c:v>
                      </c:pt>
                      <c:pt idx="224">
                        <c:v>2699.5361499999999</c:v>
                      </c:pt>
                      <c:pt idx="225">
                        <c:v>2699.5361499999999</c:v>
                      </c:pt>
                      <c:pt idx="226">
                        <c:v>2699.5361499999999</c:v>
                      </c:pt>
                      <c:pt idx="227">
                        <c:v>2699.5361499999999</c:v>
                      </c:pt>
                      <c:pt idx="228">
                        <c:v>2699.5361499999999</c:v>
                      </c:pt>
                      <c:pt idx="229">
                        <c:v>2699.5361499999999</c:v>
                      </c:pt>
                      <c:pt idx="230">
                        <c:v>2699.5361499999999</c:v>
                      </c:pt>
                      <c:pt idx="231">
                        <c:v>2699.5361499999999</c:v>
                      </c:pt>
                      <c:pt idx="232">
                        <c:v>2699.5361499999999</c:v>
                      </c:pt>
                      <c:pt idx="233">
                        <c:v>2699.5361499999999</c:v>
                      </c:pt>
                      <c:pt idx="234">
                        <c:v>2699.5361499999999</c:v>
                      </c:pt>
                      <c:pt idx="235">
                        <c:v>2699.5361499999999</c:v>
                      </c:pt>
                      <c:pt idx="236">
                        <c:v>2699.5361499999999</c:v>
                      </c:pt>
                      <c:pt idx="237">
                        <c:v>2699.5361499999999</c:v>
                      </c:pt>
                      <c:pt idx="238">
                        <c:v>2699.5361499999999</c:v>
                      </c:pt>
                      <c:pt idx="239">
                        <c:v>2699.5361499999999</c:v>
                      </c:pt>
                      <c:pt idx="240">
                        <c:v>2699.5361499999999</c:v>
                      </c:pt>
                      <c:pt idx="241">
                        <c:v>2699.5361499999999</c:v>
                      </c:pt>
                      <c:pt idx="242">
                        <c:v>2699.5361499999999</c:v>
                      </c:pt>
                      <c:pt idx="243">
                        <c:v>2699.5361499999999</c:v>
                      </c:pt>
                      <c:pt idx="244">
                        <c:v>2699.5361499999999</c:v>
                      </c:pt>
                      <c:pt idx="245">
                        <c:v>2699.5361499999999</c:v>
                      </c:pt>
                      <c:pt idx="246">
                        <c:v>2699.5361499999999</c:v>
                      </c:pt>
                      <c:pt idx="247">
                        <c:v>2699.5361499999999</c:v>
                      </c:pt>
                      <c:pt idx="248">
                        <c:v>2699.5361499999999</c:v>
                      </c:pt>
                      <c:pt idx="249">
                        <c:v>2699.5361499999999</c:v>
                      </c:pt>
                      <c:pt idx="250">
                        <c:v>2699.5361499999999</c:v>
                      </c:pt>
                      <c:pt idx="251">
                        <c:v>2699.5361499999999</c:v>
                      </c:pt>
                      <c:pt idx="252">
                        <c:v>2699.5361499999999</c:v>
                      </c:pt>
                      <c:pt idx="253">
                        <c:v>2699.5361499999999</c:v>
                      </c:pt>
                      <c:pt idx="254">
                        <c:v>2699.5361499999999</c:v>
                      </c:pt>
                      <c:pt idx="255">
                        <c:v>2699.5361499999999</c:v>
                      </c:pt>
                      <c:pt idx="256">
                        <c:v>2699.5361499999999</c:v>
                      </c:pt>
                      <c:pt idx="257">
                        <c:v>2699.5361499999999</c:v>
                      </c:pt>
                      <c:pt idx="258">
                        <c:v>2699.5361499999999</c:v>
                      </c:pt>
                      <c:pt idx="259">
                        <c:v>2699.5361499999999</c:v>
                      </c:pt>
                      <c:pt idx="260">
                        <c:v>2699.5361499999999</c:v>
                      </c:pt>
                      <c:pt idx="261">
                        <c:v>2699.5361499999999</c:v>
                      </c:pt>
                      <c:pt idx="262">
                        <c:v>2699.5361499999999</c:v>
                      </c:pt>
                      <c:pt idx="263">
                        <c:v>2699.5361499999999</c:v>
                      </c:pt>
                      <c:pt idx="264">
                        <c:v>2699.5361499999999</c:v>
                      </c:pt>
                      <c:pt idx="265">
                        <c:v>2699.5361499999999</c:v>
                      </c:pt>
                      <c:pt idx="266">
                        <c:v>2699.5361499999999</c:v>
                      </c:pt>
                      <c:pt idx="267">
                        <c:v>2699.5361499999999</c:v>
                      </c:pt>
                      <c:pt idx="268">
                        <c:v>2699.5361499999999</c:v>
                      </c:pt>
                      <c:pt idx="269">
                        <c:v>2699.5361499999999</c:v>
                      </c:pt>
                      <c:pt idx="270">
                        <c:v>2699.5361499999999</c:v>
                      </c:pt>
                      <c:pt idx="271">
                        <c:v>2699.5361499999999</c:v>
                      </c:pt>
                      <c:pt idx="272">
                        <c:v>2699.5361499999999</c:v>
                      </c:pt>
                      <c:pt idx="273">
                        <c:v>2699.5361499999999</c:v>
                      </c:pt>
                      <c:pt idx="274">
                        <c:v>2699.5361499999999</c:v>
                      </c:pt>
                      <c:pt idx="275">
                        <c:v>2699.5361499999999</c:v>
                      </c:pt>
                      <c:pt idx="276">
                        <c:v>2699.5361499999999</c:v>
                      </c:pt>
                      <c:pt idx="277">
                        <c:v>2699.5361499999999</c:v>
                      </c:pt>
                      <c:pt idx="278">
                        <c:v>2699.5361499999999</c:v>
                      </c:pt>
                      <c:pt idx="279">
                        <c:v>2699.5361499999999</c:v>
                      </c:pt>
                      <c:pt idx="280">
                        <c:v>2699.5361499999999</c:v>
                      </c:pt>
                      <c:pt idx="281">
                        <c:v>2699.5361499999999</c:v>
                      </c:pt>
                      <c:pt idx="282">
                        <c:v>2699.5361499999999</c:v>
                      </c:pt>
                      <c:pt idx="283">
                        <c:v>2699.5361499999999</c:v>
                      </c:pt>
                      <c:pt idx="284">
                        <c:v>2699.5361499999999</c:v>
                      </c:pt>
                      <c:pt idx="285">
                        <c:v>2699.5361499999999</c:v>
                      </c:pt>
                      <c:pt idx="286">
                        <c:v>2699.5361499999999</c:v>
                      </c:pt>
                      <c:pt idx="287">
                        <c:v>2699.5361499999999</c:v>
                      </c:pt>
                      <c:pt idx="288">
                        <c:v>2699.5361499999999</c:v>
                      </c:pt>
                      <c:pt idx="289">
                        <c:v>2699.5361499999999</c:v>
                      </c:pt>
                      <c:pt idx="290">
                        <c:v>2699.5361499999999</c:v>
                      </c:pt>
                      <c:pt idx="291">
                        <c:v>2699.5361499999999</c:v>
                      </c:pt>
                      <c:pt idx="292">
                        <c:v>2699.5361499999999</c:v>
                      </c:pt>
                      <c:pt idx="293">
                        <c:v>2699.5361499999999</c:v>
                      </c:pt>
                      <c:pt idx="294">
                        <c:v>2699.5361499999999</c:v>
                      </c:pt>
                      <c:pt idx="295">
                        <c:v>2699.5361499999999</c:v>
                      </c:pt>
                      <c:pt idx="296">
                        <c:v>2699.5361499999999</c:v>
                      </c:pt>
                      <c:pt idx="297">
                        <c:v>2699.5361499999999</c:v>
                      </c:pt>
                      <c:pt idx="298">
                        <c:v>2699.5361499999999</c:v>
                      </c:pt>
                      <c:pt idx="299">
                        <c:v>2699.5361499999999</c:v>
                      </c:pt>
                      <c:pt idx="300">
                        <c:v>2699.5361499999999</c:v>
                      </c:pt>
                      <c:pt idx="301">
                        <c:v>2699.5361499999999</c:v>
                      </c:pt>
                      <c:pt idx="302">
                        <c:v>2699.5361499999999</c:v>
                      </c:pt>
                      <c:pt idx="303">
                        <c:v>2699.5361499999999</c:v>
                      </c:pt>
                      <c:pt idx="304">
                        <c:v>2699.5361499999999</c:v>
                      </c:pt>
                      <c:pt idx="305">
                        <c:v>2699.5361499999999</c:v>
                      </c:pt>
                      <c:pt idx="306">
                        <c:v>2699.5361499999999</c:v>
                      </c:pt>
                      <c:pt idx="307">
                        <c:v>2699.5361499999999</c:v>
                      </c:pt>
                      <c:pt idx="308">
                        <c:v>2699.5361499999999</c:v>
                      </c:pt>
                      <c:pt idx="309">
                        <c:v>2699.5361499999999</c:v>
                      </c:pt>
                      <c:pt idx="310">
                        <c:v>2699.5361499999999</c:v>
                      </c:pt>
                      <c:pt idx="311">
                        <c:v>2699.5361499999999</c:v>
                      </c:pt>
                      <c:pt idx="312">
                        <c:v>2699.5361499999999</c:v>
                      </c:pt>
                      <c:pt idx="313">
                        <c:v>2699.5361499999999</c:v>
                      </c:pt>
                      <c:pt idx="314">
                        <c:v>2699.5361499999999</c:v>
                      </c:pt>
                      <c:pt idx="315">
                        <c:v>2699.5361499999999</c:v>
                      </c:pt>
                      <c:pt idx="316">
                        <c:v>2699.5361499999999</c:v>
                      </c:pt>
                      <c:pt idx="317">
                        <c:v>2699.5361499999999</c:v>
                      </c:pt>
                      <c:pt idx="318">
                        <c:v>2699.5361499999999</c:v>
                      </c:pt>
                      <c:pt idx="319">
                        <c:v>2699.5361499999999</c:v>
                      </c:pt>
                      <c:pt idx="320">
                        <c:v>2699.5361499999999</c:v>
                      </c:pt>
                      <c:pt idx="321">
                        <c:v>2699.5361499999999</c:v>
                      </c:pt>
                      <c:pt idx="322">
                        <c:v>2699.5361499999999</c:v>
                      </c:pt>
                      <c:pt idx="323">
                        <c:v>2699.5361499999999</c:v>
                      </c:pt>
                      <c:pt idx="324">
                        <c:v>2699.5361499999999</c:v>
                      </c:pt>
                      <c:pt idx="325">
                        <c:v>2699.5361499999999</c:v>
                      </c:pt>
                      <c:pt idx="326">
                        <c:v>2699.5361499999999</c:v>
                      </c:pt>
                      <c:pt idx="327">
                        <c:v>2699.5361499999999</c:v>
                      </c:pt>
                      <c:pt idx="328">
                        <c:v>2699.5361499999999</c:v>
                      </c:pt>
                      <c:pt idx="329">
                        <c:v>2699.5361499999999</c:v>
                      </c:pt>
                      <c:pt idx="330">
                        <c:v>2699.5361499999999</c:v>
                      </c:pt>
                      <c:pt idx="331">
                        <c:v>2699.5361499999999</c:v>
                      </c:pt>
                      <c:pt idx="332">
                        <c:v>2699.5361499999999</c:v>
                      </c:pt>
                      <c:pt idx="333">
                        <c:v>2699.5361499999999</c:v>
                      </c:pt>
                      <c:pt idx="334">
                        <c:v>2699.5361499999999</c:v>
                      </c:pt>
                      <c:pt idx="335">
                        <c:v>2699.5361499999999</c:v>
                      </c:pt>
                      <c:pt idx="336">
                        <c:v>2699.5361499999999</c:v>
                      </c:pt>
                      <c:pt idx="337">
                        <c:v>2699.5361499999999</c:v>
                      </c:pt>
                      <c:pt idx="338">
                        <c:v>2699.5361499999999</c:v>
                      </c:pt>
                      <c:pt idx="339">
                        <c:v>2699.5361499999999</c:v>
                      </c:pt>
                      <c:pt idx="340">
                        <c:v>2699.5361499999999</c:v>
                      </c:pt>
                      <c:pt idx="341">
                        <c:v>2699.5361499999999</c:v>
                      </c:pt>
                      <c:pt idx="342">
                        <c:v>2699.5361499999999</c:v>
                      </c:pt>
                      <c:pt idx="343">
                        <c:v>2699.5361499999999</c:v>
                      </c:pt>
                      <c:pt idx="344">
                        <c:v>2699.5361499999999</c:v>
                      </c:pt>
                      <c:pt idx="345">
                        <c:v>2699.5361499999999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2-60AE-4178-96E4-7CA1F9F78DEA}"/>
                  </c:ext>
                </c:extLst>
              </c15:ser>
            </c15:filteredScatterSeries>
            <c15:filteredScatter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All_Flyer_Plate!$M$1</c15:sqref>
                        </c15:formulaRef>
                      </c:ext>
                    </c:extLst>
                    <c:strCache>
                      <c:ptCount val="1"/>
                      <c:pt idx="0">
                        <c:v>Shot12</c:v>
                      </c:pt>
                    </c:strCache>
                  </c:strRef>
                </c:tx>
                <c:spPr>
                  <a:ln w="19050" cap="rnd">
                    <a:solidFill>
                      <a:schemeClr val="accent4"/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All_Flyer_Plate!$N:$N</c15:sqref>
                        </c15:formulaRef>
                      </c:ext>
                    </c:extLst>
                    <c:strCache>
                      <c:ptCount val="101"/>
                      <c:pt idx="1">
                        <c:v>corrected time</c:v>
                      </c:pt>
                      <c:pt idx="2">
                        <c:v>0.00E+00</c:v>
                      </c:pt>
                      <c:pt idx="3">
                        <c:v>1.63E-08</c:v>
                      </c:pt>
                      <c:pt idx="4">
                        <c:v>3.25E-08</c:v>
                      </c:pt>
                      <c:pt idx="5">
                        <c:v>4.88E-08</c:v>
                      </c:pt>
                      <c:pt idx="6">
                        <c:v>6.50E-08</c:v>
                      </c:pt>
                      <c:pt idx="7">
                        <c:v>8.12E-08</c:v>
                      </c:pt>
                      <c:pt idx="8">
                        <c:v>9.75E-08</c:v>
                      </c:pt>
                      <c:pt idx="9">
                        <c:v>1.14E-07</c:v>
                      </c:pt>
                      <c:pt idx="10">
                        <c:v>1.30E-07</c:v>
                      </c:pt>
                      <c:pt idx="11">
                        <c:v>1.46E-07</c:v>
                      </c:pt>
                      <c:pt idx="12">
                        <c:v>1.62E-07</c:v>
                      </c:pt>
                      <c:pt idx="13">
                        <c:v>1.79E-07</c:v>
                      </c:pt>
                      <c:pt idx="14">
                        <c:v>1.95E-07</c:v>
                      </c:pt>
                      <c:pt idx="15">
                        <c:v>2.11E-07</c:v>
                      </c:pt>
                      <c:pt idx="16">
                        <c:v>2.27E-07</c:v>
                      </c:pt>
                      <c:pt idx="17">
                        <c:v>2.44E-07</c:v>
                      </c:pt>
                      <c:pt idx="18">
                        <c:v>2.60E-07</c:v>
                      </c:pt>
                      <c:pt idx="19">
                        <c:v>2.76E-07</c:v>
                      </c:pt>
                      <c:pt idx="20">
                        <c:v>2.92E-07</c:v>
                      </c:pt>
                      <c:pt idx="21">
                        <c:v>3.09E-07</c:v>
                      </c:pt>
                      <c:pt idx="22">
                        <c:v>3.25E-07</c:v>
                      </c:pt>
                      <c:pt idx="23">
                        <c:v>3.41E-07</c:v>
                      </c:pt>
                      <c:pt idx="24">
                        <c:v>3.58E-07</c:v>
                      </c:pt>
                      <c:pt idx="25">
                        <c:v>3.74E-07</c:v>
                      </c:pt>
                      <c:pt idx="26">
                        <c:v>3.90E-07</c:v>
                      </c:pt>
                      <c:pt idx="27">
                        <c:v>4.06E-07</c:v>
                      </c:pt>
                      <c:pt idx="28">
                        <c:v>4.23E-07</c:v>
                      </c:pt>
                      <c:pt idx="29">
                        <c:v>4.39E-07</c:v>
                      </c:pt>
                      <c:pt idx="30">
                        <c:v>4.55E-07</c:v>
                      </c:pt>
                      <c:pt idx="31">
                        <c:v>4.71E-07</c:v>
                      </c:pt>
                      <c:pt idx="32">
                        <c:v>4.88E-07</c:v>
                      </c:pt>
                      <c:pt idx="33">
                        <c:v>5.04E-07</c:v>
                      </c:pt>
                      <c:pt idx="34">
                        <c:v>5.20E-07</c:v>
                      </c:pt>
                      <c:pt idx="35">
                        <c:v>5.36E-07</c:v>
                      </c:pt>
                      <c:pt idx="36">
                        <c:v>5.53E-07</c:v>
                      </c:pt>
                      <c:pt idx="37">
                        <c:v>5.69E-07</c:v>
                      </c:pt>
                      <c:pt idx="38">
                        <c:v>5.85E-07</c:v>
                      </c:pt>
                      <c:pt idx="39">
                        <c:v>6.01E-07</c:v>
                      </c:pt>
                      <c:pt idx="40">
                        <c:v>6.17E-07</c:v>
                      </c:pt>
                      <c:pt idx="41">
                        <c:v>6.34E-07</c:v>
                      </c:pt>
                      <c:pt idx="42">
                        <c:v>6.50E-07</c:v>
                      </c:pt>
                      <c:pt idx="43">
                        <c:v>6.66E-07</c:v>
                      </c:pt>
                      <c:pt idx="44">
                        <c:v>6.82E-07</c:v>
                      </c:pt>
                      <c:pt idx="45">
                        <c:v>6.99E-07</c:v>
                      </c:pt>
                      <c:pt idx="46">
                        <c:v>7.15E-07</c:v>
                      </c:pt>
                      <c:pt idx="47">
                        <c:v>7.31E-07</c:v>
                      </c:pt>
                      <c:pt idx="48">
                        <c:v>7.47E-07</c:v>
                      </c:pt>
                      <c:pt idx="49">
                        <c:v>7.64E-07</c:v>
                      </c:pt>
                      <c:pt idx="50">
                        <c:v>7.80E-07</c:v>
                      </c:pt>
                      <c:pt idx="51">
                        <c:v>7.96E-07</c:v>
                      </c:pt>
                      <c:pt idx="52">
                        <c:v>8.12E-07</c:v>
                      </c:pt>
                      <c:pt idx="53">
                        <c:v>8.29E-07</c:v>
                      </c:pt>
                      <c:pt idx="54">
                        <c:v>8.45E-07</c:v>
                      </c:pt>
                      <c:pt idx="55">
                        <c:v>8.61E-07</c:v>
                      </c:pt>
                      <c:pt idx="56">
                        <c:v>8.78E-07</c:v>
                      </c:pt>
                      <c:pt idx="57">
                        <c:v>8.94E-07</c:v>
                      </c:pt>
                      <c:pt idx="58">
                        <c:v>9.10E-07</c:v>
                      </c:pt>
                      <c:pt idx="59">
                        <c:v>9.26E-07</c:v>
                      </c:pt>
                      <c:pt idx="60">
                        <c:v>9.43E-07</c:v>
                      </c:pt>
                      <c:pt idx="61">
                        <c:v>9.59E-07</c:v>
                      </c:pt>
                      <c:pt idx="62">
                        <c:v>9.75E-07</c:v>
                      </c:pt>
                      <c:pt idx="63">
                        <c:v>9.91E-07</c:v>
                      </c:pt>
                      <c:pt idx="64">
                        <c:v>1.01E-06</c:v>
                      </c:pt>
                      <c:pt idx="65">
                        <c:v>1.02E-06</c:v>
                      </c:pt>
                      <c:pt idx="66">
                        <c:v>1.04E-06</c:v>
                      </c:pt>
                      <c:pt idx="67">
                        <c:v>1.06E-06</c:v>
                      </c:pt>
                      <c:pt idx="68">
                        <c:v>1.07E-06</c:v>
                      </c:pt>
                      <c:pt idx="69">
                        <c:v>1.09E-06</c:v>
                      </c:pt>
                      <c:pt idx="70">
                        <c:v>1.11E-06</c:v>
                      </c:pt>
                      <c:pt idx="71">
                        <c:v>1.12E-06</c:v>
                      </c:pt>
                      <c:pt idx="72">
                        <c:v>1.14E-06</c:v>
                      </c:pt>
                      <c:pt idx="73">
                        <c:v>1.15E-06</c:v>
                      </c:pt>
                      <c:pt idx="74">
                        <c:v>1.17E-06</c:v>
                      </c:pt>
                      <c:pt idx="75">
                        <c:v>1.19E-06</c:v>
                      </c:pt>
                      <c:pt idx="76">
                        <c:v>1.20E-06</c:v>
                      </c:pt>
                      <c:pt idx="77">
                        <c:v>1.22E-06</c:v>
                      </c:pt>
                      <c:pt idx="78">
                        <c:v>1.24E-06</c:v>
                      </c:pt>
                      <c:pt idx="79">
                        <c:v>1.25E-06</c:v>
                      </c:pt>
                      <c:pt idx="80">
                        <c:v>1.27E-06</c:v>
                      </c:pt>
                      <c:pt idx="81">
                        <c:v>1.28E-06</c:v>
                      </c:pt>
                      <c:pt idx="82">
                        <c:v>1.30E-06</c:v>
                      </c:pt>
                      <c:pt idx="83">
                        <c:v>1.32E-06</c:v>
                      </c:pt>
                      <c:pt idx="84">
                        <c:v>1.33E-06</c:v>
                      </c:pt>
                      <c:pt idx="85">
                        <c:v>1.35E-06</c:v>
                      </c:pt>
                      <c:pt idx="86">
                        <c:v>1.37E-06</c:v>
                      </c:pt>
                      <c:pt idx="87">
                        <c:v>1.38E-06</c:v>
                      </c:pt>
                      <c:pt idx="88">
                        <c:v>1.40E-06</c:v>
                      </c:pt>
                      <c:pt idx="89">
                        <c:v>1.41E-06</c:v>
                      </c:pt>
                      <c:pt idx="90">
                        <c:v>1.43E-06</c:v>
                      </c:pt>
                      <c:pt idx="91">
                        <c:v>1.45E-06</c:v>
                      </c:pt>
                      <c:pt idx="92">
                        <c:v>1.46E-06</c:v>
                      </c:pt>
                      <c:pt idx="93">
                        <c:v>1.48E-06</c:v>
                      </c:pt>
                      <c:pt idx="94">
                        <c:v>1.50E-06</c:v>
                      </c:pt>
                      <c:pt idx="95">
                        <c:v>1.51E-06</c:v>
                      </c:pt>
                      <c:pt idx="96">
                        <c:v>1.53E-06</c:v>
                      </c:pt>
                      <c:pt idx="97">
                        <c:v>1.54E-06</c:v>
                      </c:pt>
                      <c:pt idx="98">
                        <c:v>1.56E-06</c:v>
                      </c:pt>
                      <c:pt idx="99">
                        <c:v>1.58E-06</c:v>
                      </c:pt>
                      <c:pt idx="100">
                        <c:v>1.59E-06</c:v>
                      </c:pt>
                    </c:strCache>
                  </c:str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All_Flyer_Plate!$P:$P</c15:sqref>
                        </c15:formulaRef>
                      </c:ext>
                    </c:extLst>
                    <c:numCache>
                      <c:formatCode>General</c:formatCode>
                      <c:ptCount val="1048576"/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-0.21372999999994136</c:v>
                      </c:pt>
                      <c:pt idx="5">
                        <c:v>-0.99805999999989581</c:v>
                      </c:pt>
                      <c:pt idx="6">
                        <c:v>1592.0469000000001</c:v>
                      </c:pt>
                      <c:pt idx="7">
                        <c:v>1593.2667500000002</c:v>
                      </c:pt>
                      <c:pt idx="8">
                        <c:v>1596.11148</c:v>
                      </c:pt>
                      <c:pt idx="9">
                        <c:v>1598.7850600000002</c:v>
                      </c:pt>
                      <c:pt idx="10">
                        <c:v>1602.22117</c:v>
                      </c:pt>
                      <c:pt idx="11">
                        <c:v>1380.7702300000001</c:v>
                      </c:pt>
                      <c:pt idx="12">
                        <c:v>1381.1162700000002</c:v>
                      </c:pt>
                      <c:pt idx="13">
                        <c:v>1381.5489700000001</c:v>
                      </c:pt>
                      <c:pt idx="14">
                        <c:v>1797.7807910000001</c:v>
                      </c:pt>
                      <c:pt idx="15">
                        <c:v>1797.6706020000001</c:v>
                      </c:pt>
                      <c:pt idx="16">
                        <c:v>1797.6462230000002</c:v>
                      </c:pt>
                      <c:pt idx="17">
                        <c:v>1797.5988430000002</c:v>
                      </c:pt>
                      <c:pt idx="18">
                        <c:v>1793.0610240000001</c:v>
                      </c:pt>
                      <c:pt idx="19">
                        <c:v>2249.8861139999999</c:v>
                      </c:pt>
                      <c:pt idx="20">
                        <c:v>2271.315533</c:v>
                      </c:pt>
                      <c:pt idx="21">
                        <c:v>2268.9187259999999</c:v>
                      </c:pt>
                      <c:pt idx="22">
                        <c:v>2476.4340099999999</c:v>
                      </c:pt>
                      <c:pt idx="23">
                        <c:v>2478.6946630000002</c:v>
                      </c:pt>
                      <c:pt idx="24">
                        <c:v>2516.6457150000001</c:v>
                      </c:pt>
                      <c:pt idx="25">
                        <c:v>2554.6132550000002</c:v>
                      </c:pt>
                      <c:pt idx="26">
                        <c:v>2592.700045</c:v>
                      </c:pt>
                      <c:pt idx="27">
                        <c:v>2591.8215030000001</c:v>
                      </c:pt>
                      <c:pt idx="28">
                        <c:v>2931.408265</c:v>
                      </c:pt>
                      <c:pt idx="29">
                        <c:v>2932.0852640000003</c:v>
                      </c:pt>
                      <c:pt idx="30">
                        <c:v>2932.8360780000003</c:v>
                      </c:pt>
                      <c:pt idx="31">
                        <c:v>2935.0039790000001</c:v>
                      </c:pt>
                      <c:pt idx="32">
                        <c:v>3264.7782780000002</c:v>
                      </c:pt>
                      <c:pt idx="33">
                        <c:v>3265.0322040000001</c:v>
                      </c:pt>
                      <c:pt idx="34">
                        <c:v>3229.5991469999999</c:v>
                      </c:pt>
                      <c:pt idx="35">
                        <c:v>3229.0260050000002</c:v>
                      </c:pt>
                      <c:pt idx="36">
                        <c:v>3225.2015350000001</c:v>
                      </c:pt>
                      <c:pt idx="37">
                        <c:v>3659.1462900000001</c:v>
                      </c:pt>
                      <c:pt idx="38">
                        <c:v>3659.1979840000004</c:v>
                      </c:pt>
                      <c:pt idx="39">
                        <c:v>3425.0881420000001</c:v>
                      </c:pt>
                      <c:pt idx="40">
                        <c:v>3423.6435540000002</c:v>
                      </c:pt>
                      <c:pt idx="41">
                        <c:v>3422.2504640000002</c:v>
                      </c:pt>
                      <c:pt idx="42">
                        <c:v>3367.8046890000001</c:v>
                      </c:pt>
                      <c:pt idx="43">
                        <c:v>3346.037832</c:v>
                      </c:pt>
                      <c:pt idx="44">
                        <c:v>3402.4124300000003</c:v>
                      </c:pt>
                      <c:pt idx="45">
                        <c:v>3459.4791840000003</c:v>
                      </c:pt>
                      <c:pt idx="46">
                        <c:v>3334.21243</c:v>
                      </c:pt>
                      <c:pt idx="47">
                        <c:v>3307.365644</c:v>
                      </c:pt>
                      <c:pt idx="48">
                        <c:v>3304.337591</c:v>
                      </c:pt>
                      <c:pt idx="49">
                        <c:v>3060.6936479999999</c:v>
                      </c:pt>
                      <c:pt idx="50">
                        <c:v>3060.086346</c:v>
                      </c:pt>
                      <c:pt idx="51">
                        <c:v>3060.1448399999999</c:v>
                      </c:pt>
                      <c:pt idx="52">
                        <c:v>2909.7546420000003</c:v>
                      </c:pt>
                      <c:pt idx="53">
                        <c:v>2910.9955399999999</c:v>
                      </c:pt>
                      <c:pt idx="54">
                        <c:v>4285.7593400000005</c:v>
                      </c:pt>
                      <c:pt idx="55">
                        <c:v>4483.8307000000004</c:v>
                      </c:pt>
                      <c:pt idx="56">
                        <c:v>4292.1420900000003</c:v>
                      </c:pt>
                      <c:pt idx="57">
                        <c:v>4288.8253700000005</c:v>
                      </c:pt>
                      <c:pt idx="58">
                        <c:v>4288.1051699999998</c:v>
                      </c:pt>
                      <c:pt idx="59">
                        <c:v>4287.8107399999999</c:v>
                      </c:pt>
                      <c:pt idx="60">
                        <c:v>4287.8605100000004</c:v>
                      </c:pt>
                      <c:pt idx="61">
                        <c:v>4404.4663700000001</c:v>
                      </c:pt>
                      <c:pt idx="62">
                        <c:v>4404.4099000000006</c:v>
                      </c:pt>
                      <c:pt idx="63">
                        <c:v>4667.5964700000004</c:v>
                      </c:pt>
                      <c:pt idx="64">
                        <c:v>4667.2270699999999</c:v>
                      </c:pt>
                      <c:pt idx="65">
                        <c:v>4666.7870300000004</c:v>
                      </c:pt>
                      <c:pt idx="66">
                        <c:v>4534.5434700000005</c:v>
                      </c:pt>
                      <c:pt idx="67">
                        <c:v>4506.0386200000003</c:v>
                      </c:pt>
                      <c:pt idx="68">
                        <c:v>4505.1878200000001</c:v>
                      </c:pt>
                      <c:pt idx="69">
                        <c:v>4423.1741700000002</c:v>
                      </c:pt>
                      <c:pt idx="70">
                        <c:v>4672.0067500000005</c:v>
                      </c:pt>
                      <c:pt idx="71">
                        <c:v>4675.4971500000001</c:v>
                      </c:pt>
                      <c:pt idx="72">
                        <c:v>4805.8883399999995</c:v>
                      </c:pt>
                      <c:pt idx="73">
                        <c:v>4838.60293</c:v>
                      </c:pt>
                      <c:pt idx="74">
                        <c:v>4839.4964099999997</c:v>
                      </c:pt>
                      <c:pt idx="75">
                        <c:v>4840.2979300000006</c:v>
                      </c:pt>
                      <c:pt idx="76">
                        <c:v>4841.0939400000007</c:v>
                      </c:pt>
                      <c:pt idx="77">
                        <c:v>4818.8520200000003</c:v>
                      </c:pt>
                      <c:pt idx="78">
                        <c:v>4716.7686000000003</c:v>
                      </c:pt>
                      <c:pt idx="79">
                        <c:v>4720.5621700000002</c:v>
                      </c:pt>
                      <c:pt idx="80">
                        <c:v>4721.8375999999998</c:v>
                      </c:pt>
                      <c:pt idx="81">
                        <c:v>4722.7292400000006</c:v>
                      </c:pt>
                      <c:pt idx="82">
                        <c:v>4675.5101300000006</c:v>
                      </c:pt>
                      <c:pt idx="83">
                        <c:v>4676.0837799999999</c:v>
                      </c:pt>
                      <c:pt idx="84">
                        <c:v>4703.9546799999998</c:v>
                      </c:pt>
                      <c:pt idx="85">
                        <c:v>4728.33302</c:v>
                      </c:pt>
                      <c:pt idx="86">
                        <c:v>4654.5558799999999</c:v>
                      </c:pt>
                      <c:pt idx="87">
                        <c:v>4652.90265</c:v>
                      </c:pt>
                      <c:pt idx="88">
                        <c:v>4651.0782500000005</c:v>
                      </c:pt>
                      <c:pt idx="89">
                        <c:v>4648.2801099999997</c:v>
                      </c:pt>
                      <c:pt idx="90">
                        <c:v>4554.1854199999998</c:v>
                      </c:pt>
                      <c:pt idx="91">
                        <c:v>4554.00929</c:v>
                      </c:pt>
                      <c:pt idx="92">
                        <c:v>4859.0727500000003</c:v>
                      </c:pt>
                      <c:pt idx="93">
                        <c:v>4674.7205800000002</c:v>
                      </c:pt>
                      <c:pt idx="94">
                        <c:v>4678.8774599999997</c:v>
                      </c:pt>
                      <c:pt idx="95">
                        <c:v>4681.0012500000003</c:v>
                      </c:pt>
                      <c:pt idx="96">
                        <c:v>4684.6613900000002</c:v>
                      </c:pt>
                      <c:pt idx="97">
                        <c:v>4687.1259900000005</c:v>
                      </c:pt>
                      <c:pt idx="98">
                        <c:v>4554.2988700000005</c:v>
                      </c:pt>
                      <c:pt idx="99">
                        <c:v>4556.5123100000001</c:v>
                      </c:pt>
                      <c:pt idx="100">
                        <c:v>4282.8124299999999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60AE-4178-96E4-7CA1F9F78DEA}"/>
                  </c:ext>
                </c:extLst>
              </c15:ser>
            </c15:filteredScatterSeries>
            <c15:filteredScatter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All_Flyer_Plate!$Q$1</c15:sqref>
                        </c15:formulaRef>
                      </c:ext>
                    </c:extLst>
                    <c:strCache>
                      <c:ptCount val="1"/>
                      <c:pt idx="0">
                        <c:v>Shot13</c:v>
                      </c:pt>
                    </c:strCache>
                  </c:strRef>
                </c:tx>
                <c:spPr>
                  <a:ln w="19050" cap="rnd">
                    <a:solidFill>
                      <a:schemeClr val="accent5"/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All_Flyer_Plate!$R:$R</c15:sqref>
                        </c15:formulaRef>
                      </c:ext>
                    </c:extLst>
                    <c:strCache>
                      <c:ptCount val="220"/>
                      <c:pt idx="1">
                        <c:v>corrected time</c:v>
                      </c:pt>
                      <c:pt idx="2">
                        <c:v>0.00E+00</c:v>
                      </c:pt>
                      <c:pt idx="3">
                        <c:v>7.50E-09</c:v>
                      </c:pt>
                      <c:pt idx="4">
                        <c:v>1.50E-08</c:v>
                      </c:pt>
                      <c:pt idx="5">
                        <c:v>2.25E-08</c:v>
                      </c:pt>
                      <c:pt idx="6">
                        <c:v>3.00E-08</c:v>
                      </c:pt>
                      <c:pt idx="7">
                        <c:v>3.75E-08</c:v>
                      </c:pt>
                      <c:pt idx="8">
                        <c:v>4.50E-08</c:v>
                      </c:pt>
                      <c:pt idx="9">
                        <c:v>5.25E-08</c:v>
                      </c:pt>
                      <c:pt idx="10">
                        <c:v>6.00E-08</c:v>
                      </c:pt>
                      <c:pt idx="11">
                        <c:v>6.75E-08</c:v>
                      </c:pt>
                      <c:pt idx="12">
                        <c:v>7.50E-08</c:v>
                      </c:pt>
                      <c:pt idx="13">
                        <c:v>8.25E-08</c:v>
                      </c:pt>
                      <c:pt idx="14">
                        <c:v>9.00E-08</c:v>
                      </c:pt>
                      <c:pt idx="15">
                        <c:v>9.75E-08</c:v>
                      </c:pt>
                      <c:pt idx="16">
                        <c:v>1.05E-07</c:v>
                      </c:pt>
                      <c:pt idx="17">
                        <c:v>1.12E-07</c:v>
                      </c:pt>
                      <c:pt idx="18">
                        <c:v>1.20E-07</c:v>
                      </c:pt>
                      <c:pt idx="19">
                        <c:v>1.28E-07</c:v>
                      </c:pt>
                      <c:pt idx="20">
                        <c:v>1.35E-07</c:v>
                      </c:pt>
                      <c:pt idx="21">
                        <c:v>1.43E-07</c:v>
                      </c:pt>
                      <c:pt idx="22">
                        <c:v>1.50E-07</c:v>
                      </c:pt>
                      <c:pt idx="23">
                        <c:v>1.58E-07</c:v>
                      </c:pt>
                      <c:pt idx="24">
                        <c:v>1.65E-07</c:v>
                      </c:pt>
                      <c:pt idx="25">
                        <c:v>1.73E-07</c:v>
                      </c:pt>
                      <c:pt idx="26">
                        <c:v>1.80E-07</c:v>
                      </c:pt>
                      <c:pt idx="27">
                        <c:v>1.87E-07</c:v>
                      </c:pt>
                      <c:pt idx="28">
                        <c:v>1.95E-07</c:v>
                      </c:pt>
                      <c:pt idx="29">
                        <c:v>2.03E-07</c:v>
                      </c:pt>
                      <c:pt idx="30">
                        <c:v>2.10E-07</c:v>
                      </c:pt>
                      <c:pt idx="31">
                        <c:v>2.17E-07</c:v>
                      </c:pt>
                      <c:pt idx="32">
                        <c:v>2.25E-07</c:v>
                      </c:pt>
                      <c:pt idx="33">
                        <c:v>2.33E-07</c:v>
                      </c:pt>
                      <c:pt idx="34">
                        <c:v>2.40E-07</c:v>
                      </c:pt>
                      <c:pt idx="35">
                        <c:v>2.48E-07</c:v>
                      </c:pt>
                      <c:pt idx="36">
                        <c:v>2.55E-07</c:v>
                      </c:pt>
                      <c:pt idx="37">
                        <c:v>2.63E-07</c:v>
                      </c:pt>
                      <c:pt idx="38">
                        <c:v>2.70E-07</c:v>
                      </c:pt>
                      <c:pt idx="39">
                        <c:v>2.78E-07</c:v>
                      </c:pt>
                      <c:pt idx="40">
                        <c:v>2.85E-07</c:v>
                      </c:pt>
                      <c:pt idx="41">
                        <c:v>2.92E-07</c:v>
                      </c:pt>
                      <c:pt idx="42">
                        <c:v>3.00E-07</c:v>
                      </c:pt>
                      <c:pt idx="43">
                        <c:v>3.08E-07</c:v>
                      </c:pt>
                      <c:pt idx="44">
                        <c:v>3.15E-07</c:v>
                      </c:pt>
                      <c:pt idx="45">
                        <c:v>3.23E-07</c:v>
                      </c:pt>
                      <c:pt idx="46">
                        <c:v>3.30E-07</c:v>
                      </c:pt>
                      <c:pt idx="47">
                        <c:v>3.38E-07</c:v>
                      </c:pt>
                      <c:pt idx="48">
                        <c:v>3.45E-07</c:v>
                      </c:pt>
                      <c:pt idx="49">
                        <c:v>3.53E-07</c:v>
                      </c:pt>
                      <c:pt idx="50">
                        <c:v>3.60E-07</c:v>
                      </c:pt>
                      <c:pt idx="51">
                        <c:v>3.67E-07</c:v>
                      </c:pt>
                      <c:pt idx="52">
                        <c:v>3.75E-07</c:v>
                      </c:pt>
                      <c:pt idx="53">
                        <c:v>3.83E-07</c:v>
                      </c:pt>
                      <c:pt idx="54">
                        <c:v>3.90E-07</c:v>
                      </c:pt>
                      <c:pt idx="55">
                        <c:v>3.98E-07</c:v>
                      </c:pt>
                      <c:pt idx="56">
                        <c:v>4.05E-07</c:v>
                      </c:pt>
                      <c:pt idx="57">
                        <c:v>4.13E-07</c:v>
                      </c:pt>
                      <c:pt idx="58">
                        <c:v>4.20E-07</c:v>
                      </c:pt>
                      <c:pt idx="59">
                        <c:v>4.28E-07</c:v>
                      </c:pt>
                      <c:pt idx="60">
                        <c:v>4.35E-07</c:v>
                      </c:pt>
                      <c:pt idx="61">
                        <c:v>4.43E-07</c:v>
                      </c:pt>
                      <c:pt idx="62">
                        <c:v>4.50E-07</c:v>
                      </c:pt>
                      <c:pt idx="63">
                        <c:v>4.58E-07</c:v>
                      </c:pt>
                      <c:pt idx="64">
                        <c:v>4.65E-07</c:v>
                      </c:pt>
                      <c:pt idx="65">
                        <c:v>4.72E-07</c:v>
                      </c:pt>
                      <c:pt idx="66">
                        <c:v>4.80E-07</c:v>
                      </c:pt>
                      <c:pt idx="67">
                        <c:v>4.88E-07</c:v>
                      </c:pt>
                      <c:pt idx="68">
                        <c:v>4.95E-07</c:v>
                      </c:pt>
                      <c:pt idx="69">
                        <c:v>5.03E-07</c:v>
                      </c:pt>
                      <c:pt idx="70">
                        <c:v>5.10E-07</c:v>
                      </c:pt>
                      <c:pt idx="71">
                        <c:v>5.18E-07</c:v>
                      </c:pt>
                      <c:pt idx="72">
                        <c:v>5.25E-07</c:v>
                      </c:pt>
                      <c:pt idx="73">
                        <c:v>5.33E-07</c:v>
                      </c:pt>
                      <c:pt idx="74">
                        <c:v>5.40E-07</c:v>
                      </c:pt>
                      <c:pt idx="75">
                        <c:v>5.47E-07</c:v>
                      </c:pt>
                      <c:pt idx="76">
                        <c:v>5.55E-07</c:v>
                      </c:pt>
                      <c:pt idx="77">
                        <c:v>5.63E-07</c:v>
                      </c:pt>
                      <c:pt idx="78">
                        <c:v>5.70E-07</c:v>
                      </c:pt>
                      <c:pt idx="79">
                        <c:v>5.78E-07</c:v>
                      </c:pt>
                      <c:pt idx="80">
                        <c:v>5.85E-07</c:v>
                      </c:pt>
                      <c:pt idx="81">
                        <c:v>5.93E-07</c:v>
                      </c:pt>
                      <c:pt idx="82">
                        <c:v>6.00E-07</c:v>
                      </c:pt>
                      <c:pt idx="83">
                        <c:v>6.08E-07</c:v>
                      </c:pt>
                      <c:pt idx="84">
                        <c:v>6.15E-07</c:v>
                      </c:pt>
                      <c:pt idx="85">
                        <c:v>6.23E-07</c:v>
                      </c:pt>
                      <c:pt idx="86">
                        <c:v>6.30E-07</c:v>
                      </c:pt>
                      <c:pt idx="87">
                        <c:v>6.38E-07</c:v>
                      </c:pt>
                      <c:pt idx="88">
                        <c:v>6.45E-07</c:v>
                      </c:pt>
                      <c:pt idx="89">
                        <c:v>6.52E-07</c:v>
                      </c:pt>
                      <c:pt idx="90">
                        <c:v>6.60E-07</c:v>
                      </c:pt>
                      <c:pt idx="91">
                        <c:v>6.68E-07</c:v>
                      </c:pt>
                      <c:pt idx="92">
                        <c:v>6.75E-07</c:v>
                      </c:pt>
                      <c:pt idx="93">
                        <c:v>6.83E-07</c:v>
                      </c:pt>
                      <c:pt idx="94">
                        <c:v>6.90E-07</c:v>
                      </c:pt>
                      <c:pt idx="95">
                        <c:v>6.98E-07</c:v>
                      </c:pt>
                      <c:pt idx="96">
                        <c:v>7.05E-07</c:v>
                      </c:pt>
                      <c:pt idx="97">
                        <c:v>7.13E-07</c:v>
                      </c:pt>
                      <c:pt idx="98">
                        <c:v>7.20E-07</c:v>
                      </c:pt>
                      <c:pt idx="99">
                        <c:v>7.27E-07</c:v>
                      </c:pt>
                      <c:pt idx="100">
                        <c:v>7.35E-07</c:v>
                      </c:pt>
                      <c:pt idx="101">
                        <c:v>7.43E-07</c:v>
                      </c:pt>
                      <c:pt idx="102">
                        <c:v>7.50E-07</c:v>
                      </c:pt>
                      <c:pt idx="103">
                        <c:v>7.58E-07</c:v>
                      </c:pt>
                      <c:pt idx="104">
                        <c:v>7.65E-07</c:v>
                      </c:pt>
                      <c:pt idx="105">
                        <c:v>7.73E-07</c:v>
                      </c:pt>
                      <c:pt idx="106">
                        <c:v>7.80E-07</c:v>
                      </c:pt>
                      <c:pt idx="107">
                        <c:v>7.88E-07</c:v>
                      </c:pt>
                      <c:pt idx="108">
                        <c:v>7.95E-07</c:v>
                      </c:pt>
                      <c:pt idx="109">
                        <c:v>8.03E-07</c:v>
                      </c:pt>
                      <c:pt idx="110">
                        <c:v>8.10E-07</c:v>
                      </c:pt>
                      <c:pt idx="111">
                        <c:v>8.18E-07</c:v>
                      </c:pt>
                      <c:pt idx="112">
                        <c:v>8.25E-07</c:v>
                      </c:pt>
                      <c:pt idx="113">
                        <c:v>8.32E-07</c:v>
                      </c:pt>
                      <c:pt idx="114">
                        <c:v>8.40E-07</c:v>
                      </c:pt>
                      <c:pt idx="115">
                        <c:v>8.48E-07</c:v>
                      </c:pt>
                      <c:pt idx="116">
                        <c:v>8.55E-07</c:v>
                      </c:pt>
                      <c:pt idx="117">
                        <c:v>8.63E-07</c:v>
                      </c:pt>
                      <c:pt idx="118">
                        <c:v>8.70E-07</c:v>
                      </c:pt>
                      <c:pt idx="119">
                        <c:v>8.78E-07</c:v>
                      </c:pt>
                      <c:pt idx="120">
                        <c:v>8.85E-07</c:v>
                      </c:pt>
                      <c:pt idx="121">
                        <c:v>8.93E-07</c:v>
                      </c:pt>
                      <c:pt idx="122">
                        <c:v>9.00E-07</c:v>
                      </c:pt>
                      <c:pt idx="123">
                        <c:v>9.07E-07</c:v>
                      </c:pt>
                      <c:pt idx="124">
                        <c:v>9.15E-07</c:v>
                      </c:pt>
                      <c:pt idx="125">
                        <c:v>9.23E-07</c:v>
                      </c:pt>
                      <c:pt idx="126">
                        <c:v>9.30E-07</c:v>
                      </c:pt>
                      <c:pt idx="127">
                        <c:v>9.38E-07</c:v>
                      </c:pt>
                      <c:pt idx="128">
                        <c:v>9.45E-07</c:v>
                      </c:pt>
                      <c:pt idx="129">
                        <c:v>9.53E-07</c:v>
                      </c:pt>
                      <c:pt idx="130">
                        <c:v>9.60E-07</c:v>
                      </c:pt>
                      <c:pt idx="131">
                        <c:v>9.68E-07</c:v>
                      </c:pt>
                      <c:pt idx="132">
                        <c:v>9.75E-07</c:v>
                      </c:pt>
                      <c:pt idx="133">
                        <c:v>9.82E-07</c:v>
                      </c:pt>
                      <c:pt idx="134">
                        <c:v>9.90E-07</c:v>
                      </c:pt>
                      <c:pt idx="135">
                        <c:v>9.98E-07</c:v>
                      </c:pt>
                      <c:pt idx="136">
                        <c:v>1.01E-06</c:v>
                      </c:pt>
                      <c:pt idx="137">
                        <c:v>1.01E-06</c:v>
                      </c:pt>
                      <c:pt idx="138">
                        <c:v>1.02E-06</c:v>
                      </c:pt>
                      <c:pt idx="139">
                        <c:v>1.03E-06</c:v>
                      </c:pt>
                      <c:pt idx="140">
                        <c:v>1.04E-06</c:v>
                      </c:pt>
                      <c:pt idx="141">
                        <c:v>1.04E-06</c:v>
                      </c:pt>
                      <c:pt idx="142">
                        <c:v>1.05E-06</c:v>
                      </c:pt>
                      <c:pt idx="143">
                        <c:v>1.06E-06</c:v>
                      </c:pt>
                      <c:pt idx="144">
                        <c:v>1.07E-06</c:v>
                      </c:pt>
                      <c:pt idx="145">
                        <c:v>1.07E-06</c:v>
                      </c:pt>
                      <c:pt idx="146">
                        <c:v>1.08E-06</c:v>
                      </c:pt>
                      <c:pt idx="147">
                        <c:v>1.09E-06</c:v>
                      </c:pt>
                      <c:pt idx="148">
                        <c:v>1.10E-06</c:v>
                      </c:pt>
                      <c:pt idx="149">
                        <c:v>1.10E-06</c:v>
                      </c:pt>
                      <c:pt idx="150">
                        <c:v>1.11E-06</c:v>
                      </c:pt>
                      <c:pt idx="151">
                        <c:v>1.12E-06</c:v>
                      </c:pt>
                      <c:pt idx="152">
                        <c:v>1.13E-06</c:v>
                      </c:pt>
                      <c:pt idx="153">
                        <c:v>1.13E-06</c:v>
                      </c:pt>
                      <c:pt idx="154">
                        <c:v>1.14E-06</c:v>
                      </c:pt>
                      <c:pt idx="155">
                        <c:v>1.15E-06</c:v>
                      </c:pt>
                      <c:pt idx="156">
                        <c:v>1.16E-06</c:v>
                      </c:pt>
                      <c:pt idx="157">
                        <c:v>1.16E-06</c:v>
                      </c:pt>
                      <c:pt idx="158">
                        <c:v>1.17E-06</c:v>
                      </c:pt>
                      <c:pt idx="159">
                        <c:v>1.18E-06</c:v>
                      </c:pt>
                      <c:pt idx="160">
                        <c:v>1.19E-06</c:v>
                      </c:pt>
                      <c:pt idx="161">
                        <c:v>1.19E-06</c:v>
                      </c:pt>
                      <c:pt idx="162">
                        <c:v>1.20E-06</c:v>
                      </c:pt>
                      <c:pt idx="163">
                        <c:v>1.21E-06</c:v>
                      </c:pt>
                      <c:pt idx="164">
                        <c:v>1.22E-06</c:v>
                      </c:pt>
                      <c:pt idx="165">
                        <c:v>1.22E-06</c:v>
                      </c:pt>
                      <c:pt idx="166">
                        <c:v>1.23E-06</c:v>
                      </c:pt>
                      <c:pt idx="167">
                        <c:v>1.24E-06</c:v>
                      </c:pt>
                      <c:pt idx="168">
                        <c:v>1.25E-06</c:v>
                      </c:pt>
                      <c:pt idx="169">
                        <c:v>1.25E-06</c:v>
                      </c:pt>
                      <c:pt idx="170">
                        <c:v>1.26E-06</c:v>
                      </c:pt>
                      <c:pt idx="171">
                        <c:v>1.27E-06</c:v>
                      </c:pt>
                      <c:pt idx="172">
                        <c:v>1.28E-06</c:v>
                      </c:pt>
                      <c:pt idx="173">
                        <c:v>1.28E-06</c:v>
                      </c:pt>
                      <c:pt idx="174">
                        <c:v>1.29E-06</c:v>
                      </c:pt>
                      <c:pt idx="175">
                        <c:v>1.30E-06</c:v>
                      </c:pt>
                      <c:pt idx="176">
                        <c:v>1.31E-06</c:v>
                      </c:pt>
                      <c:pt idx="177">
                        <c:v>1.31E-06</c:v>
                      </c:pt>
                      <c:pt idx="178">
                        <c:v>1.32E-06</c:v>
                      </c:pt>
                      <c:pt idx="179">
                        <c:v>1.33E-06</c:v>
                      </c:pt>
                      <c:pt idx="180">
                        <c:v>1.34E-06</c:v>
                      </c:pt>
                      <c:pt idx="181">
                        <c:v>1.34E-06</c:v>
                      </c:pt>
                      <c:pt idx="182">
                        <c:v>1.35E-06</c:v>
                      </c:pt>
                      <c:pt idx="183">
                        <c:v>1.36E-06</c:v>
                      </c:pt>
                      <c:pt idx="184">
                        <c:v>1.37E-06</c:v>
                      </c:pt>
                      <c:pt idx="185">
                        <c:v>1.37E-06</c:v>
                      </c:pt>
                      <c:pt idx="186">
                        <c:v>1.38E-06</c:v>
                      </c:pt>
                      <c:pt idx="187">
                        <c:v>1.39E-06</c:v>
                      </c:pt>
                      <c:pt idx="188">
                        <c:v>1.40E-06</c:v>
                      </c:pt>
                      <c:pt idx="189">
                        <c:v>1.40E-06</c:v>
                      </c:pt>
                      <c:pt idx="190">
                        <c:v>1.41E-06</c:v>
                      </c:pt>
                      <c:pt idx="191">
                        <c:v>1.42E-06</c:v>
                      </c:pt>
                      <c:pt idx="192">
                        <c:v>1.43E-06</c:v>
                      </c:pt>
                      <c:pt idx="193">
                        <c:v>1.43E-06</c:v>
                      </c:pt>
                      <c:pt idx="194">
                        <c:v>1.44E-06</c:v>
                      </c:pt>
                      <c:pt idx="195">
                        <c:v>1.45E-06</c:v>
                      </c:pt>
                      <c:pt idx="196">
                        <c:v>1.46E-06</c:v>
                      </c:pt>
                      <c:pt idx="197">
                        <c:v>1.46E-06</c:v>
                      </c:pt>
                      <c:pt idx="198">
                        <c:v>1.47E-06</c:v>
                      </c:pt>
                      <c:pt idx="199">
                        <c:v>1.48E-06</c:v>
                      </c:pt>
                      <c:pt idx="200">
                        <c:v>1.49E-06</c:v>
                      </c:pt>
                      <c:pt idx="201">
                        <c:v>1.49E-06</c:v>
                      </c:pt>
                      <c:pt idx="202">
                        <c:v>1.50E-06</c:v>
                      </c:pt>
                      <c:pt idx="203">
                        <c:v>1.51E-06</c:v>
                      </c:pt>
                      <c:pt idx="204">
                        <c:v>1.52E-06</c:v>
                      </c:pt>
                      <c:pt idx="205">
                        <c:v>1.52E-06</c:v>
                      </c:pt>
                      <c:pt idx="206">
                        <c:v>1.53E-06</c:v>
                      </c:pt>
                      <c:pt idx="207">
                        <c:v>1.54E-06</c:v>
                      </c:pt>
                      <c:pt idx="208">
                        <c:v>1.55E-06</c:v>
                      </c:pt>
                      <c:pt idx="209">
                        <c:v>1.55E-06</c:v>
                      </c:pt>
                      <c:pt idx="210">
                        <c:v>1.56E-06</c:v>
                      </c:pt>
                      <c:pt idx="211">
                        <c:v>1.57E-06</c:v>
                      </c:pt>
                      <c:pt idx="212">
                        <c:v>1.58E-06</c:v>
                      </c:pt>
                      <c:pt idx="213">
                        <c:v>1.58E-06</c:v>
                      </c:pt>
                      <c:pt idx="214">
                        <c:v>1.59E-06</c:v>
                      </c:pt>
                      <c:pt idx="215">
                        <c:v>1.60E-06</c:v>
                      </c:pt>
                      <c:pt idx="216">
                        <c:v>1.61E-06</c:v>
                      </c:pt>
                      <c:pt idx="217">
                        <c:v>1.61E-06</c:v>
                      </c:pt>
                      <c:pt idx="218">
                        <c:v>1.62E-06</c:v>
                      </c:pt>
                      <c:pt idx="219">
                        <c:v>1.63E-06</c:v>
                      </c:pt>
                    </c:strCache>
                  </c:str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All_Flyer_Plate!$T:$T</c15:sqref>
                        </c15:formulaRef>
                      </c:ext>
                    </c:extLst>
                    <c:numCache>
                      <c:formatCode>General</c:formatCode>
                      <c:ptCount val="1048576"/>
                      <c:pt idx="1">
                        <c:v>0</c:v>
                      </c:pt>
                      <c:pt idx="2">
                        <c:v>0</c:v>
                      </c:pt>
                      <c:pt idx="3">
                        <c:v>0.58498000000008687</c:v>
                      </c:pt>
                      <c:pt idx="4">
                        <c:v>1.2910900000001675</c:v>
                      </c:pt>
                      <c:pt idx="5">
                        <c:v>2.3131200000002536</c:v>
                      </c:pt>
                      <c:pt idx="6">
                        <c:v>4.1687500000002728</c:v>
                      </c:pt>
                      <c:pt idx="7">
                        <c:v>1686.4313800000002</c:v>
                      </c:pt>
                      <c:pt idx="8">
                        <c:v>1685.7103500000001</c:v>
                      </c:pt>
                      <c:pt idx="9">
                        <c:v>1684.90002</c:v>
                      </c:pt>
                      <c:pt idx="10">
                        <c:v>1684.0428000000002</c:v>
                      </c:pt>
                      <c:pt idx="11">
                        <c:v>1682.2923900000001</c:v>
                      </c:pt>
                      <c:pt idx="12">
                        <c:v>1552.5236200000002</c:v>
                      </c:pt>
                      <c:pt idx="13">
                        <c:v>1553.9267000000002</c:v>
                      </c:pt>
                      <c:pt idx="14">
                        <c:v>1554.8437100000001</c:v>
                      </c:pt>
                      <c:pt idx="15">
                        <c:v>1555.1331700000001</c:v>
                      </c:pt>
                      <c:pt idx="16">
                        <c:v>1554.4620000000002</c:v>
                      </c:pt>
                      <c:pt idx="17">
                        <c:v>1550.0943500000001</c:v>
                      </c:pt>
                      <c:pt idx="18">
                        <c:v>1542.42749</c:v>
                      </c:pt>
                      <c:pt idx="19">
                        <c:v>1176.9737300000002</c:v>
                      </c:pt>
                      <c:pt idx="20">
                        <c:v>1176.9941200000001</c:v>
                      </c:pt>
                      <c:pt idx="21">
                        <c:v>1177.07437</c:v>
                      </c:pt>
                      <c:pt idx="22">
                        <c:v>1177.1684000000002</c:v>
                      </c:pt>
                      <c:pt idx="23">
                        <c:v>1518.5196000000001</c:v>
                      </c:pt>
                      <c:pt idx="24">
                        <c:v>1525.2850400000002</c:v>
                      </c:pt>
                      <c:pt idx="25">
                        <c:v>1570.4599500000002</c:v>
                      </c:pt>
                      <c:pt idx="26">
                        <c:v>1575.1423000000002</c:v>
                      </c:pt>
                      <c:pt idx="27">
                        <c:v>1686.8731100000002</c:v>
                      </c:pt>
                      <c:pt idx="28">
                        <c:v>1693.09978</c:v>
                      </c:pt>
                      <c:pt idx="29">
                        <c:v>1695.2751000000003</c:v>
                      </c:pt>
                      <c:pt idx="30">
                        <c:v>1696.25693</c:v>
                      </c:pt>
                      <c:pt idx="31">
                        <c:v>1698.0558600000002</c:v>
                      </c:pt>
                      <c:pt idx="32">
                        <c:v>1716.2981570000002</c:v>
                      </c:pt>
                      <c:pt idx="33">
                        <c:v>1725.3744630000001</c:v>
                      </c:pt>
                      <c:pt idx="34">
                        <c:v>1751.0474380000001</c:v>
                      </c:pt>
                      <c:pt idx="35">
                        <c:v>1819.0776850000002</c:v>
                      </c:pt>
                      <c:pt idx="36">
                        <c:v>1825.6502880000003</c:v>
                      </c:pt>
                      <c:pt idx="37">
                        <c:v>1834.1676890000001</c:v>
                      </c:pt>
                      <c:pt idx="38">
                        <c:v>1896.3983010000002</c:v>
                      </c:pt>
                      <c:pt idx="39">
                        <c:v>2100.1847080000002</c:v>
                      </c:pt>
                      <c:pt idx="40">
                        <c:v>2102.618109</c:v>
                      </c:pt>
                      <c:pt idx="41">
                        <c:v>2326.5367209999999</c:v>
                      </c:pt>
                      <c:pt idx="42">
                        <c:v>2330.566182</c:v>
                      </c:pt>
                      <c:pt idx="43">
                        <c:v>2333.7796040000003</c:v>
                      </c:pt>
                      <c:pt idx="44">
                        <c:v>2476.4977980000003</c:v>
                      </c:pt>
                      <c:pt idx="45">
                        <c:v>2472.9793100000002</c:v>
                      </c:pt>
                      <c:pt idx="46">
                        <c:v>2624.1833040000001</c:v>
                      </c:pt>
                      <c:pt idx="47">
                        <c:v>2621.2071814000001</c:v>
                      </c:pt>
                      <c:pt idx="48">
                        <c:v>2671.4278060000001</c:v>
                      </c:pt>
                      <c:pt idx="49">
                        <c:v>2688.25659</c:v>
                      </c:pt>
                      <c:pt idx="50">
                        <c:v>2737.8565900000003</c:v>
                      </c:pt>
                      <c:pt idx="51">
                        <c:v>2737.8565900000003</c:v>
                      </c:pt>
                      <c:pt idx="52">
                        <c:v>2921.7090400000002</c:v>
                      </c:pt>
                      <c:pt idx="53">
                        <c:v>2835.6601600000004</c:v>
                      </c:pt>
                      <c:pt idx="54">
                        <c:v>2833.1756610000002</c:v>
                      </c:pt>
                      <c:pt idx="55">
                        <c:v>2830.0659330000003</c:v>
                      </c:pt>
                      <c:pt idx="56">
                        <c:v>2830.8565900000003</c:v>
                      </c:pt>
                      <c:pt idx="57">
                        <c:v>2930.767229</c:v>
                      </c:pt>
                      <c:pt idx="58">
                        <c:v>2923.6188500000003</c:v>
                      </c:pt>
                      <c:pt idx="59">
                        <c:v>2923.235279</c:v>
                      </c:pt>
                      <c:pt idx="60">
                        <c:v>2928.2720130000002</c:v>
                      </c:pt>
                      <c:pt idx="61">
                        <c:v>2948.6565900000001</c:v>
                      </c:pt>
                      <c:pt idx="62">
                        <c:v>2999.9329990000001</c:v>
                      </c:pt>
                      <c:pt idx="63">
                        <c:v>3092.9615400000002</c:v>
                      </c:pt>
                      <c:pt idx="64">
                        <c:v>3095.6576869999999</c:v>
                      </c:pt>
                      <c:pt idx="65">
                        <c:v>3206.1959940000002</c:v>
                      </c:pt>
                      <c:pt idx="66">
                        <c:v>3358.7005720000002</c:v>
                      </c:pt>
                      <c:pt idx="67">
                        <c:v>3466.3015650000002</c:v>
                      </c:pt>
                      <c:pt idx="68">
                        <c:v>3464.6165390000001</c:v>
                      </c:pt>
                      <c:pt idx="69">
                        <c:v>4634.3952200000003</c:v>
                      </c:pt>
                      <c:pt idx="70">
                        <c:v>4633.9340099999999</c:v>
                      </c:pt>
                      <c:pt idx="71">
                        <c:v>4631.9562500000002</c:v>
                      </c:pt>
                      <c:pt idx="72">
                        <c:v>4619.9717000000001</c:v>
                      </c:pt>
                      <c:pt idx="73">
                        <c:v>3956.7991300000003</c:v>
                      </c:pt>
                      <c:pt idx="74">
                        <c:v>3834.5068000000001</c:v>
                      </c:pt>
                      <c:pt idx="75">
                        <c:v>3837.3455400000003</c:v>
                      </c:pt>
                      <c:pt idx="76">
                        <c:v>3840.0065199999999</c:v>
                      </c:pt>
                      <c:pt idx="77">
                        <c:v>3594.9583720000001</c:v>
                      </c:pt>
                      <c:pt idx="78">
                        <c:v>3595.5134969999999</c:v>
                      </c:pt>
                      <c:pt idx="79">
                        <c:v>3343.940372</c:v>
                      </c:pt>
                      <c:pt idx="80">
                        <c:v>3410.781007</c:v>
                      </c:pt>
                      <c:pt idx="81">
                        <c:v>3414.069125</c:v>
                      </c:pt>
                      <c:pt idx="82">
                        <c:v>3416.831193</c:v>
                      </c:pt>
                      <c:pt idx="83">
                        <c:v>3421.2583250000002</c:v>
                      </c:pt>
                      <c:pt idx="84">
                        <c:v>3556.5434830000004</c:v>
                      </c:pt>
                      <c:pt idx="85">
                        <c:v>3554.3346420000003</c:v>
                      </c:pt>
                      <c:pt idx="86">
                        <c:v>3545.9051980000004</c:v>
                      </c:pt>
                      <c:pt idx="87">
                        <c:v>3538.4340910000001</c:v>
                      </c:pt>
                      <c:pt idx="88">
                        <c:v>3308.9507090000002</c:v>
                      </c:pt>
                      <c:pt idx="89">
                        <c:v>3315.2529330000002</c:v>
                      </c:pt>
                      <c:pt idx="90">
                        <c:v>3563.9754720000001</c:v>
                      </c:pt>
                      <c:pt idx="91">
                        <c:v>3622.02133</c:v>
                      </c:pt>
                      <c:pt idx="92">
                        <c:v>3709.2002830000001</c:v>
                      </c:pt>
                      <c:pt idx="93">
                        <c:v>3709.7729310000004</c:v>
                      </c:pt>
                      <c:pt idx="94">
                        <c:v>3710.2278890000002</c:v>
                      </c:pt>
                      <c:pt idx="95">
                        <c:v>3710.9824870000002</c:v>
                      </c:pt>
                      <c:pt idx="96">
                        <c:v>3373.7546090000001</c:v>
                      </c:pt>
                      <c:pt idx="97">
                        <c:v>3369.2641750000003</c:v>
                      </c:pt>
                      <c:pt idx="98">
                        <c:v>3365.7985180000001</c:v>
                      </c:pt>
                      <c:pt idx="99">
                        <c:v>3552.2171520000002</c:v>
                      </c:pt>
                      <c:pt idx="100">
                        <c:v>3561.0187110000002</c:v>
                      </c:pt>
                      <c:pt idx="101">
                        <c:v>3655.2823130000002</c:v>
                      </c:pt>
                      <c:pt idx="102">
                        <c:v>3655.2391250000001</c:v>
                      </c:pt>
                      <c:pt idx="103">
                        <c:v>3708.0922410000003</c:v>
                      </c:pt>
                      <c:pt idx="104">
                        <c:v>3794.8630600000001</c:v>
                      </c:pt>
                      <c:pt idx="105">
                        <c:v>3796.14941</c:v>
                      </c:pt>
                      <c:pt idx="106">
                        <c:v>3970.48117</c:v>
                      </c:pt>
                      <c:pt idx="107">
                        <c:v>4075.6858700000003</c:v>
                      </c:pt>
                      <c:pt idx="108">
                        <c:v>4134.8808200000003</c:v>
                      </c:pt>
                      <c:pt idx="109">
                        <c:v>4395.9471199999998</c:v>
                      </c:pt>
                      <c:pt idx="110">
                        <c:v>4448.1478000000006</c:v>
                      </c:pt>
                      <c:pt idx="111">
                        <c:v>4454.7559500000007</c:v>
                      </c:pt>
                      <c:pt idx="112">
                        <c:v>4458.95813</c:v>
                      </c:pt>
                      <c:pt idx="113">
                        <c:v>4460.4684800000005</c:v>
                      </c:pt>
                      <c:pt idx="114">
                        <c:v>4461.3537699999997</c:v>
                      </c:pt>
                      <c:pt idx="115">
                        <c:v>4460.95525</c:v>
                      </c:pt>
                      <c:pt idx="116">
                        <c:v>4688.0096000000003</c:v>
                      </c:pt>
                      <c:pt idx="117">
                        <c:v>4750.9904700000006</c:v>
                      </c:pt>
                      <c:pt idx="118">
                        <c:v>4132.9933600000004</c:v>
                      </c:pt>
                      <c:pt idx="119">
                        <c:v>4139.4130599999999</c:v>
                      </c:pt>
                      <c:pt idx="120">
                        <c:v>4146.0433400000002</c:v>
                      </c:pt>
                      <c:pt idx="121">
                        <c:v>4147.95291</c:v>
                      </c:pt>
                      <c:pt idx="122">
                        <c:v>3998.8485500000002</c:v>
                      </c:pt>
                      <c:pt idx="123">
                        <c:v>4000.6563100000003</c:v>
                      </c:pt>
                      <c:pt idx="124">
                        <c:v>4002.61996</c:v>
                      </c:pt>
                      <c:pt idx="125">
                        <c:v>4003.2557200000001</c:v>
                      </c:pt>
                      <c:pt idx="126">
                        <c:v>4003.5585799999999</c:v>
                      </c:pt>
                      <c:pt idx="127">
                        <c:v>4244.3815700000005</c:v>
                      </c:pt>
                      <c:pt idx="128">
                        <c:v>4246.9652999999998</c:v>
                      </c:pt>
                      <c:pt idx="129">
                        <c:v>4331.7345599999999</c:v>
                      </c:pt>
                      <c:pt idx="130">
                        <c:v>4339.9009400000004</c:v>
                      </c:pt>
                      <c:pt idx="131">
                        <c:v>4343.9796200000001</c:v>
                      </c:pt>
                      <c:pt idx="132">
                        <c:v>4408.2759900000001</c:v>
                      </c:pt>
                      <c:pt idx="133">
                        <c:v>4523.4295499999998</c:v>
                      </c:pt>
                      <c:pt idx="134">
                        <c:v>4533.5715099999998</c:v>
                      </c:pt>
                      <c:pt idx="135">
                        <c:v>4537.7436200000002</c:v>
                      </c:pt>
                      <c:pt idx="136">
                        <c:v>4540.3162499999999</c:v>
                      </c:pt>
                      <c:pt idx="137">
                        <c:v>4542.3341300000002</c:v>
                      </c:pt>
                      <c:pt idx="138">
                        <c:v>4563.2267600000005</c:v>
                      </c:pt>
                      <c:pt idx="139">
                        <c:v>4443.3525900000004</c:v>
                      </c:pt>
                      <c:pt idx="140">
                        <c:v>4446.2364299999999</c:v>
                      </c:pt>
                      <c:pt idx="141">
                        <c:v>4446.9389200000005</c:v>
                      </c:pt>
                      <c:pt idx="142">
                        <c:v>4444.8609800000004</c:v>
                      </c:pt>
                      <c:pt idx="143">
                        <c:v>4494.2936600000003</c:v>
                      </c:pt>
                      <c:pt idx="144">
                        <c:v>4480.9477299999999</c:v>
                      </c:pt>
                      <c:pt idx="145">
                        <c:v>4476.1718799999999</c:v>
                      </c:pt>
                      <c:pt idx="146">
                        <c:v>4467.5021900000002</c:v>
                      </c:pt>
                      <c:pt idx="147">
                        <c:v>4466.8335900000002</c:v>
                      </c:pt>
                      <c:pt idx="148">
                        <c:v>4540.3363399999998</c:v>
                      </c:pt>
                      <c:pt idx="149">
                        <c:v>4605.2120000000004</c:v>
                      </c:pt>
                      <c:pt idx="150">
                        <c:v>4606.3284000000003</c:v>
                      </c:pt>
                      <c:pt idx="151">
                        <c:v>4605.3963000000003</c:v>
                      </c:pt>
                      <c:pt idx="152">
                        <c:v>4604.77099</c:v>
                      </c:pt>
                      <c:pt idx="153">
                        <c:v>4603.9035199999998</c:v>
                      </c:pt>
                      <c:pt idx="154">
                        <c:v>4650.9018500000002</c:v>
                      </c:pt>
                      <c:pt idx="155">
                        <c:v>4663.7656800000004</c:v>
                      </c:pt>
                      <c:pt idx="156">
                        <c:v>4667.2427900000002</c:v>
                      </c:pt>
                      <c:pt idx="157">
                        <c:v>4669.6233900000007</c:v>
                      </c:pt>
                      <c:pt idx="158">
                        <c:v>4672.5667300000005</c:v>
                      </c:pt>
                      <c:pt idx="159">
                        <c:v>4676.6304099999998</c:v>
                      </c:pt>
                      <c:pt idx="160">
                        <c:v>4705.3744000000006</c:v>
                      </c:pt>
                      <c:pt idx="161">
                        <c:v>4710.7821899999999</c:v>
                      </c:pt>
                      <c:pt idx="162">
                        <c:v>4715.4191499999997</c:v>
                      </c:pt>
                      <c:pt idx="163">
                        <c:v>4716.3616899999997</c:v>
                      </c:pt>
                      <c:pt idx="164">
                        <c:v>4713.8742000000002</c:v>
                      </c:pt>
                      <c:pt idx="165">
                        <c:v>4693.1714000000002</c:v>
                      </c:pt>
                      <c:pt idx="166">
                        <c:v>4693.6167500000001</c:v>
                      </c:pt>
                      <c:pt idx="167">
                        <c:v>4782.48938</c:v>
                      </c:pt>
                      <c:pt idx="168">
                        <c:v>4782.4989000000005</c:v>
                      </c:pt>
                      <c:pt idx="169">
                        <c:v>4780.1288700000005</c:v>
                      </c:pt>
                      <c:pt idx="170">
                        <c:v>4776.7186400000001</c:v>
                      </c:pt>
                      <c:pt idx="171">
                        <c:v>4774.7367200000008</c:v>
                      </c:pt>
                      <c:pt idx="172">
                        <c:v>4773.0041000000001</c:v>
                      </c:pt>
                      <c:pt idx="173">
                        <c:v>4768.1030300000002</c:v>
                      </c:pt>
                      <c:pt idx="174">
                        <c:v>4755.5875400000004</c:v>
                      </c:pt>
                      <c:pt idx="175">
                        <c:v>4754.4479099999999</c:v>
                      </c:pt>
                      <c:pt idx="176">
                        <c:v>4757.5869499999999</c:v>
                      </c:pt>
                      <c:pt idx="177">
                        <c:v>4780.4500499999995</c:v>
                      </c:pt>
                      <c:pt idx="178">
                        <c:v>4781.77459</c:v>
                      </c:pt>
                      <c:pt idx="179">
                        <c:v>4780.8623100000004</c:v>
                      </c:pt>
                      <c:pt idx="180">
                        <c:v>4778.5789400000003</c:v>
                      </c:pt>
                      <c:pt idx="181">
                        <c:v>4776.0291400000006</c:v>
                      </c:pt>
                      <c:pt idx="182">
                        <c:v>4771.8925600000002</c:v>
                      </c:pt>
                      <c:pt idx="183">
                        <c:v>4768.8356400000002</c:v>
                      </c:pt>
                      <c:pt idx="184">
                        <c:v>4768.5234300000002</c:v>
                      </c:pt>
                      <c:pt idx="185">
                        <c:v>4769.6719200000007</c:v>
                      </c:pt>
                      <c:pt idx="186">
                        <c:v>4776.2955199999997</c:v>
                      </c:pt>
                      <c:pt idx="187">
                        <c:v>4790.4222499999996</c:v>
                      </c:pt>
                      <c:pt idx="188">
                        <c:v>4793.9020600000003</c:v>
                      </c:pt>
                      <c:pt idx="189">
                        <c:v>4792.1051900000002</c:v>
                      </c:pt>
                      <c:pt idx="190">
                        <c:v>4789.9431299999997</c:v>
                      </c:pt>
                      <c:pt idx="191">
                        <c:v>4790.7072399999997</c:v>
                      </c:pt>
                      <c:pt idx="192">
                        <c:v>4797.4666500000003</c:v>
                      </c:pt>
                      <c:pt idx="193">
                        <c:v>4801.48009</c:v>
                      </c:pt>
                      <c:pt idx="194">
                        <c:v>4801.37547</c:v>
                      </c:pt>
                      <c:pt idx="195">
                        <c:v>4799.1836600000006</c:v>
                      </c:pt>
                      <c:pt idx="196">
                        <c:v>4797.5062600000001</c:v>
                      </c:pt>
                      <c:pt idx="197">
                        <c:v>4797.7678100000003</c:v>
                      </c:pt>
                      <c:pt idx="198">
                        <c:v>4797.8746000000001</c:v>
                      </c:pt>
                      <c:pt idx="199">
                        <c:v>4798.09375</c:v>
                      </c:pt>
                      <c:pt idx="200">
                        <c:v>4814.6364000000003</c:v>
                      </c:pt>
                      <c:pt idx="201">
                        <c:v>4778.8248700000004</c:v>
                      </c:pt>
                      <c:pt idx="202">
                        <c:v>4778.0830100000003</c:v>
                      </c:pt>
                      <c:pt idx="203">
                        <c:v>4778.3825900000002</c:v>
                      </c:pt>
                      <c:pt idx="204">
                        <c:v>4779.7925800000003</c:v>
                      </c:pt>
                      <c:pt idx="205">
                        <c:v>4781.56441</c:v>
                      </c:pt>
                      <c:pt idx="206">
                        <c:v>4785.6141500000003</c:v>
                      </c:pt>
                      <c:pt idx="207">
                        <c:v>4823.5641800000003</c:v>
                      </c:pt>
                      <c:pt idx="208">
                        <c:v>4826.3354500000005</c:v>
                      </c:pt>
                      <c:pt idx="209">
                        <c:v>4831.1074900000003</c:v>
                      </c:pt>
                      <c:pt idx="210">
                        <c:v>4832.7895200000003</c:v>
                      </c:pt>
                      <c:pt idx="211">
                        <c:v>4829.8532500000001</c:v>
                      </c:pt>
                      <c:pt idx="212">
                        <c:v>4821.05836</c:v>
                      </c:pt>
                      <c:pt idx="213">
                        <c:v>4814.8961500000005</c:v>
                      </c:pt>
                      <c:pt idx="214">
                        <c:v>4822.9758700000002</c:v>
                      </c:pt>
                      <c:pt idx="215">
                        <c:v>4836.8913499999999</c:v>
                      </c:pt>
                      <c:pt idx="216">
                        <c:v>4838.76926</c:v>
                      </c:pt>
                      <c:pt idx="217">
                        <c:v>4821.0565900000001</c:v>
                      </c:pt>
                      <c:pt idx="218">
                        <c:v>4790.0565900000001</c:v>
                      </c:pt>
                      <c:pt idx="219">
                        <c:v>4759.0565900000001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60AE-4178-96E4-7CA1F9F78DEA}"/>
                  </c:ext>
                </c:extLst>
              </c15:ser>
            </c15:filteredScatterSeries>
          </c:ext>
        </c:extLst>
      </c:scatterChart>
      <c:valAx>
        <c:axId val="1338088463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Time, ns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38096783"/>
        <c:crosses val="autoZero"/>
        <c:crossBetween val="midCat"/>
      </c:valAx>
      <c:valAx>
        <c:axId val="133809678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Velocity, ms</a:t>
                </a:r>
                <a:r>
                  <a:rPr lang="en-GB" baseline="30000"/>
                  <a:t>-1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38088463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853318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en-GB"/>
              <a:t>Uncontrolled copy when printed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853318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BE60B00-E6AC-4E03-99DB-05802EDB0301}" type="datetime1">
              <a:rPr lang="en-GB" smtClean="0"/>
              <a:t>11/11/2024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853318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853318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9AD9203-612B-4DA4-921D-5039DF7F7E0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79111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853318" fontAlgn="auto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853318" fontAlgn="auto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95338" y="742950"/>
            <a:ext cx="5207000" cy="2930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282575" y="3870325"/>
            <a:ext cx="6232525" cy="53133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853318" fontAlgn="auto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853318" fontAlgn="auto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AC03C9E-463D-47B2-8BF7-CCC2C082E4A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8116230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algn="l" defTabSz="851942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25178" algn="l" defTabSz="851942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851942" algn="l" defTabSz="851942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278703" algn="l" defTabSz="851942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705470" algn="l" defTabSz="851942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131928" algn="l" defTabSz="85277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58312" algn="l" defTabSz="85277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984699" algn="l" defTabSz="85277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411085" algn="l" defTabSz="85277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54106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511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02267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92796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0189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29201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19904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06758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3236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4173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77489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9575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1708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82725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47793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96274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96336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60823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69020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13089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02293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31599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27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503931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28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203162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100" b="0" i="0" kern="1200" baseline="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29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32263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30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720923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32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928917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33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969018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34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756307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36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131707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38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978080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39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91108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40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972668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41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596966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42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710136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44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12276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45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264767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46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020985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47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330691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51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601318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52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783239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53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901597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  <a:p>
            <a:endParaRPr lang="en-GB" baseline="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54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66655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55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7151928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57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860568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58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6024884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59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512333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60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065642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61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1829687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62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887364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63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042316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64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6042781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65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31513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67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0963929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A8BD0CA-2FB7-4441-8357-60AE73A8E5F2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69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9064480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Uncontrolled copy when printed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1839858B-E66C-4C2D-8811-184A65AC36E3}" type="datetime1">
              <a:rPr lang="en-GB" smtClean="0"/>
              <a:t>11/11/2024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© Crown copyright 2020 Dstl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6AC03C9E-463D-47B2-8BF7-CCC2C082E4A8}" type="slidenum">
              <a:rPr lang="en-GB" smtClean="0"/>
              <a:pPr>
                <a:defRPr/>
              </a:pPr>
              <a:t>72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25197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v.uk/government/organisations/defence-science-and-technology-laboratory" TargetMode="External"/><Relationship Id="rId13" Type="http://schemas.openxmlformats.org/officeDocument/2006/relationships/image" Target="../media/image8.emf"/><Relationship Id="rId3" Type="http://schemas.openxmlformats.org/officeDocument/2006/relationships/image" Target="../media/image3.png"/><Relationship Id="rId7" Type="http://schemas.openxmlformats.org/officeDocument/2006/relationships/image" Target="../media/image5.emf"/><Relationship Id="rId12" Type="http://schemas.openxmlformats.org/officeDocument/2006/relationships/hyperlink" Target="https://www.facebook.com/dstlmod/" TargetMode="External"/><Relationship Id="rId2" Type="http://schemas.openxmlformats.org/officeDocument/2006/relationships/hyperlink" Target="https://github.com/dstl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linkedin.com/company/dstl/" TargetMode="External"/><Relationship Id="rId11" Type="http://schemas.openxmlformats.org/officeDocument/2006/relationships/image" Target="../media/image7.emf"/><Relationship Id="rId5" Type="http://schemas.openxmlformats.org/officeDocument/2006/relationships/image" Target="../media/image4.emf"/><Relationship Id="rId10" Type="http://schemas.openxmlformats.org/officeDocument/2006/relationships/hyperlink" Target="https://www.instagram.com/dstlmod" TargetMode="External"/><Relationship Id="rId4" Type="http://schemas.openxmlformats.org/officeDocument/2006/relationships/hyperlink" Target="https://twitter.com/dstlmod" TargetMode="External"/><Relationship Id="rId9" Type="http://schemas.openxmlformats.org/officeDocument/2006/relationships/image" Target="../media/image6.emf"/><Relationship Id="rId14" Type="http://schemas.openxmlformats.org/officeDocument/2006/relationships/image" Target="../media/image1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 userDrawn="1"/>
        </p:nvCxnSpPr>
        <p:spPr>
          <a:xfrm>
            <a:off x="4159990" y="2715394"/>
            <a:ext cx="82402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-3967" y="2931790"/>
            <a:ext cx="9144000" cy="68235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180000" tIns="42639" rIns="180000" bIns="42639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None/>
              <a:defRPr lang="en-GB" sz="1400" spc="38" baseline="0" dirty="0">
                <a:solidFill>
                  <a:schemeClr val="tx1"/>
                </a:solidFill>
              </a:defRPr>
            </a:lvl1pPr>
          </a:lstStyle>
          <a:p>
            <a:pPr marL="171450" lvl="0" indent="-171450" algn="ctr" defTabSz="638957" fontAlgn="base">
              <a:lnSpc>
                <a:spcPct val="120000"/>
              </a:lnSpc>
              <a:spcBef>
                <a:spcPts val="225"/>
              </a:spcBef>
              <a:spcAft>
                <a:spcPct val="0"/>
              </a:spcAft>
              <a:buClr>
                <a:srgbClr val="C00000"/>
              </a:buClr>
            </a:pPr>
            <a:r>
              <a:rPr lang="en-US"/>
              <a:t>Click to edit Master subtitle style</a:t>
            </a:r>
            <a:endParaRPr lang="en-GB" dirty="0"/>
          </a:p>
        </p:txBody>
      </p:sp>
      <p:pic>
        <p:nvPicPr>
          <p:cNvPr id="9" name="Picture 3" descr="The Ministry of Defence logo." title="The Ministry of Defence logo.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black">
          <a:xfrm>
            <a:off x="251520" y="4297483"/>
            <a:ext cx="720080" cy="57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Straight Connector 9"/>
          <p:cNvCxnSpPr/>
          <p:nvPr userDrawn="1"/>
        </p:nvCxnSpPr>
        <p:spPr>
          <a:xfrm>
            <a:off x="8460433" y="4299942"/>
            <a:ext cx="372881" cy="0"/>
          </a:xfrm>
          <a:prstGeom prst="line">
            <a:avLst/>
          </a:prstGeom>
          <a:ln w="12700">
            <a:solidFill>
              <a:srgbClr val="CE22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 bwMode="black">
          <a:xfrm>
            <a:off x="0" y="1638837"/>
            <a:ext cx="9144000" cy="916512"/>
          </a:xfrm>
        </p:spPr>
        <p:txBody>
          <a:bodyPr tIns="43200" rIns="360000" bIns="43200" anchor="b" anchorCtr="0">
            <a:normAutofit/>
          </a:bodyPr>
          <a:lstStyle>
            <a:lvl1pPr algn="ctr">
              <a:defRPr sz="3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7" name="Rectangle 6"/>
          <p:cNvSpPr/>
          <p:nvPr userDrawn="1"/>
        </p:nvSpPr>
        <p:spPr bwMode="white">
          <a:xfrm>
            <a:off x="6804248" y="51542"/>
            <a:ext cx="2268000" cy="648000"/>
          </a:xfrm>
          <a:prstGeom prst="rect">
            <a:avLst/>
          </a:prstGeom>
          <a:solidFill>
            <a:srgbClr val="1302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120228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UK OFFICIAL</a:t>
            </a:r>
            <a:endParaRPr lang="en-GB" dirty="0"/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810154" y="4895733"/>
            <a:ext cx="2057400" cy="211757"/>
          </a:xfrm>
        </p:spPr>
        <p:txBody>
          <a:bodyPr/>
          <a:lstStyle/>
          <a:p>
            <a:fld id="{41D5E06E-8463-49C0-8B6A-3B9E03BCC454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3" name="Date Placeholder 5"/>
          <p:cNvSpPr>
            <a:spLocks noGrp="1"/>
          </p:cNvSpPr>
          <p:nvPr>
            <p:ph type="dt" sz="half" idx="2"/>
          </p:nvPr>
        </p:nvSpPr>
        <p:spPr>
          <a:xfrm>
            <a:off x="6300192" y="4313337"/>
            <a:ext cx="2671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fld id="{AC31FFCD-4881-4DD2-A5B2-FCC80E4E4112}" type="datetime1">
              <a:rPr lang="en-GB" smtClean="0"/>
              <a:t>11/11/2024</a:t>
            </a:fld>
            <a:r>
              <a:rPr lang="en-GB"/>
              <a:t>  </a:t>
            </a:r>
            <a:r>
              <a:rPr lang="en-GB" dirty="0">
                <a:solidFill>
                  <a:srgbClr val="CE2256"/>
                </a:solidFill>
              </a:rPr>
              <a:t>/  </a:t>
            </a:r>
            <a:r>
              <a:rPr lang="en-GB" dirty="0"/>
              <a:t>© Crown copyright  2020  Dstl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203" y="995693"/>
            <a:ext cx="843523" cy="436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4427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Column Layou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1" y="1131591"/>
            <a:ext cx="3867151" cy="3239389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GB" dirty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‹#›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/>
              <a:t>UK OFFICIAL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55008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2" pos="20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1" y="1131591"/>
            <a:ext cx="8630716" cy="3240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‹#›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/>
              <a:t>UK OFFICIAL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2943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Content Layou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131590"/>
            <a:ext cx="4140000" cy="3240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GB" dirty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42236" y="1131590"/>
            <a:ext cx="4140000" cy="3240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GB" dirty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‹#›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/>
              <a:t>UK OFFICIAL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92523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Picture Layou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742236" y="1131589"/>
            <a:ext cx="4140000" cy="3240000"/>
          </a:xfrm>
        </p:spPr>
        <p:txBody>
          <a:bodyPr/>
          <a:lstStyle>
            <a:lvl1pPr marL="0" indent="0" algn="ctr">
              <a:buNone/>
              <a:defRPr sz="105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2" name="Content Placeholder 2"/>
          <p:cNvSpPr>
            <a:spLocks noGrp="1"/>
          </p:cNvSpPr>
          <p:nvPr>
            <p:ph sz="half" idx="11"/>
          </p:nvPr>
        </p:nvSpPr>
        <p:spPr>
          <a:xfrm>
            <a:off x="251520" y="1131589"/>
            <a:ext cx="4140000" cy="3240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GB" dirty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‹#›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GB"/>
              <a:t>UK OFFICIAL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18992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‹#›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/>
              <a:t>UK OFFICIAL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9662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UK OFFICIAL</a:t>
            </a:r>
          </a:p>
        </p:txBody>
      </p:sp>
      <p:sp>
        <p:nvSpPr>
          <p:cNvPr id="8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758655"/>
            <a:ext cx="9144000" cy="4384843"/>
          </a:xfrm>
        </p:spPr>
        <p:txBody>
          <a:bodyPr rtlCol="0" anchor="t">
            <a:normAutofit/>
          </a:bodyPr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900">
                <a:solidFill>
                  <a:schemeClr val="tx1"/>
                </a:solidFill>
              </a:defRPr>
            </a:lvl1pPr>
            <a:lvl2pPr marL="319789" indent="0">
              <a:buNone/>
              <a:defRPr sz="1950"/>
            </a:lvl2pPr>
            <a:lvl3pPr marL="639579" indent="0">
              <a:buNone/>
              <a:defRPr sz="1650"/>
            </a:lvl3pPr>
            <a:lvl4pPr marL="959368" indent="0">
              <a:buNone/>
              <a:defRPr sz="1425"/>
            </a:lvl4pPr>
            <a:lvl5pPr marL="1279157" indent="0">
              <a:buNone/>
              <a:defRPr sz="1425"/>
            </a:lvl5pPr>
            <a:lvl6pPr marL="1598946" indent="0">
              <a:buNone/>
              <a:defRPr sz="1425"/>
            </a:lvl6pPr>
            <a:lvl7pPr marL="1918734" indent="0">
              <a:buNone/>
              <a:defRPr sz="1425"/>
            </a:lvl7pPr>
            <a:lvl8pPr marL="2238524" indent="0">
              <a:buNone/>
              <a:defRPr sz="1425"/>
            </a:lvl8pPr>
            <a:lvl9pPr marL="2558314" indent="0">
              <a:buNone/>
              <a:defRPr sz="1425"/>
            </a:lvl9pPr>
          </a:lstStyle>
          <a:p>
            <a:pPr lvl="0"/>
            <a:br>
              <a:rPr lang="en-US" noProof="0" dirty="0"/>
            </a:br>
            <a:br>
              <a:rPr lang="en-US" noProof="0" dirty="0"/>
            </a:br>
            <a:br>
              <a:rPr lang="en-US" noProof="0" dirty="0"/>
            </a:br>
            <a:br>
              <a:rPr lang="en-US" noProof="0" dirty="0"/>
            </a:br>
            <a:br>
              <a:rPr lang="en-US" noProof="0" dirty="0"/>
            </a:br>
            <a:br>
              <a:rPr lang="en-US" noProof="0" dirty="0"/>
            </a:br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20" hasCustomPrompt="1"/>
          </p:nvPr>
        </p:nvSpPr>
        <p:spPr>
          <a:xfrm>
            <a:off x="251177" y="4396588"/>
            <a:ext cx="3384551" cy="193899"/>
          </a:xfrm>
        </p:spPr>
        <p:txBody>
          <a:bodyPr lIns="0" tIns="0" rIns="0" bIns="0" anchor="b" anchorCtr="0">
            <a:spAutoFit/>
          </a:bodyPr>
          <a:lstStyle>
            <a:lvl1pPr marL="162000" indent="-162000"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Enter picture caption here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969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d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UK OFFICIAL</a:t>
            </a:r>
            <a:endParaRPr lang="en-GB" dirty="0"/>
          </a:p>
        </p:txBody>
      </p:sp>
      <p:sp>
        <p:nvSpPr>
          <p:cNvPr id="8" name="Content Placeholder 8"/>
          <p:cNvSpPr>
            <a:spLocks noGrp="1"/>
          </p:cNvSpPr>
          <p:nvPr>
            <p:ph sz="quarter" idx="11"/>
          </p:nvPr>
        </p:nvSpPr>
        <p:spPr>
          <a:xfrm>
            <a:off x="251520" y="1117160"/>
            <a:ext cx="4320480" cy="1620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GB" dirty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2"/>
          </p:nvPr>
        </p:nvSpPr>
        <p:spPr>
          <a:xfrm>
            <a:off x="4573523" y="1117160"/>
            <a:ext cx="4320480" cy="1620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GB" dirty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0" name="Content Placeholder 8"/>
          <p:cNvSpPr>
            <a:spLocks noGrp="1"/>
          </p:cNvSpPr>
          <p:nvPr>
            <p:ph sz="quarter" idx="13"/>
          </p:nvPr>
        </p:nvSpPr>
        <p:spPr>
          <a:xfrm>
            <a:off x="4573523" y="2740208"/>
            <a:ext cx="4320480" cy="1620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GB" dirty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1" name="Content Placeholder 8"/>
          <p:cNvSpPr>
            <a:spLocks noGrp="1"/>
          </p:cNvSpPr>
          <p:nvPr>
            <p:ph sz="quarter" idx="14"/>
          </p:nvPr>
        </p:nvSpPr>
        <p:spPr>
          <a:xfrm>
            <a:off x="251520" y="2740208"/>
            <a:ext cx="4320480" cy="1620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GB" dirty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849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P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UK OFFICIAL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851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d Chart (Single Quadrant)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UK OFFICIAL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/>
          </p:nvPr>
        </p:nvSpPr>
        <p:spPr>
          <a:xfrm>
            <a:off x="734400" y="1131590"/>
            <a:ext cx="7675200" cy="3243428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460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UK OFFICIAL</a:t>
            </a:r>
            <a:endParaRPr lang="en-GB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3556647" y="2865521"/>
            <a:ext cx="2030707" cy="26930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638957" rtl="0" eaLnBrk="1" fontAlgn="base" latinLnBrk="0" hangingPunct="1">
              <a:lnSpc>
                <a:spcPts val="2138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900" dirty="0">
                <a:solidFill>
                  <a:schemeClr val="tx1"/>
                </a:solidFill>
              </a:rPr>
              <a:t>Discover more</a:t>
            </a:r>
            <a:endParaRPr lang="en-GB" sz="900" dirty="0">
              <a:solidFill>
                <a:schemeClr val="tx1"/>
              </a:solidFill>
            </a:endParaRPr>
          </a:p>
        </p:txBody>
      </p:sp>
      <p:grpSp>
        <p:nvGrpSpPr>
          <p:cNvPr id="12" name="Group 11" descr="GitHub logo linking to DSTL's GitHub page" title="GitHub logo"/>
          <p:cNvGrpSpPr/>
          <p:nvPr userDrawn="1"/>
        </p:nvGrpSpPr>
        <p:grpSpPr>
          <a:xfrm>
            <a:off x="5466051" y="3312422"/>
            <a:ext cx="339448" cy="339448"/>
            <a:chOff x="5466051" y="3312422"/>
            <a:chExt cx="339448" cy="339448"/>
          </a:xfrm>
        </p:grpSpPr>
        <p:sp>
          <p:nvSpPr>
            <p:cNvPr id="21" name="Oval 20">
              <a:hlinkClick r:id="rId2"/>
            </p:cNvPr>
            <p:cNvSpPr/>
            <p:nvPr userDrawn="1"/>
          </p:nvSpPr>
          <p:spPr bwMode="black">
            <a:xfrm>
              <a:off x="5466051" y="3312422"/>
              <a:ext cx="339448" cy="339448"/>
            </a:xfrm>
            <a:prstGeom prst="ellipse">
              <a:avLst/>
            </a:prstGeom>
            <a:solidFill>
              <a:srgbClr val="000000">
                <a:alpha val="10196"/>
              </a:srgbClr>
            </a:solidFill>
            <a:ln w="127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75"/>
            </a:p>
          </p:txBody>
        </p:sp>
        <p:pic>
          <p:nvPicPr>
            <p:cNvPr id="22" name="Picture 21">
              <a:hlinkClick r:id="rId2"/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black">
            <a:xfrm>
              <a:off x="5544397" y="3400843"/>
              <a:ext cx="175331" cy="175331"/>
            </a:xfrm>
            <a:prstGeom prst="rect">
              <a:avLst/>
            </a:prstGeom>
          </p:spPr>
        </p:pic>
      </p:grpSp>
      <p:sp>
        <p:nvSpPr>
          <p:cNvPr id="26" name="Rectangle 25"/>
          <p:cNvSpPr/>
          <p:nvPr userDrawn="1"/>
        </p:nvSpPr>
        <p:spPr bwMode="white">
          <a:xfrm>
            <a:off x="6804248" y="51542"/>
            <a:ext cx="2268000" cy="648000"/>
          </a:xfrm>
          <a:prstGeom prst="rect">
            <a:avLst/>
          </a:prstGeom>
          <a:solidFill>
            <a:srgbClr val="1302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120228"/>
              </a:solidFill>
            </a:endParaRPr>
          </a:p>
        </p:txBody>
      </p:sp>
      <p:grpSp>
        <p:nvGrpSpPr>
          <p:cNvPr id="2" name="Group 1" descr="Twitter logo linking to DSTL's Twitter page" title="Twitter Logo"/>
          <p:cNvGrpSpPr/>
          <p:nvPr userDrawn="1"/>
        </p:nvGrpSpPr>
        <p:grpSpPr>
          <a:xfrm>
            <a:off x="3347864" y="3309248"/>
            <a:ext cx="339448" cy="339448"/>
            <a:chOff x="3347864" y="3309248"/>
            <a:chExt cx="339448" cy="339448"/>
          </a:xfrm>
        </p:grpSpPr>
        <p:sp>
          <p:nvSpPr>
            <p:cNvPr id="13" name="Oval 12">
              <a:hlinkClick r:id="rId4"/>
            </p:cNvPr>
            <p:cNvSpPr/>
            <p:nvPr userDrawn="1"/>
          </p:nvSpPr>
          <p:spPr bwMode="black">
            <a:xfrm>
              <a:off x="3347864" y="3309248"/>
              <a:ext cx="339448" cy="339448"/>
            </a:xfrm>
            <a:prstGeom prst="ellipse">
              <a:avLst/>
            </a:prstGeom>
            <a:solidFill>
              <a:srgbClr val="000000">
                <a:alpha val="10196"/>
              </a:srgbClr>
            </a:solidFill>
            <a:ln w="127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75"/>
            </a:p>
          </p:txBody>
        </p:sp>
        <p:pic>
          <p:nvPicPr>
            <p:cNvPr id="24" name="Picture 23">
              <a:hlinkClick r:id="rId4"/>
            </p:cNvPr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3453784" y="3420734"/>
              <a:ext cx="149048" cy="125201"/>
            </a:xfrm>
            <a:prstGeom prst="rect">
              <a:avLst/>
            </a:prstGeom>
          </p:spPr>
        </p:pic>
      </p:grpSp>
      <p:grpSp>
        <p:nvGrpSpPr>
          <p:cNvPr id="6" name="Group 5" descr="LinkedIn logo linking to DSTL's LinkedIn page" title="LinkedIn logo"/>
          <p:cNvGrpSpPr/>
          <p:nvPr userDrawn="1"/>
        </p:nvGrpSpPr>
        <p:grpSpPr>
          <a:xfrm>
            <a:off x="3770679" y="3312422"/>
            <a:ext cx="339448" cy="339448"/>
            <a:chOff x="3770679" y="3312422"/>
            <a:chExt cx="339448" cy="339448"/>
          </a:xfrm>
        </p:grpSpPr>
        <p:sp>
          <p:nvSpPr>
            <p:cNvPr id="19" name="Oval 18">
              <a:hlinkClick r:id="rId6"/>
            </p:cNvPr>
            <p:cNvSpPr/>
            <p:nvPr userDrawn="1"/>
          </p:nvSpPr>
          <p:spPr bwMode="black">
            <a:xfrm>
              <a:off x="3770679" y="3312422"/>
              <a:ext cx="339448" cy="339448"/>
            </a:xfrm>
            <a:prstGeom prst="ellipse">
              <a:avLst/>
            </a:prstGeom>
            <a:solidFill>
              <a:srgbClr val="000000">
                <a:alpha val="10196"/>
              </a:srgbClr>
            </a:solidFill>
            <a:ln w="127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75"/>
            </a:p>
          </p:txBody>
        </p:sp>
        <p:pic>
          <p:nvPicPr>
            <p:cNvPr id="27" name="Picture 26">
              <a:hlinkClick r:id="rId6"/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3879656" y="3401599"/>
              <a:ext cx="135334" cy="140973"/>
            </a:xfrm>
            <a:prstGeom prst="rect">
              <a:avLst/>
            </a:prstGeom>
          </p:spPr>
        </p:pic>
      </p:grpSp>
      <p:grpSp>
        <p:nvGrpSpPr>
          <p:cNvPr id="11" name="Group 10" descr="Gov.UK logo linking to DSTL's Gov.UK page" title="Gov.UK logo"/>
          <p:cNvGrpSpPr/>
          <p:nvPr userDrawn="1"/>
        </p:nvGrpSpPr>
        <p:grpSpPr>
          <a:xfrm>
            <a:off x="5039123" y="3312422"/>
            <a:ext cx="339448" cy="339448"/>
            <a:chOff x="5039123" y="3312422"/>
            <a:chExt cx="339448" cy="339448"/>
          </a:xfrm>
        </p:grpSpPr>
        <p:sp>
          <p:nvSpPr>
            <p:cNvPr id="16" name="Oval 15">
              <a:hlinkClick r:id="rId8"/>
            </p:cNvPr>
            <p:cNvSpPr/>
            <p:nvPr userDrawn="1"/>
          </p:nvSpPr>
          <p:spPr bwMode="black">
            <a:xfrm>
              <a:off x="5039123" y="3312422"/>
              <a:ext cx="339448" cy="339448"/>
            </a:xfrm>
            <a:prstGeom prst="ellipse">
              <a:avLst/>
            </a:prstGeom>
            <a:solidFill>
              <a:srgbClr val="000000">
                <a:alpha val="10196"/>
              </a:srgbClr>
            </a:solidFill>
            <a:ln w="127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75"/>
            </a:p>
          </p:txBody>
        </p:sp>
        <p:pic>
          <p:nvPicPr>
            <p:cNvPr id="42" name="Picture 41">
              <a:hlinkClick r:id="rId8"/>
            </p:cNvPr>
            <p:cNvPicPr>
              <a:picLocks noChangeAspect="1"/>
            </p:cNvPicPr>
            <p:nvPr userDrawn="1"/>
          </p:nvPicPr>
          <p:blipFill>
            <a:blip r:embed="rId9"/>
            <a:stretch>
              <a:fillRect/>
            </a:stretch>
          </p:blipFill>
          <p:spPr>
            <a:xfrm>
              <a:off x="5118452" y="3417109"/>
              <a:ext cx="180789" cy="142797"/>
            </a:xfrm>
            <a:prstGeom prst="rect">
              <a:avLst/>
            </a:prstGeom>
          </p:spPr>
        </p:pic>
      </p:grpSp>
      <p:grpSp>
        <p:nvGrpSpPr>
          <p:cNvPr id="9" name="Group 8" descr="Instagram logo linking to DSTL's Instagram page" title="Instagram logo"/>
          <p:cNvGrpSpPr/>
          <p:nvPr userDrawn="1"/>
        </p:nvGrpSpPr>
        <p:grpSpPr>
          <a:xfrm>
            <a:off x="4616309" y="3312422"/>
            <a:ext cx="339448" cy="339448"/>
            <a:chOff x="4616309" y="3312422"/>
            <a:chExt cx="339448" cy="339448"/>
          </a:xfrm>
        </p:grpSpPr>
        <p:sp>
          <p:nvSpPr>
            <p:cNvPr id="7" name="Oval 6">
              <a:hlinkClick r:id="rId10"/>
            </p:cNvPr>
            <p:cNvSpPr/>
            <p:nvPr userDrawn="1"/>
          </p:nvSpPr>
          <p:spPr bwMode="black">
            <a:xfrm>
              <a:off x="4616309" y="3312422"/>
              <a:ext cx="339448" cy="339448"/>
            </a:xfrm>
            <a:prstGeom prst="ellipse">
              <a:avLst/>
            </a:prstGeom>
            <a:solidFill>
              <a:srgbClr val="000000">
                <a:alpha val="10196"/>
              </a:srgbClr>
            </a:solidFill>
            <a:ln w="127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75"/>
            </a:p>
          </p:txBody>
        </p:sp>
        <p:pic>
          <p:nvPicPr>
            <p:cNvPr id="44" name="Picture 43">
              <a:hlinkClick r:id="rId10"/>
            </p:cNvPr>
            <p:cNvPicPr>
              <a:picLocks noChangeAspect="1"/>
            </p:cNvPicPr>
            <p:nvPr userDrawn="1"/>
          </p:nvPicPr>
          <p:blipFill>
            <a:blip r:embed="rId11"/>
            <a:stretch>
              <a:fillRect/>
            </a:stretch>
          </p:blipFill>
          <p:spPr>
            <a:xfrm>
              <a:off x="4699348" y="3398350"/>
              <a:ext cx="175071" cy="172258"/>
            </a:xfrm>
            <a:prstGeom prst="rect">
              <a:avLst/>
            </a:prstGeom>
          </p:spPr>
        </p:pic>
      </p:grpSp>
      <p:grpSp>
        <p:nvGrpSpPr>
          <p:cNvPr id="8" name="Group 7" descr="Facebook logo linking to DSTL's Facebook page" title="Facebook logo"/>
          <p:cNvGrpSpPr/>
          <p:nvPr userDrawn="1"/>
        </p:nvGrpSpPr>
        <p:grpSpPr>
          <a:xfrm>
            <a:off x="4193495" y="3312422"/>
            <a:ext cx="339448" cy="339448"/>
            <a:chOff x="4193495" y="3312422"/>
            <a:chExt cx="339448" cy="339448"/>
          </a:xfrm>
        </p:grpSpPr>
        <p:sp>
          <p:nvSpPr>
            <p:cNvPr id="10" name="Oval 9">
              <a:hlinkClick r:id="rId12"/>
            </p:cNvPr>
            <p:cNvSpPr/>
            <p:nvPr userDrawn="1"/>
          </p:nvSpPr>
          <p:spPr bwMode="black">
            <a:xfrm>
              <a:off x="4193495" y="3312422"/>
              <a:ext cx="339448" cy="339448"/>
            </a:xfrm>
            <a:prstGeom prst="ellipse">
              <a:avLst/>
            </a:prstGeom>
            <a:solidFill>
              <a:srgbClr val="000000">
                <a:alpha val="10196"/>
              </a:srgbClr>
            </a:solidFill>
            <a:ln w="127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75"/>
            </a:p>
          </p:txBody>
        </p:sp>
        <p:pic>
          <p:nvPicPr>
            <p:cNvPr id="46" name="Picture 45">
              <a:hlinkClick r:id="rId12"/>
            </p:cNvPr>
            <p:cNvPicPr>
              <a:picLocks noChangeAspect="1"/>
            </p:cNvPicPr>
            <p:nvPr userDrawn="1"/>
          </p:nvPicPr>
          <p:blipFill>
            <a:blip r:embed="rId13"/>
            <a:stretch>
              <a:fillRect/>
            </a:stretch>
          </p:blipFill>
          <p:spPr>
            <a:xfrm>
              <a:off x="4318695" y="3401144"/>
              <a:ext cx="85889" cy="158276"/>
            </a:xfrm>
            <a:prstGeom prst="rect">
              <a:avLst/>
            </a:prstGeom>
          </p:spPr>
        </p:pic>
      </p:grpSp>
      <p:sp>
        <p:nvSpPr>
          <p:cNvPr id="25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821710" y="4375018"/>
            <a:ext cx="2057400" cy="211757"/>
          </a:xfrm>
        </p:spPr>
        <p:txBody>
          <a:bodyPr/>
          <a:lstStyle/>
          <a:p>
            <a:fld id="{41D5E06E-8463-49C0-8B6A-3B9E03BCC454}" type="slidenum">
              <a:rPr lang="en-GB" smtClean="0"/>
              <a:t>‹#›</a:t>
            </a:fld>
            <a:endParaRPr lang="en-GB"/>
          </a:p>
        </p:txBody>
      </p:sp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8372" y="1754082"/>
            <a:ext cx="1127255" cy="58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8832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UK OFFICIAL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821710" y="4375018"/>
            <a:ext cx="2057400" cy="211757"/>
          </a:xfrm>
        </p:spPr>
        <p:txBody>
          <a:bodyPr/>
          <a:lstStyle/>
          <a:p>
            <a:fld id="{41D5E06E-8463-49C0-8B6A-3B9E03BCC4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16121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370015"/>
            <a:ext cx="7886700" cy="2857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Footer Placeholder 4" descr="Text Box containing the classification of the presentation" title="Classification"/>
          <p:cNvSpPr>
            <a:spLocks noGrp="1"/>
          </p:cNvSpPr>
          <p:nvPr>
            <p:ph type="ftr" sz="quarter" idx="3"/>
          </p:nvPr>
        </p:nvSpPr>
        <p:spPr>
          <a:xfrm>
            <a:off x="1403649" y="4601371"/>
            <a:ext cx="7478588" cy="274637"/>
          </a:xfrm>
          <a:prstGeom prst="rect">
            <a:avLst/>
          </a:prstGeom>
        </p:spPr>
        <p:txBody>
          <a:bodyPr vert="horz" wrap="square" lIns="91440" tIns="45720" rIns="36000" bIns="45720" rtlCol="0" anchor="ctr">
            <a:normAutofit/>
          </a:bodyPr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UK OFFICIAL</a:t>
            </a:r>
            <a:endParaRPr lang="en-GB" dirty="0"/>
          </a:p>
        </p:txBody>
      </p:sp>
      <p:sp>
        <p:nvSpPr>
          <p:cNvPr id="9" name="Rectangle 8"/>
          <p:cNvSpPr/>
          <p:nvPr userDrawn="1"/>
        </p:nvSpPr>
        <p:spPr bwMode="hidden">
          <a:xfrm>
            <a:off x="0" y="-672"/>
            <a:ext cx="9144000" cy="755175"/>
          </a:xfrm>
          <a:prstGeom prst="rect">
            <a:avLst/>
          </a:prstGeom>
          <a:solidFill>
            <a:srgbClr val="1302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tlCol="0" anchor="ctr">
            <a:normAutofit/>
          </a:bodyPr>
          <a:lstStyle/>
          <a:p>
            <a:pPr algn="ctr"/>
            <a:endParaRPr lang="en-GB" sz="1275"/>
          </a:p>
        </p:txBody>
      </p:sp>
      <p:sp>
        <p:nvSpPr>
          <p:cNvPr id="4" name="Title Placeholder 3"/>
          <p:cNvSpPr>
            <a:spLocks noGrp="1"/>
          </p:cNvSpPr>
          <p:nvPr userDrawn="1">
            <p:ph type="title"/>
          </p:nvPr>
        </p:nvSpPr>
        <p:spPr bwMode="black">
          <a:xfrm>
            <a:off x="36256" y="50535"/>
            <a:ext cx="6840000" cy="649007"/>
          </a:xfrm>
          <a:prstGeom prst="rect">
            <a:avLst/>
          </a:prstGeom>
          <a:ln>
            <a:noFill/>
          </a:ln>
        </p:spPr>
        <p:txBody>
          <a:bodyPr vert="horz" lIns="36000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6821710" y="4375018"/>
            <a:ext cx="2057400" cy="21175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5E06E-8463-49C0-8B6A-3B9E03BCC454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2623" y="156732"/>
            <a:ext cx="843523" cy="436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725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1" r:id="rId2"/>
    <p:sldLayoutId id="2147483699" r:id="rId3"/>
    <p:sldLayoutId id="2147483701" r:id="rId4"/>
    <p:sldLayoutId id="2147483706" r:id="rId5"/>
    <p:sldLayoutId id="2147483703" r:id="rId6"/>
    <p:sldLayoutId id="2147483710" r:id="rId7"/>
    <p:sldLayoutId id="2147483720" r:id="rId8"/>
    <p:sldLayoutId id="2147483719" r:id="rId9"/>
    <p:sldLayoutId id="2147483715" r:id="rId10"/>
    <p:sldLayoutId id="2147483716" r:id="rId11"/>
    <p:sldLayoutId id="2147483717" r:id="rId12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n-GB" sz="2000" kern="1200" dirty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lang="en-US" sz="2000" kern="1200" smtClean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34386" indent="-214313" algn="l" defTabSz="685800" rtl="0" eaLnBrk="1" latinLnBrk="0" hangingPunct="1">
        <a:lnSpc>
          <a:spcPct val="90000"/>
        </a:lnSpc>
        <a:spcBef>
          <a:spcPts val="375"/>
        </a:spcBef>
        <a:buClr>
          <a:schemeClr val="accent1"/>
        </a:buClr>
        <a:buSzPct val="110000"/>
        <a:buFont typeface="Arial" panose="020B0604020202020204" pitchFamily="34" charset="0"/>
        <a:buChar char="–"/>
        <a:defRPr lang="en-US" sz="1800" kern="1200" smtClean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Clr>
          <a:schemeClr val="accent1"/>
        </a:buClr>
        <a:buSzPct val="110000"/>
        <a:buFont typeface="Arial" panose="020B0604020202020204" pitchFamily="34" charset="0"/>
        <a:buChar char="•"/>
        <a:defRPr lang="en-US" sz="1800" kern="1200" smtClean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Clr>
          <a:schemeClr val="accent1"/>
        </a:buClr>
        <a:buSzPct val="110000"/>
        <a:buFont typeface="Arial" panose="020B0604020202020204" pitchFamily="34" charset="0"/>
        <a:buChar char="–"/>
        <a:defRPr lang="en-US" sz="1400" kern="1200" smtClean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Clr>
          <a:schemeClr val="accent1"/>
        </a:buClr>
        <a:buSzPct val="110000"/>
        <a:buFont typeface="Arial" panose="020B0604020202020204" pitchFamily="34" charset="0"/>
        <a:buChar char="»"/>
        <a:defRPr lang="en-GB" sz="11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ationalarchives.gov.uk/doc/open-government-licence/" TargetMode="Externa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f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jfi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f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fi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6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be.com/watch?v=4R6gfYbUMDg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43.png"/><Relationship Id="rId4" Type="http://schemas.openxmlformats.org/officeDocument/2006/relationships/notesSlide" Target="../notesSlides/notesSlide3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4" Type="http://schemas.openxmlformats.org/officeDocument/2006/relationships/image" Target="../media/image4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fif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Lawrence Groom &amp; Jennifer Mungham</a:t>
            </a:r>
            <a:br>
              <a:rPr lang="en-GB" dirty="0"/>
            </a:br>
            <a:r>
              <a:rPr lang="en-GB" dirty="0"/>
              <a:t>Dstl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 Capture &amp; Evaluation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pPr/>
              <a:t>1</a:t>
            </a:fld>
            <a:endParaRPr lang="en-GB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algn="r"/>
            <a:fld id="{AC31FFCD-4881-4DD2-A5B2-FCC80E4E4112}" type="datetime1">
              <a:rPr lang="en-GB" smtClean="0"/>
              <a:t>11/11/2024</a:t>
            </a:fld>
            <a:r>
              <a:rPr lang="en-GB" dirty="0"/>
              <a:t>  </a:t>
            </a:r>
            <a:r>
              <a:rPr lang="en-GB" dirty="0">
                <a:solidFill>
                  <a:srgbClr val="CE2256"/>
                </a:solidFill>
              </a:rPr>
              <a:t>/  </a:t>
            </a:r>
            <a:r>
              <a:rPr lang="en-GB" dirty="0"/>
              <a:t>© Crown copyright  2020  Dstl</a:t>
            </a:r>
          </a:p>
        </p:txBody>
      </p:sp>
    </p:spTree>
    <p:extLst>
      <p:ext uri="{BB962C8B-B14F-4D97-AF65-F5344CB8AC3E}">
        <p14:creationId xmlns:p14="http://schemas.microsoft.com/office/powerpoint/2010/main" val="2574356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UK OFFICIAL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2</a:t>
            </a:fld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206594" y="1975913"/>
            <a:ext cx="6768623" cy="1349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en-GB" sz="18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Crown copyright (2024), Dstl. This information is licensed under the Open Government Licence v3.0. To view this licence, visit </a:t>
            </a:r>
            <a:r>
              <a:rPr lang="en-GB" sz="1800" u="sng" dirty="0">
                <a:solidFill>
                  <a:srgbClr val="3E5389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https://www.nationalarchives.gov.uk/doc/open-government-licence/</a:t>
            </a:r>
            <a:r>
              <a:rPr lang="en-GB" sz="18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. Where we have identified any third party copyright information you will need to obtain permission from the copyright holders concerned. Any enquiries regarding this publication should be sent to: centralenquiries@dstl.gov.uk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8178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Who We Are</a:t>
            </a:r>
          </a:p>
          <a:p>
            <a:pPr lvl="1"/>
            <a:r>
              <a:rPr lang="en-GB" dirty="0"/>
              <a:t>Brief history in Company</a:t>
            </a:r>
          </a:p>
          <a:p>
            <a:pPr lvl="1"/>
            <a:r>
              <a:rPr lang="en-GB" dirty="0"/>
              <a:t>Experience</a:t>
            </a:r>
          </a:p>
          <a:p>
            <a:pPr lvl="1"/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4942680" y="1135629"/>
            <a:ext cx="3867151" cy="323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 fontScale="925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34386" indent="-214313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»"/>
              <a:defRPr lang="en-GB" sz="11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GB" dirty="0"/>
              <a:t>Lecture Plan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Trials Planning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Instrumentation Overview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Range Craft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Standard Techniques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Novel Techniques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Signal Conditioning &amp; Amplifiers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Triggering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Timings 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Data Analysis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Case Studies</a:t>
            </a:r>
          </a:p>
          <a:p>
            <a:pPr lvl="1" fontAlgn="auto">
              <a:spcAft>
                <a:spcPts val="0"/>
              </a:spcAft>
            </a:pP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60" b="6539"/>
          <a:stretch/>
        </p:blipFill>
        <p:spPr>
          <a:xfrm>
            <a:off x="752517" y="2458101"/>
            <a:ext cx="2865157" cy="191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8638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Scheme of work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1"/>
          </p:nvPr>
        </p:nvSpPr>
        <p:spPr>
          <a:xfrm>
            <a:off x="251521" y="1131591"/>
            <a:ext cx="6953951" cy="3239389"/>
          </a:xfrm>
        </p:spPr>
        <p:txBody>
          <a:bodyPr>
            <a:normAutofit/>
          </a:bodyPr>
          <a:lstStyle/>
          <a:p>
            <a:r>
              <a:rPr lang="en-GB" dirty="0"/>
              <a:t>The reality of an OME event – the operation and analysis of a range day involving OME – 2hrs</a:t>
            </a:r>
          </a:p>
          <a:p>
            <a:pPr marL="0" indent="0">
              <a:buNone/>
            </a:pPr>
            <a:r>
              <a:rPr lang="en-GB" dirty="0"/>
              <a:t>			</a:t>
            </a:r>
          </a:p>
          <a:p>
            <a:r>
              <a:rPr lang="en-GB" dirty="0"/>
              <a:t>Blast gauges, high speed cameras, </a:t>
            </a:r>
            <a:r>
              <a:rPr lang="en-GB" dirty="0" err="1"/>
              <a:t>doppler</a:t>
            </a:r>
            <a:r>
              <a:rPr lang="en-GB" dirty="0"/>
              <a:t> radar – 2 hrs </a:t>
            </a:r>
            <a:br>
              <a:rPr lang="en-GB" dirty="0"/>
            </a:br>
            <a:endParaRPr lang="en-GB" dirty="0"/>
          </a:p>
          <a:p>
            <a:r>
              <a:rPr lang="en-GB" dirty="0"/>
              <a:t>Novel diagnostics – 2 hrs </a:t>
            </a:r>
          </a:p>
        </p:txBody>
      </p:sp>
    </p:spTree>
    <p:extLst>
      <p:ext uri="{BB962C8B-B14F-4D97-AF65-F5344CB8AC3E}">
        <p14:creationId xmlns:p14="http://schemas.microsoft.com/office/powerpoint/2010/main" val="4242778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251521" y="1131591"/>
            <a:ext cx="4144016" cy="3239389"/>
          </a:xfrm>
        </p:spPr>
        <p:txBody>
          <a:bodyPr/>
          <a:lstStyle/>
          <a:p>
            <a:r>
              <a:rPr lang="en-GB" dirty="0"/>
              <a:t>Facts or numbers, collected to be examined and considered and used to help decision-making</a:t>
            </a:r>
          </a:p>
          <a:p>
            <a:r>
              <a:rPr lang="en-GB" dirty="0"/>
              <a:t>Types:</a:t>
            </a:r>
          </a:p>
          <a:p>
            <a:pPr lvl="1"/>
            <a:r>
              <a:rPr lang="en-GB" dirty="0"/>
              <a:t>Quantitative: numerical</a:t>
            </a:r>
          </a:p>
          <a:p>
            <a:pPr lvl="1"/>
            <a:r>
              <a:rPr lang="en-GB" dirty="0"/>
              <a:t>Qualitative: non-numerical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4486275" y="1136252"/>
            <a:ext cx="4392835" cy="323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34386" indent="-214313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»"/>
              <a:defRPr lang="en-GB" sz="11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GB" dirty="0"/>
              <a:t>Important Considerations: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Quality </a:t>
            </a:r>
          </a:p>
          <a:p>
            <a:pPr lvl="2" fontAlgn="auto">
              <a:spcAft>
                <a:spcPts val="0"/>
              </a:spcAft>
            </a:pPr>
            <a:r>
              <a:rPr lang="en-GB" dirty="0"/>
              <a:t>Accuracy </a:t>
            </a:r>
            <a:r>
              <a:rPr lang="en-GB" sz="1400" i="1" dirty="0"/>
              <a:t>(How close to true value)</a:t>
            </a:r>
          </a:p>
          <a:p>
            <a:pPr lvl="2" fontAlgn="auto">
              <a:spcAft>
                <a:spcPts val="0"/>
              </a:spcAft>
            </a:pPr>
            <a:r>
              <a:rPr lang="en-GB" dirty="0"/>
              <a:t>Precision </a:t>
            </a:r>
            <a:r>
              <a:rPr lang="en-GB" sz="1400" i="1" dirty="0"/>
              <a:t>(Refinement in measurement)</a:t>
            </a:r>
          </a:p>
          <a:p>
            <a:pPr lvl="2" fontAlgn="auto">
              <a:spcAft>
                <a:spcPts val="0"/>
              </a:spcAft>
            </a:pPr>
            <a:r>
              <a:rPr lang="en-GB" dirty="0"/>
              <a:t>Completeness</a:t>
            </a:r>
          </a:p>
          <a:p>
            <a:pPr lvl="2" fontAlgn="auto">
              <a:spcAft>
                <a:spcPts val="0"/>
              </a:spcAft>
            </a:pPr>
            <a:r>
              <a:rPr lang="en-GB" dirty="0"/>
              <a:t>Reliability </a:t>
            </a:r>
            <a:r>
              <a:rPr lang="en-GB" sz="1400" i="1" dirty="0"/>
              <a:t>(Repeatable results)</a:t>
            </a:r>
          </a:p>
          <a:p>
            <a:pPr lvl="2" fontAlgn="auto">
              <a:spcAft>
                <a:spcPts val="0"/>
              </a:spcAft>
            </a:pPr>
            <a:r>
              <a:rPr lang="en-GB" dirty="0"/>
              <a:t>Relevance</a:t>
            </a:r>
          </a:p>
          <a:p>
            <a:pPr lvl="2" fontAlgn="auto">
              <a:spcAft>
                <a:spcPts val="0"/>
              </a:spcAft>
            </a:pPr>
            <a:r>
              <a:rPr lang="en-GB" dirty="0"/>
              <a:t>Timeliness </a:t>
            </a:r>
            <a:r>
              <a:rPr lang="en-GB" sz="1400" i="1" dirty="0"/>
              <a:t>(up-to date?)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Validity </a:t>
            </a:r>
            <a:r>
              <a:rPr lang="en-GB" sz="1400" i="1" dirty="0"/>
              <a:t>(trustworthy &amp; fit for purpose)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Biases</a:t>
            </a:r>
          </a:p>
        </p:txBody>
      </p:sp>
    </p:spTree>
    <p:extLst>
      <p:ext uri="{BB962C8B-B14F-4D97-AF65-F5344CB8AC3E}">
        <p14:creationId xmlns:p14="http://schemas.microsoft.com/office/powerpoint/2010/main" val="944497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251521" y="1131591"/>
            <a:ext cx="8630716" cy="3239389"/>
          </a:xfrm>
        </p:spPr>
        <p:txBody>
          <a:bodyPr/>
          <a:lstStyle/>
          <a:p>
            <a:r>
              <a:rPr lang="en-GB" dirty="0"/>
              <a:t>“To standardize by determining the deviation from a standard so as to ascertain the proper correction factors”</a:t>
            </a:r>
            <a:r>
              <a:rPr lang="en-GB" sz="1800" i="1" dirty="0"/>
              <a:t> – Meriam Webster</a:t>
            </a:r>
          </a:p>
          <a:p>
            <a:r>
              <a:rPr lang="en-GB" dirty="0"/>
              <a:t>Important for ensuring accuracy and to allow comparison across work</a:t>
            </a:r>
          </a:p>
          <a:p>
            <a:r>
              <a:rPr lang="en-GB" dirty="0"/>
              <a:t>Sensors will have a nominal output but need to calibrate to get specific output for each sensor</a:t>
            </a:r>
          </a:p>
          <a:p>
            <a:r>
              <a:rPr lang="en-GB" dirty="0"/>
              <a:t>Camera field of view will be specific to each set up</a:t>
            </a:r>
          </a:p>
          <a:p>
            <a:r>
              <a:rPr lang="en-GB" dirty="0"/>
              <a:t>System can be calibrated individually or as a whole</a:t>
            </a:r>
          </a:p>
          <a:p>
            <a:r>
              <a:rPr lang="en-GB" dirty="0"/>
              <a:t>Standards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Calibration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7278" y="2609850"/>
            <a:ext cx="2474960" cy="1649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6841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“Scientific Method”</a:t>
            </a:r>
          </a:p>
          <a:p>
            <a:pPr lvl="1"/>
            <a:r>
              <a:rPr lang="en-GB" dirty="0"/>
              <a:t>Generate hypothesis</a:t>
            </a:r>
          </a:p>
          <a:p>
            <a:pPr lvl="1"/>
            <a:r>
              <a:rPr lang="en-GB" b="1" dirty="0"/>
              <a:t>Tests hypothesis</a:t>
            </a:r>
          </a:p>
          <a:p>
            <a:pPr lvl="1"/>
            <a:r>
              <a:rPr lang="en-GB" dirty="0"/>
              <a:t>Modified hypothesis</a:t>
            </a:r>
          </a:p>
          <a:p>
            <a:pPr lvl="1"/>
            <a:r>
              <a:rPr lang="en-GB" b="1" dirty="0"/>
              <a:t>Tests modified hypothesis</a:t>
            </a:r>
          </a:p>
          <a:p>
            <a:pPr lvl="1"/>
            <a:r>
              <a:rPr lang="en-GB" dirty="0"/>
              <a:t>Repeat until hypothesis is consistent with testing data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do We Capture Data?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4942680" y="1135629"/>
            <a:ext cx="3867151" cy="323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34386" indent="-214313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»"/>
              <a:defRPr lang="en-GB" sz="11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fontAlgn="auto">
              <a:spcAft>
                <a:spcPts val="0"/>
              </a:spcAft>
            </a:pPr>
            <a:endParaRPr lang="en-GB" dirty="0"/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5011959" y="1142927"/>
            <a:ext cx="3867151" cy="323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34386" indent="-214313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»"/>
              <a:defRPr lang="en-GB" sz="11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GB" dirty="0"/>
              <a:t>Example Hypotheses: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Munition is insensitive to static charges under 25kV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New formulation has a Chapman Jouguet Pressure of over 30GPa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New round is easier to load than existing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Global trends show an increase in the use of “dumb” weapons</a:t>
            </a:r>
          </a:p>
          <a:p>
            <a:pPr marL="320073" lvl="1" indent="0" fontAlgn="auto">
              <a:spcAft>
                <a:spcPts val="0"/>
              </a:spcAft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409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251521" y="1131591"/>
            <a:ext cx="8627589" cy="3239389"/>
          </a:xfrm>
        </p:spPr>
        <p:txBody>
          <a:bodyPr>
            <a:normAutofit fontScale="92500"/>
          </a:bodyPr>
          <a:lstStyle/>
          <a:p>
            <a:r>
              <a:rPr lang="en-GB" sz="1800" dirty="0"/>
              <a:t>Trial</a:t>
            </a:r>
          </a:p>
          <a:p>
            <a:pPr lvl="1"/>
            <a:r>
              <a:rPr lang="en-GB" sz="1600" dirty="0"/>
              <a:t>Dstl definition = “Experimentation; demolition; proving; testing; training; or flying SUAS, with: equipment; people; software; substances or systems, to: acquire data; characterise; develop; dispose; evaluate; learn or understand.”</a:t>
            </a:r>
          </a:p>
          <a:p>
            <a:pPr lvl="1"/>
            <a:r>
              <a:rPr lang="en-GB" sz="1600" dirty="0"/>
              <a:t>Trials can be applied to all stages of an OME article’s lifecycle</a:t>
            </a:r>
          </a:p>
          <a:p>
            <a:r>
              <a:rPr lang="en-GB" sz="1800" dirty="0"/>
              <a:t>Computer Model</a:t>
            </a:r>
          </a:p>
          <a:p>
            <a:pPr lvl="1"/>
            <a:r>
              <a:rPr lang="en-GB" sz="1600" dirty="0"/>
              <a:t>A simple representation of a system or process, especially one that can be used in calculations or prediction of what might happen</a:t>
            </a:r>
          </a:p>
          <a:p>
            <a:r>
              <a:rPr lang="en-GB" sz="1800" dirty="0"/>
              <a:t>Surveys/Polls/Focus Groups</a:t>
            </a:r>
            <a:endParaRPr lang="en-GB" dirty="0"/>
          </a:p>
          <a:p>
            <a:pPr lvl="1"/>
            <a:r>
              <a:rPr lang="en-GB" sz="1600" dirty="0"/>
              <a:t>Collect a series of responses from a group or representative sample of a group of people</a:t>
            </a:r>
          </a:p>
          <a:p>
            <a:r>
              <a:rPr lang="en-GB" sz="1800" dirty="0"/>
              <a:t>Secondary Data Analysis	</a:t>
            </a:r>
          </a:p>
          <a:p>
            <a:pPr lvl="1"/>
            <a:r>
              <a:rPr lang="en-GB" sz="1600" dirty="0"/>
              <a:t>Collect data from public or internal sources without doing own experimentation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 Capture Methods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</p:spTree>
    <p:extLst>
      <p:ext uri="{BB962C8B-B14F-4D97-AF65-F5344CB8AC3E}">
        <p14:creationId xmlns:p14="http://schemas.microsoft.com/office/powerpoint/2010/main" val="25339291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Lawrence Groom &amp; Jennifer Mungham</a:t>
            </a:r>
            <a:br>
              <a:rPr lang="en-GB" dirty="0"/>
            </a:br>
            <a:r>
              <a:rPr lang="en-GB" dirty="0"/>
              <a:t>Dstl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Trials Planning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pPr/>
              <a:t>9</a:t>
            </a:fld>
            <a:endParaRPr lang="en-GB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algn="r"/>
            <a:fld id="{AC31FFCD-4881-4DD2-A5B2-FCC80E4E4112}" type="datetime1">
              <a:rPr lang="en-GB" smtClean="0"/>
              <a:t>11/11/2024</a:t>
            </a:fld>
            <a:r>
              <a:rPr lang="en-GB"/>
              <a:t>  </a:t>
            </a:r>
            <a:r>
              <a:rPr lang="en-GB">
                <a:solidFill>
                  <a:srgbClr val="CE2256"/>
                </a:solidFill>
              </a:rPr>
              <a:t>/  </a:t>
            </a:r>
            <a:r>
              <a:rPr lang="en-GB"/>
              <a:t>© Crown copyright  2020  Dstl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54902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251521" y="1131591"/>
            <a:ext cx="7827077" cy="3239389"/>
          </a:xfrm>
        </p:spPr>
        <p:txBody>
          <a:bodyPr>
            <a:normAutofit/>
          </a:bodyPr>
          <a:lstStyle/>
          <a:p>
            <a:r>
              <a:rPr lang="en-GB" dirty="0"/>
              <a:t>Examples include…</a:t>
            </a:r>
          </a:p>
          <a:p>
            <a:pPr lvl="1"/>
            <a:r>
              <a:rPr lang="en-GB" dirty="0"/>
              <a:t>Pressure</a:t>
            </a:r>
          </a:p>
          <a:p>
            <a:pPr lvl="2"/>
            <a:r>
              <a:rPr lang="en-GB" dirty="0"/>
              <a:t>Absolute/Gauge</a:t>
            </a:r>
          </a:p>
          <a:p>
            <a:pPr lvl="2"/>
            <a:r>
              <a:rPr lang="en-GB" dirty="0"/>
              <a:t>Quasi-Static/Dynamic</a:t>
            </a:r>
          </a:p>
          <a:p>
            <a:pPr lvl="1"/>
            <a:r>
              <a:rPr lang="en-GB" dirty="0"/>
              <a:t>Velocity – this may be “of detonation”, “of jet”, “of fragments” </a:t>
            </a:r>
          </a:p>
          <a:p>
            <a:pPr lvl="1"/>
            <a:r>
              <a:rPr lang="en-GB" dirty="0"/>
              <a:t>Time</a:t>
            </a:r>
          </a:p>
          <a:p>
            <a:r>
              <a:rPr lang="en-GB" dirty="0"/>
              <a:t>Do you need to measure velocity of a fragment or the components to calculate velocity?</a:t>
            </a:r>
          </a:p>
          <a:p>
            <a:r>
              <a:rPr lang="en-GB" dirty="0"/>
              <a:t>Do you need to measure pressure or the effect on a particular surface?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you need to measure?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</p:spTree>
    <p:extLst>
      <p:ext uri="{BB962C8B-B14F-4D97-AF65-F5344CB8AC3E}">
        <p14:creationId xmlns:p14="http://schemas.microsoft.com/office/powerpoint/2010/main" val="29060286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251521" y="1131591"/>
            <a:ext cx="8363973" cy="3239389"/>
          </a:xfrm>
        </p:spPr>
        <p:txBody>
          <a:bodyPr/>
          <a:lstStyle/>
          <a:p>
            <a:r>
              <a:rPr lang="en-GB" dirty="0"/>
              <a:t>Recording Equipment (camera, data recorder)</a:t>
            </a:r>
          </a:p>
          <a:p>
            <a:r>
              <a:rPr lang="en-GB" dirty="0"/>
              <a:t>Cables</a:t>
            </a:r>
          </a:p>
          <a:p>
            <a:r>
              <a:rPr lang="en-GB" dirty="0"/>
              <a:t>Supporting Infrastructure (stands, protection)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you need to measure it?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681" y="2520037"/>
            <a:ext cx="3424488" cy="2282992"/>
          </a:xfrm>
          <a:prstGeom prst="rect">
            <a:avLst/>
          </a:prstGeom>
        </p:spPr>
      </p:pic>
      <p:cxnSp>
        <p:nvCxnSpPr>
          <p:cNvPr id="8" name="Straight Arrow Connector 7"/>
          <p:cNvCxnSpPr>
            <a:stCxn id="11" idx="1"/>
          </p:cNvCxnSpPr>
          <p:nvPr/>
        </p:nvCxnSpPr>
        <p:spPr>
          <a:xfrm flipH="1" flipV="1">
            <a:off x="3617496" y="3661533"/>
            <a:ext cx="1700462" cy="2226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11" idx="1"/>
          </p:cNvCxnSpPr>
          <p:nvPr/>
        </p:nvCxnSpPr>
        <p:spPr>
          <a:xfrm flipH="1">
            <a:off x="3176338" y="3884230"/>
            <a:ext cx="2141620" cy="3589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317958" y="3714953"/>
            <a:ext cx="15219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>
                <a:schemeClr val="accent1"/>
              </a:buClr>
              <a:buSzPct val="110000"/>
            </a:pPr>
            <a:r>
              <a:rPr lang="en-GB" sz="1600" dirty="0"/>
              <a:t>Tripods/stands</a:t>
            </a:r>
          </a:p>
        </p:txBody>
      </p:sp>
      <p:cxnSp>
        <p:nvCxnSpPr>
          <p:cNvPr id="13" name="Straight Arrow Connector 12"/>
          <p:cNvCxnSpPr>
            <a:stCxn id="14" idx="1"/>
          </p:cNvCxnSpPr>
          <p:nvPr/>
        </p:nvCxnSpPr>
        <p:spPr>
          <a:xfrm flipH="1">
            <a:off x="1227221" y="4467865"/>
            <a:ext cx="3703397" cy="1335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930618" y="4298588"/>
            <a:ext cx="13805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>
                <a:schemeClr val="accent1"/>
              </a:buClr>
              <a:buSzPct val="110000"/>
            </a:pPr>
            <a:r>
              <a:rPr lang="en-GB" sz="1600" dirty="0"/>
              <a:t>Cable covers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 flipH="1" flipV="1">
            <a:off x="2991853" y="2847475"/>
            <a:ext cx="1763308" cy="1283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1483896" y="2987452"/>
            <a:ext cx="3271265" cy="11061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755161" y="2385424"/>
            <a:ext cx="1941557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>
                <a:schemeClr val="accent1"/>
              </a:buClr>
              <a:buSzPct val="110000"/>
            </a:pPr>
            <a:r>
              <a:rPr lang="en-GB" sz="1600" dirty="0"/>
              <a:t>Cables:</a:t>
            </a:r>
          </a:p>
          <a:p>
            <a:pPr>
              <a:buClr>
                <a:schemeClr val="accent1"/>
              </a:buClr>
              <a:buSzPct val="110000"/>
            </a:pPr>
            <a:r>
              <a:rPr lang="en-GB" sz="1600" dirty="0"/>
              <a:t>    Power</a:t>
            </a:r>
          </a:p>
          <a:p>
            <a:pPr>
              <a:buClr>
                <a:schemeClr val="accent1"/>
              </a:buClr>
              <a:buSzPct val="110000"/>
            </a:pPr>
            <a:r>
              <a:rPr lang="en-GB" sz="1600" dirty="0"/>
              <a:t>    Communications</a:t>
            </a:r>
          </a:p>
          <a:p>
            <a:pPr>
              <a:buClr>
                <a:schemeClr val="accent1"/>
              </a:buClr>
              <a:buSzPct val="110000"/>
            </a:pPr>
            <a:r>
              <a:rPr lang="en-GB" sz="1600" dirty="0"/>
              <a:t>    Control</a:t>
            </a:r>
          </a:p>
        </p:txBody>
      </p:sp>
    </p:spTree>
    <p:extLst>
      <p:ext uri="{BB962C8B-B14F-4D97-AF65-F5344CB8AC3E}">
        <p14:creationId xmlns:p14="http://schemas.microsoft.com/office/powerpoint/2010/main" val="7969496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Other institutions</a:t>
            </a:r>
          </a:p>
          <a:p>
            <a:pPr lvl="1"/>
            <a:r>
              <a:rPr lang="en-GB" dirty="0"/>
              <a:t>Papers/presentations/visits</a:t>
            </a:r>
          </a:p>
          <a:p>
            <a:r>
              <a:rPr lang="en-GB" dirty="0"/>
              <a:t>Iterative tests</a:t>
            </a:r>
          </a:p>
          <a:p>
            <a:pPr lvl="1"/>
            <a:r>
              <a:rPr lang="en-GB" dirty="0"/>
              <a:t>Part of a longer project</a:t>
            </a:r>
          </a:p>
          <a:p>
            <a:r>
              <a:rPr lang="en-GB" dirty="0"/>
              <a:t>Common test standards</a:t>
            </a:r>
          </a:p>
          <a:p>
            <a:pPr lvl="1"/>
            <a:r>
              <a:rPr lang="en-GB" dirty="0"/>
              <a:t>NATO</a:t>
            </a:r>
          </a:p>
          <a:p>
            <a:pPr lvl="1"/>
            <a:r>
              <a:rPr lang="en-GB" dirty="0"/>
              <a:t>Local agreements</a:t>
            </a:r>
          </a:p>
          <a:p>
            <a:r>
              <a:rPr lang="en-GB" dirty="0"/>
              <a:t>Historical data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What’s been done before?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4888134" y="1135629"/>
            <a:ext cx="3867151" cy="323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34386" indent="-214313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»"/>
              <a:defRPr lang="en-GB" sz="11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GB" dirty="0"/>
              <a:t>Do we need to make changes?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New requirements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New legislation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New technologies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Supply Chain Issues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Redundancy</a:t>
            </a:r>
          </a:p>
          <a:p>
            <a:pPr lvl="2" fontAlgn="auto">
              <a:spcAft>
                <a:spcPts val="0"/>
              </a:spcAft>
            </a:pPr>
            <a:r>
              <a:rPr lang="en-GB" dirty="0"/>
              <a:t>Limited items – want more techniques as back ups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Capability in-house/externally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Didn’t give us info that we needed/missing data</a:t>
            </a:r>
          </a:p>
          <a:p>
            <a:pPr lvl="1" fontAlgn="auto">
              <a:spcAft>
                <a:spcPts val="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83248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Variety of sites around the world where explosive tests are conducted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can you do the tests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4942680" y="1131591"/>
            <a:ext cx="3867151" cy="323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34386" indent="-214313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»"/>
              <a:defRPr lang="en-GB" sz="11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GB" dirty="0"/>
              <a:t>Choice may be limited by requirements of the test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Land/Sea/Air Domain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Noise limits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Cover Area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Facilities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Indoor/outdoor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Security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Licences e.g. FXR,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Cost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1" y="2169296"/>
            <a:ext cx="4593545" cy="241747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467100" y="2922270"/>
            <a:ext cx="1321965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>
                <a:schemeClr val="accent1"/>
              </a:buClr>
              <a:buSzPct val="110000"/>
            </a:pPr>
            <a:r>
              <a:rPr lang="en-GB" dirty="0">
                <a:solidFill>
                  <a:srgbClr val="FF0000"/>
                </a:solidFill>
              </a:rPr>
              <a:t>Hard Target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996592" y="3099944"/>
            <a:ext cx="744114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>
                <a:schemeClr val="accent1"/>
              </a:buClr>
              <a:buSzPct val="110000"/>
            </a:pPr>
            <a:r>
              <a:rPr lang="en-GB" dirty="0">
                <a:solidFill>
                  <a:srgbClr val="FF0000"/>
                </a:solidFill>
              </a:rPr>
              <a:t>OP15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44951" y="2226446"/>
            <a:ext cx="744114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>
                <a:schemeClr val="accent1"/>
              </a:buClr>
              <a:buSzPct val="110000"/>
            </a:pPr>
            <a:r>
              <a:rPr lang="en-GB" dirty="0">
                <a:solidFill>
                  <a:srgbClr val="FF0000"/>
                </a:solidFill>
              </a:rPr>
              <a:t>OP13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345192" y="4218574"/>
            <a:ext cx="755335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>
                <a:schemeClr val="accent1"/>
              </a:buClr>
              <a:buSzPct val="110000"/>
            </a:pPr>
            <a:r>
              <a:rPr lang="en-GB" dirty="0">
                <a:solidFill>
                  <a:srgbClr val="FF0000"/>
                </a:solidFill>
              </a:rPr>
              <a:t>BM21</a:t>
            </a:r>
          </a:p>
        </p:txBody>
      </p:sp>
    </p:spTree>
    <p:extLst>
      <p:ext uri="{BB962C8B-B14F-4D97-AF65-F5344CB8AC3E}">
        <p14:creationId xmlns:p14="http://schemas.microsoft.com/office/powerpoint/2010/main" val="23193948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251521" y="1131591"/>
            <a:ext cx="5430264" cy="3239389"/>
          </a:xfrm>
        </p:spPr>
        <p:txBody>
          <a:bodyPr>
            <a:normAutofit/>
          </a:bodyPr>
          <a:lstStyle/>
          <a:p>
            <a:r>
              <a:rPr lang="en-GB" dirty="0"/>
              <a:t>Varies between institutions &amp; Test Sites</a:t>
            </a:r>
          </a:p>
          <a:p>
            <a:r>
              <a:rPr lang="en-GB" dirty="0"/>
              <a:t>Might include:</a:t>
            </a:r>
          </a:p>
          <a:p>
            <a:pPr lvl="1"/>
            <a:r>
              <a:rPr lang="en-GB" dirty="0"/>
              <a:t>Personnel</a:t>
            </a:r>
          </a:p>
          <a:p>
            <a:pPr lvl="1"/>
            <a:r>
              <a:rPr lang="en-GB" dirty="0"/>
              <a:t>Range</a:t>
            </a:r>
          </a:p>
          <a:p>
            <a:pPr lvl="1"/>
            <a:r>
              <a:rPr lang="en-GB" dirty="0"/>
              <a:t>Equipment</a:t>
            </a:r>
          </a:p>
          <a:p>
            <a:pPr lvl="1"/>
            <a:r>
              <a:rPr lang="en-GB" dirty="0"/>
              <a:t>Magazine releases</a:t>
            </a:r>
          </a:p>
          <a:p>
            <a:pPr lvl="1"/>
            <a:r>
              <a:rPr lang="en-GB" dirty="0"/>
              <a:t>Transportation </a:t>
            </a:r>
          </a:p>
          <a:p>
            <a:pPr lvl="1"/>
            <a:r>
              <a:rPr lang="en-GB" dirty="0"/>
              <a:t>ADR</a:t>
            </a:r>
          </a:p>
          <a:p>
            <a:pPr lvl="1"/>
            <a:r>
              <a:rPr lang="en-GB" dirty="0"/>
              <a:t>T&amp;S</a:t>
            </a:r>
          </a:p>
          <a:p>
            <a:pPr lvl="1"/>
            <a:r>
              <a:rPr lang="en-GB" dirty="0"/>
              <a:t>Military participation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Booking forms galore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34"/>
          <a:stretch/>
        </p:blipFill>
        <p:spPr>
          <a:xfrm>
            <a:off x="5205466" y="1178857"/>
            <a:ext cx="2206945" cy="3422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688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Legal </a:t>
            </a:r>
          </a:p>
          <a:p>
            <a:pPr lvl="1"/>
            <a:r>
              <a:rPr lang="en-GB" dirty="0"/>
              <a:t>Animal Testing</a:t>
            </a:r>
          </a:p>
          <a:p>
            <a:pPr lvl="1"/>
            <a:r>
              <a:rPr lang="en-GB" dirty="0"/>
              <a:t>Radiation Emissions</a:t>
            </a:r>
          </a:p>
          <a:p>
            <a:pPr lvl="1"/>
            <a:r>
              <a:rPr lang="en-GB" dirty="0"/>
              <a:t>GDPR</a:t>
            </a:r>
          </a:p>
          <a:p>
            <a:pPr lvl="1"/>
            <a:r>
              <a:rPr lang="en-GB" dirty="0"/>
              <a:t>SUAS</a:t>
            </a:r>
          </a:p>
          <a:p>
            <a:pPr lvl="1"/>
            <a:r>
              <a:rPr lang="en-GB" dirty="0"/>
              <a:t>Transportation </a:t>
            </a:r>
            <a:r>
              <a:rPr lang="en-GB" dirty="0" err="1"/>
              <a:t>e.g</a:t>
            </a:r>
            <a:r>
              <a:rPr lang="en-GB" dirty="0"/>
              <a:t> ADR</a:t>
            </a:r>
          </a:p>
          <a:p>
            <a:pPr lvl="1"/>
            <a:r>
              <a:rPr lang="en-GB" dirty="0"/>
              <a:t>Health &amp; Safety</a:t>
            </a:r>
          </a:p>
          <a:p>
            <a:r>
              <a:rPr lang="en-GB" dirty="0"/>
              <a:t>Company rules</a:t>
            </a:r>
          </a:p>
          <a:p>
            <a:pPr lvl="1"/>
            <a:r>
              <a:rPr lang="en-GB" dirty="0"/>
              <a:t>Training/Competence</a:t>
            </a:r>
          </a:p>
          <a:p>
            <a:pPr lvl="1"/>
            <a:r>
              <a:rPr lang="en-GB" dirty="0"/>
              <a:t>Security</a:t>
            </a:r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Compliance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5015086" y="1128331"/>
            <a:ext cx="3867151" cy="323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 fontScale="925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34386" indent="-214313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»"/>
              <a:defRPr lang="en-GB" sz="11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GB" dirty="0" err="1"/>
              <a:t>SSoW</a:t>
            </a:r>
            <a:r>
              <a:rPr lang="en-GB" dirty="0"/>
              <a:t> - Safe system of work needs particular attention, you are INST will is adding hazards to a range and increasing the risk of an incident as a result. You need to understand the paperwork and make sure you and everyone else is covered. </a:t>
            </a:r>
          </a:p>
          <a:p>
            <a:pPr fontAlgn="auto">
              <a:spcAft>
                <a:spcPts val="0"/>
              </a:spcAft>
            </a:pPr>
            <a:endParaRPr lang="en-GB" dirty="0"/>
          </a:p>
          <a:p>
            <a:pPr fontAlgn="auto">
              <a:spcAft>
                <a:spcPts val="0"/>
              </a:spcAft>
            </a:pPr>
            <a:r>
              <a:rPr lang="en-GB" dirty="0"/>
              <a:t>PPE - As INST you are probably going to be in the middle of everything. PPE becomes much more than </a:t>
            </a:r>
            <a:r>
              <a:rPr lang="en-GB" dirty="0" err="1"/>
              <a:t>steelies</a:t>
            </a:r>
            <a:r>
              <a:rPr lang="en-GB" dirty="0"/>
              <a:t> and a coat. </a:t>
            </a:r>
          </a:p>
          <a:p>
            <a:pPr fontAlgn="auto">
              <a:spcAft>
                <a:spcPts val="0"/>
              </a:spcAft>
            </a:pPr>
            <a:endParaRPr lang="en-GB" dirty="0"/>
          </a:p>
          <a:p>
            <a:pPr fontAlgn="auto">
              <a:spcAft>
                <a:spcPts val="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18028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2166" y="2688873"/>
            <a:ext cx="4009135" cy="2122232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Range Hire</a:t>
            </a:r>
          </a:p>
          <a:p>
            <a:r>
              <a:rPr lang="en-GB" dirty="0"/>
              <a:t>Personnel</a:t>
            </a:r>
          </a:p>
          <a:p>
            <a:pPr lvl="1"/>
            <a:r>
              <a:rPr lang="en-GB" dirty="0"/>
              <a:t>Time</a:t>
            </a:r>
          </a:p>
          <a:p>
            <a:pPr lvl="1"/>
            <a:r>
              <a:rPr lang="en-GB" dirty="0"/>
              <a:t>T&amp;S</a:t>
            </a:r>
          </a:p>
          <a:p>
            <a:r>
              <a:rPr lang="en-GB" dirty="0"/>
              <a:t>PPE</a:t>
            </a:r>
          </a:p>
          <a:p>
            <a:r>
              <a:rPr lang="en-GB" dirty="0"/>
              <a:t>Waste Disposal</a:t>
            </a:r>
          </a:p>
          <a:p>
            <a:r>
              <a:rPr lang="en-GB" dirty="0"/>
              <a:t>Test Articles</a:t>
            </a:r>
          </a:p>
          <a:p>
            <a:r>
              <a:rPr lang="en-GB" dirty="0"/>
              <a:t>Engineering</a:t>
            </a:r>
          </a:p>
          <a:p>
            <a:r>
              <a:rPr lang="en-GB" dirty="0"/>
              <a:t>Visitor Hosting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Costs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4815500" y="1135629"/>
            <a:ext cx="3867151" cy="323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34386" indent="-214313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»"/>
              <a:defRPr lang="en-GB" sz="11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GB" dirty="0"/>
              <a:t>Instrumentation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Calibration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Equipment Hire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Consumables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Research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New equipment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Pre-trial tests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Data Analysis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Infrastructure Hire </a:t>
            </a:r>
            <a:r>
              <a:rPr lang="en-GB" sz="1600" i="1" dirty="0"/>
              <a:t>(Generators)</a:t>
            </a:r>
          </a:p>
        </p:txBody>
      </p:sp>
      <p:pic>
        <p:nvPicPr>
          <p:cNvPr id="3074" name="Picture 2" descr="959a13ad-224e-41d1-86e7-82e6f0b91a5f@dst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81104" y="1640062"/>
            <a:ext cx="2305979" cy="129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28135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Lawrence Groom &amp; Jennifer Mungham</a:t>
            </a:r>
            <a:br>
              <a:rPr lang="en-GB" dirty="0"/>
            </a:br>
            <a:r>
              <a:rPr lang="en-GB" dirty="0"/>
              <a:t>Dstl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Range Craft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pPr/>
              <a:t>17</a:t>
            </a:fld>
            <a:endParaRPr lang="en-GB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algn="r"/>
            <a:fld id="{AC31FFCD-4881-4DD2-A5B2-FCC80E4E4112}" type="datetime1">
              <a:rPr lang="en-GB" smtClean="0"/>
              <a:t>11/11/2024</a:t>
            </a:fld>
            <a:r>
              <a:rPr lang="en-GB"/>
              <a:t>  </a:t>
            </a:r>
            <a:r>
              <a:rPr lang="en-GB">
                <a:solidFill>
                  <a:srgbClr val="CE2256"/>
                </a:solidFill>
              </a:rPr>
              <a:t>/  </a:t>
            </a:r>
            <a:r>
              <a:rPr lang="en-GB"/>
              <a:t>© Crown copyright  2020  Dstl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24139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 flipV="1">
            <a:off x="-1646462" y="-6506125"/>
            <a:ext cx="1742441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>
                <a:solidFill>
                  <a:srgbClr val="14022E"/>
                </a:solidFill>
              </a:rPr>
              <a:t>Bare Field, Indoor Range or somewhere in between?</a:t>
            </a:r>
          </a:p>
          <a:p>
            <a:r>
              <a:rPr lang="en-GB" dirty="0">
                <a:solidFill>
                  <a:srgbClr val="14022E"/>
                </a:solidFill>
              </a:rPr>
              <a:t>Ground surface</a:t>
            </a:r>
          </a:p>
          <a:p>
            <a:pPr lvl="1"/>
            <a:r>
              <a:rPr lang="en-GB" dirty="0">
                <a:solidFill>
                  <a:srgbClr val="14022E"/>
                </a:solidFill>
              </a:rPr>
              <a:t>Concrete pad</a:t>
            </a:r>
          </a:p>
          <a:p>
            <a:pPr lvl="1"/>
            <a:r>
              <a:rPr lang="en-GB" dirty="0">
                <a:solidFill>
                  <a:srgbClr val="14022E"/>
                </a:solidFill>
              </a:rPr>
              <a:t>Mud </a:t>
            </a:r>
          </a:p>
          <a:p>
            <a:r>
              <a:rPr lang="en-GB" dirty="0">
                <a:solidFill>
                  <a:srgbClr val="14022E"/>
                </a:solidFill>
              </a:rPr>
              <a:t>Power reliability</a:t>
            </a:r>
          </a:p>
          <a:p>
            <a:pPr lvl="1"/>
            <a:r>
              <a:rPr lang="en-GB" dirty="0">
                <a:solidFill>
                  <a:srgbClr val="14022E"/>
                </a:solidFill>
              </a:rPr>
              <a:t>Mains – </a:t>
            </a:r>
            <a:r>
              <a:rPr lang="en-GB" dirty="0" err="1">
                <a:solidFill>
                  <a:srgbClr val="14022E"/>
                </a:solidFill>
              </a:rPr>
              <a:t>trippable</a:t>
            </a:r>
            <a:r>
              <a:rPr lang="en-GB" dirty="0">
                <a:solidFill>
                  <a:srgbClr val="14022E"/>
                </a:solidFill>
              </a:rPr>
              <a:t> fuses?</a:t>
            </a:r>
          </a:p>
          <a:p>
            <a:pPr lvl="1"/>
            <a:r>
              <a:rPr lang="en-GB" dirty="0">
                <a:solidFill>
                  <a:srgbClr val="14022E"/>
                </a:solidFill>
              </a:rPr>
              <a:t>Generators – need RCBD?</a:t>
            </a:r>
          </a:p>
          <a:p>
            <a:pPr lvl="1"/>
            <a:r>
              <a:rPr lang="en-GB" dirty="0">
                <a:solidFill>
                  <a:srgbClr val="14022E"/>
                </a:solidFill>
              </a:rPr>
              <a:t>Connections disrupted by shock?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Infrastructure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>
                <a:solidFill>
                  <a:srgbClr val="14022E"/>
                </a:solidFill>
              </a:rPr>
              <a:t>18</a:t>
            </a:fld>
            <a:endParaRPr lang="en-GB" dirty="0">
              <a:solidFill>
                <a:srgbClr val="14022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</a:t>
            </a:r>
            <a:r>
              <a:rPr lang="en-GB" dirty="0">
                <a:solidFill>
                  <a:srgbClr val="14022E"/>
                </a:solidFill>
              </a:rPr>
              <a:t>UK OFFICIAL</a:t>
            </a: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5011959" y="1131591"/>
            <a:ext cx="3867151" cy="323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34386" indent="-214313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»"/>
              <a:defRPr lang="en-GB" sz="11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GB" dirty="0">
                <a:solidFill>
                  <a:srgbClr val="14022E"/>
                </a:solidFill>
              </a:rPr>
              <a:t>Buildings</a:t>
            </a:r>
          </a:p>
          <a:p>
            <a:pPr lvl="1" fontAlgn="auto">
              <a:spcAft>
                <a:spcPts val="0"/>
              </a:spcAft>
            </a:pPr>
            <a:r>
              <a:rPr lang="en-GB" dirty="0">
                <a:solidFill>
                  <a:srgbClr val="14022E"/>
                </a:solidFill>
              </a:rPr>
              <a:t>Storage Areas</a:t>
            </a:r>
          </a:p>
          <a:p>
            <a:pPr lvl="2" fontAlgn="auto">
              <a:spcAft>
                <a:spcPts val="0"/>
              </a:spcAft>
            </a:pPr>
            <a:r>
              <a:rPr lang="en-GB" dirty="0">
                <a:solidFill>
                  <a:srgbClr val="14022E"/>
                </a:solidFill>
              </a:rPr>
              <a:t>Explosive &amp; non-explosive</a:t>
            </a:r>
          </a:p>
          <a:p>
            <a:pPr lvl="2" fontAlgn="auto">
              <a:spcAft>
                <a:spcPts val="0"/>
              </a:spcAft>
            </a:pPr>
            <a:r>
              <a:rPr lang="en-GB" dirty="0">
                <a:solidFill>
                  <a:srgbClr val="14022E"/>
                </a:solidFill>
              </a:rPr>
              <a:t>Temp controlled?</a:t>
            </a:r>
          </a:p>
          <a:p>
            <a:pPr lvl="1" fontAlgn="auto">
              <a:spcAft>
                <a:spcPts val="0"/>
              </a:spcAft>
            </a:pPr>
            <a:r>
              <a:rPr lang="en-GB" dirty="0">
                <a:solidFill>
                  <a:srgbClr val="14022E"/>
                </a:solidFill>
              </a:rPr>
              <a:t>Work Areas</a:t>
            </a:r>
          </a:p>
          <a:p>
            <a:pPr lvl="2" fontAlgn="auto">
              <a:spcAft>
                <a:spcPts val="0"/>
              </a:spcAft>
            </a:pPr>
            <a:r>
              <a:rPr lang="en-GB" dirty="0">
                <a:solidFill>
                  <a:srgbClr val="14022E"/>
                </a:solidFill>
              </a:rPr>
              <a:t>Explosive &amp; non-explosive</a:t>
            </a:r>
          </a:p>
          <a:p>
            <a:pPr lvl="2" fontAlgn="auto">
              <a:spcAft>
                <a:spcPts val="0"/>
              </a:spcAft>
            </a:pPr>
            <a:r>
              <a:rPr lang="en-GB" dirty="0">
                <a:solidFill>
                  <a:srgbClr val="14022E"/>
                </a:solidFill>
              </a:rPr>
              <a:t>DSE of workstations</a:t>
            </a:r>
          </a:p>
          <a:p>
            <a:pPr lvl="1" fontAlgn="auto">
              <a:spcAft>
                <a:spcPts val="0"/>
              </a:spcAft>
            </a:pPr>
            <a:r>
              <a:rPr lang="en-GB" dirty="0">
                <a:solidFill>
                  <a:srgbClr val="14022E"/>
                </a:solidFill>
              </a:rPr>
              <a:t>Toilets/kitchenette</a:t>
            </a:r>
          </a:p>
          <a:p>
            <a:pPr fontAlgn="auto">
              <a:spcAft>
                <a:spcPts val="0"/>
              </a:spcAft>
            </a:pPr>
            <a:endParaRPr lang="en-GB" dirty="0"/>
          </a:p>
          <a:p>
            <a:pPr fontAlgn="auto">
              <a:spcAft>
                <a:spcPts val="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9646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Sun position</a:t>
            </a:r>
          </a:p>
          <a:p>
            <a:pPr lvl="1"/>
            <a:r>
              <a:rPr lang="en-GB" dirty="0"/>
              <a:t>Providing lighting</a:t>
            </a:r>
          </a:p>
          <a:p>
            <a:pPr lvl="1"/>
            <a:r>
              <a:rPr lang="en-GB" dirty="0"/>
              <a:t>Glare on surfaces</a:t>
            </a:r>
          </a:p>
          <a:p>
            <a:r>
              <a:rPr lang="en-GB" dirty="0"/>
              <a:t>Pressure reflections</a:t>
            </a:r>
          </a:p>
          <a:p>
            <a:pPr lvl="1"/>
            <a:r>
              <a:rPr lang="en-GB" dirty="0"/>
              <a:t>Free-field pressure or triple point</a:t>
            </a:r>
          </a:p>
          <a:p>
            <a:r>
              <a:rPr lang="en-GB" dirty="0"/>
              <a:t>Camera Field of View</a:t>
            </a:r>
          </a:p>
          <a:p>
            <a:pPr lvl="1"/>
            <a:r>
              <a:rPr lang="en-GB" dirty="0"/>
              <a:t>Avoid seeing sensitive items</a:t>
            </a:r>
          </a:p>
          <a:p>
            <a:pPr lvl="1"/>
            <a:r>
              <a:rPr lang="en-GB" dirty="0"/>
              <a:t>Parallel to line of travel for velocity measurements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Positional Considerations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5015086" y="1135629"/>
            <a:ext cx="3867151" cy="323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34386" indent="-214313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»"/>
              <a:defRPr lang="en-GB" sz="11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GB" dirty="0"/>
              <a:t>Cables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Minimising length of data cables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Avoiding walking/driving routes</a:t>
            </a:r>
          </a:p>
          <a:p>
            <a:pPr fontAlgn="auto">
              <a:spcAft>
                <a:spcPts val="0"/>
              </a:spcAft>
            </a:pPr>
            <a:r>
              <a:rPr lang="en-GB" dirty="0"/>
              <a:t>Radiation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Backstops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Avoiding walking/driving routes</a:t>
            </a:r>
          </a:p>
          <a:p>
            <a:pPr fontAlgn="auto">
              <a:spcAft>
                <a:spcPts val="0"/>
              </a:spcAft>
            </a:pPr>
            <a:r>
              <a:rPr lang="en-GB" dirty="0"/>
              <a:t>Fragmentation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Source directional?</a:t>
            </a:r>
          </a:p>
          <a:p>
            <a:pPr lvl="1" fontAlgn="auto">
              <a:spcAft>
                <a:spcPts val="0"/>
              </a:spcAft>
            </a:pPr>
            <a:endParaRPr lang="en-GB" dirty="0"/>
          </a:p>
          <a:p>
            <a:pPr fontAlgn="auto">
              <a:spcAft>
                <a:spcPts val="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42909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251521" y="1131591"/>
            <a:ext cx="8565308" cy="3239389"/>
          </a:xfrm>
        </p:spPr>
        <p:txBody>
          <a:bodyPr>
            <a:normAutofit/>
          </a:bodyPr>
          <a:lstStyle/>
          <a:p>
            <a:r>
              <a:rPr lang="en-GB" dirty="0"/>
              <a:t>What grade do you need? Are you stopping SC jets or plastic casings? </a:t>
            </a:r>
          </a:p>
          <a:p>
            <a:r>
              <a:rPr lang="en-GB" dirty="0"/>
              <a:t>Armour – is it good enough for what's coming at it? </a:t>
            </a:r>
          </a:p>
          <a:p>
            <a:r>
              <a:rPr lang="en-GB" dirty="0"/>
              <a:t>Camera housings, cable covers, “splinter-proofs” (big metal box that can usually fit a person and a tripod) </a:t>
            </a:r>
          </a:p>
          <a:p>
            <a:r>
              <a:rPr lang="en-GB" dirty="0"/>
              <a:t>Distance</a:t>
            </a:r>
          </a:p>
          <a:p>
            <a:r>
              <a:rPr lang="en-GB" dirty="0"/>
              <a:t>Chance/probability – not recommended 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Protection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868" y="3428817"/>
            <a:ext cx="1808040" cy="12053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55" t="47486" r="52104" b="12748"/>
          <a:stretch/>
        </p:blipFill>
        <p:spPr>
          <a:xfrm>
            <a:off x="2935707" y="3428817"/>
            <a:ext cx="1466308" cy="12100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8123" y="3423133"/>
            <a:ext cx="1788501" cy="119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273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Sun Light</a:t>
            </a:r>
          </a:p>
          <a:p>
            <a:pPr lvl="1"/>
            <a:r>
              <a:rPr lang="en-GB" dirty="0"/>
              <a:t>Variable/unreliable</a:t>
            </a:r>
          </a:p>
          <a:p>
            <a:r>
              <a:rPr lang="en-GB" dirty="0"/>
              <a:t>Argon Flash Bombs</a:t>
            </a:r>
          </a:p>
          <a:p>
            <a:pPr lvl="1"/>
            <a:r>
              <a:rPr lang="en-GB" dirty="0"/>
              <a:t>Contain 10’s grams of explosive – may breach range licence</a:t>
            </a:r>
          </a:p>
          <a:p>
            <a:r>
              <a:rPr lang="en-GB" dirty="0"/>
              <a:t>Magnesium Flash Bulbs</a:t>
            </a:r>
          </a:p>
          <a:p>
            <a:pPr lvl="1"/>
            <a:r>
              <a:rPr lang="en-GB" dirty="0"/>
              <a:t>One use only </a:t>
            </a:r>
          </a:p>
          <a:p>
            <a:pPr lvl="1"/>
            <a:r>
              <a:rPr lang="en-GB" dirty="0"/>
              <a:t>Difficult to source</a:t>
            </a:r>
          </a:p>
          <a:p>
            <a:pPr lvl="1"/>
            <a:r>
              <a:rPr lang="en-GB" dirty="0"/>
              <a:t>Long ramp up time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Illumination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5011959" y="1135629"/>
            <a:ext cx="3867151" cy="323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34386" indent="-214313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»"/>
              <a:defRPr lang="en-GB" sz="11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Halogen/Xenon Bulbs</a:t>
            </a:r>
          </a:p>
          <a:p>
            <a:pPr lvl="1"/>
            <a:r>
              <a:rPr lang="en-GB" dirty="0"/>
              <a:t>Produce lots of heat/UV</a:t>
            </a:r>
          </a:p>
          <a:p>
            <a:pPr lvl="1"/>
            <a:r>
              <a:rPr lang="en-GB" dirty="0"/>
              <a:t>Need protecting from frag/blast</a:t>
            </a:r>
          </a:p>
          <a:p>
            <a:r>
              <a:rPr lang="en-GB" dirty="0"/>
              <a:t>LEDs</a:t>
            </a:r>
          </a:p>
          <a:p>
            <a:pPr lvl="1"/>
            <a:r>
              <a:rPr lang="en-GB" dirty="0"/>
              <a:t>Need protecting from frag/blast</a:t>
            </a:r>
          </a:p>
          <a:p>
            <a:pPr lvl="1"/>
            <a:r>
              <a:rPr lang="en-GB" dirty="0"/>
              <a:t>Flicker-free?</a:t>
            </a:r>
          </a:p>
          <a:p>
            <a:r>
              <a:rPr lang="en-GB" dirty="0"/>
              <a:t>Lasers</a:t>
            </a:r>
          </a:p>
          <a:p>
            <a:pPr lvl="1"/>
            <a:r>
              <a:rPr lang="en-GB" dirty="0"/>
              <a:t>Reduces explosive over-flash</a:t>
            </a:r>
          </a:p>
          <a:p>
            <a:pPr lvl="1"/>
            <a:r>
              <a:rPr lang="en-GB" dirty="0"/>
              <a:t>Significant AOR hazard</a:t>
            </a:r>
          </a:p>
        </p:txBody>
      </p:sp>
    </p:spTree>
    <p:extLst>
      <p:ext uri="{BB962C8B-B14F-4D97-AF65-F5344CB8AC3E}">
        <p14:creationId xmlns:p14="http://schemas.microsoft.com/office/powerpoint/2010/main" val="31179709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Local Area Networks (LAN) </a:t>
            </a:r>
          </a:p>
          <a:p>
            <a:pPr lvl="1"/>
            <a:r>
              <a:rPr lang="en-GB" dirty="0"/>
              <a:t>Ethernet, Fibre Optic, Wireless Links</a:t>
            </a:r>
          </a:p>
          <a:p>
            <a:pPr lvl="1"/>
            <a:r>
              <a:rPr lang="en-GB" dirty="0"/>
              <a:t>Bandwidth</a:t>
            </a:r>
          </a:p>
          <a:p>
            <a:pPr lvl="1"/>
            <a:r>
              <a:rPr lang="en-GB" dirty="0"/>
              <a:t>Compatibility</a:t>
            </a:r>
          </a:p>
          <a:p>
            <a:pPr lvl="1"/>
            <a:r>
              <a:rPr lang="en-GB" dirty="0"/>
              <a:t>Distance Limitations</a:t>
            </a:r>
          </a:p>
          <a:p>
            <a:pPr lvl="1"/>
            <a:r>
              <a:rPr lang="en-GB" dirty="0"/>
              <a:t>Weather Limitations</a:t>
            </a:r>
          </a:p>
          <a:p>
            <a:pPr lvl="1"/>
            <a:r>
              <a:rPr lang="en-GB" dirty="0"/>
              <a:t>IP Address compatibility</a:t>
            </a:r>
          </a:p>
          <a:p>
            <a:r>
              <a:rPr lang="en-GB" dirty="0"/>
              <a:t>USB</a:t>
            </a:r>
          </a:p>
          <a:p>
            <a:pPr lvl="1"/>
            <a:r>
              <a:rPr lang="en-GB" dirty="0"/>
              <a:t>Bandwidth</a:t>
            </a:r>
          </a:p>
          <a:p>
            <a:pPr lvl="1"/>
            <a:r>
              <a:rPr lang="en-GB" dirty="0"/>
              <a:t>Distance Limitations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553" y="2716316"/>
            <a:ext cx="1910617" cy="1910617"/>
          </a:xfrm>
          <a:prstGeom prst="rect">
            <a:avLst/>
          </a:prstGeom>
        </p:spPr>
      </p:pic>
      <p:sp>
        <p:nvSpPr>
          <p:cNvPr id="8" name="Content Placeholder 1"/>
          <p:cNvSpPr txBox="1">
            <a:spLocks/>
          </p:cNvSpPr>
          <p:nvPr/>
        </p:nvSpPr>
        <p:spPr>
          <a:xfrm>
            <a:off x="4888134" y="1246786"/>
            <a:ext cx="3867151" cy="323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34386" indent="-214313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»"/>
              <a:defRPr lang="en-GB" sz="11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GB" dirty="0"/>
              <a:t>Hazards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Fauna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Vehicle Access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Fragmentation</a:t>
            </a:r>
          </a:p>
        </p:txBody>
      </p:sp>
    </p:spTree>
    <p:extLst>
      <p:ext uri="{BB962C8B-B14F-4D97-AF65-F5344CB8AC3E}">
        <p14:creationId xmlns:p14="http://schemas.microsoft.com/office/powerpoint/2010/main" val="36425045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Lawrence Groom &amp; Jennifer Mungham</a:t>
            </a:r>
            <a:br>
              <a:rPr lang="en-GB" dirty="0"/>
            </a:br>
            <a:r>
              <a:rPr lang="en-GB" dirty="0"/>
              <a:t>Dstl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Standard Instrumentation Techniques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pPr/>
              <a:t>23</a:t>
            </a:fld>
            <a:endParaRPr lang="en-GB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algn="r"/>
            <a:fld id="{AC31FFCD-4881-4DD2-A5B2-FCC80E4E4112}" type="datetime1">
              <a:rPr lang="en-GB" smtClean="0"/>
              <a:t>11/11/2024</a:t>
            </a:fld>
            <a:r>
              <a:rPr lang="en-GB"/>
              <a:t>  </a:t>
            </a:r>
            <a:r>
              <a:rPr lang="en-GB">
                <a:solidFill>
                  <a:srgbClr val="CE2256"/>
                </a:solidFill>
              </a:rPr>
              <a:t>/  </a:t>
            </a:r>
            <a:r>
              <a:rPr lang="en-GB"/>
              <a:t>© Crown copyright  2020  Dstl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96098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Instrumentation</a:t>
            </a:r>
          </a:p>
          <a:p>
            <a:pPr lvl="1"/>
            <a:r>
              <a:rPr lang="en-GB" dirty="0"/>
              <a:t>measuring instruments regarded collectively</a:t>
            </a:r>
          </a:p>
          <a:p>
            <a:r>
              <a:rPr lang="en-GB" dirty="0"/>
              <a:t>Metrology</a:t>
            </a:r>
          </a:p>
          <a:p>
            <a:pPr lvl="1"/>
            <a:r>
              <a:rPr lang="en-GB" dirty="0"/>
              <a:t>the scientific study of measurement</a:t>
            </a:r>
          </a:p>
          <a:p>
            <a:r>
              <a:rPr lang="en-GB" dirty="0"/>
              <a:t>In Dstl it can range from setting up a piece of kit for a user, to helping to design the trial, running equipment and analysing data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Instrumentation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419" y="1131590"/>
            <a:ext cx="3402691" cy="322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0813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4491420" y="1123171"/>
            <a:ext cx="4390817" cy="323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 lnSpcReduction="1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34386" indent="-214313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»"/>
              <a:defRPr lang="en-GB" sz="11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GB" sz="1700" dirty="0"/>
              <a:t>Various manufacturers with many models available </a:t>
            </a:r>
            <a:endParaRPr lang="en-GB" sz="1600" i="1" dirty="0"/>
          </a:p>
          <a:p>
            <a:pPr lvl="1" fontAlgn="auto">
              <a:spcAft>
                <a:spcPts val="0"/>
              </a:spcAft>
            </a:pPr>
            <a:r>
              <a:rPr lang="en-GB" sz="1400" i="1" dirty="0"/>
              <a:t>Phantom, Specialised Imaging, Shimadzu, </a:t>
            </a:r>
            <a:r>
              <a:rPr lang="en-GB" sz="1400" i="1" dirty="0" err="1"/>
              <a:t>Photron</a:t>
            </a:r>
            <a:r>
              <a:rPr lang="en-GB" sz="1400" i="1" dirty="0"/>
              <a:t>, IX, Invisible Vision, </a:t>
            </a:r>
            <a:r>
              <a:rPr lang="en-GB" sz="1400" i="1" dirty="0" err="1"/>
              <a:t>Cordin</a:t>
            </a:r>
            <a:r>
              <a:rPr lang="en-GB" sz="1400" i="1" dirty="0"/>
              <a:t>, </a:t>
            </a:r>
            <a:r>
              <a:rPr lang="en-GB" sz="1400" i="1" dirty="0" err="1"/>
              <a:t>Krontec</a:t>
            </a:r>
            <a:r>
              <a:rPr lang="en-GB" sz="1400" i="1" dirty="0"/>
              <a:t>, </a:t>
            </a:r>
            <a:r>
              <a:rPr lang="en-GB" sz="1400" i="1" dirty="0" err="1"/>
              <a:t>etc</a:t>
            </a:r>
            <a:endParaRPr lang="en-GB" sz="1400" i="1" dirty="0"/>
          </a:p>
          <a:p>
            <a:pPr fontAlgn="auto">
              <a:spcAft>
                <a:spcPts val="0"/>
              </a:spcAft>
            </a:pPr>
            <a:r>
              <a:rPr lang="en-GB" sz="1700" dirty="0"/>
              <a:t>Each manufacturer will have bespoke software</a:t>
            </a:r>
          </a:p>
          <a:p>
            <a:pPr fontAlgn="auto">
              <a:spcAft>
                <a:spcPts val="0"/>
              </a:spcAft>
            </a:pPr>
            <a:r>
              <a:rPr lang="en-GB" sz="1700" dirty="0"/>
              <a:t>Need to consider ancillaries</a:t>
            </a:r>
          </a:p>
          <a:p>
            <a:pPr lvl="1" fontAlgn="auto">
              <a:spcAft>
                <a:spcPts val="0"/>
              </a:spcAft>
            </a:pPr>
            <a:r>
              <a:rPr lang="en-GB" sz="1500" dirty="0"/>
              <a:t>Lenses</a:t>
            </a:r>
          </a:p>
          <a:p>
            <a:pPr lvl="1" fontAlgn="auto">
              <a:spcAft>
                <a:spcPts val="0"/>
              </a:spcAft>
            </a:pPr>
            <a:r>
              <a:rPr lang="en-GB" sz="1500" dirty="0"/>
              <a:t>Protection</a:t>
            </a:r>
          </a:p>
          <a:p>
            <a:pPr lvl="1" fontAlgn="auto">
              <a:spcAft>
                <a:spcPts val="0"/>
              </a:spcAft>
            </a:pPr>
            <a:r>
              <a:rPr lang="en-GB" sz="1500" dirty="0"/>
              <a:t>Mounting</a:t>
            </a:r>
          </a:p>
          <a:p>
            <a:pPr lvl="1" fontAlgn="auto">
              <a:spcAft>
                <a:spcPts val="0"/>
              </a:spcAft>
            </a:pPr>
            <a:r>
              <a:rPr lang="en-GB" sz="1500" dirty="0"/>
              <a:t>Communications</a:t>
            </a:r>
          </a:p>
          <a:p>
            <a:pPr lvl="1" fontAlgn="auto">
              <a:spcAft>
                <a:spcPts val="0"/>
              </a:spcAft>
            </a:pPr>
            <a:r>
              <a:rPr lang="en-GB" sz="1500" dirty="0"/>
              <a:t>Triggering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403" y="4169818"/>
            <a:ext cx="1026682" cy="926624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251521" y="1131591"/>
            <a:ext cx="4015679" cy="3239389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Used for:</a:t>
            </a:r>
          </a:p>
          <a:p>
            <a:pPr lvl="1"/>
            <a:r>
              <a:rPr lang="en-GB" dirty="0"/>
              <a:t>Quantitative data</a:t>
            </a:r>
          </a:p>
          <a:p>
            <a:pPr lvl="2"/>
            <a:r>
              <a:rPr lang="en-GB" dirty="0"/>
              <a:t>Calibrated field of view</a:t>
            </a:r>
          </a:p>
          <a:p>
            <a:pPr lvl="1"/>
            <a:r>
              <a:rPr lang="en-GB" dirty="0"/>
              <a:t>Overview of event</a:t>
            </a:r>
          </a:p>
          <a:p>
            <a:pPr lvl="2"/>
            <a:r>
              <a:rPr lang="en-GB" dirty="0"/>
              <a:t>Check for anomalies</a:t>
            </a:r>
          </a:p>
          <a:p>
            <a:pPr lvl="2"/>
            <a:r>
              <a:rPr lang="en-GB" dirty="0"/>
              <a:t>“pretty pictures” for reports/presentations</a:t>
            </a:r>
          </a:p>
          <a:p>
            <a:r>
              <a:rPr lang="en-GB" dirty="0"/>
              <a:t>High-speed is loose term</a:t>
            </a:r>
          </a:p>
          <a:p>
            <a:pPr lvl="1"/>
            <a:r>
              <a:rPr lang="en-GB" dirty="0"/>
              <a:t>Go Pro = 240fps</a:t>
            </a:r>
          </a:p>
          <a:p>
            <a:pPr lvl="1"/>
            <a:r>
              <a:rPr lang="en-GB" dirty="0"/>
              <a:t>Phantom TMX7510 = 75,000fps</a:t>
            </a:r>
          </a:p>
          <a:p>
            <a:pPr lvl="1"/>
            <a:r>
              <a:rPr lang="en-GB" dirty="0"/>
              <a:t>Shimadzu HPV = 10 million fps</a:t>
            </a:r>
          </a:p>
          <a:p>
            <a:pPr lvl="1"/>
            <a:r>
              <a:rPr lang="en-GB" dirty="0"/>
              <a:t>Framing Cameras = 200 million fps</a:t>
            </a:r>
          </a:p>
          <a:p>
            <a:r>
              <a:rPr lang="en-GB" dirty="0"/>
              <a:t>Trade-off between frame rate and spatial resolution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Cameras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1403649" y="4599233"/>
            <a:ext cx="7478588" cy="276775"/>
          </a:xfrm>
        </p:spPr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18" b="21437"/>
          <a:stretch/>
        </p:blipFill>
        <p:spPr>
          <a:xfrm>
            <a:off x="251521" y="4380464"/>
            <a:ext cx="1180978" cy="7268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386" y="3849495"/>
            <a:ext cx="1662596" cy="12730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812" y="3924504"/>
            <a:ext cx="1398295" cy="126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0053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Ionisation pins</a:t>
            </a:r>
          </a:p>
          <a:p>
            <a:pPr lvl="1"/>
            <a:r>
              <a:rPr lang="en-GB" dirty="0"/>
              <a:t>Moisture sensitive</a:t>
            </a:r>
          </a:p>
          <a:p>
            <a:pPr lvl="1"/>
            <a:r>
              <a:rPr lang="en-GB" dirty="0"/>
              <a:t>Need running at 100V+ </a:t>
            </a:r>
          </a:p>
          <a:p>
            <a:pPr lvl="1"/>
            <a:r>
              <a:rPr lang="en-GB" dirty="0"/>
              <a:t>Cheap-</a:t>
            </a:r>
            <a:r>
              <a:rPr lang="en-GB" dirty="0" err="1"/>
              <a:t>ish</a:t>
            </a:r>
            <a:r>
              <a:rPr lang="en-GB" dirty="0"/>
              <a:t> = £15 each</a:t>
            </a:r>
          </a:p>
          <a:p>
            <a:r>
              <a:rPr lang="en-GB" dirty="0"/>
              <a:t>Piezo pins</a:t>
            </a:r>
          </a:p>
          <a:p>
            <a:pPr lvl="1"/>
            <a:r>
              <a:rPr lang="en-GB" dirty="0"/>
              <a:t>Expensive = £30 each + £30 for cable</a:t>
            </a:r>
          </a:p>
          <a:p>
            <a:pPr lvl="1"/>
            <a:r>
              <a:rPr lang="en-GB" dirty="0"/>
              <a:t>Reliable</a:t>
            </a:r>
          </a:p>
          <a:p>
            <a:r>
              <a:rPr lang="en-GB" dirty="0"/>
              <a:t>Bare copper wire </a:t>
            </a:r>
          </a:p>
          <a:p>
            <a:pPr lvl="1"/>
            <a:r>
              <a:rPr lang="en-GB" dirty="0"/>
              <a:t>Cheap</a:t>
            </a:r>
          </a:p>
          <a:p>
            <a:pPr lvl="1"/>
            <a:r>
              <a:rPr lang="en-GB" dirty="0"/>
              <a:t>Have to scratch off coatings</a:t>
            </a:r>
          </a:p>
          <a:p>
            <a:pPr lvl="1"/>
            <a:r>
              <a:rPr lang="en-GB" dirty="0"/>
              <a:t>Cheap = £0.25 for 1m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 Of Arrival Devices - TOADs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5015086" y="1131591"/>
            <a:ext cx="3867151" cy="323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34386" indent="-214313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»"/>
              <a:defRPr lang="en-GB" sz="11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GB" sz="1900" dirty="0"/>
              <a:t>Fibre Optic</a:t>
            </a:r>
          </a:p>
          <a:p>
            <a:pPr lvl="1" fontAlgn="auto">
              <a:spcAft>
                <a:spcPts val="0"/>
              </a:spcAft>
            </a:pPr>
            <a:r>
              <a:rPr lang="en-GB" sz="1700" dirty="0"/>
              <a:t>Cheap = £0.5 for 1m</a:t>
            </a:r>
          </a:p>
          <a:p>
            <a:pPr lvl="1" fontAlgn="auto">
              <a:spcAft>
                <a:spcPts val="0"/>
              </a:spcAft>
            </a:pPr>
            <a:r>
              <a:rPr lang="en-GB" sz="1700" dirty="0"/>
              <a:t>Needs background light blocking</a:t>
            </a:r>
          </a:p>
          <a:p>
            <a:pPr fontAlgn="auto">
              <a:spcAft>
                <a:spcPts val="0"/>
              </a:spcAft>
            </a:pPr>
            <a:r>
              <a:rPr lang="en-GB" sz="1900" dirty="0"/>
              <a:t>Foils</a:t>
            </a:r>
          </a:p>
          <a:p>
            <a:pPr lvl="1" fontAlgn="auto">
              <a:spcAft>
                <a:spcPts val="0"/>
              </a:spcAft>
            </a:pPr>
            <a:r>
              <a:rPr lang="en-GB" sz="1700" dirty="0"/>
              <a:t>Reliable</a:t>
            </a:r>
          </a:p>
          <a:p>
            <a:pPr lvl="1" fontAlgn="auto">
              <a:spcAft>
                <a:spcPts val="0"/>
              </a:spcAft>
            </a:pPr>
            <a:r>
              <a:rPr lang="en-GB" sz="1700" dirty="0"/>
              <a:t>Break/make/</a:t>
            </a:r>
            <a:r>
              <a:rPr lang="en-GB" sz="1700" dirty="0" err="1"/>
              <a:t>PVDf</a:t>
            </a:r>
            <a:endParaRPr lang="en-GB" sz="1700" dirty="0"/>
          </a:p>
          <a:p>
            <a:pPr fontAlgn="auto">
              <a:spcAft>
                <a:spcPts val="0"/>
              </a:spcAft>
            </a:pPr>
            <a:r>
              <a:rPr lang="en-GB" sz="1900" dirty="0"/>
              <a:t>Heterodyne Velocimetry</a:t>
            </a:r>
          </a:p>
          <a:p>
            <a:pPr lvl="1" fontAlgn="auto">
              <a:spcAft>
                <a:spcPts val="0"/>
              </a:spcAft>
            </a:pPr>
            <a:r>
              <a:rPr lang="en-GB" sz="1700" dirty="0"/>
              <a:t>Expensive = £90 each</a:t>
            </a:r>
          </a:p>
          <a:p>
            <a:pPr lvl="1" fontAlgn="auto">
              <a:spcAft>
                <a:spcPts val="0"/>
              </a:spcAft>
            </a:pPr>
            <a:r>
              <a:rPr lang="en-GB" sz="1700" dirty="0"/>
              <a:t>Very precise</a:t>
            </a:r>
          </a:p>
          <a:p>
            <a:pPr fontAlgn="auto">
              <a:spcAft>
                <a:spcPts val="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47032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251521" y="1131591"/>
            <a:ext cx="8627589" cy="3239389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Pressure = force per unit area</a:t>
            </a:r>
          </a:p>
          <a:p>
            <a:pPr lvl="1"/>
            <a:r>
              <a:rPr lang="en-GB" dirty="0"/>
              <a:t>Absolute Pressure = pressure in reference to a vacuum</a:t>
            </a:r>
          </a:p>
          <a:p>
            <a:pPr lvl="1"/>
            <a:r>
              <a:rPr lang="en-GB" dirty="0"/>
              <a:t>Gauge/Over pressure = pressure in reference to atmospheric level</a:t>
            </a:r>
          </a:p>
          <a:p>
            <a:pPr lvl="1"/>
            <a:r>
              <a:rPr lang="en-GB" dirty="0"/>
              <a:t>Quasi-static pressure QSP = changes in pressure which occur gradually allowing the system to readjust</a:t>
            </a:r>
          </a:p>
          <a:p>
            <a:r>
              <a:rPr lang="en-GB" dirty="0"/>
              <a:t>Measured in </a:t>
            </a:r>
            <a:r>
              <a:rPr lang="en-GB" dirty="0" err="1"/>
              <a:t>Pascals</a:t>
            </a:r>
            <a:r>
              <a:rPr lang="en-GB" dirty="0"/>
              <a:t> or bar</a:t>
            </a:r>
          </a:p>
          <a:p>
            <a:r>
              <a:rPr lang="en-GB" dirty="0"/>
              <a:t>Reflective or Incident</a:t>
            </a:r>
          </a:p>
          <a:p>
            <a:r>
              <a:rPr lang="en-GB" dirty="0"/>
              <a:t>Sensor Types:</a:t>
            </a:r>
          </a:p>
          <a:p>
            <a:pPr lvl="1"/>
            <a:r>
              <a:rPr lang="en-GB" dirty="0"/>
              <a:t>Piezo Resistive – change in electrical resistivity measured on a Wheatstone bridge</a:t>
            </a:r>
          </a:p>
          <a:p>
            <a:pPr lvl="1"/>
            <a:r>
              <a:rPr lang="en-GB" dirty="0"/>
              <a:t>Piezo Electric – creation of an electric charge</a:t>
            </a:r>
          </a:p>
          <a:p>
            <a:pPr lvl="1"/>
            <a:r>
              <a:rPr lang="en-GB" dirty="0"/>
              <a:t>Integrated Circuit Piezoelectric (ICP)/Integrated Electronics Piezo Electric (IEPE) – Built in amplifiers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Sensors - Pressure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27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308" y="4092958"/>
            <a:ext cx="1325683" cy="8522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83" y="4092958"/>
            <a:ext cx="936656" cy="9574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685" y="4016031"/>
            <a:ext cx="1609725" cy="1006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7335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251521" y="1131591"/>
            <a:ext cx="8627589" cy="3239389"/>
          </a:xfrm>
        </p:spPr>
        <p:txBody>
          <a:bodyPr/>
          <a:lstStyle/>
          <a:p>
            <a:r>
              <a:rPr lang="en-GB" dirty="0"/>
              <a:t>Acceleration – Change in rate of velocity for unit of time</a:t>
            </a:r>
          </a:p>
          <a:p>
            <a:r>
              <a:rPr lang="en-GB" dirty="0"/>
              <a:t>Measured in g or ms</a:t>
            </a:r>
            <a:r>
              <a:rPr lang="en-GB" baseline="30000" dirty="0"/>
              <a:t>-1</a:t>
            </a:r>
          </a:p>
          <a:p>
            <a:r>
              <a:rPr lang="en-GB" dirty="0"/>
              <a:t>Single or Triple Axis</a:t>
            </a:r>
          </a:p>
          <a:p>
            <a:r>
              <a:rPr lang="en-GB" dirty="0"/>
              <a:t>Sensor Types</a:t>
            </a:r>
          </a:p>
          <a:p>
            <a:pPr lvl="1"/>
            <a:r>
              <a:rPr lang="en-GB" dirty="0"/>
              <a:t>Piezo Electric </a:t>
            </a:r>
          </a:p>
          <a:p>
            <a:pPr lvl="1"/>
            <a:r>
              <a:rPr lang="en-GB" dirty="0"/>
              <a:t>Piezo Resistive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Sensors - Acceleration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28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213" y="3685383"/>
            <a:ext cx="3829050" cy="11906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722" y="1791335"/>
            <a:ext cx="2719388" cy="19198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1736871"/>
            <a:ext cx="2705100" cy="202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0971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251521" y="1131591"/>
            <a:ext cx="8630716" cy="3239389"/>
          </a:xfrm>
        </p:spPr>
        <p:txBody>
          <a:bodyPr>
            <a:normAutofit/>
          </a:bodyPr>
          <a:lstStyle/>
          <a:p>
            <a:r>
              <a:rPr lang="en-GB" dirty="0"/>
              <a:t>Temperature = measure of the average kinetic energy of the particles in an object</a:t>
            </a:r>
          </a:p>
          <a:p>
            <a:r>
              <a:rPr lang="en-GB" dirty="0"/>
              <a:t>Measure in Celsius or Kelvin</a:t>
            </a:r>
          </a:p>
          <a:p>
            <a:r>
              <a:rPr lang="en-GB" dirty="0"/>
              <a:t>Sensor Types</a:t>
            </a:r>
          </a:p>
          <a:p>
            <a:pPr lvl="1"/>
            <a:r>
              <a:rPr lang="en-GB" dirty="0"/>
              <a:t>Thermometer</a:t>
            </a:r>
          </a:p>
          <a:p>
            <a:pPr lvl="1"/>
            <a:r>
              <a:rPr lang="en-GB" dirty="0"/>
              <a:t>Thermocouple</a:t>
            </a:r>
          </a:p>
          <a:p>
            <a:pPr lvl="1"/>
            <a:r>
              <a:rPr lang="en-GB" dirty="0"/>
              <a:t>Thermistor</a:t>
            </a:r>
          </a:p>
          <a:p>
            <a:pPr lvl="1"/>
            <a:r>
              <a:rPr lang="en-GB" dirty="0"/>
              <a:t>Resistance Temperature Detectors</a:t>
            </a:r>
          </a:p>
          <a:p>
            <a:pPr lvl="1"/>
            <a:r>
              <a:rPr lang="en-GB" dirty="0"/>
              <a:t>Semiconductor Based Integrated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Sensors - Temperature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29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9241" y="2266816"/>
            <a:ext cx="4549804" cy="968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3096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Data recorders &amp; Oscilloscopes are all essentially analogue to digital converters with memory to store data</a:t>
            </a:r>
          </a:p>
          <a:p>
            <a:r>
              <a:rPr lang="en-GB" dirty="0"/>
              <a:t>High Speed Data Acquisitions Systems</a:t>
            </a:r>
          </a:p>
          <a:p>
            <a:pPr lvl="1"/>
            <a:r>
              <a:rPr lang="en-GB" dirty="0"/>
              <a:t>HBK</a:t>
            </a:r>
          </a:p>
          <a:p>
            <a:pPr lvl="1"/>
            <a:r>
              <a:rPr lang="en-GB" dirty="0"/>
              <a:t>National Instruments</a:t>
            </a:r>
          </a:p>
          <a:p>
            <a:pPr lvl="1"/>
            <a:r>
              <a:rPr lang="en-GB" dirty="0"/>
              <a:t>Pico</a:t>
            </a:r>
          </a:p>
          <a:p>
            <a:pPr lvl="1"/>
            <a:r>
              <a:rPr lang="en-GB" dirty="0"/>
              <a:t>AMO</a:t>
            </a:r>
          </a:p>
          <a:p>
            <a:pPr lvl="1"/>
            <a:r>
              <a:rPr lang="en-GB" dirty="0"/>
              <a:t>Agilent</a:t>
            </a:r>
          </a:p>
          <a:p>
            <a:pPr lvl="1"/>
            <a:r>
              <a:rPr lang="en-GB" dirty="0"/>
              <a:t>Tektronix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 Recorders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30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5011959" y="1138716"/>
            <a:ext cx="3867151" cy="323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34386" indent="-214313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»"/>
              <a:defRPr lang="en-GB" sz="11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GB" dirty="0"/>
              <a:t>For pressure sensors, start at sample rate of 1MS/s</a:t>
            </a:r>
          </a:p>
          <a:p>
            <a:pPr fontAlgn="auto">
              <a:spcAft>
                <a:spcPts val="0"/>
              </a:spcAft>
            </a:pPr>
            <a:r>
              <a:rPr lang="en-GB" dirty="0"/>
              <a:t>For heterodyne velocimetry, start at sample rate of 10GS/s</a:t>
            </a:r>
          </a:p>
          <a:p>
            <a:pPr fontAlgn="auto">
              <a:spcAft>
                <a:spcPts val="0"/>
              </a:spcAft>
            </a:pPr>
            <a:r>
              <a:rPr lang="en-GB" dirty="0"/>
              <a:t>Need to also consider: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Bandwidth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Bit Depth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Memory Depth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Saveable Formats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Number of channels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397" y="2954215"/>
            <a:ext cx="2325133" cy="1547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4653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Data Recorder will have a voltage scale i.e. +/- 20V</a:t>
            </a:r>
          </a:p>
          <a:p>
            <a:pPr lvl="1"/>
            <a:r>
              <a:rPr lang="en-GB" dirty="0"/>
              <a:t>= 40V range for recording</a:t>
            </a:r>
          </a:p>
          <a:p>
            <a:r>
              <a:rPr lang="en-GB" dirty="0"/>
              <a:t>Data recorder will have a stated bit depth (usually 8, 12 or 16 bit)</a:t>
            </a:r>
          </a:p>
          <a:p>
            <a:pPr lvl="1"/>
            <a:r>
              <a:rPr lang="en-GB" dirty="0"/>
              <a:t>Analogue input signal is converted into a digital signal </a:t>
            </a:r>
          </a:p>
          <a:p>
            <a:pPr lvl="1"/>
            <a:r>
              <a:rPr lang="en-GB" dirty="0"/>
              <a:t>Digital signals are no longer continuous – they have steps</a:t>
            </a:r>
          </a:p>
          <a:p>
            <a:pPr lvl="1"/>
            <a:r>
              <a:rPr lang="en-GB" dirty="0"/>
              <a:t>Bit depth is the number of steps the voltage range can be divided up into</a:t>
            </a:r>
          </a:p>
          <a:p>
            <a:pPr lvl="2"/>
            <a:r>
              <a:rPr lang="en-GB" dirty="0"/>
              <a:t>E.g. 12 bit depth = 2</a:t>
            </a:r>
            <a:r>
              <a:rPr lang="en-GB" baseline="30000" dirty="0"/>
              <a:t>12</a:t>
            </a:r>
            <a:r>
              <a:rPr lang="en-GB" dirty="0"/>
              <a:t> = 4096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So 40 Volts divided by 4096 steps =9.77mV per step</a:t>
            </a:r>
          </a:p>
          <a:p>
            <a:pPr lvl="1"/>
            <a:r>
              <a:rPr lang="en-GB" dirty="0"/>
              <a:t>This is limit of precision in measurement of data recorder</a:t>
            </a:r>
          </a:p>
          <a:p>
            <a:r>
              <a:rPr lang="en-GB" dirty="0"/>
              <a:t>The more steps and/or the lower the range – the more precise the measurement</a:t>
            </a:r>
          </a:p>
          <a:p>
            <a:pPr lvl="1"/>
            <a:r>
              <a:rPr lang="en-GB" dirty="0"/>
              <a:t>Lower range = lower measurement range so better to have high bit depth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Bit Depth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31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</p:spTree>
    <p:extLst>
      <p:ext uri="{BB962C8B-B14F-4D97-AF65-F5344CB8AC3E}">
        <p14:creationId xmlns:p14="http://schemas.microsoft.com/office/powerpoint/2010/main" val="27314874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All objects with temperature above 0 K emit Infrared Radiation (IR)</a:t>
            </a:r>
          </a:p>
          <a:p>
            <a:r>
              <a:rPr lang="en-GB" dirty="0"/>
              <a:t>Detectors turn magnitude of IR into electronic signal</a:t>
            </a:r>
          </a:p>
          <a:p>
            <a:pPr lvl="1"/>
            <a:r>
              <a:rPr lang="en-GB" dirty="0"/>
              <a:t>Visual output = </a:t>
            </a:r>
            <a:r>
              <a:rPr lang="en-GB" dirty="0" err="1"/>
              <a:t>thermogram</a:t>
            </a:r>
            <a:endParaRPr lang="en-GB" dirty="0"/>
          </a:p>
          <a:p>
            <a:r>
              <a:rPr lang="en-GB" dirty="0"/>
              <a:t>Sensor Types</a:t>
            </a:r>
          </a:p>
          <a:p>
            <a:pPr lvl="1"/>
            <a:r>
              <a:rPr lang="en-GB" dirty="0"/>
              <a:t>Thermometer/Radiometer</a:t>
            </a:r>
          </a:p>
          <a:p>
            <a:pPr lvl="1"/>
            <a:r>
              <a:rPr lang="en-GB" dirty="0"/>
              <a:t>Cameras</a:t>
            </a:r>
          </a:p>
          <a:p>
            <a:pPr lvl="1"/>
            <a:r>
              <a:rPr lang="en-GB" dirty="0"/>
              <a:t>Spectrometers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Infra-red Radiation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32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5011959" y="1135629"/>
            <a:ext cx="3867151" cy="323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 fontScale="925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34386" indent="-214313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»"/>
              <a:defRPr lang="en-GB" sz="11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3 things you can’t alter in post-processing with thermal camera:</a:t>
            </a:r>
          </a:p>
          <a:p>
            <a:pPr lvl="1"/>
            <a:r>
              <a:rPr lang="en-GB" dirty="0"/>
              <a:t>Range of camera</a:t>
            </a:r>
          </a:p>
          <a:p>
            <a:pPr lvl="1"/>
            <a:r>
              <a:rPr lang="en-GB" dirty="0"/>
              <a:t>Focus</a:t>
            </a:r>
          </a:p>
          <a:p>
            <a:pPr lvl="1"/>
            <a:r>
              <a:rPr lang="en-GB" dirty="0"/>
              <a:t>Composition </a:t>
            </a:r>
          </a:p>
          <a:p>
            <a:pPr fontAlgn="auto">
              <a:spcAft>
                <a:spcPts val="0"/>
              </a:spcAft>
            </a:pPr>
            <a:r>
              <a:rPr lang="en-GB" dirty="0"/>
              <a:t>4 things you need to measure before event for IR cameras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Emissivity of object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Reflective temperature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Distance to object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Atmospheric temperature</a:t>
            </a:r>
          </a:p>
          <a:p>
            <a:pPr lvl="1" fontAlgn="auto">
              <a:spcAft>
                <a:spcPts val="0"/>
              </a:spcAft>
            </a:pPr>
            <a:endParaRPr lang="en-GB" dirty="0"/>
          </a:p>
          <a:p>
            <a:pPr lvl="1" fontAlgn="auto">
              <a:spcAft>
                <a:spcPts val="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36548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251521" y="1131591"/>
            <a:ext cx="5313492" cy="3239389"/>
          </a:xfrm>
        </p:spPr>
        <p:txBody>
          <a:bodyPr>
            <a:normAutofit/>
          </a:bodyPr>
          <a:lstStyle/>
          <a:p>
            <a:r>
              <a:rPr lang="en-GB" dirty="0"/>
              <a:t>X-ray pass through low density material such as dust , wood, thin metals</a:t>
            </a:r>
          </a:p>
          <a:p>
            <a:pPr lvl="1"/>
            <a:r>
              <a:rPr lang="en-GB" dirty="0"/>
              <a:t>Higher voltage = higher flux</a:t>
            </a:r>
          </a:p>
          <a:p>
            <a:r>
              <a:rPr lang="en-GB" dirty="0"/>
              <a:t>X-ray imagers not affected by high visual output of explosives</a:t>
            </a:r>
          </a:p>
          <a:p>
            <a:r>
              <a:rPr lang="en-GB" dirty="0"/>
              <a:t>Allows for imagery in early stages of energetic events</a:t>
            </a:r>
          </a:p>
          <a:p>
            <a:r>
              <a:rPr lang="en-GB" dirty="0"/>
              <a:t>Each pulse – needs several </a:t>
            </a:r>
            <a:r>
              <a:rPr lang="en-GB" dirty="0" err="1"/>
              <a:t>ms</a:t>
            </a:r>
            <a:r>
              <a:rPr lang="en-GB" dirty="0"/>
              <a:t> to recharge so multiple images require multiple emitters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Flash X-Ray Imaging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33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250" y="3000410"/>
            <a:ext cx="2694878" cy="14857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281" y="1466483"/>
            <a:ext cx="3768816" cy="1215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36317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Direct measurement of velocity</a:t>
            </a:r>
          </a:p>
          <a:p>
            <a:r>
              <a:rPr lang="en-GB" dirty="0"/>
              <a:t>Also known as Photon Doppler Velocimetry (PDV)</a:t>
            </a:r>
          </a:p>
          <a:p>
            <a:r>
              <a:rPr lang="en-GB" dirty="0"/>
              <a:t>Typically refers to the use of 1550nm near IR but can be done with any wavelength of electromagnetic radiation</a:t>
            </a:r>
          </a:p>
          <a:p>
            <a:pPr lvl="1"/>
            <a:r>
              <a:rPr lang="en-GB" dirty="0"/>
              <a:t>Longer wavelengths = longer distances but reduced resolution</a:t>
            </a:r>
          </a:p>
          <a:p>
            <a:r>
              <a:rPr lang="en-GB" dirty="0"/>
              <a:t>Process</a:t>
            </a:r>
          </a:p>
          <a:p>
            <a:pPr lvl="1"/>
            <a:r>
              <a:rPr lang="en-GB" dirty="0"/>
              <a:t>Emission laser reflects off a moving object</a:t>
            </a:r>
          </a:p>
          <a:p>
            <a:pPr lvl="1"/>
            <a:r>
              <a:rPr lang="en-GB" dirty="0"/>
              <a:t>Its movement causes reflected emission to be stretched or compressed (Doppler effect)</a:t>
            </a:r>
          </a:p>
          <a:p>
            <a:pPr lvl="1"/>
            <a:r>
              <a:rPr lang="en-GB" dirty="0"/>
              <a:t>Original and reflected emission mixed (super position) to generate a lower frequency signal known as beat frequency</a:t>
            </a:r>
          </a:p>
          <a:p>
            <a:pPr lvl="1"/>
            <a:r>
              <a:rPr lang="en-GB" dirty="0"/>
              <a:t>Fast Fourier Transform applied to data to create spectrogram and identify all beat frequencies</a:t>
            </a:r>
          </a:p>
          <a:p>
            <a:pPr lvl="1"/>
            <a:r>
              <a:rPr lang="en-GB" dirty="0"/>
              <a:t>Beat frequency directly proportional to velocity of moving object </a:t>
            </a:r>
          </a:p>
          <a:p>
            <a:pPr lvl="2"/>
            <a:r>
              <a:rPr lang="en-GB" dirty="0"/>
              <a:t>v = ½(</a:t>
            </a:r>
            <a:r>
              <a:rPr lang="el-GR" dirty="0">
                <a:latin typeface="Calibri" panose="020F0502020204030204" pitchFamily="34" charset="0"/>
                <a:cs typeface="Calibri" panose="020F0502020204030204" pitchFamily="34" charset="0"/>
              </a:rPr>
              <a:t>λ</a:t>
            </a:r>
            <a:r>
              <a:rPr lang="en-GB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*f</a:t>
            </a:r>
            <a:r>
              <a:rPr lang="en-GB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Heterodyne Velocimetry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34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</p:spTree>
    <p:extLst>
      <p:ext uri="{BB962C8B-B14F-4D97-AF65-F5344CB8AC3E}">
        <p14:creationId xmlns:p14="http://schemas.microsoft.com/office/powerpoint/2010/main" val="252626834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Voltage time signal recorded by oscilloscope</a:t>
            </a:r>
          </a:p>
          <a:p>
            <a:pPr lvl="1"/>
            <a:r>
              <a:rPr lang="en-GB" dirty="0"/>
              <a:t>The sampling rate and number of samples determine the maximum frequency that the oscilloscope can measure (bandwidth)</a:t>
            </a:r>
          </a:p>
          <a:p>
            <a:r>
              <a:rPr lang="en-GB" dirty="0"/>
              <a:t>FFT converts signal from time domain to frequency domain</a:t>
            </a:r>
          </a:p>
          <a:p>
            <a:pPr lvl="1"/>
            <a:r>
              <a:rPr lang="en-GB" dirty="0"/>
              <a:t>Breaks down complex oscillating signal into all individual frequencies within bandwidth</a:t>
            </a:r>
          </a:p>
          <a:p>
            <a:pPr lvl="1"/>
            <a:r>
              <a:rPr lang="en-GB" dirty="0"/>
              <a:t>Generates lots of low magnitude frequencies = noise</a:t>
            </a:r>
          </a:p>
          <a:p>
            <a:pPr lvl="1"/>
            <a:r>
              <a:rPr lang="en-GB" dirty="0"/>
              <a:t>Will highlight high magnitude frequencies = signal</a:t>
            </a:r>
          </a:p>
          <a:p>
            <a:pPr lvl="1"/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Fast Fourier Transforms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35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124" y="2687151"/>
            <a:ext cx="2742078" cy="1673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6056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Heterodyne Velocimetry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36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2611927536"/>
              </p:ext>
            </p:extLst>
          </p:nvPr>
        </p:nvGraphicFramePr>
        <p:xfrm>
          <a:off x="4162425" y="1619250"/>
          <a:ext cx="4719812" cy="2609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8809" t="11530" r="6674" b="7671"/>
          <a:stretch/>
        </p:blipFill>
        <p:spPr>
          <a:xfrm>
            <a:off x="161925" y="1885949"/>
            <a:ext cx="4126946" cy="221932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92986" y="1238148"/>
            <a:ext cx="28648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>
                <a:schemeClr val="accent1"/>
              </a:buClr>
              <a:buSzPct val="110000"/>
            </a:pPr>
            <a:r>
              <a:rPr lang="en-GB" sz="1400" dirty="0"/>
              <a:t>Spectrogram graph of FFT results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5436" y="1242661"/>
            <a:ext cx="37737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>
                <a:schemeClr val="accent1"/>
              </a:buClr>
              <a:buSzPct val="110000"/>
            </a:pPr>
            <a:r>
              <a:rPr lang="en-GB" sz="1400" dirty="0"/>
              <a:t>x-y line graph of main line from spectrograph </a:t>
            </a:r>
          </a:p>
        </p:txBody>
      </p:sp>
    </p:spTree>
    <p:extLst>
      <p:ext uri="{BB962C8B-B14F-4D97-AF65-F5344CB8AC3E}">
        <p14:creationId xmlns:p14="http://schemas.microsoft.com/office/powerpoint/2010/main" val="30849990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Lawrence Groom &amp; Jennifer Mungham</a:t>
            </a:r>
            <a:br>
              <a:rPr lang="en-GB" dirty="0"/>
            </a:br>
            <a:r>
              <a:rPr lang="en-GB" dirty="0"/>
              <a:t>Dstl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Novel Diagnostic Techniques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pPr/>
              <a:t>37</a:t>
            </a:fld>
            <a:endParaRPr lang="en-GB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algn="r"/>
            <a:fld id="{AC31FFCD-4881-4DD2-A5B2-FCC80E4E4112}" type="datetime1">
              <a:rPr lang="en-GB" smtClean="0"/>
              <a:t>11/11/2024</a:t>
            </a:fld>
            <a:r>
              <a:rPr lang="en-GB"/>
              <a:t>  </a:t>
            </a:r>
            <a:r>
              <a:rPr lang="en-GB">
                <a:solidFill>
                  <a:srgbClr val="CE2256"/>
                </a:solidFill>
              </a:rPr>
              <a:t>/  </a:t>
            </a:r>
            <a:r>
              <a:rPr lang="en-GB"/>
              <a:t>© Crown copyright  2020  Dstl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3411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Diffraction of light caused by the change of density of medium, for example as a result of pressure, creating an absence on a backboard.</a:t>
            </a:r>
          </a:p>
          <a:p>
            <a:r>
              <a:rPr lang="en-GB" dirty="0"/>
              <a:t>Good for visualising shock waves from complex designs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Schliere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38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251521" y="2961985"/>
            <a:ext cx="2369814" cy="59010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2764609" y="2930266"/>
            <a:ext cx="2378334" cy="65354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/>
          <a:srcRect l="12565" t="9741" r="11764" b="17748"/>
          <a:stretch/>
        </p:blipFill>
        <p:spPr>
          <a:xfrm flipV="1">
            <a:off x="7458220" y="2948385"/>
            <a:ext cx="1234604" cy="61730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V="1">
            <a:off x="5344492" y="2903031"/>
            <a:ext cx="1668098" cy="708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9973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Change in refractive index of a transparent object</a:t>
            </a:r>
          </a:p>
          <a:p>
            <a:r>
              <a:rPr lang="en-GB" dirty="0"/>
              <a:t>Changes demonstrated as rainbow effect</a:t>
            </a:r>
          </a:p>
          <a:p>
            <a:r>
              <a:rPr lang="en-GB" dirty="0"/>
              <a:t>Can be calibrated to measure stress in the material</a:t>
            </a:r>
          </a:p>
          <a:p>
            <a:r>
              <a:rPr lang="en-GB" dirty="0"/>
              <a:t>Polarised light source viewed through polarised filter on camera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Photo-Elasticity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39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033" y="2833124"/>
            <a:ext cx="2723845" cy="2042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62213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Surface is covered with “random” speckle pattern</a:t>
            </a:r>
          </a:p>
          <a:p>
            <a:r>
              <a:rPr lang="en-GB" dirty="0"/>
              <a:t>Two cameras view same object at slightly different angles</a:t>
            </a:r>
          </a:p>
          <a:p>
            <a:r>
              <a:rPr lang="en-GB" dirty="0"/>
              <a:t>Software matches speckle pattern between the two cameras and identifies deformations</a:t>
            </a:r>
          </a:p>
          <a:p>
            <a:pPr lvl="1"/>
            <a:r>
              <a:rPr lang="en-GB" dirty="0"/>
              <a:t>Can also calculate strain in material</a:t>
            </a:r>
          </a:p>
          <a:p>
            <a:r>
              <a:rPr lang="en-GB" dirty="0"/>
              <a:t>Play off between resolution and frame rate for the cameras</a:t>
            </a:r>
          </a:p>
          <a:p>
            <a:r>
              <a:rPr lang="en-GB" dirty="0">
                <a:hlinkClick r:id="rId3"/>
              </a:rPr>
              <a:t>https://youtube.com/watch?v=4R6gfYbUMDg</a:t>
            </a:r>
            <a:r>
              <a:rPr lang="en-GB" dirty="0"/>
              <a:t>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Digital Image Correlation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40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44" y="3378599"/>
            <a:ext cx="3667124" cy="1497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0314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Technique of getting quantitative data from a collection of imagery</a:t>
            </a:r>
          </a:p>
          <a:p>
            <a:r>
              <a:rPr lang="en-GB" dirty="0"/>
              <a:t>Colloquially used for generating 3D models from array of imagery</a:t>
            </a:r>
          </a:p>
          <a:p>
            <a:r>
              <a:rPr lang="en-GB" dirty="0"/>
              <a:t>Take images from variety and angles with significant overlap</a:t>
            </a:r>
          </a:p>
          <a:p>
            <a:r>
              <a:rPr lang="en-GB" dirty="0"/>
              <a:t>Modelling programs use overlap to stitch images together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Photogrammetry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41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9" name="Photogrammetry Video_subtitled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3964.312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29991" y="2759872"/>
            <a:ext cx="3273776" cy="1841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70206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Method of temperature measurement</a:t>
            </a:r>
          </a:p>
          <a:p>
            <a:r>
              <a:rPr lang="en-GB" dirty="0"/>
              <a:t>Utilises 2 high speed cameras looking down the same optical path</a:t>
            </a:r>
          </a:p>
          <a:p>
            <a:pPr lvl="1"/>
            <a:r>
              <a:rPr lang="en-GB" dirty="0"/>
              <a:t>Non-invasive </a:t>
            </a:r>
          </a:p>
          <a:p>
            <a:pPr lvl="1"/>
            <a:r>
              <a:rPr lang="en-GB" dirty="0"/>
              <a:t>High speed</a:t>
            </a:r>
          </a:p>
          <a:p>
            <a:pPr lvl="1"/>
            <a:r>
              <a:rPr lang="en-GB" dirty="0"/>
              <a:t>High resolution</a:t>
            </a:r>
          </a:p>
          <a:p>
            <a:pPr>
              <a:lnSpc>
                <a:spcPct val="110000"/>
              </a:lnSpc>
            </a:pPr>
            <a:r>
              <a:rPr lang="en-GB" dirty="0"/>
              <a:t>Each camera is fitted with a narrow </a:t>
            </a:r>
            <a:r>
              <a:rPr lang="en-GB" sz="1800" dirty="0"/>
              <a:t>(±10nm) </a:t>
            </a:r>
            <a:r>
              <a:rPr lang="en-GB" dirty="0"/>
              <a:t>IR band-pass filter of a different frequency</a:t>
            </a:r>
          </a:p>
          <a:p>
            <a:pPr>
              <a:lnSpc>
                <a:spcPct val="110000"/>
              </a:lnSpc>
            </a:pPr>
            <a:r>
              <a:rPr lang="en-GB" dirty="0"/>
              <a:t>Identical lenses used on each camera</a:t>
            </a:r>
          </a:p>
          <a:p>
            <a:pPr>
              <a:lnSpc>
                <a:spcPct val="110000"/>
              </a:lnSpc>
            </a:pPr>
            <a:r>
              <a:rPr lang="en-GB" dirty="0"/>
              <a:t>Beam splitter keeps optical paths aligned</a:t>
            </a:r>
          </a:p>
          <a:p>
            <a:pPr>
              <a:lnSpc>
                <a:spcPct val="110000"/>
              </a:lnSpc>
            </a:pPr>
            <a:r>
              <a:rPr lang="en-GB" dirty="0"/>
              <a:t>This method means that data can be captured as fast as the cameras can run with high resolution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Pyrometry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42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</p:spTree>
    <p:extLst>
      <p:ext uri="{BB962C8B-B14F-4D97-AF65-F5344CB8AC3E}">
        <p14:creationId xmlns:p14="http://schemas.microsoft.com/office/powerpoint/2010/main" val="263413146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43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6" name="Shot009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3878.5833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71633" y="1067473"/>
            <a:ext cx="4713361" cy="3533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133228"/>
      </p:ext>
    </p:extLst>
  </p:cSld>
  <p:clrMapOvr>
    <a:masterClrMapping/>
  </p:clrMapOvr>
  <p:timing>
    <p:tnLst>
      <p:par>
        <p:cTn id="1" dur="indefinite" restart="never" nodeType="tmRoot">
          <p:childTnLst>
            <p:video>
              <p:cMediaNode vol="80000">
                <p:cTn id="2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Process of taking multiple flash x-ray images to create a video effect</a:t>
            </a:r>
          </a:p>
          <a:p>
            <a:pPr lvl="1"/>
            <a:r>
              <a:rPr lang="en-GB" dirty="0"/>
              <a:t>Source generates x-rays of sufficient flux</a:t>
            </a:r>
          </a:p>
          <a:p>
            <a:pPr lvl="1"/>
            <a:r>
              <a:rPr lang="en-GB" dirty="0"/>
              <a:t>X-rays pass through area of interest and interact with scintillator material</a:t>
            </a:r>
          </a:p>
          <a:p>
            <a:pPr lvl="1"/>
            <a:r>
              <a:rPr lang="en-GB" dirty="0"/>
              <a:t>High speed camera images the scintillator</a:t>
            </a:r>
          </a:p>
          <a:p>
            <a:r>
              <a:rPr lang="en-GB" dirty="0"/>
              <a:t>Two areas to sort; source and scintillator</a:t>
            </a:r>
          </a:p>
          <a:p>
            <a:pPr lvl="1"/>
            <a:r>
              <a:rPr lang="en-GB" dirty="0"/>
              <a:t>Current pulse heads have long re-charge time</a:t>
            </a:r>
          </a:p>
          <a:p>
            <a:pPr lvl="1"/>
            <a:r>
              <a:rPr lang="en-GB" dirty="0"/>
              <a:t>Continuous sources generally not strong</a:t>
            </a:r>
          </a:p>
          <a:p>
            <a:pPr lvl="1"/>
            <a:r>
              <a:rPr lang="en-GB" dirty="0"/>
              <a:t>Scintillators have refresh rate</a:t>
            </a:r>
          </a:p>
          <a:p>
            <a:pPr lvl="1"/>
            <a:r>
              <a:rPr lang="en-GB" dirty="0"/>
              <a:t>Scintillators need protection from fragmentation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Cine FXR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44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902" y="2593253"/>
            <a:ext cx="3059335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211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Lawrence Groom &amp; Jennifer Mungham</a:t>
            </a:r>
            <a:br>
              <a:rPr lang="en-GB" dirty="0"/>
            </a:br>
            <a:r>
              <a:rPr lang="en-GB" dirty="0"/>
              <a:t>Dstl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Signal Conditioning &amp; Amplifiers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pPr/>
              <a:t>45</a:t>
            </a:fld>
            <a:endParaRPr lang="en-GB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algn="r"/>
            <a:fld id="{AC31FFCD-4881-4DD2-A5B2-FCC80E4E4112}" type="datetime1">
              <a:rPr lang="en-GB" smtClean="0"/>
              <a:t>11/11/2024</a:t>
            </a:fld>
            <a:r>
              <a:rPr lang="en-GB"/>
              <a:t>  </a:t>
            </a:r>
            <a:r>
              <a:rPr lang="en-GB">
                <a:solidFill>
                  <a:srgbClr val="CE2256"/>
                </a:solidFill>
              </a:rPr>
              <a:t>/  </a:t>
            </a:r>
            <a:r>
              <a:rPr lang="en-GB"/>
              <a:t>© Crown copyright  2020  Dstl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304300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251521" y="1131591"/>
            <a:ext cx="8627589" cy="3239389"/>
          </a:xfrm>
        </p:spPr>
        <p:txBody>
          <a:bodyPr/>
          <a:lstStyle/>
          <a:p>
            <a:r>
              <a:rPr lang="en-GB" dirty="0"/>
              <a:t>Piezo electric sensors output in charge</a:t>
            </a:r>
          </a:p>
          <a:p>
            <a:pPr lvl="1"/>
            <a:r>
              <a:rPr lang="en-GB" dirty="0"/>
              <a:t>Small signal</a:t>
            </a:r>
          </a:p>
          <a:p>
            <a:pPr lvl="1"/>
            <a:r>
              <a:rPr lang="en-GB" dirty="0"/>
              <a:t>High impedance (resistance)</a:t>
            </a:r>
          </a:p>
          <a:p>
            <a:r>
              <a:rPr lang="en-GB" dirty="0"/>
              <a:t>Can be built in (IEPE sensors) or separate </a:t>
            </a:r>
          </a:p>
          <a:p>
            <a:r>
              <a:rPr lang="en-GB" dirty="0"/>
              <a:t>Can also apply gain/amplification</a:t>
            </a:r>
          </a:p>
          <a:p>
            <a:r>
              <a:rPr lang="en-GB" dirty="0"/>
              <a:t>Can add noise if susceptible to vibration</a:t>
            </a:r>
          </a:p>
          <a:p>
            <a:r>
              <a:rPr lang="en-GB" dirty="0"/>
              <a:t>Max outputs of 5V (typical)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Converters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46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449" y="3118147"/>
            <a:ext cx="3106227" cy="1483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35566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47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6" name="Content Placeholder 1"/>
          <p:cNvSpPr>
            <a:spLocks noGrp="1"/>
          </p:cNvSpPr>
          <p:nvPr>
            <p:ph sz="half" idx="1"/>
          </p:nvPr>
        </p:nvSpPr>
        <p:spPr>
          <a:xfrm>
            <a:off x="251521" y="1131591"/>
            <a:ext cx="8627589" cy="3239389"/>
          </a:xfrm>
        </p:spPr>
        <p:txBody>
          <a:bodyPr/>
          <a:lstStyle/>
          <a:p>
            <a:r>
              <a:rPr lang="en-GB" dirty="0"/>
              <a:t>Typically working with voltage gain not current or power</a:t>
            </a:r>
          </a:p>
          <a:p>
            <a:r>
              <a:rPr lang="en-GB" dirty="0"/>
              <a:t>Ratio of output to input = Output/Input</a:t>
            </a:r>
          </a:p>
          <a:p>
            <a:pPr lvl="1"/>
            <a:r>
              <a:rPr lang="en-GB" dirty="0"/>
              <a:t>Gain of 1 = no gain applied (unity gain)</a:t>
            </a:r>
          </a:p>
          <a:p>
            <a:pPr lvl="1"/>
            <a:r>
              <a:rPr lang="en-GB" dirty="0"/>
              <a:t>Gain of 10 = output = 10 x input</a:t>
            </a:r>
          </a:p>
          <a:p>
            <a:pPr lvl="1"/>
            <a:r>
              <a:rPr lang="en-GB" dirty="0"/>
              <a:t>Etc.</a:t>
            </a:r>
          </a:p>
          <a:p>
            <a:r>
              <a:rPr lang="en-GB" dirty="0"/>
              <a:t>Applied by amplifiers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855006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251521" y="1131591"/>
            <a:ext cx="8627589" cy="3239389"/>
          </a:xfrm>
        </p:spPr>
        <p:txBody>
          <a:bodyPr/>
          <a:lstStyle/>
          <a:p>
            <a:r>
              <a:rPr lang="en-GB" dirty="0"/>
              <a:t>Conditioners</a:t>
            </a:r>
          </a:p>
          <a:p>
            <a:pPr lvl="1"/>
            <a:r>
              <a:rPr lang="en-GB" dirty="0"/>
              <a:t>Instrument converts one type of electrical or mechanical signal into another</a:t>
            </a:r>
          </a:p>
          <a:p>
            <a:pPr lvl="1"/>
            <a:r>
              <a:rPr lang="en-GB" dirty="0"/>
              <a:t>Can also apply linearization when used as part of calibration process</a:t>
            </a:r>
          </a:p>
          <a:p>
            <a:pPr lvl="1"/>
            <a:r>
              <a:rPr lang="en-GB" dirty="0"/>
              <a:t>Filtering – block out noise frequencies</a:t>
            </a:r>
          </a:p>
          <a:p>
            <a:pPr lvl="2"/>
            <a:r>
              <a:rPr lang="en-GB" dirty="0"/>
              <a:t>Can be active or passive</a:t>
            </a:r>
          </a:p>
          <a:p>
            <a:r>
              <a:rPr lang="en-GB" dirty="0"/>
              <a:t>Amplifiers</a:t>
            </a:r>
          </a:p>
          <a:p>
            <a:pPr lvl="1"/>
            <a:r>
              <a:rPr lang="en-GB" dirty="0"/>
              <a:t>Increase magnitude of a signal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Equipment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48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</p:spTree>
    <p:extLst>
      <p:ext uri="{BB962C8B-B14F-4D97-AF65-F5344CB8AC3E}">
        <p14:creationId xmlns:p14="http://schemas.microsoft.com/office/powerpoint/2010/main" val="174509682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728551054"/>
              </p:ext>
            </p:extLst>
          </p:nvPr>
        </p:nvGraphicFramePr>
        <p:xfrm>
          <a:off x="508731" y="1459887"/>
          <a:ext cx="7424266" cy="19745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89755">
                  <a:extLst>
                    <a:ext uri="{9D8B030D-6E8A-4147-A177-3AD203B41FA5}">
                      <a16:colId xmlns:a16="http://schemas.microsoft.com/office/drawing/2014/main" val="1056431218"/>
                    </a:ext>
                  </a:extLst>
                </a:gridCol>
                <a:gridCol w="542533">
                  <a:extLst>
                    <a:ext uri="{9D8B030D-6E8A-4147-A177-3AD203B41FA5}">
                      <a16:colId xmlns:a16="http://schemas.microsoft.com/office/drawing/2014/main" val="315656467"/>
                    </a:ext>
                  </a:extLst>
                </a:gridCol>
                <a:gridCol w="831885">
                  <a:extLst>
                    <a:ext uri="{9D8B030D-6E8A-4147-A177-3AD203B41FA5}">
                      <a16:colId xmlns:a16="http://schemas.microsoft.com/office/drawing/2014/main" val="3339596513"/>
                    </a:ext>
                  </a:extLst>
                </a:gridCol>
                <a:gridCol w="684796">
                  <a:extLst>
                    <a:ext uri="{9D8B030D-6E8A-4147-A177-3AD203B41FA5}">
                      <a16:colId xmlns:a16="http://schemas.microsoft.com/office/drawing/2014/main" val="530567908"/>
                    </a:ext>
                  </a:extLst>
                </a:gridCol>
                <a:gridCol w="839118">
                  <a:extLst>
                    <a:ext uri="{9D8B030D-6E8A-4147-A177-3AD203B41FA5}">
                      <a16:colId xmlns:a16="http://schemas.microsoft.com/office/drawing/2014/main" val="1193269765"/>
                    </a:ext>
                  </a:extLst>
                </a:gridCol>
                <a:gridCol w="665507">
                  <a:extLst>
                    <a:ext uri="{9D8B030D-6E8A-4147-A177-3AD203B41FA5}">
                      <a16:colId xmlns:a16="http://schemas.microsoft.com/office/drawing/2014/main" val="105984039"/>
                    </a:ext>
                  </a:extLst>
                </a:gridCol>
                <a:gridCol w="511188">
                  <a:extLst>
                    <a:ext uri="{9D8B030D-6E8A-4147-A177-3AD203B41FA5}">
                      <a16:colId xmlns:a16="http://schemas.microsoft.com/office/drawing/2014/main" val="2162692115"/>
                    </a:ext>
                  </a:extLst>
                </a:gridCol>
                <a:gridCol w="810183">
                  <a:extLst>
                    <a:ext uri="{9D8B030D-6E8A-4147-A177-3AD203B41FA5}">
                      <a16:colId xmlns:a16="http://schemas.microsoft.com/office/drawing/2014/main" val="3931350348"/>
                    </a:ext>
                  </a:extLst>
                </a:gridCol>
                <a:gridCol w="462962">
                  <a:extLst>
                    <a:ext uri="{9D8B030D-6E8A-4147-A177-3AD203B41FA5}">
                      <a16:colId xmlns:a16="http://schemas.microsoft.com/office/drawing/2014/main" val="4034296703"/>
                    </a:ext>
                  </a:extLst>
                </a:gridCol>
                <a:gridCol w="586127">
                  <a:extLst>
                    <a:ext uri="{9D8B030D-6E8A-4147-A177-3AD203B41FA5}">
                      <a16:colId xmlns:a16="http://schemas.microsoft.com/office/drawing/2014/main" val="3144073975"/>
                    </a:ext>
                  </a:extLst>
                </a:gridCol>
                <a:gridCol w="600212">
                  <a:extLst>
                    <a:ext uri="{9D8B030D-6E8A-4147-A177-3AD203B41FA5}">
                      <a16:colId xmlns:a16="http://schemas.microsoft.com/office/drawing/2014/main" val="2490629360"/>
                    </a:ext>
                  </a:extLst>
                </a:gridCol>
              </a:tblGrid>
              <a:tr h="306735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1" u="none" strike="noStrike">
                          <a:effectLst/>
                        </a:rPr>
                        <a:t>Expected Pressure</a:t>
                      </a:r>
                      <a:endParaRPr lang="en-GB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1" u="none" strike="noStrike">
                          <a:effectLst/>
                        </a:rPr>
                        <a:t>Gauge </a:t>
                      </a:r>
                      <a:endParaRPr lang="en-GB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1" u="none" strike="noStrike">
                          <a:effectLst/>
                        </a:rPr>
                        <a:t>Gauge Sensitivity</a:t>
                      </a:r>
                      <a:endParaRPr lang="en-GB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1" u="none" strike="noStrike">
                          <a:effectLst/>
                        </a:rPr>
                        <a:t>Gauge Output</a:t>
                      </a:r>
                      <a:endParaRPr lang="en-GB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1" u="none" strike="noStrike">
                          <a:effectLst/>
                        </a:rPr>
                        <a:t>Charge Converter</a:t>
                      </a:r>
                      <a:endParaRPr lang="en-GB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1" u="none" strike="noStrike">
                          <a:effectLst/>
                        </a:rPr>
                        <a:t>CC Sensitivity</a:t>
                      </a:r>
                      <a:endParaRPr lang="en-GB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1" u="none" strike="noStrike">
                          <a:effectLst/>
                        </a:rPr>
                        <a:t>CC Output</a:t>
                      </a:r>
                      <a:endParaRPr lang="en-GB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1" u="none" strike="noStrike">
                          <a:effectLst/>
                        </a:rPr>
                        <a:t>Required Output</a:t>
                      </a:r>
                      <a:endParaRPr lang="en-GB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1" u="none" strike="noStrike">
                          <a:effectLst/>
                        </a:rPr>
                        <a:t>Gain</a:t>
                      </a:r>
                      <a:endParaRPr lang="en-GB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1" u="none" strike="noStrike">
                          <a:effectLst/>
                        </a:rPr>
                        <a:t>Isotron </a:t>
                      </a:r>
                      <a:endParaRPr lang="en-GB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1" u="none" strike="noStrike" dirty="0">
                          <a:effectLst/>
                        </a:rPr>
                        <a:t>Scaling Factor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extLst>
                  <a:ext uri="{0D108BD9-81ED-4DB2-BD59-A6C34878D82A}">
                    <a16:rowId xmlns:a16="http://schemas.microsoft.com/office/drawing/2014/main" val="144141090"/>
                  </a:ext>
                </a:extLst>
              </a:tr>
              <a:tr h="306735"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i="1" u="none" strike="noStrike">
                          <a:effectLst/>
                        </a:rPr>
                        <a:t>kPa</a:t>
                      </a:r>
                      <a:endParaRPr lang="en-GB" sz="8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i="1" u="none" strike="noStrike">
                          <a:effectLst/>
                        </a:rPr>
                        <a:t>SerNo</a:t>
                      </a:r>
                      <a:endParaRPr lang="en-GB" sz="8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i="1" u="none" strike="noStrike">
                          <a:effectLst/>
                        </a:rPr>
                        <a:t>pC/kPa</a:t>
                      </a:r>
                      <a:endParaRPr lang="en-GB" sz="8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i="1" u="none" strike="noStrike">
                          <a:effectLst/>
                        </a:rPr>
                        <a:t>pC</a:t>
                      </a:r>
                      <a:endParaRPr lang="en-GB" sz="8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i="1" u="none" strike="noStrike">
                          <a:effectLst/>
                        </a:rPr>
                        <a:t>SerNo</a:t>
                      </a:r>
                      <a:endParaRPr lang="en-GB" sz="8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i="1" u="none" strike="noStrike">
                          <a:effectLst/>
                        </a:rPr>
                        <a:t>mV/pC</a:t>
                      </a:r>
                      <a:endParaRPr lang="en-GB" sz="8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i="1" u="none" strike="noStrike">
                          <a:effectLst/>
                        </a:rPr>
                        <a:t>mV</a:t>
                      </a:r>
                      <a:endParaRPr lang="en-GB" sz="8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i="1" u="none" strike="noStrike">
                          <a:effectLst/>
                        </a:rPr>
                        <a:t>mV</a:t>
                      </a:r>
                      <a:endParaRPr lang="en-GB" sz="8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i="1" u="none" strike="noStrike">
                          <a:effectLst/>
                        </a:rPr>
                        <a:t>Required</a:t>
                      </a:r>
                      <a:endParaRPr lang="en-GB" sz="8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i="1" u="none" strike="noStrike">
                          <a:effectLst/>
                        </a:rPr>
                        <a:t>Setting X 1</a:t>
                      </a:r>
                      <a:endParaRPr lang="en-GB" sz="8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i="1" u="none" strike="noStrike" dirty="0">
                          <a:effectLst/>
                        </a:rPr>
                        <a:t>Pa/V</a:t>
                      </a:r>
                      <a:endParaRPr lang="en-GB" sz="8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extLst>
                  <a:ext uri="{0D108BD9-81ED-4DB2-BD59-A6C34878D82A}">
                    <a16:rowId xmlns:a16="http://schemas.microsoft.com/office/drawing/2014/main" val="697359630"/>
                  </a:ext>
                </a:extLst>
              </a:tr>
              <a:tr h="16993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800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194000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0.80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640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CpP33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0.9999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640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5000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7.8133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12.8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160,000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extLst>
                  <a:ext uri="{0D108BD9-81ED-4DB2-BD59-A6C34878D82A}">
                    <a16:rowId xmlns:a16="http://schemas.microsoft.com/office/drawing/2014/main" val="1467205640"/>
                  </a:ext>
                </a:extLst>
              </a:tr>
              <a:tr h="16993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400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194001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0.79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316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CP32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10.0012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3160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5000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1.5821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63.2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80,000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extLst>
                  <a:ext uri="{0D108BD9-81ED-4DB2-BD59-A6C34878D82A}">
                    <a16:rowId xmlns:a16="http://schemas.microsoft.com/office/drawing/2014/main" val="2222197640"/>
                  </a:ext>
                </a:extLst>
              </a:tr>
              <a:tr h="16993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200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194002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0.82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164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CP31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10.0041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1641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5000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3.0475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32.8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40,000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extLst>
                  <a:ext uri="{0D108BD9-81ED-4DB2-BD59-A6C34878D82A}">
                    <a16:rowId xmlns:a16="http://schemas.microsoft.com/office/drawing/2014/main" val="839214875"/>
                  </a:ext>
                </a:extLst>
              </a:tr>
              <a:tr h="16993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 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 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 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 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 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 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 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 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 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 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 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extLst>
                  <a:ext uri="{0D108BD9-81ED-4DB2-BD59-A6C34878D82A}">
                    <a16:rowId xmlns:a16="http://schemas.microsoft.com/office/drawing/2014/main" val="192975588"/>
                  </a:ext>
                </a:extLst>
              </a:tr>
              <a:tr h="16993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800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98416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14.20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11360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CP29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0.0997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1132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5000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0.4413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226.6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160,000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extLst>
                  <a:ext uri="{0D108BD9-81ED-4DB2-BD59-A6C34878D82A}">
                    <a16:rowId xmlns:a16="http://schemas.microsoft.com/office/drawing/2014/main" val="2123542408"/>
                  </a:ext>
                </a:extLst>
              </a:tr>
              <a:tr h="16993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400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94524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13.64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5456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CP28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0.9913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541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5000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0.9152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109.3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80,000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extLst>
                  <a:ext uri="{0D108BD9-81ED-4DB2-BD59-A6C34878D82A}">
                    <a16:rowId xmlns:a16="http://schemas.microsoft.com/office/drawing/2014/main" val="245759077"/>
                  </a:ext>
                </a:extLst>
              </a:tr>
              <a:tr h="16993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200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15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13.52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2704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CP27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1.0092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2729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5000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1.8323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>
                          <a:effectLst/>
                        </a:rPr>
                        <a:t>54.6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40,000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extLst>
                  <a:ext uri="{0D108BD9-81ED-4DB2-BD59-A6C34878D82A}">
                    <a16:rowId xmlns:a16="http://schemas.microsoft.com/office/drawing/2014/main" val="2964043999"/>
                  </a:ext>
                </a:extLst>
              </a:tr>
              <a:tr h="169937">
                <a:tc>
                  <a:txBody>
                    <a:bodyPr/>
                    <a:lstStyle/>
                    <a:p>
                      <a:pPr algn="ctr" fontAlgn="b"/>
                      <a:r>
                        <a:rPr lang="en-GB" sz="400" u="none" strike="noStrike">
                          <a:effectLst/>
                        </a:rPr>
                        <a:t> </a:t>
                      </a:r>
                      <a:endParaRPr lang="en-GB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400" u="none" strike="noStrike">
                          <a:effectLst/>
                        </a:rPr>
                        <a:t> </a:t>
                      </a:r>
                      <a:endParaRPr lang="en-GB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400" u="none" strike="noStrike">
                          <a:effectLst/>
                        </a:rPr>
                        <a:t> </a:t>
                      </a:r>
                      <a:endParaRPr lang="en-GB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400" u="none" strike="noStrike">
                          <a:effectLst/>
                        </a:rPr>
                        <a:t> </a:t>
                      </a:r>
                      <a:endParaRPr lang="en-GB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400" u="none" strike="noStrike">
                          <a:effectLst/>
                        </a:rPr>
                        <a:t> </a:t>
                      </a:r>
                      <a:endParaRPr lang="en-GB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400" u="none" strike="noStrike">
                          <a:effectLst/>
                        </a:rPr>
                        <a:t> </a:t>
                      </a:r>
                      <a:endParaRPr lang="en-GB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400" u="none" strike="noStrike">
                          <a:effectLst/>
                        </a:rPr>
                        <a:t> </a:t>
                      </a:r>
                      <a:endParaRPr lang="en-GB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400" u="none" strike="noStrike">
                          <a:effectLst/>
                        </a:rPr>
                        <a:t> </a:t>
                      </a:r>
                      <a:endParaRPr lang="en-GB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400" u="none" strike="noStrike">
                          <a:effectLst/>
                        </a:rPr>
                        <a:t> </a:t>
                      </a:r>
                      <a:endParaRPr lang="en-GB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400" u="none" strike="noStrike">
                          <a:effectLst/>
                        </a:rPr>
                        <a:t> </a:t>
                      </a:r>
                      <a:endParaRPr lang="en-GB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400" u="none" strike="noStrike" dirty="0">
                          <a:effectLst/>
                        </a:rPr>
                        <a:t> </a:t>
                      </a:r>
                      <a:endParaRPr lang="en-GB" sz="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3" marR="3473" marT="3473" marB="0" anchor="ctr"/>
                </a:tc>
                <a:extLst>
                  <a:ext uri="{0D108BD9-81ED-4DB2-BD59-A6C34878D82A}">
                    <a16:rowId xmlns:a16="http://schemas.microsoft.com/office/drawing/2014/main" val="1401292027"/>
                  </a:ext>
                </a:extLst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Gauge Settings Spreadsheet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49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3092" y="847673"/>
            <a:ext cx="25556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chemeClr val="accent1"/>
              </a:buClr>
              <a:buSzPct val="110000"/>
            </a:pPr>
            <a:r>
              <a:rPr lang="en-GB" sz="1200" dirty="0"/>
              <a:t>Estimated from </a:t>
            </a:r>
            <a:r>
              <a:rPr lang="en-GB" sz="1200" dirty="0" err="1"/>
              <a:t>Conwep</a:t>
            </a:r>
            <a:r>
              <a:rPr lang="en-GB" sz="1200" dirty="0"/>
              <a:t>, </a:t>
            </a:r>
            <a:r>
              <a:rPr lang="en-GB" sz="1200" dirty="0" err="1"/>
              <a:t>Kingery</a:t>
            </a:r>
            <a:r>
              <a:rPr lang="en-GB" sz="1200" dirty="0"/>
              <a:t> &amp; </a:t>
            </a:r>
            <a:r>
              <a:rPr lang="en-GB" sz="1200" dirty="0" err="1"/>
              <a:t>Bulmarsh</a:t>
            </a:r>
            <a:r>
              <a:rPr lang="en-GB" sz="1200" dirty="0"/>
              <a:t> or previous trials results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1043354" y="1260231"/>
            <a:ext cx="0" cy="1996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967153" y="4263609"/>
            <a:ext cx="25263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chemeClr val="accent1"/>
              </a:buClr>
              <a:buSzPct val="110000"/>
            </a:pPr>
            <a:r>
              <a:rPr lang="en-GB" sz="1200" dirty="0"/>
              <a:t>Output of gauge at expected pressure based on gauge’s calibration</a:t>
            </a:r>
          </a:p>
        </p:txBody>
      </p:sp>
      <p:cxnSp>
        <p:nvCxnSpPr>
          <p:cNvPr id="12" name="Straight Arrow Connector 11"/>
          <p:cNvCxnSpPr>
            <a:stCxn id="11" idx="0"/>
          </p:cNvCxnSpPr>
          <p:nvPr/>
        </p:nvCxnSpPr>
        <p:spPr>
          <a:xfrm flipV="1">
            <a:off x="2230315" y="3259015"/>
            <a:ext cx="864577" cy="10045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729405" y="3708487"/>
            <a:ext cx="25263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chemeClr val="accent1"/>
              </a:buClr>
              <a:buSzPct val="110000"/>
            </a:pPr>
            <a:r>
              <a:rPr lang="en-GB" sz="1200" dirty="0"/>
              <a:t>Output of charge converter at expected pressure based on gauge’s and charge converter’s calibration values</a:t>
            </a:r>
          </a:p>
        </p:txBody>
      </p:sp>
      <p:cxnSp>
        <p:nvCxnSpPr>
          <p:cNvPr id="17" name="Straight Arrow Connector 16"/>
          <p:cNvCxnSpPr>
            <a:stCxn id="15" idx="0"/>
          </p:cNvCxnSpPr>
          <p:nvPr/>
        </p:nvCxnSpPr>
        <p:spPr>
          <a:xfrm flipV="1">
            <a:off x="4992567" y="3273010"/>
            <a:ext cx="200756" cy="4354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582864" y="742182"/>
            <a:ext cx="30304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chemeClr val="accent1"/>
              </a:buClr>
              <a:buSzPct val="110000"/>
            </a:pPr>
            <a:r>
              <a:rPr lang="en-GB" sz="1200" dirty="0"/>
              <a:t>Must be below 5,000mV (max output of charge converters), but as high as possible to reduce signal to noise ratio</a:t>
            </a:r>
          </a:p>
        </p:txBody>
      </p:sp>
      <p:cxnSp>
        <p:nvCxnSpPr>
          <p:cNvPr id="21" name="Straight Arrow Connector 20"/>
          <p:cNvCxnSpPr>
            <a:stCxn id="20" idx="2"/>
          </p:cNvCxnSpPr>
          <p:nvPr/>
        </p:nvCxnSpPr>
        <p:spPr>
          <a:xfrm>
            <a:off x="5098072" y="1388513"/>
            <a:ext cx="44871" cy="1204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29" idx="0"/>
          </p:cNvCxnSpPr>
          <p:nvPr/>
        </p:nvCxnSpPr>
        <p:spPr>
          <a:xfrm flipH="1" flipV="1">
            <a:off x="6541477" y="3273010"/>
            <a:ext cx="477327" cy="11020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6187197" y="4375018"/>
            <a:ext cx="1663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chemeClr val="accent1"/>
              </a:buClr>
              <a:buSzPct val="110000"/>
            </a:pPr>
            <a:r>
              <a:rPr lang="en-GB" sz="1200" dirty="0"/>
              <a:t>Ratio of Required output to CC output (1 = no gain applied)</a:t>
            </a:r>
          </a:p>
        </p:txBody>
      </p:sp>
      <p:cxnSp>
        <p:nvCxnSpPr>
          <p:cNvPr id="32" name="Straight Arrow Connector 31"/>
          <p:cNvCxnSpPr/>
          <p:nvPr/>
        </p:nvCxnSpPr>
        <p:spPr>
          <a:xfrm flipH="1">
            <a:off x="7063154" y="1224414"/>
            <a:ext cx="296128" cy="3112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6664013" y="774665"/>
            <a:ext cx="23727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chemeClr val="accent1"/>
              </a:buClr>
              <a:buSzPct val="110000"/>
            </a:pPr>
            <a:r>
              <a:rPr lang="en-GB" sz="1200" dirty="0"/>
              <a:t>100/Gain – setting required for Endevco </a:t>
            </a:r>
            <a:r>
              <a:rPr lang="en-GB" sz="1200" dirty="0" err="1"/>
              <a:t>Istotron</a:t>
            </a:r>
            <a:r>
              <a:rPr lang="en-GB" sz="1200" dirty="0"/>
              <a:t> amplifier and conditioner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030554" y="1969279"/>
            <a:ext cx="10240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chemeClr val="accent1"/>
              </a:buClr>
              <a:buSzPct val="110000"/>
            </a:pPr>
            <a:r>
              <a:rPr lang="en-GB" sz="1200" dirty="0"/>
              <a:t>Scaling factor put into data recorder to turn V into </a:t>
            </a:r>
            <a:r>
              <a:rPr lang="en-GB" sz="1200" dirty="0" err="1"/>
              <a:t>kPa</a:t>
            </a:r>
            <a:r>
              <a:rPr lang="en-GB" sz="1200" dirty="0"/>
              <a:t> based upon expected pressure and required output</a:t>
            </a:r>
          </a:p>
        </p:txBody>
      </p:sp>
      <p:cxnSp>
        <p:nvCxnSpPr>
          <p:cNvPr id="37" name="Straight Arrow Connector 36"/>
          <p:cNvCxnSpPr>
            <a:stCxn id="35" idx="0"/>
          </p:cNvCxnSpPr>
          <p:nvPr/>
        </p:nvCxnSpPr>
        <p:spPr>
          <a:xfrm flipH="1" flipV="1">
            <a:off x="7878052" y="1647349"/>
            <a:ext cx="664544" cy="3219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374359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Lawrence Groom &amp; Jennifer Mungham</a:t>
            </a:r>
            <a:br>
              <a:rPr lang="en-GB" dirty="0"/>
            </a:br>
            <a:r>
              <a:rPr lang="en-GB" dirty="0"/>
              <a:t>Dstl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Triggering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pPr/>
              <a:t>50</a:t>
            </a:fld>
            <a:endParaRPr lang="en-GB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algn="r"/>
            <a:fld id="{AC31FFCD-4881-4DD2-A5B2-FCC80E4E4112}" type="datetime1">
              <a:rPr lang="en-GB" smtClean="0"/>
              <a:t>11/11/2024</a:t>
            </a:fld>
            <a:r>
              <a:rPr lang="en-GB"/>
              <a:t>  </a:t>
            </a:r>
            <a:r>
              <a:rPr lang="en-GB">
                <a:solidFill>
                  <a:srgbClr val="CE2256"/>
                </a:solidFill>
              </a:rPr>
              <a:t>/  </a:t>
            </a:r>
            <a:r>
              <a:rPr lang="en-GB"/>
              <a:t>© Crown copyright  2020  Dstl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349792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High Voltage</a:t>
            </a:r>
          </a:p>
          <a:p>
            <a:pPr lvl="1"/>
            <a:r>
              <a:rPr lang="en-GB" dirty="0"/>
              <a:t>Reliable timings (µs)</a:t>
            </a:r>
          </a:p>
          <a:p>
            <a:pPr lvl="1"/>
            <a:r>
              <a:rPr lang="en-GB" dirty="0"/>
              <a:t>Strong signal</a:t>
            </a:r>
          </a:p>
          <a:p>
            <a:pPr lvl="1"/>
            <a:r>
              <a:rPr lang="en-GB" dirty="0"/>
              <a:t>Higher safety base line (harder to accidentally initiate)</a:t>
            </a:r>
          </a:p>
          <a:p>
            <a:r>
              <a:rPr lang="en-GB" dirty="0"/>
              <a:t>Low Voltage </a:t>
            </a:r>
          </a:p>
          <a:p>
            <a:pPr lvl="1"/>
            <a:r>
              <a:rPr lang="en-GB" dirty="0"/>
              <a:t>Variable timings (</a:t>
            </a:r>
            <a:r>
              <a:rPr lang="en-GB" dirty="0" err="1"/>
              <a:t>ms</a:t>
            </a:r>
            <a:r>
              <a:rPr lang="en-GB" dirty="0"/>
              <a:t>)</a:t>
            </a:r>
          </a:p>
          <a:p>
            <a:pPr lvl="1"/>
            <a:r>
              <a:rPr lang="en-GB" dirty="0"/>
              <a:t>Lower safety base line when compared to HV </a:t>
            </a:r>
            <a:r>
              <a:rPr lang="en-GB" dirty="0" err="1"/>
              <a:t>dets</a:t>
            </a:r>
            <a:r>
              <a:rPr lang="en-GB" dirty="0"/>
              <a:t> </a:t>
            </a:r>
          </a:p>
          <a:p>
            <a:pPr lvl="1"/>
            <a:r>
              <a:rPr lang="en-GB" dirty="0"/>
              <a:t>Cheaper</a:t>
            </a:r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Detonators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51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</p:spTree>
    <p:extLst>
      <p:ext uri="{BB962C8B-B14F-4D97-AF65-F5344CB8AC3E}">
        <p14:creationId xmlns:p14="http://schemas.microsoft.com/office/powerpoint/2010/main" val="154273515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Reynolds – HV set, bench top firing set with a capacitor block that is located between the firing set (red button) and the detonator</a:t>
            </a:r>
          </a:p>
          <a:p>
            <a:r>
              <a:rPr lang="en-GB" dirty="0"/>
              <a:t>Shrike – Green army, low voltage hand held, two hand operation required  </a:t>
            </a:r>
          </a:p>
          <a:p>
            <a:r>
              <a:rPr lang="en-GB" dirty="0" err="1"/>
              <a:t>Minex</a:t>
            </a:r>
            <a:r>
              <a:rPr lang="en-GB" dirty="0"/>
              <a:t> – “Black Shrike” more ergonomic, LV, hand held. Designed for single hand operation.</a:t>
            </a:r>
          </a:p>
          <a:p>
            <a:r>
              <a:rPr lang="en-GB" dirty="0"/>
              <a:t>Wireless – tend to induce large delays for </a:t>
            </a:r>
            <a:r>
              <a:rPr lang="en-GB" dirty="0" err="1"/>
              <a:t>det</a:t>
            </a:r>
            <a:r>
              <a:rPr lang="en-GB" dirty="0"/>
              <a:t> function but can be used over Km distance. </a:t>
            </a:r>
          </a:p>
          <a:p>
            <a:r>
              <a:rPr lang="en-GB" dirty="0"/>
              <a:t>Shock tube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Firing Packs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52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7037" y="1131591"/>
            <a:ext cx="3505200" cy="24003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785" y="3338518"/>
            <a:ext cx="1677865" cy="1295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63503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Produces a voltage as a result of magnetic induction from firing cable current</a:t>
            </a:r>
          </a:p>
          <a:p>
            <a:r>
              <a:rPr lang="en-GB" dirty="0"/>
              <a:t>Non intrusive. </a:t>
            </a:r>
          </a:p>
          <a:p>
            <a:r>
              <a:rPr lang="en-GB" dirty="0"/>
              <a:t>Intrinsically safe</a:t>
            </a:r>
          </a:p>
          <a:p>
            <a:r>
              <a:rPr lang="en-GB" dirty="0"/>
              <a:t>Highly recommend the signal from the coil is pushed through a bridge rectifier/diode unit for equipment safety purposes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Induction – Pearson Coil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53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1687" y="167972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48279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251521" y="1131591"/>
            <a:ext cx="5749229" cy="3239389"/>
          </a:xfrm>
        </p:spPr>
        <p:txBody>
          <a:bodyPr/>
          <a:lstStyle/>
          <a:p>
            <a:r>
              <a:rPr lang="en-GB" dirty="0"/>
              <a:t>Outputs of Explosive</a:t>
            </a:r>
          </a:p>
          <a:p>
            <a:pPr lvl="1"/>
            <a:r>
              <a:rPr lang="en-GB" dirty="0"/>
              <a:t>Light</a:t>
            </a:r>
          </a:p>
          <a:p>
            <a:pPr lvl="1"/>
            <a:r>
              <a:rPr lang="en-GB" dirty="0"/>
              <a:t>Sound</a:t>
            </a:r>
          </a:p>
          <a:p>
            <a:pPr lvl="1"/>
            <a:r>
              <a:rPr lang="en-GB" dirty="0"/>
              <a:t>Blast Wave</a:t>
            </a:r>
          </a:p>
          <a:p>
            <a:pPr lvl="1"/>
            <a:r>
              <a:rPr lang="en-GB" dirty="0"/>
              <a:t>Fragmentation </a:t>
            </a:r>
          </a:p>
          <a:p>
            <a:r>
              <a:rPr lang="en-GB" dirty="0"/>
              <a:t>Electrical contact from case expansion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Event Triggering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54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</p:spTree>
    <p:extLst>
      <p:ext uri="{BB962C8B-B14F-4D97-AF65-F5344CB8AC3E}">
        <p14:creationId xmlns:p14="http://schemas.microsoft.com/office/powerpoint/2010/main" val="115301822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Manual trigger</a:t>
            </a:r>
          </a:p>
          <a:p>
            <a:r>
              <a:rPr lang="en-GB" dirty="0"/>
              <a:t>Image Based Auto Trigger (IBAT)</a:t>
            </a:r>
          </a:p>
          <a:p>
            <a:pPr lvl="1"/>
            <a:r>
              <a:rPr lang="en-GB" dirty="0"/>
              <a:t>Light Levels</a:t>
            </a:r>
          </a:p>
          <a:p>
            <a:pPr lvl="2"/>
            <a:r>
              <a:rPr lang="en-GB" dirty="0"/>
              <a:t>% magnitude</a:t>
            </a:r>
          </a:p>
          <a:p>
            <a:pPr lvl="2"/>
            <a:r>
              <a:rPr lang="en-GB" dirty="0"/>
              <a:t>% area</a:t>
            </a:r>
          </a:p>
          <a:p>
            <a:r>
              <a:rPr lang="en-GB" dirty="0"/>
              <a:t>DAQ Trace Levels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Software Triggering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55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4888134" y="1121033"/>
            <a:ext cx="3867151" cy="323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34386" indent="-214313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»"/>
              <a:defRPr lang="en-GB" sz="11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GB" dirty="0"/>
              <a:t>If all kit triggers at different times – no common time</a:t>
            </a:r>
          </a:p>
          <a:p>
            <a:pPr fontAlgn="auto">
              <a:spcAft>
                <a:spcPts val="0"/>
              </a:spcAft>
            </a:pPr>
            <a:r>
              <a:rPr lang="en-GB" dirty="0"/>
              <a:t>Can control multiple cameras at once but if manually triggering – software can only talk to one at a time so trigger times will be different</a:t>
            </a:r>
          </a:p>
        </p:txBody>
      </p:sp>
    </p:spTree>
    <p:extLst>
      <p:ext uri="{BB962C8B-B14F-4D97-AF65-F5344CB8AC3E}">
        <p14:creationId xmlns:p14="http://schemas.microsoft.com/office/powerpoint/2010/main" val="76708503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Lawrence Groom &amp; Jennifer Mungham</a:t>
            </a:r>
            <a:br>
              <a:rPr lang="en-GB" dirty="0"/>
            </a:br>
            <a:r>
              <a:rPr lang="en-GB" dirty="0"/>
              <a:t>Dstl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Timings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pPr/>
              <a:t>56</a:t>
            </a:fld>
            <a:endParaRPr lang="en-GB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algn="r"/>
            <a:fld id="{AC31FFCD-4881-4DD2-A5B2-FCC80E4E4112}" type="datetime1">
              <a:rPr lang="en-GB" smtClean="0"/>
              <a:t>11/11/2024</a:t>
            </a:fld>
            <a:r>
              <a:rPr lang="en-GB"/>
              <a:t>  </a:t>
            </a:r>
            <a:r>
              <a:rPr lang="en-GB">
                <a:solidFill>
                  <a:srgbClr val="CE2256"/>
                </a:solidFill>
              </a:rPr>
              <a:t>/  </a:t>
            </a:r>
            <a:r>
              <a:rPr lang="en-GB"/>
              <a:t>© Crown copyright  2020  Dstl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628840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Common point in time for experiment</a:t>
            </a:r>
          </a:p>
          <a:p>
            <a:r>
              <a:rPr lang="en-GB" dirty="0"/>
              <a:t>Links all instrumentation</a:t>
            </a:r>
          </a:p>
          <a:p>
            <a:r>
              <a:rPr lang="en-GB" dirty="0"/>
              <a:t>Can be firing pack, detonator, first light output, </a:t>
            </a:r>
            <a:r>
              <a:rPr lang="en-GB" dirty="0" err="1"/>
              <a:t>etc</a:t>
            </a:r>
            <a:endParaRPr lang="en-GB" dirty="0"/>
          </a:p>
          <a:p>
            <a:r>
              <a:rPr lang="en-GB" dirty="0"/>
              <a:t>Delay/ Signal generators</a:t>
            </a:r>
          </a:p>
          <a:p>
            <a:r>
              <a:rPr lang="en-GB" dirty="0"/>
              <a:t>Cable Length effects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57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</p:spTree>
    <p:extLst>
      <p:ext uri="{BB962C8B-B14F-4D97-AF65-F5344CB8AC3E}">
        <p14:creationId xmlns:p14="http://schemas.microsoft.com/office/powerpoint/2010/main" val="187621095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Not just explosive chain</a:t>
            </a:r>
          </a:p>
          <a:p>
            <a:r>
              <a:rPr lang="en-GB" dirty="0"/>
              <a:t>Things to consider:</a:t>
            </a:r>
          </a:p>
          <a:p>
            <a:pPr lvl="1"/>
            <a:r>
              <a:rPr lang="en-GB" dirty="0"/>
              <a:t>Synchronising with equipment i.e. </a:t>
            </a:r>
            <a:r>
              <a:rPr lang="en-GB" dirty="0" err="1"/>
              <a:t>Cordin</a:t>
            </a:r>
            <a:r>
              <a:rPr lang="en-GB" dirty="0"/>
              <a:t> Framing Cameras, Flash X-Ray</a:t>
            </a:r>
          </a:p>
          <a:p>
            <a:pPr lvl="1"/>
            <a:r>
              <a:rPr lang="en-GB" dirty="0"/>
              <a:t>Warm up time for lights</a:t>
            </a:r>
          </a:p>
          <a:p>
            <a:pPr lvl="1"/>
            <a:r>
              <a:rPr lang="en-GB" dirty="0"/>
              <a:t>Reaction time of detonators</a:t>
            </a:r>
          </a:p>
          <a:p>
            <a:pPr lvl="1"/>
            <a:r>
              <a:rPr lang="en-GB" dirty="0"/>
              <a:t>VoD of explosive</a:t>
            </a:r>
          </a:p>
          <a:p>
            <a:pPr lvl="1"/>
            <a:r>
              <a:rPr lang="en-GB" dirty="0"/>
              <a:t>Short recording length </a:t>
            </a:r>
            <a:r>
              <a:rPr lang="en-GB" dirty="0" err="1"/>
              <a:t>ie</a:t>
            </a:r>
            <a:r>
              <a:rPr lang="en-GB" dirty="0"/>
              <a:t> Pulse power supply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Order of Events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58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6" name="Rectangle 5"/>
          <p:cNvSpPr/>
          <p:nvPr/>
        </p:nvSpPr>
        <p:spPr>
          <a:xfrm>
            <a:off x="5855368" y="1516384"/>
            <a:ext cx="1291390" cy="5775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Detonator</a:t>
            </a:r>
          </a:p>
        </p:txBody>
      </p:sp>
      <p:sp>
        <p:nvSpPr>
          <p:cNvPr id="7" name="Rectangle 6"/>
          <p:cNvSpPr/>
          <p:nvPr/>
        </p:nvSpPr>
        <p:spPr>
          <a:xfrm>
            <a:off x="5658852" y="2410062"/>
            <a:ext cx="1684421" cy="5775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Instrumentation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5855368" y="3303740"/>
            <a:ext cx="1291390" cy="5775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Main Charge</a:t>
            </a:r>
          </a:p>
        </p:txBody>
      </p:sp>
      <p:cxnSp>
        <p:nvCxnSpPr>
          <p:cNvPr id="10" name="Straight Arrow Connector 9"/>
          <p:cNvCxnSpPr>
            <a:stCxn id="6" idx="2"/>
            <a:endCxn id="7" idx="0"/>
          </p:cNvCxnSpPr>
          <p:nvPr/>
        </p:nvCxnSpPr>
        <p:spPr>
          <a:xfrm>
            <a:off x="6501063" y="2093900"/>
            <a:ext cx="0" cy="3161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7" idx="2"/>
            <a:endCxn id="8" idx="0"/>
          </p:cNvCxnSpPr>
          <p:nvPr/>
        </p:nvCxnSpPr>
        <p:spPr>
          <a:xfrm>
            <a:off x="6501063" y="2987578"/>
            <a:ext cx="0" cy="3161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820000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Timings activity: Cylinder Expansion Test (CylEx)</a:t>
            </a:r>
          </a:p>
          <a:p>
            <a:pPr lvl="1"/>
            <a:r>
              <a:rPr lang="en-GB" dirty="0"/>
              <a:t>High voltage detonator (7µs)</a:t>
            </a:r>
          </a:p>
          <a:p>
            <a:pPr lvl="1"/>
            <a:r>
              <a:rPr lang="en-GB" dirty="0"/>
              <a:t>PE8 Booster </a:t>
            </a:r>
          </a:p>
          <a:p>
            <a:pPr lvl="2"/>
            <a:r>
              <a:rPr lang="en-GB" dirty="0"/>
              <a:t>VoD 7500ms</a:t>
            </a:r>
            <a:r>
              <a:rPr lang="en-GB" baseline="30000" dirty="0"/>
              <a:t>-1</a:t>
            </a:r>
          </a:p>
          <a:p>
            <a:pPr lvl="2"/>
            <a:r>
              <a:rPr lang="en-GB" dirty="0"/>
              <a:t>Distance 25mm</a:t>
            </a:r>
          </a:p>
          <a:p>
            <a:pPr lvl="1"/>
            <a:r>
              <a:rPr lang="en-GB" dirty="0"/>
              <a:t>Charge</a:t>
            </a:r>
          </a:p>
          <a:p>
            <a:pPr lvl="2"/>
            <a:r>
              <a:rPr lang="en-GB" dirty="0"/>
              <a:t>VoD unknown</a:t>
            </a:r>
          </a:p>
          <a:p>
            <a:pPr lvl="2"/>
            <a:r>
              <a:rPr lang="en-GB" dirty="0"/>
              <a:t>Distance 300mm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CASE STUDY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59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5011959" y="1135629"/>
            <a:ext cx="3867151" cy="323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 fontScale="925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34386" indent="-214313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»"/>
              <a:defRPr lang="en-GB" sz="11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GB" dirty="0"/>
              <a:t>Pulse Power supply for Manganin stress gauge at base of charge last 100µs</a:t>
            </a:r>
          </a:p>
          <a:p>
            <a:pPr fontAlgn="auto">
              <a:spcAft>
                <a:spcPts val="0"/>
              </a:spcAft>
            </a:pPr>
            <a:r>
              <a:rPr lang="en-GB" dirty="0"/>
              <a:t>Oscilloscope for het-v can record for 200µs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Probes at 200 and 250mm from top of charge</a:t>
            </a:r>
          </a:p>
          <a:p>
            <a:pPr fontAlgn="auto">
              <a:spcAft>
                <a:spcPts val="0"/>
              </a:spcAft>
            </a:pPr>
            <a:r>
              <a:rPr lang="en-GB" dirty="0"/>
              <a:t>Framing Camera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16 frames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5ns </a:t>
            </a:r>
            <a:r>
              <a:rPr lang="en-GB" dirty="0" err="1"/>
              <a:t>interframe</a:t>
            </a:r>
            <a:r>
              <a:rPr lang="en-GB" dirty="0"/>
              <a:t> time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7ns minimum delay from trigger</a:t>
            </a:r>
          </a:p>
          <a:p>
            <a:pPr fontAlgn="auto">
              <a:spcAft>
                <a:spcPts val="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635369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Lawrence Groom &amp; Jennifer Mungham</a:t>
            </a:r>
            <a:br>
              <a:rPr lang="en-GB" dirty="0"/>
            </a:br>
            <a:r>
              <a:rPr lang="en-GB" dirty="0"/>
              <a:t>Dstl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 Analysis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pPr/>
              <a:t>60</a:t>
            </a:fld>
            <a:endParaRPr lang="en-GB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algn="r"/>
            <a:fld id="{AC31FFCD-4881-4DD2-A5B2-FCC80E4E4112}" type="datetime1">
              <a:rPr lang="en-GB" smtClean="0"/>
              <a:t>11/11/2024</a:t>
            </a:fld>
            <a:r>
              <a:rPr lang="en-GB"/>
              <a:t>  </a:t>
            </a:r>
            <a:r>
              <a:rPr lang="en-GB">
                <a:solidFill>
                  <a:srgbClr val="CE2256"/>
                </a:solidFill>
              </a:rPr>
              <a:t>/  </a:t>
            </a:r>
            <a:r>
              <a:rPr lang="en-GB"/>
              <a:t>© Crown copyright  2020  Dstl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282941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.PNRF – HBK DAQ’s</a:t>
            </a:r>
          </a:p>
          <a:p>
            <a:r>
              <a:rPr lang="en-GB" dirty="0"/>
              <a:t>.DAT</a:t>
            </a:r>
          </a:p>
          <a:p>
            <a:r>
              <a:rPr lang="en-GB" dirty="0"/>
              <a:t>.TP5 – AMO DAQ’s</a:t>
            </a:r>
          </a:p>
          <a:p>
            <a:r>
              <a:rPr lang="en-GB" dirty="0"/>
              <a:t>.WFT</a:t>
            </a:r>
          </a:p>
          <a:p>
            <a:r>
              <a:rPr lang="en-GB" dirty="0"/>
              <a:t>.CSV – Comma Separated Variable </a:t>
            </a:r>
          </a:p>
          <a:p>
            <a:r>
              <a:rPr lang="en-GB" dirty="0"/>
              <a:t>.CINE – Phantom HSV</a:t>
            </a:r>
          </a:p>
          <a:p>
            <a:r>
              <a:rPr lang="en-GB" dirty="0"/>
              <a:t>.MAT – </a:t>
            </a:r>
            <a:r>
              <a:rPr lang="en-GB" dirty="0" err="1"/>
              <a:t>Matlab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File Formats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61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</p:spTree>
    <p:extLst>
      <p:ext uri="{BB962C8B-B14F-4D97-AF65-F5344CB8AC3E}">
        <p14:creationId xmlns:p14="http://schemas.microsoft.com/office/powerpoint/2010/main" val="315706303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251521" y="1131591"/>
            <a:ext cx="8711609" cy="3239389"/>
          </a:xfrm>
        </p:spPr>
        <p:txBody>
          <a:bodyPr>
            <a:normAutofit/>
          </a:bodyPr>
          <a:lstStyle/>
          <a:p>
            <a:r>
              <a:rPr lang="en-GB" dirty="0"/>
              <a:t>Excel </a:t>
            </a:r>
          </a:p>
          <a:p>
            <a:pPr lvl="1"/>
            <a:r>
              <a:rPr lang="en-GB" dirty="0"/>
              <a:t>max number of rows when opening normally is 65,536</a:t>
            </a:r>
          </a:p>
          <a:p>
            <a:pPr lvl="2"/>
            <a:r>
              <a:rPr lang="en-GB" dirty="0"/>
              <a:t>At 100MS/s this is 655µs </a:t>
            </a:r>
          </a:p>
          <a:p>
            <a:pPr lvl="1"/>
            <a:r>
              <a:rPr lang="en-GB" dirty="0"/>
              <a:t>Easy to use</a:t>
            </a:r>
          </a:p>
          <a:p>
            <a:r>
              <a:rPr lang="en-GB" dirty="0"/>
              <a:t>MATLAB</a:t>
            </a:r>
          </a:p>
          <a:p>
            <a:r>
              <a:rPr lang="en-GB" dirty="0"/>
              <a:t>Python</a:t>
            </a:r>
          </a:p>
          <a:p>
            <a:r>
              <a:rPr lang="en-GB" dirty="0" err="1"/>
              <a:t>Famos</a:t>
            </a:r>
            <a:endParaRPr lang="en-GB" dirty="0"/>
          </a:p>
          <a:p>
            <a:r>
              <a:rPr lang="en-GB" dirty="0"/>
              <a:t>R </a:t>
            </a:r>
          </a:p>
          <a:p>
            <a:pPr lvl="1"/>
            <a:r>
              <a:rPr lang="en-GB" dirty="0"/>
              <a:t>Primarily for statistics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Programs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62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325" y="1912869"/>
            <a:ext cx="3417774" cy="2673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67777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251521" y="1131591"/>
            <a:ext cx="5463479" cy="3239389"/>
          </a:xfrm>
        </p:spPr>
        <p:txBody>
          <a:bodyPr>
            <a:normAutofit/>
          </a:bodyPr>
          <a:lstStyle/>
          <a:p>
            <a:r>
              <a:rPr lang="en-GB" dirty="0"/>
              <a:t>Aim: Improve signal to noise ratio</a:t>
            </a:r>
          </a:p>
          <a:p>
            <a:r>
              <a:rPr lang="en-GB" dirty="0"/>
              <a:t>Equipment based or Software based</a:t>
            </a:r>
          </a:p>
          <a:p>
            <a:r>
              <a:rPr lang="en-GB" dirty="0"/>
              <a:t>Different filter types</a:t>
            </a:r>
          </a:p>
          <a:p>
            <a:pPr lvl="1"/>
            <a:r>
              <a:rPr lang="en-GB" dirty="0"/>
              <a:t>High Pass</a:t>
            </a:r>
          </a:p>
          <a:p>
            <a:pPr lvl="1"/>
            <a:r>
              <a:rPr lang="en-GB" dirty="0"/>
              <a:t>Low Pass</a:t>
            </a:r>
          </a:p>
          <a:p>
            <a:pPr lvl="1"/>
            <a:r>
              <a:rPr lang="en-GB" dirty="0"/>
              <a:t>Notch</a:t>
            </a:r>
          </a:p>
          <a:p>
            <a:pPr lvl="1"/>
            <a:r>
              <a:rPr lang="en-GB" dirty="0"/>
              <a:t>Finite Impulse Response (FIR)</a:t>
            </a:r>
          </a:p>
          <a:p>
            <a:pPr lvl="2"/>
            <a:r>
              <a:rPr lang="en-GB" dirty="0"/>
              <a:t>Moving average</a:t>
            </a:r>
          </a:p>
          <a:p>
            <a:r>
              <a:rPr lang="en-GB" dirty="0"/>
              <a:t>Can make unexpected changes to your data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Filtering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63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667" y="1360000"/>
            <a:ext cx="4180443" cy="2354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1156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Written as value or percentage</a:t>
            </a:r>
          </a:p>
          <a:p>
            <a:r>
              <a:rPr lang="en-GB" dirty="0"/>
              <a:t>Typically systematic or random</a:t>
            </a:r>
          </a:p>
          <a:p>
            <a:r>
              <a:rPr lang="en-GB" dirty="0"/>
              <a:t>Combine uncertainties from different sources to give one value for final measurement</a:t>
            </a:r>
          </a:p>
          <a:p>
            <a:pPr lvl="1"/>
            <a:r>
              <a:rPr lang="en-GB" dirty="0"/>
              <a:t>TOADs</a:t>
            </a:r>
          </a:p>
          <a:p>
            <a:pPr lvl="2"/>
            <a:r>
              <a:rPr lang="en-GB" dirty="0"/>
              <a:t>Time resolution of data recorder</a:t>
            </a:r>
          </a:p>
          <a:p>
            <a:pPr lvl="2"/>
            <a:r>
              <a:rPr lang="en-GB" dirty="0"/>
              <a:t>Human error in reading measurement</a:t>
            </a:r>
          </a:p>
          <a:p>
            <a:pPr lvl="2"/>
            <a:r>
              <a:rPr lang="en-GB" dirty="0"/>
              <a:t>Rise time in signal</a:t>
            </a:r>
          </a:p>
          <a:p>
            <a:pPr lvl="2"/>
            <a:r>
              <a:rPr lang="en-GB" dirty="0"/>
              <a:t>Resolution of tape measure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Uncertainties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64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5011959" y="1135629"/>
            <a:ext cx="3867151" cy="323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 fontScale="925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34386" indent="-214313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»"/>
              <a:defRPr lang="en-GB" sz="11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Equipment resolution</a:t>
            </a:r>
          </a:p>
          <a:p>
            <a:pPr lvl="1"/>
            <a:r>
              <a:rPr lang="en-GB" dirty="0"/>
              <a:t>If measuring distance with tape measure – precision if half of smallest legible graduation (0.5mm)</a:t>
            </a:r>
          </a:p>
          <a:p>
            <a:pPr fontAlgn="auto">
              <a:spcAft>
                <a:spcPts val="0"/>
              </a:spcAft>
            </a:pPr>
            <a:r>
              <a:rPr lang="en-GB" dirty="0"/>
              <a:t>Equipment noise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Last digit on readout may fluctuate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Pick up of different frequencies</a:t>
            </a:r>
          </a:p>
          <a:p>
            <a:pPr fontAlgn="auto">
              <a:spcAft>
                <a:spcPts val="0"/>
              </a:spcAft>
            </a:pPr>
            <a:r>
              <a:rPr lang="en-GB" dirty="0"/>
              <a:t>Human Error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Random: miswrites a number</a:t>
            </a:r>
          </a:p>
          <a:p>
            <a:pPr lvl="1" fontAlgn="auto">
              <a:spcAft>
                <a:spcPts val="0"/>
              </a:spcAft>
            </a:pPr>
            <a:r>
              <a:rPr lang="en-GB" dirty="0"/>
              <a:t>Systematic: misreads number due to parallax</a:t>
            </a:r>
          </a:p>
        </p:txBody>
      </p:sp>
    </p:spTree>
    <p:extLst>
      <p:ext uri="{BB962C8B-B14F-4D97-AF65-F5344CB8AC3E}">
        <p14:creationId xmlns:p14="http://schemas.microsoft.com/office/powerpoint/2010/main" val="208943662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Good notes are critical to understand your data</a:t>
            </a:r>
          </a:p>
          <a:p>
            <a:r>
              <a:rPr lang="en-GB" dirty="0"/>
              <a:t>Need to write enough down that you or someone else could replicate the experiment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65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1403649" y="4601371"/>
            <a:ext cx="7478588" cy="274637"/>
          </a:xfrm>
        </p:spPr>
        <p:txBody>
          <a:bodyPr/>
          <a:lstStyle/>
          <a:p>
            <a:r>
              <a:rPr lang="en-GB" dirty="0"/>
              <a:t>DSTLPUB163307			UK OFFICIAL</a:t>
            </a:r>
          </a:p>
        </p:txBody>
      </p:sp>
      <p:pic>
        <p:nvPicPr>
          <p:cNvPr id="6" name="Picture 5"/>
          <p:cNvPicPr/>
          <p:nvPr/>
        </p:nvPicPr>
        <p:blipFill>
          <a:blip r:embed="rId3"/>
          <a:stretch>
            <a:fillRect/>
          </a:stretch>
        </p:blipFill>
        <p:spPr>
          <a:xfrm>
            <a:off x="5328137" y="1111436"/>
            <a:ext cx="2323055" cy="348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44783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Lawrence Groom &amp; Jennifer Mungham</a:t>
            </a:r>
            <a:br>
              <a:rPr lang="en-GB" dirty="0"/>
            </a:br>
            <a:r>
              <a:rPr lang="en-GB" dirty="0"/>
              <a:t>Dstl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Case Studies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pPr/>
              <a:t>66</a:t>
            </a:fld>
            <a:endParaRPr lang="en-GB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algn="r"/>
            <a:fld id="{AC31FFCD-4881-4DD2-A5B2-FCC80E4E4112}" type="datetime1">
              <a:rPr lang="en-GB" smtClean="0"/>
              <a:t>11/11/2024</a:t>
            </a:fld>
            <a:r>
              <a:rPr lang="en-GB"/>
              <a:t>  </a:t>
            </a:r>
            <a:r>
              <a:rPr lang="en-GB">
                <a:solidFill>
                  <a:srgbClr val="CE2256"/>
                </a:solidFill>
              </a:rPr>
              <a:t>/  </a:t>
            </a:r>
            <a:r>
              <a:rPr lang="en-GB"/>
              <a:t>© Crown copyright  2020  Dstl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16099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Timeline</a:t>
            </a:r>
          </a:p>
          <a:p>
            <a:pPr lvl="1"/>
            <a:r>
              <a:rPr lang="en-GB" dirty="0"/>
              <a:t>2020 – Background research</a:t>
            </a:r>
          </a:p>
          <a:p>
            <a:pPr lvl="1"/>
            <a:r>
              <a:rPr lang="en-GB" dirty="0"/>
              <a:t>December 2020 – write proposal</a:t>
            </a:r>
          </a:p>
          <a:p>
            <a:pPr lvl="1"/>
            <a:r>
              <a:rPr lang="en-GB" dirty="0"/>
              <a:t>January 2021 – submit proposal</a:t>
            </a:r>
          </a:p>
          <a:p>
            <a:pPr lvl="1"/>
            <a:r>
              <a:rPr lang="en-GB" dirty="0"/>
              <a:t>February 2021 - accepted</a:t>
            </a:r>
          </a:p>
          <a:p>
            <a:pPr lvl="1"/>
            <a:r>
              <a:rPr lang="en-GB" dirty="0"/>
              <a:t>March 2021 – start planning</a:t>
            </a:r>
          </a:p>
          <a:p>
            <a:pPr lvl="2"/>
            <a:r>
              <a:rPr lang="en-GB" dirty="0"/>
              <a:t>Book staff, range &amp; materials</a:t>
            </a:r>
          </a:p>
          <a:p>
            <a:pPr lvl="1"/>
            <a:r>
              <a:rPr lang="en-GB" dirty="0"/>
              <a:t>April – June - Write </a:t>
            </a:r>
            <a:r>
              <a:rPr lang="en-GB" dirty="0" err="1"/>
              <a:t>SSoW</a:t>
            </a:r>
            <a:r>
              <a:rPr lang="en-GB" dirty="0"/>
              <a:t> (Trials Plan, RAs)</a:t>
            </a:r>
          </a:p>
          <a:p>
            <a:pPr lvl="1"/>
            <a:r>
              <a:rPr lang="en-GB" dirty="0"/>
              <a:t>June – Roundtable &amp; Sign-off</a:t>
            </a:r>
          </a:p>
          <a:p>
            <a:pPr lvl="2"/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Cylinder Expansion Test – September 2021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67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5011959" y="1131591"/>
            <a:ext cx="3867151" cy="323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278" tIns="42639" rIns="85278" bIns="42639" numCol="1" anchor="t" anchorCtr="0" compatLnSpc="1">
            <a:prstTxWarp prst="textNoShape">
              <a:avLst/>
            </a:prstTxWarp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34386" indent="-214313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–"/>
              <a:defRPr lang="en-US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110000"/>
              <a:buFont typeface="Arial" panose="020B0604020202020204" pitchFamily="34" charset="0"/>
              <a:buChar char="»"/>
              <a:defRPr lang="en-GB" sz="11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fontAlgn="auto">
              <a:spcAft>
                <a:spcPts val="0"/>
              </a:spcAft>
            </a:pPr>
            <a:endParaRPr lang="en-GB" sz="1700" dirty="0"/>
          </a:p>
          <a:p>
            <a:pPr lvl="1" fontAlgn="auto">
              <a:spcAft>
                <a:spcPts val="0"/>
              </a:spcAft>
            </a:pPr>
            <a:r>
              <a:rPr lang="en-GB" sz="1700" dirty="0"/>
              <a:t>August 2021 – Trial Delayed to Nov</a:t>
            </a:r>
          </a:p>
          <a:p>
            <a:pPr lvl="1" fontAlgn="auto">
              <a:spcAft>
                <a:spcPts val="0"/>
              </a:spcAft>
            </a:pPr>
            <a:r>
              <a:rPr lang="en-GB" sz="1700" dirty="0"/>
              <a:t>October 2021 – Send Stand design for Printing </a:t>
            </a:r>
          </a:p>
          <a:p>
            <a:pPr lvl="1" fontAlgn="auto">
              <a:spcAft>
                <a:spcPts val="0"/>
              </a:spcAft>
            </a:pPr>
            <a:r>
              <a:rPr lang="en-GB" sz="1700" dirty="0"/>
              <a:t>October – Run through with kit</a:t>
            </a:r>
          </a:p>
          <a:p>
            <a:pPr lvl="1" fontAlgn="auto">
              <a:spcAft>
                <a:spcPts val="0"/>
              </a:spcAft>
            </a:pPr>
            <a:r>
              <a:rPr lang="en-GB" sz="1700" dirty="0"/>
              <a:t>November 2021 – Conduct Trial</a:t>
            </a:r>
          </a:p>
          <a:p>
            <a:pPr lvl="1" fontAlgn="auto">
              <a:spcAft>
                <a:spcPts val="0"/>
              </a:spcAft>
            </a:pPr>
            <a:r>
              <a:rPr lang="en-GB" sz="1700" dirty="0"/>
              <a:t>December 2021 – Write Report</a:t>
            </a:r>
          </a:p>
          <a:p>
            <a:pPr lvl="1" fontAlgn="auto">
              <a:spcAft>
                <a:spcPts val="0"/>
              </a:spcAft>
            </a:pPr>
            <a:r>
              <a:rPr lang="en-GB" sz="1700" dirty="0"/>
              <a:t>January 2021 – Finalise Report</a:t>
            </a:r>
          </a:p>
          <a:p>
            <a:pPr lvl="1" fontAlgn="auto">
              <a:spcAft>
                <a:spcPts val="0"/>
              </a:spcAft>
            </a:pPr>
            <a:r>
              <a:rPr lang="en-GB" sz="1700" dirty="0"/>
              <a:t>January 2021 – Submit proposal for Next FY</a:t>
            </a:r>
          </a:p>
          <a:p>
            <a:pPr fontAlgn="auto">
              <a:spcAft>
                <a:spcPts val="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282646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Made a new material </a:t>
            </a:r>
            <a:r>
              <a:rPr lang="en-GB" dirty="0" err="1"/>
              <a:t>eg</a:t>
            </a:r>
            <a:r>
              <a:rPr lang="en-GB" dirty="0"/>
              <a:t>. </a:t>
            </a:r>
            <a:r>
              <a:rPr lang="en-GB" dirty="0" err="1"/>
              <a:t>EpEx</a:t>
            </a:r>
            <a:r>
              <a:rPr lang="en-GB" dirty="0"/>
              <a:t> 2 how do I know how “good” it is?</a:t>
            </a:r>
          </a:p>
          <a:p>
            <a:pPr lvl="1"/>
            <a:r>
              <a:rPr lang="en-GB" dirty="0"/>
              <a:t>Wedge Test</a:t>
            </a:r>
          </a:p>
          <a:p>
            <a:pPr lvl="1"/>
            <a:r>
              <a:rPr lang="en-GB" dirty="0"/>
              <a:t>DAX</a:t>
            </a:r>
          </a:p>
          <a:p>
            <a:pPr lvl="1"/>
            <a:r>
              <a:rPr lang="en-GB" dirty="0"/>
              <a:t>Cylex</a:t>
            </a:r>
          </a:p>
          <a:p>
            <a:pPr lvl="1"/>
            <a:r>
              <a:rPr lang="en-GB" dirty="0"/>
              <a:t>Critical Diameter Test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Energetic Material Characterisation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68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</p:spTree>
    <p:extLst>
      <p:ext uri="{BB962C8B-B14F-4D97-AF65-F5344CB8AC3E}">
        <p14:creationId xmlns:p14="http://schemas.microsoft.com/office/powerpoint/2010/main" val="216644571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Made a new device </a:t>
            </a:r>
            <a:r>
              <a:rPr lang="en-GB" dirty="0" err="1"/>
              <a:t>eg</a:t>
            </a:r>
            <a:r>
              <a:rPr lang="en-GB" dirty="0"/>
              <a:t>. 155mm shell how do I know how good it is?</a:t>
            </a:r>
          </a:p>
          <a:p>
            <a:pPr lvl="1"/>
            <a:r>
              <a:rPr lang="en-GB" dirty="0"/>
              <a:t>Frag trial</a:t>
            </a:r>
          </a:p>
          <a:p>
            <a:pPr lvl="1"/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Energetic Device Characterisation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69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</p:spTree>
    <p:extLst>
      <p:ext uri="{BB962C8B-B14F-4D97-AF65-F5344CB8AC3E}">
        <p14:creationId xmlns:p14="http://schemas.microsoft.com/office/powerpoint/2010/main" val="186800028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If scenario A happens how likely is certain outcomes e.g. sympathetic detonation in a VBIED</a:t>
            </a:r>
          </a:p>
          <a:p>
            <a:pPr lvl="1"/>
            <a:r>
              <a:rPr lang="en-GB" dirty="0"/>
              <a:t>Repeatability</a:t>
            </a:r>
          </a:p>
          <a:p>
            <a:pPr lvl="1"/>
            <a:r>
              <a:rPr lang="en-GB" dirty="0"/>
              <a:t>Statistical confidence</a:t>
            </a:r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Event Probability Characterisation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70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</p:spTree>
    <p:extLst>
      <p:ext uri="{BB962C8B-B14F-4D97-AF65-F5344CB8AC3E}">
        <p14:creationId xmlns:p14="http://schemas.microsoft.com/office/powerpoint/2010/main" val="423469091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Should MOD purchase new product, B, or stick with product original product, A</a:t>
            </a:r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Comparison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71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</p:spTree>
    <p:extLst>
      <p:ext uri="{BB962C8B-B14F-4D97-AF65-F5344CB8AC3E}">
        <p14:creationId xmlns:p14="http://schemas.microsoft.com/office/powerpoint/2010/main" val="264811203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dirty="0"/>
              <a:t>DSTLPUB163307			UK OFFICIAL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72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543785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Lawrence Groom:</a:t>
            </a:r>
          </a:p>
          <a:p>
            <a:pPr lvl="1"/>
            <a:r>
              <a:rPr lang="en-GB" dirty="0"/>
              <a:t>T: 01980 952623</a:t>
            </a:r>
          </a:p>
          <a:p>
            <a:pPr lvl="1"/>
            <a:r>
              <a:rPr lang="en-GB" dirty="0"/>
              <a:t>e: lwgroom@dstl.gov.uk</a:t>
            </a:r>
          </a:p>
          <a:p>
            <a:r>
              <a:rPr lang="en-GB" dirty="0"/>
              <a:t>Jennifer Mungham</a:t>
            </a:r>
          </a:p>
          <a:p>
            <a:pPr lvl="1"/>
            <a:r>
              <a:rPr lang="en-GB" dirty="0"/>
              <a:t>T: 01980 951333</a:t>
            </a:r>
          </a:p>
          <a:p>
            <a:pPr lvl="1"/>
            <a:r>
              <a:rPr lang="en-GB" dirty="0"/>
              <a:t>e: jlmungham@dstl.gov.uk</a:t>
            </a:r>
          </a:p>
          <a:p>
            <a:r>
              <a:rPr lang="en-GB" dirty="0"/>
              <a:t>Dstl Instrumentation Team</a:t>
            </a:r>
          </a:p>
          <a:p>
            <a:pPr lvl="1"/>
            <a:r>
              <a:rPr lang="en-GB" dirty="0"/>
              <a:t>e: ExperimentalTechniques@dstl.gov.uk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Contact Details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D5E06E-8463-49C0-8B6A-3B9E03BCC454}" type="slidenum">
              <a:rPr lang="en-GB" smtClean="0"/>
              <a:t>73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/>
              <a:t>DSTLPUB163307			UK OFFICIAL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343892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Master PowerPoint Template">
      <a:dk1>
        <a:srgbClr val="000000"/>
      </a:dk1>
      <a:lt1>
        <a:sysClr val="window" lastClr="FFFFFF"/>
      </a:lt1>
      <a:dk2>
        <a:srgbClr val="14022E"/>
      </a:dk2>
      <a:lt2>
        <a:srgbClr val="FFFFFF"/>
      </a:lt2>
      <a:accent1>
        <a:srgbClr val="CD2456"/>
      </a:accent1>
      <a:accent2>
        <a:srgbClr val="36BCEE"/>
      </a:accent2>
      <a:accent3>
        <a:srgbClr val="7B67A8"/>
      </a:accent3>
      <a:accent4>
        <a:srgbClr val="2EB5B2"/>
      </a:accent4>
      <a:accent5>
        <a:srgbClr val="EF7835"/>
      </a:accent5>
      <a:accent6>
        <a:srgbClr val="FDDD3E"/>
      </a:accent6>
      <a:hlink>
        <a:srgbClr val="0092CF"/>
      </a:hlink>
      <a:folHlink>
        <a:srgbClr val="7379BE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 marL="285750" indent="-285750">
          <a:buClr>
            <a:schemeClr val="accent1"/>
          </a:buClr>
          <a:buSzPct val="110000"/>
          <a:buFont typeface="Wingdings" panose="05000000000000000000" pitchFamily="2" charset="2"/>
          <a:buChar char="§"/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370B588C-F70F-45A5-BB31-474BFF7DA875}" vid="{1D83BAAF-1948-4825-A723-77BA2FF436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  <_dlc_DocId xmlns="e45fef5f-20ce-4a01-844f-e62606f21384">RJSW6R2U7D43-127-2571</_dlc_DocId>
    <_dlc_DocIdUrl xmlns="e45fef5f-20ce-4a01-844f-e62606f21384">
      <Url>http://home/News/_layouts/DocIdRedir.aspx?ID=RJSW6R2U7D43-127-2571</Url>
      <Description>RJSW6R2U7D43-127-2571</Description>
    </_dlc_DocIdUrl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61E5B231530A4EA744FFA60C139F4A" ma:contentTypeVersion="1" ma:contentTypeDescription="Create a new document." ma:contentTypeScope="" ma:versionID="a4efe0a812ad387b22bee5409bc4ee9c">
  <xsd:schema xmlns:xsd="http://www.w3.org/2001/XMLSchema" xmlns:xs="http://www.w3.org/2001/XMLSchema" xmlns:p="http://schemas.microsoft.com/office/2006/metadata/properties" xmlns:ns1="http://schemas.microsoft.com/sharepoint/v3" xmlns:ns2="e45fef5f-20ce-4a01-844f-e62606f21384" targetNamespace="http://schemas.microsoft.com/office/2006/metadata/properties" ma:root="true" ma:fieldsID="80ede0743e0cb841f6e543234c7e0e55" ns1:_="" ns2:_="">
    <xsd:import namespace="http://schemas.microsoft.com/sharepoint/v3"/>
    <xsd:import namespace="e45fef5f-20ce-4a01-844f-e62606f21384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description="" ma:hidden="true" ma:internalName="PublishingStartDate">
      <xsd:simpleType>
        <xsd:restriction base="dms:Unknown"/>
      </xsd:simpleType>
    </xsd:element>
    <xsd:element name="PublishingExpirationDate" ma:index="9" nillable="true" ma:displayName="Scheduling End Date" ma:description="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5fef5f-20ce-4a01-844f-e62606f21384" elementFormDefault="qualified">
    <xsd:import namespace="http://schemas.microsoft.com/office/2006/documentManagement/types"/>
    <xsd:import namespace="http://schemas.microsoft.com/office/infopath/2007/PartnerControls"/>
    <xsd:element name="_dlc_DocId" ma:index="10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11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2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C414178-5CE3-446A-84AA-179B8D75D51A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7F7EDCB0-008E-401E-B872-986C9240FAA5}">
  <ds:schemaRefs>
    <ds:schemaRef ds:uri="http://purl.org/dc/elements/1.1/"/>
    <ds:schemaRef ds:uri="http://schemas.microsoft.com/office/2006/metadata/properties"/>
    <ds:schemaRef ds:uri="e45fef5f-20ce-4a01-844f-e62606f21384"/>
    <ds:schemaRef ds:uri="http://schemas.microsoft.com/sharepoint/v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C3A1156-0767-485D-AE32-7BABD3E37692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17ADCBDF-311A-4E52-B6E6-DC40F26B2E0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e45fef5f-20ce-4a01-844f-e62606f2138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Dstl PowerPoint Template_1.2</Template>
  <TotalTime>4186</TotalTime>
  <Words>4773</Words>
  <Application>Microsoft Macintosh PowerPoint</Application>
  <PresentationFormat>On-screen Show (16:9)</PresentationFormat>
  <Paragraphs>1127</Paragraphs>
  <Slides>73</Slides>
  <Notes>56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73</vt:i4>
      </vt:variant>
    </vt:vector>
  </HeadingPairs>
  <TitlesOfParts>
    <vt:vector size="77" baseType="lpstr">
      <vt:lpstr>Arial</vt:lpstr>
      <vt:lpstr>Calibri</vt:lpstr>
      <vt:lpstr>Wingdings</vt:lpstr>
      <vt:lpstr>Custom Design</vt:lpstr>
      <vt:lpstr>Data Capture &amp; Evaluation</vt:lpstr>
      <vt:lpstr>PowerPoint Presentation</vt:lpstr>
      <vt:lpstr>Introduction</vt:lpstr>
      <vt:lpstr>Scheme of work</vt:lpstr>
      <vt:lpstr>Data</vt:lpstr>
      <vt:lpstr>Calibration </vt:lpstr>
      <vt:lpstr>Why do We Capture Data?</vt:lpstr>
      <vt:lpstr>Data Capture Methods</vt:lpstr>
      <vt:lpstr>Trials Planning</vt:lpstr>
      <vt:lpstr>What do you need to measure?</vt:lpstr>
      <vt:lpstr>What do you need to measure it?</vt:lpstr>
      <vt:lpstr>What’s been done before?</vt:lpstr>
      <vt:lpstr>Where can you do the tests</vt:lpstr>
      <vt:lpstr>Booking forms galore</vt:lpstr>
      <vt:lpstr>Compliance</vt:lpstr>
      <vt:lpstr>Costs</vt:lpstr>
      <vt:lpstr>Range Craft</vt:lpstr>
      <vt:lpstr>Infrastructure</vt:lpstr>
      <vt:lpstr>Positional Considerations </vt:lpstr>
      <vt:lpstr>Protection</vt:lpstr>
      <vt:lpstr>Illumination</vt:lpstr>
      <vt:lpstr>Communication</vt:lpstr>
      <vt:lpstr>Standard Instrumentation Techniques</vt:lpstr>
      <vt:lpstr>What is Instrumentation</vt:lpstr>
      <vt:lpstr>Cameras</vt:lpstr>
      <vt:lpstr>Time Of Arrival Devices - TOADs</vt:lpstr>
      <vt:lpstr>Sensors - Pressure</vt:lpstr>
      <vt:lpstr>Sensors - Acceleration</vt:lpstr>
      <vt:lpstr>Sensors - Temperature</vt:lpstr>
      <vt:lpstr>Data Recorders</vt:lpstr>
      <vt:lpstr>Bit Depth</vt:lpstr>
      <vt:lpstr>Infra-red Radiation</vt:lpstr>
      <vt:lpstr>Flash X-Ray Imaging</vt:lpstr>
      <vt:lpstr>Heterodyne Velocimetry</vt:lpstr>
      <vt:lpstr>Fast Fourier Transforms</vt:lpstr>
      <vt:lpstr>Heterodyne Velocimetry</vt:lpstr>
      <vt:lpstr>Novel Diagnostic Techniques</vt:lpstr>
      <vt:lpstr>Schliere</vt:lpstr>
      <vt:lpstr>Photo-Elasticity</vt:lpstr>
      <vt:lpstr>Digital Image Correlation</vt:lpstr>
      <vt:lpstr>Photogrammetry</vt:lpstr>
      <vt:lpstr>Pyrometry</vt:lpstr>
      <vt:lpstr>PowerPoint Presentation</vt:lpstr>
      <vt:lpstr>Cine FXR</vt:lpstr>
      <vt:lpstr>Signal Conditioning &amp; Amplifiers</vt:lpstr>
      <vt:lpstr>Converters</vt:lpstr>
      <vt:lpstr>Gain</vt:lpstr>
      <vt:lpstr>Equipment </vt:lpstr>
      <vt:lpstr>Gauge Settings Spreadsheet</vt:lpstr>
      <vt:lpstr>Triggering </vt:lpstr>
      <vt:lpstr>Detonators</vt:lpstr>
      <vt:lpstr>Firing Packs</vt:lpstr>
      <vt:lpstr>Induction – Pearson Coil</vt:lpstr>
      <vt:lpstr>Event Triggering</vt:lpstr>
      <vt:lpstr>Software Triggering</vt:lpstr>
      <vt:lpstr>Timings </vt:lpstr>
      <vt:lpstr>T0</vt:lpstr>
      <vt:lpstr>Order of Events</vt:lpstr>
      <vt:lpstr>CASE STUDY </vt:lpstr>
      <vt:lpstr>Data Analysis</vt:lpstr>
      <vt:lpstr>File Formats</vt:lpstr>
      <vt:lpstr>Programs</vt:lpstr>
      <vt:lpstr>Filtering</vt:lpstr>
      <vt:lpstr>Uncertainties</vt:lpstr>
      <vt:lpstr>NOTES</vt:lpstr>
      <vt:lpstr>Case Studies</vt:lpstr>
      <vt:lpstr>Cylinder Expansion Test – September 2021</vt:lpstr>
      <vt:lpstr>Energetic Material Characterisation</vt:lpstr>
      <vt:lpstr>Energetic Device Characterisation</vt:lpstr>
      <vt:lpstr>Event Probability Characterisation</vt:lpstr>
      <vt:lpstr>Comparison</vt:lpstr>
      <vt:lpstr>PowerPoint Presentation</vt:lpstr>
      <vt:lpstr>Contact Details</vt:lpstr>
    </vt:vector>
  </TitlesOfParts>
  <Company>Authorised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Young Robert D</dc:creator>
  <cp:lastModifiedBy>Gareth Collett</cp:lastModifiedBy>
  <cp:revision>173</cp:revision>
  <cp:lastPrinted>2019-07-09T10:44:40Z</cp:lastPrinted>
  <dcterms:created xsi:type="dcterms:W3CDTF">2020-11-12T15:17:23Z</dcterms:created>
  <dcterms:modified xsi:type="dcterms:W3CDTF">2024-11-11T11:10:11Z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0x0101002B61E5B231530A4EA744FFA60C139F4A</vt:lpwstr>
  </property>
  <property fmtid="{D5CDD505-2E9C-101B-9397-08002B2CF9AE}" pid="3" name="_dlc_DocIdItemGuid">
    <vt:lpwstr>5f2c302a-6fb2-4683-9a10-124abc0f9280</vt:lpwstr>
  </property>
</Properties>
</file>