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60" r:id="rId8"/>
    <p:sldId id="261" r:id="rId9"/>
    <p:sldId id="25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DAA5B7-10E9-4BF4-BBC5-9A1529F1A8AF}" v="724" dt="2026-01-14T11:16:56.963"/>
    <p1510:client id="{7EC110D0-54A0-E0C8-5167-D8768E096B25}" v="375" dt="2026-01-14T11:17:57.8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2165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9291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8248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4770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94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4330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279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2543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0648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2794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022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8D42C-B5D9-4649-BC32-2FFB461FA785}" type="datetimeFigureOut">
              <a:rPr lang="en-GB" smtClean="0"/>
              <a:t>14/01/2026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A0565E0F-4CE8-40D0-A469-B33EF23B788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0365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dependent.co.uk/voices/letters/dalai-lama-labour-faithful-and-others-732207.html" TargetMode="External"/><Relationship Id="rId2" Type="http://schemas.openxmlformats.org/officeDocument/2006/relationships/hyperlink" Target="https://www.theguardian.com/football/1999/jan/30/newsstory.sport7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946BC-7ADA-B8C9-C6D4-6EC3031778C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The Moral Model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00429C6-4793-DE58-D560-1D9DBB2AF3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37251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5243D-9069-DB5F-81C5-44B20E435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does the model say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2FA9E-40D7-3BF6-59F0-5E6DF170A8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The Moral model was common before the social and medical models.</a:t>
            </a:r>
          </a:p>
          <a:p>
            <a:r>
              <a:rPr lang="en-GB"/>
              <a:t>Seen as a punishment. </a:t>
            </a:r>
          </a:p>
          <a:p>
            <a:r>
              <a:rPr lang="en-GB"/>
              <a:t>In some cultures, can be seen as past life actions.</a:t>
            </a:r>
          </a:p>
          <a:p>
            <a:r>
              <a:rPr lang="en-GB"/>
              <a:t>Segregation</a:t>
            </a:r>
          </a:p>
          <a:p>
            <a:r>
              <a:rPr lang="en-GB"/>
              <a:t>Due to these views, disabilities can often be hidden or undiagnosed.</a:t>
            </a:r>
          </a:p>
          <a:p>
            <a:r>
              <a:rPr lang="en-GB"/>
              <a:t>Moral model can be made up religious and cultural views and family values.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636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CC54C3-FF03-DE5D-72E4-7D3942C93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/>
              <a:t>Glenn Hoddle and Dalai Lama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01D651-628B-8651-A9BC-935C3798F5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1579" y="1853732"/>
            <a:ext cx="9693275" cy="4002613"/>
          </a:xfrm>
          <a:noFill/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>
                <a:solidFill>
                  <a:srgbClr val="121212"/>
                </a:solidFill>
                <a:ea typeface="+mn-lt"/>
                <a:cs typeface="+mn-lt"/>
              </a:rPr>
              <a:t>Glenn Hoddle is a born-again Christian.</a:t>
            </a:r>
          </a:p>
          <a:p>
            <a:r>
              <a:rPr lang="en-GB">
                <a:solidFill>
                  <a:srgbClr val="0A0A0A"/>
                </a:solidFill>
                <a:ea typeface="+mn-lt"/>
                <a:cs typeface="+mn-lt"/>
              </a:rPr>
              <a:t>Interview 1999 </a:t>
            </a:r>
            <a:endParaRPr lang="en-GB"/>
          </a:p>
          <a:p>
            <a:r>
              <a:rPr lang="en-GB">
                <a:solidFill>
                  <a:srgbClr val="0A0A0A"/>
                </a:solidFill>
                <a:ea typeface="+mn-lt"/>
                <a:cs typeface="+mn-lt"/>
              </a:rPr>
              <a:t>England Men's Football Manager (at the time)</a:t>
            </a:r>
          </a:p>
          <a:p>
            <a:r>
              <a:rPr lang="en-GB">
                <a:solidFill>
                  <a:srgbClr val="0A0A0A"/>
                </a:solidFill>
                <a:ea typeface="+mn-lt"/>
                <a:cs typeface="+mn-lt"/>
              </a:rPr>
              <a:t>"were being punished for the sins of a former life"    Glenn Hoddle</a:t>
            </a:r>
          </a:p>
          <a:p>
            <a:endParaRPr lang="en-GB">
              <a:solidFill>
                <a:srgbClr val="0A0A0A"/>
              </a:solidFill>
              <a:ea typeface="+mn-lt"/>
              <a:cs typeface="+mn-lt"/>
            </a:endParaRPr>
          </a:p>
          <a:p>
            <a:r>
              <a:rPr lang="en-GB">
                <a:solidFill>
                  <a:srgbClr val="222222"/>
                </a:solidFill>
                <a:ea typeface="+mn-lt"/>
                <a:cs typeface="+mn-lt"/>
              </a:rPr>
              <a:t>Dalai Lama is a Buddhist.</a:t>
            </a:r>
          </a:p>
          <a:p>
            <a:r>
              <a:rPr lang="en-GB">
                <a:solidFill>
                  <a:srgbClr val="222222"/>
                </a:solidFill>
                <a:ea typeface="+mn-lt"/>
                <a:cs typeface="+mn-lt"/>
              </a:rPr>
              <a:t>Interview 2004 </a:t>
            </a:r>
          </a:p>
          <a:p>
            <a:r>
              <a:rPr lang="en-GB">
                <a:solidFill>
                  <a:srgbClr val="0A0A0A"/>
                </a:solidFill>
                <a:ea typeface="+mn-lt"/>
                <a:cs typeface="+mn-lt"/>
              </a:rPr>
              <a:t>"punishment for past-life sins"  and </a:t>
            </a:r>
            <a:r>
              <a:rPr lang="en-GB">
                <a:solidFill>
                  <a:srgbClr val="222222"/>
                </a:solidFill>
                <a:ea typeface="+mn-lt"/>
                <a:cs typeface="+mn-lt"/>
              </a:rPr>
              <a:t>"every event is due to one's karma"</a:t>
            </a:r>
            <a:r>
              <a:rPr lang="en-GB">
                <a:solidFill>
                  <a:srgbClr val="0A0A0A"/>
                </a:solidFill>
                <a:ea typeface="+mn-lt"/>
                <a:cs typeface="+mn-lt"/>
              </a:rPr>
              <a:t>  The Dalai Lama</a:t>
            </a:r>
            <a:endParaRPr lang="en-GB">
              <a:solidFill>
                <a:srgbClr val="0A0A0A"/>
              </a:solidFill>
            </a:endParaRPr>
          </a:p>
          <a:p>
            <a:r>
              <a:rPr lang="en-GB" sz="900">
                <a:solidFill>
                  <a:srgbClr val="000000"/>
                </a:solidFill>
              </a:rPr>
              <a:t>(Arlidge and Wintour, 1999), (</a:t>
            </a:r>
            <a:r>
              <a:rPr lang="en-GB" sz="1000">
                <a:solidFill>
                  <a:srgbClr val="000000"/>
                </a:solidFill>
              </a:rPr>
              <a:t>Knowles, 2004)</a:t>
            </a:r>
            <a:endParaRPr lang="en-GB" sz="1800">
              <a:solidFill>
                <a:srgbClr val="0A0A0A"/>
              </a:solidFill>
            </a:endParaRPr>
          </a:p>
          <a:p>
            <a:endParaRPr lang="en-GB" sz="1200">
              <a:solidFill>
                <a:srgbClr val="000000"/>
              </a:solidFill>
            </a:endParaRPr>
          </a:p>
          <a:p>
            <a:endParaRPr lang="en-GB" sz="1800">
              <a:solidFill>
                <a:srgbClr val="0A0A0A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723052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26E41-9E0E-3691-C667-B6E71413F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What could impact post 16 education for people with disabilities, what are the barriers 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B9FE54-CCA0-F960-AE84-121EE4DF3D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 Students could feel uncomfortable. </a:t>
            </a:r>
          </a:p>
          <a:p>
            <a:pPr marL="0" indent="0">
              <a:buNone/>
            </a:pPr>
            <a:r>
              <a:rPr lang="en-GB"/>
              <a:t>Could hide disabilities and not access support that could be needed. </a:t>
            </a:r>
          </a:p>
          <a:p>
            <a:pPr marL="0" indent="0">
              <a:buNone/>
            </a:pPr>
            <a:r>
              <a:rPr lang="en-GB"/>
              <a:t>Could need diagnosis for support but feel uncomfortable due to views. 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4049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CFCBF-C291-F1D4-5565-2B1D385F3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could post sixteen educators do to relive these barriers.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9F15C-65DA-3359-011C-314134573C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Educate </a:t>
            </a:r>
          </a:p>
          <a:p>
            <a:r>
              <a:rPr lang="en-GB"/>
              <a:t>Inform </a:t>
            </a:r>
          </a:p>
          <a:p>
            <a:r>
              <a:rPr lang="en-GB"/>
              <a:t>Take it further </a:t>
            </a:r>
          </a:p>
        </p:txBody>
      </p:sp>
    </p:spTree>
    <p:extLst>
      <p:ext uri="{BB962C8B-B14F-4D97-AF65-F5344CB8AC3E}">
        <p14:creationId xmlns:p14="http://schemas.microsoft.com/office/powerpoint/2010/main" val="2327324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087F3-A308-4D12-41DA-47910CAA5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76FCC-8F8F-1801-2D24-5A71422745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1100"/>
              <a:t>Arlidge, J. and Wintour, P. (1999) </a:t>
            </a:r>
            <a:r>
              <a:rPr lang="en-GB" sz="1100" i="1"/>
              <a:t>Hoddle’s future in doubt after disabled slur. The Guardian</a:t>
            </a:r>
            <a:r>
              <a:rPr lang="en-GB" sz="1100"/>
              <a:t>. Guardian News and Media. Available at: </a:t>
            </a:r>
            <a:r>
              <a:rPr lang="en-GB" sz="1100">
                <a:hlinkClick r:id="rId2"/>
              </a:rPr>
              <a:t>https://www.theguardian.com/football/1999/jan/30/newsstory.sport7</a:t>
            </a:r>
            <a:r>
              <a:rPr lang="en-GB" sz="1100"/>
              <a:t> (Accessed: 14 January 2026).</a:t>
            </a:r>
            <a:endParaRPr lang="en-GB"/>
          </a:p>
          <a:p>
            <a:r>
              <a:rPr lang="en-GB" sz="1100"/>
              <a:t>Knowles, B. (2004) </a:t>
            </a:r>
            <a:r>
              <a:rPr lang="en-GB" sz="1100" i="1"/>
              <a:t>Dalai Lama, Labour faithful and others. The Independent</a:t>
            </a:r>
            <a:r>
              <a:rPr lang="en-GB" sz="1100"/>
              <a:t>. Independent Digital News and Media. Available at: </a:t>
            </a:r>
            <a:r>
              <a:rPr lang="en-GB" sz="1100">
                <a:hlinkClick r:id="rId3"/>
              </a:rPr>
              <a:t>https://www.independent.co.uk/voices/letters/dalai-lama-labour-faithful-and-others-732207.html</a:t>
            </a:r>
            <a:r>
              <a:rPr lang="en-GB" sz="1100"/>
              <a:t> (Accessed: 14 January 2026).</a:t>
            </a:r>
          </a:p>
          <a:p>
            <a:endParaRPr lang="en-GB" sz="110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02559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A3138619E1D4F8EE743C5DD485012" ma:contentTypeVersion="10" ma:contentTypeDescription="Create a new document." ma:contentTypeScope="" ma:versionID="cb36d706d5b1038a241d83ed456d0735">
  <xsd:schema xmlns:xsd="http://www.w3.org/2001/XMLSchema" xmlns:xs="http://www.w3.org/2001/XMLSchema" xmlns:p="http://schemas.microsoft.com/office/2006/metadata/properties" xmlns:ns3="3ef5847a-e696-4fee-a2c0-6c3f87568321" targetNamespace="http://schemas.microsoft.com/office/2006/metadata/properties" ma:root="true" ma:fieldsID="582dca81abac8b751b57afb6302436ec" ns3:_="">
    <xsd:import namespace="3ef5847a-e696-4fee-a2c0-6c3f8756832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System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5847a-e696-4fee-a2c0-6c3f8756832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1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f5847a-e696-4fee-a2c0-6c3f87568321" xsi:nil="true"/>
  </documentManagement>
</p:properties>
</file>

<file path=customXml/itemProps1.xml><?xml version="1.0" encoding="utf-8"?>
<ds:datastoreItem xmlns:ds="http://schemas.openxmlformats.org/officeDocument/2006/customXml" ds:itemID="{420D7C2A-E6AD-4260-8747-9B2A4D260744}">
  <ds:schemaRefs>
    <ds:schemaRef ds:uri="3ef5847a-e696-4fee-a2c0-6c3f8756832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9902AA0-BD1C-433F-8245-6E9A986C58A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2F7B53-A206-4A5B-B45E-8298E4E3CAB1}">
  <ds:schemaRefs>
    <ds:schemaRef ds:uri="3ef5847a-e696-4fee-a2c0-6c3f8756832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Application>Microsoft Office PowerPoint</Application>
  <PresentationFormat>Widescreen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Gallery</vt:lpstr>
      <vt:lpstr>The Moral Model </vt:lpstr>
      <vt:lpstr>What does the model say </vt:lpstr>
      <vt:lpstr>Glenn Hoddle and Dalai Lama</vt:lpstr>
      <vt:lpstr>What could impact post 16 education for people with disabilities, what are the barriers ? </vt:lpstr>
      <vt:lpstr>What could post sixteen educators do to relive these barriers.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Sophie Bailey</dc:creator>
  <cp:revision>2</cp:revision>
  <dcterms:created xsi:type="dcterms:W3CDTF">2026-01-14T10:11:29Z</dcterms:created>
  <dcterms:modified xsi:type="dcterms:W3CDTF">2026-01-14T15:01:32Z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0x010100388A3138619E1D4F8EE743C5DD485012</vt:lpwstr>
  </property>
</Properties>
</file>