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0.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handoutMasterIdLst>
    <p:handoutMasterId r:id="rId22"/>
  </p:handoutMasterIdLst>
  <p:sldIdLst>
    <p:sldId id="272" r:id="rId2"/>
    <p:sldId id="273" r:id="rId3"/>
    <p:sldId id="259" r:id="rId4"/>
    <p:sldId id="278" r:id="rId5"/>
    <p:sldId id="261" r:id="rId6"/>
    <p:sldId id="284" r:id="rId7"/>
    <p:sldId id="263" r:id="rId8"/>
    <p:sldId id="286" r:id="rId9"/>
    <p:sldId id="295" r:id="rId10"/>
    <p:sldId id="287" r:id="rId11"/>
    <p:sldId id="289" r:id="rId12"/>
    <p:sldId id="267" r:id="rId13"/>
    <p:sldId id="290" r:id="rId14"/>
    <p:sldId id="285" r:id="rId15"/>
    <p:sldId id="292" r:id="rId16"/>
    <p:sldId id="280" r:id="rId17"/>
    <p:sldId id="281" r:id="rId18"/>
    <p:sldId id="294" r:id="rId19"/>
    <p:sldId id="288" r:id="rId20"/>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E6A76"/>
    <a:srgbClr val="D1D8B7"/>
    <a:srgbClr val="A09D79"/>
    <a:srgbClr val="AD5C4D"/>
    <a:srgbClr val="543E35"/>
    <a:srgbClr val="637700"/>
    <a:srgbClr val="FFF4ED"/>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3E9FF1-E654-484C-A995-681031C9E32A}" v="2175" dt="2025-02-04T14:28:07.264"/>
  </p1510:revLst>
</p1510:revInfo>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830"/>
  </p:normalViewPr>
  <p:slideViewPr>
    <p:cSldViewPr snapToGrid="0">
      <p:cViewPr>
        <p:scale>
          <a:sx n="60" d="100"/>
          <a:sy n="60" d="100"/>
        </p:scale>
        <p:origin x="908" y="200"/>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Randall" userId="83a31d641cd2b365" providerId="LiveId" clId="{9B3E9FF1-E654-484C-A995-681031C9E32A}"/>
    <pc:docChg chg="undo custSel addSld delSld modSld sldOrd">
      <pc:chgData name="Emma Randall" userId="83a31d641cd2b365" providerId="LiveId" clId="{9B3E9FF1-E654-484C-A995-681031C9E32A}" dt="2025-02-04T14:28:07.264" v="13862" actId="20577"/>
      <pc:docMkLst>
        <pc:docMk/>
      </pc:docMkLst>
      <pc:sldChg chg="addSp delSp modSp mod">
        <pc:chgData name="Emma Randall" userId="83a31d641cd2b365" providerId="LiveId" clId="{9B3E9FF1-E654-484C-A995-681031C9E32A}" dt="2025-02-04T10:38:48.506" v="9008" actId="1076"/>
        <pc:sldMkLst>
          <pc:docMk/>
          <pc:sldMk cId="3435077016" sldId="259"/>
        </pc:sldMkLst>
        <pc:spChg chg="mod">
          <ac:chgData name="Emma Randall" userId="83a31d641cd2b365" providerId="LiveId" clId="{9B3E9FF1-E654-484C-A995-681031C9E32A}" dt="2025-02-04T10:34:58.190" v="8851" actId="20577"/>
          <ac:spMkLst>
            <pc:docMk/>
            <pc:sldMk cId="3435077016" sldId="259"/>
            <ac:spMk id="2" creationId="{DA884D8B-635B-7402-1437-04A104C24B54}"/>
          </ac:spMkLst>
        </pc:spChg>
        <pc:spChg chg="mod">
          <ac:chgData name="Emma Randall" userId="83a31d641cd2b365" providerId="LiveId" clId="{9B3E9FF1-E654-484C-A995-681031C9E32A}" dt="2025-02-04T10:33:55.778" v="8797"/>
          <ac:spMkLst>
            <pc:docMk/>
            <pc:sldMk cId="3435077016" sldId="259"/>
            <ac:spMk id="3" creationId="{FAD9BE9C-B5EA-5DA0-9156-6E05D3882992}"/>
          </ac:spMkLst>
        </pc:spChg>
        <pc:spChg chg="mod">
          <ac:chgData name="Emma Randall" userId="83a31d641cd2b365" providerId="LiveId" clId="{9B3E9FF1-E654-484C-A995-681031C9E32A}" dt="2025-02-04T10:38:36.286" v="9007" actId="20577"/>
          <ac:spMkLst>
            <pc:docMk/>
            <pc:sldMk cId="3435077016" sldId="259"/>
            <ac:spMk id="27" creationId="{64C89AC3-3D7A-65BB-C3F4-2B1CB19E78D1}"/>
          </ac:spMkLst>
        </pc:spChg>
        <pc:picChg chg="add mod">
          <ac:chgData name="Emma Randall" userId="83a31d641cd2b365" providerId="LiveId" clId="{9B3E9FF1-E654-484C-A995-681031C9E32A}" dt="2025-02-04T10:38:48.506" v="9008" actId="1076"/>
          <ac:picMkLst>
            <pc:docMk/>
            <pc:sldMk cId="3435077016" sldId="259"/>
            <ac:picMk id="10" creationId="{AC776056-DB53-39CA-A969-C45A0DCB7C93}"/>
          </ac:picMkLst>
        </pc:picChg>
      </pc:sldChg>
      <pc:sldChg chg="addSp delSp modSp mod setBg modClrScheme modAnim chgLayout">
        <pc:chgData name="Emma Randall" userId="83a31d641cd2b365" providerId="LiveId" clId="{9B3E9FF1-E654-484C-A995-681031C9E32A}" dt="2025-02-04T11:02:56.735" v="9107" actId="20577"/>
        <pc:sldMkLst>
          <pc:docMk/>
          <pc:sldMk cId="1699088621" sldId="261"/>
        </pc:sldMkLst>
        <pc:spChg chg="mod">
          <ac:chgData name="Emma Randall" userId="83a31d641cd2b365" providerId="LiveId" clId="{9B3E9FF1-E654-484C-A995-681031C9E32A}" dt="2025-02-02T19:40:45.816" v="8443" actId="5793"/>
          <ac:spMkLst>
            <pc:docMk/>
            <pc:sldMk cId="1699088621" sldId="261"/>
            <ac:spMk id="4" creationId="{BCD1D6FF-1122-B11D-0CE3-E62BA27376FA}"/>
          </ac:spMkLst>
        </pc:spChg>
        <pc:spChg chg="mod">
          <ac:chgData name="Emma Randall" userId="83a31d641cd2b365" providerId="LiveId" clId="{9B3E9FF1-E654-484C-A995-681031C9E32A}" dt="2025-02-04T10:35:03.022" v="8855" actId="20577"/>
          <ac:spMkLst>
            <pc:docMk/>
            <pc:sldMk cId="1699088621" sldId="261"/>
            <ac:spMk id="5" creationId="{623087F1-0A22-4E04-6B3F-B1DDA246A111}"/>
          </ac:spMkLst>
        </pc:spChg>
        <pc:spChg chg="mod">
          <ac:chgData name="Emma Randall" userId="83a31d641cd2b365" providerId="LiveId" clId="{9B3E9FF1-E654-484C-A995-681031C9E32A}" dt="2025-02-04T10:34:12.471" v="8817" actId="27636"/>
          <ac:spMkLst>
            <pc:docMk/>
            <pc:sldMk cId="1699088621" sldId="261"/>
            <ac:spMk id="7" creationId="{8FD92B98-444C-00D2-3246-91E7E1BFB673}"/>
          </ac:spMkLst>
        </pc:spChg>
        <pc:spChg chg="mod">
          <ac:chgData name="Emma Randall" userId="83a31d641cd2b365" providerId="LiveId" clId="{9B3E9FF1-E654-484C-A995-681031C9E32A}" dt="2025-02-02T15:47:51.703" v="3187" actId="26606"/>
          <ac:spMkLst>
            <pc:docMk/>
            <pc:sldMk cId="1699088621" sldId="261"/>
            <ac:spMk id="9" creationId="{CFCF8520-CF3A-DEEA-6A9F-571CC04E7ADA}"/>
          </ac:spMkLst>
        </pc:spChg>
        <pc:graphicFrameChg chg="add mod">
          <ac:chgData name="Emma Randall" userId="83a31d641cd2b365" providerId="LiveId" clId="{9B3E9FF1-E654-484C-A995-681031C9E32A}" dt="2025-02-04T11:02:56.735" v="9107" actId="20577"/>
          <ac:graphicFrameMkLst>
            <pc:docMk/>
            <pc:sldMk cId="1699088621" sldId="261"/>
            <ac:graphicFrameMk id="11" creationId="{93121A64-3F58-4F73-5020-F3B65C37E6A0}"/>
          </ac:graphicFrameMkLst>
        </pc:graphicFrameChg>
      </pc:sldChg>
      <pc:sldChg chg="addSp delSp modSp del mod ord">
        <pc:chgData name="Emma Randall" userId="83a31d641cd2b365" providerId="LiveId" clId="{9B3E9FF1-E654-484C-A995-681031C9E32A}" dt="2025-02-02T15:57:21.810" v="3202" actId="2696"/>
        <pc:sldMkLst>
          <pc:docMk/>
          <pc:sldMk cId="2752853293" sldId="262"/>
        </pc:sldMkLst>
      </pc:sldChg>
      <pc:sldChg chg="addSp delSp modSp mod">
        <pc:chgData name="Emma Randall" userId="83a31d641cd2b365" providerId="LiveId" clId="{9B3E9FF1-E654-484C-A995-681031C9E32A}" dt="2025-02-04T11:03:45.675" v="9116" actId="20577"/>
        <pc:sldMkLst>
          <pc:docMk/>
          <pc:sldMk cId="1096717490" sldId="263"/>
        </pc:sldMkLst>
        <pc:spChg chg="mod">
          <ac:chgData name="Emma Randall" userId="83a31d641cd2b365" providerId="LiveId" clId="{9B3E9FF1-E654-484C-A995-681031C9E32A}" dt="2025-02-04T10:34:28.847" v="8825" actId="20577"/>
          <ac:spMkLst>
            <pc:docMk/>
            <pc:sldMk cId="1096717490" sldId="263"/>
            <ac:spMk id="2" creationId="{E9350B43-2FC6-DBFA-2920-C8265C1C6A48}"/>
          </ac:spMkLst>
        </pc:spChg>
        <pc:spChg chg="mod">
          <ac:chgData name="Emma Randall" userId="83a31d641cd2b365" providerId="LiveId" clId="{9B3E9FF1-E654-484C-A995-681031C9E32A}" dt="2025-02-04T10:34:51.456" v="8847"/>
          <ac:spMkLst>
            <pc:docMk/>
            <pc:sldMk cId="1096717490" sldId="263"/>
            <ac:spMk id="3" creationId="{B1EFDBE1-8C88-4D39-6BA3-537373DFA091}"/>
          </ac:spMkLst>
        </pc:spChg>
        <pc:spChg chg="add mod">
          <ac:chgData name="Emma Randall" userId="83a31d641cd2b365" providerId="LiveId" clId="{9B3E9FF1-E654-484C-A995-681031C9E32A}" dt="2025-02-04T11:03:45.675" v="9116" actId="20577"/>
          <ac:spMkLst>
            <pc:docMk/>
            <pc:sldMk cId="1096717490" sldId="263"/>
            <ac:spMk id="6" creationId="{E2EC2C4F-3EA9-6A44-3208-0A39ECDB7A55}"/>
          </ac:spMkLst>
        </pc:spChg>
        <pc:spChg chg="add mod">
          <ac:chgData name="Emma Randall" userId="83a31d641cd2b365" providerId="LiveId" clId="{9B3E9FF1-E654-484C-A995-681031C9E32A}" dt="2025-02-02T16:06:47.004" v="3772" actId="1076"/>
          <ac:spMkLst>
            <pc:docMk/>
            <pc:sldMk cId="1096717490" sldId="263"/>
            <ac:spMk id="8" creationId="{9EA25771-A493-09FB-3318-482BB40ABA42}"/>
          </ac:spMkLst>
        </pc:spChg>
      </pc:sldChg>
      <pc:sldChg chg="del">
        <pc:chgData name="Emma Randall" userId="83a31d641cd2b365" providerId="LiveId" clId="{9B3E9FF1-E654-484C-A995-681031C9E32A}" dt="2025-02-02T16:42:14.483" v="4627" actId="2696"/>
        <pc:sldMkLst>
          <pc:docMk/>
          <pc:sldMk cId="1002104821" sldId="264"/>
        </pc:sldMkLst>
      </pc:sldChg>
      <pc:sldChg chg="addSp delSp modSp del mod">
        <pc:chgData name="Emma Randall" userId="83a31d641cd2b365" providerId="LiveId" clId="{9B3E9FF1-E654-484C-A995-681031C9E32A}" dt="2025-02-02T19:08:12.912" v="7059" actId="2696"/>
        <pc:sldMkLst>
          <pc:docMk/>
          <pc:sldMk cId="1234133501" sldId="266"/>
        </pc:sldMkLst>
      </pc:sldChg>
      <pc:sldChg chg="addSp delSp modSp mod ord delAnim modAnim">
        <pc:chgData name="Emma Randall" userId="83a31d641cd2b365" providerId="LiveId" clId="{9B3E9FF1-E654-484C-A995-681031C9E32A}" dt="2025-02-04T14:28:07.264" v="13862" actId="20577"/>
        <pc:sldMkLst>
          <pc:docMk/>
          <pc:sldMk cId="327257719" sldId="267"/>
        </pc:sldMkLst>
        <pc:spChg chg="mod">
          <ac:chgData name="Emma Randall" userId="83a31d641cd2b365" providerId="LiveId" clId="{9B3E9FF1-E654-484C-A995-681031C9E32A}" dt="2025-02-02T18:47:51.166" v="6223" actId="255"/>
          <ac:spMkLst>
            <pc:docMk/>
            <pc:sldMk cId="327257719" sldId="267"/>
            <ac:spMk id="2" creationId="{BFD7679D-DC49-184B-33D7-D460C700C85D}"/>
          </ac:spMkLst>
        </pc:spChg>
        <pc:spChg chg="add del mod">
          <ac:chgData name="Emma Randall" userId="83a31d641cd2b365" providerId="LiveId" clId="{9B3E9FF1-E654-484C-A995-681031C9E32A}" dt="2025-02-04T11:04:45.384" v="9118" actId="478"/>
          <ac:spMkLst>
            <pc:docMk/>
            <pc:sldMk cId="327257719" sldId="267"/>
            <ac:spMk id="4" creationId="{31617D3C-CC65-8E33-3922-E57F4BCA141B}"/>
          </ac:spMkLst>
        </pc:spChg>
        <pc:spChg chg="add mod">
          <ac:chgData name="Emma Randall" userId="83a31d641cd2b365" providerId="LiveId" clId="{9B3E9FF1-E654-484C-A995-681031C9E32A}" dt="2025-02-04T12:14:03.060" v="10430" actId="20577"/>
          <ac:spMkLst>
            <pc:docMk/>
            <pc:sldMk cId="327257719" sldId="267"/>
            <ac:spMk id="5" creationId="{83C10B41-A98B-17A0-DE22-44EEDC3B3C2D}"/>
          </ac:spMkLst>
        </pc:spChg>
        <pc:spChg chg="add mod">
          <ac:chgData name="Emma Randall" userId="83a31d641cd2b365" providerId="LiveId" clId="{9B3E9FF1-E654-484C-A995-681031C9E32A}" dt="2025-02-04T14:27:33.679" v="13719"/>
          <ac:spMkLst>
            <pc:docMk/>
            <pc:sldMk cId="327257719" sldId="267"/>
            <ac:spMk id="6" creationId="{18BB805C-2A8B-7753-890D-8A8801A180AE}"/>
          </ac:spMkLst>
        </pc:spChg>
        <pc:spChg chg="del mod">
          <ac:chgData name="Emma Randall" userId="83a31d641cd2b365" providerId="LiveId" clId="{9B3E9FF1-E654-484C-A995-681031C9E32A}" dt="2025-02-04T11:04:42.292" v="9117" actId="478"/>
          <ac:spMkLst>
            <pc:docMk/>
            <pc:sldMk cId="327257719" sldId="267"/>
            <ac:spMk id="8" creationId="{955CC3A7-DD9A-E887-A929-DE6D4C1E47B9}"/>
          </ac:spMkLst>
        </pc:spChg>
        <pc:spChg chg="mod">
          <ac:chgData name="Emma Randall" userId="83a31d641cd2b365" providerId="LiveId" clId="{9B3E9FF1-E654-484C-A995-681031C9E32A}" dt="2025-02-04T12:53:26.721" v="11683" actId="20577"/>
          <ac:spMkLst>
            <pc:docMk/>
            <pc:sldMk cId="327257719" sldId="267"/>
            <ac:spMk id="9" creationId="{EE754D37-3AA6-7249-76D8-52F85F4C158A}"/>
          </ac:spMkLst>
        </pc:spChg>
        <pc:spChg chg="mod">
          <ac:chgData name="Emma Randall" userId="83a31d641cd2b365" providerId="LiveId" clId="{9B3E9FF1-E654-484C-A995-681031C9E32A}" dt="2025-02-04T14:27:28.270" v="13718" actId="1076"/>
          <ac:spMkLst>
            <pc:docMk/>
            <pc:sldMk cId="327257719" sldId="267"/>
            <ac:spMk id="17" creationId="{21A076CC-9414-293E-8AB1-B8C2EA1C5FEE}"/>
          </ac:spMkLst>
        </pc:spChg>
        <pc:spChg chg="mod">
          <ac:chgData name="Emma Randall" userId="83a31d641cd2b365" providerId="LiveId" clId="{9B3E9FF1-E654-484C-A995-681031C9E32A}" dt="2025-02-04T14:28:07.264" v="13862" actId="20577"/>
          <ac:spMkLst>
            <pc:docMk/>
            <pc:sldMk cId="327257719" sldId="267"/>
            <ac:spMk id="26" creationId="{FFCA4FA2-1095-105E-5606-3D90E73136C3}"/>
          </ac:spMkLst>
        </pc:spChg>
      </pc:sldChg>
      <pc:sldChg chg="del">
        <pc:chgData name="Emma Randall" userId="83a31d641cd2b365" providerId="LiveId" clId="{9B3E9FF1-E654-484C-A995-681031C9E32A}" dt="2025-02-02T16:46:09.778" v="4946" actId="2696"/>
        <pc:sldMkLst>
          <pc:docMk/>
          <pc:sldMk cId="2759600390" sldId="268"/>
        </pc:sldMkLst>
      </pc:sldChg>
      <pc:sldChg chg="modSp mod">
        <pc:chgData name="Emma Randall" userId="83a31d641cd2b365" providerId="LiveId" clId="{9B3E9FF1-E654-484C-A995-681031C9E32A}" dt="2025-02-02T16:00:36.258" v="3220" actId="313"/>
        <pc:sldMkLst>
          <pc:docMk/>
          <pc:sldMk cId="417536504" sldId="272"/>
        </pc:sldMkLst>
        <pc:spChg chg="mod">
          <ac:chgData name="Emma Randall" userId="83a31d641cd2b365" providerId="LiveId" clId="{9B3E9FF1-E654-484C-A995-681031C9E32A}" dt="2025-02-02T16:00:36.258" v="3220" actId="313"/>
          <ac:spMkLst>
            <pc:docMk/>
            <pc:sldMk cId="417536504" sldId="272"/>
            <ac:spMk id="2" creationId="{43B8BB83-CA62-C813-5584-9F9C32557A2B}"/>
          </ac:spMkLst>
        </pc:spChg>
      </pc:sldChg>
      <pc:sldChg chg="addSp delSp modSp mod">
        <pc:chgData name="Emma Randall" userId="83a31d641cd2b365" providerId="LiveId" clId="{9B3E9FF1-E654-484C-A995-681031C9E32A}" dt="2025-02-04T11:01:58.508" v="9086" actId="20577"/>
        <pc:sldMkLst>
          <pc:docMk/>
          <pc:sldMk cId="3474133943" sldId="273"/>
        </pc:sldMkLst>
        <pc:graphicFrameChg chg="mod modGraphic">
          <ac:chgData name="Emma Randall" userId="83a31d641cd2b365" providerId="LiveId" clId="{9B3E9FF1-E654-484C-A995-681031C9E32A}" dt="2025-02-04T11:01:58.508" v="9086" actId="20577"/>
          <ac:graphicFrameMkLst>
            <pc:docMk/>
            <pc:sldMk cId="3474133943" sldId="273"/>
            <ac:graphicFrameMk id="2" creationId="{14883AB6-E6D8-70A9-3CCB-61E120FC6000}"/>
          </ac:graphicFrameMkLst>
        </pc:graphicFrameChg>
        <pc:cxnChg chg="add mod">
          <ac:chgData name="Emma Randall" userId="83a31d641cd2b365" providerId="LiveId" clId="{9B3E9FF1-E654-484C-A995-681031C9E32A}" dt="2025-02-02T19:16:51.623" v="7319" actId="14100"/>
          <ac:cxnSpMkLst>
            <pc:docMk/>
            <pc:sldMk cId="3474133943" sldId="273"/>
            <ac:cxnSpMk id="7" creationId="{1323F2A5-151F-796D-34E0-794FB24B160F}"/>
          </ac:cxnSpMkLst>
        </pc:cxnChg>
        <pc:cxnChg chg="add mod">
          <ac:chgData name="Emma Randall" userId="83a31d641cd2b365" providerId="LiveId" clId="{9B3E9FF1-E654-484C-A995-681031C9E32A}" dt="2025-02-02T19:18:00.774" v="7330" actId="1076"/>
          <ac:cxnSpMkLst>
            <pc:docMk/>
            <pc:sldMk cId="3474133943" sldId="273"/>
            <ac:cxnSpMk id="9" creationId="{0853D9FB-72A7-8ED7-6496-64A2B6E2C09C}"/>
          </ac:cxnSpMkLst>
        </pc:cxnChg>
      </pc:sldChg>
      <pc:sldChg chg="addSp delSp modSp mod modAnim">
        <pc:chgData name="Emma Randall" userId="83a31d641cd2b365" providerId="LiveId" clId="{9B3E9FF1-E654-484C-A995-681031C9E32A}" dt="2025-02-04T11:02:14.048" v="9087" actId="1076"/>
        <pc:sldMkLst>
          <pc:docMk/>
          <pc:sldMk cId="520000563" sldId="278"/>
        </pc:sldMkLst>
        <pc:spChg chg="add mod">
          <ac:chgData name="Emma Randall" userId="83a31d641cd2b365" providerId="LiveId" clId="{9B3E9FF1-E654-484C-A995-681031C9E32A}" dt="2025-02-02T12:35:30.797" v="2088" actId="20577"/>
          <ac:spMkLst>
            <pc:docMk/>
            <pc:sldMk cId="520000563" sldId="278"/>
            <ac:spMk id="2" creationId="{1DA55ADF-4D53-16D0-51BC-35436071FC6E}"/>
          </ac:spMkLst>
        </pc:spChg>
        <pc:spChg chg="add mod">
          <ac:chgData name="Emma Randall" userId="83a31d641cd2b365" providerId="LiveId" clId="{9B3E9FF1-E654-484C-A995-681031C9E32A}" dt="2025-02-04T11:02:14.048" v="9087" actId="1076"/>
          <ac:spMkLst>
            <pc:docMk/>
            <pc:sldMk cId="520000563" sldId="278"/>
            <ac:spMk id="4" creationId="{66677340-6B11-51F1-5E50-CD6A8F637514}"/>
          </ac:spMkLst>
        </pc:spChg>
        <pc:spChg chg="add mod">
          <ac:chgData name="Emma Randall" userId="83a31d641cd2b365" providerId="LiveId" clId="{9B3E9FF1-E654-484C-A995-681031C9E32A}" dt="2025-02-04T10:40:33.243" v="9023" actId="20577"/>
          <ac:spMkLst>
            <pc:docMk/>
            <pc:sldMk cId="520000563" sldId="278"/>
            <ac:spMk id="5" creationId="{B492968E-2953-50CD-4C7F-691B3D444788}"/>
          </ac:spMkLst>
        </pc:spChg>
        <pc:spChg chg="add mod">
          <ac:chgData name="Emma Randall" userId="83a31d641cd2b365" providerId="LiveId" clId="{9B3E9FF1-E654-484C-A995-681031C9E32A}" dt="2025-02-02T12:54:10.555" v="2310" actId="1076"/>
          <ac:spMkLst>
            <pc:docMk/>
            <pc:sldMk cId="520000563" sldId="278"/>
            <ac:spMk id="7" creationId="{6B7AB66C-A12C-3610-78FC-573EDD2DC317}"/>
          </ac:spMkLst>
        </pc:spChg>
        <pc:spChg chg="add mod">
          <ac:chgData name="Emma Randall" userId="83a31d641cd2b365" providerId="LiveId" clId="{9B3E9FF1-E654-484C-A995-681031C9E32A}" dt="2025-02-02T12:54:04.082" v="2309" actId="1076"/>
          <ac:spMkLst>
            <pc:docMk/>
            <pc:sldMk cId="520000563" sldId="278"/>
            <ac:spMk id="8" creationId="{C8A8A53F-9E70-5EF1-ABD8-97804B8C6EAC}"/>
          </ac:spMkLst>
        </pc:spChg>
      </pc:sldChg>
      <pc:sldChg chg="del">
        <pc:chgData name="Emma Randall" userId="83a31d641cd2b365" providerId="LiveId" clId="{9B3E9FF1-E654-484C-A995-681031C9E32A}" dt="2025-02-02T16:42:19.250" v="4628" actId="2696"/>
        <pc:sldMkLst>
          <pc:docMk/>
          <pc:sldMk cId="1445010188" sldId="279"/>
        </pc:sldMkLst>
      </pc:sldChg>
      <pc:sldChg chg="addSp delSp modSp mod">
        <pc:chgData name="Emma Randall" userId="83a31d641cd2b365" providerId="LiveId" clId="{9B3E9FF1-E654-484C-A995-681031C9E32A}" dt="2025-02-04T14:19:03.025" v="13717" actId="20577"/>
        <pc:sldMkLst>
          <pc:docMk/>
          <pc:sldMk cId="3418206844" sldId="280"/>
        </pc:sldMkLst>
        <pc:spChg chg="mod">
          <ac:chgData name="Emma Randall" userId="83a31d641cd2b365" providerId="LiveId" clId="{9B3E9FF1-E654-484C-A995-681031C9E32A}" dt="2025-02-04T14:19:03.025" v="13717" actId="20577"/>
          <ac:spMkLst>
            <pc:docMk/>
            <pc:sldMk cId="3418206844" sldId="280"/>
            <ac:spMk id="2" creationId="{60ADE49E-7CC1-6704-5852-FAE992A0EEC4}"/>
          </ac:spMkLst>
        </pc:spChg>
        <pc:spChg chg="mod">
          <ac:chgData name="Emma Randall" userId="83a31d641cd2b365" providerId="LiveId" clId="{9B3E9FF1-E654-484C-A995-681031C9E32A}" dt="2025-02-02T19:28:30.894" v="7808" actId="20577"/>
          <ac:spMkLst>
            <pc:docMk/>
            <pc:sldMk cId="3418206844" sldId="280"/>
            <ac:spMk id="3" creationId="{FA7AB109-D696-F27C-BD95-5BEBCF3AC000}"/>
          </ac:spMkLst>
        </pc:spChg>
        <pc:spChg chg="mod">
          <ac:chgData name="Emma Randall" userId="83a31d641cd2b365" providerId="LiveId" clId="{9B3E9FF1-E654-484C-A995-681031C9E32A}" dt="2025-02-04T10:37:09.930" v="8987" actId="20577"/>
          <ac:spMkLst>
            <pc:docMk/>
            <pc:sldMk cId="3418206844" sldId="280"/>
            <ac:spMk id="4" creationId="{90EE3569-F451-360A-870F-C2F3992E9A8C}"/>
          </ac:spMkLst>
        </pc:spChg>
        <pc:spChg chg="mod">
          <ac:chgData name="Emma Randall" userId="83a31d641cd2b365" providerId="LiveId" clId="{9B3E9FF1-E654-484C-A995-681031C9E32A}" dt="2025-02-04T10:37:15.484" v="9006"/>
          <ac:spMkLst>
            <pc:docMk/>
            <pc:sldMk cId="3418206844" sldId="280"/>
            <ac:spMk id="5" creationId="{79E5D029-257A-C084-D723-B5E115AFEAF9}"/>
          </ac:spMkLst>
        </pc:spChg>
        <pc:picChg chg="add mod">
          <ac:chgData name="Emma Randall" userId="83a31d641cd2b365" providerId="LiveId" clId="{9B3E9FF1-E654-484C-A995-681031C9E32A}" dt="2025-02-02T19:52:43.265" v="8547" actId="14861"/>
          <ac:picMkLst>
            <pc:docMk/>
            <pc:sldMk cId="3418206844" sldId="280"/>
            <ac:picMk id="9" creationId="{97A6D41D-D296-8F95-B4F3-430144FE1D3D}"/>
          </ac:picMkLst>
        </pc:picChg>
      </pc:sldChg>
      <pc:sldChg chg="addSp modSp mod">
        <pc:chgData name="Emma Randall" userId="83a31d641cd2b365" providerId="LiveId" clId="{9B3E9FF1-E654-484C-A995-681031C9E32A}" dt="2025-02-02T20:01:36.442" v="8678" actId="1076"/>
        <pc:sldMkLst>
          <pc:docMk/>
          <pc:sldMk cId="2577936335" sldId="281"/>
        </pc:sldMkLst>
        <pc:picChg chg="add mod">
          <ac:chgData name="Emma Randall" userId="83a31d641cd2b365" providerId="LiveId" clId="{9B3E9FF1-E654-484C-A995-681031C9E32A}" dt="2025-02-02T20:01:36.442" v="8678" actId="1076"/>
          <ac:picMkLst>
            <pc:docMk/>
            <pc:sldMk cId="2577936335" sldId="281"/>
            <ac:picMk id="5" creationId="{04EF7D44-B5B3-7AA5-480A-1BCBD03558D3}"/>
          </ac:picMkLst>
        </pc:picChg>
      </pc:sldChg>
      <pc:sldChg chg="del">
        <pc:chgData name="Emma Randall" userId="83a31d641cd2b365" providerId="LiveId" clId="{9B3E9FF1-E654-484C-A995-681031C9E32A}" dt="2025-02-02T16:46:16.743" v="4947" actId="2696"/>
        <pc:sldMkLst>
          <pc:docMk/>
          <pc:sldMk cId="1164941242" sldId="282"/>
        </pc:sldMkLst>
      </pc:sldChg>
      <pc:sldChg chg="addSp modSp mod modClrScheme chgLayout">
        <pc:chgData name="Emma Randall" userId="83a31d641cd2b365" providerId="LiveId" clId="{9B3E9FF1-E654-484C-A995-681031C9E32A}" dt="2025-02-02T15:50:06.308" v="3201" actId="26606"/>
        <pc:sldMkLst>
          <pc:docMk/>
          <pc:sldMk cId="232695450" sldId="284"/>
        </pc:sldMkLst>
        <pc:spChg chg="mod">
          <ac:chgData name="Emma Randall" userId="83a31d641cd2b365" providerId="LiveId" clId="{9B3E9FF1-E654-484C-A995-681031C9E32A}" dt="2025-02-02T15:50:06.308" v="3201" actId="26606"/>
          <ac:spMkLst>
            <pc:docMk/>
            <pc:sldMk cId="232695450" sldId="284"/>
            <ac:spMk id="3" creationId="{391AB9E0-77B9-CBF6-3F25-808EC7934C35}"/>
          </ac:spMkLst>
        </pc:spChg>
        <pc:picChg chg="add mod">
          <ac:chgData name="Emma Randall" userId="83a31d641cd2b365" providerId="LiveId" clId="{9B3E9FF1-E654-484C-A995-681031C9E32A}" dt="2025-02-02T15:50:06.308" v="3201" actId="26606"/>
          <ac:picMkLst>
            <pc:docMk/>
            <pc:sldMk cId="232695450" sldId="284"/>
            <ac:picMk id="2" creationId="{604FC4CF-A033-29DB-82F5-9086F22A5E87}"/>
          </ac:picMkLst>
        </pc:picChg>
      </pc:sldChg>
      <pc:sldChg chg="addSp modSp mod">
        <pc:chgData name="Emma Randall" userId="83a31d641cd2b365" providerId="LiveId" clId="{9B3E9FF1-E654-484C-A995-681031C9E32A}" dt="2025-02-04T14:09:40.226" v="13139" actId="33524"/>
        <pc:sldMkLst>
          <pc:docMk/>
          <pc:sldMk cId="42403626" sldId="285"/>
        </pc:sldMkLst>
        <pc:spChg chg="add mod">
          <ac:chgData name="Emma Randall" userId="83a31d641cd2b365" providerId="LiveId" clId="{9B3E9FF1-E654-484C-A995-681031C9E32A}" dt="2025-02-04T14:09:40.226" v="13139" actId="33524"/>
          <ac:spMkLst>
            <pc:docMk/>
            <pc:sldMk cId="42403626" sldId="285"/>
            <ac:spMk id="2" creationId="{3C260798-D6BE-6AFB-93A8-EB4922B18A97}"/>
          </ac:spMkLst>
        </pc:spChg>
        <pc:spChg chg="mod">
          <ac:chgData name="Emma Randall" userId="83a31d641cd2b365" providerId="LiveId" clId="{9B3E9FF1-E654-484C-A995-681031C9E32A}" dt="2025-02-04T11:07:49.766" v="9306" actId="1076"/>
          <ac:spMkLst>
            <pc:docMk/>
            <pc:sldMk cId="42403626" sldId="285"/>
            <ac:spMk id="3" creationId="{E2FD5EE3-E936-7CFF-CBDD-21A67DC684F4}"/>
          </ac:spMkLst>
        </pc:spChg>
      </pc:sldChg>
      <pc:sldChg chg="addSp delSp modSp add mod">
        <pc:chgData name="Emma Randall" userId="83a31d641cd2b365" providerId="LiveId" clId="{9B3E9FF1-E654-484C-A995-681031C9E32A}" dt="2025-02-04T12:46:59.951" v="11033" actId="20577"/>
        <pc:sldMkLst>
          <pc:docMk/>
          <pc:sldMk cId="988640022" sldId="286"/>
        </pc:sldMkLst>
        <pc:spChg chg="mod">
          <ac:chgData name="Emma Randall" userId="83a31d641cd2b365" providerId="LiveId" clId="{9B3E9FF1-E654-484C-A995-681031C9E32A}" dt="2025-02-04T10:35:14.742" v="8861" actId="20577"/>
          <ac:spMkLst>
            <pc:docMk/>
            <pc:sldMk cId="988640022" sldId="286"/>
            <ac:spMk id="2" creationId="{C13C2E4E-8354-5CAF-2188-8C793CD6FACB}"/>
          </ac:spMkLst>
        </pc:spChg>
        <pc:spChg chg="mod">
          <ac:chgData name="Emma Randall" userId="83a31d641cd2b365" providerId="LiveId" clId="{9B3E9FF1-E654-484C-A995-681031C9E32A}" dt="2025-02-04T10:35:27.865" v="8881"/>
          <ac:spMkLst>
            <pc:docMk/>
            <pc:sldMk cId="988640022" sldId="286"/>
            <ac:spMk id="3" creationId="{A445FAC8-C3D6-DD41-7942-84EB9A7E6E47}"/>
          </ac:spMkLst>
        </pc:spChg>
        <pc:spChg chg="mod">
          <ac:chgData name="Emma Randall" userId="83a31d641cd2b365" providerId="LiveId" clId="{9B3E9FF1-E654-484C-A995-681031C9E32A}" dt="2025-02-04T12:46:59.951" v="11033" actId="20577"/>
          <ac:spMkLst>
            <pc:docMk/>
            <pc:sldMk cId="988640022" sldId="286"/>
            <ac:spMk id="6" creationId="{D91C78FE-8DBC-908D-89B3-7362FA168220}"/>
          </ac:spMkLst>
        </pc:spChg>
        <pc:spChg chg="mod">
          <ac:chgData name="Emma Randall" userId="83a31d641cd2b365" providerId="LiveId" clId="{9B3E9FF1-E654-484C-A995-681031C9E32A}" dt="2025-02-02T16:12:18.544" v="3983" actId="20577"/>
          <ac:spMkLst>
            <pc:docMk/>
            <pc:sldMk cId="988640022" sldId="286"/>
            <ac:spMk id="8" creationId="{3696C09D-50A0-475B-EEF4-5AFA9D8D5E4B}"/>
          </ac:spMkLst>
        </pc:spChg>
        <pc:spChg chg="add del mod">
          <ac:chgData name="Emma Randall" userId="83a31d641cd2b365" providerId="LiveId" clId="{9B3E9FF1-E654-484C-A995-681031C9E32A}" dt="2025-02-04T12:23:36.874" v="10588" actId="478"/>
          <ac:spMkLst>
            <pc:docMk/>
            <pc:sldMk cId="988640022" sldId="286"/>
            <ac:spMk id="9" creationId="{A74F3F6E-75D2-1F1E-7216-E71948F74083}"/>
          </ac:spMkLst>
        </pc:spChg>
        <pc:spChg chg="add mod">
          <ac:chgData name="Emma Randall" userId="83a31d641cd2b365" providerId="LiveId" clId="{9B3E9FF1-E654-484C-A995-681031C9E32A}" dt="2025-02-04T12:46:54.367" v="11032" actId="1076"/>
          <ac:spMkLst>
            <pc:docMk/>
            <pc:sldMk cId="988640022" sldId="286"/>
            <ac:spMk id="12" creationId="{F94158A4-33ED-5CA8-D38D-0CD5152F790B}"/>
          </ac:spMkLst>
        </pc:spChg>
        <pc:picChg chg="add del mod">
          <ac:chgData name="Emma Randall" userId="83a31d641cd2b365" providerId="LiveId" clId="{9B3E9FF1-E654-484C-A995-681031C9E32A}" dt="2025-02-04T12:23:35.122" v="10587" actId="478"/>
          <ac:picMkLst>
            <pc:docMk/>
            <pc:sldMk cId="988640022" sldId="286"/>
            <ac:picMk id="5" creationId="{85F94941-95FC-C490-9399-B2A626DA5432}"/>
          </ac:picMkLst>
        </pc:picChg>
        <pc:picChg chg="add del mod">
          <ac:chgData name="Emma Randall" userId="83a31d641cd2b365" providerId="LiveId" clId="{9B3E9FF1-E654-484C-A995-681031C9E32A}" dt="2025-02-04T12:23:33.639" v="10586" actId="478"/>
          <ac:picMkLst>
            <pc:docMk/>
            <pc:sldMk cId="988640022" sldId="286"/>
            <ac:picMk id="7" creationId="{2D7EEFE6-9686-78D3-AC71-49C6ACFCAE41}"/>
          </ac:picMkLst>
        </pc:picChg>
        <pc:picChg chg="add mod ord">
          <ac:chgData name="Emma Randall" userId="83a31d641cd2b365" providerId="LiveId" clId="{9B3E9FF1-E654-484C-A995-681031C9E32A}" dt="2025-02-04T12:46:49.314" v="11030" actId="1076"/>
          <ac:picMkLst>
            <pc:docMk/>
            <pc:sldMk cId="988640022" sldId="286"/>
            <ac:picMk id="10" creationId="{CF0A860E-7F20-4BB6-E7B2-922AC6A22707}"/>
          </ac:picMkLst>
        </pc:picChg>
        <pc:picChg chg="add mod">
          <ac:chgData name="Emma Randall" userId="83a31d641cd2b365" providerId="LiveId" clId="{9B3E9FF1-E654-484C-A995-681031C9E32A}" dt="2025-02-04T12:46:51.551" v="11031" actId="1076"/>
          <ac:picMkLst>
            <pc:docMk/>
            <pc:sldMk cId="988640022" sldId="286"/>
            <ac:picMk id="11" creationId="{97A52624-44E0-FB04-131A-33AD535C09B1}"/>
          </ac:picMkLst>
        </pc:picChg>
      </pc:sldChg>
      <pc:sldChg chg="addSp delSp modSp add mod ord">
        <pc:chgData name="Emma Randall" userId="83a31d641cd2b365" providerId="LiveId" clId="{9B3E9FF1-E654-484C-A995-681031C9E32A}" dt="2025-02-04T12:11:52.964" v="10271" actId="1076"/>
        <pc:sldMkLst>
          <pc:docMk/>
          <pc:sldMk cId="1281704374" sldId="287"/>
        </pc:sldMkLst>
        <pc:spChg chg="mod">
          <ac:chgData name="Emma Randall" userId="83a31d641cd2b365" providerId="LiveId" clId="{9B3E9FF1-E654-484C-A995-681031C9E32A}" dt="2025-02-04T10:35:52.443" v="8910" actId="20577"/>
          <ac:spMkLst>
            <pc:docMk/>
            <pc:sldMk cId="1281704374" sldId="287"/>
            <ac:spMk id="2" creationId="{18C9B544-FD5E-0427-2B2D-E5D8C95103D0}"/>
          </ac:spMkLst>
        </pc:spChg>
        <pc:spChg chg="mod">
          <ac:chgData name="Emma Randall" userId="83a31d641cd2b365" providerId="LiveId" clId="{9B3E9FF1-E654-484C-A995-681031C9E32A}" dt="2025-02-04T10:36:07.148" v="8934"/>
          <ac:spMkLst>
            <pc:docMk/>
            <pc:sldMk cId="1281704374" sldId="287"/>
            <ac:spMk id="3" creationId="{89D1F30B-6B6E-3D9E-D177-1E1737F2EDFC}"/>
          </ac:spMkLst>
        </pc:spChg>
        <pc:spChg chg="mod">
          <ac:chgData name="Emma Randall" userId="83a31d641cd2b365" providerId="LiveId" clId="{9B3E9FF1-E654-484C-A995-681031C9E32A}" dt="2025-02-04T12:11:10.562" v="10265" actId="5793"/>
          <ac:spMkLst>
            <pc:docMk/>
            <pc:sldMk cId="1281704374" sldId="287"/>
            <ac:spMk id="6" creationId="{C9F852DD-645F-9EFB-EEC0-D6BDA7DD8FC8}"/>
          </ac:spMkLst>
        </pc:spChg>
        <pc:spChg chg="mod">
          <ac:chgData name="Emma Randall" userId="83a31d641cd2b365" providerId="LiveId" clId="{9B3E9FF1-E654-484C-A995-681031C9E32A}" dt="2025-02-02T16:41:27.278" v="4625" actId="20577"/>
          <ac:spMkLst>
            <pc:docMk/>
            <pc:sldMk cId="1281704374" sldId="287"/>
            <ac:spMk id="8" creationId="{964FFF72-B59E-66E6-7308-357A1D8AF1F8}"/>
          </ac:spMkLst>
        </pc:spChg>
        <pc:graphicFrameChg chg="add del mod">
          <ac:chgData name="Emma Randall" userId="83a31d641cd2b365" providerId="LiveId" clId="{9B3E9FF1-E654-484C-A995-681031C9E32A}" dt="2025-02-04T12:11:52.964" v="10271" actId="1076"/>
          <ac:graphicFrameMkLst>
            <pc:docMk/>
            <pc:sldMk cId="1281704374" sldId="287"/>
            <ac:graphicFrameMk id="9" creationId="{85D59C39-C7F4-C03C-0EF2-1A065C50378C}"/>
          </ac:graphicFrameMkLst>
        </pc:graphicFrameChg>
      </pc:sldChg>
      <pc:sldChg chg="modSp new mod">
        <pc:chgData name="Emma Randall" userId="83a31d641cd2b365" providerId="LiveId" clId="{9B3E9FF1-E654-484C-A995-681031C9E32A}" dt="2025-02-04T11:19:28.919" v="9795" actId="27636"/>
        <pc:sldMkLst>
          <pc:docMk/>
          <pc:sldMk cId="3825059977" sldId="288"/>
        </pc:sldMkLst>
        <pc:spChg chg="mod">
          <ac:chgData name="Emma Randall" userId="83a31d641cd2b365" providerId="LiveId" clId="{9B3E9FF1-E654-484C-A995-681031C9E32A}" dt="2025-02-02T16:46:52.853" v="4963" actId="1076"/>
          <ac:spMkLst>
            <pc:docMk/>
            <pc:sldMk cId="3825059977" sldId="288"/>
            <ac:spMk id="2" creationId="{94600F96-A6B0-5B55-2DA0-69F1F888FFE6}"/>
          </ac:spMkLst>
        </pc:spChg>
        <pc:spChg chg="mod">
          <ac:chgData name="Emma Randall" userId="83a31d641cd2b365" providerId="LiveId" clId="{9B3E9FF1-E654-484C-A995-681031C9E32A}" dt="2025-02-04T11:19:28.919" v="9795" actId="27636"/>
          <ac:spMkLst>
            <pc:docMk/>
            <pc:sldMk cId="3825059977" sldId="288"/>
            <ac:spMk id="3" creationId="{AB22402D-85B9-1675-8A5A-BA454C88E1D2}"/>
          </ac:spMkLst>
        </pc:spChg>
      </pc:sldChg>
      <pc:sldChg chg="modSp add mod">
        <pc:chgData name="Emma Randall" userId="83a31d641cd2b365" providerId="LiveId" clId="{9B3E9FF1-E654-484C-A995-681031C9E32A}" dt="2025-02-04T12:12:16.093" v="10273" actId="14100"/>
        <pc:sldMkLst>
          <pc:docMk/>
          <pc:sldMk cId="3428750712" sldId="289"/>
        </pc:sldMkLst>
        <pc:spChg chg="mod">
          <ac:chgData name="Emma Randall" userId="83a31d641cd2b365" providerId="LiveId" clId="{9B3E9FF1-E654-484C-A995-681031C9E32A}" dt="2025-02-04T10:36:26.127" v="8940" actId="20577"/>
          <ac:spMkLst>
            <pc:docMk/>
            <pc:sldMk cId="3428750712" sldId="289"/>
            <ac:spMk id="2" creationId="{046C33E3-EE17-4293-5C41-08ADD2CFE91F}"/>
          </ac:spMkLst>
        </pc:spChg>
        <pc:spChg chg="mod">
          <ac:chgData name="Emma Randall" userId="83a31d641cd2b365" providerId="LiveId" clId="{9B3E9FF1-E654-484C-A995-681031C9E32A}" dt="2025-02-04T10:36:40.495" v="8960"/>
          <ac:spMkLst>
            <pc:docMk/>
            <pc:sldMk cId="3428750712" sldId="289"/>
            <ac:spMk id="3" creationId="{B94FC874-7246-2EAD-F164-0CDC88CB82DF}"/>
          </ac:spMkLst>
        </pc:spChg>
        <pc:spChg chg="mod">
          <ac:chgData name="Emma Randall" userId="83a31d641cd2b365" providerId="LiveId" clId="{9B3E9FF1-E654-484C-A995-681031C9E32A}" dt="2025-02-04T12:11:28.904" v="10267" actId="20577"/>
          <ac:spMkLst>
            <pc:docMk/>
            <pc:sldMk cId="3428750712" sldId="289"/>
            <ac:spMk id="6" creationId="{FE435711-0032-594A-9C1D-43EAFDFC80BE}"/>
          </ac:spMkLst>
        </pc:spChg>
        <pc:graphicFrameChg chg="mod">
          <ac:chgData name="Emma Randall" userId="83a31d641cd2b365" providerId="LiveId" clId="{9B3E9FF1-E654-484C-A995-681031C9E32A}" dt="2025-02-04T12:12:16.093" v="10273" actId="14100"/>
          <ac:graphicFrameMkLst>
            <pc:docMk/>
            <pc:sldMk cId="3428750712" sldId="289"/>
            <ac:graphicFrameMk id="9" creationId="{BDD4CE1E-C615-134D-133C-44909A299977}"/>
          </ac:graphicFrameMkLst>
        </pc:graphicFrameChg>
      </pc:sldChg>
      <pc:sldChg chg="addSp delSp modSp new del mod">
        <pc:chgData name="Emma Randall" userId="83a31d641cd2b365" providerId="LiveId" clId="{9B3E9FF1-E654-484C-A995-681031C9E32A}" dt="2025-02-02T18:13:51.909" v="5158" actId="2696"/>
        <pc:sldMkLst>
          <pc:docMk/>
          <pc:sldMk cId="2731696376" sldId="290"/>
        </pc:sldMkLst>
      </pc:sldChg>
      <pc:sldChg chg="addSp delSp modSp mod">
        <pc:chgData name="Emma Randall" userId="83a31d641cd2b365" providerId="LiveId" clId="{9B3E9FF1-E654-484C-A995-681031C9E32A}" dt="2025-02-04T12:54:38.675" v="11688" actId="20577"/>
        <pc:sldMkLst>
          <pc:docMk/>
          <pc:sldMk cId="3622231878" sldId="290"/>
        </pc:sldMkLst>
        <pc:spChg chg="mod">
          <ac:chgData name="Emma Randall" userId="83a31d641cd2b365" providerId="LiveId" clId="{9B3E9FF1-E654-484C-A995-681031C9E32A}" dt="2025-02-04T10:36:50.828" v="8964" actId="20577"/>
          <ac:spMkLst>
            <pc:docMk/>
            <pc:sldMk cId="3622231878" sldId="290"/>
            <ac:spMk id="2" creationId="{2EFF2985-AF6D-8FC0-AC48-1422B47D75C3}"/>
          </ac:spMkLst>
        </pc:spChg>
        <pc:spChg chg="mod">
          <ac:chgData name="Emma Randall" userId="83a31d641cd2b365" providerId="LiveId" clId="{9B3E9FF1-E654-484C-A995-681031C9E32A}" dt="2025-02-04T10:36:56.857" v="8983"/>
          <ac:spMkLst>
            <pc:docMk/>
            <pc:sldMk cId="3622231878" sldId="290"/>
            <ac:spMk id="3" creationId="{DDF61270-DB02-B68C-8B7E-B81E5C2982B1}"/>
          </ac:spMkLst>
        </pc:spChg>
        <pc:spChg chg="add del mod">
          <ac:chgData name="Emma Randall" userId="83a31d641cd2b365" providerId="LiveId" clId="{9B3E9FF1-E654-484C-A995-681031C9E32A}" dt="2025-02-04T11:47:57.165" v="9850" actId="478"/>
          <ac:spMkLst>
            <pc:docMk/>
            <pc:sldMk cId="3622231878" sldId="290"/>
            <ac:spMk id="5" creationId="{97C12E0F-4F2B-D90E-7143-EC000FEF2059}"/>
          </ac:spMkLst>
        </pc:spChg>
        <pc:spChg chg="mod">
          <ac:chgData name="Emma Randall" userId="83a31d641cd2b365" providerId="LiveId" clId="{9B3E9FF1-E654-484C-A995-681031C9E32A}" dt="2025-02-04T12:54:38.675" v="11688" actId="20577"/>
          <ac:spMkLst>
            <pc:docMk/>
            <pc:sldMk cId="3622231878" sldId="290"/>
            <ac:spMk id="6" creationId="{53BEBDFA-9415-1F64-B930-9FDED8CF7CE2}"/>
          </ac:spMkLst>
        </pc:spChg>
        <pc:spChg chg="mod">
          <ac:chgData name="Emma Randall" userId="83a31d641cd2b365" providerId="LiveId" clId="{9B3E9FF1-E654-484C-A995-681031C9E32A}" dt="2025-02-02T18:38:12.496" v="5249" actId="20577"/>
          <ac:spMkLst>
            <pc:docMk/>
            <pc:sldMk cId="3622231878" sldId="290"/>
            <ac:spMk id="8" creationId="{5DC59D77-F32E-767C-1BD2-4652AA013517}"/>
          </ac:spMkLst>
        </pc:spChg>
        <pc:spChg chg="add del mod ord">
          <ac:chgData name="Emma Randall" userId="83a31d641cd2b365" providerId="LiveId" clId="{9B3E9FF1-E654-484C-A995-681031C9E32A}" dt="2025-02-04T12:46:27.236" v="11025" actId="478"/>
          <ac:spMkLst>
            <pc:docMk/>
            <pc:sldMk cId="3622231878" sldId="290"/>
            <ac:spMk id="10" creationId="{3816FCC4-A472-8D2D-4901-2ABBE9830EFB}"/>
          </ac:spMkLst>
        </pc:spChg>
        <pc:picChg chg="del mod">
          <ac:chgData name="Emma Randall" userId="83a31d641cd2b365" providerId="LiveId" clId="{9B3E9FF1-E654-484C-A995-681031C9E32A}" dt="2025-02-04T11:47:54.600" v="9849" actId="478"/>
          <ac:picMkLst>
            <pc:docMk/>
            <pc:sldMk cId="3622231878" sldId="290"/>
            <ac:picMk id="7" creationId="{F3E69CE3-C521-1BB4-C421-AA1DD7E7CFD2}"/>
          </ac:picMkLst>
        </pc:picChg>
        <pc:picChg chg="add del mod ord">
          <ac:chgData name="Emma Randall" userId="83a31d641cd2b365" providerId="LiveId" clId="{9B3E9FF1-E654-484C-A995-681031C9E32A}" dt="2025-02-04T12:46:01.834" v="11021" actId="478"/>
          <ac:picMkLst>
            <pc:docMk/>
            <pc:sldMk cId="3622231878" sldId="290"/>
            <ac:picMk id="9" creationId="{005CFFF1-7826-2268-E26A-EEB09322E7E3}"/>
          </ac:picMkLst>
        </pc:picChg>
        <pc:picChg chg="add del mod">
          <ac:chgData name="Emma Randall" userId="83a31d641cd2b365" providerId="LiveId" clId="{9B3E9FF1-E654-484C-A995-681031C9E32A}" dt="2025-02-04T12:46:15.604" v="11023" actId="478"/>
          <ac:picMkLst>
            <pc:docMk/>
            <pc:sldMk cId="3622231878" sldId="290"/>
            <ac:picMk id="11" creationId="{F28BB995-352A-39B7-6545-517B1E7AC7C3}"/>
          </ac:picMkLst>
        </pc:picChg>
        <pc:picChg chg="add mod">
          <ac:chgData name="Emma Randall" userId="83a31d641cd2b365" providerId="LiveId" clId="{9B3E9FF1-E654-484C-A995-681031C9E32A}" dt="2025-02-04T12:49:03.701" v="11108" actId="1076"/>
          <ac:picMkLst>
            <pc:docMk/>
            <pc:sldMk cId="3622231878" sldId="290"/>
            <ac:picMk id="1026" creationId="{9A335C55-7BF2-77CD-E83B-E073C5A4CD53}"/>
          </ac:picMkLst>
        </pc:picChg>
      </pc:sldChg>
      <pc:sldChg chg="add del">
        <pc:chgData name="Emma Randall" userId="83a31d641cd2b365" providerId="LiveId" clId="{9B3E9FF1-E654-484C-A995-681031C9E32A}" dt="2025-02-02T19:08:05.112" v="7058" actId="2696"/>
        <pc:sldMkLst>
          <pc:docMk/>
          <pc:sldMk cId="3382337708" sldId="291"/>
        </pc:sldMkLst>
      </pc:sldChg>
      <pc:sldChg chg="addSp delSp modSp add mod ord delAnim modAnim">
        <pc:chgData name="Emma Randall" userId="83a31d641cd2b365" providerId="LiveId" clId="{9B3E9FF1-E654-484C-A995-681031C9E32A}" dt="2025-02-04T14:14:51.898" v="13438" actId="20577"/>
        <pc:sldMkLst>
          <pc:docMk/>
          <pc:sldMk cId="1044222493" sldId="292"/>
        </pc:sldMkLst>
        <pc:spChg chg="mod">
          <ac:chgData name="Emma Randall" userId="83a31d641cd2b365" providerId="LiveId" clId="{9B3E9FF1-E654-484C-A995-681031C9E32A}" dt="2025-02-04T14:10:30.907" v="13153" actId="20577"/>
          <ac:spMkLst>
            <pc:docMk/>
            <pc:sldMk cId="1044222493" sldId="292"/>
            <ac:spMk id="2" creationId="{65149EE1-7E9C-D004-CFC9-DAC2ACEC9080}"/>
          </ac:spMkLst>
        </pc:spChg>
        <pc:spChg chg="add mod">
          <ac:chgData name="Emma Randall" userId="83a31d641cd2b365" providerId="LiveId" clId="{9B3E9FF1-E654-484C-A995-681031C9E32A}" dt="2025-02-04T14:08:32.200" v="13067" actId="20577"/>
          <ac:spMkLst>
            <pc:docMk/>
            <pc:sldMk cId="1044222493" sldId="292"/>
            <ac:spMk id="6" creationId="{46289E65-D6A9-5121-1F1A-23A125959FD3}"/>
          </ac:spMkLst>
        </pc:spChg>
        <pc:spChg chg="del mod">
          <ac:chgData name="Emma Randall" userId="83a31d641cd2b365" providerId="LiveId" clId="{9B3E9FF1-E654-484C-A995-681031C9E32A}" dt="2025-02-04T14:00:28.774" v="12586" actId="478"/>
          <ac:spMkLst>
            <pc:docMk/>
            <pc:sldMk cId="1044222493" sldId="292"/>
            <ac:spMk id="8" creationId="{C4607CF4-6A97-09F4-869D-58EDC2FC92C9}"/>
          </ac:spMkLst>
        </pc:spChg>
        <pc:spChg chg="mod">
          <ac:chgData name="Emma Randall" userId="83a31d641cd2b365" providerId="LiveId" clId="{9B3E9FF1-E654-484C-A995-681031C9E32A}" dt="2025-02-04T14:13:18.884" v="13273" actId="1076"/>
          <ac:spMkLst>
            <pc:docMk/>
            <pc:sldMk cId="1044222493" sldId="292"/>
            <ac:spMk id="9" creationId="{20E28D8E-9CE0-1E5B-885A-EE9727D94B9A}"/>
          </ac:spMkLst>
        </pc:spChg>
        <pc:spChg chg="add del mod">
          <ac:chgData name="Emma Randall" userId="83a31d641cd2b365" providerId="LiveId" clId="{9B3E9FF1-E654-484C-A995-681031C9E32A}" dt="2025-02-04T13:28:26.679" v="12579"/>
          <ac:spMkLst>
            <pc:docMk/>
            <pc:sldMk cId="1044222493" sldId="292"/>
            <ac:spMk id="10" creationId="{28E19787-871F-E208-0878-E6F3B12F56FF}"/>
          </ac:spMkLst>
        </pc:spChg>
        <pc:spChg chg="add del mod">
          <ac:chgData name="Emma Randall" userId="83a31d641cd2b365" providerId="LiveId" clId="{9B3E9FF1-E654-484C-A995-681031C9E32A}" dt="2025-02-04T14:00:33.189" v="12587" actId="478"/>
          <ac:spMkLst>
            <pc:docMk/>
            <pc:sldMk cId="1044222493" sldId="292"/>
            <ac:spMk id="11" creationId="{06A33B5F-272A-0F62-BA43-7FB1FE409752}"/>
          </ac:spMkLst>
        </pc:spChg>
        <pc:spChg chg="add mod">
          <ac:chgData name="Emma Randall" userId="83a31d641cd2b365" providerId="LiveId" clId="{9B3E9FF1-E654-484C-A995-681031C9E32A}" dt="2025-02-04T14:12:12.978" v="13270" actId="20577"/>
          <ac:spMkLst>
            <pc:docMk/>
            <pc:sldMk cId="1044222493" sldId="292"/>
            <ac:spMk id="13" creationId="{D660E6B2-28E9-D9EE-D8AC-6EB3EB0DDB06}"/>
          </ac:spMkLst>
        </pc:spChg>
        <pc:spChg chg="add mod">
          <ac:chgData name="Emma Randall" userId="83a31d641cd2b365" providerId="LiveId" clId="{9B3E9FF1-E654-484C-A995-681031C9E32A}" dt="2025-02-04T14:14:51.898" v="13438" actId="20577"/>
          <ac:spMkLst>
            <pc:docMk/>
            <pc:sldMk cId="1044222493" sldId="292"/>
            <ac:spMk id="14" creationId="{74305FAC-D2C0-47B9-E7CB-EB7242A00E58}"/>
          </ac:spMkLst>
        </pc:spChg>
        <pc:spChg chg="del mod">
          <ac:chgData name="Emma Randall" userId="83a31d641cd2b365" providerId="LiveId" clId="{9B3E9FF1-E654-484C-A995-681031C9E32A}" dt="2025-02-04T11:50:41.174" v="9997" actId="478"/>
          <ac:spMkLst>
            <pc:docMk/>
            <pc:sldMk cId="1044222493" sldId="292"/>
            <ac:spMk id="17" creationId="{B578160C-63A1-BCFD-4854-651B010C7485}"/>
          </ac:spMkLst>
        </pc:spChg>
        <pc:picChg chg="add del mod">
          <ac:chgData name="Emma Randall" userId="83a31d641cd2b365" providerId="LiveId" clId="{9B3E9FF1-E654-484C-A995-681031C9E32A}" dt="2025-02-04T12:56:22.809" v="11735" actId="478"/>
          <ac:picMkLst>
            <pc:docMk/>
            <pc:sldMk cId="1044222493" sldId="292"/>
            <ac:picMk id="3" creationId="{C160041D-5B4D-4DC4-6E69-ABDE86B1AE70}"/>
          </ac:picMkLst>
        </pc:picChg>
        <pc:picChg chg="add del mod">
          <ac:chgData name="Emma Randall" userId="83a31d641cd2b365" providerId="LiveId" clId="{9B3E9FF1-E654-484C-A995-681031C9E32A}" dt="2025-02-04T12:56:37.840" v="11738" actId="478"/>
          <ac:picMkLst>
            <pc:docMk/>
            <pc:sldMk cId="1044222493" sldId="292"/>
            <ac:picMk id="4" creationId="{2C8057FF-405D-E222-AD75-035466EBEF46}"/>
          </ac:picMkLst>
        </pc:picChg>
        <pc:picChg chg="add del mod">
          <ac:chgData name="Emma Randall" userId="83a31d641cd2b365" providerId="LiveId" clId="{9B3E9FF1-E654-484C-A995-681031C9E32A}" dt="2025-02-04T12:56:47.062" v="11741" actId="478"/>
          <ac:picMkLst>
            <pc:docMk/>
            <pc:sldMk cId="1044222493" sldId="292"/>
            <ac:picMk id="5" creationId="{517C105C-0E06-E932-2721-16BAE393EE29}"/>
          </ac:picMkLst>
        </pc:picChg>
        <pc:picChg chg="add del mod">
          <ac:chgData name="Emma Randall" userId="83a31d641cd2b365" providerId="LiveId" clId="{9B3E9FF1-E654-484C-A995-681031C9E32A}" dt="2025-02-04T13:27:49.624" v="12494" actId="478"/>
          <ac:picMkLst>
            <pc:docMk/>
            <pc:sldMk cId="1044222493" sldId="292"/>
            <ac:picMk id="12" creationId="{2FC61F80-0285-7675-2E03-1F01873D3CAC}"/>
          </ac:picMkLst>
        </pc:picChg>
      </pc:sldChg>
      <pc:sldChg chg="new del">
        <pc:chgData name="Emma Randall" userId="83a31d641cd2b365" providerId="LiveId" clId="{9B3E9FF1-E654-484C-A995-681031C9E32A}" dt="2025-02-02T19:08:58.127" v="7062" actId="2696"/>
        <pc:sldMkLst>
          <pc:docMk/>
          <pc:sldMk cId="3496527927" sldId="293"/>
        </pc:sldMkLst>
      </pc:sldChg>
      <pc:sldChg chg="delSp modSp add mod">
        <pc:chgData name="Emma Randall" userId="83a31d641cd2b365" providerId="LiveId" clId="{9B3E9FF1-E654-484C-A995-681031C9E32A}" dt="2025-02-02T19:09:09.333" v="7091" actId="20577"/>
        <pc:sldMkLst>
          <pc:docMk/>
          <pc:sldMk cId="3067415730" sldId="294"/>
        </pc:sldMkLst>
        <pc:spChg chg="mod">
          <ac:chgData name="Emma Randall" userId="83a31d641cd2b365" providerId="LiveId" clId="{9B3E9FF1-E654-484C-A995-681031C9E32A}" dt="2025-02-02T19:09:09.333" v="7091" actId="20577"/>
          <ac:spMkLst>
            <pc:docMk/>
            <pc:sldMk cId="3067415730" sldId="294"/>
            <ac:spMk id="3" creationId="{6CFA372F-1BB2-235E-1EB7-6989211F8EA2}"/>
          </ac:spMkLst>
        </pc:spChg>
      </pc:sldChg>
      <pc:sldChg chg="addSp delSp modSp new mod">
        <pc:chgData name="Emma Randall" userId="83a31d641cd2b365" providerId="LiveId" clId="{9B3E9FF1-E654-484C-A995-681031C9E32A}" dt="2025-02-04T10:35:42.536" v="8904"/>
        <pc:sldMkLst>
          <pc:docMk/>
          <pc:sldMk cId="3157414918" sldId="295"/>
        </pc:sldMkLst>
        <pc:spChg chg="mod">
          <ac:chgData name="Emma Randall" userId="83a31d641cd2b365" providerId="LiveId" clId="{9B3E9FF1-E654-484C-A995-681031C9E32A}" dt="2025-02-04T10:35:36.818" v="8885" actId="20577"/>
          <ac:spMkLst>
            <pc:docMk/>
            <pc:sldMk cId="3157414918" sldId="295"/>
            <ac:spMk id="2" creationId="{A0FA67C6-164D-77F7-0E3E-D239586862FD}"/>
          </ac:spMkLst>
        </pc:spChg>
        <pc:spChg chg="mod">
          <ac:chgData name="Emma Randall" userId="83a31d641cd2b365" providerId="LiveId" clId="{9B3E9FF1-E654-484C-A995-681031C9E32A}" dt="2025-02-04T10:35:42.536" v="8904"/>
          <ac:spMkLst>
            <pc:docMk/>
            <pc:sldMk cId="3157414918" sldId="295"/>
            <ac:spMk id="3" creationId="{C6540D7E-A80A-5905-A8D8-DB35DA05823E}"/>
          </ac:spMkLst>
        </pc:spChg>
        <pc:picChg chg="add mod">
          <ac:chgData name="Emma Randall" userId="83a31d641cd2b365" providerId="LiveId" clId="{9B3E9FF1-E654-484C-A995-681031C9E32A}" dt="2025-02-02T19:57:59.595" v="8581" actId="14861"/>
          <ac:picMkLst>
            <pc:docMk/>
            <pc:sldMk cId="3157414918" sldId="295"/>
            <ac:picMk id="8" creationId="{15445286-D724-4D6F-48BC-668863D2095B}"/>
          </ac:picMkLst>
        </pc:picChg>
        <pc:picChg chg="add mod">
          <ac:chgData name="Emma Randall" userId="83a31d641cd2b365" providerId="LiveId" clId="{9B3E9FF1-E654-484C-A995-681031C9E32A}" dt="2025-02-02T19:58:24.916" v="8599" actId="14100"/>
          <ac:picMkLst>
            <pc:docMk/>
            <pc:sldMk cId="3157414918" sldId="295"/>
            <ac:picMk id="10" creationId="{E99831DB-112A-5CC6-3A67-973B1EDAF961}"/>
          </ac:picMkLst>
        </pc:picChg>
        <pc:picChg chg="add mod">
          <ac:chgData name="Emma Randall" userId="83a31d641cd2b365" providerId="LiveId" clId="{9B3E9FF1-E654-484C-A995-681031C9E32A}" dt="2025-02-02T19:58:06.874" v="8590" actId="14861"/>
          <ac:picMkLst>
            <pc:docMk/>
            <pc:sldMk cId="3157414918" sldId="295"/>
            <ac:picMk id="12" creationId="{12310968-D12A-BBBE-D6E0-9947E699F270}"/>
          </ac:picMkLst>
        </pc:picChg>
        <pc:picChg chg="add mod">
          <ac:chgData name="Emma Randall" userId="83a31d641cd2b365" providerId="LiveId" clId="{9B3E9FF1-E654-484C-A995-681031C9E32A}" dt="2025-02-02T19:58:10.799" v="8597" actId="14861"/>
          <ac:picMkLst>
            <pc:docMk/>
            <pc:sldMk cId="3157414918" sldId="295"/>
            <ac:picMk id="14" creationId="{2617B841-879F-6D90-E058-877F564C1AAC}"/>
          </ac:picMkLst>
        </pc:picChg>
        <pc:picChg chg="add mod">
          <ac:chgData name="Emma Randall" userId="83a31d641cd2b365" providerId="LiveId" clId="{9B3E9FF1-E654-484C-A995-681031C9E32A}" dt="2025-02-02T19:57:43.901" v="8577" actId="14861"/>
          <ac:picMkLst>
            <pc:docMk/>
            <pc:sldMk cId="3157414918" sldId="295"/>
            <ac:picMk id="15" creationId="{0390D6D9-C999-F393-E987-CB2FF2BE0CC9}"/>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7"/>
    </mc:Choice>
    <mc:Fallback>
      <c:style val="7"/>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dirty="0"/>
              <a:t>Exercise</a:t>
            </a:r>
            <a:r>
              <a:rPr lang="en-GB" baseline="0" dirty="0"/>
              <a:t> Booklet Programme (PRE)</a:t>
            </a:r>
            <a:endParaRPr lang="en-GB"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barChart>
        <c:barDir val="col"/>
        <c:grouping val="clustered"/>
        <c:varyColors val="0"/>
        <c:ser>
          <c:idx val="0"/>
          <c:order val="0"/>
          <c:tx>
            <c:strRef>
              <c:f>Sheet1!$B$1</c:f>
              <c:strCache>
                <c:ptCount val="1"/>
                <c:pt idx="0">
                  <c:v>YES</c:v>
                </c:pt>
              </c:strCache>
            </c:strRef>
          </c:tx>
          <c:spPr>
            <a:solidFill>
              <a:schemeClr val="accent5">
                <a:shade val="76000"/>
              </a:schemeClr>
            </a:solidFill>
            <a:ln>
              <a:noFill/>
            </a:ln>
            <a:effectLst/>
          </c:spPr>
          <c:invertIfNegative val="0"/>
          <c:dPt>
            <c:idx val="0"/>
            <c:invertIfNegative val="0"/>
            <c:bubble3D val="0"/>
            <c:extLst>
              <c:ext xmlns:c16="http://schemas.microsoft.com/office/drawing/2014/chart" uri="{C3380CC4-5D6E-409C-BE32-E72D297353CC}">
                <c16:uniqueId val="{00000003-C03A-4577-932E-85961EF5C2C8}"/>
              </c:ext>
            </c:extLst>
          </c:dPt>
          <c:cat>
            <c:strRef>
              <c:f>Sheet1!$A$2:$A$5</c:f>
              <c:strCache>
                <c:ptCount val="4"/>
                <c:pt idx="0">
                  <c:v>Question 1 </c:v>
                </c:pt>
                <c:pt idx="1">
                  <c:v>Question 2</c:v>
                </c:pt>
                <c:pt idx="2">
                  <c:v>Question 3</c:v>
                </c:pt>
                <c:pt idx="3">
                  <c:v>Question 4</c:v>
                </c:pt>
              </c:strCache>
            </c:strRef>
          </c:cat>
          <c:val>
            <c:numRef>
              <c:f>Sheet1!$B$2:$B$5</c:f>
              <c:numCache>
                <c:formatCode>General</c:formatCode>
                <c:ptCount val="4"/>
                <c:pt idx="0">
                  <c:v>1</c:v>
                </c:pt>
                <c:pt idx="1">
                  <c:v>1</c:v>
                </c:pt>
                <c:pt idx="2">
                  <c:v>1</c:v>
                </c:pt>
                <c:pt idx="3">
                  <c:v>1</c:v>
                </c:pt>
              </c:numCache>
            </c:numRef>
          </c:val>
          <c:extLst>
            <c:ext xmlns:c16="http://schemas.microsoft.com/office/drawing/2014/chart" uri="{C3380CC4-5D6E-409C-BE32-E72D297353CC}">
              <c16:uniqueId val="{00000000-C03A-4577-932E-85961EF5C2C8}"/>
            </c:ext>
          </c:extLst>
        </c:ser>
        <c:ser>
          <c:idx val="1"/>
          <c:order val="1"/>
          <c:tx>
            <c:strRef>
              <c:f>Sheet1!$C$1</c:f>
              <c:strCache>
                <c:ptCount val="1"/>
                <c:pt idx="0">
                  <c:v>NO</c:v>
                </c:pt>
              </c:strCache>
            </c:strRef>
          </c:tx>
          <c:spPr>
            <a:solidFill>
              <a:schemeClr val="accent5">
                <a:tint val="77000"/>
              </a:schemeClr>
            </a:solidFill>
            <a:ln>
              <a:noFill/>
            </a:ln>
            <a:effectLst/>
          </c:spPr>
          <c:invertIfNegative val="0"/>
          <c:cat>
            <c:strRef>
              <c:f>Sheet1!$A$2:$A$5</c:f>
              <c:strCache>
                <c:ptCount val="4"/>
                <c:pt idx="0">
                  <c:v>Question 1 </c:v>
                </c:pt>
                <c:pt idx="1">
                  <c:v>Question 2</c:v>
                </c:pt>
                <c:pt idx="2">
                  <c:v>Question 3</c:v>
                </c:pt>
                <c:pt idx="3">
                  <c:v>Question 4</c:v>
                </c:pt>
              </c:strCache>
            </c:strRef>
          </c:cat>
          <c:val>
            <c:numRef>
              <c:f>Sheet1!$C$2:$C$5</c:f>
              <c:numCache>
                <c:formatCode>General</c:formatCode>
                <c:ptCount val="4"/>
                <c:pt idx="0">
                  <c:v>4</c:v>
                </c:pt>
                <c:pt idx="1">
                  <c:v>4</c:v>
                </c:pt>
                <c:pt idx="2">
                  <c:v>4</c:v>
                </c:pt>
                <c:pt idx="3">
                  <c:v>4</c:v>
                </c:pt>
              </c:numCache>
            </c:numRef>
          </c:val>
          <c:extLst>
            <c:ext xmlns:c16="http://schemas.microsoft.com/office/drawing/2014/chart" uri="{C3380CC4-5D6E-409C-BE32-E72D297353CC}">
              <c16:uniqueId val="{00000001-C03A-4577-932E-85961EF5C2C8}"/>
            </c:ext>
          </c:extLst>
        </c:ser>
        <c:dLbls>
          <c:showLegendKey val="0"/>
          <c:showVal val="0"/>
          <c:showCatName val="0"/>
          <c:showSerName val="0"/>
          <c:showPercent val="0"/>
          <c:showBubbleSize val="0"/>
        </c:dLbls>
        <c:gapWidth val="219"/>
        <c:overlap val="-27"/>
        <c:axId val="1526803168"/>
        <c:axId val="1526802208"/>
      </c:barChart>
      <c:catAx>
        <c:axId val="15268031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526802208"/>
        <c:crosses val="autoZero"/>
        <c:auto val="1"/>
        <c:lblAlgn val="ctr"/>
        <c:lblOffset val="100"/>
        <c:noMultiLvlLbl val="0"/>
      </c:catAx>
      <c:valAx>
        <c:axId val="152680220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52680316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7"/>
    </mc:Choice>
    <mc:Fallback>
      <c:style val="7"/>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862" b="0" i="0" u="none" strike="noStrike" kern="1200" spc="0" baseline="0">
                <a:solidFill>
                  <a:srgbClr val="543E34">
                    <a:lumMod val="65000"/>
                    <a:lumOff val="35000"/>
                  </a:srgbClr>
                </a:solidFill>
                <a:latin typeface="+mn-lt"/>
                <a:ea typeface="+mn-ea"/>
                <a:cs typeface="+mn-cs"/>
              </a:defRPr>
            </a:pPr>
            <a:r>
              <a:rPr lang="en-GB" sz="1862" b="0" i="0" u="none" strike="noStrike" kern="1200" spc="0" baseline="0" dirty="0">
                <a:solidFill>
                  <a:srgbClr val="543E34">
                    <a:lumMod val="65000"/>
                    <a:lumOff val="35000"/>
                  </a:srgbClr>
                </a:solidFill>
              </a:rPr>
              <a:t>Exercise Booklet Programme (POST)</a:t>
            </a:r>
          </a:p>
          <a:p>
            <a:pPr marL="0" marR="0" lvl="0" indent="0" algn="ctr" defTabSz="914400" rtl="0" eaLnBrk="1" fontAlgn="auto" latinLnBrk="0" hangingPunct="1">
              <a:lnSpc>
                <a:spcPct val="100000"/>
              </a:lnSpc>
              <a:spcBef>
                <a:spcPts val="0"/>
              </a:spcBef>
              <a:spcAft>
                <a:spcPts val="0"/>
              </a:spcAft>
              <a:buClrTx/>
              <a:buSzTx/>
              <a:buFontTx/>
              <a:buNone/>
              <a:tabLst/>
              <a:defRPr>
                <a:solidFill>
                  <a:srgbClr val="543E34">
                    <a:lumMod val="65000"/>
                    <a:lumOff val="35000"/>
                  </a:srgbClr>
                </a:solidFill>
              </a:defRPr>
            </a:pPr>
            <a:endParaRPr lang="en-GB" dirty="0"/>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862" b="0" i="0" u="none" strike="noStrike" kern="1200" spc="0" baseline="0">
              <a:solidFill>
                <a:srgbClr val="543E34">
                  <a:lumMod val="65000"/>
                  <a:lumOff val="35000"/>
                </a:srgb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YES</c:v>
                </c:pt>
              </c:strCache>
            </c:strRef>
          </c:tx>
          <c:spPr>
            <a:solidFill>
              <a:schemeClr val="accent5">
                <a:shade val="76000"/>
              </a:schemeClr>
            </a:solidFill>
            <a:ln>
              <a:noFill/>
            </a:ln>
            <a:effectLst/>
          </c:spPr>
          <c:invertIfNegative val="0"/>
          <c:cat>
            <c:strRef>
              <c:f>Sheet1!$A$2:$A$5</c:f>
              <c:strCache>
                <c:ptCount val="4"/>
                <c:pt idx="0">
                  <c:v>Question 1 </c:v>
                </c:pt>
                <c:pt idx="1">
                  <c:v>Question 2</c:v>
                </c:pt>
                <c:pt idx="2">
                  <c:v>Question 3</c:v>
                </c:pt>
                <c:pt idx="3">
                  <c:v>Question 4</c:v>
                </c:pt>
              </c:strCache>
            </c:strRef>
          </c:cat>
          <c:val>
            <c:numRef>
              <c:f>Sheet1!$B$2:$B$5</c:f>
              <c:numCache>
                <c:formatCode>General</c:formatCode>
                <c:ptCount val="4"/>
                <c:pt idx="0">
                  <c:v>5</c:v>
                </c:pt>
                <c:pt idx="1">
                  <c:v>5</c:v>
                </c:pt>
                <c:pt idx="2">
                  <c:v>5</c:v>
                </c:pt>
                <c:pt idx="3">
                  <c:v>4</c:v>
                </c:pt>
              </c:numCache>
            </c:numRef>
          </c:val>
          <c:extLst>
            <c:ext xmlns:c16="http://schemas.microsoft.com/office/drawing/2014/chart" uri="{C3380CC4-5D6E-409C-BE32-E72D297353CC}">
              <c16:uniqueId val="{00000000-C03A-4577-932E-85961EF5C2C8}"/>
            </c:ext>
          </c:extLst>
        </c:ser>
        <c:ser>
          <c:idx val="1"/>
          <c:order val="1"/>
          <c:tx>
            <c:strRef>
              <c:f>Sheet1!$C$1</c:f>
              <c:strCache>
                <c:ptCount val="1"/>
                <c:pt idx="0">
                  <c:v>NO</c:v>
                </c:pt>
              </c:strCache>
            </c:strRef>
          </c:tx>
          <c:spPr>
            <a:solidFill>
              <a:schemeClr val="accent5">
                <a:tint val="77000"/>
              </a:schemeClr>
            </a:solidFill>
            <a:ln>
              <a:noFill/>
            </a:ln>
            <a:effectLst/>
          </c:spPr>
          <c:invertIfNegative val="0"/>
          <c:cat>
            <c:strRef>
              <c:f>Sheet1!$A$2:$A$5</c:f>
              <c:strCache>
                <c:ptCount val="4"/>
                <c:pt idx="0">
                  <c:v>Question 1 </c:v>
                </c:pt>
                <c:pt idx="1">
                  <c:v>Question 2</c:v>
                </c:pt>
                <c:pt idx="2">
                  <c:v>Question 3</c:v>
                </c:pt>
                <c:pt idx="3">
                  <c:v>Question 4</c:v>
                </c:pt>
              </c:strCache>
            </c:strRef>
          </c:cat>
          <c:val>
            <c:numRef>
              <c:f>Sheet1!$C$2:$C$5</c:f>
              <c:numCache>
                <c:formatCode>General</c:formatCode>
                <c:ptCount val="4"/>
                <c:pt idx="0">
                  <c:v>0</c:v>
                </c:pt>
                <c:pt idx="1">
                  <c:v>0</c:v>
                </c:pt>
                <c:pt idx="2">
                  <c:v>0</c:v>
                </c:pt>
                <c:pt idx="3">
                  <c:v>1</c:v>
                </c:pt>
              </c:numCache>
            </c:numRef>
          </c:val>
          <c:extLst>
            <c:ext xmlns:c16="http://schemas.microsoft.com/office/drawing/2014/chart" uri="{C3380CC4-5D6E-409C-BE32-E72D297353CC}">
              <c16:uniqueId val="{00000001-C03A-4577-932E-85961EF5C2C8}"/>
            </c:ext>
          </c:extLst>
        </c:ser>
        <c:dLbls>
          <c:showLegendKey val="0"/>
          <c:showVal val="0"/>
          <c:showCatName val="0"/>
          <c:showSerName val="0"/>
          <c:showPercent val="0"/>
          <c:showBubbleSize val="0"/>
        </c:dLbls>
        <c:gapWidth val="219"/>
        <c:overlap val="-27"/>
        <c:axId val="1526803168"/>
        <c:axId val="1526802208"/>
      </c:barChart>
      <c:catAx>
        <c:axId val="15268031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526802208"/>
        <c:crosses val="autoZero"/>
        <c:auto val="1"/>
        <c:lblAlgn val="ctr"/>
        <c:lblOffset val="100"/>
        <c:noMultiLvlLbl val="0"/>
      </c:catAx>
      <c:valAx>
        <c:axId val="152680220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52680316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8">
  <a:schemeClr val="accent5"/>
</cs:colorStyle>
</file>

<file path=ppt/charts/colors2.xml><?xml version="1.0" encoding="utf-8"?>
<cs:colorStyle xmlns:cs="http://schemas.microsoft.com/office/drawing/2012/chartStyle" xmlns:a="http://schemas.openxmlformats.org/drawingml/2006/main" meth="withinLinear" id="18">
  <a:schemeClr val="accent5"/>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661CCF-E31F-4418-B752-99869E75A6CE}" type="doc">
      <dgm:prSet loTypeId="urn:microsoft.com/office/officeart/2005/8/layout/process4" loCatId="process" qsTypeId="urn:microsoft.com/office/officeart/2005/8/quickstyle/simple2" qsCatId="simple" csTypeId="urn:microsoft.com/office/officeart/2005/8/colors/accent2_2" csCatId="accent2" phldr="1"/>
      <dgm:spPr/>
      <dgm:t>
        <a:bodyPr/>
        <a:lstStyle/>
        <a:p>
          <a:endParaRPr lang="en-US"/>
        </a:p>
      </dgm:t>
    </dgm:pt>
    <dgm:pt modelId="{9EF40625-87C3-4E72-AA92-2C7A4DFE1A48}">
      <dgm:prSet custT="1"/>
      <dgm:spPr/>
      <dgm:t>
        <a:bodyPr/>
        <a:lstStyle/>
        <a:p>
          <a:r>
            <a:rPr lang="en-GB" sz="1800" dirty="0"/>
            <a:t>NICE Guidelines (2023) says stroke survivors should receive ‘rehabilitation for at least 3 hours a day’. The exercise booklet ensures patients can learn and follow exercises in their own time which aids recovery, without needing assistance present. </a:t>
          </a:r>
          <a:endParaRPr lang="en-US" sz="1800" dirty="0"/>
        </a:p>
      </dgm:t>
    </dgm:pt>
    <dgm:pt modelId="{F0245184-88AD-4958-AFB3-AF527CE4151B}" type="parTrans" cxnId="{98AA0CFF-DC94-4982-AE9E-2110568275D9}">
      <dgm:prSet/>
      <dgm:spPr/>
      <dgm:t>
        <a:bodyPr/>
        <a:lstStyle/>
        <a:p>
          <a:endParaRPr lang="en-US"/>
        </a:p>
      </dgm:t>
    </dgm:pt>
    <dgm:pt modelId="{70578108-2DA5-4A4B-BEA1-363FAD1C76A4}" type="sibTrans" cxnId="{98AA0CFF-DC94-4982-AE9E-2110568275D9}">
      <dgm:prSet/>
      <dgm:spPr/>
      <dgm:t>
        <a:bodyPr/>
        <a:lstStyle/>
        <a:p>
          <a:endParaRPr lang="en-US"/>
        </a:p>
      </dgm:t>
    </dgm:pt>
    <dgm:pt modelId="{9B025406-8635-4E86-80C2-634722FEC766}">
      <dgm:prSet custT="1"/>
      <dgm:spPr/>
      <dgm:t>
        <a:bodyPr/>
        <a:lstStyle/>
        <a:p>
          <a:r>
            <a:rPr lang="en-GB" sz="1800" dirty="0"/>
            <a:t>Rehabilitation care is encouraged to continue once leaving hospital (NICE 2023) so the introduction of the exercise booklet helps support patients and their relatives when discharged from hospital as well.  </a:t>
          </a:r>
          <a:endParaRPr lang="en-US" sz="1800" dirty="0"/>
        </a:p>
      </dgm:t>
    </dgm:pt>
    <dgm:pt modelId="{041B8ABC-DF1E-4D0B-808A-CF3442404C0F}" type="parTrans" cxnId="{41275F09-0DAC-489F-94C3-3A45C6C4D618}">
      <dgm:prSet/>
      <dgm:spPr/>
      <dgm:t>
        <a:bodyPr/>
        <a:lstStyle/>
        <a:p>
          <a:endParaRPr lang="en-US"/>
        </a:p>
      </dgm:t>
    </dgm:pt>
    <dgm:pt modelId="{BA1278C9-FD70-4E8B-8F99-026EC649FD99}" type="sibTrans" cxnId="{41275F09-0DAC-489F-94C3-3A45C6C4D618}">
      <dgm:prSet/>
      <dgm:spPr/>
      <dgm:t>
        <a:bodyPr/>
        <a:lstStyle/>
        <a:p>
          <a:endParaRPr lang="en-US"/>
        </a:p>
      </dgm:t>
    </dgm:pt>
    <dgm:pt modelId="{D6C479D9-2531-4FA4-BA66-E65CB71F8B79}">
      <dgm:prSet custT="1"/>
      <dgm:spPr/>
      <dgm:t>
        <a:bodyPr/>
        <a:lstStyle/>
        <a:p>
          <a:r>
            <a:rPr lang="en-GB" sz="1800" dirty="0"/>
            <a:t>The Chartered Society of Physiotherapy (2025) has set a strategy which overall ensures accountability which governs my practice as a Therapy Assistant Practitioner. This is also supported by the Code of Conduct NHS Wales (2023) to ‘promote and maintain the delivery of high quality care to service users’ by using the exercise booklet as a tool to educate and aid recovery.      </a:t>
          </a:r>
          <a:endParaRPr lang="en-US" sz="1800" dirty="0"/>
        </a:p>
      </dgm:t>
    </dgm:pt>
    <dgm:pt modelId="{14228730-5581-4155-91E3-B5F0F807EC69}" type="parTrans" cxnId="{7D89149C-FE59-48AA-B43B-FA441BEEE13D}">
      <dgm:prSet/>
      <dgm:spPr/>
      <dgm:t>
        <a:bodyPr/>
        <a:lstStyle/>
        <a:p>
          <a:endParaRPr lang="en-US"/>
        </a:p>
      </dgm:t>
    </dgm:pt>
    <dgm:pt modelId="{40C8FE62-79F6-4997-8576-BCE8F3B2CC2D}" type="sibTrans" cxnId="{7D89149C-FE59-48AA-B43B-FA441BEEE13D}">
      <dgm:prSet/>
      <dgm:spPr/>
      <dgm:t>
        <a:bodyPr/>
        <a:lstStyle/>
        <a:p>
          <a:endParaRPr lang="en-US"/>
        </a:p>
      </dgm:t>
    </dgm:pt>
    <dgm:pt modelId="{579EE102-D2EA-4E65-879C-677015E25C3B}" type="pres">
      <dgm:prSet presAssocID="{75661CCF-E31F-4418-B752-99869E75A6CE}" presName="Name0" presStyleCnt="0">
        <dgm:presLayoutVars>
          <dgm:dir/>
          <dgm:animLvl val="lvl"/>
          <dgm:resizeHandles val="exact"/>
        </dgm:presLayoutVars>
      </dgm:prSet>
      <dgm:spPr/>
    </dgm:pt>
    <dgm:pt modelId="{1B5F475F-9B66-4205-ADBC-7EF4C1EB90EB}" type="pres">
      <dgm:prSet presAssocID="{D6C479D9-2531-4FA4-BA66-E65CB71F8B79}" presName="boxAndChildren" presStyleCnt="0"/>
      <dgm:spPr/>
    </dgm:pt>
    <dgm:pt modelId="{38ACA531-A83D-4859-B29C-5ACBA4C3AA1B}" type="pres">
      <dgm:prSet presAssocID="{D6C479D9-2531-4FA4-BA66-E65CB71F8B79}" presName="parentTextBox" presStyleLbl="node1" presStyleIdx="0" presStyleCnt="3"/>
      <dgm:spPr/>
    </dgm:pt>
    <dgm:pt modelId="{252EC3FA-12D3-4B6D-A61D-2B736FC35492}" type="pres">
      <dgm:prSet presAssocID="{BA1278C9-FD70-4E8B-8F99-026EC649FD99}" presName="sp" presStyleCnt="0"/>
      <dgm:spPr/>
    </dgm:pt>
    <dgm:pt modelId="{B0C0BCA2-EFE5-40BF-809E-9A582AC38F59}" type="pres">
      <dgm:prSet presAssocID="{9B025406-8635-4E86-80C2-634722FEC766}" presName="arrowAndChildren" presStyleCnt="0"/>
      <dgm:spPr/>
    </dgm:pt>
    <dgm:pt modelId="{13AE38A2-3D30-410F-84AB-AAAD71F30901}" type="pres">
      <dgm:prSet presAssocID="{9B025406-8635-4E86-80C2-634722FEC766}" presName="parentTextArrow" presStyleLbl="node1" presStyleIdx="1" presStyleCnt="3"/>
      <dgm:spPr/>
    </dgm:pt>
    <dgm:pt modelId="{FEBC19A2-7D28-48AA-92E1-C256F3CBEB2B}" type="pres">
      <dgm:prSet presAssocID="{70578108-2DA5-4A4B-BEA1-363FAD1C76A4}" presName="sp" presStyleCnt="0"/>
      <dgm:spPr/>
    </dgm:pt>
    <dgm:pt modelId="{66FCC50F-F141-4C6B-B253-84FA1E4F263E}" type="pres">
      <dgm:prSet presAssocID="{9EF40625-87C3-4E72-AA92-2C7A4DFE1A48}" presName="arrowAndChildren" presStyleCnt="0"/>
      <dgm:spPr/>
    </dgm:pt>
    <dgm:pt modelId="{8C0DB6D9-40A0-459A-A969-BD5F0138C212}" type="pres">
      <dgm:prSet presAssocID="{9EF40625-87C3-4E72-AA92-2C7A4DFE1A48}" presName="parentTextArrow" presStyleLbl="node1" presStyleIdx="2" presStyleCnt="3"/>
      <dgm:spPr/>
    </dgm:pt>
  </dgm:ptLst>
  <dgm:cxnLst>
    <dgm:cxn modelId="{41275F09-0DAC-489F-94C3-3A45C6C4D618}" srcId="{75661CCF-E31F-4418-B752-99869E75A6CE}" destId="{9B025406-8635-4E86-80C2-634722FEC766}" srcOrd="1" destOrd="0" parTransId="{041B8ABC-DF1E-4D0B-808A-CF3442404C0F}" sibTransId="{BA1278C9-FD70-4E8B-8F99-026EC649FD99}"/>
    <dgm:cxn modelId="{D8D4005F-6F56-4BF9-9932-D6D438409508}" type="presOf" srcId="{D6C479D9-2531-4FA4-BA66-E65CB71F8B79}" destId="{38ACA531-A83D-4859-B29C-5ACBA4C3AA1B}" srcOrd="0" destOrd="0" presId="urn:microsoft.com/office/officeart/2005/8/layout/process4"/>
    <dgm:cxn modelId="{77E1D178-AFB6-4BC5-AB31-DEE1D91E4B87}" type="presOf" srcId="{9B025406-8635-4E86-80C2-634722FEC766}" destId="{13AE38A2-3D30-410F-84AB-AAAD71F30901}" srcOrd="0" destOrd="0" presId="urn:microsoft.com/office/officeart/2005/8/layout/process4"/>
    <dgm:cxn modelId="{7D89149C-FE59-48AA-B43B-FA441BEEE13D}" srcId="{75661CCF-E31F-4418-B752-99869E75A6CE}" destId="{D6C479D9-2531-4FA4-BA66-E65CB71F8B79}" srcOrd="2" destOrd="0" parTransId="{14228730-5581-4155-91E3-B5F0F807EC69}" sibTransId="{40C8FE62-79F6-4997-8576-BCE8F3B2CC2D}"/>
    <dgm:cxn modelId="{E79F7CBD-7DCC-45C1-8F44-7035ACA06B57}" type="presOf" srcId="{75661CCF-E31F-4418-B752-99869E75A6CE}" destId="{579EE102-D2EA-4E65-879C-677015E25C3B}" srcOrd="0" destOrd="0" presId="urn:microsoft.com/office/officeart/2005/8/layout/process4"/>
    <dgm:cxn modelId="{622FD4CA-C770-4CF8-876E-24980E917DD4}" type="presOf" srcId="{9EF40625-87C3-4E72-AA92-2C7A4DFE1A48}" destId="{8C0DB6D9-40A0-459A-A969-BD5F0138C212}" srcOrd="0" destOrd="0" presId="urn:microsoft.com/office/officeart/2005/8/layout/process4"/>
    <dgm:cxn modelId="{98AA0CFF-DC94-4982-AE9E-2110568275D9}" srcId="{75661CCF-E31F-4418-B752-99869E75A6CE}" destId="{9EF40625-87C3-4E72-AA92-2C7A4DFE1A48}" srcOrd="0" destOrd="0" parTransId="{F0245184-88AD-4958-AFB3-AF527CE4151B}" sibTransId="{70578108-2DA5-4A4B-BEA1-363FAD1C76A4}"/>
    <dgm:cxn modelId="{8E98FD8F-FC90-4E61-84E2-BFD7A0FC4926}" type="presParOf" srcId="{579EE102-D2EA-4E65-879C-677015E25C3B}" destId="{1B5F475F-9B66-4205-ADBC-7EF4C1EB90EB}" srcOrd="0" destOrd="0" presId="urn:microsoft.com/office/officeart/2005/8/layout/process4"/>
    <dgm:cxn modelId="{EDFAABBC-8074-440B-826D-4496576CA931}" type="presParOf" srcId="{1B5F475F-9B66-4205-ADBC-7EF4C1EB90EB}" destId="{38ACA531-A83D-4859-B29C-5ACBA4C3AA1B}" srcOrd="0" destOrd="0" presId="urn:microsoft.com/office/officeart/2005/8/layout/process4"/>
    <dgm:cxn modelId="{39F582FE-DF2D-4266-A710-67308CEEB719}" type="presParOf" srcId="{579EE102-D2EA-4E65-879C-677015E25C3B}" destId="{252EC3FA-12D3-4B6D-A61D-2B736FC35492}" srcOrd="1" destOrd="0" presId="urn:microsoft.com/office/officeart/2005/8/layout/process4"/>
    <dgm:cxn modelId="{BE80E000-E2F6-4D11-BB0F-3E09F31CA977}" type="presParOf" srcId="{579EE102-D2EA-4E65-879C-677015E25C3B}" destId="{B0C0BCA2-EFE5-40BF-809E-9A582AC38F59}" srcOrd="2" destOrd="0" presId="urn:microsoft.com/office/officeart/2005/8/layout/process4"/>
    <dgm:cxn modelId="{3EF1BE44-30D9-4FD5-A3C8-4544C70163BE}" type="presParOf" srcId="{B0C0BCA2-EFE5-40BF-809E-9A582AC38F59}" destId="{13AE38A2-3D30-410F-84AB-AAAD71F30901}" srcOrd="0" destOrd="0" presId="urn:microsoft.com/office/officeart/2005/8/layout/process4"/>
    <dgm:cxn modelId="{9A0E722B-0F99-4E25-830A-5C8B2CD7BA48}" type="presParOf" srcId="{579EE102-D2EA-4E65-879C-677015E25C3B}" destId="{FEBC19A2-7D28-48AA-92E1-C256F3CBEB2B}" srcOrd="3" destOrd="0" presId="urn:microsoft.com/office/officeart/2005/8/layout/process4"/>
    <dgm:cxn modelId="{558D427B-53D2-4E98-B6B4-38C76AC3BD5D}" type="presParOf" srcId="{579EE102-D2EA-4E65-879C-677015E25C3B}" destId="{66FCC50F-F141-4C6B-B253-84FA1E4F263E}" srcOrd="4" destOrd="0" presId="urn:microsoft.com/office/officeart/2005/8/layout/process4"/>
    <dgm:cxn modelId="{D9338CB2-6D6D-4A6B-9EC3-0E57835A2A08}" type="presParOf" srcId="{66FCC50F-F141-4C6B-B253-84FA1E4F263E}" destId="{8C0DB6D9-40A0-459A-A969-BD5F0138C21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CA531-A83D-4859-B29C-5ACBA4C3AA1B}">
      <dsp:nvSpPr>
        <dsp:cNvPr id="0" name=""/>
        <dsp:cNvSpPr/>
      </dsp:nvSpPr>
      <dsp:spPr>
        <a:xfrm>
          <a:off x="0" y="4539408"/>
          <a:ext cx="7547387" cy="148993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The Chartered Society of Physiotherapy (2025) has set a strategy which overall ensures accountability which governs my practice as a Therapy Assistant Practitioner. This is also supported by the Code of Conduct NHS Wales (2023) to ‘promote and maintain the delivery of high quality care to service users’ by using the exercise booklet as a tool to educate and aid recovery.      </a:t>
          </a:r>
          <a:endParaRPr lang="en-US" sz="1800" kern="1200" dirty="0"/>
        </a:p>
      </dsp:txBody>
      <dsp:txXfrm>
        <a:off x="0" y="4539408"/>
        <a:ext cx="7547387" cy="1489935"/>
      </dsp:txXfrm>
    </dsp:sp>
    <dsp:sp modelId="{13AE38A2-3D30-410F-84AB-AAAD71F30901}">
      <dsp:nvSpPr>
        <dsp:cNvPr id="0" name=""/>
        <dsp:cNvSpPr/>
      </dsp:nvSpPr>
      <dsp:spPr>
        <a:xfrm rot="10800000">
          <a:off x="0" y="2270237"/>
          <a:ext cx="7547387" cy="2291520"/>
        </a:xfrm>
        <a:prstGeom prst="upArrowCallou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Rehabilitation care is encouraged to continue once leaving hospital (NICE 2023) so the introduction of the exercise booklet helps support patients and their relatives when discharged from hospital as well.  </a:t>
          </a:r>
          <a:endParaRPr lang="en-US" sz="1800" kern="1200" dirty="0"/>
        </a:p>
      </dsp:txBody>
      <dsp:txXfrm rot="10800000">
        <a:off x="0" y="2270237"/>
        <a:ext cx="7547387" cy="1488961"/>
      </dsp:txXfrm>
    </dsp:sp>
    <dsp:sp modelId="{8C0DB6D9-40A0-459A-A969-BD5F0138C212}">
      <dsp:nvSpPr>
        <dsp:cNvPr id="0" name=""/>
        <dsp:cNvSpPr/>
      </dsp:nvSpPr>
      <dsp:spPr>
        <a:xfrm rot="10800000">
          <a:off x="0" y="1065"/>
          <a:ext cx="7547387" cy="2291520"/>
        </a:xfrm>
        <a:prstGeom prst="upArrowCallou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NICE Guidelines (2023) says stroke survivors should receive ‘rehabilitation for at least 3 hours a day’. The exercise booklet ensures patients can learn and follow exercises in their own time which aids recovery, without needing assistance present. </a:t>
          </a:r>
          <a:endParaRPr lang="en-US" sz="1800" kern="1200" dirty="0"/>
        </a:p>
      </dsp:txBody>
      <dsp:txXfrm rot="10800000">
        <a:off x="0" y="1065"/>
        <a:ext cx="7547387" cy="1488961"/>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04/02/2025</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04/02/2025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2</a:t>
            </a:fld>
            <a:endParaRPr lang="en-GB" dirty="0"/>
          </a:p>
        </p:txBody>
      </p:sp>
    </p:spTree>
    <p:extLst>
      <p:ext uri="{BB962C8B-B14F-4D97-AF65-F5344CB8AC3E}">
        <p14:creationId xmlns:p14="http://schemas.microsoft.com/office/powerpoint/2010/main" val="291572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3</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23478919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5</a:t>
            </a:fld>
            <a:endParaRPr lang="en-GB"/>
          </a:p>
        </p:txBody>
      </p:sp>
    </p:spTree>
    <p:extLst>
      <p:ext uri="{BB962C8B-B14F-4D97-AF65-F5344CB8AC3E}">
        <p14:creationId xmlns:p14="http://schemas.microsoft.com/office/powerpoint/2010/main" val="1234680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0F5D89-A4A4-3753-C5A2-696A45A39D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BE5C2D-5E37-CFE5-E7A0-B649404B5D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12A918-D9A5-A229-7B57-6C342FCA7AA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AA8ECCF-6018-DF88-073B-ED261400B508}"/>
              </a:ext>
            </a:extLst>
          </p:cNvPr>
          <p:cNvSpPr>
            <a:spLocks noGrp="1"/>
          </p:cNvSpPr>
          <p:nvPr>
            <p:ph type="sldNum" sz="quarter" idx="5"/>
          </p:nvPr>
        </p:nvSpPr>
        <p:spPr/>
        <p:txBody>
          <a:bodyPr/>
          <a:lstStyle/>
          <a:p>
            <a:pPr rtl="0"/>
            <a:fld id="{7C366290-4595-5745-A50F-D5EC13BAC604}" type="slidenum">
              <a:rPr lang="en-GB" smtClean="0"/>
              <a:t>6</a:t>
            </a:fld>
            <a:endParaRPr lang="en-GB"/>
          </a:p>
        </p:txBody>
      </p:sp>
    </p:spTree>
    <p:extLst>
      <p:ext uri="{BB962C8B-B14F-4D97-AF65-F5344CB8AC3E}">
        <p14:creationId xmlns:p14="http://schemas.microsoft.com/office/powerpoint/2010/main" val="22867384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7</a:t>
            </a:fld>
            <a:endParaRPr lang="en-GB"/>
          </a:p>
        </p:txBody>
      </p:sp>
    </p:spTree>
    <p:extLst>
      <p:ext uri="{BB962C8B-B14F-4D97-AF65-F5344CB8AC3E}">
        <p14:creationId xmlns:p14="http://schemas.microsoft.com/office/powerpoint/2010/main" val="21805736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978311-0B84-0FE5-9944-3988B346BC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F2F078-3E31-2DAB-6D05-34DC64F97A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07B1D3-4F89-7DF0-4639-2DA49AFB652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B5DF9ED-A506-BD2F-F9BC-E26D5091713C}"/>
              </a:ext>
            </a:extLst>
          </p:cNvPr>
          <p:cNvSpPr>
            <a:spLocks noGrp="1"/>
          </p:cNvSpPr>
          <p:nvPr>
            <p:ph type="sldNum" sz="quarter" idx="5"/>
          </p:nvPr>
        </p:nvSpPr>
        <p:spPr/>
        <p:txBody>
          <a:bodyPr/>
          <a:lstStyle/>
          <a:p>
            <a:pPr rtl="0"/>
            <a:fld id="{7C366290-4595-5745-A50F-D5EC13BAC604}" type="slidenum">
              <a:rPr lang="en-GB" smtClean="0"/>
              <a:t>8</a:t>
            </a:fld>
            <a:endParaRPr lang="en-GB"/>
          </a:p>
        </p:txBody>
      </p:sp>
    </p:spTree>
    <p:extLst>
      <p:ext uri="{BB962C8B-B14F-4D97-AF65-F5344CB8AC3E}">
        <p14:creationId xmlns:p14="http://schemas.microsoft.com/office/powerpoint/2010/main" val="14009846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8CDAC1-689E-0BBE-FFFF-E7E6E10992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A798E8-3C00-D6B5-294D-9DC512E631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E498A5-4077-29F9-290A-E96AE411597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912E003-6800-FAAA-4F1C-E003AE98E024}"/>
              </a:ext>
            </a:extLst>
          </p:cNvPr>
          <p:cNvSpPr>
            <a:spLocks noGrp="1"/>
          </p:cNvSpPr>
          <p:nvPr>
            <p:ph type="sldNum" sz="quarter" idx="5"/>
          </p:nvPr>
        </p:nvSpPr>
        <p:spPr/>
        <p:txBody>
          <a:bodyPr/>
          <a:lstStyle/>
          <a:p>
            <a:pPr rtl="0"/>
            <a:fld id="{7C366290-4595-5745-A50F-D5EC13BAC604}" type="slidenum">
              <a:rPr lang="en-GB" smtClean="0"/>
              <a:t>10</a:t>
            </a:fld>
            <a:endParaRPr lang="en-GB"/>
          </a:p>
        </p:txBody>
      </p:sp>
    </p:spTree>
    <p:extLst>
      <p:ext uri="{BB962C8B-B14F-4D97-AF65-F5344CB8AC3E}">
        <p14:creationId xmlns:p14="http://schemas.microsoft.com/office/powerpoint/2010/main" val="38977595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5B0F63-5ED0-1AC3-49E2-28AF428E7B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F1622A-C70A-AD48-BB3B-FCBDE258F8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E577A3-7CEF-D55E-E22F-B6A28AD54ED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183507C-DEB5-B456-F198-9316692C5294}"/>
              </a:ext>
            </a:extLst>
          </p:cNvPr>
          <p:cNvSpPr>
            <a:spLocks noGrp="1"/>
          </p:cNvSpPr>
          <p:nvPr>
            <p:ph type="sldNum" sz="quarter" idx="5"/>
          </p:nvPr>
        </p:nvSpPr>
        <p:spPr/>
        <p:txBody>
          <a:bodyPr/>
          <a:lstStyle/>
          <a:p>
            <a:pPr rtl="0"/>
            <a:fld id="{7C366290-4595-5745-A50F-D5EC13BAC604}" type="slidenum">
              <a:rPr lang="en-GB" smtClean="0"/>
              <a:t>11</a:t>
            </a:fld>
            <a:endParaRPr lang="en-GB"/>
          </a:p>
        </p:txBody>
      </p:sp>
    </p:spTree>
    <p:extLst>
      <p:ext uri="{BB962C8B-B14F-4D97-AF65-F5344CB8AC3E}">
        <p14:creationId xmlns:p14="http://schemas.microsoft.com/office/powerpoint/2010/main" val="5042248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12</a:t>
            </a:fld>
            <a:endParaRPr lang="en-GB" dirty="0"/>
          </a:p>
        </p:txBody>
      </p:sp>
    </p:spTree>
    <p:extLst>
      <p:ext uri="{BB962C8B-B14F-4D97-AF65-F5344CB8AC3E}">
        <p14:creationId xmlns:p14="http://schemas.microsoft.com/office/powerpoint/2010/main" val="32772215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6D7C6A-07E9-4C6B-FEF8-46C97EB32A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D55FE0-6D00-73F8-1D0A-6245209D0F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2288A1-426D-A544-18C9-44F8531843E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009631D-EAE1-C69C-90B3-8597C3B6B02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86715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AF4A4A-EE19-2539-9FEB-BF397EF8C8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78B553-EE80-454F-E621-92C9B77E42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CAA5D9-4078-4927-8A04-FEE3C7BFC29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424D2F5-7CE9-AE3D-0D8A-5159975E3DF9}"/>
              </a:ext>
            </a:extLst>
          </p:cNvPr>
          <p:cNvSpPr>
            <a:spLocks noGrp="1"/>
          </p:cNvSpPr>
          <p:nvPr>
            <p:ph type="sldNum" sz="quarter" idx="5"/>
          </p:nvPr>
        </p:nvSpPr>
        <p:spPr/>
        <p:txBody>
          <a:bodyPr/>
          <a:lstStyle/>
          <a:p>
            <a:pPr rtl="0"/>
            <a:fld id="{7C366290-4595-5745-A50F-D5EC13BAC604}" type="slidenum">
              <a:rPr lang="en-GB" smtClean="0"/>
              <a:t>14</a:t>
            </a:fld>
            <a:endParaRPr lang="en-GB"/>
          </a:p>
        </p:txBody>
      </p:sp>
    </p:spTree>
    <p:extLst>
      <p:ext uri="{BB962C8B-B14F-4D97-AF65-F5344CB8AC3E}">
        <p14:creationId xmlns:p14="http://schemas.microsoft.com/office/powerpoint/2010/main" val="28222125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2D48ED-9878-C4A0-3E85-C0201F64E5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42FD65-C325-AA8A-AB93-75493FCC6B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A22ACD-78CC-BEA9-10BB-7CBC5884A28B}"/>
              </a:ext>
            </a:extLst>
          </p:cNvPr>
          <p:cNvSpPr>
            <a:spLocks noGrp="1"/>
          </p:cNvSpPr>
          <p:nvPr>
            <p:ph type="body" idx="1"/>
          </p:nvPr>
        </p:nvSpPr>
        <p:spPr/>
        <p:txBody>
          <a:bodyPr rtlCol="0"/>
          <a:lstStyle>
            <a:defPPr>
              <a:defRPr lang="en-GB"/>
            </a:defPPr>
          </a:lstStyle>
          <a:p>
            <a:pPr rtl="0"/>
            <a:endParaRPr lang="en-GB" dirty="0"/>
          </a:p>
        </p:txBody>
      </p:sp>
      <p:sp>
        <p:nvSpPr>
          <p:cNvPr id="4" name="Slide Number Placeholder 3">
            <a:extLst>
              <a:ext uri="{FF2B5EF4-FFF2-40B4-BE49-F238E27FC236}">
                <a16:creationId xmlns:a16="http://schemas.microsoft.com/office/drawing/2014/main" id="{2A94661A-4D5C-08A2-D132-484C48DB573C}"/>
              </a:ext>
            </a:extLst>
          </p:cNvPr>
          <p:cNvSpPr>
            <a:spLocks noGrp="1"/>
          </p:cNvSpPr>
          <p:nvPr>
            <p:ph type="sldNum" sz="quarter" idx="5"/>
          </p:nvPr>
        </p:nvSpPr>
        <p:spPr/>
        <p:txBody>
          <a:bodyPr rtlCol="0"/>
          <a:lstStyle>
            <a:defPPr>
              <a:defRPr lang="en-GB"/>
            </a:defPPr>
          </a:lstStyle>
          <a:p>
            <a:pPr rtl="0"/>
            <a:fld id="{7C366290-4595-5745-A50F-D5EC13BAC604}" type="slidenum">
              <a:rPr lang="en-GB" smtClean="0"/>
              <a:t>15</a:t>
            </a:fld>
            <a:endParaRPr lang="en-GB" dirty="0"/>
          </a:p>
        </p:txBody>
      </p:sp>
    </p:spTree>
    <p:extLst>
      <p:ext uri="{BB962C8B-B14F-4D97-AF65-F5344CB8AC3E}">
        <p14:creationId xmlns:p14="http://schemas.microsoft.com/office/powerpoint/2010/main" val="2428849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16</a:t>
            </a:fld>
            <a:endParaRPr lang="en-GB"/>
          </a:p>
        </p:txBody>
      </p:sp>
    </p:spTree>
    <p:extLst>
      <p:ext uri="{BB962C8B-B14F-4D97-AF65-F5344CB8AC3E}">
        <p14:creationId xmlns:p14="http://schemas.microsoft.com/office/powerpoint/2010/main" val="29305382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17</a:t>
            </a:fld>
            <a:endParaRPr lang="en-GB"/>
          </a:p>
        </p:txBody>
      </p:sp>
    </p:spTree>
    <p:extLst>
      <p:ext uri="{BB962C8B-B14F-4D97-AF65-F5344CB8AC3E}">
        <p14:creationId xmlns:p14="http://schemas.microsoft.com/office/powerpoint/2010/main" val="1798505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F191FB-A620-B647-9860-4FBDA9D2CB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EB67B1-3A03-97B6-DA72-7624DEA209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E49D9E-5791-5978-5498-E2D42D0186B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1684AA5-4D2F-E8CC-00EB-A4F9646CCCC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366290-4595-5745-A50F-D5EC13BAC60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2323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US"/>
              <a:t>Click to edit Master title style</a:t>
            </a:r>
            <a:endParaRPr lang="en-GB"/>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resources.phrasehealth.com/pdsa-in-nursing-to-improve-outcomes-and-efficiency"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8.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hyperlink" Target="https://carrington.edu/blog/physical-therapy-career/"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15.xml"/><Relationship Id="rId4" Type="http://schemas.openxmlformats.org/officeDocument/2006/relationships/image" Target="../media/image15.sv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a:xfrm>
            <a:off x="1524000" y="1458029"/>
            <a:ext cx="9144000" cy="2387600"/>
          </a:xfrm>
        </p:spPr>
        <p:txBody>
          <a:bodyPr rtlCol="0"/>
          <a:lstStyle>
            <a:defPPr>
              <a:defRPr lang="en-GB"/>
            </a:defPPr>
          </a:lstStyle>
          <a:p>
            <a:pPr rtl="0"/>
            <a:r>
              <a:rPr lang="en-GB" dirty="0"/>
              <a:t>Service Improvement Project Using The ‘PDSA Cycle’ Method</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a:xfrm>
            <a:off x="1524000" y="4024835"/>
            <a:ext cx="9144000" cy="1655762"/>
          </a:xfrm>
        </p:spPr>
        <p:txBody>
          <a:bodyPr rtlCol="0"/>
          <a:lstStyle>
            <a:defPPr>
              <a:defRPr lang="en-GB"/>
            </a:defPPr>
          </a:lstStyle>
          <a:p>
            <a:pPr rtl="0"/>
            <a:r>
              <a:rPr lang="en-GB" dirty="0"/>
              <a:t>Emma Randall </a:t>
            </a: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p:txBody>
          <a:bodyPr rtlCol="0"/>
          <a:lstStyle>
            <a:defPPr>
              <a:defRPr lang="en-GB"/>
            </a:defPPr>
          </a:lstStyle>
          <a:p>
            <a:pPr rtl="0"/>
            <a:r>
              <a:rPr lang="en-GB" dirty="0"/>
              <a:t>Agenda</a:t>
            </a:r>
          </a:p>
        </p:txBody>
      </p:sp>
      <p:graphicFrame>
        <p:nvGraphicFramePr>
          <p:cNvPr id="2" name="Table 4">
            <a:extLst>
              <a:ext uri="{FF2B5EF4-FFF2-40B4-BE49-F238E27FC236}">
                <a16:creationId xmlns:a16="http://schemas.microsoft.com/office/drawing/2014/main" id="{14883AB6-E6D8-70A9-3CCB-61E120FC6000}"/>
              </a:ext>
            </a:extLst>
          </p:cNvPr>
          <p:cNvGraphicFramePr>
            <a:graphicFrameLocks noGrp="1"/>
          </p:cNvGraphicFramePr>
          <p:nvPr>
            <p:ph idx="1"/>
            <p:extLst>
              <p:ext uri="{D42A27DB-BD31-4B8C-83A1-F6EECF244321}">
                <p14:modId xmlns:p14="http://schemas.microsoft.com/office/powerpoint/2010/main" val="3930752180"/>
              </p:ext>
            </p:extLst>
          </p:nvPr>
        </p:nvGraphicFramePr>
        <p:xfrm>
          <a:off x="7118431" y="568105"/>
          <a:ext cx="4793708" cy="5669280"/>
        </p:xfrm>
        <a:graphic>
          <a:graphicData uri="http://schemas.openxmlformats.org/drawingml/2006/table">
            <a:tbl>
              <a:tblPr firstRow="1" bandRow="1"/>
              <a:tblGrid>
                <a:gridCol w="4793708">
                  <a:extLst>
                    <a:ext uri="{9D8B030D-6E8A-4147-A177-3AD203B41FA5}">
                      <a16:colId xmlns:a16="http://schemas.microsoft.com/office/drawing/2014/main" val="1563570424"/>
                    </a:ext>
                  </a:extLst>
                </a:gridCol>
              </a:tblGrid>
              <a:tr h="447207">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INTRODUCTION</a:t>
                      </a:r>
                    </a:p>
                    <a:p>
                      <a:pPr algn="r" rtl="0"/>
                      <a:endParaRPr lang="en-GB" sz="1800" dirty="0">
                        <a:latin typeface="+mj-lt"/>
                      </a:endParaRP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598835">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WHY THE PROJECT and THE REASONS  </a:t>
                      </a:r>
                      <a:br>
                        <a:rPr lang="en-GB" sz="1800" kern="1200" dirty="0">
                          <a:solidFill>
                            <a:schemeClr val="tx1"/>
                          </a:solidFill>
                          <a:latin typeface="+mj-lt"/>
                          <a:ea typeface="+mn-ea"/>
                          <a:cs typeface="+mn-cs"/>
                        </a:rPr>
                      </a:br>
                      <a:endParaRPr lang="en-GB" sz="2400" dirty="0">
                        <a:latin typeface="+mn-lt"/>
                        <a:cs typeface="Gill Sans Light" panose="020B0302020104020203" pitchFamily="34" charset="-79"/>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705110">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CYCLE CONTENT  </a:t>
                      </a:r>
                    </a:p>
                    <a:p>
                      <a:pPr marL="0" algn="r" defTabSz="914400" rtl="0" eaLnBrk="1" latinLnBrk="0" hangingPunct="1"/>
                      <a:endParaRPr lang="en-GB" sz="180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634439">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DATA USED &amp; WHY</a:t>
                      </a:r>
                      <a:br>
                        <a:rPr lang="en-GB" sz="2400" dirty="0">
                          <a:latin typeface="+mn-lt"/>
                          <a:cs typeface="Gill Sans Light" panose="020B0302020104020203" pitchFamily="34" charset="-79"/>
                        </a:rPr>
                      </a:br>
                      <a:endParaRPr lang="en-GB" sz="2400" dirty="0">
                        <a:latin typeface="+mn-lt"/>
                        <a:cs typeface="Gill Sans Light" panose="020B0302020104020203" pitchFamily="34" charset="-79"/>
                      </a:endParaRPr>
                    </a:p>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INFLUNCING FUTURE CYCLES</a:t>
                      </a:r>
                    </a:p>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 </a:t>
                      </a:r>
                    </a:p>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SUMMARY</a:t>
                      </a:r>
                    </a:p>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 </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665756">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dirty="0">
                          <a:latin typeface="+mn-lt"/>
                          <a:cs typeface="Gill Sans Light" panose="020B0302020104020203" pitchFamily="34" charset="-79"/>
                        </a:rPr>
                        <a:t>QUESTIONS</a:t>
                      </a:r>
                    </a:p>
                    <a:p>
                      <a:pPr marL="0" algn="r" defTabSz="914400" rtl="0" eaLnBrk="1" latinLnBrk="0" hangingPunct="1"/>
                      <a:endParaRPr lang="en-GB" sz="1800" kern="1200" dirty="0">
                        <a:solidFill>
                          <a:schemeClr val="tx1"/>
                        </a:solidFill>
                        <a:latin typeface="+mj-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bl>
          </a:graphicData>
        </a:graphic>
      </p:graphicFrame>
      <p:cxnSp>
        <p:nvCxnSpPr>
          <p:cNvPr id="7" name="Straight Connector 6">
            <a:extLst>
              <a:ext uri="{FF2B5EF4-FFF2-40B4-BE49-F238E27FC236}">
                <a16:creationId xmlns:a16="http://schemas.microsoft.com/office/drawing/2014/main" id="{1323F2A5-151F-796D-34E0-794FB24B160F}"/>
              </a:ext>
            </a:extLst>
          </p:cNvPr>
          <p:cNvCxnSpPr>
            <a:cxnSpLocks/>
          </p:cNvCxnSpPr>
          <p:nvPr/>
        </p:nvCxnSpPr>
        <p:spPr>
          <a:xfrm flipH="1">
            <a:off x="7118431" y="3819646"/>
            <a:ext cx="4793707" cy="0"/>
          </a:xfrm>
          <a:prstGeom prst="line">
            <a:avLst/>
          </a:prstGeom>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0853D9FB-72A7-8ED7-6496-64A2B6E2C09C}"/>
              </a:ext>
            </a:extLst>
          </p:cNvPr>
          <p:cNvCxnSpPr>
            <a:cxnSpLocks/>
          </p:cNvCxnSpPr>
          <p:nvPr/>
        </p:nvCxnSpPr>
        <p:spPr>
          <a:xfrm flipH="1">
            <a:off x="7118431" y="4572000"/>
            <a:ext cx="4793707" cy="0"/>
          </a:xfrm>
          <a:prstGeom prst="line">
            <a:avLst/>
          </a:prstGeom>
        </p:spPr>
        <p:style>
          <a:lnRef idx="2">
            <a:schemeClr val="accent5"/>
          </a:lnRef>
          <a:fillRef idx="0">
            <a:schemeClr val="accent5"/>
          </a:fillRef>
          <a:effectRef idx="1">
            <a:schemeClr val="accent5"/>
          </a:effectRef>
          <a:fontRef idx="minor">
            <a:schemeClr val="tx1"/>
          </a:fontRef>
        </p:style>
      </p:cxnSp>
    </p:spTree>
    <p:extLst>
      <p:ext uri="{BB962C8B-B14F-4D97-AF65-F5344CB8AC3E}">
        <p14:creationId xmlns:p14="http://schemas.microsoft.com/office/powerpoint/2010/main" val="347413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p:txBody>
          <a:bodyPr rtlCol="0"/>
          <a:lstStyle>
            <a:defPPr>
              <a:defRPr lang="en-GB"/>
            </a:defPPr>
          </a:lstStyle>
          <a:p>
            <a:pPr rtl="0"/>
            <a:r>
              <a:rPr lang="en-GB" dirty="0"/>
              <a:t>Introduction</a:t>
            </a: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p:txBody>
          <a:bodyPr rtlCol="0">
            <a:normAutofit lnSpcReduction="10000"/>
          </a:bodyPr>
          <a:lstStyle>
            <a:defPPr>
              <a:defRPr lang="en-GB"/>
            </a:defPPr>
          </a:lstStyle>
          <a:p>
            <a:pPr rtl="0"/>
            <a:r>
              <a:rPr lang="en-GB" dirty="0"/>
              <a:t>There are over 1.3million stroke survivors in the UK​, more than half have a resulting disability. (NHS England, 2022).  </a:t>
            </a:r>
          </a:p>
          <a:p>
            <a:pPr rtl="0"/>
            <a:endParaRPr lang="en-GB" dirty="0"/>
          </a:p>
          <a:p>
            <a:pPr rtl="0"/>
            <a:r>
              <a:rPr lang="en-GB" dirty="0"/>
              <a:t>The National Clinical Guidance for Stroke (2023) states “More is better” for movement recovery for all people following a stroke and an overall increase in exercise should remain a goal for every person, particularly using repetitive task practice. </a:t>
            </a:r>
          </a:p>
          <a:p>
            <a:pPr rtl="0"/>
            <a:endParaRPr lang="en-GB" dirty="0"/>
          </a:p>
          <a:p>
            <a:pPr rtl="0"/>
            <a:r>
              <a:rPr lang="en-GB" dirty="0"/>
              <a:t>Practicing independent exercises on a daily basis improves physical abilities, including activities of daily living by making them easier, less fatigued and more possible to manage/achieve. </a:t>
            </a:r>
            <a:br>
              <a:rPr lang="en-GB" dirty="0"/>
            </a:br>
            <a:r>
              <a:rPr lang="en-GB" dirty="0"/>
              <a:t>(Saunders &amp; Greig, 2013).   </a:t>
            </a:r>
          </a:p>
          <a:p>
            <a:pPr rtl="0"/>
            <a:endParaRPr lang="en-GB" dirty="0"/>
          </a:p>
          <a:p>
            <a:pPr rtl="0"/>
            <a:endParaRPr lang="en-GB" dirty="0"/>
          </a:p>
          <a:p>
            <a:pPr rtl="0"/>
            <a:endParaRPr lang="en-GB" dirty="0"/>
          </a:p>
          <a:p>
            <a:pPr rtl="0"/>
            <a:endParaRPr lang="en-GB" dirty="0"/>
          </a:p>
          <a:p>
            <a:pPr rtl="0"/>
            <a:endParaRPr lang="en-GB" dirty="0"/>
          </a:p>
        </p:txBody>
      </p:sp>
      <p:sp>
        <p:nvSpPr>
          <p:cNvPr id="2" name="Date Placeholder 1">
            <a:extLst>
              <a:ext uri="{FF2B5EF4-FFF2-40B4-BE49-F238E27FC236}">
                <a16:creationId xmlns:a16="http://schemas.microsoft.com/office/drawing/2014/main" id="{DA884D8B-635B-7402-1437-04A104C24B54}"/>
              </a:ext>
            </a:extLst>
          </p:cNvPr>
          <p:cNvSpPr>
            <a:spLocks noGrp="1"/>
          </p:cNvSpPr>
          <p:nvPr>
            <p:ph type="dt" sz="half" idx="10"/>
          </p:nvPr>
        </p:nvSpPr>
        <p:spPr/>
        <p:txBody>
          <a:bodyPr rtlCol="0"/>
          <a:lstStyle>
            <a:defPPr>
              <a:defRPr lang="en-GB"/>
            </a:defPPr>
          </a:lstStyle>
          <a:p>
            <a:pPr rtl="0"/>
            <a:r>
              <a:rPr lang="en-GB" dirty="0"/>
              <a:t>2025</a:t>
            </a:r>
          </a:p>
        </p:txBody>
      </p:sp>
      <p:sp>
        <p:nvSpPr>
          <p:cNvPr id="3" name="Footer Placeholder 2">
            <a:extLst>
              <a:ext uri="{FF2B5EF4-FFF2-40B4-BE49-F238E27FC236}">
                <a16:creationId xmlns:a16="http://schemas.microsoft.com/office/drawing/2014/main" id="{FAD9BE9C-B5EA-5DA0-9156-6E05D3882992}"/>
              </a:ext>
            </a:extLst>
          </p:cNvPr>
          <p:cNvSpPr>
            <a:spLocks noGrp="1"/>
          </p:cNvSpPr>
          <p:nvPr>
            <p:ph type="ftr" sz="quarter" idx="11"/>
          </p:nvPr>
        </p:nvSpPr>
        <p:spPr/>
        <p:txBody>
          <a:bodyPr rtlCol="0"/>
          <a:lstStyle>
            <a:defPPr>
              <a:defRPr lang="en-GB"/>
            </a:defPPr>
          </a:lstStyle>
          <a:p>
            <a:pPr rtl="0"/>
            <a:r>
              <a:rPr lang="en-GB" dirty="0"/>
              <a:t>Service Improvement Project Using The ‘PDSA Cycle’ Method</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a:t>3</a:t>
            </a:fld>
            <a:endParaRPr lang="en-GB" dirty="0"/>
          </a:p>
        </p:txBody>
      </p:sp>
      <p:pic>
        <p:nvPicPr>
          <p:cNvPr id="10" name="Picture 9">
            <a:extLst>
              <a:ext uri="{FF2B5EF4-FFF2-40B4-BE49-F238E27FC236}">
                <a16:creationId xmlns:a16="http://schemas.microsoft.com/office/drawing/2014/main" id="{AC776056-DB53-39CA-A969-C45A0DCB7C93}"/>
              </a:ext>
            </a:extLst>
          </p:cNvPr>
          <p:cNvPicPr>
            <a:picLocks noChangeAspect="1"/>
          </p:cNvPicPr>
          <p:nvPr/>
        </p:nvPicPr>
        <p:blipFill>
          <a:blip r:embed="rId3"/>
          <a:stretch>
            <a:fillRect/>
          </a:stretch>
        </p:blipFill>
        <p:spPr>
          <a:xfrm>
            <a:off x="7351297" y="343151"/>
            <a:ext cx="4170143" cy="5898453"/>
          </a:xfrm>
          <a:prstGeom prst="rect">
            <a:avLst/>
          </a:prstGeom>
          <a:effectLst>
            <a:softEdge rad="190500"/>
          </a:effectLst>
        </p:spPr>
      </p:pic>
    </p:spTree>
    <p:extLst>
      <p:ext uri="{BB962C8B-B14F-4D97-AF65-F5344CB8AC3E}">
        <p14:creationId xmlns:p14="http://schemas.microsoft.com/office/powerpoint/2010/main" val="3435077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0" y="2221954"/>
            <a:ext cx="6471791" cy="1773555"/>
          </a:xfrm>
        </p:spPr>
        <p:txBody>
          <a:bodyPr rtlCol="0"/>
          <a:lstStyle>
            <a:defPPr>
              <a:defRPr lang="en-GB"/>
            </a:defPPr>
          </a:lstStyle>
          <a:p>
            <a:pPr rtl="0"/>
            <a:r>
              <a:rPr lang="en-GB" dirty="0"/>
              <a:t>Why this service improvement </a:t>
            </a:r>
          </a:p>
        </p:txBody>
      </p:sp>
      <p:sp>
        <p:nvSpPr>
          <p:cNvPr id="2" name="TextBox 1">
            <a:extLst>
              <a:ext uri="{FF2B5EF4-FFF2-40B4-BE49-F238E27FC236}">
                <a16:creationId xmlns:a16="http://schemas.microsoft.com/office/drawing/2014/main" id="{1DA55ADF-4D53-16D0-51BC-35436071FC6E}"/>
              </a:ext>
            </a:extLst>
          </p:cNvPr>
          <p:cNvSpPr txBox="1"/>
          <p:nvPr/>
        </p:nvSpPr>
        <p:spPr>
          <a:xfrm>
            <a:off x="497711" y="972273"/>
            <a:ext cx="4861367" cy="369332"/>
          </a:xfrm>
          <a:prstGeom prst="rect">
            <a:avLst/>
          </a:prstGeom>
          <a:noFill/>
        </p:spPr>
        <p:txBody>
          <a:bodyPr wrap="square" rtlCol="0">
            <a:spAutoFit/>
          </a:bodyPr>
          <a:lstStyle/>
          <a:p>
            <a:r>
              <a:rPr lang="en-GB" dirty="0"/>
              <a:t>Improve patients outcome of stroke rehabilitation. </a:t>
            </a:r>
          </a:p>
        </p:txBody>
      </p:sp>
      <p:sp>
        <p:nvSpPr>
          <p:cNvPr id="4" name="TextBox 3">
            <a:extLst>
              <a:ext uri="{FF2B5EF4-FFF2-40B4-BE49-F238E27FC236}">
                <a16:creationId xmlns:a16="http://schemas.microsoft.com/office/drawing/2014/main" id="{66677340-6B11-51F1-5E50-CD6A8F637514}"/>
              </a:ext>
            </a:extLst>
          </p:cNvPr>
          <p:cNvSpPr txBox="1"/>
          <p:nvPr/>
        </p:nvSpPr>
        <p:spPr>
          <a:xfrm>
            <a:off x="6609144" y="866505"/>
            <a:ext cx="4861367" cy="369332"/>
          </a:xfrm>
          <a:prstGeom prst="rect">
            <a:avLst/>
          </a:prstGeom>
          <a:noFill/>
        </p:spPr>
        <p:txBody>
          <a:bodyPr wrap="square" rtlCol="0">
            <a:spAutoFit/>
          </a:bodyPr>
          <a:lstStyle/>
          <a:p>
            <a:r>
              <a:rPr lang="en-GB" dirty="0"/>
              <a:t>Encourage, promote and support independence. </a:t>
            </a:r>
          </a:p>
        </p:txBody>
      </p:sp>
      <p:sp>
        <p:nvSpPr>
          <p:cNvPr id="5" name="TextBox 4">
            <a:extLst>
              <a:ext uri="{FF2B5EF4-FFF2-40B4-BE49-F238E27FC236}">
                <a16:creationId xmlns:a16="http://schemas.microsoft.com/office/drawing/2014/main" id="{B492968E-2953-50CD-4C7F-691B3D444788}"/>
              </a:ext>
            </a:extLst>
          </p:cNvPr>
          <p:cNvSpPr txBox="1"/>
          <p:nvPr/>
        </p:nvSpPr>
        <p:spPr>
          <a:xfrm>
            <a:off x="7048982" y="2221954"/>
            <a:ext cx="4861367" cy="646331"/>
          </a:xfrm>
          <a:prstGeom prst="rect">
            <a:avLst/>
          </a:prstGeom>
          <a:noFill/>
        </p:spPr>
        <p:txBody>
          <a:bodyPr wrap="square" rtlCol="0">
            <a:spAutoFit/>
          </a:bodyPr>
          <a:lstStyle/>
          <a:p>
            <a:r>
              <a:rPr lang="en-GB" dirty="0"/>
              <a:t>Encourage accountability and responsibility with self management </a:t>
            </a:r>
          </a:p>
        </p:txBody>
      </p:sp>
      <p:sp>
        <p:nvSpPr>
          <p:cNvPr id="7" name="TextBox 6">
            <a:extLst>
              <a:ext uri="{FF2B5EF4-FFF2-40B4-BE49-F238E27FC236}">
                <a16:creationId xmlns:a16="http://schemas.microsoft.com/office/drawing/2014/main" id="{6B7AB66C-A12C-3610-78FC-573EDD2DC317}"/>
              </a:ext>
            </a:extLst>
          </p:cNvPr>
          <p:cNvSpPr txBox="1"/>
          <p:nvPr/>
        </p:nvSpPr>
        <p:spPr>
          <a:xfrm>
            <a:off x="7272759" y="4223734"/>
            <a:ext cx="4734046" cy="646331"/>
          </a:xfrm>
          <a:prstGeom prst="rect">
            <a:avLst/>
          </a:prstGeom>
          <a:noFill/>
        </p:spPr>
        <p:txBody>
          <a:bodyPr wrap="square" rtlCol="0">
            <a:spAutoFit/>
          </a:bodyPr>
          <a:lstStyle/>
          <a:p>
            <a:r>
              <a:rPr lang="en-GB" dirty="0"/>
              <a:t>Gets the patients and families involved in rehabilitation. </a:t>
            </a:r>
          </a:p>
        </p:txBody>
      </p:sp>
      <p:sp>
        <p:nvSpPr>
          <p:cNvPr id="8" name="TextBox 7">
            <a:extLst>
              <a:ext uri="{FF2B5EF4-FFF2-40B4-BE49-F238E27FC236}">
                <a16:creationId xmlns:a16="http://schemas.microsoft.com/office/drawing/2014/main" id="{C8A8A53F-9E70-5EF1-ABD8-97804B8C6EAC}"/>
              </a:ext>
            </a:extLst>
          </p:cNvPr>
          <p:cNvSpPr txBox="1"/>
          <p:nvPr/>
        </p:nvSpPr>
        <p:spPr>
          <a:xfrm>
            <a:off x="1828800" y="5450750"/>
            <a:ext cx="4780344" cy="646331"/>
          </a:xfrm>
          <a:prstGeom prst="rect">
            <a:avLst/>
          </a:prstGeom>
          <a:noFill/>
        </p:spPr>
        <p:txBody>
          <a:bodyPr wrap="square" rtlCol="0">
            <a:spAutoFit/>
          </a:bodyPr>
          <a:lstStyle/>
          <a:p>
            <a:r>
              <a:rPr lang="en-GB" dirty="0"/>
              <a:t>Helps the early supported discharge (integrated community stroke service) team. </a:t>
            </a:r>
          </a:p>
        </p:txBody>
      </p:sp>
    </p:spTree>
    <p:extLst>
      <p:ext uri="{BB962C8B-B14F-4D97-AF65-F5344CB8AC3E}">
        <p14:creationId xmlns:p14="http://schemas.microsoft.com/office/powerpoint/2010/main" val="520000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7" grpId="0"/>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365760" y="457200"/>
            <a:ext cx="3932237" cy="1600200"/>
          </a:xfrm>
        </p:spPr>
        <p:txBody>
          <a:bodyPr rtlCol="0" anchor="b">
            <a:normAutofit/>
          </a:bodyPr>
          <a:lstStyle>
            <a:defPPr>
              <a:defRPr lang="en-GB"/>
            </a:defPPr>
          </a:lstStyle>
          <a:p>
            <a:pPr algn="ctr" rtl="0"/>
            <a:r>
              <a:rPr lang="en-GB" dirty="0"/>
              <a:t>Reasoning behind the service improvement   </a:t>
            </a:r>
          </a:p>
        </p:txBody>
      </p:sp>
      <p:sp>
        <p:nvSpPr>
          <p:cNvPr id="5" name="Date Placeholder 4">
            <a:extLst>
              <a:ext uri="{FF2B5EF4-FFF2-40B4-BE49-F238E27FC236}">
                <a16:creationId xmlns:a16="http://schemas.microsoft.com/office/drawing/2014/main" id="{623087F1-0A22-4E04-6B3F-B1DDA246A111}"/>
              </a:ext>
            </a:extLst>
          </p:cNvPr>
          <p:cNvSpPr>
            <a:spLocks noGrp="1"/>
          </p:cNvSpPr>
          <p:nvPr>
            <p:ph type="dt" sz="half" idx="10"/>
          </p:nvPr>
        </p:nvSpPr>
        <p:spPr>
          <a:xfrm>
            <a:off x="365760" y="6464808"/>
            <a:ext cx="987552" cy="310896"/>
          </a:xfrm>
        </p:spPr>
        <p:txBody>
          <a:bodyPr rtlCol="0" anchor="ctr">
            <a:normAutofit/>
          </a:bodyPr>
          <a:lstStyle>
            <a:defPPr>
              <a:defRPr lang="en-GB"/>
            </a:defPPr>
          </a:lstStyle>
          <a:p>
            <a:pPr rtl="0">
              <a:spcAft>
                <a:spcPts val="600"/>
              </a:spcAft>
            </a:pPr>
            <a:r>
              <a:rPr lang="en-GB" dirty="0"/>
              <a:t>2025</a:t>
            </a:r>
          </a:p>
        </p:txBody>
      </p:sp>
      <p:sp>
        <p:nvSpPr>
          <p:cNvPr id="7" name="Footer Placeholder 6">
            <a:extLst>
              <a:ext uri="{FF2B5EF4-FFF2-40B4-BE49-F238E27FC236}">
                <a16:creationId xmlns:a16="http://schemas.microsoft.com/office/drawing/2014/main" id="{8FD92B98-444C-00D2-3246-91E7E1BFB673}"/>
              </a:ext>
            </a:extLst>
          </p:cNvPr>
          <p:cNvSpPr>
            <a:spLocks noGrp="1"/>
          </p:cNvSpPr>
          <p:nvPr>
            <p:ph type="ftr" sz="quarter" idx="11"/>
          </p:nvPr>
        </p:nvSpPr>
        <p:spPr>
          <a:xfrm>
            <a:off x="4379976" y="6464808"/>
            <a:ext cx="3438144" cy="310896"/>
          </a:xfrm>
        </p:spPr>
        <p:txBody>
          <a:bodyPr rtlCol="0" anchor="ctr">
            <a:normAutofit fontScale="70000" lnSpcReduction="20000"/>
          </a:bodyPr>
          <a:lstStyle>
            <a:defPPr>
              <a:defRPr lang="en-GB"/>
            </a:defPPr>
          </a:lstStyle>
          <a:p>
            <a:pPr rtl="0">
              <a:spcAft>
                <a:spcPts val="600"/>
              </a:spcAft>
            </a:pPr>
            <a:r>
              <a:rPr lang="en-GB" dirty="0"/>
              <a:t>Service Improvement Project Using The ‘PDSA Cycle’ Method</a:t>
            </a:r>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5</a:t>
            </a:fld>
            <a:endParaRPr lang="en-GB"/>
          </a:p>
        </p:txBody>
      </p:sp>
      <p:graphicFrame>
        <p:nvGraphicFramePr>
          <p:cNvPr id="11" name="Content Placeholder 2">
            <a:extLst>
              <a:ext uri="{FF2B5EF4-FFF2-40B4-BE49-F238E27FC236}">
                <a16:creationId xmlns:a16="http://schemas.microsoft.com/office/drawing/2014/main" id="{93121A64-3F58-4F73-5020-F3B65C37E6A0}"/>
              </a:ext>
            </a:extLst>
          </p:cNvPr>
          <p:cNvGraphicFramePr>
            <a:graphicFrameLocks noGrp="1"/>
          </p:cNvGraphicFramePr>
          <p:nvPr>
            <p:ph idx="1"/>
            <p:extLst>
              <p:ext uri="{D42A27DB-BD31-4B8C-83A1-F6EECF244321}">
                <p14:modId xmlns:p14="http://schemas.microsoft.com/office/powerpoint/2010/main" val="4125297069"/>
              </p:ext>
            </p:extLst>
          </p:nvPr>
        </p:nvGraphicFramePr>
        <p:xfrm>
          <a:off x="4467828" y="219919"/>
          <a:ext cx="7547387" cy="60304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9088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9DBDF9-677A-AFB1-BF12-724112CD30D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91AB9E0-77B9-CBF6-3F25-808EC7934C35}"/>
              </a:ext>
            </a:extLst>
          </p:cNvPr>
          <p:cNvSpPr>
            <a:spLocks noGrp="1"/>
          </p:cNvSpPr>
          <p:nvPr>
            <p:ph type="title"/>
          </p:nvPr>
        </p:nvSpPr>
        <p:spPr>
          <a:xfrm>
            <a:off x="704384" y="2788521"/>
            <a:ext cx="6229530" cy="1325563"/>
          </a:xfrm>
        </p:spPr>
        <p:txBody>
          <a:bodyPr rtlCol="0" anchor="ctr">
            <a:normAutofit/>
          </a:bodyPr>
          <a:lstStyle>
            <a:defPPr>
              <a:defRPr lang="en-GB"/>
            </a:defPPr>
          </a:lstStyle>
          <a:p>
            <a:pPr rtl="0"/>
            <a:r>
              <a:rPr lang="en-GB" dirty="0"/>
              <a:t>Cycle Content  </a:t>
            </a:r>
          </a:p>
        </p:txBody>
      </p:sp>
      <p:pic>
        <p:nvPicPr>
          <p:cNvPr id="2" name="Content Placeholder 13" descr="A circular diagram of a diagram&#10;&#10;Description automatically generated">
            <a:extLst>
              <a:ext uri="{FF2B5EF4-FFF2-40B4-BE49-F238E27FC236}">
                <a16:creationId xmlns:a16="http://schemas.microsoft.com/office/drawing/2014/main" id="{604FC4CF-A033-29DB-82F5-9086F22A5E8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790688" y="1689251"/>
            <a:ext cx="4133088" cy="3313700"/>
          </a:xfrm>
          <a:prstGeom prst="rect">
            <a:avLst/>
          </a:prstGeom>
          <a:noFill/>
        </p:spPr>
      </p:pic>
    </p:spTree>
    <p:extLst>
      <p:ext uri="{BB962C8B-B14F-4D97-AF65-F5344CB8AC3E}">
        <p14:creationId xmlns:p14="http://schemas.microsoft.com/office/powerpoint/2010/main" val="2326954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50B43-2FC6-DBFA-2920-C8265C1C6A48}"/>
              </a:ext>
            </a:extLst>
          </p:cNvPr>
          <p:cNvSpPr>
            <a:spLocks noGrp="1"/>
          </p:cNvSpPr>
          <p:nvPr>
            <p:ph type="dt" sz="half" idx="10"/>
          </p:nvPr>
        </p:nvSpPr>
        <p:spPr/>
        <p:txBody>
          <a:bodyPr rtlCol="0"/>
          <a:lstStyle>
            <a:defPPr>
              <a:defRPr lang="en-GB"/>
            </a:defPPr>
          </a:lstStyle>
          <a:p>
            <a:pPr rtl="0"/>
            <a:endParaRPr lang="en-GB" dirty="0"/>
          </a:p>
        </p:txBody>
      </p:sp>
      <p:sp>
        <p:nvSpPr>
          <p:cNvPr id="3" name="Footer Placeholder 2">
            <a:extLst>
              <a:ext uri="{FF2B5EF4-FFF2-40B4-BE49-F238E27FC236}">
                <a16:creationId xmlns:a16="http://schemas.microsoft.com/office/drawing/2014/main" id="{B1EFDBE1-8C88-4D39-6BA3-537373DFA091}"/>
              </a:ext>
            </a:extLst>
          </p:cNvPr>
          <p:cNvSpPr>
            <a:spLocks noGrp="1"/>
          </p:cNvSpPr>
          <p:nvPr>
            <p:ph type="ftr" sz="quarter" idx="11"/>
          </p:nvPr>
        </p:nvSpPr>
        <p:spPr/>
        <p:txBody>
          <a:bodyPr rtlCol="0"/>
          <a:lstStyle>
            <a:defPPr>
              <a:defRPr lang="en-GB"/>
            </a:defPPr>
          </a:lstStyle>
          <a:p>
            <a:pPr rtl="0"/>
            <a:r>
              <a:rPr lang="en-GB" dirty="0"/>
              <a:t>Service Improvement Project Using The ‘PDSA Cycle’ Method</a:t>
            </a:r>
          </a:p>
        </p:txBody>
      </p:sp>
      <p:sp>
        <p:nvSpPr>
          <p:cNvPr id="4" name="Slide Number Placeholder 3">
            <a:extLst>
              <a:ext uri="{FF2B5EF4-FFF2-40B4-BE49-F238E27FC236}">
                <a16:creationId xmlns:a16="http://schemas.microsoft.com/office/drawing/2014/main" id="{6D91CF39-6540-5B9E-8E6C-4310213A7FE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7</a:t>
            </a:fld>
            <a:endParaRPr lang="en-GB" dirty="0"/>
          </a:p>
        </p:txBody>
      </p:sp>
      <p:sp>
        <p:nvSpPr>
          <p:cNvPr id="6" name="Text Placeholder 5">
            <a:extLst>
              <a:ext uri="{FF2B5EF4-FFF2-40B4-BE49-F238E27FC236}">
                <a16:creationId xmlns:a16="http://schemas.microsoft.com/office/drawing/2014/main" id="{E2EC2C4F-3EA9-6A44-3208-0A39ECDB7A55}"/>
              </a:ext>
            </a:extLst>
          </p:cNvPr>
          <p:cNvSpPr>
            <a:spLocks noGrp="1"/>
          </p:cNvSpPr>
          <p:nvPr>
            <p:ph type="body" sz="quarter" idx="13"/>
          </p:nvPr>
        </p:nvSpPr>
        <p:spPr>
          <a:xfrm>
            <a:off x="1822819" y="1944546"/>
            <a:ext cx="8881641" cy="3437680"/>
          </a:xfrm>
        </p:spPr>
        <p:txBody>
          <a:bodyPr>
            <a:normAutofit lnSpcReduction="10000"/>
          </a:bodyPr>
          <a:lstStyle/>
          <a:p>
            <a:pPr marL="342900" indent="-342900" algn="l">
              <a:buFont typeface="Arial" panose="020B0604020202020204" pitchFamily="34" charset="0"/>
              <a:buChar char="•"/>
            </a:pPr>
            <a:r>
              <a:rPr lang="en-GB" dirty="0"/>
              <a:t>Want to accomplish patients becoming more familiar with what exercises can benefit them in their stroke rehab by educating them whilst supporting independence. </a:t>
            </a:r>
            <a:br>
              <a:rPr lang="en-GB" dirty="0"/>
            </a:br>
            <a:endParaRPr lang="en-GB" dirty="0"/>
          </a:p>
          <a:p>
            <a:pPr marL="342900" indent="-342900" algn="l">
              <a:buFont typeface="Arial" panose="020B0604020202020204" pitchFamily="34" charset="0"/>
              <a:buChar char="•"/>
            </a:pPr>
            <a:r>
              <a:rPr lang="en-GB" dirty="0"/>
              <a:t>Introduce exercise booklets with information and a range of exercises for the patient to do over a period of a week. The booklet will also educate family/care givers what exercises the person can do. </a:t>
            </a:r>
            <a:br>
              <a:rPr lang="en-GB" dirty="0"/>
            </a:br>
            <a:endParaRPr lang="en-GB" dirty="0"/>
          </a:p>
          <a:p>
            <a:pPr marL="342900" indent="-342900" algn="l">
              <a:buFont typeface="Arial" panose="020B0604020202020204" pitchFamily="34" charset="0"/>
              <a:buChar char="•"/>
            </a:pPr>
            <a:r>
              <a:rPr lang="en-GB" dirty="0"/>
              <a:t>The progress will be measured using a questionnaire pre and post introduction of the exercise booklet. </a:t>
            </a:r>
          </a:p>
        </p:txBody>
      </p:sp>
      <p:sp>
        <p:nvSpPr>
          <p:cNvPr id="8" name="Title 7">
            <a:extLst>
              <a:ext uri="{FF2B5EF4-FFF2-40B4-BE49-F238E27FC236}">
                <a16:creationId xmlns:a16="http://schemas.microsoft.com/office/drawing/2014/main" id="{9EA25771-A493-09FB-3318-482BB40ABA42}"/>
              </a:ext>
            </a:extLst>
          </p:cNvPr>
          <p:cNvSpPr>
            <a:spLocks noGrp="1"/>
          </p:cNvSpPr>
          <p:nvPr>
            <p:ph type="title"/>
          </p:nvPr>
        </p:nvSpPr>
        <p:spPr>
          <a:xfrm>
            <a:off x="1005840" y="1100753"/>
            <a:ext cx="10515600" cy="466344"/>
          </a:xfrm>
        </p:spPr>
        <p:txBody>
          <a:bodyPr/>
          <a:lstStyle/>
          <a:p>
            <a:r>
              <a:rPr lang="en-GB" dirty="0"/>
              <a:t>PLAN – WHAT ARE WE GOING TO DO?   </a:t>
            </a:r>
          </a:p>
        </p:txBody>
      </p:sp>
    </p:spTree>
    <p:extLst>
      <p:ext uri="{BB962C8B-B14F-4D97-AF65-F5344CB8AC3E}">
        <p14:creationId xmlns:p14="http://schemas.microsoft.com/office/powerpoint/2010/main" val="1096717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DDDFF1-17F9-F4E5-B96E-99B20DFAC83B}"/>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C13C2E4E-8354-5CAF-2188-8C793CD6FACB}"/>
              </a:ext>
            </a:extLst>
          </p:cNvPr>
          <p:cNvSpPr>
            <a:spLocks noGrp="1"/>
          </p:cNvSpPr>
          <p:nvPr>
            <p:ph type="dt" sz="half" idx="10"/>
          </p:nvPr>
        </p:nvSpPr>
        <p:spPr/>
        <p:txBody>
          <a:bodyPr rtlCol="0"/>
          <a:lstStyle>
            <a:defPPr>
              <a:defRPr lang="en-GB"/>
            </a:defPPr>
          </a:lstStyle>
          <a:p>
            <a:pPr rtl="0"/>
            <a:r>
              <a:rPr lang="en-GB" dirty="0"/>
              <a:t>2025</a:t>
            </a:r>
          </a:p>
        </p:txBody>
      </p:sp>
      <p:sp>
        <p:nvSpPr>
          <p:cNvPr id="3" name="Footer Placeholder 2">
            <a:extLst>
              <a:ext uri="{FF2B5EF4-FFF2-40B4-BE49-F238E27FC236}">
                <a16:creationId xmlns:a16="http://schemas.microsoft.com/office/drawing/2014/main" id="{A445FAC8-C3D6-DD41-7942-84EB9A7E6E47}"/>
              </a:ext>
            </a:extLst>
          </p:cNvPr>
          <p:cNvSpPr>
            <a:spLocks noGrp="1"/>
          </p:cNvSpPr>
          <p:nvPr>
            <p:ph type="ftr" sz="quarter" idx="11"/>
          </p:nvPr>
        </p:nvSpPr>
        <p:spPr/>
        <p:txBody>
          <a:bodyPr rtlCol="0"/>
          <a:lstStyle>
            <a:defPPr>
              <a:defRPr lang="en-GB"/>
            </a:defPPr>
          </a:lstStyle>
          <a:p>
            <a:pPr rtl="0"/>
            <a:r>
              <a:rPr lang="en-GB" dirty="0"/>
              <a:t>Service Improvement Project Using The ‘PDSA Cycle’ Method</a:t>
            </a:r>
          </a:p>
        </p:txBody>
      </p:sp>
      <p:sp>
        <p:nvSpPr>
          <p:cNvPr id="4" name="Slide Number Placeholder 3">
            <a:extLst>
              <a:ext uri="{FF2B5EF4-FFF2-40B4-BE49-F238E27FC236}">
                <a16:creationId xmlns:a16="http://schemas.microsoft.com/office/drawing/2014/main" id="{EAFE7C4A-D8FF-7A7E-5C91-3CFEC80CE6C5}"/>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8</a:t>
            </a:fld>
            <a:endParaRPr lang="en-GB" dirty="0"/>
          </a:p>
        </p:txBody>
      </p:sp>
      <p:sp>
        <p:nvSpPr>
          <p:cNvPr id="6" name="Text Placeholder 5">
            <a:extLst>
              <a:ext uri="{FF2B5EF4-FFF2-40B4-BE49-F238E27FC236}">
                <a16:creationId xmlns:a16="http://schemas.microsoft.com/office/drawing/2014/main" id="{D91C78FE-8DBC-908D-89B3-7362FA168220}"/>
              </a:ext>
            </a:extLst>
          </p:cNvPr>
          <p:cNvSpPr>
            <a:spLocks noGrp="1"/>
          </p:cNvSpPr>
          <p:nvPr>
            <p:ph type="body" sz="quarter" idx="13"/>
          </p:nvPr>
        </p:nvSpPr>
        <p:spPr>
          <a:xfrm>
            <a:off x="749732" y="1854373"/>
            <a:ext cx="6737237" cy="4323159"/>
          </a:xfrm>
        </p:spPr>
        <p:txBody>
          <a:bodyPr>
            <a:normAutofit fontScale="92500" lnSpcReduction="10000"/>
          </a:bodyPr>
          <a:lstStyle/>
          <a:p>
            <a:pPr algn="l"/>
            <a:r>
              <a:rPr lang="en-GB" dirty="0"/>
              <a:t>5 stroke patients were appropriate for this service improvement project on the Acute Ward at </a:t>
            </a:r>
            <a:r>
              <a:rPr lang="en-GB" dirty="0" err="1"/>
              <a:t>Bronglais</a:t>
            </a:r>
            <a:r>
              <a:rPr lang="en-GB" dirty="0"/>
              <a:t> Hospital.</a:t>
            </a:r>
          </a:p>
          <a:p>
            <a:pPr algn="l"/>
            <a:r>
              <a:rPr lang="en-GB" dirty="0"/>
              <a:t> </a:t>
            </a:r>
          </a:p>
          <a:p>
            <a:pPr algn="l"/>
            <a:r>
              <a:rPr lang="en-GB" dirty="0"/>
              <a:t>1 – complete the pre questionnaire. </a:t>
            </a:r>
            <a:br>
              <a:rPr lang="en-GB" dirty="0"/>
            </a:br>
            <a:r>
              <a:rPr lang="en-GB" dirty="0"/>
              <a:t>(Changed the first question to ‘Do you do a form of strength exercise every day?’  and a YES or a NO answer.)</a:t>
            </a:r>
          </a:p>
          <a:p>
            <a:pPr algn="l"/>
            <a:endParaRPr lang="en-GB" dirty="0"/>
          </a:p>
          <a:p>
            <a:pPr algn="l"/>
            <a:endParaRPr lang="en-GB" dirty="0"/>
          </a:p>
          <a:p>
            <a:pPr algn="l"/>
            <a:r>
              <a:rPr lang="en-GB" dirty="0"/>
              <a:t>2 – issue the exercise booklet, demonstrate the exercises together then handed over to the patient for the week. </a:t>
            </a:r>
          </a:p>
          <a:p>
            <a:pPr algn="l"/>
            <a:endParaRPr lang="en-GB" dirty="0"/>
          </a:p>
          <a:p>
            <a:pPr algn="l"/>
            <a:r>
              <a:rPr lang="en-GB" dirty="0"/>
              <a:t>3 – complete the post questionnaire. </a:t>
            </a:r>
          </a:p>
        </p:txBody>
      </p:sp>
      <p:sp>
        <p:nvSpPr>
          <p:cNvPr id="8" name="Title 7">
            <a:extLst>
              <a:ext uri="{FF2B5EF4-FFF2-40B4-BE49-F238E27FC236}">
                <a16:creationId xmlns:a16="http://schemas.microsoft.com/office/drawing/2014/main" id="{3696C09D-50A0-475B-EEF4-5AFA9D8D5E4B}"/>
              </a:ext>
            </a:extLst>
          </p:cNvPr>
          <p:cNvSpPr>
            <a:spLocks noGrp="1"/>
          </p:cNvSpPr>
          <p:nvPr>
            <p:ph type="title"/>
          </p:nvPr>
        </p:nvSpPr>
        <p:spPr>
          <a:xfrm>
            <a:off x="1005840" y="1100753"/>
            <a:ext cx="10515600" cy="466344"/>
          </a:xfrm>
        </p:spPr>
        <p:txBody>
          <a:bodyPr/>
          <a:lstStyle/>
          <a:p>
            <a:r>
              <a:rPr lang="en-GB" dirty="0"/>
              <a:t>DO – IMPLEMENT THE PLAN   </a:t>
            </a:r>
          </a:p>
        </p:txBody>
      </p:sp>
      <p:pic>
        <p:nvPicPr>
          <p:cNvPr id="11" name="Picture 10">
            <a:extLst>
              <a:ext uri="{FF2B5EF4-FFF2-40B4-BE49-F238E27FC236}">
                <a16:creationId xmlns:a16="http://schemas.microsoft.com/office/drawing/2014/main" id="{97A52624-44E0-FB04-131A-33AD535C09B1}"/>
              </a:ext>
            </a:extLst>
          </p:cNvPr>
          <p:cNvPicPr>
            <a:picLocks noChangeAspect="1"/>
          </p:cNvPicPr>
          <p:nvPr/>
        </p:nvPicPr>
        <p:blipFill>
          <a:blip r:embed="rId3"/>
          <a:stretch>
            <a:fillRect/>
          </a:stretch>
        </p:blipFill>
        <p:spPr>
          <a:xfrm>
            <a:off x="9060894" y="1100753"/>
            <a:ext cx="2790193" cy="2958119"/>
          </a:xfrm>
          <a:prstGeom prst="rect">
            <a:avLst/>
          </a:prstGeom>
          <a:effectLst>
            <a:softEdge rad="165100"/>
          </a:effectLst>
        </p:spPr>
        <p:style>
          <a:lnRef idx="2">
            <a:schemeClr val="accent6">
              <a:shade val="15000"/>
            </a:schemeClr>
          </a:lnRef>
          <a:fillRef idx="1">
            <a:schemeClr val="accent6"/>
          </a:fillRef>
          <a:effectRef idx="0">
            <a:schemeClr val="accent6"/>
          </a:effectRef>
          <a:fontRef idx="minor">
            <a:schemeClr val="lt1"/>
          </a:fontRef>
        </p:style>
      </p:pic>
      <p:pic>
        <p:nvPicPr>
          <p:cNvPr id="10" name="Picture 9">
            <a:extLst>
              <a:ext uri="{FF2B5EF4-FFF2-40B4-BE49-F238E27FC236}">
                <a16:creationId xmlns:a16="http://schemas.microsoft.com/office/drawing/2014/main" id="{CF0A860E-7F20-4BB6-E7B2-922AC6A22707}"/>
              </a:ext>
            </a:extLst>
          </p:cNvPr>
          <p:cNvPicPr>
            <a:picLocks noChangeAspect="1"/>
          </p:cNvPicPr>
          <p:nvPr/>
        </p:nvPicPr>
        <p:blipFill>
          <a:blip r:embed="rId3"/>
          <a:stretch>
            <a:fillRect/>
          </a:stretch>
        </p:blipFill>
        <p:spPr>
          <a:xfrm>
            <a:off x="8091049" y="2364122"/>
            <a:ext cx="2604305" cy="2761043"/>
          </a:xfrm>
          <a:prstGeom prst="rect">
            <a:avLst/>
          </a:prstGeom>
          <a:effectLst>
            <a:softEdge rad="165100"/>
          </a:effectLst>
        </p:spPr>
        <p:style>
          <a:lnRef idx="2">
            <a:schemeClr val="accent6">
              <a:shade val="15000"/>
            </a:schemeClr>
          </a:lnRef>
          <a:fillRef idx="1">
            <a:schemeClr val="accent6"/>
          </a:fillRef>
          <a:effectRef idx="0">
            <a:schemeClr val="accent6"/>
          </a:effectRef>
          <a:fontRef idx="minor">
            <a:schemeClr val="lt1"/>
          </a:fontRef>
        </p:style>
      </p:pic>
      <p:sp>
        <p:nvSpPr>
          <p:cNvPr id="12" name="Multiplication Sign 11">
            <a:extLst>
              <a:ext uri="{FF2B5EF4-FFF2-40B4-BE49-F238E27FC236}">
                <a16:creationId xmlns:a16="http://schemas.microsoft.com/office/drawing/2014/main" id="{F94158A4-33ED-5CA8-D38D-0CD5152F790B}"/>
              </a:ext>
            </a:extLst>
          </p:cNvPr>
          <p:cNvSpPr/>
          <p:nvPr/>
        </p:nvSpPr>
        <p:spPr>
          <a:xfrm>
            <a:off x="8728585" y="2722944"/>
            <a:ext cx="664617" cy="706056"/>
          </a:xfrm>
          <a:prstGeom prst="mathMultiply">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988640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FA67C6-164D-77F7-0E3E-D239586862FD}"/>
              </a:ext>
            </a:extLst>
          </p:cNvPr>
          <p:cNvSpPr>
            <a:spLocks noGrp="1"/>
          </p:cNvSpPr>
          <p:nvPr>
            <p:ph type="dt" sz="half" idx="10"/>
          </p:nvPr>
        </p:nvSpPr>
        <p:spPr/>
        <p:txBody>
          <a:bodyPr/>
          <a:lstStyle/>
          <a:p>
            <a:pPr rtl="0"/>
            <a:r>
              <a:rPr lang="en-GB" dirty="0"/>
              <a:t>2025</a:t>
            </a:r>
          </a:p>
        </p:txBody>
      </p:sp>
      <p:sp>
        <p:nvSpPr>
          <p:cNvPr id="3" name="Footer Placeholder 2">
            <a:extLst>
              <a:ext uri="{FF2B5EF4-FFF2-40B4-BE49-F238E27FC236}">
                <a16:creationId xmlns:a16="http://schemas.microsoft.com/office/drawing/2014/main" id="{C6540D7E-A80A-5905-A8D8-DB35DA05823E}"/>
              </a:ext>
            </a:extLst>
          </p:cNvPr>
          <p:cNvSpPr>
            <a:spLocks noGrp="1"/>
          </p:cNvSpPr>
          <p:nvPr>
            <p:ph type="ftr" sz="quarter" idx="11"/>
          </p:nvPr>
        </p:nvSpPr>
        <p:spPr/>
        <p:txBody>
          <a:bodyPr/>
          <a:lstStyle/>
          <a:p>
            <a:pPr rtl="0"/>
            <a:r>
              <a:rPr lang="en-GB" dirty="0"/>
              <a:t>Service Improvement Project Using The ‘PDSA Cycle’ Method</a:t>
            </a:r>
          </a:p>
        </p:txBody>
      </p:sp>
      <p:sp>
        <p:nvSpPr>
          <p:cNvPr id="4" name="Slide Number Placeholder 3">
            <a:extLst>
              <a:ext uri="{FF2B5EF4-FFF2-40B4-BE49-F238E27FC236}">
                <a16:creationId xmlns:a16="http://schemas.microsoft.com/office/drawing/2014/main" id="{7FC7714B-B990-9145-62BA-3D6244BBFFCE}"/>
              </a:ext>
            </a:extLst>
          </p:cNvPr>
          <p:cNvSpPr>
            <a:spLocks noGrp="1"/>
          </p:cNvSpPr>
          <p:nvPr>
            <p:ph type="sldNum" sz="quarter" idx="12"/>
          </p:nvPr>
        </p:nvSpPr>
        <p:spPr/>
        <p:txBody>
          <a:bodyPr/>
          <a:lstStyle/>
          <a:p>
            <a:pPr rtl="0"/>
            <a:fld id="{58FB4751-880F-D840-AAA9-3A15815CC996}" type="slidenum">
              <a:rPr lang="en-GB" smtClean="0"/>
              <a:t>9</a:t>
            </a:fld>
            <a:endParaRPr lang="en-GB" dirty="0"/>
          </a:p>
        </p:txBody>
      </p:sp>
      <p:pic>
        <p:nvPicPr>
          <p:cNvPr id="8" name="Picture 7">
            <a:extLst>
              <a:ext uri="{FF2B5EF4-FFF2-40B4-BE49-F238E27FC236}">
                <a16:creationId xmlns:a16="http://schemas.microsoft.com/office/drawing/2014/main" id="{15445286-D724-4D6F-48BC-668863D2095B}"/>
              </a:ext>
            </a:extLst>
          </p:cNvPr>
          <p:cNvPicPr>
            <a:picLocks noChangeAspect="1"/>
          </p:cNvPicPr>
          <p:nvPr/>
        </p:nvPicPr>
        <p:blipFill>
          <a:blip r:embed="rId2"/>
          <a:stretch>
            <a:fillRect/>
          </a:stretch>
        </p:blipFill>
        <p:spPr>
          <a:xfrm>
            <a:off x="4793671" y="632182"/>
            <a:ext cx="2689956" cy="3246499"/>
          </a:xfrm>
          <a:prstGeom prst="rect">
            <a:avLst/>
          </a:prstGeom>
          <a:effectLst>
            <a:softEdge rad="50800"/>
          </a:effectLst>
        </p:spPr>
      </p:pic>
      <p:pic>
        <p:nvPicPr>
          <p:cNvPr id="10" name="Picture 9">
            <a:extLst>
              <a:ext uri="{FF2B5EF4-FFF2-40B4-BE49-F238E27FC236}">
                <a16:creationId xmlns:a16="http://schemas.microsoft.com/office/drawing/2014/main" id="{E99831DB-112A-5CC6-3A67-973B1EDAF961}"/>
              </a:ext>
            </a:extLst>
          </p:cNvPr>
          <p:cNvPicPr>
            <a:picLocks noChangeAspect="1"/>
          </p:cNvPicPr>
          <p:nvPr/>
        </p:nvPicPr>
        <p:blipFill>
          <a:blip r:embed="rId3"/>
          <a:stretch>
            <a:fillRect/>
          </a:stretch>
        </p:blipFill>
        <p:spPr>
          <a:xfrm>
            <a:off x="4793672" y="4006002"/>
            <a:ext cx="2689956" cy="1987846"/>
          </a:xfrm>
          <a:prstGeom prst="rect">
            <a:avLst/>
          </a:prstGeom>
          <a:effectLst>
            <a:softEdge rad="50800"/>
          </a:effectLst>
        </p:spPr>
      </p:pic>
      <p:pic>
        <p:nvPicPr>
          <p:cNvPr id="12" name="Picture 11">
            <a:extLst>
              <a:ext uri="{FF2B5EF4-FFF2-40B4-BE49-F238E27FC236}">
                <a16:creationId xmlns:a16="http://schemas.microsoft.com/office/drawing/2014/main" id="{12310968-D12A-BBBE-D6E0-9947E699F270}"/>
              </a:ext>
            </a:extLst>
          </p:cNvPr>
          <p:cNvPicPr>
            <a:picLocks noChangeAspect="1"/>
          </p:cNvPicPr>
          <p:nvPr/>
        </p:nvPicPr>
        <p:blipFill>
          <a:blip r:embed="rId4"/>
          <a:stretch>
            <a:fillRect/>
          </a:stretch>
        </p:blipFill>
        <p:spPr>
          <a:xfrm>
            <a:off x="8954741" y="590671"/>
            <a:ext cx="2566867" cy="3288010"/>
          </a:xfrm>
          <a:prstGeom prst="rect">
            <a:avLst/>
          </a:prstGeom>
          <a:effectLst>
            <a:softEdge rad="63500"/>
          </a:effectLst>
        </p:spPr>
      </p:pic>
      <p:pic>
        <p:nvPicPr>
          <p:cNvPr id="14" name="Picture 13">
            <a:extLst>
              <a:ext uri="{FF2B5EF4-FFF2-40B4-BE49-F238E27FC236}">
                <a16:creationId xmlns:a16="http://schemas.microsoft.com/office/drawing/2014/main" id="{2617B841-879F-6D90-E058-877F564C1AAC}"/>
              </a:ext>
            </a:extLst>
          </p:cNvPr>
          <p:cNvPicPr>
            <a:picLocks noChangeAspect="1"/>
          </p:cNvPicPr>
          <p:nvPr/>
        </p:nvPicPr>
        <p:blipFill>
          <a:blip r:embed="rId5"/>
          <a:stretch>
            <a:fillRect/>
          </a:stretch>
        </p:blipFill>
        <p:spPr>
          <a:xfrm>
            <a:off x="8543181" y="4006002"/>
            <a:ext cx="3648819" cy="1179456"/>
          </a:xfrm>
          <a:prstGeom prst="rect">
            <a:avLst/>
          </a:prstGeom>
          <a:effectLst>
            <a:softEdge rad="88900"/>
          </a:effectLst>
        </p:spPr>
      </p:pic>
      <p:pic>
        <p:nvPicPr>
          <p:cNvPr id="15" name="Picture 14">
            <a:extLst>
              <a:ext uri="{FF2B5EF4-FFF2-40B4-BE49-F238E27FC236}">
                <a16:creationId xmlns:a16="http://schemas.microsoft.com/office/drawing/2014/main" id="{0390D6D9-C999-F393-E987-CB2FF2BE0CC9}"/>
              </a:ext>
            </a:extLst>
          </p:cNvPr>
          <p:cNvPicPr>
            <a:picLocks noChangeAspect="1"/>
          </p:cNvPicPr>
          <p:nvPr/>
        </p:nvPicPr>
        <p:blipFill>
          <a:blip r:embed="rId6"/>
          <a:stretch>
            <a:fillRect/>
          </a:stretch>
        </p:blipFill>
        <p:spPr>
          <a:xfrm>
            <a:off x="307877" y="590671"/>
            <a:ext cx="3341606" cy="4729057"/>
          </a:xfrm>
          <a:prstGeom prst="rect">
            <a:avLst/>
          </a:prstGeom>
          <a:effectLst/>
        </p:spPr>
      </p:pic>
    </p:spTree>
    <p:extLst>
      <p:ext uri="{BB962C8B-B14F-4D97-AF65-F5344CB8AC3E}">
        <p14:creationId xmlns:p14="http://schemas.microsoft.com/office/powerpoint/2010/main" val="3157414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8AB7B2-076B-0892-A308-020C78976D24}"/>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18C9B544-FD5E-0427-2B2D-E5D8C95103D0}"/>
              </a:ext>
            </a:extLst>
          </p:cNvPr>
          <p:cNvSpPr>
            <a:spLocks noGrp="1"/>
          </p:cNvSpPr>
          <p:nvPr>
            <p:ph type="dt" sz="half" idx="10"/>
          </p:nvPr>
        </p:nvSpPr>
        <p:spPr/>
        <p:txBody>
          <a:bodyPr rtlCol="0"/>
          <a:lstStyle>
            <a:defPPr>
              <a:defRPr lang="en-GB"/>
            </a:defPPr>
          </a:lstStyle>
          <a:p>
            <a:pPr rtl="0"/>
            <a:r>
              <a:rPr lang="en-GB" dirty="0"/>
              <a:t>2025</a:t>
            </a:r>
          </a:p>
        </p:txBody>
      </p:sp>
      <p:sp>
        <p:nvSpPr>
          <p:cNvPr id="3" name="Footer Placeholder 2">
            <a:extLst>
              <a:ext uri="{FF2B5EF4-FFF2-40B4-BE49-F238E27FC236}">
                <a16:creationId xmlns:a16="http://schemas.microsoft.com/office/drawing/2014/main" id="{89D1F30B-6B6E-3D9E-D177-1E1737F2EDFC}"/>
              </a:ext>
            </a:extLst>
          </p:cNvPr>
          <p:cNvSpPr>
            <a:spLocks noGrp="1"/>
          </p:cNvSpPr>
          <p:nvPr>
            <p:ph type="ftr" sz="quarter" idx="11"/>
          </p:nvPr>
        </p:nvSpPr>
        <p:spPr/>
        <p:txBody>
          <a:bodyPr rtlCol="0"/>
          <a:lstStyle>
            <a:defPPr>
              <a:defRPr lang="en-GB"/>
            </a:defPPr>
          </a:lstStyle>
          <a:p>
            <a:pPr rtl="0"/>
            <a:r>
              <a:rPr lang="en-GB" dirty="0"/>
              <a:t>Service Improvement Project Using The ‘PDSA Cycle’ Method</a:t>
            </a:r>
          </a:p>
        </p:txBody>
      </p:sp>
      <p:sp>
        <p:nvSpPr>
          <p:cNvPr id="4" name="Slide Number Placeholder 3">
            <a:extLst>
              <a:ext uri="{FF2B5EF4-FFF2-40B4-BE49-F238E27FC236}">
                <a16:creationId xmlns:a16="http://schemas.microsoft.com/office/drawing/2014/main" id="{FE813F65-1111-CE4C-A44E-B38C2C90BF4C}"/>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10</a:t>
            </a:fld>
            <a:endParaRPr lang="en-GB" dirty="0"/>
          </a:p>
        </p:txBody>
      </p:sp>
      <p:sp>
        <p:nvSpPr>
          <p:cNvPr id="6" name="Text Placeholder 5">
            <a:extLst>
              <a:ext uri="{FF2B5EF4-FFF2-40B4-BE49-F238E27FC236}">
                <a16:creationId xmlns:a16="http://schemas.microsoft.com/office/drawing/2014/main" id="{C9F852DD-645F-9EFB-EEC0-D6BDA7DD8FC8}"/>
              </a:ext>
            </a:extLst>
          </p:cNvPr>
          <p:cNvSpPr>
            <a:spLocks noGrp="1"/>
          </p:cNvSpPr>
          <p:nvPr>
            <p:ph type="body" sz="quarter" idx="13"/>
          </p:nvPr>
        </p:nvSpPr>
        <p:spPr>
          <a:xfrm>
            <a:off x="1005840" y="1567097"/>
            <a:ext cx="11072149" cy="4764255"/>
          </a:xfrm>
        </p:spPr>
        <p:txBody>
          <a:bodyPr/>
          <a:lstStyle/>
          <a:p>
            <a:pPr algn="l"/>
            <a:r>
              <a:rPr lang="en-GB" dirty="0"/>
              <a:t> </a:t>
            </a:r>
          </a:p>
        </p:txBody>
      </p:sp>
      <p:sp>
        <p:nvSpPr>
          <p:cNvPr id="8" name="Title 7">
            <a:extLst>
              <a:ext uri="{FF2B5EF4-FFF2-40B4-BE49-F238E27FC236}">
                <a16:creationId xmlns:a16="http://schemas.microsoft.com/office/drawing/2014/main" id="{964FFF72-B59E-66E6-7308-357A1D8AF1F8}"/>
              </a:ext>
            </a:extLst>
          </p:cNvPr>
          <p:cNvSpPr>
            <a:spLocks noGrp="1"/>
          </p:cNvSpPr>
          <p:nvPr>
            <p:ph type="title"/>
          </p:nvPr>
        </p:nvSpPr>
        <p:spPr>
          <a:xfrm>
            <a:off x="1005840" y="1100753"/>
            <a:ext cx="10515600" cy="466344"/>
          </a:xfrm>
        </p:spPr>
        <p:txBody>
          <a:bodyPr/>
          <a:lstStyle/>
          <a:p>
            <a:r>
              <a:rPr lang="en-GB" dirty="0"/>
              <a:t>STUDY – What are the results?   </a:t>
            </a:r>
          </a:p>
        </p:txBody>
      </p:sp>
      <p:graphicFrame>
        <p:nvGraphicFramePr>
          <p:cNvPr id="9" name="Chart 8">
            <a:extLst>
              <a:ext uri="{FF2B5EF4-FFF2-40B4-BE49-F238E27FC236}">
                <a16:creationId xmlns:a16="http://schemas.microsoft.com/office/drawing/2014/main" id="{85D59C39-C7F4-C03C-0EF2-1A065C50378C}"/>
              </a:ext>
            </a:extLst>
          </p:cNvPr>
          <p:cNvGraphicFramePr/>
          <p:nvPr>
            <p:extLst>
              <p:ext uri="{D42A27DB-BD31-4B8C-83A1-F6EECF244321}">
                <p14:modId xmlns:p14="http://schemas.microsoft.com/office/powerpoint/2010/main" val="736243723"/>
              </p:ext>
            </p:extLst>
          </p:nvPr>
        </p:nvGraphicFramePr>
        <p:xfrm>
          <a:off x="2193799" y="2033441"/>
          <a:ext cx="7804402" cy="3976506"/>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2817043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11D5E3-DACA-28AC-F8EC-F4DBDDB692E6}"/>
            </a:ext>
          </a:extLst>
        </p:cNvPr>
        <p:cNvGrpSpPr/>
        <p:nvPr/>
      </p:nvGrpSpPr>
      <p:grpSpPr>
        <a:xfrm>
          <a:off x="0" y="0"/>
          <a:ext cx="0" cy="0"/>
          <a:chOff x="0" y="0"/>
          <a:chExt cx="0" cy="0"/>
        </a:xfrm>
      </p:grpSpPr>
      <p:sp>
        <p:nvSpPr>
          <p:cNvPr id="2" name="Date Placeholder 1">
            <a:extLst>
              <a:ext uri="{FF2B5EF4-FFF2-40B4-BE49-F238E27FC236}">
                <a16:creationId xmlns:a16="http://schemas.microsoft.com/office/drawing/2014/main" id="{046C33E3-EE17-4293-5C41-08ADD2CFE91F}"/>
              </a:ext>
            </a:extLst>
          </p:cNvPr>
          <p:cNvSpPr>
            <a:spLocks noGrp="1"/>
          </p:cNvSpPr>
          <p:nvPr>
            <p:ph type="dt" sz="half" idx="10"/>
          </p:nvPr>
        </p:nvSpPr>
        <p:spPr/>
        <p:txBody>
          <a:bodyPr rtlCol="0"/>
          <a:lstStyle>
            <a:defPPr>
              <a:defRPr lang="en-GB"/>
            </a:defPPr>
          </a:lstStyle>
          <a:p>
            <a:pPr rtl="0"/>
            <a:r>
              <a:rPr lang="en-GB" dirty="0"/>
              <a:t>2025</a:t>
            </a:r>
          </a:p>
        </p:txBody>
      </p:sp>
      <p:sp>
        <p:nvSpPr>
          <p:cNvPr id="3" name="Footer Placeholder 2">
            <a:extLst>
              <a:ext uri="{FF2B5EF4-FFF2-40B4-BE49-F238E27FC236}">
                <a16:creationId xmlns:a16="http://schemas.microsoft.com/office/drawing/2014/main" id="{B94FC874-7246-2EAD-F164-0CDC88CB82DF}"/>
              </a:ext>
            </a:extLst>
          </p:cNvPr>
          <p:cNvSpPr>
            <a:spLocks noGrp="1"/>
          </p:cNvSpPr>
          <p:nvPr>
            <p:ph type="ftr" sz="quarter" idx="11"/>
          </p:nvPr>
        </p:nvSpPr>
        <p:spPr/>
        <p:txBody>
          <a:bodyPr rtlCol="0"/>
          <a:lstStyle>
            <a:defPPr>
              <a:defRPr lang="en-GB"/>
            </a:defPPr>
          </a:lstStyle>
          <a:p>
            <a:pPr rtl="0"/>
            <a:r>
              <a:rPr lang="en-GB" dirty="0"/>
              <a:t>Service Improvement Project Using The ‘PDSA Cycle’ Method</a:t>
            </a:r>
          </a:p>
        </p:txBody>
      </p:sp>
      <p:sp>
        <p:nvSpPr>
          <p:cNvPr id="4" name="Slide Number Placeholder 3">
            <a:extLst>
              <a:ext uri="{FF2B5EF4-FFF2-40B4-BE49-F238E27FC236}">
                <a16:creationId xmlns:a16="http://schemas.microsoft.com/office/drawing/2014/main" id="{C18C0D7C-D6DB-0FEA-A9CA-35FF8AD22A6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11</a:t>
            </a:fld>
            <a:endParaRPr lang="en-GB" dirty="0"/>
          </a:p>
        </p:txBody>
      </p:sp>
      <p:sp>
        <p:nvSpPr>
          <p:cNvPr id="6" name="Text Placeholder 5">
            <a:extLst>
              <a:ext uri="{FF2B5EF4-FFF2-40B4-BE49-F238E27FC236}">
                <a16:creationId xmlns:a16="http://schemas.microsoft.com/office/drawing/2014/main" id="{FE435711-0032-594A-9C1D-43EAFDFC80BE}"/>
              </a:ext>
            </a:extLst>
          </p:cNvPr>
          <p:cNvSpPr>
            <a:spLocks noGrp="1"/>
          </p:cNvSpPr>
          <p:nvPr>
            <p:ph type="body" sz="quarter" idx="13"/>
          </p:nvPr>
        </p:nvSpPr>
        <p:spPr>
          <a:xfrm>
            <a:off x="1005840" y="1567098"/>
            <a:ext cx="11072149" cy="4683232"/>
          </a:xfrm>
        </p:spPr>
        <p:txBody>
          <a:bodyPr/>
          <a:lstStyle/>
          <a:p>
            <a:pPr marL="342900" indent="-342900" algn="l">
              <a:buFont typeface="Arial" panose="020B0604020202020204" pitchFamily="34" charset="0"/>
              <a:buChar char="•"/>
            </a:pPr>
            <a:endParaRPr lang="en-GB" dirty="0"/>
          </a:p>
        </p:txBody>
      </p:sp>
      <p:sp>
        <p:nvSpPr>
          <p:cNvPr id="8" name="Title 7">
            <a:extLst>
              <a:ext uri="{FF2B5EF4-FFF2-40B4-BE49-F238E27FC236}">
                <a16:creationId xmlns:a16="http://schemas.microsoft.com/office/drawing/2014/main" id="{40A17303-BD9A-E15C-35FD-365DC7C8DD42}"/>
              </a:ext>
            </a:extLst>
          </p:cNvPr>
          <p:cNvSpPr>
            <a:spLocks noGrp="1"/>
          </p:cNvSpPr>
          <p:nvPr>
            <p:ph type="title"/>
          </p:nvPr>
        </p:nvSpPr>
        <p:spPr>
          <a:xfrm>
            <a:off x="1005840" y="1100753"/>
            <a:ext cx="10515600" cy="466344"/>
          </a:xfrm>
        </p:spPr>
        <p:txBody>
          <a:bodyPr/>
          <a:lstStyle/>
          <a:p>
            <a:r>
              <a:rPr lang="en-GB" dirty="0"/>
              <a:t>STUDY – What are the results?   </a:t>
            </a:r>
          </a:p>
        </p:txBody>
      </p:sp>
      <p:graphicFrame>
        <p:nvGraphicFramePr>
          <p:cNvPr id="9" name="Chart 8">
            <a:extLst>
              <a:ext uri="{FF2B5EF4-FFF2-40B4-BE49-F238E27FC236}">
                <a16:creationId xmlns:a16="http://schemas.microsoft.com/office/drawing/2014/main" id="{BDD4CE1E-C615-134D-133C-44909A299977}"/>
              </a:ext>
            </a:extLst>
          </p:cNvPr>
          <p:cNvGraphicFramePr/>
          <p:nvPr>
            <p:extLst>
              <p:ext uri="{D42A27DB-BD31-4B8C-83A1-F6EECF244321}">
                <p14:modId xmlns:p14="http://schemas.microsoft.com/office/powerpoint/2010/main" val="310035477"/>
              </p:ext>
            </p:extLst>
          </p:nvPr>
        </p:nvGraphicFramePr>
        <p:xfrm>
          <a:off x="2470245" y="1669313"/>
          <a:ext cx="7524360" cy="4235186"/>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4287507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7679D-DC49-184B-33D7-D460C700C85D}"/>
              </a:ext>
            </a:extLst>
          </p:cNvPr>
          <p:cNvSpPr>
            <a:spLocks noGrp="1"/>
          </p:cNvSpPr>
          <p:nvPr>
            <p:ph type="title"/>
          </p:nvPr>
        </p:nvSpPr>
        <p:spPr>
          <a:xfrm>
            <a:off x="576071" y="704088"/>
            <a:ext cx="8035493" cy="519601"/>
          </a:xfrm>
        </p:spPr>
        <p:txBody>
          <a:bodyPr rtlCol="0"/>
          <a:lstStyle>
            <a:defPPr>
              <a:defRPr lang="en-GB"/>
            </a:defPPr>
          </a:lstStyle>
          <a:p>
            <a:pPr rtl="0"/>
            <a:r>
              <a:rPr lang="en-GB" sz="2800" dirty="0"/>
              <a:t>Results/ Study extended </a:t>
            </a:r>
            <a:r>
              <a:rPr lang="en-GB" dirty="0"/>
              <a:t>… </a:t>
            </a:r>
            <a:r>
              <a:rPr lang="en-GB" sz="2000" dirty="0"/>
              <a:t>I have learnt  </a:t>
            </a:r>
          </a:p>
        </p:txBody>
      </p:sp>
      <p:sp>
        <p:nvSpPr>
          <p:cNvPr id="17" name="Text Placeholder 16">
            <a:extLst>
              <a:ext uri="{FF2B5EF4-FFF2-40B4-BE49-F238E27FC236}">
                <a16:creationId xmlns:a16="http://schemas.microsoft.com/office/drawing/2014/main" id="{21A076CC-9414-293E-8AB1-B8C2EA1C5FEE}"/>
              </a:ext>
            </a:extLst>
          </p:cNvPr>
          <p:cNvSpPr>
            <a:spLocks noGrp="1"/>
          </p:cNvSpPr>
          <p:nvPr>
            <p:ph type="body" sz="quarter" idx="15"/>
          </p:nvPr>
        </p:nvSpPr>
        <p:spPr>
          <a:xfrm>
            <a:off x="4263092" y="2313335"/>
            <a:ext cx="3551111" cy="2231330"/>
          </a:xfrm>
        </p:spPr>
        <p:txBody>
          <a:bodyPr rtlCol="0"/>
          <a:lstStyle>
            <a:defPPr>
              <a:defRPr lang="en-GB"/>
            </a:defPPr>
          </a:lstStyle>
          <a:p>
            <a:pPr rtl="0"/>
            <a:r>
              <a:rPr lang="en-GB" dirty="0"/>
              <a:t>Following a exercise programme helps physical improvement.</a:t>
            </a:r>
          </a:p>
        </p:txBody>
      </p:sp>
      <p:sp>
        <p:nvSpPr>
          <p:cNvPr id="9" name="Text Placeholder 8">
            <a:extLst>
              <a:ext uri="{FF2B5EF4-FFF2-40B4-BE49-F238E27FC236}">
                <a16:creationId xmlns:a16="http://schemas.microsoft.com/office/drawing/2014/main" id="{EE754D37-3AA6-7249-76D8-52F85F4C158A}"/>
              </a:ext>
            </a:extLst>
          </p:cNvPr>
          <p:cNvSpPr>
            <a:spLocks noGrp="1"/>
          </p:cNvSpPr>
          <p:nvPr>
            <p:ph type="body" sz="quarter" idx="14"/>
          </p:nvPr>
        </p:nvSpPr>
        <p:spPr>
          <a:xfrm>
            <a:off x="6658754" y="4267585"/>
            <a:ext cx="3551111" cy="2231330"/>
          </a:xfrm>
        </p:spPr>
        <p:txBody>
          <a:bodyPr rtlCol="0"/>
          <a:lstStyle>
            <a:defPPr>
              <a:defRPr lang="en-GB"/>
            </a:defPPr>
          </a:lstStyle>
          <a:p>
            <a:pPr rtl="0"/>
            <a:r>
              <a:rPr lang="en-GB" dirty="0"/>
              <a:t>It gave patients confidence and accountability.  </a:t>
            </a:r>
          </a:p>
        </p:txBody>
      </p:sp>
      <p:sp>
        <p:nvSpPr>
          <p:cNvPr id="26" name="Text Placeholder 25">
            <a:extLst>
              <a:ext uri="{FF2B5EF4-FFF2-40B4-BE49-F238E27FC236}">
                <a16:creationId xmlns:a16="http://schemas.microsoft.com/office/drawing/2014/main" id="{FFCA4FA2-1095-105E-5606-3D90E73136C3}"/>
              </a:ext>
            </a:extLst>
          </p:cNvPr>
          <p:cNvSpPr>
            <a:spLocks noGrp="1"/>
          </p:cNvSpPr>
          <p:nvPr>
            <p:ph type="body" sz="quarter" idx="17"/>
          </p:nvPr>
        </p:nvSpPr>
        <p:spPr>
          <a:xfrm>
            <a:off x="321782" y="1484277"/>
            <a:ext cx="3551111" cy="2231330"/>
          </a:xfrm>
        </p:spPr>
        <p:txBody>
          <a:bodyPr rtlCol="0"/>
          <a:lstStyle>
            <a:defPPr>
              <a:defRPr lang="en-GB"/>
            </a:defPPr>
          </a:lstStyle>
          <a:p>
            <a:pPr rtl="0"/>
            <a:r>
              <a:rPr lang="en-GB" dirty="0"/>
              <a:t>The booklet wasn’t for </a:t>
            </a:r>
            <a:r>
              <a:rPr lang="en-GB"/>
              <a:t>all stroke </a:t>
            </a:r>
            <a:r>
              <a:rPr lang="en-GB" dirty="0"/>
              <a:t>patients </a:t>
            </a:r>
            <a:r>
              <a:rPr lang="en-GB"/>
              <a:t>on the ward. </a:t>
            </a:r>
            <a:endParaRPr lang="en-GB" dirty="0"/>
          </a:p>
        </p:txBody>
      </p:sp>
      <p:sp>
        <p:nvSpPr>
          <p:cNvPr id="5" name="Text Placeholder 16">
            <a:extLst>
              <a:ext uri="{FF2B5EF4-FFF2-40B4-BE49-F238E27FC236}">
                <a16:creationId xmlns:a16="http://schemas.microsoft.com/office/drawing/2014/main" id="{83C10B41-A98B-17A0-DE22-44EEDC3B3C2D}"/>
              </a:ext>
            </a:extLst>
          </p:cNvPr>
          <p:cNvSpPr txBox="1">
            <a:spLocks/>
          </p:cNvSpPr>
          <p:nvPr/>
        </p:nvSpPr>
        <p:spPr>
          <a:xfrm>
            <a:off x="7814203" y="131753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vert="horz" wrap="square" lIns="91440" tIns="45720" rIns="91440" bIns="45720" rtlCol="0" anchor="ctr">
            <a:noAutofit/>
          </a:bodyPr>
          <a:lstStyle>
            <a:defPPr>
              <a:defRPr lang="en-GB"/>
            </a:defPPr>
            <a:lvl1pPr marL="0" indent="0" algn="ctr" defTabSz="914400" rtl="0" eaLnBrk="1" latinLnBrk="0" hangingPunct="1">
              <a:lnSpc>
                <a:spcPct val="100000"/>
              </a:lnSpc>
              <a:spcBef>
                <a:spcPts val="0"/>
              </a:spcBef>
              <a:buFont typeface="Arial" panose="020B0604020202020204" pitchFamily="34" charset="0"/>
              <a:buNone/>
              <a:defRPr lang="en-GB" sz="2000" kern="1200" cap="all" baseline="0">
                <a:solidFill>
                  <a:schemeClr val="tx1"/>
                </a:solidFill>
                <a:latin typeface="Gill Sans Nova" panose="020B0602020104020203" pitchFamily="34" charset="0"/>
                <a:ea typeface="+mn-ea"/>
                <a:cs typeface="+mn-cs"/>
              </a:defRPr>
            </a:lvl1pPr>
            <a:lvl2pPr marL="0" indent="0" algn="ctr" defTabSz="914400" rtl="0" eaLnBrk="1" latinLnBrk="0" hangingPunct="1">
              <a:lnSpc>
                <a:spcPct val="100000"/>
              </a:lnSpc>
              <a:spcBef>
                <a:spcPts val="0"/>
              </a:spcBef>
              <a:buFont typeface="Arial" panose="020B0604020202020204" pitchFamily="34" charset="0"/>
              <a:buNone/>
              <a:defRPr lang="en-GB"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a:lstStyle>
          <a:p>
            <a:r>
              <a:rPr lang="en-GB" dirty="0"/>
              <a:t>Patients and relatives benefit from having a programme to follow.</a:t>
            </a:r>
          </a:p>
        </p:txBody>
      </p:sp>
      <p:sp>
        <p:nvSpPr>
          <p:cNvPr id="6" name="Text Placeholder 25">
            <a:extLst>
              <a:ext uri="{FF2B5EF4-FFF2-40B4-BE49-F238E27FC236}">
                <a16:creationId xmlns:a16="http://schemas.microsoft.com/office/drawing/2014/main" id="{18BB805C-2A8B-7753-890D-8A8801A180AE}"/>
              </a:ext>
            </a:extLst>
          </p:cNvPr>
          <p:cNvSpPr txBox="1">
            <a:spLocks/>
          </p:cNvSpPr>
          <p:nvPr/>
        </p:nvSpPr>
        <p:spPr>
          <a:xfrm>
            <a:off x="782526" y="44543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vert="horz" wrap="square" lIns="91440" tIns="45720" rIns="91440" bIns="45720" rtlCol="0" anchor="ctr">
            <a:noAutofit/>
          </a:bodyPr>
          <a:lstStyle>
            <a:defPPr>
              <a:defRPr lang="en-GB"/>
            </a:defPPr>
            <a:lvl1pPr marL="0" indent="0" algn="ctr" defTabSz="914400" rtl="0" eaLnBrk="1" latinLnBrk="0" hangingPunct="1">
              <a:lnSpc>
                <a:spcPct val="100000"/>
              </a:lnSpc>
              <a:spcBef>
                <a:spcPts val="0"/>
              </a:spcBef>
              <a:buFont typeface="Arial" panose="020B0604020202020204" pitchFamily="34" charset="0"/>
              <a:buNone/>
              <a:defRPr lang="en-GB" sz="2000" kern="1200" cap="all" baseline="0">
                <a:solidFill>
                  <a:schemeClr val="tx1"/>
                </a:solidFill>
                <a:latin typeface="Gill Sans Nova" panose="020B0602020104020203" pitchFamily="34" charset="0"/>
                <a:ea typeface="+mn-ea"/>
                <a:cs typeface="+mn-cs"/>
              </a:defRPr>
            </a:lvl1pPr>
            <a:lvl2pPr marL="0" indent="0" algn="ctr" defTabSz="914400" rtl="0" eaLnBrk="1" latinLnBrk="0" hangingPunct="1">
              <a:lnSpc>
                <a:spcPct val="100000"/>
              </a:lnSpc>
              <a:spcBef>
                <a:spcPts val="0"/>
              </a:spcBef>
              <a:buFont typeface="Arial" panose="020B0604020202020204" pitchFamily="34" charset="0"/>
              <a:buNone/>
              <a:defRPr lang="en-GB"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a:lstStyle>
          <a:p>
            <a:r>
              <a:rPr lang="en-GB"/>
              <a:t>Introduction was informative expressing why exercise is important in recovery.</a:t>
            </a:r>
            <a:endParaRPr lang="en-GB" dirty="0"/>
          </a:p>
        </p:txBody>
      </p:sp>
    </p:spTree>
    <p:extLst>
      <p:ext uri="{BB962C8B-B14F-4D97-AF65-F5344CB8AC3E}">
        <p14:creationId xmlns:p14="http://schemas.microsoft.com/office/powerpoint/2010/main" val="327257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bg/>
                                          </p:spTgt>
                                        </p:tgtEl>
                                        <p:attrNameLst>
                                          <p:attrName>style.visibility</p:attrName>
                                        </p:attrNameLst>
                                      </p:cBhvr>
                                      <p:to>
                                        <p:strVal val="visible"/>
                                      </p:to>
                                    </p:set>
                                    <p:animEffect transition="in" filter="fade">
                                      <p:cBhvr>
                                        <p:cTn id="7" dur="500"/>
                                        <p:tgtEl>
                                          <p:spTgt spid="17">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xEl>
                                              <p:pRg st="0" end="0"/>
                                            </p:txEl>
                                          </p:spTgt>
                                        </p:tgtEl>
                                        <p:attrNameLst>
                                          <p:attrName>style.visibility</p:attrName>
                                        </p:attrNameLst>
                                      </p:cBhvr>
                                      <p:to>
                                        <p:strVal val="visible"/>
                                      </p:to>
                                    </p:set>
                                    <p:animEffect transition="in" filter="fade">
                                      <p:cBhvr>
                                        <p:cTn id="12" dur="500"/>
                                        <p:tgtEl>
                                          <p:spTgt spid="1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6">
                                            <p:bg/>
                                          </p:spTgt>
                                        </p:tgtEl>
                                        <p:attrNameLst>
                                          <p:attrName>style.visibility</p:attrName>
                                        </p:attrNameLst>
                                      </p:cBhvr>
                                      <p:to>
                                        <p:strVal val="visible"/>
                                      </p:to>
                                    </p:set>
                                    <p:animEffect transition="in" filter="fade">
                                      <p:cBhvr>
                                        <p:cTn id="17" dur="500"/>
                                        <p:tgtEl>
                                          <p:spTgt spid="26">
                                            <p:bg/>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6">
                                            <p:txEl>
                                              <p:pRg st="0" end="0"/>
                                            </p:txEl>
                                          </p:spTgt>
                                        </p:tgtEl>
                                        <p:attrNameLst>
                                          <p:attrName>style.visibility</p:attrName>
                                        </p:attrNameLst>
                                      </p:cBhvr>
                                      <p:to>
                                        <p:strVal val="visible"/>
                                      </p:to>
                                    </p:set>
                                    <p:animEffect transition="in" filter="fade">
                                      <p:cBhvr>
                                        <p:cTn id="22" dur="500"/>
                                        <p:tgtEl>
                                          <p:spTgt spid="2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bg/>
                                          </p:spTgt>
                                        </p:tgtEl>
                                        <p:attrNameLst>
                                          <p:attrName>style.visibility</p:attrName>
                                        </p:attrNameLst>
                                      </p:cBhvr>
                                      <p:to>
                                        <p:strVal val="visible"/>
                                      </p:to>
                                    </p:set>
                                    <p:animEffect transition="in" filter="fade">
                                      <p:cBhvr>
                                        <p:cTn id="27" dur="500"/>
                                        <p:tgtEl>
                                          <p:spTgt spid="9">
                                            <p:bg/>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xEl>
                                              <p:pRg st="0" end="0"/>
                                            </p:txEl>
                                          </p:spTgt>
                                        </p:tgtEl>
                                        <p:attrNameLst>
                                          <p:attrName>style.visibility</p:attrName>
                                        </p:attrNameLst>
                                      </p:cBhvr>
                                      <p:to>
                                        <p:strVal val="visible"/>
                                      </p:to>
                                    </p:set>
                                    <p:animEffect transition="in" filter="fade">
                                      <p:cBhvr>
                                        <p:cTn id="32" dur="500"/>
                                        <p:tgtEl>
                                          <p:spTgt spid="9">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bg/>
                                          </p:spTgt>
                                        </p:tgtEl>
                                        <p:attrNameLst>
                                          <p:attrName>style.visibility</p:attrName>
                                        </p:attrNameLst>
                                      </p:cBhvr>
                                      <p:to>
                                        <p:strVal val="visible"/>
                                      </p:to>
                                    </p:set>
                                    <p:animEffect transition="in" filter="fade">
                                      <p:cBhvr>
                                        <p:cTn id="37" dur="500"/>
                                        <p:tgtEl>
                                          <p:spTgt spid="5">
                                            <p:bg/>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txEl>
                                              <p:pRg st="0" end="0"/>
                                            </p:txEl>
                                          </p:spTgt>
                                        </p:tgtEl>
                                        <p:attrNameLst>
                                          <p:attrName>style.visibility</p:attrName>
                                        </p:attrNameLst>
                                      </p:cBhvr>
                                      <p:to>
                                        <p:strVal val="visible"/>
                                      </p:to>
                                    </p:set>
                                    <p:animEffect transition="in" filter="fade">
                                      <p:cBhvr>
                                        <p:cTn id="42" dur="500"/>
                                        <p:tgtEl>
                                          <p:spTgt spid="5">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6">
                                            <p:bg/>
                                          </p:spTgt>
                                        </p:tgtEl>
                                        <p:attrNameLst>
                                          <p:attrName>style.visibility</p:attrName>
                                        </p:attrNameLst>
                                      </p:cBhvr>
                                      <p:to>
                                        <p:strVal val="visible"/>
                                      </p:to>
                                    </p:set>
                                    <p:animEffect transition="in" filter="fade">
                                      <p:cBhvr>
                                        <p:cTn id="47" dur="500"/>
                                        <p:tgtEl>
                                          <p:spTgt spid="6">
                                            <p:bg/>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txEl>
                                              <p:pRg st="0" end="0"/>
                                            </p:txEl>
                                          </p:spTgt>
                                        </p:tgtEl>
                                        <p:attrNameLst>
                                          <p:attrName>style.visibility</p:attrName>
                                        </p:attrNameLst>
                                      </p:cBhvr>
                                      <p:to>
                                        <p:strVal val="visible"/>
                                      </p:to>
                                    </p:set>
                                    <p:animEffect transition="in" filter="fade">
                                      <p:cBhvr>
                                        <p:cTn id="52"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build="p" animBg="1"/>
      <p:bldP spid="9" grpId="0" build="p" animBg="1"/>
      <p:bldP spid="26" grpId="0" build="p" animBg="1"/>
      <p:bldP spid="5" grpId="0" build="p" animBg="1"/>
      <p:bldP spid="6"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EC4553-9605-1DB4-33E0-7B922FF8204D}"/>
            </a:ext>
          </a:extLst>
        </p:cNvPr>
        <p:cNvGrpSpPr/>
        <p:nvPr/>
      </p:nvGrpSpPr>
      <p:grpSpPr>
        <a:xfrm>
          <a:off x="0" y="0"/>
          <a:ext cx="0" cy="0"/>
          <a:chOff x="0" y="0"/>
          <a:chExt cx="0" cy="0"/>
        </a:xfrm>
      </p:grpSpPr>
      <p:pic>
        <p:nvPicPr>
          <p:cNvPr id="1026" name="Picture 2" descr="Leading change in IT — iNAM Concepts Ltd">
            <a:extLst>
              <a:ext uri="{FF2B5EF4-FFF2-40B4-BE49-F238E27FC236}">
                <a16:creationId xmlns:a16="http://schemas.microsoft.com/office/drawing/2014/main" id="{9A335C55-7BF2-77CD-E83B-E073C5A4CD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04229" y="922878"/>
            <a:ext cx="1481931" cy="986158"/>
          </a:xfrm>
          <a:prstGeom prst="rect">
            <a:avLst/>
          </a:prstGeom>
          <a:noFill/>
          <a:extLst>
            <a:ext uri="{909E8E84-426E-40DD-AFC4-6F175D3DCCD1}">
              <a14:hiddenFill xmlns:a14="http://schemas.microsoft.com/office/drawing/2010/main">
                <a:solidFill>
                  <a:srgbClr val="FFFFFF"/>
                </a:solidFill>
              </a14:hiddenFill>
            </a:ext>
          </a:extLst>
        </p:spPr>
      </p:pic>
      <p:sp>
        <p:nvSpPr>
          <p:cNvPr id="2" name="Date Placeholder 1">
            <a:extLst>
              <a:ext uri="{FF2B5EF4-FFF2-40B4-BE49-F238E27FC236}">
                <a16:creationId xmlns:a16="http://schemas.microsoft.com/office/drawing/2014/main" id="{2EFF2985-AF6D-8FC0-AC48-1422B47D75C3}"/>
              </a:ext>
            </a:extLst>
          </p:cNvPr>
          <p:cNvSpPr>
            <a:spLocks noGrp="1"/>
          </p:cNvSpPr>
          <p:nvPr>
            <p:ph type="dt" sz="half" idx="10"/>
          </p:nvPr>
        </p:nvSpPr>
        <p:spPr/>
        <p:txBody>
          <a:bodyPr rtlCol="0"/>
          <a:lstStyle>
            <a:defPPr>
              <a:defRPr lang="en-GB"/>
            </a:def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543E34"/>
                </a:solidFill>
                <a:effectLst/>
                <a:uLnTx/>
                <a:uFillTx/>
                <a:latin typeface="Gill Sans Nova Light"/>
                <a:ea typeface="+mn-ea"/>
                <a:cs typeface="+mn-cs"/>
              </a:rPr>
              <a:t>2025</a:t>
            </a:r>
          </a:p>
        </p:txBody>
      </p:sp>
      <p:sp>
        <p:nvSpPr>
          <p:cNvPr id="3" name="Footer Placeholder 2">
            <a:extLst>
              <a:ext uri="{FF2B5EF4-FFF2-40B4-BE49-F238E27FC236}">
                <a16:creationId xmlns:a16="http://schemas.microsoft.com/office/drawing/2014/main" id="{DDF61270-DB02-B68C-8B7E-B81E5C2982B1}"/>
              </a:ext>
            </a:extLst>
          </p:cNvPr>
          <p:cNvSpPr>
            <a:spLocks noGrp="1"/>
          </p:cNvSpPr>
          <p:nvPr>
            <p:ph type="ftr" sz="quarter" idx="11"/>
          </p:nvPr>
        </p:nvSpPr>
        <p:spPr/>
        <p:txBody>
          <a:bodyPr rtlCol="0"/>
          <a:lstStyle>
            <a:defPPr>
              <a:defRPr lang="en-GB"/>
            </a:def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Service Improvement Project Using The ‘PDSA Cycle’ Method</a:t>
            </a:r>
            <a:endParaRPr kumimoji="0" lang="en-GB" sz="1400" b="0" i="0" u="none" strike="noStrike" kern="1200" cap="none" spc="0" normalizeH="0" baseline="0" noProof="0" dirty="0">
              <a:ln>
                <a:noFill/>
              </a:ln>
              <a:solidFill>
                <a:srgbClr val="543E34"/>
              </a:solidFill>
              <a:effectLst/>
              <a:uLnTx/>
              <a:uFillTx/>
              <a:latin typeface="Gill Sans Nova Light"/>
              <a:ea typeface="+mn-ea"/>
              <a:cs typeface="+mn-cs"/>
            </a:endParaRPr>
          </a:p>
        </p:txBody>
      </p:sp>
      <p:sp>
        <p:nvSpPr>
          <p:cNvPr id="4" name="Slide Number Placeholder 3">
            <a:extLst>
              <a:ext uri="{FF2B5EF4-FFF2-40B4-BE49-F238E27FC236}">
                <a16:creationId xmlns:a16="http://schemas.microsoft.com/office/drawing/2014/main" id="{12D94020-7891-7E51-ADB0-CB50236599DC}"/>
              </a:ext>
            </a:extLst>
          </p:cNvPr>
          <p:cNvSpPr>
            <a:spLocks noGrp="1"/>
          </p:cNvSpPr>
          <p:nvPr>
            <p:ph type="sldNum" sz="quarter" idx="12"/>
          </p:nvPr>
        </p:nvSpPr>
        <p:spPr/>
        <p:txBody>
          <a:bodyPr rtlCol="0"/>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a:pPr>
            <a:fld id="{58FB4751-880F-D840-AAA9-3A15815CC996}" type="slidenum">
              <a:rPr kumimoji="0" lang="en-GB" sz="1400" b="0" i="0" u="none" strike="noStrike" kern="1200" cap="none" spc="0" normalizeH="0" baseline="0" noProof="0" smtClean="0">
                <a:ln>
                  <a:noFill/>
                </a:ln>
                <a:solidFill>
                  <a:srgbClr val="543E34"/>
                </a:solidFill>
                <a:effectLst/>
                <a:uLnTx/>
                <a:uFillTx/>
                <a:latin typeface="Gill Sans Nova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400" b="0" i="0" u="none" strike="noStrike" kern="1200" cap="none" spc="0" normalizeH="0" baseline="0" noProof="0" dirty="0">
              <a:ln>
                <a:noFill/>
              </a:ln>
              <a:solidFill>
                <a:srgbClr val="543E34"/>
              </a:solidFill>
              <a:effectLst/>
              <a:uLnTx/>
              <a:uFillTx/>
              <a:latin typeface="Gill Sans Nova Light"/>
              <a:ea typeface="+mn-ea"/>
              <a:cs typeface="+mn-cs"/>
            </a:endParaRPr>
          </a:p>
        </p:txBody>
      </p:sp>
      <p:sp>
        <p:nvSpPr>
          <p:cNvPr id="6" name="Text Placeholder 5">
            <a:extLst>
              <a:ext uri="{FF2B5EF4-FFF2-40B4-BE49-F238E27FC236}">
                <a16:creationId xmlns:a16="http://schemas.microsoft.com/office/drawing/2014/main" id="{53BEBDFA-9415-1F64-B930-9FDED8CF7CE2}"/>
              </a:ext>
            </a:extLst>
          </p:cNvPr>
          <p:cNvSpPr>
            <a:spLocks noGrp="1"/>
          </p:cNvSpPr>
          <p:nvPr>
            <p:ph type="body" sz="quarter" idx="13"/>
          </p:nvPr>
        </p:nvSpPr>
        <p:spPr>
          <a:xfrm>
            <a:off x="847035" y="2217593"/>
            <a:ext cx="9487812" cy="3938658"/>
          </a:xfrm>
        </p:spPr>
        <p:txBody>
          <a:bodyPr>
            <a:normAutofit fontScale="92500" lnSpcReduction="20000"/>
          </a:bodyPr>
          <a:lstStyle/>
          <a:p>
            <a:pPr marL="342900" indent="-342900" algn="l">
              <a:buFont typeface="Arial" panose="020B0604020202020204" pitchFamily="34" charset="0"/>
              <a:buChar char="•"/>
            </a:pPr>
            <a:r>
              <a:rPr lang="en-GB" dirty="0"/>
              <a:t>Change the exercises enjoyable/appealing using coloured pictures, better quality images.</a:t>
            </a:r>
            <a:br>
              <a:rPr lang="en-GB" dirty="0"/>
            </a:br>
            <a:r>
              <a:rPr lang="en-GB" dirty="0"/>
              <a:t>  </a:t>
            </a:r>
          </a:p>
          <a:p>
            <a:pPr marL="342900" indent="-342900" algn="l">
              <a:buFont typeface="Arial" panose="020B0604020202020204" pitchFamily="34" charset="0"/>
              <a:buChar char="•"/>
            </a:pPr>
            <a:r>
              <a:rPr lang="en-GB" dirty="0"/>
              <a:t>Could include videos. </a:t>
            </a:r>
            <a:br>
              <a:rPr lang="en-GB" dirty="0"/>
            </a:br>
            <a:endParaRPr lang="en-GB" dirty="0"/>
          </a:p>
          <a:p>
            <a:pPr marL="342900" indent="-342900" algn="l">
              <a:buFont typeface="Arial" panose="020B0604020202020204" pitchFamily="34" charset="0"/>
              <a:buChar char="•"/>
            </a:pPr>
            <a:r>
              <a:rPr lang="en-GB" dirty="0"/>
              <a:t>Adapt the booklet to meet sensory impairment needs. </a:t>
            </a:r>
            <a:br>
              <a:rPr lang="en-GB" dirty="0"/>
            </a:br>
            <a:r>
              <a:rPr lang="en-GB" dirty="0"/>
              <a:t> </a:t>
            </a:r>
          </a:p>
          <a:p>
            <a:pPr marL="342900" indent="-342900" algn="l">
              <a:buFont typeface="Arial" panose="020B0604020202020204" pitchFamily="34" charset="0"/>
              <a:buChar char="•"/>
            </a:pPr>
            <a:r>
              <a:rPr lang="en-GB" dirty="0"/>
              <a:t>Laminate the booklet.</a:t>
            </a:r>
            <a:br>
              <a:rPr lang="en-GB" dirty="0"/>
            </a:br>
            <a:r>
              <a:rPr lang="en-GB" dirty="0"/>
              <a:t> </a:t>
            </a:r>
          </a:p>
          <a:p>
            <a:pPr marL="342900" indent="-342900" algn="l">
              <a:buFont typeface="Arial" panose="020B0604020202020204" pitchFamily="34" charset="0"/>
              <a:buChar char="•"/>
            </a:pPr>
            <a:r>
              <a:rPr lang="en-GB" dirty="0"/>
              <a:t>Introduce more generic exercises (bed exercises and arms) to suit all people. </a:t>
            </a:r>
            <a:br>
              <a:rPr lang="en-GB" dirty="0"/>
            </a:br>
            <a:endParaRPr lang="en-GB" dirty="0"/>
          </a:p>
          <a:p>
            <a:pPr marL="342900" indent="-342900" algn="l">
              <a:buFont typeface="Arial" panose="020B0604020202020204" pitchFamily="34" charset="0"/>
              <a:buChar char="•"/>
            </a:pPr>
            <a:r>
              <a:rPr lang="en-GB" dirty="0"/>
              <a:t>Would need to use another software to update exercises to make the booklet easier to update/change exercises.</a:t>
            </a:r>
            <a:br>
              <a:rPr lang="en-GB" dirty="0"/>
            </a:br>
            <a:endParaRPr lang="en-GB" dirty="0"/>
          </a:p>
          <a:p>
            <a:pPr algn="l"/>
            <a:endParaRPr lang="en-GB" dirty="0"/>
          </a:p>
          <a:p>
            <a:pPr algn="l"/>
            <a:endParaRPr lang="en-GB" dirty="0"/>
          </a:p>
          <a:p>
            <a:pPr marL="342900" indent="-342900" algn="l">
              <a:buFont typeface="Arial" panose="020B0604020202020204" pitchFamily="34" charset="0"/>
              <a:buChar char="•"/>
            </a:pPr>
            <a:endParaRPr lang="en-GB" dirty="0"/>
          </a:p>
          <a:p>
            <a:pPr marL="342900" indent="-342900" algn="l">
              <a:buFont typeface="Arial" panose="020B0604020202020204" pitchFamily="34" charset="0"/>
              <a:buChar char="•"/>
            </a:pPr>
            <a:endParaRPr lang="en-GB" dirty="0"/>
          </a:p>
          <a:p>
            <a:pPr marL="342900" indent="-342900" algn="l">
              <a:buFont typeface="Arial" panose="020B0604020202020204" pitchFamily="34" charset="0"/>
              <a:buChar char="•"/>
            </a:pPr>
            <a:endParaRPr lang="en-GB" dirty="0"/>
          </a:p>
        </p:txBody>
      </p:sp>
      <p:sp>
        <p:nvSpPr>
          <p:cNvPr id="8" name="Title 7">
            <a:extLst>
              <a:ext uri="{FF2B5EF4-FFF2-40B4-BE49-F238E27FC236}">
                <a16:creationId xmlns:a16="http://schemas.microsoft.com/office/drawing/2014/main" id="{5DC59D77-F32E-767C-1BD2-4652AA013517}"/>
              </a:ext>
            </a:extLst>
          </p:cNvPr>
          <p:cNvSpPr>
            <a:spLocks noGrp="1"/>
          </p:cNvSpPr>
          <p:nvPr>
            <p:ph type="title"/>
          </p:nvPr>
        </p:nvSpPr>
        <p:spPr>
          <a:xfrm>
            <a:off x="1005840" y="1100753"/>
            <a:ext cx="10515600" cy="466344"/>
          </a:xfrm>
        </p:spPr>
        <p:txBody>
          <a:bodyPr/>
          <a:lstStyle/>
          <a:p>
            <a:r>
              <a:rPr lang="en-GB" dirty="0"/>
              <a:t>ACT – MAKE CHANGES BASED ON FINDINGS   </a:t>
            </a:r>
          </a:p>
        </p:txBody>
      </p:sp>
    </p:spTree>
    <p:extLst>
      <p:ext uri="{BB962C8B-B14F-4D97-AF65-F5344CB8AC3E}">
        <p14:creationId xmlns:p14="http://schemas.microsoft.com/office/powerpoint/2010/main" val="3622231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E5B57A-79BF-6953-9B04-FECB5D3E3E23}"/>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2FD5EE3-E936-7CFF-CBDD-21A67DC684F4}"/>
              </a:ext>
            </a:extLst>
          </p:cNvPr>
          <p:cNvSpPr>
            <a:spLocks noGrp="1"/>
          </p:cNvSpPr>
          <p:nvPr>
            <p:ph type="title"/>
          </p:nvPr>
        </p:nvSpPr>
        <p:spPr>
          <a:xfrm>
            <a:off x="473018" y="694094"/>
            <a:ext cx="5842900" cy="1773555"/>
          </a:xfrm>
        </p:spPr>
        <p:txBody>
          <a:bodyPr rtlCol="0"/>
          <a:lstStyle>
            <a:defPPr>
              <a:defRPr lang="en-GB"/>
            </a:defPPr>
          </a:lstStyle>
          <a:p>
            <a:pPr rtl="0"/>
            <a:r>
              <a:rPr lang="en-GB" dirty="0"/>
              <a:t>Data and Why   </a:t>
            </a:r>
          </a:p>
        </p:txBody>
      </p:sp>
      <p:sp>
        <p:nvSpPr>
          <p:cNvPr id="2" name="TextBox 1">
            <a:extLst>
              <a:ext uri="{FF2B5EF4-FFF2-40B4-BE49-F238E27FC236}">
                <a16:creationId xmlns:a16="http://schemas.microsoft.com/office/drawing/2014/main" id="{3C260798-D6BE-6AFB-93A8-EB4922B18A97}"/>
              </a:ext>
            </a:extLst>
          </p:cNvPr>
          <p:cNvSpPr txBox="1"/>
          <p:nvPr/>
        </p:nvSpPr>
        <p:spPr>
          <a:xfrm>
            <a:off x="968415" y="2467649"/>
            <a:ext cx="10255169" cy="4431983"/>
          </a:xfrm>
          <a:prstGeom prst="rect">
            <a:avLst/>
          </a:prstGeom>
          <a:noFill/>
        </p:spPr>
        <p:txBody>
          <a:bodyPr wrap="square" rtlCol="0">
            <a:spAutoFit/>
          </a:bodyPr>
          <a:lstStyle/>
          <a:p>
            <a:pPr marL="285750" indent="-285750">
              <a:buFont typeface="Arial" panose="020B0604020202020204" pitchFamily="34" charset="0"/>
              <a:buChar char="•"/>
            </a:pPr>
            <a:r>
              <a:rPr lang="en-GB" sz="2400" dirty="0"/>
              <a:t>Used pre and post questionnaires to gather accurate information to measure the effect of the service improvement project. This had worked for this service improvement project.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The data is relevant to the service quality improvement project as it provides an accurate representation that some of the patients weren’t exercising before hand or did not know what exercises would help maintain their mobility. </a:t>
            </a:r>
            <a:br>
              <a:rPr lang="en-GB" sz="2400" dirty="0"/>
            </a:br>
            <a:endParaRPr lang="en-GB" sz="2400" dirty="0"/>
          </a:p>
          <a:p>
            <a:pPr marL="285750" indent="-285750">
              <a:buFont typeface="Arial" panose="020B0604020202020204" pitchFamily="34" charset="0"/>
              <a:buChar char="•"/>
            </a:pPr>
            <a:r>
              <a:rPr lang="en-GB" sz="2400" dirty="0"/>
              <a:t>There is a large amount of data covering why daily exercise benefit health. The facts and statistics gathered are used to demonstrate the significance of the introduction of an exercise booklet on a persons health and recovery.  </a:t>
            </a:r>
          </a:p>
          <a:p>
            <a:endParaRPr lang="en-GB" dirty="0"/>
          </a:p>
        </p:txBody>
      </p:sp>
    </p:spTree>
    <p:extLst>
      <p:ext uri="{BB962C8B-B14F-4D97-AF65-F5344CB8AC3E}">
        <p14:creationId xmlns:p14="http://schemas.microsoft.com/office/powerpoint/2010/main" val="424036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a:extLst>
            <a:ext uri="{FF2B5EF4-FFF2-40B4-BE49-F238E27FC236}">
              <a16:creationId xmlns:a16="http://schemas.microsoft.com/office/drawing/2014/main" id="{3424531E-AECB-99BB-6956-768DC44CE6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149EE1-7E9C-D004-CFC9-DAC2ACEC9080}"/>
              </a:ext>
            </a:extLst>
          </p:cNvPr>
          <p:cNvSpPr>
            <a:spLocks noGrp="1"/>
          </p:cNvSpPr>
          <p:nvPr>
            <p:ph type="title"/>
          </p:nvPr>
        </p:nvSpPr>
        <p:spPr>
          <a:xfrm>
            <a:off x="576071" y="704088"/>
            <a:ext cx="11110852" cy="800621"/>
          </a:xfrm>
        </p:spPr>
        <p:txBody>
          <a:bodyPr rtlCol="0"/>
          <a:lstStyle>
            <a:defPPr>
              <a:defRPr lang="en-GB"/>
            </a:defPPr>
          </a:lstStyle>
          <a:p>
            <a:pPr rtl="0"/>
            <a:r>
              <a:rPr lang="en-GB" sz="3200" dirty="0"/>
              <a:t>How will it influence PDSA cycles in the future? </a:t>
            </a:r>
          </a:p>
        </p:txBody>
      </p:sp>
      <p:sp>
        <p:nvSpPr>
          <p:cNvPr id="9" name="Text Placeholder 8">
            <a:extLst>
              <a:ext uri="{FF2B5EF4-FFF2-40B4-BE49-F238E27FC236}">
                <a16:creationId xmlns:a16="http://schemas.microsoft.com/office/drawing/2014/main" id="{20E28D8E-9CE0-1E5B-885A-EE9727D94B9A}"/>
              </a:ext>
            </a:extLst>
          </p:cNvPr>
          <p:cNvSpPr>
            <a:spLocks noGrp="1"/>
          </p:cNvSpPr>
          <p:nvPr>
            <p:ph type="body" sz="quarter" idx="14"/>
          </p:nvPr>
        </p:nvSpPr>
        <p:spPr>
          <a:xfrm>
            <a:off x="5021615" y="1926754"/>
            <a:ext cx="7170385" cy="2231330"/>
          </a:xfrm>
        </p:spPr>
        <p:txBody>
          <a:bodyPr rtlCol="0"/>
          <a:lstStyle>
            <a:defPPr>
              <a:defRPr lang="en-GB"/>
            </a:defPPr>
          </a:lstStyle>
          <a:p>
            <a:r>
              <a:rPr lang="en-GB" sz="1600" dirty="0"/>
              <a:t>continuous patient feedback will play a critical role in shaping future PDSA cycles. Having Patient experiences, satisfaction, and outcomes will help improve service delivery, ensuring that it is more tailored to individual needs.</a:t>
            </a:r>
          </a:p>
        </p:txBody>
      </p:sp>
      <p:sp>
        <p:nvSpPr>
          <p:cNvPr id="6" name="Text Placeholder 7">
            <a:extLst>
              <a:ext uri="{FF2B5EF4-FFF2-40B4-BE49-F238E27FC236}">
                <a16:creationId xmlns:a16="http://schemas.microsoft.com/office/drawing/2014/main" id="{46289E65-D6A9-5121-1F1A-23A125959FD3}"/>
              </a:ext>
            </a:extLst>
          </p:cNvPr>
          <p:cNvSpPr txBox="1">
            <a:spLocks/>
          </p:cNvSpPr>
          <p:nvPr/>
        </p:nvSpPr>
        <p:spPr>
          <a:xfrm>
            <a:off x="0" y="1584251"/>
            <a:ext cx="4944140"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vert="horz" wrap="square" lIns="91440" tIns="45720" rIns="91440" bIns="45720" rtlCol="0" anchor="ctr">
            <a:noAutofit/>
          </a:bodyPr>
          <a:lstStyle>
            <a:defPPr>
              <a:defRPr lang="en-GB"/>
            </a:defPPr>
            <a:lvl1pPr marL="0" indent="0" algn="ctr" defTabSz="914400" rtl="0" eaLnBrk="1" latinLnBrk="0" hangingPunct="1">
              <a:lnSpc>
                <a:spcPct val="100000"/>
              </a:lnSpc>
              <a:spcBef>
                <a:spcPts val="0"/>
              </a:spcBef>
              <a:buFont typeface="Arial" panose="020B0604020202020204" pitchFamily="34" charset="0"/>
              <a:buNone/>
              <a:defRPr lang="en-GB" sz="2000" kern="1200" cap="all" baseline="0">
                <a:solidFill>
                  <a:schemeClr val="tx1"/>
                </a:solidFill>
                <a:latin typeface="Gill Sans Nova" panose="020B0602020104020203" pitchFamily="34" charset="0"/>
                <a:ea typeface="+mn-ea"/>
                <a:cs typeface="+mn-cs"/>
              </a:defRPr>
            </a:lvl1pPr>
            <a:lvl2pPr marL="0" indent="0" algn="ctr" defTabSz="914400" rtl="0" eaLnBrk="1" latinLnBrk="0" hangingPunct="1">
              <a:lnSpc>
                <a:spcPct val="100000"/>
              </a:lnSpc>
              <a:spcBef>
                <a:spcPts val="0"/>
              </a:spcBef>
              <a:buFont typeface="Arial" panose="020B0604020202020204" pitchFamily="34" charset="0"/>
              <a:buNone/>
              <a:defRPr lang="en-GB"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a:lstStyle>
          <a:p>
            <a:r>
              <a:rPr lang="en-GB" sz="1400" dirty="0"/>
              <a:t>Include digital solutions, This can enhance patient engagement and provide more accessible ways to track progress, influence the development of future programmes. </a:t>
            </a:r>
          </a:p>
        </p:txBody>
      </p:sp>
      <p:sp>
        <p:nvSpPr>
          <p:cNvPr id="13" name="Text Placeholder 7">
            <a:extLst>
              <a:ext uri="{FF2B5EF4-FFF2-40B4-BE49-F238E27FC236}">
                <a16:creationId xmlns:a16="http://schemas.microsoft.com/office/drawing/2014/main" id="{D660E6B2-28E9-D9EE-D8AC-6EB3EB0DDB06}"/>
              </a:ext>
            </a:extLst>
          </p:cNvPr>
          <p:cNvSpPr txBox="1">
            <a:spLocks/>
          </p:cNvSpPr>
          <p:nvPr/>
        </p:nvSpPr>
        <p:spPr>
          <a:xfrm>
            <a:off x="576071" y="4158084"/>
            <a:ext cx="4944140"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vert="horz" wrap="square" lIns="91440" tIns="45720" rIns="91440" bIns="45720" rtlCol="0" anchor="ctr">
            <a:noAutofit/>
          </a:bodyPr>
          <a:lstStyle>
            <a:defPPr>
              <a:defRPr lang="en-GB"/>
            </a:defPPr>
            <a:lvl1pPr marL="0" indent="0" algn="ctr" defTabSz="914400" rtl="0" eaLnBrk="1" latinLnBrk="0" hangingPunct="1">
              <a:lnSpc>
                <a:spcPct val="100000"/>
              </a:lnSpc>
              <a:spcBef>
                <a:spcPts val="0"/>
              </a:spcBef>
              <a:buFont typeface="Arial" panose="020B0604020202020204" pitchFamily="34" charset="0"/>
              <a:buNone/>
              <a:defRPr lang="en-GB" sz="2000" kern="1200" cap="all" baseline="0">
                <a:solidFill>
                  <a:schemeClr val="tx1"/>
                </a:solidFill>
                <a:latin typeface="Gill Sans Nova" panose="020B0602020104020203" pitchFamily="34" charset="0"/>
                <a:ea typeface="+mn-ea"/>
                <a:cs typeface="+mn-cs"/>
              </a:defRPr>
            </a:lvl1pPr>
            <a:lvl2pPr marL="0" indent="0" algn="ctr" defTabSz="914400" rtl="0" eaLnBrk="1" latinLnBrk="0" hangingPunct="1">
              <a:lnSpc>
                <a:spcPct val="100000"/>
              </a:lnSpc>
              <a:spcBef>
                <a:spcPts val="0"/>
              </a:spcBef>
              <a:buFont typeface="Arial" panose="020B0604020202020204" pitchFamily="34" charset="0"/>
              <a:buNone/>
              <a:defRPr lang="en-GB"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a:lstStyle>
          <a:p>
            <a:r>
              <a:rPr lang="en-GB" sz="1400" dirty="0"/>
              <a:t>Look at wider audiences, what influencing factors are there. The project has highlighted how significant regular exercise is and how simple exercises can be.  </a:t>
            </a:r>
          </a:p>
        </p:txBody>
      </p:sp>
      <p:sp>
        <p:nvSpPr>
          <p:cNvPr id="14" name="Text Placeholder 7">
            <a:extLst>
              <a:ext uri="{FF2B5EF4-FFF2-40B4-BE49-F238E27FC236}">
                <a16:creationId xmlns:a16="http://schemas.microsoft.com/office/drawing/2014/main" id="{74305FAC-D2C0-47B9-E7CB-EB7242A00E58}"/>
              </a:ext>
            </a:extLst>
          </p:cNvPr>
          <p:cNvSpPr txBox="1">
            <a:spLocks/>
          </p:cNvSpPr>
          <p:nvPr/>
        </p:nvSpPr>
        <p:spPr>
          <a:xfrm>
            <a:off x="6572662" y="4293968"/>
            <a:ext cx="4944140"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vert="horz" wrap="square" lIns="91440" tIns="45720" rIns="91440" bIns="45720" rtlCol="0" anchor="ctr">
            <a:noAutofit/>
          </a:bodyPr>
          <a:lstStyle>
            <a:defPPr>
              <a:defRPr lang="en-GB"/>
            </a:defPPr>
            <a:lvl1pPr marL="0" indent="0" algn="ctr" defTabSz="914400" rtl="0" eaLnBrk="1" latinLnBrk="0" hangingPunct="1">
              <a:lnSpc>
                <a:spcPct val="100000"/>
              </a:lnSpc>
              <a:spcBef>
                <a:spcPts val="0"/>
              </a:spcBef>
              <a:buFont typeface="Arial" panose="020B0604020202020204" pitchFamily="34" charset="0"/>
              <a:buNone/>
              <a:defRPr lang="en-GB" sz="2000" kern="1200" cap="all" baseline="0">
                <a:solidFill>
                  <a:schemeClr val="tx1"/>
                </a:solidFill>
                <a:latin typeface="Gill Sans Nova" panose="020B0602020104020203" pitchFamily="34" charset="0"/>
                <a:ea typeface="+mn-ea"/>
                <a:cs typeface="+mn-cs"/>
              </a:defRPr>
            </a:lvl1pPr>
            <a:lvl2pPr marL="0" indent="0" algn="ctr" defTabSz="914400" rtl="0" eaLnBrk="1" latinLnBrk="0" hangingPunct="1">
              <a:lnSpc>
                <a:spcPct val="100000"/>
              </a:lnSpc>
              <a:spcBef>
                <a:spcPts val="0"/>
              </a:spcBef>
              <a:buFont typeface="Arial" panose="020B0604020202020204" pitchFamily="34" charset="0"/>
              <a:buNone/>
              <a:defRPr lang="en-GB"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a:lstStyle>
          <a:p>
            <a:r>
              <a:rPr lang="en-GB" sz="1400" dirty="0"/>
              <a:t>It can influence focusing attention on the source of the issue like the education/awareness and accessibility of exercise programmes. </a:t>
            </a:r>
          </a:p>
        </p:txBody>
      </p:sp>
    </p:spTree>
    <p:extLst>
      <p:ext uri="{BB962C8B-B14F-4D97-AF65-F5344CB8AC3E}">
        <p14:creationId xmlns:p14="http://schemas.microsoft.com/office/powerpoint/2010/main" val="1044222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bg/>
                                          </p:spTgt>
                                        </p:tgtEl>
                                        <p:attrNameLst>
                                          <p:attrName>style.visibility</p:attrName>
                                        </p:attrNameLst>
                                      </p:cBhvr>
                                      <p:to>
                                        <p:strVal val="visible"/>
                                      </p:to>
                                    </p:set>
                                    <p:animEffect transition="in" filter="fade">
                                      <p:cBhvr>
                                        <p:cTn id="7" dur="500"/>
                                        <p:tgtEl>
                                          <p:spTgt spid="9">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5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bg/>
                                          </p:spTgt>
                                        </p:tgtEl>
                                        <p:attrNameLst>
                                          <p:attrName>style.visibility</p:attrName>
                                        </p:attrNameLst>
                                      </p:cBhvr>
                                      <p:to>
                                        <p:strVal val="visible"/>
                                      </p:to>
                                    </p:set>
                                    <p:animEffect transition="in" filter="fade">
                                      <p:cBhvr>
                                        <p:cTn id="17" dur="500"/>
                                        <p:tgtEl>
                                          <p:spTgt spid="6">
                                            <p:bg/>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bg/>
                                          </p:spTgt>
                                        </p:tgtEl>
                                        <p:attrNameLst>
                                          <p:attrName>style.visibility</p:attrName>
                                        </p:attrNameLst>
                                      </p:cBhvr>
                                      <p:to>
                                        <p:strVal val="visible"/>
                                      </p:to>
                                    </p:set>
                                    <p:animEffect transition="in" filter="fade">
                                      <p:cBhvr>
                                        <p:cTn id="22" dur="500"/>
                                        <p:tgtEl>
                                          <p:spTgt spid="13">
                                            <p:bg/>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4">
                                            <p:bg/>
                                          </p:spTgt>
                                        </p:tgtEl>
                                        <p:attrNameLst>
                                          <p:attrName>style.visibility</p:attrName>
                                        </p:attrNameLst>
                                      </p:cBhvr>
                                      <p:to>
                                        <p:strVal val="visible"/>
                                      </p:to>
                                    </p:set>
                                    <p:animEffect transition="in" filter="fade">
                                      <p:cBhvr>
                                        <p:cTn id="27" dur="500"/>
                                        <p:tgtEl>
                                          <p:spTgt spid="14">
                                            <p:bg/>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animBg="1"/>
      <p:bldP spid="6" grpId="0" build="p" animBg="1"/>
      <p:bldP spid="13" grpId="0" build="p" animBg="1"/>
      <p:bldP spid="14"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p:txBody>
          <a:bodyPr rtlCol="0"/>
          <a:lstStyle>
            <a:defPPr>
              <a:defRPr lang="en-GB"/>
            </a:defPPr>
          </a:lstStyle>
          <a:p>
            <a:pPr rtl="0"/>
            <a:r>
              <a:rPr lang="en-GB" dirty="0"/>
              <a:t>Summary</a:t>
            </a:r>
          </a:p>
        </p:txBody>
      </p:sp>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a:xfrm>
            <a:off x="576071" y="1529109"/>
            <a:ext cx="4572000" cy="4070729"/>
          </a:xfrm>
        </p:spPr>
        <p:txBody>
          <a:bodyPr rtlCol="0">
            <a:normAutofit fontScale="85000" lnSpcReduction="20000"/>
          </a:bodyPr>
          <a:lstStyle>
            <a:defPPr>
              <a:defRPr lang="en-GB"/>
            </a:defPPr>
          </a:lstStyle>
          <a:p>
            <a:pPr rtl="0"/>
            <a:r>
              <a:rPr lang="en-GB" dirty="0"/>
              <a:t>Exercise booklets have been deemed helpful from patients who received them. Although it has raised questions how  easily accessible exercise booklets are for the population and little knowledge on the benefits of exercise and what exercises there are to benefit them.  </a:t>
            </a:r>
            <a:br>
              <a:rPr lang="en-GB" dirty="0"/>
            </a:br>
            <a:br>
              <a:rPr lang="en-GB" dirty="0"/>
            </a:br>
            <a:r>
              <a:rPr lang="en-GB" dirty="0"/>
              <a:t>Introducing the booklet has made it easier to introduce an improved exercise programme for stroke rehab and for other fields of physiotherapy.    </a:t>
            </a:r>
          </a:p>
          <a:p>
            <a:pPr rtl="0"/>
            <a:r>
              <a:rPr lang="en-GB" dirty="0"/>
              <a:t>Colleagues have adopted/adapted this booklet for their departments. </a:t>
            </a:r>
          </a:p>
          <a:p>
            <a:pPr rtl="0"/>
            <a:endParaRPr lang="en-GB" dirty="0"/>
          </a:p>
          <a:p>
            <a:pPr rtl="0"/>
            <a:r>
              <a:rPr lang="en-GB" dirty="0"/>
              <a:t>The service improvement has promoted accountability for patients with their own exercise and well-being. The exercise booklet gets staff and relatives involved with encouraging exercise and independence. ​</a:t>
            </a:r>
          </a:p>
          <a:p>
            <a:pPr rtl="0"/>
            <a:endParaRPr lang="en-GB" dirty="0"/>
          </a:p>
          <a:p>
            <a:pPr rtl="0"/>
            <a:r>
              <a:rPr lang="en-GB" dirty="0"/>
              <a:t>The booklet is in support of the Stroke Association (2022) comment of ‘ it is important to take responsibility and do the exercises independently or with support from your relatives’.  </a:t>
            </a:r>
          </a:p>
          <a:p>
            <a:pPr rtl="0"/>
            <a:endParaRPr lang="en-GB" dirty="0"/>
          </a:p>
        </p:txBody>
      </p:sp>
      <p:sp>
        <p:nvSpPr>
          <p:cNvPr id="4" name="Date Placeholder 3">
            <a:extLst>
              <a:ext uri="{FF2B5EF4-FFF2-40B4-BE49-F238E27FC236}">
                <a16:creationId xmlns:a16="http://schemas.microsoft.com/office/drawing/2014/main" id="{90EE3569-F451-360A-870F-C2F3992E9A8C}"/>
              </a:ext>
            </a:extLst>
          </p:cNvPr>
          <p:cNvSpPr>
            <a:spLocks noGrp="1"/>
          </p:cNvSpPr>
          <p:nvPr>
            <p:ph type="dt" sz="half" idx="10"/>
          </p:nvPr>
        </p:nvSpPr>
        <p:spPr/>
        <p:txBody>
          <a:bodyPr rtlCol="0"/>
          <a:lstStyle>
            <a:defPPr>
              <a:defRPr lang="en-GB"/>
            </a:defPPr>
          </a:lstStyle>
          <a:p>
            <a:pPr rtl="0"/>
            <a:r>
              <a:rPr lang="en-GB" dirty="0"/>
              <a:t>2025</a:t>
            </a:r>
          </a:p>
        </p:txBody>
      </p:sp>
      <p:sp>
        <p:nvSpPr>
          <p:cNvPr id="5" name="Footer Placeholder 4">
            <a:extLst>
              <a:ext uri="{FF2B5EF4-FFF2-40B4-BE49-F238E27FC236}">
                <a16:creationId xmlns:a16="http://schemas.microsoft.com/office/drawing/2014/main" id="{79E5D029-257A-C084-D723-B5E115AFEAF9}"/>
              </a:ext>
            </a:extLst>
          </p:cNvPr>
          <p:cNvSpPr>
            <a:spLocks noGrp="1"/>
          </p:cNvSpPr>
          <p:nvPr>
            <p:ph type="ftr" sz="quarter" idx="11"/>
          </p:nvPr>
        </p:nvSpPr>
        <p:spPr/>
        <p:txBody>
          <a:bodyPr rtlCol="0"/>
          <a:lstStyle>
            <a:defPPr>
              <a:defRPr lang="en-GB"/>
            </a:defPPr>
          </a:lstStyle>
          <a:p>
            <a:pPr rtl="0"/>
            <a:r>
              <a:rPr lang="en-GB" dirty="0"/>
              <a:t>Service Improvement Project Using The ‘PDSA Cycle’ Method</a:t>
            </a:r>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16</a:t>
            </a:fld>
            <a:endParaRPr lang="en-GB" dirty="0"/>
          </a:p>
        </p:txBody>
      </p:sp>
      <p:pic>
        <p:nvPicPr>
          <p:cNvPr id="9" name="Picture 8" descr="A group of people in wheelchairs&#10;&#10;Description automatically generated">
            <a:extLst>
              <a:ext uri="{FF2B5EF4-FFF2-40B4-BE49-F238E27FC236}">
                <a16:creationId xmlns:a16="http://schemas.microsoft.com/office/drawing/2014/main" id="{97A6D41D-D296-8F95-B4F3-430144FE1D3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713317" y="555723"/>
            <a:ext cx="5105130" cy="3407056"/>
          </a:xfrm>
          <a:prstGeom prst="rect">
            <a:avLst/>
          </a:prstGeom>
          <a:effectLst>
            <a:softEdge rad="63500"/>
          </a:effectLst>
        </p:spPr>
      </p:pic>
    </p:spTree>
    <p:extLst>
      <p:ext uri="{BB962C8B-B14F-4D97-AF65-F5344CB8AC3E}">
        <p14:creationId xmlns:p14="http://schemas.microsoft.com/office/powerpoint/2010/main" val="34182068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96D4E-8B4F-62B8-F551-56379B923E78}"/>
              </a:ext>
            </a:extLst>
          </p:cNvPr>
          <p:cNvSpPr>
            <a:spLocks noGrp="1"/>
          </p:cNvSpPr>
          <p:nvPr>
            <p:ph type="ctrTitle"/>
          </p:nvPr>
        </p:nvSpPr>
        <p:spPr/>
        <p:txBody>
          <a:bodyPr rtlCol="0"/>
          <a:lstStyle>
            <a:defPPr>
              <a:defRPr lang="en-GB"/>
            </a:defPPr>
          </a:lstStyle>
          <a:p>
            <a:pPr rtl="0"/>
            <a:r>
              <a:rPr lang="en-GB" dirty="0"/>
              <a:t>Thank you </a:t>
            </a:r>
          </a:p>
        </p:txBody>
      </p:sp>
      <p:sp>
        <p:nvSpPr>
          <p:cNvPr id="3" name="Subtitle 2">
            <a:extLst>
              <a:ext uri="{FF2B5EF4-FFF2-40B4-BE49-F238E27FC236}">
                <a16:creationId xmlns:a16="http://schemas.microsoft.com/office/drawing/2014/main" id="{FF07BEBE-18E8-4025-FF6F-EC0130CB4F22}"/>
              </a:ext>
            </a:extLst>
          </p:cNvPr>
          <p:cNvSpPr>
            <a:spLocks noGrp="1"/>
          </p:cNvSpPr>
          <p:nvPr>
            <p:ph type="subTitle" idx="1"/>
          </p:nvPr>
        </p:nvSpPr>
        <p:spPr/>
        <p:txBody>
          <a:bodyPr rtlCol="0"/>
          <a:lstStyle>
            <a:defPPr>
              <a:defRPr lang="en-GB"/>
            </a:defPPr>
          </a:lstStyle>
          <a:p>
            <a:pPr rtl="0"/>
            <a:r>
              <a:rPr lang="en-GB" dirty="0"/>
              <a:t>Emma Randall </a:t>
            </a:r>
          </a:p>
        </p:txBody>
      </p:sp>
      <p:pic>
        <p:nvPicPr>
          <p:cNvPr id="5" name="Graphic 4" descr="Woman with hands together">
            <a:extLst>
              <a:ext uri="{FF2B5EF4-FFF2-40B4-BE49-F238E27FC236}">
                <a16:creationId xmlns:a16="http://schemas.microsoft.com/office/drawing/2014/main" id="{04EF7D44-B5B3-7AA5-480A-1BCBD03558D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457825" y="4440496"/>
            <a:ext cx="1276350" cy="1181100"/>
          </a:xfrm>
          <a:prstGeom prst="rect">
            <a:avLst/>
          </a:prstGeom>
        </p:spPr>
      </p:pic>
    </p:spTree>
    <p:extLst>
      <p:ext uri="{BB962C8B-B14F-4D97-AF65-F5344CB8AC3E}">
        <p14:creationId xmlns:p14="http://schemas.microsoft.com/office/powerpoint/2010/main" val="2577936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13BC1A-1779-DDD3-EB5C-8DBF9879D03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CFA372F-1BB2-235E-1EB7-6989211F8EA2}"/>
              </a:ext>
            </a:extLst>
          </p:cNvPr>
          <p:cNvSpPr>
            <a:spLocks noGrp="1"/>
          </p:cNvSpPr>
          <p:nvPr>
            <p:ph type="title"/>
          </p:nvPr>
        </p:nvSpPr>
        <p:spPr>
          <a:xfrm>
            <a:off x="704384" y="2788521"/>
            <a:ext cx="6229530" cy="1325563"/>
          </a:xfrm>
        </p:spPr>
        <p:txBody>
          <a:bodyPr rtlCol="0" anchor="ctr">
            <a:normAutofit/>
          </a:bodyPr>
          <a:lstStyle>
            <a:defPPr>
              <a:defRPr lang="en-GB"/>
            </a:defPPr>
          </a:lstStyle>
          <a:p>
            <a:pPr rtl="0"/>
            <a:r>
              <a:rPr lang="en-GB" dirty="0"/>
              <a:t>Any Questions?   </a:t>
            </a:r>
          </a:p>
        </p:txBody>
      </p:sp>
    </p:spTree>
    <p:extLst>
      <p:ext uri="{BB962C8B-B14F-4D97-AF65-F5344CB8AC3E}">
        <p14:creationId xmlns:p14="http://schemas.microsoft.com/office/powerpoint/2010/main" val="30674157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00F96-A6B0-5B55-2DA0-69F1F888FFE6}"/>
              </a:ext>
            </a:extLst>
          </p:cNvPr>
          <p:cNvSpPr>
            <a:spLocks noGrp="1"/>
          </p:cNvSpPr>
          <p:nvPr>
            <p:ph type="ctrTitle"/>
          </p:nvPr>
        </p:nvSpPr>
        <p:spPr>
          <a:xfrm>
            <a:off x="1524000" y="184613"/>
            <a:ext cx="9144000" cy="669943"/>
          </a:xfrm>
        </p:spPr>
        <p:txBody>
          <a:bodyPr/>
          <a:lstStyle/>
          <a:p>
            <a:r>
              <a:rPr lang="en-GB" sz="1800" dirty="0"/>
              <a:t>References </a:t>
            </a:r>
          </a:p>
        </p:txBody>
      </p:sp>
      <p:sp>
        <p:nvSpPr>
          <p:cNvPr id="3" name="Subtitle 2">
            <a:extLst>
              <a:ext uri="{FF2B5EF4-FFF2-40B4-BE49-F238E27FC236}">
                <a16:creationId xmlns:a16="http://schemas.microsoft.com/office/drawing/2014/main" id="{AB22402D-85B9-1675-8A5A-BA454C88E1D2}"/>
              </a:ext>
            </a:extLst>
          </p:cNvPr>
          <p:cNvSpPr>
            <a:spLocks noGrp="1"/>
          </p:cNvSpPr>
          <p:nvPr>
            <p:ph type="subTitle" idx="1"/>
          </p:nvPr>
        </p:nvSpPr>
        <p:spPr>
          <a:xfrm>
            <a:off x="162045" y="854555"/>
            <a:ext cx="11806177" cy="5818831"/>
          </a:xfrm>
        </p:spPr>
        <p:txBody>
          <a:bodyPr>
            <a:normAutofit fontScale="85000" lnSpcReduction="10000"/>
          </a:bodyPr>
          <a:lstStyle/>
          <a:p>
            <a:pPr algn="l">
              <a:lnSpc>
                <a:spcPct val="107000"/>
              </a:lnSpc>
              <a:spcAft>
                <a:spcPts val="800"/>
              </a:spcAft>
            </a:pPr>
            <a:r>
              <a:rPr lang="en-GB" sz="1800" kern="100" dirty="0">
                <a:solidFill>
                  <a:schemeClr val="tx1">
                    <a:lumMod val="75000"/>
                  </a:schemeClr>
                </a:solidFill>
                <a:effectLst/>
                <a:latin typeface="Aptos" panose="020B0004020202020204" pitchFamily="34" charset="0"/>
                <a:ea typeface="Aptos" panose="020B0004020202020204" pitchFamily="34" charset="0"/>
                <a:cs typeface="Times New Roman" panose="02020603050405020304" pitchFamily="18" charset="0"/>
              </a:rPr>
              <a:t>Chartered Society of Physiotherapy (CSP), Governance at CSP, January 2025, available at: https://www.csp.org.uk/about-csp/how-were-governed/governance-csp#:~:text=Together%2C%20the%20council%20and%20the,standing%20orders%2C%20regulations%20and%20policies, accessed 28/01/25.  </a:t>
            </a:r>
          </a:p>
          <a:p>
            <a:pPr algn="l">
              <a:lnSpc>
                <a:spcPct val="107000"/>
              </a:lnSpc>
              <a:spcAft>
                <a:spcPts val="800"/>
              </a:spcAft>
            </a:pPr>
            <a:r>
              <a:rPr lang="en-GB" sz="1800" kern="100" dirty="0">
                <a:solidFill>
                  <a:schemeClr val="tx1">
                    <a:lumMod val="75000"/>
                  </a:schemeClr>
                </a:solidFill>
                <a:effectLst/>
                <a:latin typeface="Aptos" panose="020B0004020202020204" pitchFamily="34" charset="0"/>
                <a:ea typeface="Aptos" panose="020B0004020202020204" pitchFamily="34" charset="0"/>
                <a:cs typeface="Times New Roman" panose="02020603050405020304" pitchFamily="18" charset="0"/>
              </a:rPr>
              <a:t>Code of Conduct for Healthcare Support Workers in Wales, NHS Wales, 2025, Available at: https://cavuhb.nhs.wales/files/induction/code-of-conduct-1-pdf/, accessed 02/02/25 </a:t>
            </a:r>
          </a:p>
          <a:p>
            <a:pPr algn="l">
              <a:lnSpc>
                <a:spcPct val="107000"/>
              </a:lnSpc>
              <a:spcAft>
                <a:spcPts val="800"/>
              </a:spcAft>
            </a:pPr>
            <a:r>
              <a:rPr lang="en-GB" sz="1800" kern="100" dirty="0">
                <a:solidFill>
                  <a:schemeClr val="tx1">
                    <a:lumMod val="75000"/>
                  </a:schemeClr>
                </a:solidFill>
                <a:effectLst/>
                <a:latin typeface="Aptos" panose="020B0004020202020204" pitchFamily="34" charset="0"/>
                <a:ea typeface="Aptos" panose="020B0004020202020204" pitchFamily="34" charset="0"/>
                <a:cs typeface="Times New Roman" panose="02020603050405020304" pitchFamily="18" charset="0"/>
              </a:rPr>
              <a:t>NHS England, UK Parliament, House of Commons Library, World Stroke Day, November 2023, available at: https://commonslibrary.parliament.uk/research-briefings/cdp-2023-0204/#:~:text=Around%20100%2C000%20people%20have%20strokes,the%20Stroke%20Association%20website, (accessed 28/01/25. </a:t>
            </a:r>
          </a:p>
          <a:p>
            <a:pPr algn="l">
              <a:lnSpc>
                <a:spcPct val="107000"/>
              </a:lnSpc>
              <a:spcAft>
                <a:spcPts val="800"/>
              </a:spcAft>
            </a:pPr>
            <a:r>
              <a:rPr lang="en-GB" sz="1800" kern="100" dirty="0">
                <a:solidFill>
                  <a:schemeClr val="tx1">
                    <a:lumMod val="75000"/>
                  </a:schemeClr>
                </a:solidFill>
                <a:effectLst/>
                <a:latin typeface="Aptos" panose="020B0004020202020204" pitchFamily="34" charset="0"/>
                <a:ea typeface="Aptos" panose="020B0004020202020204" pitchFamily="34" charset="0"/>
                <a:cs typeface="Times New Roman" panose="02020603050405020304" pitchFamily="18" charset="0"/>
              </a:rPr>
              <a:t>NICE Guidelines, NG236, Stroke Rehabilitation in Adults, October 2023, available at: https://www.nice.org.uk/guidance/ng236, accessed 28/01/25. </a:t>
            </a:r>
          </a:p>
          <a:p>
            <a:pPr algn="l">
              <a:lnSpc>
                <a:spcPct val="107000"/>
              </a:lnSpc>
              <a:spcAft>
                <a:spcPts val="800"/>
              </a:spcAft>
            </a:pPr>
            <a:r>
              <a:rPr lang="en-GB" sz="1800" kern="100" dirty="0">
                <a:solidFill>
                  <a:schemeClr val="tx1">
                    <a:lumMod val="75000"/>
                  </a:schemeClr>
                </a:solidFill>
                <a:effectLst/>
                <a:latin typeface="Aptos" panose="020B0004020202020204" pitchFamily="34" charset="0"/>
                <a:ea typeface="Aptos" panose="020B0004020202020204" pitchFamily="34" charset="0"/>
                <a:cs typeface="Times New Roman" panose="02020603050405020304" pitchFamily="18" charset="0"/>
              </a:rPr>
              <a:t>NICE Guidelines, NG236, Transfer of care from hospital to Community, available at:  </a:t>
            </a:r>
            <a:br>
              <a:rPr lang="en-GB" sz="1800" kern="100" dirty="0">
                <a:solidFill>
                  <a:schemeClr val="tx1">
                    <a:lumMod val="75000"/>
                  </a:schemeClr>
                </a:solidFill>
                <a:effectLst/>
                <a:latin typeface="Aptos" panose="020B0004020202020204" pitchFamily="34" charset="0"/>
                <a:ea typeface="Aptos" panose="020B0004020202020204" pitchFamily="34" charset="0"/>
                <a:cs typeface="Times New Roman" panose="02020603050405020304" pitchFamily="18" charset="0"/>
              </a:rPr>
            </a:br>
            <a:r>
              <a:rPr lang="en-GB" sz="1800" kern="100" dirty="0">
                <a:solidFill>
                  <a:schemeClr val="tx1">
                    <a:lumMod val="75000"/>
                  </a:schemeClr>
                </a:solidFill>
                <a:effectLst/>
                <a:latin typeface="Aptos" panose="020B0004020202020204" pitchFamily="34" charset="0"/>
                <a:ea typeface="Aptos" panose="020B0004020202020204" pitchFamily="34" charset="0"/>
                <a:cs typeface="Times New Roman" panose="02020603050405020304" pitchFamily="18" charset="0"/>
              </a:rPr>
              <a:t>https://www.nice.org.uk/guidance/ng236/chapter/Recommendations#transfer-of-care-from-hospital-to-community-including-early-supported-discharge, accessed 28/01/25. </a:t>
            </a:r>
          </a:p>
          <a:p>
            <a:pPr algn="l">
              <a:lnSpc>
                <a:spcPct val="107000"/>
              </a:lnSpc>
              <a:spcAft>
                <a:spcPts val="800"/>
              </a:spcAft>
            </a:pPr>
            <a:r>
              <a:rPr lang="en-GB" sz="1800" kern="100" dirty="0">
                <a:solidFill>
                  <a:schemeClr val="tx1">
                    <a:lumMod val="75000"/>
                  </a:schemeClr>
                </a:solidFill>
                <a:effectLst/>
                <a:latin typeface="Aptos" panose="020B0004020202020204" pitchFamily="34" charset="0"/>
                <a:ea typeface="Aptos" panose="020B0004020202020204" pitchFamily="34" charset="0"/>
                <a:cs typeface="Times New Roman" panose="02020603050405020304" pitchFamily="18" charset="0"/>
              </a:rPr>
              <a:t>Saunders &amp; Greig, 2013, The Sport and Exercise Scientist, </a:t>
            </a:r>
            <a:r>
              <a:rPr lang="en-GB" sz="1800" kern="100" dirty="0" err="1">
                <a:solidFill>
                  <a:schemeClr val="tx1">
                    <a:lumMod val="75000"/>
                  </a:schemeClr>
                </a:solidFill>
                <a:effectLst/>
                <a:latin typeface="Aptos" panose="020B0004020202020204" pitchFamily="34" charset="0"/>
                <a:ea typeface="Aptos" panose="020B0004020202020204" pitchFamily="34" charset="0"/>
                <a:cs typeface="Times New Roman" panose="02020603050405020304" pitchFamily="18" charset="0"/>
              </a:rPr>
              <a:t>lssue</a:t>
            </a:r>
            <a:r>
              <a:rPr lang="en-GB" sz="1800" kern="100" dirty="0">
                <a:solidFill>
                  <a:schemeClr val="tx1">
                    <a:lumMod val="75000"/>
                  </a:schemeClr>
                </a:solidFill>
                <a:effectLst/>
                <a:latin typeface="Aptos" panose="020B0004020202020204" pitchFamily="34" charset="0"/>
                <a:ea typeface="Aptos" panose="020B0004020202020204" pitchFamily="34" charset="0"/>
                <a:cs typeface="Times New Roman" panose="02020603050405020304" pitchFamily="18" charset="0"/>
              </a:rPr>
              <a:t> 49, Autumn 2016, Available at: https://www.bases.ors.uk/imss/expert statement 2 pages 342.pdf (accessed 31/12/24).</a:t>
            </a:r>
          </a:p>
          <a:p>
            <a:pPr algn="l">
              <a:lnSpc>
                <a:spcPct val="107000"/>
              </a:lnSpc>
              <a:spcAft>
                <a:spcPts val="800"/>
              </a:spcAft>
            </a:pPr>
            <a:r>
              <a:rPr lang="en-GB" sz="1800" kern="100" dirty="0">
                <a:solidFill>
                  <a:schemeClr val="tx1">
                    <a:lumMod val="75000"/>
                  </a:schemeClr>
                </a:solidFill>
                <a:effectLst/>
                <a:latin typeface="Aptos" panose="020B0004020202020204" pitchFamily="34" charset="0"/>
                <a:ea typeface="Aptos" panose="020B0004020202020204" pitchFamily="34" charset="0"/>
                <a:cs typeface="Times New Roman" panose="02020603050405020304" pitchFamily="18" charset="0"/>
              </a:rPr>
              <a:t>Stroke Association, 2022, available at: References https://www.stroke.org.uk/sites/defa ult/files/new-pdfs-2019/</a:t>
            </a:r>
            <a:r>
              <a:rPr lang="en-GB" sz="1800" kern="100" dirty="0" err="1">
                <a:solidFill>
                  <a:schemeClr val="tx1">
                    <a:lumMod val="75000"/>
                  </a:schemeClr>
                </a:solidFill>
                <a:effectLst/>
                <a:latin typeface="Aptos" panose="020B0004020202020204" pitchFamily="34" charset="0"/>
                <a:ea typeface="Aptos" panose="020B0004020202020204" pitchFamily="34" charset="0"/>
                <a:cs typeface="Times New Roman" panose="02020603050405020304" pitchFamily="18" charset="0"/>
              </a:rPr>
              <a:t>our_policy_position</a:t>
            </a:r>
            <a:r>
              <a:rPr lang="en-GB" sz="1800" kern="100" dirty="0">
                <a:solidFill>
                  <a:schemeClr val="tx1">
                    <a:lumMod val="75000"/>
                  </a:schemeClr>
                </a:solidFill>
                <a:effectLst/>
                <a:latin typeface="Aptos" panose="020B0004020202020204" pitchFamily="34" charset="0"/>
                <a:ea typeface="Aptos" panose="020B0004020202020204" pitchFamily="34" charset="0"/>
                <a:cs typeface="Times New Roman" panose="02020603050405020304" pitchFamily="18" charset="0"/>
              </a:rPr>
              <a:t>/rehabilitation_policy_position.pdf (accessed 31/12/24). </a:t>
            </a:r>
          </a:p>
          <a:p>
            <a:pPr algn="l">
              <a:lnSpc>
                <a:spcPct val="107000"/>
              </a:lnSpc>
              <a:spcAft>
                <a:spcPts val="800"/>
              </a:spcAft>
            </a:pPr>
            <a:endParaRPr lang="en-GB" sz="1800" kern="100" dirty="0">
              <a:solidFill>
                <a:schemeClr val="tx1">
                  <a:lumMod val="75000"/>
                </a:schemeClr>
              </a:solidFill>
              <a:effectLst/>
              <a:latin typeface="Aptos" panose="020B0004020202020204" pitchFamily="34" charset="0"/>
              <a:ea typeface="Aptos" panose="020B0004020202020204" pitchFamily="34" charset="0"/>
              <a:cs typeface="Times New Roman" panose="02020603050405020304" pitchFamily="18" charset="0"/>
            </a:endParaRPr>
          </a:p>
          <a:p>
            <a:pPr algn="l"/>
            <a:endParaRPr lang="en-GB" sz="1100" dirty="0"/>
          </a:p>
        </p:txBody>
      </p:sp>
    </p:spTree>
    <p:extLst>
      <p:ext uri="{BB962C8B-B14F-4D97-AF65-F5344CB8AC3E}">
        <p14:creationId xmlns:p14="http://schemas.microsoft.com/office/powerpoint/2010/main" val="3825059977"/>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{44BA90E3-95D3-4F4F-A55F-491F300D6FB1}tf11964407_win32</Template>
  <TotalTime>661</TotalTime>
  <Words>1502</Words>
  <Application>Microsoft Office PowerPoint</Application>
  <PresentationFormat>Widescreen</PresentationFormat>
  <Paragraphs>137</Paragraphs>
  <Slides>19</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Aptos</vt:lpstr>
      <vt:lpstr>Arial</vt:lpstr>
      <vt:lpstr>Calibri</vt:lpstr>
      <vt:lpstr>Courier New</vt:lpstr>
      <vt:lpstr>Gill Sans Nova</vt:lpstr>
      <vt:lpstr>Gill Sans Nova Light</vt:lpstr>
      <vt:lpstr>Sagona Book</vt:lpstr>
      <vt:lpstr>Office Theme</vt:lpstr>
      <vt:lpstr>Service Improvement Project Using The ‘PDSA Cycle’ Method</vt:lpstr>
      <vt:lpstr>Agenda</vt:lpstr>
      <vt:lpstr>Introduction</vt:lpstr>
      <vt:lpstr>Why this service improvement </vt:lpstr>
      <vt:lpstr>Reasoning behind the service improvement   </vt:lpstr>
      <vt:lpstr>Cycle Content  </vt:lpstr>
      <vt:lpstr>PLAN – WHAT ARE WE GOING TO DO?   </vt:lpstr>
      <vt:lpstr>DO – IMPLEMENT THE PLAN   </vt:lpstr>
      <vt:lpstr>PowerPoint Presentation</vt:lpstr>
      <vt:lpstr>STUDY – What are the results?   </vt:lpstr>
      <vt:lpstr>STUDY – What are the results?   </vt:lpstr>
      <vt:lpstr>Results/ Study extended … I have learnt  </vt:lpstr>
      <vt:lpstr>ACT – MAKE CHANGES BASED ON FINDINGS   </vt:lpstr>
      <vt:lpstr>Data and Why   </vt:lpstr>
      <vt:lpstr>How will it influence PDSA cycles in the future? </vt:lpstr>
      <vt:lpstr>Summary</vt:lpstr>
      <vt:lpstr>Thank you </vt:lpstr>
      <vt:lpstr>Any Questions?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Emma Randall</dc:creator>
  <cp:lastModifiedBy>Emma Randall</cp:lastModifiedBy>
  <cp:revision>1</cp:revision>
  <dcterms:created xsi:type="dcterms:W3CDTF">2025-02-01T15:08:42Z</dcterms:created>
  <dcterms:modified xsi:type="dcterms:W3CDTF">2025-02-04T14:28:14Z</dcterms:modified>
</cp:coreProperties>
</file>