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8">
            <a:extLst>
              <a:ext uri="{FF2B5EF4-FFF2-40B4-BE49-F238E27FC236}">
                <a16:creationId xmlns:a16="http://schemas.microsoft.com/office/drawing/2014/main" id="{72BF107A-FBF5-B55B-872B-3EA6A10125F1}"/>
              </a:ext>
            </a:extLst>
          </p:cNvPr>
          <p:cNvGrpSpPr/>
          <p:nvPr/>
        </p:nvGrpSpPr>
        <p:grpSpPr>
          <a:xfrm>
            <a:off x="546097" y="-4764"/>
            <a:ext cx="5014918" cy="6862763"/>
            <a:chOff x="546097" y="-4764"/>
            <a:chExt cx="5014918" cy="6862763"/>
          </a:xfrm>
        </p:grpSpPr>
        <p:sp>
          <p:nvSpPr>
            <p:cNvPr id="3" name="Freeform 6">
              <a:extLst>
                <a:ext uri="{FF2B5EF4-FFF2-40B4-BE49-F238E27FC236}">
                  <a16:creationId xmlns:a16="http://schemas.microsoft.com/office/drawing/2014/main" id="{B193A212-1C83-5E42-EB4B-067981A1B3BC}"/>
                </a:ext>
              </a:extLst>
            </p:cNvPr>
            <p:cNvSpPr/>
            <p:nvPr/>
          </p:nvSpPr>
          <p:spPr>
            <a:xfrm>
              <a:off x="984251" y="-4764"/>
              <a:ext cx="1063620" cy="278288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70"/>
                <a:gd name="f4" fmla="val 1753"/>
                <a:gd name="f5" fmla="val 1696"/>
                <a:gd name="f6" fmla="val 225"/>
                <a:gd name="f7" fmla="val 430"/>
                <a:gd name="f8" fmla="*/ f0 1 670"/>
                <a:gd name="f9" fmla="*/ f1 1 1753"/>
                <a:gd name="f10" fmla="+- f4 0 f2"/>
                <a:gd name="f11" fmla="+- f3 0 f2"/>
                <a:gd name="f12" fmla="*/ f11 1 670"/>
                <a:gd name="f13" fmla="*/ f10 1 1753"/>
                <a:gd name="f14" fmla="*/ 0 1 f12"/>
                <a:gd name="f15" fmla="*/ f3 1 f12"/>
                <a:gd name="f16" fmla="*/ 0 1 f13"/>
                <a:gd name="f17" fmla="*/ f4 1 f13"/>
                <a:gd name="f18" fmla="*/ f14 f8 1"/>
                <a:gd name="f19" fmla="*/ f15 f8 1"/>
                <a:gd name="f20" fmla="*/ f17 f9 1"/>
                <a:gd name="f21" fmla="*/ f16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670" h="1753">
                  <a:moveTo>
                    <a:pt x="f2" y="f5"/>
                  </a:moveTo>
                  <a:lnTo>
                    <a:pt x="f6" y="f4"/>
                  </a:lnTo>
                  <a:lnTo>
                    <a:pt x="f3" y="f2"/>
                  </a:lnTo>
                  <a:lnTo>
                    <a:pt x="f7" y="f2"/>
                  </a:lnTo>
                  <a:lnTo>
                    <a:pt x="f2" y="f5"/>
                  </a:lnTo>
                  <a:close/>
                </a:path>
              </a:pathLst>
            </a:custGeom>
            <a:solidFill>
              <a:srgbClr val="30ACEC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Freeform 7">
              <a:extLst>
                <a:ext uri="{FF2B5EF4-FFF2-40B4-BE49-F238E27FC236}">
                  <a16:creationId xmlns:a16="http://schemas.microsoft.com/office/drawing/2014/main" id="{BE042505-93FF-784C-403C-D332FCE4E4A4}"/>
                </a:ext>
              </a:extLst>
            </p:cNvPr>
            <p:cNvSpPr/>
            <p:nvPr/>
          </p:nvSpPr>
          <p:spPr>
            <a:xfrm>
              <a:off x="546097" y="-4764"/>
              <a:ext cx="1035045" cy="267334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652"/>
                <a:gd name="f4" fmla="val 1684"/>
                <a:gd name="f5" fmla="val 225"/>
                <a:gd name="f6" fmla="val 411"/>
                <a:gd name="f7" fmla="val 1627"/>
                <a:gd name="f8" fmla="val 219"/>
                <a:gd name="f9" fmla="val 1681"/>
                <a:gd name="f10" fmla="*/ f0 1 652"/>
                <a:gd name="f11" fmla="*/ f1 1 1684"/>
                <a:gd name="f12" fmla="+- f4 0 f2"/>
                <a:gd name="f13" fmla="+- f3 0 f2"/>
                <a:gd name="f14" fmla="*/ f13 1 652"/>
                <a:gd name="f15" fmla="*/ f12 1 1684"/>
                <a:gd name="f16" fmla="*/ 0 1 f14"/>
                <a:gd name="f17" fmla="*/ f3 1 f14"/>
                <a:gd name="f18" fmla="*/ 0 1 f15"/>
                <a:gd name="f19" fmla="*/ f4 1 f15"/>
                <a:gd name="f20" fmla="*/ f16 f10 1"/>
                <a:gd name="f21" fmla="*/ f17 f10 1"/>
                <a:gd name="f22" fmla="*/ f19 f11 1"/>
                <a:gd name="f23" fmla="*/ f1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0" t="f23" r="f21" b="f22"/>
              <a:pathLst>
                <a:path w="652" h="1684">
                  <a:moveTo>
                    <a:pt x="f5" y="f4"/>
                  </a:moveTo>
                  <a:lnTo>
                    <a:pt x="f3" y="f2"/>
                  </a:lnTo>
                  <a:lnTo>
                    <a:pt x="f6" y="f2"/>
                  </a:lnTo>
                  <a:lnTo>
                    <a:pt x="f2" y="f7"/>
                  </a:lnTo>
                  <a:lnTo>
                    <a:pt x="f8" y="f9"/>
                  </a:lnTo>
                  <a:lnTo>
                    <a:pt x="f5" y="f4"/>
                  </a:lnTo>
                  <a:close/>
                </a:path>
              </a:pathLst>
            </a:custGeom>
            <a:solidFill>
              <a:srgbClr val="59595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Freeform 9">
              <a:extLst>
                <a:ext uri="{FF2B5EF4-FFF2-40B4-BE49-F238E27FC236}">
                  <a16:creationId xmlns:a16="http://schemas.microsoft.com/office/drawing/2014/main" id="{E4474747-0330-FF25-80E6-1ACD14EFDE7B}"/>
                </a:ext>
              </a:extLst>
            </p:cNvPr>
            <p:cNvSpPr/>
            <p:nvPr/>
          </p:nvSpPr>
          <p:spPr>
            <a:xfrm>
              <a:off x="546097" y="2582859"/>
              <a:ext cx="2693986" cy="427514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697"/>
                <a:gd name="f4" fmla="val 2693"/>
                <a:gd name="f5" fmla="val 1622"/>
                <a:gd name="f6" fmla="*/ f0 1 1697"/>
                <a:gd name="f7" fmla="*/ f1 1 2693"/>
                <a:gd name="f8" fmla="+- f4 0 f2"/>
                <a:gd name="f9" fmla="+- f3 0 f2"/>
                <a:gd name="f10" fmla="*/ f9 1 1697"/>
                <a:gd name="f11" fmla="*/ f8 1 2693"/>
                <a:gd name="f12" fmla="*/ 0 1 f10"/>
                <a:gd name="f13" fmla="*/ f3 1 f10"/>
                <a:gd name="f14" fmla="*/ 0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1697" h="2693">
                  <a:moveTo>
                    <a:pt x="f2" y="f2"/>
                  </a:moveTo>
                  <a:lnTo>
                    <a:pt x="f5" y="f4"/>
                  </a:lnTo>
                  <a:lnTo>
                    <a:pt x="f3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262626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Freeform 10">
              <a:extLst>
                <a:ext uri="{FF2B5EF4-FFF2-40B4-BE49-F238E27FC236}">
                  <a16:creationId xmlns:a16="http://schemas.microsoft.com/office/drawing/2014/main" id="{FB185FE8-7831-A095-C15C-DD385616D68E}"/>
                </a:ext>
              </a:extLst>
            </p:cNvPr>
            <p:cNvSpPr/>
            <p:nvPr/>
          </p:nvSpPr>
          <p:spPr>
            <a:xfrm>
              <a:off x="989015" y="2692395"/>
              <a:ext cx="3332165" cy="416560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099"/>
                <a:gd name="f4" fmla="val 2624"/>
                <a:gd name="f5" fmla="val 2021"/>
                <a:gd name="f6" fmla="*/ f0 1 2099"/>
                <a:gd name="f7" fmla="*/ f1 1 2624"/>
                <a:gd name="f8" fmla="+- f4 0 f2"/>
                <a:gd name="f9" fmla="+- f3 0 f2"/>
                <a:gd name="f10" fmla="*/ f9 1 2099"/>
                <a:gd name="f11" fmla="*/ f8 1 2624"/>
                <a:gd name="f12" fmla="*/ 0 1 f10"/>
                <a:gd name="f13" fmla="*/ f3 1 f10"/>
                <a:gd name="f14" fmla="*/ 0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2099" h="2624">
                  <a:moveTo>
                    <a:pt x="f3" y="f4"/>
                  </a:moveTo>
                  <a:lnTo>
                    <a:pt x="f2" y="f2"/>
                  </a:lnTo>
                  <a:lnTo>
                    <a:pt x="f5" y="f4"/>
                  </a:lnTo>
                  <a:lnTo>
                    <a:pt x="f3" y="f4"/>
                  </a:lnTo>
                  <a:close/>
                </a:path>
              </a:pathLst>
            </a:custGeom>
            <a:solidFill>
              <a:srgbClr val="0C5A8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Freeform 11">
              <a:extLst>
                <a:ext uri="{FF2B5EF4-FFF2-40B4-BE49-F238E27FC236}">
                  <a16:creationId xmlns:a16="http://schemas.microsoft.com/office/drawing/2014/main" id="{BEAEA8D2-6AC0-FE45-38E6-4879D6004BF9}"/>
                </a:ext>
              </a:extLst>
            </p:cNvPr>
            <p:cNvSpPr/>
            <p:nvPr/>
          </p:nvSpPr>
          <p:spPr>
            <a:xfrm>
              <a:off x="984251" y="2687641"/>
              <a:ext cx="4576764" cy="4170358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883"/>
                <a:gd name="f4" fmla="val 2627"/>
                <a:gd name="f5" fmla="val 3"/>
                <a:gd name="f6" fmla="val 2102"/>
                <a:gd name="f7" fmla="val 225"/>
                <a:gd name="f8" fmla="val 57"/>
                <a:gd name="f9" fmla="*/ f0 1 2883"/>
                <a:gd name="f10" fmla="*/ f1 1 2627"/>
                <a:gd name="f11" fmla="+- f4 0 f2"/>
                <a:gd name="f12" fmla="+- f3 0 f2"/>
                <a:gd name="f13" fmla="*/ f12 1 2883"/>
                <a:gd name="f14" fmla="*/ f11 1 2627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2883" h="2627">
                  <a:moveTo>
                    <a:pt x="f2" y="f2"/>
                  </a:moveTo>
                  <a:lnTo>
                    <a:pt x="f5" y="f5"/>
                  </a:lnTo>
                  <a:lnTo>
                    <a:pt x="f6" y="f4"/>
                  </a:lnTo>
                  <a:lnTo>
                    <a:pt x="f3" y="f4"/>
                  </a:lnTo>
                  <a:lnTo>
                    <a:pt x="f7" y="f8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1287C3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Freeform 12">
              <a:extLst>
                <a:ext uri="{FF2B5EF4-FFF2-40B4-BE49-F238E27FC236}">
                  <a16:creationId xmlns:a16="http://schemas.microsoft.com/office/drawing/2014/main" id="{B2CC4456-A0F8-6CC6-8289-41AF2725FF72}"/>
                </a:ext>
              </a:extLst>
            </p:cNvPr>
            <p:cNvSpPr/>
            <p:nvPr/>
          </p:nvSpPr>
          <p:spPr>
            <a:xfrm>
              <a:off x="546097" y="2578095"/>
              <a:ext cx="3584576" cy="4279904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2258"/>
                <a:gd name="f4" fmla="val 2696"/>
                <a:gd name="f5" fmla="val 264"/>
                <a:gd name="f6" fmla="val 111"/>
                <a:gd name="f7" fmla="val 228"/>
                <a:gd name="f8" fmla="val 60"/>
                <a:gd name="f9" fmla="val 225"/>
                <a:gd name="f10" fmla="val 57"/>
                <a:gd name="f11" fmla="val 3"/>
                <a:gd name="f12" fmla="val 1697"/>
                <a:gd name="f13" fmla="*/ f0 1 2258"/>
                <a:gd name="f14" fmla="*/ f1 1 2696"/>
                <a:gd name="f15" fmla="+- f4 0 f2"/>
                <a:gd name="f16" fmla="+- f3 0 f2"/>
                <a:gd name="f17" fmla="*/ f16 1 2258"/>
                <a:gd name="f18" fmla="*/ f15 1 2696"/>
                <a:gd name="f19" fmla="*/ 0 1 f17"/>
                <a:gd name="f20" fmla="*/ f3 1 f17"/>
                <a:gd name="f21" fmla="*/ 0 1 f18"/>
                <a:gd name="f22" fmla="*/ f4 1 f18"/>
                <a:gd name="f23" fmla="*/ f19 f13 1"/>
                <a:gd name="f24" fmla="*/ f20 f13 1"/>
                <a:gd name="f25" fmla="*/ f22 f14 1"/>
                <a:gd name="f26" fmla="*/ f21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3" t="f26" r="f24" b="f25"/>
              <a:pathLst>
                <a:path w="2258" h="2696">
                  <a:moveTo>
                    <a:pt x="f3" y="f4"/>
                  </a:moveTo>
                  <a:lnTo>
                    <a:pt x="f5" y="f6"/>
                  </a:lnTo>
                  <a:lnTo>
                    <a:pt x="f7" y="f8"/>
                  </a:lnTo>
                  <a:lnTo>
                    <a:pt x="f9" y="f10"/>
                  </a:lnTo>
                  <a:lnTo>
                    <a:pt x="f2" y="f2"/>
                  </a:lnTo>
                  <a:lnTo>
                    <a:pt x="f2" y="f11"/>
                  </a:lnTo>
                  <a:lnTo>
                    <a:pt x="f12" y="f4"/>
                  </a:lnTo>
                  <a:lnTo>
                    <a:pt x="f3" y="f4"/>
                  </a:lnTo>
                  <a:close/>
                </a:path>
              </a:pathLst>
            </a:custGeom>
            <a:solidFill>
              <a:srgbClr val="404040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9" name="Title 1">
            <a:extLst>
              <a:ext uri="{FF2B5EF4-FFF2-40B4-BE49-F238E27FC236}">
                <a16:creationId xmlns:a16="http://schemas.microsoft.com/office/drawing/2014/main" id="{4A521E30-68BC-F357-ED75-BF26CB7F37CD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928402" y="1380067"/>
            <a:ext cx="8574621" cy="2616198"/>
          </a:xfrm>
        </p:spPr>
        <p:txBody>
          <a:bodyPr anchor="b" anchorCtr="0"/>
          <a:lstStyle>
            <a:lvl1pPr algn="r">
              <a:defRPr sz="60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A1E3CF82-1EE9-D0E8-B0BF-F1398624BA00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4515380" y="3996266"/>
            <a:ext cx="6987643" cy="1388534"/>
          </a:xfrm>
        </p:spPr>
        <p:txBody>
          <a:bodyPr anchor="t"/>
          <a:lstStyle>
            <a:lvl1pPr marL="0" indent="0" algn="r">
              <a:spcBef>
                <a:spcPts val="500"/>
              </a:spcBef>
              <a:buNone/>
              <a:defRPr sz="2100"/>
            </a:lvl1pPr>
          </a:lstStyle>
          <a:p>
            <a:pPr lvl="0"/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EB70C28A-00D8-CBB3-2B72-8CFEFDB8368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72DE2E8-4A42-4424-9A68-0EA19D161620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DC450E7E-B31E-F5A9-5E14-392A2D26D6B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5332415" y="5883277"/>
            <a:ext cx="4324042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0D338B09-05D1-C9CF-CAB6-0D14603F03C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6835290-0F7C-4BD0-ACD7-50EB6A29809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88084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2E66A-94E2-AC0F-E64F-180B1646C5B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23E2AE-6912-7236-B2F3-D79900169083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40AD4F-18BE-F6F9-A88E-AC2CE76C240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525499-5774-47FF-BFFB-6501F59D9E32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365CEF-8E4C-254B-00E1-0AA06D81866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0B9AC9-A194-DBA9-D360-39538A012D1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10951860" y="5867128"/>
            <a:ext cx="551163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153F3214-F1E7-43C4-955A-F623D9A9253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71988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D6F247-90CF-DEA7-3661-6D91D9F50D5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572280" y="2667003"/>
            <a:ext cx="8930743" cy="2110380"/>
          </a:xfrm>
        </p:spPr>
        <p:txBody>
          <a:bodyPr anchor="b" anchorCtr="0"/>
          <a:lstStyle>
            <a:lvl1pPr algn="r"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2AB739-FDC8-EA6D-D14D-34922C57E92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2572280" y="4777383"/>
            <a:ext cx="8930743" cy="860395"/>
          </a:xfrm>
        </p:spPr>
        <p:txBody>
          <a:bodyPr anchor="t"/>
          <a:lstStyle>
            <a:lvl1pPr marL="0" indent="0" algn="r">
              <a:spcBef>
                <a:spcPts val="500"/>
              </a:spcBef>
              <a:buNone/>
              <a:defRPr sz="20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3BA2509-A87F-26BC-53F9-91DADFE8C3A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041B578-94FF-4D03-877A-E67FD5D1A0A3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FCD229-329E-B0D3-F276-1238F3F6266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C1C063-5AC6-16E2-30FC-30BBB5D563A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CB43468-A667-4324-B23C-C5518A6F33B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367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71E987-1657-83F1-0CE0-D09039BAC659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8603A1-BEA1-6D1A-B887-9CF4054E1227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1484308" y="2667003"/>
            <a:ext cx="4895057" cy="3124203"/>
          </a:xfrm>
        </p:spPr>
        <p:txBody>
          <a:bodyPr/>
          <a:lstStyle>
            <a:lvl1pPr>
              <a:spcBef>
                <a:spcPts val="400"/>
              </a:spcBef>
              <a:defRPr sz="1800"/>
            </a:lvl1pPr>
            <a:lvl2pPr>
              <a:spcBef>
                <a:spcPts val="400"/>
              </a:spcBef>
              <a:defRPr sz="1600"/>
            </a:lvl2pPr>
            <a:lvl3pPr>
              <a:spcBef>
                <a:spcPts val="300"/>
              </a:spcBef>
              <a:defRPr sz="1400"/>
            </a:lvl3pPr>
            <a:lvl4pPr>
              <a:spcBef>
                <a:spcPts val="300"/>
              </a:spcBef>
              <a:defRPr sz="1200"/>
            </a:lvl4pPr>
            <a:lvl5pPr>
              <a:defRPr sz="12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57BA716-FE83-832A-27B8-7CE5E726EFB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607966" y="2667003"/>
            <a:ext cx="4895057" cy="3124203"/>
          </a:xfrm>
        </p:spPr>
        <p:txBody>
          <a:bodyPr/>
          <a:lstStyle>
            <a:lvl1pPr>
              <a:spcBef>
                <a:spcPts val="400"/>
              </a:spcBef>
              <a:defRPr sz="1800"/>
            </a:lvl1pPr>
            <a:lvl2pPr>
              <a:spcBef>
                <a:spcPts val="400"/>
              </a:spcBef>
              <a:defRPr sz="1600"/>
            </a:lvl2pPr>
            <a:lvl3pPr>
              <a:spcBef>
                <a:spcPts val="300"/>
              </a:spcBef>
              <a:defRPr sz="1400"/>
            </a:lvl3pPr>
            <a:lvl4pPr>
              <a:spcBef>
                <a:spcPts val="300"/>
              </a:spcBef>
              <a:defRPr sz="1200"/>
            </a:lvl4pPr>
            <a:lvl5pPr>
              <a:defRPr sz="12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181400-4625-DD11-6BD5-1342BE8E6CD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21CE98E-C31F-40AE-BB61-09278427CC84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B7AE59-87D0-E81C-3A25-30E548C25D0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6FC31A-AE42-1916-A537-7C9BFF4EB387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883D36E-A559-4E57-9704-FB71A4FCB9A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5131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9FCCF-3A82-AA20-B2EB-61758A37EA2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956388-ABC5-DE51-041F-C040CE9933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772180" y="2658535"/>
            <a:ext cx="4607186" cy="576264"/>
          </a:xfrm>
        </p:spPr>
        <p:txBody>
          <a:bodyPr anchor="b">
            <a:noAutofit/>
          </a:bodyPr>
          <a:lstStyle>
            <a:lvl1pPr marL="0" indent="0">
              <a:spcBef>
                <a:spcPts val="700"/>
              </a:spcBef>
              <a:buNone/>
              <a:defRPr sz="2800">
                <a:solidFill>
                  <a:srgbClr val="1287C3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26F7F2-5DB5-EA16-F45F-EC593802A64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1484308" y="3335338"/>
            <a:ext cx="4895057" cy="2455858"/>
          </a:xfrm>
        </p:spPr>
        <p:txBody>
          <a:bodyPr anchor="t"/>
          <a:lstStyle>
            <a:lvl1pPr>
              <a:spcBef>
                <a:spcPts val="400"/>
              </a:spcBef>
              <a:defRPr sz="1800"/>
            </a:lvl1pPr>
            <a:lvl2pPr>
              <a:spcBef>
                <a:spcPts val="400"/>
              </a:spcBef>
              <a:defRPr sz="1600"/>
            </a:lvl2pPr>
            <a:lvl3pPr>
              <a:spcBef>
                <a:spcPts val="300"/>
              </a:spcBef>
              <a:defRPr sz="1400"/>
            </a:lvl3pPr>
            <a:lvl4pPr>
              <a:spcBef>
                <a:spcPts val="300"/>
              </a:spcBef>
              <a:defRPr sz="1200"/>
            </a:lvl4pPr>
            <a:lvl5pPr>
              <a:defRPr sz="12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CE8863B-EEA5-5B19-9762-28FC752C9E41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880485" y="2667003"/>
            <a:ext cx="4622538" cy="576264"/>
          </a:xfrm>
        </p:spPr>
        <p:txBody>
          <a:bodyPr anchor="b">
            <a:noAutofit/>
          </a:bodyPr>
          <a:lstStyle>
            <a:lvl1pPr marL="0" indent="0">
              <a:spcBef>
                <a:spcPts val="700"/>
              </a:spcBef>
              <a:buNone/>
              <a:defRPr sz="2800">
                <a:solidFill>
                  <a:srgbClr val="1287C3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DADFCA-30FA-2B5E-8732-94131B3E5C18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607966" y="3335338"/>
            <a:ext cx="4895057" cy="2455858"/>
          </a:xfrm>
        </p:spPr>
        <p:txBody>
          <a:bodyPr anchor="t"/>
          <a:lstStyle>
            <a:lvl1pPr>
              <a:spcBef>
                <a:spcPts val="400"/>
              </a:spcBef>
              <a:defRPr sz="1800"/>
            </a:lvl1pPr>
            <a:lvl2pPr>
              <a:spcBef>
                <a:spcPts val="400"/>
              </a:spcBef>
              <a:defRPr sz="1600"/>
            </a:lvl2pPr>
            <a:lvl3pPr>
              <a:spcBef>
                <a:spcPts val="300"/>
              </a:spcBef>
              <a:defRPr sz="1400"/>
            </a:lvl3pPr>
            <a:lvl4pPr>
              <a:spcBef>
                <a:spcPts val="300"/>
              </a:spcBef>
              <a:defRPr sz="1200"/>
            </a:lvl4pPr>
            <a:lvl5pPr>
              <a:defRPr sz="12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F460F0-B375-7F0F-A596-B54FDBAE89A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06D3EC-F772-4D00-A70C-62BE4BAC384E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D55A4CB-1DF6-550A-D8D7-C96CBB698C7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1A4854C-F82C-F403-5BF3-88C9A737A1D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060829-B1CC-4776-88DD-7B127602BF7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13300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CA3ED9-604D-F016-7F77-57E932B92F4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26C395A-D5AF-85C2-E18D-0605D82EB36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42498D-B5D9-4500-ADB5-EFBD4C022AA1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638D4D-0781-56D6-B516-AECE2CB5783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29898D-9CBE-7BE4-33D6-06ECAF09A34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9D206BF-9068-4BB1-8915-86D421A0517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4725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EF446F0-45D3-7047-127F-98F4DC8D44B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6D67C72-E55A-42B7-AA61-273B23B0228B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EAFF78F-4CB6-28FC-165F-40D338585A1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980BEA-D597-E469-0A69-5F12E18DE6E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1A64E5A-7AB1-41BC-8E24-1C8D457E90F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73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3AE82-AE35-9233-62A0-B4BABA6E4D7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84308" y="1600200"/>
            <a:ext cx="3549124" cy="1371600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AAB128-76C6-C6E3-89E0-83B39D6B528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262033" y="685800"/>
            <a:ext cx="6240990" cy="5105396"/>
          </a:xfrm>
        </p:spPr>
        <p:txBody>
          <a:bodyPr/>
          <a:lstStyle>
            <a:lvl1pPr>
              <a:spcBef>
                <a:spcPts val="500"/>
              </a:spcBef>
              <a:defRPr sz="2000"/>
            </a:lvl1pPr>
            <a:lvl2pPr>
              <a:spcBef>
                <a:spcPts val="400"/>
              </a:spcBef>
              <a:defRPr sz="1800"/>
            </a:lvl2pPr>
            <a:lvl3pPr>
              <a:defRPr sz="1600"/>
            </a:lvl3pPr>
            <a:lvl4pPr>
              <a:spcBef>
                <a:spcPts val="300"/>
              </a:spcBef>
              <a:defRPr sz="1400"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333FF6-DCFE-941A-6A34-875278DD6C57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484308" y="2971800"/>
            <a:ext cx="3549124" cy="1828800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78ECE9-70B8-3020-3C8F-4E17899AFBD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56F7E5-F576-4F9E-8AB5-69A9D8598140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B2E113-254B-5EBC-4FAF-8412110BFCA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692729-8543-2C96-488C-07E066D57A8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92D1420-404F-41EE-99C9-F591F245330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144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892351-576D-EECD-FE6A-E4473F404E2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82727" y="1752603"/>
            <a:ext cx="5426159" cy="1371600"/>
          </a:xfrm>
        </p:spPr>
        <p:txBody>
          <a:bodyPr anchor="b"/>
          <a:lstStyle>
            <a:lvl1pPr>
              <a:defRPr sz="28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B1EF4F2-5290-AA19-3CF9-03DA694E913A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7594686" y="914400"/>
            <a:ext cx="3280976" cy="4572000"/>
          </a:xfrm>
          <a:ln w="38103">
            <a:solidFill>
              <a:srgbClr val="CDD0D1"/>
            </a:solidFill>
            <a:prstDash val="solid"/>
          </a:ln>
        </p:spPr>
        <p:txBody>
          <a:bodyPr anchor="t"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8CAF94B-3E5C-4593-CAA4-76CBA73C00B2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1482727" y="3124203"/>
            <a:ext cx="5426159" cy="1828800"/>
          </a:xfrm>
        </p:spPr>
        <p:txBody>
          <a:bodyPr anchorCtr="1"/>
          <a:lstStyle>
            <a:lvl1pPr marL="0" indent="0" algn="ctr">
              <a:spcBef>
                <a:spcPts val="400"/>
              </a:spcBef>
              <a:buNone/>
              <a:defRPr sz="18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5EA55-22B6-7DBA-7D0C-761FE0DE79C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313FDD8-E80F-4FCE-9879-C67243D79103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134672-E746-DA8D-A900-D0EE1F10F7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B7984C-5FDF-60DD-58BC-686C6508A04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46A772C-D816-4B73-A9EE-5A068AC90A9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0644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B2DE21-AE34-4C26-884C-F4EFCFDB048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84308" y="4732861"/>
            <a:ext cx="10018715" cy="566735"/>
          </a:xfrm>
        </p:spPr>
        <p:txBody>
          <a:bodyPr anchor="b"/>
          <a:lstStyle>
            <a:lvl1pPr>
              <a:defRPr sz="24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E39E32-654B-154A-BFB4-997F7132CFA9}"/>
              </a:ext>
            </a:extLst>
          </p:cNvPr>
          <p:cNvSpPr txBox="1">
            <a:spLocks noGrp="1"/>
          </p:cNvSpPr>
          <p:nvPr>
            <p:ph type="pic" idx="4294967295"/>
          </p:nvPr>
        </p:nvSpPr>
        <p:spPr>
          <a:xfrm>
            <a:off x="2386007" y="932111"/>
            <a:ext cx="8225942" cy="3164976"/>
          </a:xfrm>
          <a:ln w="38103">
            <a:solidFill>
              <a:srgbClr val="CDD0D1"/>
            </a:solidFill>
            <a:prstDash val="solid"/>
          </a:ln>
        </p:spPr>
        <p:txBody>
          <a:bodyPr anchor="t" anchorCtr="1"/>
          <a:lstStyle>
            <a:lvl1pPr marL="0" indent="0" algn="ctr">
              <a:spcBef>
                <a:spcPts val="400"/>
              </a:spcBef>
              <a:buNone/>
              <a:defRPr sz="1600"/>
            </a:lvl1pPr>
          </a:lstStyle>
          <a:p>
            <a:pPr lvl="0"/>
            <a:r>
              <a:rPr lang="en-GB"/>
              <a:t>Click icon to add picture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BB39D3-59F9-1405-543D-06566EB1AD3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4308" y="5299606"/>
            <a:ext cx="10018715" cy="493711"/>
          </a:xfrm>
        </p:spPr>
        <p:txBody>
          <a:bodyPr anchorCtr="1"/>
          <a:lstStyle>
            <a:lvl1pPr marL="0" indent="0" algn="ctr">
              <a:spcBef>
                <a:spcPts val="300"/>
              </a:spcBef>
              <a:buNone/>
              <a:defRPr sz="14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5680-DF30-843C-D6EB-035A2443826D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2E2A0E-CBFE-41FE-A5BA-3DB2E45794F1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065064-8BFD-FE1C-7C4E-81D61B311EF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EE6162-1C7A-9F0C-C5B3-5F7E5263B07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D8AB53-238E-459E-8523-92D07CCE09E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30080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F99F4C-E77E-DD04-297D-BEE5B59EC07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84308" y="685800"/>
            <a:ext cx="10018715" cy="3047996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D8CA73-37CF-5183-74E1-E818D76B034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4308" y="4343400"/>
            <a:ext cx="10018715" cy="1447796"/>
          </a:xfrm>
        </p:spPr>
        <p:txBody>
          <a:bodyPr anchorCtr="1"/>
          <a:lstStyle>
            <a:lvl1pPr marL="0" indent="0" algn="ctr">
              <a:spcBef>
                <a:spcPts val="500"/>
              </a:spcBef>
              <a:buNone/>
              <a:defRPr sz="20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D00BB7-7247-B734-B27A-B4CB9A3B71C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599514-ECB4-4889-AB87-377E92CC758F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DA15A7-EC87-32F3-3CFB-E030830A54D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2F977A-C912-D320-2C1E-290DA8594F2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F946732-F729-4DCB-8A4A-83A9B2F9872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42730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3">
            <a:extLst>
              <a:ext uri="{FF2B5EF4-FFF2-40B4-BE49-F238E27FC236}">
                <a16:creationId xmlns:a16="http://schemas.microsoft.com/office/drawing/2014/main" id="{4F825322-5B60-BDD5-DA73-462AD325215A}"/>
              </a:ext>
            </a:extLst>
          </p:cNvPr>
          <p:cNvSpPr txBox="1"/>
          <p:nvPr/>
        </p:nvSpPr>
        <p:spPr>
          <a:xfrm>
            <a:off x="1598608" y="86301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000000"/>
                </a:solidFill>
                <a:uFillTx/>
                <a:latin typeface="Corbel"/>
              </a:rPr>
              <a:t>“</a:t>
            </a: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8E452719-D493-EEE8-65E1-8D01BA6A6398}"/>
              </a:ext>
            </a:extLst>
          </p:cNvPr>
          <p:cNvSpPr txBox="1"/>
          <p:nvPr/>
        </p:nvSpPr>
        <p:spPr>
          <a:xfrm>
            <a:off x="10893420" y="2819396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000000"/>
                </a:solidFill>
                <a:uFillTx/>
                <a:latin typeface="Corbel"/>
              </a:rPr>
              <a:t>”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2A77DE8-2F3C-ACC0-F566-2BBAE5FE1D3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208211" y="685800"/>
            <a:ext cx="8990015" cy="27432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BAF5D04D-72D7-DBC1-5A86-18F5A220212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2436811" y="3429000"/>
            <a:ext cx="8532815" cy="381003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8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49F4DF1-6E21-8D05-A694-6A7BE9FAF37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4308" y="4343400"/>
            <a:ext cx="10018715" cy="1447796"/>
          </a:xfrm>
        </p:spPr>
        <p:txBody>
          <a:bodyPr anchorCtr="1"/>
          <a:lstStyle>
            <a:lvl1pPr marL="0" indent="0" algn="ctr">
              <a:spcBef>
                <a:spcPts val="500"/>
              </a:spcBef>
              <a:buNone/>
              <a:defRPr sz="20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5492634-19EF-C019-DFDA-9F328ADBA3B0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B3DFE1-FDF1-416A-8A61-77EF4A9861E5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A27228AF-EF3B-2959-9CC2-E73ABB6481B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6B179481-D0EE-FBC5-E076-9CE274557D3D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C2FFE8-309A-4ECA-8604-3751FAF0968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557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B3DF4E-6A74-A22C-701F-1E4230EDD56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84308" y="3308582"/>
            <a:ext cx="10018705" cy="1468800"/>
          </a:xfrm>
        </p:spPr>
        <p:txBody>
          <a:bodyPr anchor="b" anchorCtr="0"/>
          <a:lstStyle>
            <a:lvl1pPr algn="r">
              <a:defRPr sz="32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AA27A-2DF5-9DF2-30EE-5A35FC51682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4308" y="4777383"/>
            <a:ext cx="10018705" cy="860395"/>
          </a:xfrm>
        </p:spPr>
        <p:txBody>
          <a:bodyPr anchor="t"/>
          <a:lstStyle>
            <a:lvl1pPr marL="0" indent="0" algn="r">
              <a:spcBef>
                <a:spcPts val="500"/>
              </a:spcBef>
              <a:buNone/>
              <a:defRPr sz="20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FC4EDF-9087-9713-4E95-C89C62CD32F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AAC3E56-158E-4040-AE41-FF01162459E2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B3BDB2-4B60-36F5-5DB7-47620FDE1763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D8C995-B63F-181A-1EA2-504D0ADD507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6380F32-56F8-4F43-8891-87995B54361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0830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3">
            <a:extLst>
              <a:ext uri="{FF2B5EF4-FFF2-40B4-BE49-F238E27FC236}">
                <a16:creationId xmlns:a16="http://schemas.microsoft.com/office/drawing/2014/main" id="{3FCCD5BA-5CB7-D801-AEB1-43740E3775DF}"/>
              </a:ext>
            </a:extLst>
          </p:cNvPr>
          <p:cNvSpPr txBox="1"/>
          <p:nvPr/>
        </p:nvSpPr>
        <p:spPr>
          <a:xfrm>
            <a:off x="1598608" y="863019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000000"/>
                </a:solidFill>
                <a:uFillTx/>
                <a:latin typeface="Corbel"/>
              </a:rPr>
              <a:t>“</a:t>
            </a:r>
          </a:p>
        </p:txBody>
      </p:sp>
      <p:sp>
        <p:nvSpPr>
          <p:cNvPr id="3" name="TextBox 14">
            <a:extLst>
              <a:ext uri="{FF2B5EF4-FFF2-40B4-BE49-F238E27FC236}">
                <a16:creationId xmlns:a16="http://schemas.microsoft.com/office/drawing/2014/main" id="{9831EC79-3D88-523C-59F4-DB7FE28A0F9E}"/>
              </a:ext>
            </a:extLst>
          </p:cNvPr>
          <p:cNvSpPr txBox="1"/>
          <p:nvPr/>
        </p:nvSpPr>
        <p:spPr>
          <a:xfrm>
            <a:off x="10893420" y="2819396"/>
            <a:ext cx="609603" cy="58477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/>
          <a:p>
            <a: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sz="8000" b="0" i="0" u="none" strike="noStrike" kern="1200" cap="all" spc="0" baseline="0">
                <a:solidFill>
                  <a:srgbClr val="000000"/>
                </a:solidFill>
                <a:uFillTx/>
                <a:latin typeface="Corbel"/>
              </a:rPr>
              <a:t>”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7EEB68E-C3F0-B45E-56CE-94C290CDC18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208211" y="685800"/>
            <a:ext cx="8990015" cy="27432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5" name="Text Placeholder 9">
            <a:extLst>
              <a:ext uri="{FF2B5EF4-FFF2-40B4-BE49-F238E27FC236}">
                <a16:creationId xmlns:a16="http://schemas.microsoft.com/office/drawing/2014/main" id="{AAD309F0-AB3E-1066-C182-C045C83B06B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4308" y="3886200"/>
            <a:ext cx="10018705" cy="888997"/>
          </a:xfrm>
        </p:spPr>
        <p:txBody>
          <a:bodyPr anchor="b"/>
          <a:lstStyle>
            <a:lvl1pPr marL="0" algn="r">
              <a:spcBef>
                <a:spcPts val="0"/>
              </a:spcBef>
              <a:buNone/>
              <a:defRPr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C7A79894-EBA4-3671-B8EA-1F8A6C7A910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4308" y="4775197"/>
            <a:ext cx="10018705" cy="1015998"/>
          </a:xfrm>
        </p:spPr>
        <p:txBody>
          <a:bodyPr anchor="t"/>
          <a:lstStyle>
            <a:lvl1pPr marL="0" indent="0" algn="r">
              <a:spcBef>
                <a:spcPts val="400"/>
              </a:spcBef>
              <a:buNone/>
              <a:defRPr sz="18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6DB0713-BFD3-13DE-8EA7-0AB62967F03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A6777D-C163-46A3-8719-C7F74AA7B33E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2A6F0EE-B100-458E-EBB9-B9705945966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89B24E6F-5E75-6AE0-CE5D-FEE95B3A07A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12AAFE2-BC6B-45E1-9277-5C6E15B7F36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1661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5D9127-1F4E-2E25-1826-3C488BB7067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84308" y="685800"/>
            <a:ext cx="10018715" cy="2727326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CC1AF7D-3E65-163E-3A43-28E754F64F2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4308" y="3505196"/>
            <a:ext cx="10018715" cy="838203"/>
          </a:xfrm>
        </p:spPr>
        <p:txBody>
          <a:bodyPr anchor="b"/>
          <a:lstStyle>
            <a:lvl1pPr marL="0">
              <a:spcBef>
                <a:spcPts val="0"/>
              </a:spcBef>
              <a:buNone/>
              <a:defRPr sz="28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7FB7524A-53DE-E5CE-9D43-0FEE6DE94C7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1484308" y="4343400"/>
            <a:ext cx="10018715" cy="1447796"/>
          </a:xfrm>
        </p:spPr>
        <p:txBody>
          <a:bodyPr anchor="t"/>
          <a:lstStyle>
            <a:lvl1pPr marL="0" indent="0">
              <a:spcBef>
                <a:spcPts val="400"/>
              </a:spcBef>
              <a:buNone/>
              <a:defRPr sz="18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3CE8E6A-21E5-8855-4956-EDD29E2F1EF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A88DAF8-5B08-4EC8-907B-37DFA2D98801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2D3ECFE-8BAF-9445-D3EA-4A83016E781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5059AF5A-77C5-5CD9-6547-AA39206CA9B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2DA3A0C-0CF2-483E-9301-A3540BE3291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23749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6AD7BC-A1E0-CED6-151E-DCA05DA8B5E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CDE51F-AC26-DFA8-6528-FCE310798A0A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B36D5E-1AF7-4835-3526-5335ABA94E8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C4493CA-E23F-4044-A37E-2955F909542E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DCDD-EFB0-311A-2712-5E22750D217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60302-C41A-AEF4-3987-C4730D752DD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2F424BE-EC07-4955-BFA7-B5472F4F943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648689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89E26-2E91-83E9-F5E1-7CE56E1214B7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9732654" y="685800"/>
            <a:ext cx="1770369" cy="5105396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8E6587-E640-E46D-E603-925EA795672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1484308" y="685800"/>
            <a:ext cx="8019745" cy="5105396"/>
          </a:xfrm>
        </p:spPr>
        <p:txBody>
          <a:bodyPr vert="eaVert" anchor="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6B549E-0160-6B81-03DC-F9076C75CD3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E896DB-3B92-455F-BDBA-69A6346E3035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3C71EA-1F31-15CD-125A-0643B112EA8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8D4CB0-A30A-E690-6DA0-BD9DFDC658D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CBF1285-70A2-4DA1-8320-A28B9992A1F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7688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9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>
            <a:extLst>
              <a:ext uri="{FF2B5EF4-FFF2-40B4-BE49-F238E27FC236}">
                <a16:creationId xmlns:a16="http://schemas.microsoft.com/office/drawing/2014/main" id="{9F4EC1B0-0AC0-4A12-8108-B1D44D8BD523}"/>
              </a:ext>
            </a:extLst>
          </p:cNvPr>
          <p:cNvGrpSpPr/>
          <p:nvPr/>
        </p:nvGrpSpPr>
        <p:grpSpPr>
          <a:xfrm>
            <a:off x="150811" y="0"/>
            <a:ext cx="2436812" cy="6858000"/>
            <a:chOff x="150811" y="0"/>
            <a:chExt cx="2436812" cy="6858000"/>
          </a:xfrm>
        </p:grpSpPr>
        <p:sp>
          <p:nvSpPr>
            <p:cNvPr id="3" name="Freeform 6">
              <a:extLst>
                <a:ext uri="{FF2B5EF4-FFF2-40B4-BE49-F238E27FC236}">
                  <a16:creationId xmlns:a16="http://schemas.microsoft.com/office/drawing/2014/main" id="{D8D23AC4-57A8-C1F6-634F-E53EB4E4F3F3}"/>
                </a:ext>
              </a:extLst>
            </p:cNvPr>
            <p:cNvSpPr/>
            <p:nvPr/>
          </p:nvSpPr>
          <p:spPr>
            <a:xfrm>
              <a:off x="457200" y="0"/>
              <a:ext cx="1122361" cy="5329242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707"/>
                <a:gd name="f4" fmla="val 3357"/>
                <a:gd name="f5" fmla="val 3330"/>
                <a:gd name="f6" fmla="val 156"/>
                <a:gd name="f7" fmla="val 547"/>
                <a:gd name="f8" fmla="*/ f0 1 707"/>
                <a:gd name="f9" fmla="*/ f1 1 3357"/>
                <a:gd name="f10" fmla="+- f4 0 f2"/>
                <a:gd name="f11" fmla="+- f3 0 f2"/>
                <a:gd name="f12" fmla="*/ f11 1 707"/>
                <a:gd name="f13" fmla="*/ f10 1 3357"/>
                <a:gd name="f14" fmla="*/ 0 1 f12"/>
                <a:gd name="f15" fmla="*/ f3 1 f12"/>
                <a:gd name="f16" fmla="*/ 0 1 f13"/>
                <a:gd name="f17" fmla="*/ f4 1 f13"/>
                <a:gd name="f18" fmla="*/ f14 f8 1"/>
                <a:gd name="f19" fmla="*/ f15 f8 1"/>
                <a:gd name="f20" fmla="*/ f17 f9 1"/>
                <a:gd name="f21" fmla="*/ f16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707" h="3357">
                  <a:moveTo>
                    <a:pt x="f2" y="f5"/>
                  </a:moveTo>
                  <a:lnTo>
                    <a:pt x="f6" y="f4"/>
                  </a:lnTo>
                  <a:lnTo>
                    <a:pt x="f3" y="f2"/>
                  </a:lnTo>
                  <a:lnTo>
                    <a:pt x="f7" y="f2"/>
                  </a:lnTo>
                  <a:lnTo>
                    <a:pt x="f2" y="f5"/>
                  </a:lnTo>
                  <a:close/>
                </a:path>
              </a:pathLst>
            </a:custGeom>
            <a:solidFill>
              <a:srgbClr val="30ACEC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4" name="Freeform 7">
              <a:extLst>
                <a:ext uri="{FF2B5EF4-FFF2-40B4-BE49-F238E27FC236}">
                  <a16:creationId xmlns:a16="http://schemas.microsoft.com/office/drawing/2014/main" id="{8E763B72-A6BD-EED9-A887-53C8CDDE8F68}"/>
                </a:ext>
              </a:extLst>
            </p:cNvPr>
            <p:cNvSpPr/>
            <p:nvPr/>
          </p:nvSpPr>
          <p:spPr>
            <a:xfrm>
              <a:off x="150811" y="0"/>
              <a:ext cx="1117597" cy="527684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704"/>
                <a:gd name="f4" fmla="val 3324"/>
                <a:gd name="f5" fmla="val 545"/>
                <a:gd name="f6" fmla="val 3300"/>
                <a:gd name="f7" fmla="val 157"/>
                <a:gd name="f8" fmla="*/ f0 1 704"/>
                <a:gd name="f9" fmla="*/ f1 1 3324"/>
                <a:gd name="f10" fmla="+- f4 0 f2"/>
                <a:gd name="f11" fmla="+- f3 0 f2"/>
                <a:gd name="f12" fmla="*/ f11 1 704"/>
                <a:gd name="f13" fmla="*/ f10 1 3324"/>
                <a:gd name="f14" fmla="*/ 0 1 f12"/>
                <a:gd name="f15" fmla="*/ f3 1 f12"/>
                <a:gd name="f16" fmla="*/ 0 1 f13"/>
                <a:gd name="f17" fmla="*/ f4 1 f13"/>
                <a:gd name="f18" fmla="*/ f14 f8 1"/>
                <a:gd name="f19" fmla="*/ f15 f8 1"/>
                <a:gd name="f20" fmla="*/ f17 f9 1"/>
                <a:gd name="f21" fmla="*/ f16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8" t="f21" r="f19" b="f20"/>
              <a:pathLst>
                <a:path w="704" h="3324">
                  <a:moveTo>
                    <a:pt x="f3" y="f2"/>
                  </a:moveTo>
                  <a:lnTo>
                    <a:pt x="f5" y="f2"/>
                  </a:lnTo>
                  <a:lnTo>
                    <a:pt x="f2" y="f6"/>
                  </a:lnTo>
                  <a:lnTo>
                    <a:pt x="f7" y="f4"/>
                  </a:lnTo>
                  <a:lnTo>
                    <a:pt x="f3" y="f2"/>
                  </a:lnTo>
                  <a:close/>
                </a:path>
              </a:pathLst>
            </a:custGeom>
            <a:solidFill>
              <a:srgbClr val="595959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5" name="Freeform 8">
              <a:extLst>
                <a:ext uri="{FF2B5EF4-FFF2-40B4-BE49-F238E27FC236}">
                  <a16:creationId xmlns:a16="http://schemas.microsoft.com/office/drawing/2014/main" id="{F7EF6D18-91C6-5262-566D-BBBB14EC6951}"/>
                </a:ext>
              </a:extLst>
            </p:cNvPr>
            <p:cNvSpPr/>
            <p:nvPr/>
          </p:nvSpPr>
          <p:spPr>
            <a:xfrm>
              <a:off x="150811" y="5238753"/>
              <a:ext cx="1228725" cy="161924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774"/>
                <a:gd name="f4" fmla="val 1020"/>
                <a:gd name="f5" fmla="val 740"/>
                <a:gd name="f6" fmla="*/ f0 1 774"/>
                <a:gd name="f7" fmla="*/ f1 1 1020"/>
                <a:gd name="f8" fmla="+- f4 0 f2"/>
                <a:gd name="f9" fmla="+- f3 0 f2"/>
                <a:gd name="f10" fmla="*/ f9 1 774"/>
                <a:gd name="f11" fmla="*/ f8 1 1020"/>
                <a:gd name="f12" fmla="*/ 0 1 f10"/>
                <a:gd name="f13" fmla="*/ f3 1 f10"/>
                <a:gd name="f14" fmla="*/ 0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774" h="1020">
                  <a:moveTo>
                    <a:pt x="f2" y="f2"/>
                  </a:moveTo>
                  <a:lnTo>
                    <a:pt x="f5" y="f4"/>
                  </a:lnTo>
                  <a:lnTo>
                    <a:pt x="f3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262626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6" name="Freeform 9">
              <a:extLst>
                <a:ext uri="{FF2B5EF4-FFF2-40B4-BE49-F238E27FC236}">
                  <a16:creationId xmlns:a16="http://schemas.microsoft.com/office/drawing/2014/main" id="{90CDDE4E-5CE2-3CA9-CBF7-25E222F930FD}"/>
                </a:ext>
              </a:extLst>
            </p:cNvPr>
            <p:cNvSpPr/>
            <p:nvPr/>
          </p:nvSpPr>
          <p:spPr>
            <a:xfrm>
              <a:off x="457200" y="5291139"/>
              <a:ext cx="1495428" cy="1566860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942"/>
                <a:gd name="f4" fmla="val 987"/>
                <a:gd name="f5" fmla="val 909"/>
                <a:gd name="f6" fmla="*/ f0 1 942"/>
                <a:gd name="f7" fmla="*/ f1 1 987"/>
                <a:gd name="f8" fmla="+- f4 0 f2"/>
                <a:gd name="f9" fmla="+- f3 0 f2"/>
                <a:gd name="f10" fmla="*/ f9 1 942"/>
                <a:gd name="f11" fmla="*/ f8 1 987"/>
                <a:gd name="f12" fmla="*/ 0 1 f10"/>
                <a:gd name="f13" fmla="*/ f3 1 f10"/>
                <a:gd name="f14" fmla="*/ 0 1 f11"/>
                <a:gd name="f15" fmla="*/ f4 1 f11"/>
                <a:gd name="f16" fmla="*/ f12 f6 1"/>
                <a:gd name="f17" fmla="*/ f13 f6 1"/>
                <a:gd name="f18" fmla="*/ f15 f7 1"/>
                <a:gd name="f19" fmla="*/ f14 f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6" t="f19" r="f17" b="f18"/>
              <a:pathLst>
                <a:path w="942" h="987">
                  <a:moveTo>
                    <a:pt x="f2" y="f2"/>
                  </a:moveTo>
                  <a:lnTo>
                    <a:pt x="f5" y="f4"/>
                  </a:lnTo>
                  <a:lnTo>
                    <a:pt x="f3" y="f4"/>
                  </a:lnTo>
                  <a:lnTo>
                    <a:pt x="f2" y="f2"/>
                  </a:lnTo>
                  <a:close/>
                </a:path>
              </a:pathLst>
            </a:custGeom>
            <a:solidFill>
              <a:srgbClr val="0C5A82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7" name="Freeform 10">
              <a:extLst>
                <a:ext uri="{FF2B5EF4-FFF2-40B4-BE49-F238E27FC236}">
                  <a16:creationId xmlns:a16="http://schemas.microsoft.com/office/drawing/2014/main" id="{AE799B81-27D7-1B5C-D125-23968E9C13A9}"/>
                </a:ext>
              </a:extLst>
            </p:cNvPr>
            <p:cNvSpPr/>
            <p:nvPr/>
          </p:nvSpPr>
          <p:spPr>
            <a:xfrm>
              <a:off x="457200" y="5286375"/>
              <a:ext cx="2130423" cy="1571625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342"/>
                <a:gd name="f4" fmla="val 990"/>
                <a:gd name="f5" fmla="val 3"/>
                <a:gd name="f6" fmla="val 942"/>
                <a:gd name="f7" fmla="val 156"/>
                <a:gd name="f8" fmla="val 27"/>
                <a:gd name="f9" fmla="*/ f0 1 1342"/>
                <a:gd name="f10" fmla="*/ f1 1 990"/>
                <a:gd name="f11" fmla="+- f4 0 f2"/>
                <a:gd name="f12" fmla="+- f3 0 f2"/>
                <a:gd name="f13" fmla="*/ f12 1 1342"/>
                <a:gd name="f14" fmla="*/ f11 1 990"/>
                <a:gd name="f15" fmla="*/ 0 1 f13"/>
                <a:gd name="f16" fmla="*/ f3 1 f13"/>
                <a:gd name="f17" fmla="*/ 0 1 f14"/>
                <a:gd name="f18" fmla="*/ f4 1 f14"/>
                <a:gd name="f19" fmla="*/ f15 f9 1"/>
                <a:gd name="f20" fmla="*/ f16 f9 1"/>
                <a:gd name="f21" fmla="*/ f18 f10 1"/>
                <a:gd name="f22" fmla="*/ f17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19" t="f22" r="f20" b="f21"/>
              <a:pathLst>
                <a:path w="1342" h="990">
                  <a:moveTo>
                    <a:pt x="f2" y="f5"/>
                  </a:moveTo>
                  <a:lnTo>
                    <a:pt x="f6" y="f4"/>
                  </a:lnTo>
                  <a:lnTo>
                    <a:pt x="f3" y="f4"/>
                  </a:lnTo>
                  <a:lnTo>
                    <a:pt x="f7" y="f8"/>
                  </a:lnTo>
                  <a:lnTo>
                    <a:pt x="f2" y="f2"/>
                  </a:lnTo>
                  <a:lnTo>
                    <a:pt x="f2" y="f5"/>
                  </a:lnTo>
                  <a:close/>
                </a:path>
              </a:pathLst>
            </a:custGeom>
            <a:solidFill>
              <a:srgbClr val="1287C3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  <p:sp>
          <p:nvSpPr>
            <p:cNvPr id="8" name="Freeform 11">
              <a:extLst>
                <a:ext uri="{FF2B5EF4-FFF2-40B4-BE49-F238E27FC236}">
                  <a16:creationId xmlns:a16="http://schemas.microsoft.com/office/drawing/2014/main" id="{55B8198E-4367-00BB-66E3-2102EFBF6BE8}"/>
                </a:ext>
              </a:extLst>
            </p:cNvPr>
            <p:cNvSpPr/>
            <p:nvPr/>
          </p:nvSpPr>
          <p:spPr>
            <a:xfrm>
              <a:off x="150811" y="5238753"/>
              <a:ext cx="1695453" cy="1619246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1068"/>
                <a:gd name="f4" fmla="val 1020"/>
                <a:gd name="f5" fmla="val 184"/>
                <a:gd name="f6" fmla="val 60"/>
                <a:gd name="f7" fmla="val 154"/>
                <a:gd name="f8" fmla="val 27"/>
                <a:gd name="f9" fmla="val 157"/>
                <a:gd name="f10" fmla="val 24"/>
                <a:gd name="f11" fmla="val 774"/>
                <a:gd name="f12" fmla="*/ f0 1 1068"/>
                <a:gd name="f13" fmla="*/ f1 1 1020"/>
                <a:gd name="f14" fmla="+- f4 0 f2"/>
                <a:gd name="f15" fmla="+- f3 0 f2"/>
                <a:gd name="f16" fmla="*/ f15 1 1068"/>
                <a:gd name="f17" fmla="*/ f14 1 1020"/>
                <a:gd name="f18" fmla="*/ 0 1 f16"/>
                <a:gd name="f19" fmla="*/ f3 1 f16"/>
                <a:gd name="f20" fmla="*/ 0 1 f17"/>
                <a:gd name="f21" fmla="*/ f4 1 f17"/>
                <a:gd name="f22" fmla="*/ f18 f12 1"/>
                <a:gd name="f23" fmla="*/ f19 f12 1"/>
                <a:gd name="f24" fmla="*/ f21 f13 1"/>
                <a:gd name="f25" fmla="*/ f20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22" t="f25" r="f23" b="f24"/>
              <a:pathLst>
                <a:path w="1068" h="1020">
                  <a:moveTo>
                    <a:pt x="f3" y="f4"/>
                  </a:moveTo>
                  <a:lnTo>
                    <a:pt x="f5" y="f6"/>
                  </a:lnTo>
                  <a:lnTo>
                    <a:pt x="f7" y="f8"/>
                  </a:lnTo>
                  <a:lnTo>
                    <a:pt x="f9" y="f8"/>
                  </a:lnTo>
                  <a:lnTo>
                    <a:pt x="f9" y="f10"/>
                  </a:lnTo>
                  <a:lnTo>
                    <a:pt x="f7" y="f10"/>
                  </a:lnTo>
                  <a:lnTo>
                    <a:pt x="f2" y="f2"/>
                  </a:lnTo>
                  <a:lnTo>
                    <a:pt x="f2" y="f2"/>
                  </a:lnTo>
                  <a:lnTo>
                    <a:pt x="f11" y="f4"/>
                  </a:lnTo>
                  <a:lnTo>
                    <a:pt x="f3" y="f4"/>
                  </a:lnTo>
                  <a:close/>
                </a:path>
              </a:pathLst>
            </a:custGeom>
            <a:solidFill>
              <a:srgbClr val="404040"/>
            </a:solidFill>
            <a:ln cap="flat">
              <a:noFill/>
              <a:prstDash val="solid"/>
            </a:ln>
          </p:spPr>
          <p:txBody>
            <a:bodyPr vert="horz" wrap="square" lIns="0" tIns="0" rIns="0" bIns="0" anchor="t" anchorCtr="0" compatLnSpc="1">
              <a:noAutofit/>
            </a:bodyPr>
            <a:lstStyle/>
            <a:p>
              <a:pPr marL="0" marR="0" lvl="0" indent="0" algn="l" defTabSz="914400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endParaRPr>
            </a:p>
          </p:txBody>
        </p:sp>
      </p:grpSp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4C9906AB-871D-AAF5-2B81-9F17094D86D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84308" y="685800"/>
            <a:ext cx="10018715" cy="17526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rmAutofit/>
          </a:bodyPr>
          <a:lstStyle/>
          <a:p>
            <a:pPr lvl="0"/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BB32C23-78E7-E1E8-7884-700BAC80B17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484308" y="2667003"/>
            <a:ext cx="10018715" cy="312420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1" name="Date Placeholder 3">
            <a:extLst>
              <a:ext uri="{FF2B5EF4-FFF2-40B4-BE49-F238E27FC236}">
                <a16:creationId xmlns:a16="http://schemas.microsoft.com/office/drawing/2014/main" id="{4B0D0F2D-B2E2-34AA-6254-41DD077056AA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9732654" y="5883277"/>
            <a:ext cx="11430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000000"/>
                </a:solidFill>
                <a:uFillTx/>
                <a:latin typeface="Corbel"/>
              </a:defRPr>
            </a:lvl1pPr>
          </a:lstStyle>
          <a:p>
            <a:pPr lvl="0"/>
            <a:fld id="{BAEC284D-0A43-4103-9F3A-6735A1E4DD62}" type="datetime1">
              <a:rPr lang="en-GB"/>
              <a:pPr lvl="0"/>
              <a:t>20/07/2026</a:t>
            </a:fld>
            <a:endParaRPr lang="en-GB"/>
          </a:p>
        </p:txBody>
      </p:sp>
      <p:sp>
        <p:nvSpPr>
          <p:cNvPr id="12" name="Footer Placeholder 4">
            <a:extLst>
              <a:ext uri="{FF2B5EF4-FFF2-40B4-BE49-F238E27FC236}">
                <a16:creationId xmlns:a16="http://schemas.microsoft.com/office/drawing/2014/main" id="{1D62AC62-3C30-F89D-FDAA-4314638045B2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2572280" y="5883277"/>
            <a:ext cx="7084176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000000"/>
                </a:solidFill>
                <a:uFillTx/>
                <a:latin typeface="Corbel"/>
              </a:defRPr>
            </a:lvl1pPr>
          </a:lstStyle>
          <a:p>
            <a:pPr lvl="0"/>
            <a:endParaRPr lang="en-GB"/>
          </a:p>
        </p:txBody>
      </p:sp>
      <p:sp>
        <p:nvSpPr>
          <p:cNvPr id="13" name="Slide Number Placeholder 5">
            <a:extLst>
              <a:ext uri="{FF2B5EF4-FFF2-40B4-BE49-F238E27FC236}">
                <a16:creationId xmlns:a16="http://schemas.microsoft.com/office/drawing/2014/main" id="{3615583C-8AA7-80DE-8F3B-CDAC3DE9DF1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10951860" y="5883277"/>
            <a:ext cx="551163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000" b="0" i="0" u="none" strike="noStrike" kern="1200" cap="none" spc="0" baseline="0">
                <a:solidFill>
                  <a:srgbClr val="000000"/>
                </a:solidFill>
                <a:uFillTx/>
                <a:latin typeface="Corbel"/>
              </a:defRPr>
            </a:lvl1pPr>
          </a:lstStyle>
          <a:p>
            <a:pPr lvl="0"/>
            <a:fld id="{90AB7198-D1E0-499A-84FB-FC4C5A6761BB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txStyles>
    <p:titleStyle>
      <a:lvl1pPr marL="0" marR="0" lvl="0" indent="0" algn="ctr" defTabSz="457200" rtl="0" fontAlgn="auto" hangingPunct="1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GB" sz="4000" b="0" i="0" u="none" strike="noStrike" kern="1200" cap="none" spc="0" baseline="0">
          <a:solidFill>
            <a:srgbClr val="000000"/>
          </a:solidFill>
          <a:uFillTx/>
          <a:latin typeface="Corbel"/>
        </a:defRPr>
      </a:lvl1pPr>
    </p:titleStyle>
    <p:bodyStyle>
      <a:lvl1pPr marL="285750" marR="0" lvl="0" indent="-285750" algn="l" defTabSz="457200" rtl="0" fontAlgn="auto" hangingPunct="1">
        <a:lnSpc>
          <a:spcPct val="100000"/>
        </a:lnSpc>
        <a:spcBef>
          <a:spcPts val="600"/>
        </a:spcBef>
        <a:spcAft>
          <a:spcPts val="600"/>
        </a:spcAft>
        <a:buClr>
          <a:srgbClr val="1287C3"/>
        </a:buClr>
        <a:buSzPct val="145000"/>
        <a:buFont typeface="Arial"/>
        <a:buChar char="•"/>
        <a:tabLst/>
        <a:defRPr lang="en-GB" sz="2400" b="0" i="0" u="none" strike="noStrike" kern="1200" cap="none" spc="0" baseline="0">
          <a:solidFill>
            <a:srgbClr val="000000"/>
          </a:solidFill>
          <a:uFillTx/>
          <a:latin typeface="Corbel"/>
        </a:defRPr>
      </a:lvl1pPr>
      <a:lvl2pPr marL="742950" marR="0" lvl="1" indent="-285750" algn="l" defTabSz="457200" rtl="0" fontAlgn="auto" hangingPunct="1">
        <a:lnSpc>
          <a:spcPct val="100000"/>
        </a:lnSpc>
        <a:spcBef>
          <a:spcPts val="500"/>
        </a:spcBef>
        <a:spcAft>
          <a:spcPts val="600"/>
        </a:spcAft>
        <a:buClr>
          <a:srgbClr val="1287C3"/>
        </a:buClr>
        <a:buSzPct val="145000"/>
        <a:buFont typeface="Arial"/>
        <a:buChar char="•"/>
        <a:tabLst/>
        <a:defRPr lang="en-GB" sz="2000" b="0" i="0" u="none" strike="noStrike" kern="1200" cap="none" spc="0" baseline="0">
          <a:solidFill>
            <a:srgbClr val="000000"/>
          </a:solidFill>
          <a:uFillTx/>
          <a:latin typeface="Corbel"/>
        </a:defRPr>
      </a:lvl2pPr>
      <a:lvl3pPr marL="1200150" marR="0" lvl="2" indent="-285750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1287C3"/>
        </a:buClr>
        <a:buSzPct val="145000"/>
        <a:buFont typeface="Arial"/>
        <a:buChar char="•"/>
        <a:tabLst/>
        <a:defRPr lang="en-GB" sz="1800" b="0" i="0" u="none" strike="noStrike" kern="1200" cap="none" spc="0" baseline="0">
          <a:solidFill>
            <a:srgbClr val="000000"/>
          </a:solidFill>
          <a:uFillTx/>
          <a:latin typeface="Corbel"/>
        </a:defRPr>
      </a:lvl3pPr>
      <a:lvl4pPr marL="1543050" marR="0" lvl="3" indent="-171450" algn="l" defTabSz="457200" rtl="0" fontAlgn="auto" hangingPunct="1">
        <a:lnSpc>
          <a:spcPct val="100000"/>
        </a:lnSpc>
        <a:spcBef>
          <a:spcPts val="400"/>
        </a:spcBef>
        <a:spcAft>
          <a:spcPts val="600"/>
        </a:spcAft>
        <a:buClr>
          <a:srgbClr val="1287C3"/>
        </a:buClr>
        <a:buSzPct val="145000"/>
        <a:buFont typeface="Arial"/>
        <a:buChar char="•"/>
        <a:tabLst/>
        <a:defRPr lang="en-GB" sz="1600" b="0" i="0" u="none" strike="noStrike" kern="1200" cap="none" spc="0" baseline="0">
          <a:solidFill>
            <a:srgbClr val="000000"/>
          </a:solidFill>
          <a:uFillTx/>
          <a:latin typeface="Corbel"/>
        </a:defRPr>
      </a:lvl4pPr>
      <a:lvl5pPr marL="2000250" marR="0" lvl="4" indent="-171450" algn="l" defTabSz="457200" rtl="0" fontAlgn="auto" hangingPunct="1">
        <a:lnSpc>
          <a:spcPct val="100000"/>
        </a:lnSpc>
        <a:spcBef>
          <a:spcPts val="300"/>
        </a:spcBef>
        <a:spcAft>
          <a:spcPts val="600"/>
        </a:spcAft>
        <a:buClr>
          <a:srgbClr val="1287C3"/>
        </a:buClr>
        <a:buSzPct val="145000"/>
        <a:buFont typeface="Arial"/>
        <a:buChar char="•"/>
        <a:tabLst/>
        <a:defRPr lang="en-GB" sz="1400" b="0" i="0" u="none" strike="noStrike" kern="1200" cap="none" spc="0" baseline="0">
          <a:solidFill>
            <a:srgbClr val="000000"/>
          </a:solidFill>
          <a:uFillTx/>
          <a:latin typeface="Corbel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225B8B-6ABF-818D-86E8-4E668CEAD30E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36331" y="0"/>
            <a:ext cx="4758089" cy="1134532"/>
          </a:xfrm>
        </p:spPr>
        <p:txBody>
          <a:bodyPr/>
          <a:lstStyle/>
          <a:p>
            <a:pPr lvl="0"/>
            <a:r>
              <a:rPr lang="en-GB"/>
              <a:t>DS3 Portfolio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000B4D-6043-8647-2586-44C0A5870229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3864080" y="1007257"/>
            <a:ext cx="2899800" cy="1388534"/>
          </a:xfrm>
        </p:spPr>
        <p:txBody>
          <a:bodyPr/>
          <a:lstStyle/>
          <a:p>
            <a:pPr lvl="0">
              <a:lnSpc>
                <a:spcPct val="90000"/>
              </a:lnSpc>
            </a:pPr>
            <a:r>
              <a:rPr lang="en-GB"/>
              <a:t>Fatma Mert </a:t>
            </a:r>
          </a:p>
          <a:p>
            <a:pPr lvl="0">
              <a:lnSpc>
                <a:spcPct val="90000"/>
              </a:lnSpc>
            </a:pPr>
            <a:r>
              <a:rPr lang="en-GB"/>
              <a:t>Student ID:2537428</a:t>
            </a:r>
          </a:p>
          <a:p>
            <a:pPr lvl="0">
              <a:lnSpc>
                <a:spcPct val="90000"/>
              </a:lnSpc>
            </a:pPr>
            <a:r>
              <a:rPr lang="en-GB"/>
              <a:t>Module: Digital Skills </a:t>
            </a:r>
          </a:p>
          <a:p>
            <a:pPr lvl="0">
              <a:lnSpc>
                <a:spcPct val="90000"/>
              </a:lnSpc>
            </a:pPr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1BFE90-A8A1-434B-7E95-FF69D99722FB}"/>
              </a:ext>
            </a:extLst>
          </p:cNvPr>
          <p:cNvSpPr txBox="1"/>
          <p:nvPr/>
        </p:nvSpPr>
        <p:spPr>
          <a:xfrm>
            <a:off x="6763871" y="2812026"/>
            <a:ext cx="5142987" cy="1200332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What the portfolio includes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1.Screenshots of my works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2. Skills I have developed in this module </a:t>
            </a:r>
          </a:p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3. My progress and reflection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451C6D-8B11-CFC9-4EB4-B112506E964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2621831" y="862782"/>
            <a:ext cx="10018715" cy="1752603"/>
          </a:xfrm>
        </p:spPr>
        <p:txBody>
          <a:bodyPr/>
          <a:lstStyle/>
          <a:p>
            <a:pPr lvl="0"/>
            <a:r>
              <a:rPr lang="en-GB" dirty="0"/>
              <a:t>Calendar</a:t>
            </a:r>
          </a:p>
        </p:txBody>
      </p:sp>
      <p:sp>
        <p:nvSpPr>
          <p:cNvPr id="3" name="TextBox 5">
            <a:extLst>
              <a:ext uri="{FF2B5EF4-FFF2-40B4-BE49-F238E27FC236}">
                <a16:creationId xmlns:a16="http://schemas.microsoft.com/office/drawing/2014/main" id="{D93A4169-8619-B67E-3FCC-DAF2DE434746}"/>
              </a:ext>
            </a:extLst>
          </p:cNvPr>
          <p:cNvSpPr txBox="1"/>
          <p:nvPr/>
        </p:nvSpPr>
        <p:spPr>
          <a:xfrm>
            <a:off x="1297862" y="2251581"/>
            <a:ext cx="5014450" cy="3416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1.What the work is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Setting </a:t>
            </a:r>
            <a:r>
              <a:rPr lang="en-GB" dirty="0">
                <a:solidFill>
                  <a:srgbClr val="000000"/>
                </a:solidFill>
                <a:latin typeface="Corbel"/>
              </a:rPr>
              <a:t>and managing a digital calendar</a:t>
            </a:r>
            <a:endParaRPr lang="en-GB" sz="1800" b="0" i="0" u="none" strike="noStrike" kern="120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2.What skills it shows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Using digital tools</a:t>
            </a:r>
            <a:endParaRPr lang="en-GB" sz="1800" b="0" i="0" u="none" strike="noStrike" kern="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Organising </a:t>
            </a:r>
            <a:r>
              <a:rPr lang="en-GB" kern="0" dirty="0">
                <a:solidFill>
                  <a:srgbClr val="000000"/>
                </a:solidFill>
                <a:latin typeface="Corbel"/>
              </a:rPr>
              <a:t>and planning</a:t>
            </a:r>
            <a:endParaRPr lang="en-GB" sz="1800" b="0" i="0" u="none" strike="noStrike" kern="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T</a:t>
            </a: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ime management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3.What you learned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How to </a:t>
            </a:r>
            <a:r>
              <a:rPr lang="en-GB" dirty="0">
                <a:solidFill>
                  <a:srgbClr val="000000"/>
                </a:solidFill>
                <a:latin typeface="Corbel"/>
              </a:rPr>
              <a:t>organise my schedule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How to set reminders and share calendar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How to manage my time more effectively</a:t>
            </a:r>
            <a:endParaRPr lang="en-GB" sz="1800" b="0" i="0" u="none" strike="noStrike" kern="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 dirty="0">
              <a:solidFill>
                <a:srgbClr val="000000"/>
              </a:solidFill>
              <a:uFillTx/>
              <a:latin typeface="Corbel"/>
            </a:endParaRPr>
          </a:p>
        </p:txBody>
      </p:sp>
      <p:pic>
        <p:nvPicPr>
          <p:cNvPr id="4" name="Picture 5">
            <a:extLst>
              <a:ext uri="{FF2B5EF4-FFF2-40B4-BE49-F238E27FC236}">
                <a16:creationId xmlns:a16="http://schemas.microsoft.com/office/drawing/2014/main" id="{6A219BF3-6641-8E1F-4A29-BF81F1010C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7499" y="0"/>
            <a:ext cx="5209208" cy="283168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4E4E0E-C16B-9BB8-5271-05DD5AA4954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484308" y="685800"/>
            <a:ext cx="4936159" cy="1752603"/>
          </a:xfrm>
        </p:spPr>
        <p:txBody>
          <a:bodyPr/>
          <a:lstStyle/>
          <a:p>
            <a:pPr lvl="0"/>
            <a:r>
              <a:rPr lang="en-GB"/>
              <a:t>Word/My assignment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1678939C-3682-D457-1304-A6AA6DF006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50531" y="0"/>
            <a:ext cx="4741465" cy="3124203"/>
          </a:xfrm>
        </p:spPr>
      </p:pic>
      <p:sp>
        <p:nvSpPr>
          <p:cNvPr id="4" name="TextBox 5">
            <a:extLst>
              <a:ext uri="{FF2B5EF4-FFF2-40B4-BE49-F238E27FC236}">
                <a16:creationId xmlns:a16="http://schemas.microsoft.com/office/drawing/2014/main" id="{205526D9-DDD3-C978-182D-78CB38F6A778}"/>
              </a:ext>
            </a:extLst>
          </p:cNvPr>
          <p:cNvSpPr txBox="1"/>
          <p:nvPr/>
        </p:nvSpPr>
        <p:spPr>
          <a:xfrm>
            <a:off x="1592829" y="1986113"/>
            <a:ext cx="5014450" cy="341632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1.What the work is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Assignment, recreating </a:t>
            </a:r>
            <a:r>
              <a:rPr lang="en-GB" dirty="0">
                <a:solidFill>
                  <a:srgbClr val="000000"/>
                </a:solidFill>
                <a:latin typeface="Corbel"/>
              </a:rPr>
              <a:t>business menu using Microsoft word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Using formatting and editing tools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2.What skills it shows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 </a:t>
            </a:r>
            <a:r>
              <a:rPr lang="en-GB" dirty="0">
                <a:solidFill>
                  <a:srgbClr val="000000"/>
                </a:solidFill>
                <a:latin typeface="Corbel"/>
              </a:rPr>
              <a:t>document formatting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Editing and grammar checking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Corbel"/>
              </a:rPr>
              <a:t>Professional document design</a:t>
            </a:r>
            <a:endParaRPr lang="en-GB" sz="1800" b="0" i="0" u="none" strike="noStrike" kern="120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3.What you learned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How to </a:t>
            </a:r>
            <a:r>
              <a:rPr lang="en-GB" kern="0" dirty="0">
                <a:solidFill>
                  <a:srgbClr val="000000"/>
                </a:solidFill>
                <a:latin typeface="Corbel"/>
              </a:rPr>
              <a:t>use fonts, layouts and formatting tools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How to check spelling and grammar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How to create clear and professional documents</a:t>
            </a:r>
            <a:endParaRPr lang="en-GB" sz="1800" b="0" i="0" u="none" strike="noStrike" kern="0" cap="none" spc="0" baseline="0" dirty="0">
              <a:solidFill>
                <a:srgbClr val="000000"/>
              </a:solidFill>
              <a:uFillTx/>
              <a:latin typeface="Corbe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B61D15-4B64-5736-4BE2-1F7AF695FFB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2581278" y="453414"/>
            <a:ext cx="10018715" cy="1752603"/>
          </a:xfrm>
        </p:spPr>
        <p:txBody>
          <a:bodyPr/>
          <a:lstStyle/>
          <a:p>
            <a:pPr lvl="0"/>
            <a:r>
              <a:rPr lang="en-GB" dirty="0"/>
              <a:t>CRAAP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CC11FF63-76F2-0C9C-4AE7-DAFE11BCBA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75406" y="0"/>
            <a:ext cx="6516590" cy="3124203"/>
          </a:xfrm>
        </p:spPr>
      </p:pic>
      <p:sp>
        <p:nvSpPr>
          <p:cNvPr id="4" name="TextBox 5">
            <a:extLst>
              <a:ext uri="{FF2B5EF4-FFF2-40B4-BE49-F238E27FC236}">
                <a16:creationId xmlns:a16="http://schemas.microsoft.com/office/drawing/2014/main" id="{D321B6B6-706C-AA67-4B4F-3354C89C5628}"/>
              </a:ext>
            </a:extLst>
          </p:cNvPr>
          <p:cNvSpPr txBox="1"/>
          <p:nvPr/>
        </p:nvSpPr>
        <p:spPr>
          <a:xfrm>
            <a:off x="1366689" y="1741776"/>
            <a:ext cx="5014450" cy="424731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1.What the work is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Learning how to evaluate information using </a:t>
            </a:r>
            <a:r>
              <a:rPr lang="en-GB" kern="0" dirty="0" err="1">
                <a:solidFill>
                  <a:srgbClr val="000000"/>
                </a:solidFill>
                <a:latin typeface="Corbel"/>
              </a:rPr>
              <a:t>craap</a:t>
            </a:r>
            <a:r>
              <a:rPr lang="en-GB" kern="0" dirty="0">
                <a:solidFill>
                  <a:srgbClr val="000000"/>
                </a:solidFill>
                <a:latin typeface="Corbel"/>
              </a:rPr>
              <a:t> test.</a:t>
            </a:r>
            <a:endParaRPr lang="en-GB" sz="1800" b="0" i="0" u="none" strike="noStrike" kern="120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2.What skills it shows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Corbel"/>
              </a:rPr>
              <a:t>Critical thinking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Re</a:t>
            </a:r>
            <a:r>
              <a:rPr lang="en-GB" dirty="0">
                <a:solidFill>
                  <a:srgbClr val="000000"/>
                </a:solidFill>
                <a:latin typeface="Corbel"/>
              </a:rPr>
              <a:t>search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Evaluation online sources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Corbel"/>
              </a:rPr>
              <a:t>Digital literacy.</a:t>
            </a:r>
            <a:endParaRPr lang="en-GB" sz="1800" b="0" i="0" u="none" strike="noStrike" kern="120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3.What you learned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How to check if information is current and relevant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How to identify reliable authors and accurate information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How to recognise the purpose of a website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How to choose trustworthy sources </a:t>
            </a:r>
            <a:r>
              <a:rPr lang="en-GB" kern="0" dirty="0">
                <a:solidFill>
                  <a:srgbClr val="000000"/>
                </a:solidFill>
                <a:latin typeface="Corbel"/>
              </a:rPr>
              <a:t>for assignments.</a:t>
            </a:r>
            <a:endParaRPr lang="en-GB" sz="1800" b="0" i="0" u="none" strike="noStrike" kern="0" cap="none" spc="0" baseline="0" dirty="0">
              <a:solidFill>
                <a:srgbClr val="000000"/>
              </a:solidFill>
              <a:uFillTx/>
              <a:latin typeface="Corbe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F2F06-F172-0949-D13C-A07BBFBC1EE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-2330604" y="715298"/>
            <a:ext cx="10018715" cy="1752603"/>
          </a:xfrm>
        </p:spPr>
        <p:txBody>
          <a:bodyPr/>
          <a:lstStyle/>
          <a:p>
            <a:pPr lvl="0"/>
            <a:r>
              <a:rPr lang="en-GB"/>
              <a:t>Powerpoint 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629D24F7-866C-4B2D-8F74-4DA9086C21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558643" y="29498"/>
            <a:ext cx="5633353" cy="3124203"/>
          </a:xfrm>
        </p:spPr>
      </p:pic>
      <p:sp>
        <p:nvSpPr>
          <p:cNvPr id="4" name="TextBox 5">
            <a:extLst>
              <a:ext uri="{FF2B5EF4-FFF2-40B4-BE49-F238E27FC236}">
                <a16:creationId xmlns:a16="http://schemas.microsoft.com/office/drawing/2014/main" id="{B0B27C9E-0B57-9E10-376C-876EDB99FDA4}"/>
              </a:ext>
            </a:extLst>
          </p:cNvPr>
          <p:cNvSpPr txBox="1"/>
          <p:nvPr/>
        </p:nvSpPr>
        <p:spPr>
          <a:xfrm>
            <a:off x="1592829" y="1986113"/>
            <a:ext cx="5014450" cy="3139321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1.What the work is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dirty="0">
                <a:solidFill>
                  <a:srgbClr val="000000"/>
                </a:solidFill>
                <a:latin typeface="Corbel"/>
              </a:rPr>
              <a:t>Creating my digital portfolio presentation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Presenting ev</a:t>
            </a:r>
            <a:r>
              <a:rPr lang="en-GB" dirty="0">
                <a:solidFill>
                  <a:srgbClr val="000000"/>
                </a:solidFill>
                <a:latin typeface="Corbel"/>
              </a:rPr>
              <a:t>idence of my learning</a:t>
            </a: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2.What skills it shows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Presentation design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Communication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Organisation and creativity</a:t>
            </a:r>
            <a:endParaRPr lang="en-GB" sz="1800" b="0" i="0" u="none" strike="noStrike" kern="1200" cap="none" spc="0" baseline="0" dirty="0">
              <a:solidFill>
                <a:srgbClr val="000000"/>
              </a:solidFill>
              <a:uFillTx/>
              <a:latin typeface="Corbel"/>
            </a:endParaRP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 dirty="0">
                <a:solidFill>
                  <a:srgbClr val="000000"/>
                </a:solidFill>
                <a:uFillTx/>
                <a:latin typeface="Corbel"/>
              </a:rPr>
              <a:t>3.What you learned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How to create clear and professional slides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kern="0" dirty="0">
                <a:solidFill>
                  <a:srgbClr val="000000"/>
                </a:solidFill>
                <a:latin typeface="Corbel"/>
              </a:rPr>
              <a:t>How to organise information effectively </a:t>
            </a:r>
          </a:p>
          <a:p>
            <a:pPr marL="0" marR="0" lvl="0" indent="0" algn="l" defTabSz="4572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0" cap="none" spc="0" baseline="0" dirty="0">
                <a:solidFill>
                  <a:srgbClr val="000000"/>
                </a:solidFill>
                <a:uFillTx/>
                <a:latin typeface="Corbel"/>
              </a:rPr>
              <a:t>How to present my work </a:t>
            </a:r>
            <a:r>
              <a:rPr lang="en-GB" kern="0" dirty="0">
                <a:solidFill>
                  <a:srgbClr val="000000"/>
                </a:solidFill>
                <a:latin typeface="Corbel"/>
              </a:rPr>
              <a:t>confidently</a:t>
            </a:r>
            <a:endParaRPr lang="en-GB" sz="1800" b="0" i="0" u="none" strike="noStrike" kern="0" cap="none" spc="0" baseline="0" dirty="0">
              <a:solidFill>
                <a:srgbClr val="000000"/>
              </a:solidFill>
              <a:uFillTx/>
              <a:latin typeface="Corbe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arallax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TM03457496%5b%5bfn=Parallax%5d%5d</Template>
  <TotalTime>176</TotalTime>
  <Words>275</Words>
  <Application>Microsoft Office PowerPoint</Application>
  <PresentationFormat>Widescreen</PresentationFormat>
  <Paragraphs>56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Arial</vt:lpstr>
      <vt:lpstr>Corbel</vt:lpstr>
      <vt:lpstr>Parallax</vt:lpstr>
      <vt:lpstr>DS3 Portfolio</vt:lpstr>
      <vt:lpstr>Calendar</vt:lpstr>
      <vt:lpstr>Word/My assignment</vt:lpstr>
      <vt:lpstr>CRAAP</vt:lpstr>
      <vt:lpstr>Powerpoint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Fatma Mert</dc:creator>
  <cp:lastModifiedBy>Fatma Mert</cp:lastModifiedBy>
  <cp:revision>1</cp:revision>
  <dcterms:created xsi:type="dcterms:W3CDTF">2026-07-14T08:48:37Z</dcterms:created>
  <dcterms:modified xsi:type="dcterms:W3CDTF">2026-07-20T21:05:06Z</dcterms:modified>
</cp:coreProperties>
</file>