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s Kama Jabatie (2610907)" userId="f22dc466-7760-428d-bd63-30cb9dc5dac3" providerId="ADAL" clId="{F4AF5618-0BCB-492D-80F9-1A8C0C91D6D4}"/>
    <pc:docChg chg="delSld modSld">
      <pc:chgData name="Agnes Kama Jabatie (2610907)" userId="f22dc466-7760-428d-bd63-30cb9dc5dac3" providerId="ADAL" clId="{F4AF5618-0BCB-492D-80F9-1A8C0C91D6D4}" dt="2026-10-12T17:35:20.969" v="1" actId="47"/>
      <pc:docMkLst>
        <pc:docMk/>
      </pc:docMkLst>
      <pc:sldChg chg="addSp modSp">
        <pc:chgData name="Agnes Kama Jabatie (2610907)" userId="f22dc466-7760-428d-bd63-30cb9dc5dac3" providerId="ADAL" clId="{F4AF5618-0BCB-492D-80F9-1A8C0C91D6D4}" dt="2026-09-27T09:16:29.846" v="0" actId="931"/>
        <pc:sldMkLst>
          <pc:docMk/>
          <pc:sldMk cId="109857222" sldId="256"/>
        </pc:sldMkLst>
        <pc:picChg chg="add mod">
          <ac:chgData name="Agnes Kama Jabatie (2610907)" userId="f22dc466-7760-428d-bd63-30cb9dc5dac3" providerId="ADAL" clId="{F4AF5618-0BCB-492D-80F9-1A8C0C91D6D4}" dt="2026-09-27T09:16:29.846" v="0" actId="931"/>
          <ac:picMkLst>
            <pc:docMk/>
            <pc:sldMk cId="109857222" sldId="256"/>
            <ac:picMk id="5" creationId="{CFFD5CF7-E42E-6F59-D948-2A9D52F1878F}"/>
          </ac:picMkLst>
        </pc:picChg>
      </pc:sldChg>
      <pc:sldChg chg="del">
        <pc:chgData name="Agnes Kama Jabatie (2610907)" userId="f22dc466-7760-428d-bd63-30cb9dc5dac3" providerId="ADAL" clId="{F4AF5618-0BCB-492D-80F9-1A8C0C91D6D4}" dt="2026-10-12T17:35:20.969" v="1" actId="47"/>
        <pc:sldMkLst>
          <pc:docMk/>
          <pc:sldMk cId="2437030993" sldId="25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157C84-266C-4011-84FA-DAA24F335D68}" type="doc">
      <dgm:prSet loTypeId="urn:microsoft.com/office/officeart/2005/8/layout/default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BAC2C697-D5E0-424C-B44D-3957B29A5B96}">
      <dgm:prSet phldrT="[Text]" phldr="0"/>
      <dgm:spPr/>
      <dgm:t>
        <a:bodyPr/>
        <a:lstStyle/>
        <a:p>
          <a:r>
            <a:rPr lang="en-GB"/>
            <a:t>shortisting</a:t>
          </a:r>
        </a:p>
      </dgm:t>
    </dgm:pt>
    <dgm:pt modelId="{8C64ABFA-D586-4562-BFC0-BA84C9166FBB}" type="parTrans" cxnId="{EF2CF3E0-C8DC-4E74-9799-F39B6CF3C5DC}">
      <dgm:prSet/>
      <dgm:spPr/>
      <dgm:t>
        <a:bodyPr/>
        <a:lstStyle/>
        <a:p>
          <a:endParaRPr lang="en-GB"/>
        </a:p>
      </dgm:t>
    </dgm:pt>
    <dgm:pt modelId="{25C8CBB6-5758-4E40-88CD-64A0885C6A94}" type="sibTrans" cxnId="{EF2CF3E0-C8DC-4E74-9799-F39B6CF3C5DC}">
      <dgm:prSet/>
      <dgm:spPr/>
      <dgm:t>
        <a:bodyPr/>
        <a:lstStyle/>
        <a:p>
          <a:endParaRPr lang="en-GB"/>
        </a:p>
      </dgm:t>
    </dgm:pt>
    <dgm:pt modelId="{FD8B1C40-34DB-4718-8B5E-E34B71D2D8D4}">
      <dgm:prSet phldrT="[Text]" phldr="1"/>
      <dgm:spPr/>
      <dgm:t>
        <a:bodyPr/>
        <a:lstStyle/>
        <a:p>
          <a:endParaRPr lang="en-GB"/>
        </a:p>
      </dgm:t>
    </dgm:pt>
    <dgm:pt modelId="{F2100D86-8F75-4D8C-9E30-621BDC24DA1A}" type="parTrans" cxnId="{AFF743AC-10F9-4F28-A2AC-F981DE851F03}">
      <dgm:prSet/>
      <dgm:spPr/>
      <dgm:t>
        <a:bodyPr/>
        <a:lstStyle/>
        <a:p>
          <a:endParaRPr lang="en-GB"/>
        </a:p>
      </dgm:t>
    </dgm:pt>
    <dgm:pt modelId="{8280C1A6-D046-4446-B542-74F05DC41B01}" type="sibTrans" cxnId="{AFF743AC-10F9-4F28-A2AC-F981DE851F03}">
      <dgm:prSet/>
      <dgm:spPr/>
      <dgm:t>
        <a:bodyPr/>
        <a:lstStyle/>
        <a:p>
          <a:endParaRPr lang="en-GB"/>
        </a:p>
      </dgm:t>
    </dgm:pt>
    <dgm:pt modelId="{08C12985-6868-48AB-8EB3-BBC9447B1779}">
      <dgm:prSet phldrT="[Text]" phldr="1"/>
      <dgm:spPr/>
      <dgm:t>
        <a:bodyPr/>
        <a:lstStyle/>
        <a:p>
          <a:endParaRPr lang="en-GB"/>
        </a:p>
      </dgm:t>
    </dgm:pt>
    <dgm:pt modelId="{2663C1AD-2B8B-4DC5-88FB-A57D2D250D00}" type="parTrans" cxnId="{EFF1864C-1D13-4E83-BBE8-02BA2D83F952}">
      <dgm:prSet/>
      <dgm:spPr/>
      <dgm:t>
        <a:bodyPr/>
        <a:lstStyle/>
        <a:p>
          <a:endParaRPr lang="en-GB"/>
        </a:p>
      </dgm:t>
    </dgm:pt>
    <dgm:pt modelId="{72601026-0D5F-44BA-AEC8-6F551B020C4B}" type="sibTrans" cxnId="{EFF1864C-1D13-4E83-BBE8-02BA2D83F952}">
      <dgm:prSet/>
      <dgm:spPr/>
      <dgm:t>
        <a:bodyPr/>
        <a:lstStyle/>
        <a:p>
          <a:endParaRPr lang="en-GB"/>
        </a:p>
      </dgm:t>
    </dgm:pt>
    <dgm:pt modelId="{75712E2A-E0CF-4D8A-86EC-6FFC54411F87}">
      <dgm:prSet phldrT="[Text]" phldr="1"/>
      <dgm:spPr/>
      <dgm:t>
        <a:bodyPr/>
        <a:lstStyle/>
        <a:p>
          <a:endParaRPr lang="en-GB"/>
        </a:p>
      </dgm:t>
    </dgm:pt>
    <dgm:pt modelId="{1C1A882B-A2B8-40E5-813F-3524C10575C4}" type="parTrans" cxnId="{9F5B7D59-8878-4F30-AA0D-55E87167C937}">
      <dgm:prSet/>
      <dgm:spPr/>
      <dgm:t>
        <a:bodyPr/>
        <a:lstStyle/>
        <a:p>
          <a:endParaRPr lang="en-GB"/>
        </a:p>
      </dgm:t>
    </dgm:pt>
    <dgm:pt modelId="{FBA1A8EB-19E3-4A2F-8633-0FD90CA46222}" type="sibTrans" cxnId="{9F5B7D59-8878-4F30-AA0D-55E87167C937}">
      <dgm:prSet/>
      <dgm:spPr/>
      <dgm:t>
        <a:bodyPr/>
        <a:lstStyle/>
        <a:p>
          <a:endParaRPr lang="en-GB"/>
        </a:p>
      </dgm:t>
    </dgm:pt>
    <dgm:pt modelId="{8F1A0653-46B8-4F90-A4AF-DCB03E78DC03}">
      <dgm:prSet phldrT="[Text]" phldr="1"/>
      <dgm:spPr/>
      <dgm:t>
        <a:bodyPr/>
        <a:lstStyle/>
        <a:p>
          <a:endParaRPr lang="en-GB"/>
        </a:p>
      </dgm:t>
    </dgm:pt>
    <dgm:pt modelId="{1C200FAF-D775-43A3-9A9E-78C86ADA9646}" type="parTrans" cxnId="{F5293FD9-397E-497D-95B8-5E959692A467}">
      <dgm:prSet/>
      <dgm:spPr/>
      <dgm:t>
        <a:bodyPr/>
        <a:lstStyle/>
        <a:p>
          <a:endParaRPr lang="en-GB"/>
        </a:p>
      </dgm:t>
    </dgm:pt>
    <dgm:pt modelId="{8C419FA1-2C7F-4701-85F2-C0832F8E76CD}" type="sibTrans" cxnId="{F5293FD9-397E-497D-95B8-5E959692A467}">
      <dgm:prSet/>
      <dgm:spPr/>
      <dgm:t>
        <a:bodyPr/>
        <a:lstStyle/>
        <a:p>
          <a:endParaRPr lang="en-GB"/>
        </a:p>
      </dgm:t>
    </dgm:pt>
    <dgm:pt modelId="{227A7995-159E-4194-97FF-E957294BC912}" type="pres">
      <dgm:prSet presAssocID="{A3157C84-266C-4011-84FA-DAA24F335D68}" presName="diagram" presStyleCnt="0">
        <dgm:presLayoutVars>
          <dgm:dir/>
          <dgm:resizeHandles val="exact"/>
        </dgm:presLayoutVars>
      </dgm:prSet>
      <dgm:spPr/>
    </dgm:pt>
    <dgm:pt modelId="{C8DEA5EE-0E71-417A-844A-373275E912C9}" type="pres">
      <dgm:prSet presAssocID="{BAC2C697-D5E0-424C-B44D-3957B29A5B96}" presName="node" presStyleLbl="node1" presStyleIdx="0" presStyleCnt="5">
        <dgm:presLayoutVars>
          <dgm:bulletEnabled val="1"/>
        </dgm:presLayoutVars>
      </dgm:prSet>
      <dgm:spPr/>
    </dgm:pt>
    <dgm:pt modelId="{EA71C719-2D0C-40D6-9DAE-9357E789C7DF}" type="pres">
      <dgm:prSet presAssocID="{25C8CBB6-5758-4E40-88CD-64A0885C6A94}" presName="sibTrans" presStyleCnt="0"/>
      <dgm:spPr/>
    </dgm:pt>
    <dgm:pt modelId="{B457E7F2-48E2-4371-B272-CE240DBB8CFA}" type="pres">
      <dgm:prSet presAssocID="{FD8B1C40-34DB-4718-8B5E-E34B71D2D8D4}" presName="node" presStyleLbl="node1" presStyleIdx="1" presStyleCnt="5">
        <dgm:presLayoutVars>
          <dgm:bulletEnabled val="1"/>
        </dgm:presLayoutVars>
      </dgm:prSet>
      <dgm:spPr/>
    </dgm:pt>
    <dgm:pt modelId="{C45387FE-ECCA-45BC-8B6B-CF3D87CD0340}" type="pres">
      <dgm:prSet presAssocID="{8280C1A6-D046-4446-B542-74F05DC41B01}" presName="sibTrans" presStyleCnt="0"/>
      <dgm:spPr/>
    </dgm:pt>
    <dgm:pt modelId="{ABFD45EF-C1B7-465E-8E94-94D4BE613B7F}" type="pres">
      <dgm:prSet presAssocID="{08C12985-6868-48AB-8EB3-BBC9447B1779}" presName="node" presStyleLbl="node1" presStyleIdx="2" presStyleCnt="5">
        <dgm:presLayoutVars>
          <dgm:bulletEnabled val="1"/>
        </dgm:presLayoutVars>
      </dgm:prSet>
      <dgm:spPr/>
    </dgm:pt>
    <dgm:pt modelId="{937A4238-23B1-4EAB-BAE6-3729687A212F}" type="pres">
      <dgm:prSet presAssocID="{72601026-0D5F-44BA-AEC8-6F551B020C4B}" presName="sibTrans" presStyleCnt="0"/>
      <dgm:spPr/>
    </dgm:pt>
    <dgm:pt modelId="{8ACE2E8B-5405-451A-8F5E-C3B59E4B7D42}" type="pres">
      <dgm:prSet presAssocID="{75712E2A-E0CF-4D8A-86EC-6FFC54411F87}" presName="node" presStyleLbl="node1" presStyleIdx="3" presStyleCnt="5">
        <dgm:presLayoutVars>
          <dgm:bulletEnabled val="1"/>
        </dgm:presLayoutVars>
      </dgm:prSet>
      <dgm:spPr/>
    </dgm:pt>
    <dgm:pt modelId="{7E764DD9-2C86-48FF-8CB9-B1643794D7CA}" type="pres">
      <dgm:prSet presAssocID="{FBA1A8EB-19E3-4A2F-8633-0FD90CA46222}" presName="sibTrans" presStyleCnt="0"/>
      <dgm:spPr/>
    </dgm:pt>
    <dgm:pt modelId="{4A0402A0-DD27-48EB-87BF-2D0CECB8E625}" type="pres">
      <dgm:prSet presAssocID="{8F1A0653-46B8-4F90-A4AF-DCB03E78DC03}" presName="node" presStyleLbl="node1" presStyleIdx="4" presStyleCnt="5">
        <dgm:presLayoutVars>
          <dgm:bulletEnabled val="1"/>
        </dgm:presLayoutVars>
      </dgm:prSet>
      <dgm:spPr/>
    </dgm:pt>
  </dgm:ptLst>
  <dgm:cxnLst>
    <dgm:cxn modelId="{93FC2D34-3964-41B9-A1C5-BBFFB49C106F}" type="presOf" srcId="{BAC2C697-D5E0-424C-B44D-3957B29A5B96}" destId="{C8DEA5EE-0E71-417A-844A-373275E912C9}" srcOrd="0" destOrd="0" presId="urn:microsoft.com/office/officeart/2005/8/layout/default"/>
    <dgm:cxn modelId="{C1FD0C5E-4999-4F26-9924-E04C925CD183}" type="presOf" srcId="{08C12985-6868-48AB-8EB3-BBC9447B1779}" destId="{ABFD45EF-C1B7-465E-8E94-94D4BE613B7F}" srcOrd="0" destOrd="0" presId="urn:microsoft.com/office/officeart/2005/8/layout/default"/>
    <dgm:cxn modelId="{F687F44A-3195-4084-AD2D-84352FD4BF33}" type="presOf" srcId="{FD8B1C40-34DB-4718-8B5E-E34B71D2D8D4}" destId="{B457E7F2-48E2-4371-B272-CE240DBB8CFA}" srcOrd="0" destOrd="0" presId="urn:microsoft.com/office/officeart/2005/8/layout/default"/>
    <dgm:cxn modelId="{EFF1864C-1D13-4E83-BBE8-02BA2D83F952}" srcId="{A3157C84-266C-4011-84FA-DAA24F335D68}" destId="{08C12985-6868-48AB-8EB3-BBC9447B1779}" srcOrd="2" destOrd="0" parTransId="{2663C1AD-2B8B-4DC5-88FB-A57D2D250D00}" sibTransId="{72601026-0D5F-44BA-AEC8-6F551B020C4B}"/>
    <dgm:cxn modelId="{E8BB1274-59DE-411A-A009-274C9409FB99}" type="presOf" srcId="{8F1A0653-46B8-4F90-A4AF-DCB03E78DC03}" destId="{4A0402A0-DD27-48EB-87BF-2D0CECB8E625}" srcOrd="0" destOrd="0" presId="urn:microsoft.com/office/officeart/2005/8/layout/default"/>
    <dgm:cxn modelId="{9F5B7D59-8878-4F30-AA0D-55E87167C937}" srcId="{A3157C84-266C-4011-84FA-DAA24F335D68}" destId="{75712E2A-E0CF-4D8A-86EC-6FFC54411F87}" srcOrd="3" destOrd="0" parTransId="{1C1A882B-A2B8-40E5-813F-3524C10575C4}" sibTransId="{FBA1A8EB-19E3-4A2F-8633-0FD90CA46222}"/>
    <dgm:cxn modelId="{5A5D0CAB-2054-4856-BE56-F3EB4755476F}" type="presOf" srcId="{A3157C84-266C-4011-84FA-DAA24F335D68}" destId="{227A7995-159E-4194-97FF-E957294BC912}" srcOrd="0" destOrd="0" presId="urn:microsoft.com/office/officeart/2005/8/layout/default"/>
    <dgm:cxn modelId="{AFF743AC-10F9-4F28-A2AC-F981DE851F03}" srcId="{A3157C84-266C-4011-84FA-DAA24F335D68}" destId="{FD8B1C40-34DB-4718-8B5E-E34B71D2D8D4}" srcOrd="1" destOrd="0" parTransId="{F2100D86-8F75-4D8C-9E30-621BDC24DA1A}" sibTransId="{8280C1A6-D046-4446-B542-74F05DC41B01}"/>
    <dgm:cxn modelId="{F5293FD9-397E-497D-95B8-5E959692A467}" srcId="{A3157C84-266C-4011-84FA-DAA24F335D68}" destId="{8F1A0653-46B8-4F90-A4AF-DCB03E78DC03}" srcOrd="4" destOrd="0" parTransId="{1C200FAF-D775-43A3-9A9E-78C86ADA9646}" sibTransId="{8C419FA1-2C7F-4701-85F2-C0832F8E76CD}"/>
    <dgm:cxn modelId="{EF2CF3E0-C8DC-4E74-9799-F39B6CF3C5DC}" srcId="{A3157C84-266C-4011-84FA-DAA24F335D68}" destId="{BAC2C697-D5E0-424C-B44D-3957B29A5B96}" srcOrd="0" destOrd="0" parTransId="{8C64ABFA-D586-4562-BFC0-BA84C9166FBB}" sibTransId="{25C8CBB6-5758-4E40-88CD-64A0885C6A94}"/>
    <dgm:cxn modelId="{C23BA7EB-85D9-4C9D-AD03-4D7A547E652B}" type="presOf" srcId="{75712E2A-E0CF-4D8A-86EC-6FFC54411F87}" destId="{8ACE2E8B-5405-451A-8F5E-C3B59E4B7D42}" srcOrd="0" destOrd="0" presId="urn:microsoft.com/office/officeart/2005/8/layout/default"/>
    <dgm:cxn modelId="{23FB1DB0-70B0-4636-9EA6-C155BF98800C}" type="presParOf" srcId="{227A7995-159E-4194-97FF-E957294BC912}" destId="{C8DEA5EE-0E71-417A-844A-373275E912C9}" srcOrd="0" destOrd="0" presId="urn:microsoft.com/office/officeart/2005/8/layout/default"/>
    <dgm:cxn modelId="{27CF05FB-51E8-4FE7-A90A-AD3CD7BEF585}" type="presParOf" srcId="{227A7995-159E-4194-97FF-E957294BC912}" destId="{EA71C719-2D0C-40D6-9DAE-9357E789C7DF}" srcOrd="1" destOrd="0" presId="urn:microsoft.com/office/officeart/2005/8/layout/default"/>
    <dgm:cxn modelId="{433CD782-12F9-4E84-AE0E-133AB52EA9DC}" type="presParOf" srcId="{227A7995-159E-4194-97FF-E957294BC912}" destId="{B457E7F2-48E2-4371-B272-CE240DBB8CFA}" srcOrd="2" destOrd="0" presId="urn:microsoft.com/office/officeart/2005/8/layout/default"/>
    <dgm:cxn modelId="{1E24D0B5-4CDD-4976-A1C3-ABB156CB32FE}" type="presParOf" srcId="{227A7995-159E-4194-97FF-E957294BC912}" destId="{C45387FE-ECCA-45BC-8B6B-CF3D87CD0340}" srcOrd="3" destOrd="0" presId="urn:microsoft.com/office/officeart/2005/8/layout/default"/>
    <dgm:cxn modelId="{CD5814F3-87DD-4337-8097-748C208A8CD6}" type="presParOf" srcId="{227A7995-159E-4194-97FF-E957294BC912}" destId="{ABFD45EF-C1B7-465E-8E94-94D4BE613B7F}" srcOrd="4" destOrd="0" presId="urn:microsoft.com/office/officeart/2005/8/layout/default"/>
    <dgm:cxn modelId="{673CA02E-5D34-4EA2-B589-183E541B0030}" type="presParOf" srcId="{227A7995-159E-4194-97FF-E957294BC912}" destId="{937A4238-23B1-4EAB-BAE6-3729687A212F}" srcOrd="5" destOrd="0" presId="urn:microsoft.com/office/officeart/2005/8/layout/default"/>
    <dgm:cxn modelId="{9FC46C76-7B6E-47D8-A59A-76C6A8FB3880}" type="presParOf" srcId="{227A7995-159E-4194-97FF-E957294BC912}" destId="{8ACE2E8B-5405-451A-8F5E-C3B59E4B7D42}" srcOrd="6" destOrd="0" presId="urn:microsoft.com/office/officeart/2005/8/layout/default"/>
    <dgm:cxn modelId="{D55609EF-3A4C-45AD-9D1C-5C04FC11823B}" type="presParOf" srcId="{227A7995-159E-4194-97FF-E957294BC912}" destId="{7E764DD9-2C86-48FF-8CB9-B1643794D7CA}" srcOrd="7" destOrd="0" presId="urn:microsoft.com/office/officeart/2005/8/layout/default"/>
    <dgm:cxn modelId="{4D1E73CF-C1EA-4FD8-9EB9-C1E7403BB16F}" type="presParOf" srcId="{227A7995-159E-4194-97FF-E957294BC912}" destId="{4A0402A0-DD27-48EB-87BF-2D0CECB8E62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EA5EE-0E71-417A-844A-373275E912C9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shortisting</a:t>
          </a:r>
        </a:p>
      </dsp:txBody>
      <dsp:txXfrm>
        <a:off x="1221978" y="2645"/>
        <a:ext cx="2706687" cy="1624012"/>
      </dsp:txXfrm>
    </dsp:sp>
    <dsp:sp modelId="{B457E7F2-48E2-4371-B272-CE240DBB8CFA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/>
        </a:p>
      </dsp:txBody>
      <dsp:txXfrm>
        <a:off x="4199334" y="2645"/>
        <a:ext cx="2706687" cy="1624012"/>
      </dsp:txXfrm>
    </dsp:sp>
    <dsp:sp modelId="{ABFD45EF-C1B7-465E-8E94-94D4BE613B7F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/>
        </a:p>
      </dsp:txBody>
      <dsp:txXfrm>
        <a:off x="1221978" y="1897327"/>
        <a:ext cx="2706687" cy="1624012"/>
      </dsp:txXfrm>
    </dsp:sp>
    <dsp:sp modelId="{8ACE2E8B-5405-451A-8F5E-C3B59E4B7D42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/>
        </a:p>
      </dsp:txBody>
      <dsp:txXfrm>
        <a:off x="4199334" y="1897327"/>
        <a:ext cx="2706687" cy="1624012"/>
      </dsp:txXfrm>
    </dsp:sp>
    <dsp:sp modelId="{4A0402A0-DD27-48EB-87BF-2D0CECB8E625}">
      <dsp:nvSpPr>
        <dsp:cNvPr id="0" name=""/>
        <dsp:cNvSpPr/>
      </dsp:nvSpPr>
      <dsp:spPr>
        <a:xfrm>
          <a:off x="2710656" y="3792008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/>
        </a:p>
      </dsp:txBody>
      <dsp:txXfrm>
        <a:off x="2710656" y="3792008"/>
        <a:ext cx="2706687" cy="1624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Man resting with cat">
            <a:extLst>
              <a:ext uri="{FF2B5EF4-FFF2-40B4-BE49-F238E27FC236}">
                <a16:creationId xmlns:a16="http://schemas.microsoft.com/office/drawing/2014/main" id="{CFFD5CF7-E42E-6F59-D948-2A9D52F187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95838AA-3B02-5E31-A615-7474564962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991965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</TotalTime>
  <Words>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Agnes Kama Jabatie (2610907)</cp:lastModifiedBy>
  <cp:revision>2</cp:revision>
  <dcterms:created xsi:type="dcterms:W3CDTF">2026-09-27T09:11:53Z</dcterms:created>
  <dcterms:modified xsi:type="dcterms:W3CDTF">2026-10-12T17:35:25Z</dcterms:modified>
</cp:coreProperties>
</file>