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if" ContentType="image/tif"/>
  <Default Extension="tiff" ContentType="image/tiff"/>
  <Default Extension="tmp" ContentType="image/png"/>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46"/>
  </p:notesMasterIdLst>
  <p:sldIdLst>
    <p:sldId id="303" r:id="rId3"/>
    <p:sldId id="304" r:id="rId4"/>
    <p:sldId id="305" r:id="rId5"/>
    <p:sldId id="306" r:id="rId6"/>
    <p:sldId id="307" r:id="rId7"/>
    <p:sldId id="308" r:id="rId8"/>
    <p:sldId id="309" r:id="rId9"/>
    <p:sldId id="310" r:id="rId10"/>
    <p:sldId id="312" r:id="rId11"/>
    <p:sldId id="311" r:id="rId12"/>
    <p:sldId id="313" r:id="rId13"/>
    <p:sldId id="315" r:id="rId14"/>
    <p:sldId id="316" r:id="rId15"/>
    <p:sldId id="259" r:id="rId16"/>
    <p:sldId id="314" r:id="rId17"/>
    <p:sldId id="256" r:id="rId18"/>
    <p:sldId id="265" r:id="rId19"/>
    <p:sldId id="270" r:id="rId20"/>
    <p:sldId id="271" r:id="rId21"/>
    <p:sldId id="257" r:id="rId22"/>
    <p:sldId id="258" r:id="rId23"/>
    <p:sldId id="261" r:id="rId24"/>
    <p:sldId id="324" r:id="rId25"/>
    <p:sldId id="260" r:id="rId26"/>
    <p:sldId id="262" r:id="rId27"/>
    <p:sldId id="266" r:id="rId28"/>
    <p:sldId id="267" r:id="rId29"/>
    <p:sldId id="268" r:id="rId30"/>
    <p:sldId id="264" r:id="rId31"/>
    <p:sldId id="322" r:id="rId32"/>
    <p:sldId id="319" r:id="rId33"/>
    <p:sldId id="320" r:id="rId34"/>
    <p:sldId id="321" r:id="rId35"/>
    <p:sldId id="323" r:id="rId36"/>
    <p:sldId id="327" r:id="rId37"/>
    <p:sldId id="328" r:id="rId38"/>
    <p:sldId id="331" r:id="rId39"/>
    <p:sldId id="330" r:id="rId40"/>
    <p:sldId id="329" r:id="rId41"/>
    <p:sldId id="332" r:id="rId42"/>
    <p:sldId id="333" r:id="rId43"/>
    <p:sldId id="286" r:id="rId44"/>
    <p:sldId id="325"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40565D3-B1B4-4906-9669-F83D57EBD0BD}" v="367" dt="2025-11-12T23:23:18.9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57" d="100"/>
          <a:sy n="57" d="100"/>
        </p:scale>
        <p:origin x="1016"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microsoft.com/office/2015/10/relationships/revisionInfo" Target="revisionInfo.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viewProps" Target="viewProps.xml"/><Relationship Id="rId8" Type="http://schemas.openxmlformats.org/officeDocument/2006/relationships/slide" Target="slides/slide6.xml"/><Relationship Id="rId51" Type="http://schemas.microsoft.com/office/2016/11/relationships/changesInfo" Target="changesInfos/changesInfo1.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notesMaster" Target="notesMasters/notesMaster1.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 MOORE (Llandeilo Primary School)" userId="b91ee110-45d1-41b3-b0f3-2dafba4c86e0" providerId="ADAL" clId="{40D635F9-6243-46B9-8593-23DF888BED0D}"/>
    <pc:docChg chg="undo redo custSel addSld delSld modSld sldOrd">
      <pc:chgData name="J MOORE (Llandeilo Primary School)" userId="b91ee110-45d1-41b3-b0f3-2dafba4c86e0" providerId="ADAL" clId="{40D635F9-6243-46B9-8593-23DF888BED0D}" dt="2025-11-12T23:39:21.360" v="12945" actId="14100"/>
      <pc:docMkLst>
        <pc:docMk/>
      </pc:docMkLst>
      <pc:sldChg chg="addSp delSp modSp add mod setBg delDesignElem">
        <pc:chgData name="J MOORE (Llandeilo Primary School)" userId="b91ee110-45d1-41b3-b0f3-2dafba4c86e0" providerId="ADAL" clId="{40D635F9-6243-46B9-8593-23DF888BED0D}" dt="2025-11-12T22:46:38.943" v="12514" actId="14100"/>
        <pc:sldMkLst>
          <pc:docMk/>
          <pc:sldMk cId="1944854707" sldId="256"/>
        </pc:sldMkLst>
        <pc:spChg chg="mod">
          <ac:chgData name="J MOORE (Llandeilo Primary School)" userId="b91ee110-45d1-41b3-b0f3-2dafba4c86e0" providerId="ADAL" clId="{40D635F9-6243-46B9-8593-23DF888BED0D}" dt="2025-11-12T22:46:30.567" v="12513" actId="1076"/>
          <ac:spMkLst>
            <pc:docMk/>
            <pc:sldMk cId="1944854707" sldId="256"/>
            <ac:spMk id="2" creationId="{571D4F53-DFE4-40AA-8030-D29167CF4838}"/>
          </ac:spMkLst>
        </pc:spChg>
        <pc:spChg chg="del mod">
          <ac:chgData name="J MOORE (Llandeilo Primary School)" userId="b91ee110-45d1-41b3-b0f3-2dafba4c86e0" providerId="ADAL" clId="{40D635F9-6243-46B9-8593-23DF888BED0D}" dt="2025-11-12T22:46:27.546" v="12512" actId="478"/>
          <ac:spMkLst>
            <pc:docMk/>
            <pc:sldMk cId="1944854707" sldId="256"/>
            <ac:spMk id="3" creationId="{00B31225-9CCA-45C3-B0A6-2A0171D56ACA}"/>
          </ac:spMkLst>
        </pc:spChg>
        <pc:spChg chg="add mod">
          <ac:chgData name="J MOORE (Llandeilo Primary School)" userId="b91ee110-45d1-41b3-b0f3-2dafba4c86e0" providerId="ADAL" clId="{40D635F9-6243-46B9-8593-23DF888BED0D}" dt="2025-11-12T22:16:55.985" v="12257" actId="27636"/>
          <ac:spMkLst>
            <pc:docMk/>
            <pc:sldMk cId="1944854707" sldId="256"/>
            <ac:spMk id="4" creationId="{DDF2237E-596C-8954-FEA0-2621A6530E6C}"/>
          </ac:spMkLst>
        </pc:spChg>
        <pc:spChg chg="add mod">
          <ac:chgData name="J MOORE (Llandeilo Primary School)" userId="b91ee110-45d1-41b3-b0f3-2dafba4c86e0" providerId="ADAL" clId="{40D635F9-6243-46B9-8593-23DF888BED0D}" dt="2025-11-12T22:17:08.103" v="12258"/>
          <ac:spMkLst>
            <pc:docMk/>
            <pc:sldMk cId="1944854707" sldId="256"/>
            <ac:spMk id="5" creationId="{B4CFABCE-4D93-2437-F398-1E6928DB0DF0}"/>
          </ac:spMkLst>
        </pc:spChg>
        <pc:spChg chg="del">
          <ac:chgData name="J MOORE (Llandeilo Primary School)" userId="b91ee110-45d1-41b3-b0f3-2dafba4c86e0" providerId="ADAL" clId="{40D635F9-6243-46B9-8593-23DF888BED0D}" dt="2025-11-12T19:46:35.722" v="8513"/>
          <ac:spMkLst>
            <pc:docMk/>
            <pc:sldMk cId="1944854707" sldId="256"/>
            <ac:spMk id="71" creationId="{87CC2527-562A-4F69-B487-4371E5B243E7}"/>
          </ac:spMkLst>
        </pc:spChg>
        <pc:picChg chg="mod">
          <ac:chgData name="J MOORE (Llandeilo Primary School)" userId="b91ee110-45d1-41b3-b0f3-2dafba4c86e0" providerId="ADAL" clId="{40D635F9-6243-46B9-8593-23DF888BED0D}" dt="2025-11-12T22:46:38.943" v="12514" actId="14100"/>
          <ac:picMkLst>
            <pc:docMk/>
            <pc:sldMk cId="1944854707" sldId="256"/>
            <ac:picMk id="3074" creationId="{6AEE144B-2E57-44AC-8B7A-DC7FD5E62419}"/>
          </ac:picMkLst>
        </pc:picChg>
        <pc:cxnChg chg="del">
          <ac:chgData name="J MOORE (Llandeilo Primary School)" userId="b91ee110-45d1-41b3-b0f3-2dafba4c86e0" providerId="ADAL" clId="{40D635F9-6243-46B9-8593-23DF888BED0D}" dt="2025-11-12T19:46:35.722" v="8513"/>
          <ac:cxnSpMkLst>
            <pc:docMk/>
            <pc:sldMk cId="1944854707" sldId="256"/>
            <ac:cxnSpMk id="73" creationId="{BCDAEC91-5BCE-4B55-9CC0-43EF94CB734B}"/>
          </ac:cxnSpMkLst>
        </pc:cxnChg>
      </pc:sldChg>
      <pc:sldChg chg="del ord">
        <pc:chgData name="J MOORE (Llandeilo Primary School)" userId="b91ee110-45d1-41b3-b0f3-2dafba4c86e0" providerId="ADAL" clId="{40D635F9-6243-46B9-8593-23DF888BED0D}" dt="2025-11-12T11:13:16.328" v="58" actId="2696"/>
        <pc:sldMkLst>
          <pc:docMk/>
          <pc:sldMk cId="2505556899" sldId="256"/>
        </pc:sldMkLst>
      </pc:sldChg>
      <pc:sldChg chg="addSp modSp add">
        <pc:chgData name="J MOORE (Llandeilo Primary School)" userId="b91ee110-45d1-41b3-b0f3-2dafba4c86e0" providerId="ADAL" clId="{40D635F9-6243-46B9-8593-23DF888BED0D}" dt="2025-11-12T22:17:48.255" v="12268"/>
        <pc:sldMkLst>
          <pc:docMk/>
          <pc:sldMk cId="2422078013" sldId="257"/>
        </pc:sldMkLst>
        <pc:spChg chg="add mod">
          <ac:chgData name="J MOORE (Llandeilo Primary School)" userId="b91ee110-45d1-41b3-b0f3-2dafba4c86e0" providerId="ADAL" clId="{40D635F9-6243-46B9-8593-23DF888BED0D}" dt="2025-11-12T22:17:48.255" v="12268"/>
          <ac:spMkLst>
            <pc:docMk/>
            <pc:sldMk cId="2422078013" sldId="257"/>
            <ac:spMk id="3" creationId="{1D9FD760-9402-9885-C0F6-9C458FD28245}"/>
          </ac:spMkLst>
        </pc:spChg>
      </pc:sldChg>
      <pc:sldChg chg="addSp modSp add mod">
        <pc:chgData name="J MOORE (Llandeilo Primary School)" userId="b91ee110-45d1-41b3-b0f3-2dafba4c86e0" providerId="ADAL" clId="{40D635F9-6243-46B9-8593-23DF888BED0D}" dt="2025-11-12T22:17:59.665" v="12270" actId="1076"/>
        <pc:sldMkLst>
          <pc:docMk/>
          <pc:sldMk cId="122217990" sldId="258"/>
        </pc:sldMkLst>
        <pc:spChg chg="mod">
          <ac:chgData name="J MOORE (Llandeilo Primary School)" userId="b91ee110-45d1-41b3-b0f3-2dafba4c86e0" providerId="ADAL" clId="{40D635F9-6243-46B9-8593-23DF888BED0D}" dt="2025-11-12T22:17:59.665" v="12270" actId="1076"/>
          <ac:spMkLst>
            <pc:docMk/>
            <pc:sldMk cId="122217990" sldId="258"/>
            <ac:spMk id="2" creationId="{A4121AC8-BCCA-4D54-B466-08FF164B8B37}"/>
          </ac:spMkLst>
        </pc:spChg>
        <pc:spChg chg="add mod">
          <ac:chgData name="J MOORE (Llandeilo Primary School)" userId="b91ee110-45d1-41b3-b0f3-2dafba4c86e0" providerId="ADAL" clId="{40D635F9-6243-46B9-8593-23DF888BED0D}" dt="2025-11-12T22:17:51.099" v="12269"/>
          <ac:spMkLst>
            <pc:docMk/>
            <pc:sldMk cId="122217990" sldId="258"/>
            <ac:spMk id="3" creationId="{1962592B-C1B1-CC47-3FF2-CA5C0BCC73AB}"/>
          </ac:spMkLst>
        </pc:spChg>
      </pc:sldChg>
      <pc:sldChg chg="addSp modSp add del">
        <pc:chgData name="J MOORE (Llandeilo Primary School)" userId="b91ee110-45d1-41b3-b0f3-2dafba4c86e0" providerId="ADAL" clId="{40D635F9-6243-46B9-8593-23DF888BED0D}" dt="2025-11-12T19:45:21.613" v="8498" actId="47"/>
        <pc:sldMkLst>
          <pc:docMk/>
          <pc:sldMk cId="739007162" sldId="258"/>
        </pc:sldMkLst>
        <pc:spChg chg="add mod">
          <ac:chgData name="J MOORE (Llandeilo Primary School)" userId="b91ee110-45d1-41b3-b0f3-2dafba4c86e0" providerId="ADAL" clId="{40D635F9-6243-46B9-8593-23DF888BED0D}" dt="2025-11-12T14:22:28.573" v="5469"/>
          <ac:spMkLst>
            <pc:docMk/>
            <pc:sldMk cId="739007162" sldId="258"/>
            <ac:spMk id="12" creationId="{E1D895B7-79BC-A6A9-CDFE-565611C7EB2A}"/>
          </ac:spMkLst>
        </pc:spChg>
      </pc:sldChg>
      <pc:sldChg chg="addSp delSp modSp add mod ord">
        <pc:chgData name="J MOORE (Llandeilo Primary School)" userId="b91ee110-45d1-41b3-b0f3-2dafba4c86e0" providerId="ADAL" clId="{40D635F9-6243-46B9-8593-23DF888BED0D}" dt="2025-11-12T19:13:43.347" v="8324" actId="20577"/>
        <pc:sldMkLst>
          <pc:docMk/>
          <pc:sldMk cId="4117404149" sldId="259"/>
        </pc:sldMkLst>
        <pc:spChg chg="add mod">
          <ac:chgData name="J MOORE (Llandeilo Primary School)" userId="b91ee110-45d1-41b3-b0f3-2dafba4c86e0" providerId="ADAL" clId="{40D635F9-6243-46B9-8593-23DF888BED0D}" dt="2025-11-12T13:56:34.733" v="5219" actId="14100"/>
          <ac:spMkLst>
            <pc:docMk/>
            <pc:sldMk cId="4117404149" sldId="259"/>
            <ac:spMk id="3" creationId="{3F11BCB9-8D18-366A-8685-F67C11B8F4EE}"/>
          </ac:spMkLst>
        </pc:spChg>
        <pc:spChg chg="del">
          <ac:chgData name="J MOORE (Llandeilo Primary School)" userId="b91ee110-45d1-41b3-b0f3-2dafba4c86e0" providerId="ADAL" clId="{40D635F9-6243-46B9-8593-23DF888BED0D}" dt="2025-11-12T13:42:10.317" v="4583" actId="478"/>
          <ac:spMkLst>
            <pc:docMk/>
            <pc:sldMk cId="4117404149" sldId="259"/>
            <ac:spMk id="5" creationId="{9788D1ED-4D74-5F4B-8DD4-6D032990BC07}"/>
          </ac:spMkLst>
        </pc:spChg>
        <pc:spChg chg="add mod">
          <ac:chgData name="J MOORE (Llandeilo Primary School)" userId="b91ee110-45d1-41b3-b0f3-2dafba4c86e0" providerId="ADAL" clId="{40D635F9-6243-46B9-8593-23DF888BED0D}" dt="2025-11-12T14:03:12.285" v="5378"/>
          <ac:spMkLst>
            <pc:docMk/>
            <pc:sldMk cId="4117404149" sldId="259"/>
            <ac:spMk id="6" creationId="{5D3AD1F0-35B4-CC2C-EF69-319956F9847A}"/>
          </ac:spMkLst>
        </pc:spChg>
        <pc:graphicFrameChg chg="mod modGraphic">
          <ac:chgData name="J MOORE (Llandeilo Primary School)" userId="b91ee110-45d1-41b3-b0f3-2dafba4c86e0" providerId="ADAL" clId="{40D635F9-6243-46B9-8593-23DF888BED0D}" dt="2025-11-12T19:13:43.347" v="8324" actId="20577"/>
          <ac:graphicFrameMkLst>
            <pc:docMk/>
            <pc:sldMk cId="4117404149" sldId="259"/>
            <ac:graphicFrameMk id="4" creationId="{E5ACDB10-FBA3-4F4B-8E49-54CC60990FF4}"/>
          </ac:graphicFrameMkLst>
        </pc:graphicFrameChg>
      </pc:sldChg>
      <pc:sldChg chg="addSp modSp add">
        <pc:chgData name="J MOORE (Llandeilo Primary School)" userId="b91ee110-45d1-41b3-b0f3-2dafba4c86e0" providerId="ADAL" clId="{40D635F9-6243-46B9-8593-23DF888BED0D}" dt="2025-11-12T22:18:09.788" v="12273"/>
        <pc:sldMkLst>
          <pc:docMk/>
          <pc:sldMk cId="1005042174" sldId="260"/>
        </pc:sldMkLst>
        <pc:spChg chg="add mod">
          <ac:chgData name="J MOORE (Llandeilo Primary School)" userId="b91ee110-45d1-41b3-b0f3-2dafba4c86e0" providerId="ADAL" clId="{40D635F9-6243-46B9-8593-23DF888BED0D}" dt="2025-11-12T22:18:09.788" v="12273"/>
          <ac:spMkLst>
            <pc:docMk/>
            <pc:sldMk cId="1005042174" sldId="260"/>
            <ac:spMk id="3" creationId="{25F42AE7-54D2-0C6B-D37D-A968EB0CA9EA}"/>
          </ac:spMkLst>
        </pc:spChg>
      </pc:sldChg>
      <pc:sldChg chg="addSp modSp add del">
        <pc:chgData name="J MOORE (Llandeilo Primary School)" userId="b91ee110-45d1-41b3-b0f3-2dafba4c86e0" providerId="ADAL" clId="{40D635F9-6243-46B9-8593-23DF888BED0D}" dt="2025-11-12T19:45:28.777" v="8500" actId="47"/>
        <pc:sldMkLst>
          <pc:docMk/>
          <pc:sldMk cId="1944854707" sldId="260"/>
        </pc:sldMkLst>
        <pc:spChg chg="add mod">
          <ac:chgData name="J MOORE (Llandeilo Primary School)" userId="b91ee110-45d1-41b3-b0f3-2dafba4c86e0" providerId="ADAL" clId="{40D635F9-6243-46B9-8593-23DF888BED0D}" dt="2025-11-12T14:22:32.650" v="5471"/>
          <ac:spMkLst>
            <pc:docMk/>
            <pc:sldMk cId="1944854707" sldId="260"/>
            <ac:spMk id="3" creationId="{5F6199F2-DC80-663E-A751-37403045C8AF}"/>
          </ac:spMkLst>
        </pc:spChg>
      </pc:sldChg>
      <pc:sldChg chg="addSp modSp add del">
        <pc:chgData name="J MOORE (Llandeilo Primary School)" userId="b91ee110-45d1-41b3-b0f3-2dafba4c86e0" providerId="ADAL" clId="{40D635F9-6243-46B9-8593-23DF888BED0D}" dt="2025-11-12T22:18:03.777" v="12271"/>
        <pc:sldMkLst>
          <pc:docMk/>
          <pc:sldMk cId="1318257" sldId="261"/>
        </pc:sldMkLst>
        <pc:spChg chg="add mod">
          <ac:chgData name="J MOORE (Llandeilo Primary School)" userId="b91ee110-45d1-41b3-b0f3-2dafba4c86e0" providerId="ADAL" clId="{40D635F9-6243-46B9-8593-23DF888BED0D}" dt="2025-11-12T22:18:03.777" v="12271"/>
          <ac:spMkLst>
            <pc:docMk/>
            <pc:sldMk cId="1318257" sldId="261"/>
            <ac:spMk id="3" creationId="{008CCA8F-751D-B019-D369-F69E9152E622}"/>
          </ac:spMkLst>
        </pc:spChg>
        <pc:spChg chg="add mod">
          <ac:chgData name="J MOORE (Llandeilo Primary School)" userId="b91ee110-45d1-41b3-b0f3-2dafba4c86e0" providerId="ADAL" clId="{40D635F9-6243-46B9-8593-23DF888BED0D}" dt="2025-11-12T14:22:43.486" v="5475"/>
          <ac:spMkLst>
            <pc:docMk/>
            <pc:sldMk cId="1318257" sldId="261"/>
            <ac:spMk id="3" creationId="{8340EC62-BB73-6602-F3E0-362915CDD382}"/>
          </ac:spMkLst>
        </pc:spChg>
      </pc:sldChg>
      <pc:sldChg chg="addSp modSp add del">
        <pc:chgData name="J MOORE (Llandeilo Primary School)" userId="b91ee110-45d1-41b3-b0f3-2dafba4c86e0" providerId="ADAL" clId="{40D635F9-6243-46B9-8593-23DF888BED0D}" dt="2025-11-12T22:18:11.853" v="12274"/>
        <pc:sldMkLst>
          <pc:docMk/>
          <pc:sldMk cId="478431594" sldId="262"/>
        </pc:sldMkLst>
        <pc:spChg chg="add mod">
          <ac:chgData name="J MOORE (Llandeilo Primary School)" userId="b91ee110-45d1-41b3-b0f3-2dafba4c86e0" providerId="ADAL" clId="{40D635F9-6243-46B9-8593-23DF888BED0D}" dt="2025-11-12T22:18:11.853" v="12274"/>
          <ac:spMkLst>
            <pc:docMk/>
            <pc:sldMk cId="478431594" sldId="262"/>
            <ac:spMk id="3" creationId="{B94CAE39-051B-3D99-5B44-030C4CF9EDF2}"/>
          </ac:spMkLst>
        </pc:spChg>
        <pc:spChg chg="add mod">
          <ac:chgData name="J MOORE (Llandeilo Primary School)" userId="b91ee110-45d1-41b3-b0f3-2dafba4c86e0" providerId="ADAL" clId="{40D635F9-6243-46B9-8593-23DF888BED0D}" dt="2025-11-12T14:22:51.472" v="5478"/>
          <ac:spMkLst>
            <pc:docMk/>
            <pc:sldMk cId="478431594" sldId="262"/>
            <ac:spMk id="3" creationId="{CB059CDC-99DC-298D-5EFC-8356A013741F}"/>
          </ac:spMkLst>
        </pc:spChg>
      </pc:sldChg>
      <pc:sldChg chg="addSp modSp add del">
        <pc:chgData name="J MOORE (Llandeilo Primary School)" userId="b91ee110-45d1-41b3-b0f3-2dafba4c86e0" providerId="ADAL" clId="{40D635F9-6243-46B9-8593-23DF888BED0D}" dt="2025-11-12T22:18:53.546" v="12282"/>
        <pc:sldMkLst>
          <pc:docMk/>
          <pc:sldMk cId="2979593361" sldId="264"/>
        </pc:sldMkLst>
        <pc:spChg chg="add mod">
          <ac:chgData name="J MOORE (Llandeilo Primary School)" userId="b91ee110-45d1-41b3-b0f3-2dafba4c86e0" providerId="ADAL" clId="{40D635F9-6243-46B9-8593-23DF888BED0D}" dt="2025-11-12T14:23:25.095" v="5485"/>
          <ac:spMkLst>
            <pc:docMk/>
            <pc:sldMk cId="2979593361" sldId="264"/>
            <ac:spMk id="4" creationId="{2B67ECEA-7B6A-33BB-D7F1-818101B4AFC4}"/>
          </ac:spMkLst>
        </pc:spChg>
        <pc:spChg chg="add mod">
          <ac:chgData name="J MOORE (Llandeilo Primary School)" userId="b91ee110-45d1-41b3-b0f3-2dafba4c86e0" providerId="ADAL" clId="{40D635F9-6243-46B9-8593-23DF888BED0D}" dt="2025-11-12T22:18:53.546" v="12282"/>
          <ac:spMkLst>
            <pc:docMk/>
            <pc:sldMk cId="2979593361" sldId="264"/>
            <ac:spMk id="14" creationId="{A75C66B7-E9DB-FF65-5F56-C705798E2871}"/>
          </ac:spMkLst>
        </pc:spChg>
      </pc:sldChg>
      <pc:sldChg chg="addSp modSp add del mod">
        <pc:chgData name="J MOORE (Llandeilo Primary School)" userId="b91ee110-45d1-41b3-b0f3-2dafba4c86e0" providerId="ADAL" clId="{40D635F9-6243-46B9-8593-23DF888BED0D}" dt="2025-11-12T22:17:21.268" v="12261" actId="1076"/>
        <pc:sldMkLst>
          <pc:docMk/>
          <pc:sldMk cId="885219607" sldId="265"/>
        </pc:sldMkLst>
        <pc:spChg chg="mod">
          <ac:chgData name="J MOORE (Llandeilo Primary School)" userId="b91ee110-45d1-41b3-b0f3-2dafba4c86e0" providerId="ADAL" clId="{40D635F9-6243-46B9-8593-23DF888BED0D}" dt="2025-11-12T22:17:21.268" v="12261" actId="1076"/>
          <ac:spMkLst>
            <pc:docMk/>
            <pc:sldMk cId="885219607" sldId="265"/>
            <ac:spMk id="2" creationId="{C65A3A1D-2813-4828-B8D0-D81DCE4BD488}"/>
          </ac:spMkLst>
        </pc:spChg>
        <pc:spChg chg="add mod">
          <ac:chgData name="J MOORE (Llandeilo Primary School)" userId="b91ee110-45d1-41b3-b0f3-2dafba4c86e0" providerId="ADAL" clId="{40D635F9-6243-46B9-8593-23DF888BED0D}" dt="2025-11-12T14:22:36.963" v="5472"/>
          <ac:spMkLst>
            <pc:docMk/>
            <pc:sldMk cId="885219607" sldId="265"/>
            <ac:spMk id="4" creationId="{05E08060-A1E8-CD99-CBFC-155A6ED839FB}"/>
          </ac:spMkLst>
        </pc:spChg>
        <pc:spChg chg="mod">
          <ac:chgData name="J MOORE (Llandeilo Primary School)" userId="b91ee110-45d1-41b3-b0f3-2dafba4c86e0" providerId="ADAL" clId="{40D635F9-6243-46B9-8593-23DF888BED0D}" dt="2025-11-12T22:17:17.040" v="12260" actId="1076"/>
          <ac:spMkLst>
            <pc:docMk/>
            <pc:sldMk cId="885219607" sldId="265"/>
            <ac:spMk id="4" creationId="{22EFEA1B-B1D7-C66D-A62B-9D9BC197C951}"/>
          </ac:spMkLst>
        </pc:spChg>
        <pc:spChg chg="add mod">
          <ac:chgData name="J MOORE (Llandeilo Primary School)" userId="b91ee110-45d1-41b3-b0f3-2dafba4c86e0" providerId="ADAL" clId="{40D635F9-6243-46B9-8593-23DF888BED0D}" dt="2025-11-12T22:17:11.059" v="12259"/>
          <ac:spMkLst>
            <pc:docMk/>
            <pc:sldMk cId="885219607" sldId="265"/>
            <ac:spMk id="6" creationId="{320E94F6-8880-3975-2423-FCA1358A092B}"/>
          </ac:spMkLst>
        </pc:spChg>
      </pc:sldChg>
      <pc:sldChg chg="addSp modSp add mod">
        <pc:chgData name="J MOORE (Llandeilo Primary School)" userId="b91ee110-45d1-41b3-b0f3-2dafba4c86e0" providerId="ADAL" clId="{40D635F9-6243-46B9-8593-23DF888BED0D}" dt="2025-11-12T22:18:20.402" v="12276" actId="1076"/>
        <pc:sldMkLst>
          <pc:docMk/>
          <pc:sldMk cId="1929143455" sldId="266"/>
        </pc:sldMkLst>
        <pc:spChg chg="mod">
          <ac:chgData name="J MOORE (Llandeilo Primary School)" userId="b91ee110-45d1-41b3-b0f3-2dafba4c86e0" providerId="ADAL" clId="{40D635F9-6243-46B9-8593-23DF888BED0D}" dt="2025-11-12T22:18:20.402" v="12276" actId="1076"/>
          <ac:spMkLst>
            <pc:docMk/>
            <pc:sldMk cId="1929143455" sldId="266"/>
            <ac:spMk id="2" creationId="{8CCAC750-5750-BCC1-1081-4E04A2495587}"/>
          </ac:spMkLst>
        </pc:spChg>
        <pc:spChg chg="add mod">
          <ac:chgData name="J MOORE (Llandeilo Primary School)" userId="b91ee110-45d1-41b3-b0f3-2dafba4c86e0" providerId="ADAL" clId="{40D635F9-6243-46B9-8593-23DF888BED0D}" dt="2025-11-12T22:18:14.631" v="12275"/>
          <ac:spMkLst>
            <pc:docMk/>
            <pc:sldMk cId="1929143455" sldId="266"/>
            <ac:spMk id="3" creationId="{B77E7AEF-9DFF-3510-6AE7-F053010705FD}"/>
          </ac:spMkLst>
        </pc:spChg>
      </pc:sldChg>
      <pc:sldChg chg="addSp modSp add del">
        <pc:chgData name="J MOORE (Llandeilo Primary School)" userId="b91ee110-45d1-41b3-b0f3-2dafba4c86e0" providerId="ADAL" clId="{40D635F9-6243-46B9-8593-23DF888BED0D}" dt="2025-11-12T19:45:31.084" v="8502" actId="47"/>
        <pc:sldMkLst>
          <pc:docMk/>
          <pc:sldMk cId="2422078013" sldId="266"/>
        </pc:sldMkLst>
        <pc:spChg chg="add mod">
          <ac:chgData name="J MOORE (Llandeilo Primary School)" userId="b91ee110-45d1-41b3-b0f3-2dafba4c86e0" providerId="ADAL" clId="{40D635F9-6243-46B9-8593-23DF888BED0D}" dt="2025-11-12T14:22:39.143" v="5473"/>
          <ac:spMkLst>
            <pc:docMk/>
            <pc:sldMk cId="2422078013" sldId="266"/>
            <ac:spMk id="3" creationId="{7D462E9A-056C-0A24-561A-8EB87AEAC109}"/>
          </ac:spMkLst>
        </pc:spChg>
      </pc:sldChg>
      <pc:sldChg chg="addSp modSp add del">
        <pc:chgData name="J MOORE (Llandeilo Primary School)" userId="b91ee110-45d1-41b3-b0f3-2dafba4c86e0" providerId="ADAL" clId="{40D635F9-6243-46B9-8593-23DF888BED0D}" dt="2025-11-12T19:45:32.327" v="8503" actId="47"/>
        <pc:sldMkLst>
          <pc:docMk/>
          <pc:sldMk cId="122217990" sldId="267"/>
        </pc:sldMkLst>
        <pc:spChg chg="add mod">
          <ac:chgData name="J MOORE (Llandeilo Primary School)" userId="b91ee110-45d1-41b3-b0f3-2dafba4c86e0" providerId="ADAL" clId="{40D635F9-6243-46B9-8593-23DF888BED0D}" dt="2025-11-12T14:22:41.493" v="5474"/>
          <ac:spMkLst>
            <pc:docMk/>
            <pc:sldMk cId="122217990" sldId="267"/>
            <ac:spMk id="3" creationId="{B1A6FF8A-C1D8-F0ED-DFCA-92BDB30D59FB}"/>
          </ac:spMkLst>
        </pc:spChg>
      </pc:sldChg>
      <pc:sldChg chg="addSp modSp add mod">
        <pc:chgData name="J MOORE (Llandeilo Primary School)" userId="b91ee110-45d1-41b3-b0f3-2dafba4c86e0" providerId="ADAL" clId="{40D635F9-6243-46B9-8593-23DF888BED0D}" dt="2025-11-12T22:18:38.412" v="12278" actId="1076"/>
        <pc:sldMkLst>
          <pc:docMk/>
          <pc:sldMk cId="554640386" sldId="267"/>
        </pc:sldMkLst>
        <pc:spChg chg="mod">
          <ac:chgData name="J MOORE (Llandeilo Primary School)" userId="b91ee110-45d1-41b3-b0f3-2dafba4c86e0" providerId="ADAL" clId="{40D635F9-6243-46B9-8593-23DF888BED0D}" dt="2025-11-12T22:18:38.412" v="12278" actId="1076"/>
          <ac:spMkLst>
            <pc:docMk/>
            <pc:sldMk cId="554640386" sldId="267"/>
            <ac:spMk id="2" creationId="{65D57A13-DEDA-4DAE-7847-388D71661A98}"/>
          </ac:spMkLst>
        </pc:spChg>
        <pc:spChg chg="add mod">
          <ac:chgData name="J MOORE (Llandeilo Primary School)" userId="b91ee110-45d1-41b3-b0f3-2dafba4c86e0" providerId="ADAL" clId="{40D635F9-6243-46B9-8593-23DF888BED0D}" dt="2025-11-12T22:18:33.416" v="12277"/>
          <ac:spMkLst>
            <pc:docMk/>
            <pc:sldMk cId="554640386" sldId="267"/>
            <ac:spMk id="3" creationId="{668C75A1-4A0D-DFB7-831A-1C5F5B0DB73B}"/>
          </ac:spMkLst>
        </pc:spChg>
      </pc:sldChg>
      <pc:sldChg chg="addSp modSp add del">
        <pc:chgData name="J MOORE (Llandeilo Primary School)" userId="b91ee110-45d1-41b3-b0f3-2dafba4c86e0" providerId="ADAL" clId="{40D635F9-6243-46B9-8593-23DF888BED0D}" dt="2025-11-12T19:45:33.758" v="8505" actId="47"/>
        <pc:sldMkLst>
          <pc:docMk/>
          <pc:sldMk cId="2026403759" sldId="268"/>
        </pc:sldMkLst>
        <pc:spChg chg="add mod">
          <ac:chgData name="J MOORE (Llandeilo Primary School)" userId="b91ee110-45d1-41b3-b0f3-2dafba4c86e0" providerId="ADAL" clId="{40D635F9-6243-46B9-8593-23DF888BED0D}" dt="2025-11-12T14:22:45.738" v="5476"/>
          <ac:spMkLst>
            <pc:docMk/>
            <pc:sldMk cId="2026403759" sldId="268"/>
            <ac:spMk id="3" creationId="{3826F5C6-85C1-8079-9AAF-5B7E39021E1B}"/>
          </ac:spMkLst>
        </pc:spChg>
      </pc:sldChg>
      <pc:sldChg chg="addSp modSp add mod">
        <pc:chgData name="J MOORE (Llandeilo Primary School)" userId="b91ee110-45d1-41b3-b0f3-2dafba4c86e0" providerId="ADAL" clId="{40D635F9-6243-46B9-8593-23DF888BED0D}" dt="2025-11-12T22:18:47.638" v="12280" actId="1076"/>
        <pc:sldMkLst>
          <pc:docMk/>
          <pc:sldMk cId="2460760650" sldId="268"/>
        </pc:sldMkLst>
        <pc:spChg chg="mod">
          <ac:chgData name="J MOORE (Llandeilo Primary School)" userId="b91ee110-45d1-41b3-b0f3-2dafba4c86e0" providerId="ADAL" clId="{40D635F9-6243-46B9-8593-23DF888BED0D}" dt="2025-11-12T22:18:47.638" v="12280" actId="1076"/>
          <ac:spMkLst>
            <pc:docMk/>
            <pc:sldMk cId="2460760650" sldId="268"/>
            <ac:spMk id="2" creationId="{BA8E05D9-0B0A-3EF2-DD51-3CBA863E559F}"/>
          </ac:spMkLst>
        </pc:spChg>
        <pc:spChg chg="add mod">
          <ac:chgData name="J MOORE (Llandeilo Primary School)" userId="b91ee110-45d1-41b3-b0f3-2dafba4c86e0" providerId="ADAL" clId="{40D635F9-6243-46B9-8593-23DF888BED0D}" dt="2025-11-12T22:18:40.975" v="12279"/>
          <ac:spMkLst>
            <pc:docMk/>
            <pc:sldMk cId="2460760650" sldId="268"/>
            <ac:spMk id="3" creationId="{7B3F4AA1-1928-359A-C79C-2F1642591029}"/>
          </ac:spMkLst>
        </pc:spChg>
      </pc:sldChg>
      <pc:sldChg chg="addSp modSp add del">
        <pc:chgData name="J MOORE (Llandeilo Primary School)" userId="b91ee110-45d1-41b3-b0f3-2dafba4c86e0" providerId="ADAL" clId="{40D635F9-6243-46B9-8593-23DF888BED0D}" dt="2025-11-12T19:45:34.283" v="8506" actId="47"/>
        <pc:sldMkLst>
          <pc:docMk/>
          <pc:sldMk cId="1005042174" sldId="269"/>
        </pc:sldMkLst>
        <pc:spChg chg="add mod">
          <ac:chgData name="J MOORE (Llandeilo Primary School)" userId="b91ee110-45d1-41b3-b0f3-2dafba4c86e0" providerId="ADAL" clId="{40D635F9-6243-46B9-8593-23DF888BED0D}" dt="2025-11-12T14:22:48.043" v="5477"/>
          <ac:spMkLst>
            <pc:docMk/>
            <pc:sldMk cId="1005042174" sldId="269"/>
            <ac:spMk id="3" creationId="{E7022A17-E303-7FBA-529E-03F7C4690DBA}"/>
          </ac:spMkLst>
        </pc:spChg>
      </pc:sldChg>
      <pc:sldChg chg="addSp modSp add del">
        <pc:chgData name="J MOORE (Llandeilo Primary School)" userId="b91ee110-45d1-41b3-b0f3-2dafba4c86e0" providerId="ADAL" clId="{40D635F9-6243-46B9-8593-23DF888BED0D}" dt="2025-11-12T23:24:17.972" v="12826" actId="2696"/>
        <pc:sldMkLst>
          <pc:docMk/>
          <pc:sldMk cId="2075391680" sldId="269"/>
        </pc:sldMkLst>
        <pc:spChg chg="add mod">
          <ac:chgData name="J MOORE (Llandeilo Primary School)" userId="b91ee110-45d1-41b3-b0f3-2dafba4c86e0" providerId="ADAL" clId="{40D635F9-6243-46B9-8593-23DF888BED0D}" dt="2025-11-12T22:18:51.311" v="12281"/>
          <ac:spMkLst>
            <pc:docMk/>
            <pc:sldMk cId="2075391680" sldId="269"/>
            <ac:spMk id="3" creationId="{3D7ACA57-5932-8ACF-7877-5CC288129AF2}"/>
          </ac:spMkLst>
        </pc:spChg>
      </pc:sldChg>
      <pc:sldChg chg="addSp modSp add mod">
        <pc:chgData name="J MOORE (Llandeilo Primary School)" userId="b91ee110-45d1-41b3-b0f3-2dafba4c86e0" providerId="ADAL" clId="{40D635F9-6243-46B9-8593-23DF888BED0D}" dt="2025-11-12T22:17:42.748" v="12266" actId="1035"/>
        <pc:sldMkLst>
          <pc:docMk/>
          <pc:sldMk cId="739007162" sldId="270"/>
        </pc:sldMkLst>
        <pc:spChg chg="add mod">
          <ac:chgData name="J MOORE (Llandeilo Primary School)" userId="b91ee110-45d1-41b3-b0f3-2dafba4c86e0" providerId="ADAL" clId="{40D635F9-6243-46B9-8593-23DF888BED0D}" dt="2025-11-12T22:17:42.748" v="12266" actId="1035"/>
          <ac:spMkLst>
            <pc:docMk/>
            <pc:sldMk cId="739007162" sldId="270"/>
            <ac:spMk id="12" creationId="{DD3FA025-0A7A-4035-C525-EA9E88B0F21C}"/>
          </ac:spMkLst>
        </pc:spChg>
      </pc:sldChg>
      <pc:sldChg chg="addSp modSp add del mod">
        <pc:chgData name="J MOORE (Llandeilo Primary School)" userId="b91ee110-45d1-41b3-b0f3-2dafba4c86e0" providerId="ADAL" clId="{40D635F9-6243-46B9-8593-23DF888BED0D}" dt="2025-11-12T19:45:36.111" v="8509" actId="47"/>
        <pc:sldMkLst>
          <pc:docMk/>
          <pc:sldMk cId="1226117102" sldId="270"/>
        </pc:sldMkLst>
        <pc:spChg chg="add mod">
          <ac:chgData name="J MOORE (Llandeilo Primary School)" userId="b91ee110-45d1-41b3-b0f3-2dafba4c86e0" providerId="ADAL" clId="{40D635F9-6243-46B9-8593-23DF888BED0D}" dt="2025-11-12T14:23:03.048" v="5481"/>
          <ac:spMkLst>
            <pc:docMk/>
            <pc:sldMk cId="1226117102" sldId="270"/>
            <ac:spMk id="2" creationId="{57EE89B1-31A6-6707-26EA-68744CAF9899}"/>
          </ac:spMkLst>
        </pc:spChg>
        <pc:spChg chg="mod">
          <ac:chgData name="J MOORE (Llandeilo Primary School)" userId="b91ee110-45d1-41b3-b0f3-2dafba4c86e0" providerId="ADAL" clId="{40D635F9-6243-46B9-8593-23DF888BED0D}" dt="2025-11-12T14:23:08.529" v="5482" actId="1076"/>
          <ac:spMkLst>
            <pc:docMk/>
            <pc:sldMk cId="1226117102" sldId="270"/>
            <ac:spMk id="22" creationId="{89963D76-34F5-2721-31FB-0CD8F2C9F5B9}"/>
          </ac:spMkLst>
        </pc:spChg>
      </pc:sldChg>
      <pc:sldChg chg="addSp modSp add">
        <pc:chgData name="J MOORE (Llandeilo Primary School)" userId="b91ee110-45d1-41b3-b0f3-2dafba4c86e0" providerId="ADAL" clId="{40D635F9-6243-46B9-8593-23DF888BED0D}" dt="2025-11-12T22:17:44.842" v="12267"/>
        <pc:sldMkLst>
          <pc:docMk/>
          <pc:sldMk cId="3303071229" sldId="271"/>
        </pc:sldMkLst>
        <pc:spChg chg="add mod">
          <ac:chgData name="J MOORE (Llandeilo Primary School)" userId="b91ee110-45d1-41b3-b0f3-2dafba4c86e0" providerId="ADAL" clId="{40D635F9-6243-46B9-8593-23DF888BED0D}" dt="2025-11-12T22:17:44.842" v="12267"/>
          <ac:spMkLst>
            <pc:docMk/>
            <pc:sldMk cId="3303071229" sldId="271"/>
            <ac:spMk id="3" creationId="{35A7E7B6-8E8D-8C25-908C-C14991FB7F6E}"/>
          </ac:spMkLst>
        </pc:spChg>
      </pc:sldChg>
      <pc:sldChg chg="addSp modSp add del mod">
        <pc:chgData name="J MOORE (Llandeilo Primary School)" userId="b91ee110-45d1-41b3-b0f3-2dafba4c86e0" providerId="ADAL" clId="{40D635F9-6243-46B9-8593-23DF888BED0D}" dt="2025-11-12T19:45:36.850" v="8510" actId="47"/>
        <pc:sldMkLst>
          <pc:docMk/>
          <pc:sldMk cId="4245979588" sldId="271"/>
        </pc:sldMkLst>
        <pc:spChg chg="mod">
          <ac:chgData name="J MOORE (Llandeilo Primary School)" userId="b91ee110-45d1-41b3-b0f3-2dafba4c86e0" providerId="ADAL" clId="{40D635F9-6243-46B9-8593-23DF888BED0D}" dt="2025-11-12T14:23:19.068" v="5483" actId="1076"/>
          <ac:spMkLst>
            <pc:docMk/>
            <pc:sldMk cId="4245979588" sldId="271"/>
            <ac:spMk id="20" creationId="{D5E682F1-F4A8-21AD-9260-4C01B3AAEB68}"/>
          </ac:spMkLst>
        </pc:spChg>
        <pc:spChg chg="add mod">
          <ac:chgData name="J MOORE (Llandeilo Primary School)" userId="b91ee110-45d1-41b3-b0f3-2dafba4c86e0" providerId="ADAL" clId="{40D635F9-6243-46B9-8593-23DF888BED0D}" dt="2025-11-12T14:23:21.838" v="5484"/>
          <ac:spMkLst>
            <pc:docMk/>
            <pc:sldMk cId="4245979588" sldId="271"/>
            <ac:spMk id="21" creationId="{F91279F8-BD42-0D31-0D2F-6BB918AC620A}"/>
          </ac:spMkLst>
        </pc:spChg>
        <pc:picChg chg="add">
          <ac:chgData name="J MOORE (Llandeilo Primary School)" userId="b91ee110-45d1-41b3-b0f3-2dafba4c86e0" providerId="ADAL" clId="{40D635F9-6243-46B9-8593-23DF888BED0D}" dt="2025-11-12T14:17:27.746" v="5467"/>
          <ac:picMkLst>
            <pc:docMk/>
            <pc:sldMk cId="4245979588" sldId="271"/>
            <ac:picMk id="19" creationId="{978DCCF3-54DA-71B8-31AD-FD7E77075391}"/>
          </ac:picMkLst>
        </pc:picChg>
      </pc:sldChg>
      <pc:sldChg chg="addSp modSp add del mod">
        <pc:chgData name="J MOORE (Llandeilo Primary School)" userId="b91ee110-45d1-41b3-b0f3-2dafba4c86e0" providerId="ADAL" clId="{40D635F9-6243-46B9-8593-23DF888BED0D}" dt="2025-11-12T19:45:35.425" v="8508" actId="47"/>
        <pc:sldMkLst>
          <pc:docMk/>
          <pc:sldMk cId="2101589871" sldId="272"/>
        </pc:sldMkLst>
        <pc:spChg chg="add mod">
          <ac:chgData name="J MOORE (Llandeilo Primary School)" userId="b91ee110-45d1-41b3-b0f3-2dafba4c86e0" providerId="ADAL" clId="{40D635F9-6243-46B9-8593-23DF888BED0D}" dt="2025-11-12T14:22:53.719" v="5479"/>
          <ac:spMkLst>
            <pc:docMk/>
            <pc:sldMk cId="2101589871" sldId="272"/>
            <ac:spMk id="2" creationId="{238166A5-A5C5-6246-0F40-BAE62E0D5F13}"/>
          </ac:spMkLst>
        </pc:spChg>
        <pc:spChg chg="mod">
          <ac:chgData name="J MOORE (Llandeilo Primary School)" userId="b91ee110-45d1-41b3-b0f3-2dafba4c86e0" providerId="ADAL" clId="{40D635F9-6243-46B9-8593-23DF888BED0D}" dt="2025-11-12T14:23:00.142" v="5480" actId="1076"/>
          <ac:spMkLst>
            <pc:docMk/>
            <pc:sldMk cId="2101589871" sldId="272"/>
            <ac:spMk id="22" creationId="{00E04616-B83D-691C-9D90-6C51DFA72779}"/>
          </ac:spMkLst>
        </pc:spChg>
      </pc:sldChg>
      <pc:sldChg chg="addSp delSp modSp add mod">
        <pc:chgData name="J MOORE (Llandeilo Primary School)" userId="b91ee110-45d1-41b3-b0f3-2dafba4c86e0" providerId="ADAL" clId="{40D635F9-6243-46B9-8593-23DF888BED0D}" dt="2025-11-12T21:12:59.590" v="11849" actId="20577"/>
        <pc:sldMkLst>
          <pc:docMk/>
          <pc:sldMk cId="0" sldId="286"/>
        </pc:sldMkLst>
        <pc:spChg chg="mod">
          <ac:chgData name="J MOORE (Llandeilo Primary School)" userId="b91ee110-45d1-41b3-b0f3-2dafba4c86e0" providerId="ADAL" clId="{40D635F9-6243-46B9-8593-23DF888BED0D}" dt="2025-11-12T18:16:21.601" v="7461" actId="14100"/>
          <ac:spMkLst>
            <pc:docMk/>
            <pc:sldMk cId="0" sldId="286"/>
            <ac:spMk id="3" creationId="{2C614A94-C35A-136D-0644-A038A76C8C41}"/>
          </ac:spMkLst>
        </pc:spChg>
        <pc:spChg chg="mod">
          <ac:chgData name="J MOORE (Llandeilo Primary School)" userId="b91ee110-45d1-41b3-b0f3-2dafba4c86e0" providerId="ADAL" clId="{40D635F9-6243-46B9-8593-23DF888BED0D}" dt="2025-11-12T18:17:41.734" v="7516" actId="20577"/>
          <ac:spMkLst>
            <pc:docMk/>
            <pc:sldMk cId="0" sldId="286"/>
            <ac:spMk id="4" creationId="{37E1DE1F-7082-4F7D-20F5-3AB3BCEE05A3}"/>
          </ac:spMkLst>
        </pc:spChg>
        <pc:spChg chg="mod">
          <ac:chgData name="J MOORE (Llandeilo Primary School)" userId="b91ee110-45d1-41b3-b0f3-2dafba4c86e0" providerId="ADAL" clId="{40D635F9-6243-46B9-8593-23DF888BED0D}" dt="2025-11-12T18:46:34.051" v="7957" actId="14100"/>
          <ac:spMkLst>
            <pc:docMk/>
            <pc:sldMk cId="0" sldId="286"/>
            <ac:spMk id="5" creationId="{79DADF67-4B8F-1175-C031-91388F01DFCD}"/>
          </ac:spMkLst>
        </pc:spChg>
        <pc:spChg chg="mod">
          <ac:chgData name="J MOORE (Llandeilo Primary School)" userId="b91ee110-45d1-41b3-b0f3-2dafba4c86e0" providerId="ADAL" clId="{40D635F9-6243-46B9-8593-23DF888BED0D}" dt="2025-11-12T18:46:56.654" v="7973" actId="20577"/>
          <ac:spMkLst>
            <pc:docMk/>
            <pc:sldMk cId="0" sldId="286"/>
            <ac:spMk id="6" creationId="{FA62A36D-F63E-ED76-B8EA-AE72AF2FD72B}"/>
          </ac:spMkLst>
        </pc:spChg>
        <pc:spChg chg="mod">
          <ac:chgData name="J MOORE (Llandeilo Primary School)" userId="b91ee110-45d1-41b3-b0f3-2dafba4c86e0" providerId="ADAL" clId="{40D635F9-6243-46B9-8593-23DF888BED0D}" dt="2025-11-12T18:21:14.546" v="7562" actId="20577"/>
          <ac:spMkLst>
            <pc:docMk/>
            <pc:sldMk cId="0" sldId="286"/>
            <ac:spMk id="7" creationId="{7438D15E-C6F9-FC2A-AB75-89D0CB13E295}"/>
          </ac:spMkLst>
        </pc:spChg>
        <pc:spChg chg="mod">
          <ac:chgData name="J MOORE (Llandeilo Primary School)" userId="b91ee110-45d1-41b3-b0f3-2dafba4c86e0" providerId="ADAL" clId="{40D635F9-6243-46B9-8593-23DF888BED0D}" dt="2025-11-12T18:47:44.273" v="7989" actId="1076"/>
          <ac:spMkLst>
            <pc:docMk/>
            <pc:sldMk cId="0" sldId="286"/>
            <ac:spMk id="8" creationId="{ABE8CB2B-8A63-E480-8D29-0119570CFD42}"/>
          </ac:spMkLst>
        </pc:spChg>
        <pc:spChg chg="mod">
          <ac:chgData name="J MOORE (Llandeilo Primary School)" userId="b91ee110-45d1-41b3-b0f3-2dafba4c86e0" providerId="ADAL" clId="{40D635F9-6243-46B9-8593-23DF888BED0D}" dt="2025-11-12T18:48:32.873" v="7995" actId="20577"/>
          <ac:spMkLst>
            <pc:docMk/>
            <pc:sldMk cId="0" sldId="286"/>
            <ac:spMk id="9" creationId="{D66EB4E3-223B-0952-AF3F-8E2B8D675859}"/>
          </ac:spMkLst>
        </pc:spChg>
        <pc:spChg chg="mod">
          <ac:chgData name="J MOORE (Llandeilo Primary School)" userId="b91ee110-45d1-41b3-b0f3-2dafba4c86e0" providerId="ADAL" clId="{40D635F9-6243-46B9-8593-23DF888BED0D}" dt="2025-11-12T21:12:41.836" v="11846" actId="20577"/>
          <ac:spMkLst>
            <pc:docMk/>
            <pc:sldMk cId="0" sldId="286"/>
            <ac:spMk id="10" creationId="{2C20E1C2-B86C-D22A-B08D-A3204F2C77A5}"/>
          </ac:spMkLst>
        </pc:spChg>
        <pc:spChg chg="mod">
          <ac:chgData name="J MOORE (Llandeilo Primary School)" userId="b91ee110-45d1-41b3-b0f3-2dafba4c86e0" providerId="ADAL" clId="{40D635F9-6243-46B9-8593-23DF888BED0D}" dt="2025-11-12T18:27:10.858" v="7647" actId="20577"/>
          <ac:spMkLst>
            <pc:docMk/>
            <pc:sldMk cId="0" sldId="286"/>
            <ac:spMk id="11" creationId="{FC1621B7-EC02-4C70-E4AD-1811FD5303EE}"/>
          </ac:spMkLst>
        </pc:spChg>
        <pc:spChg chg="mod">
          <ac:chgData name="J MOORE (Llandeilo Primary School)" userId="b91ee110-45d1-41b3-b0f3-2dafba4c86e0" providerId="ADAL" clId="{40D635F9-6243-46B9-8593-23DF888BED0D}" dt="2025-11-12T21:12:52.293" v="11848" actId="20577"/>
          <ac:spMkLst>
            <pc:docMk/>
            <pc:sldMk cId="0" sldId="286"/>
            <ac:spMk id="12" creationId="{3D33AA43-1313-125A-4DC6-821A2A8DC3CD}"/>
          </ac:spMkLst>
        </pc:spChg>
        <pc:spChg chg="mod">
          <ac:chgData name="J MOORE (Llandeilo Primary School)" userId="b91ee110-45d1-41b3-b0f3-2dafba4c86e0" providerId="ADAL" clId="{40D635F9-6243-46B9-8593-23DF888BED0D}" dt="2025-11-12T18:34:10.393" v="7798" actId="14100"/>
          <ac:spMkLst>
            <pc:docMk/>
            <pc:sldMk cId="0" sldId="286"/>
            <ac:spMk id="13" creationId="{83E8621B-8DFB-F6DC-03B3-5834CAE15AF2}"/>
          </ac:spMkLst>
        </pc:spChg>
        <pc:spChg chg="mod">
          <ac:chgData name="J MOORE (Llandeilo Primary School)" userId="b91ee110-45d1-41b3-b0f3-2dafba4c86e0" providerId="ADAL" clId="{40D635F9-6243-46B9-8593-23DF888BED0D}" dt="2025-11-12T21:12:59.590" v="11849" actId="20577"/>
          <ac:spMkLst>
            <pc:docMk/>
            <pc:sldMk cId="0" sldId="286"/>
            <ac:spMk id="14" creationId="{137AD2AD-87B1-49E5-2A82-2399522729E4}"/>
          </ac:spMkLst>
        </pc:spChg>
        <pc:spChg chg="del">
          <ac:chgData name="J MOORE (Llandeilo Primary School)" userId="b91ee110-45d1-41b3-b0f3-2dafba4c86e0" providerId="ADAL" clId="{40D635F9-6243-46B9-8593-23DF888BED0D}" dt="2025-11-12T18:59:49.056" v="8214" actId="478"/>
          <ac:spMkLst>
            <pc:docMk/>
            <pc:sldMk cId="0" sldId="286"/>
            <ac:spMk id="15" creationId="{FA7D3CDD-E2CE-2749-8C18-B5268E48251F}"/>
          </ac:spMkLst>
        </pc:spChg>
        <pc:spChg chg="add mod">
          <ac:chgData name="J MOORE (Llandeilo Primary School)" userId="b91ee110-45d1-41b3-b0f3-2dafba4c86e0" providerId="ADAL" clId="{40D635F9-6243-46B9-8593-23DF888BED0D}" dt="2025-11-12T18:59:33.920" v="8213"/>
          <ac:spMkLst>
            <pc:docMk/>
            <pc:sldMk cId="0" sldId="286"/>
            <ac:spMk id="16" creationId="{775C69C2-DEDD-9A16-4047-0FDC79CEB95C}"/>
          </ac:spMkLst>
        </pc:spChg>
        <pc:spChg chg="add mod">
          <ac:chgData name="J MOORE (Llandeilo Primary School)" userId="b91ee110-45d1-41b3-b0f3-2dafba4c86e0" providerId="ADAL" clId="{40D635F9-6243-46B9-8593-23DF888BED0D}" dt="2025-11-12T19:05:11.427" v="8278" actId="113"/>
          <ac:spMkLst>
            <pc:docMk/>
            <pc:sldMk cId="0" sldId="286"/>
            <ac:spMk id="18" creationId="{F4A2B784-384B-D172-DC34-B0E675B86B06}"/>
          </ac:spMkLst>
        </pc:spChg>
        <pc:spChg chg="add mod">
          <ac:chgData name="J MOORE (Llandeilo Primary School)" userId="b91ee110-45d1-41b3-b0f3-2dafba4c86e0" providerId="ADAL" clId="{40D635F9-6243-46B9-8593-23DF888BED0D}" dt="2025-11-12T19:05:31.914" v="8291" actId="1076"/>
          <ac:spMkLst>
            <pc:docMk/>
            <pc:sldMk cId="0" sldId="286"/>
            <ac:spMk id="20" creationId="{E2434294-8112-CBED-2D97-80C1530C9424}"/>
          </ac:spMkLst>
        </pc:spChg>
        <pc:picChg chg="mod">
          <ac:chgData name="J MOORE (Llandeilo Primary School)" userId="b91ee110-45d1-41b3-b0f3-2dafba4c86e0" providerId="ADAL" clId="{40D635F9-6243-46B9-8593-23DF888BED0D}" dt="2025-11-12T19:01:07.743" v="8216" actId="1076"/>
          <ac:picMkLst>
            <pc:docMk/>
            <pc:sldMk cId="0" sldId="286"/>
            <ac:picMk id="2" creationId="{00000000-0000-0000-0000-000000000000}"/>
          </ac:picMkLst>
        </pc:picChg>
      </pc:sldChg>
      <pc:sldChg chg="modSp mod">
        <pc:chgData name="J MOORE (Llandeilo Primary School)" userId="b91ee110-45d1-41b3-b0f3-2dafba4c86e0" providerId="ADAL" clId="{40D635F9-6243-46B9-8593-23DF888BED0D}" dt="2025-11-12T23:01:05.582" v="12695" actId="20577"/>
        <pc:sldMkLst>
          <pc:docMk/>
          <pc:sldMk cId="3997683828" sldId="303"/>
        </pc:sldMkLst>
        <pc:graphicFrameChg chg="mod modGraphic">
          <ac:chgData name="J MOORE (Llandeilo Primary School)" userId="b91ee110-45d1-41b3-b0f3-2dafba4c86e0" providerId="ADAL" clId="{40D635F9-6243-46B9-8593-23DF888BED0D}" dt="2025-11-12T23:01:05.582" v="12695" actId="20577"/>
          <ac:graphicFrameMkLst>
            <pc:docMk/>
            <pc:sldMk cId="3997683828" sldId="303"/>
            <ac:graphicFrameMk id="2" creationId="{EB8916F3-0ADA-84B5-FA4D-F7B945AEA988}"/>
          </ac:graphicFrameMkLst>
        </pc:graphicFrameChg>
      </pc:sldChg>
      <pc:sldChg chg="addSp modSp new mod ord">
        <pc:chgData name="J MOORE (Llandeilo Primary School)" userId="b91ee110-45d1-41b3-b0f3-2dafba4c86e0" providerId="ADAL" clId="{40D635F9-6243-46B9-8593-23DF888BED0D}" dt="2025-11-12T20:58:41.365" v="11066" actId="20577"/>
        <pc:sldMkLst>
          <pc:docMk/>
          <pc:sldMk cId="2652196067" sldId="304"/>
        </pc:sldMkLst>
        <pc:spChg chg="mod">
          <ac:chgData name="J MOORE (Llandeilo Primary School)" userId="b91ee110-45d1-41b3-b0f3-2dafba4c86e0" providerId="ADAL" clId="{40D635F9-6243-46B9-8593-23DF888BED0D}" dt="2025-11-12T20:31:57.549" v="9752" actId="20577"/>
          <ac:spMkLst>
            <pc:docMk/>
            <pc:sldMk cId="2652196067" sldId="304"/>
            <ac:spMk id="2" creationId="{250507BD-555D-C26B-38B6-6AD3351EBACB}"/>
          </ac:spMkLst>
        </pc:spChg>
        <pc:spChg chg="mod">
          <ac:chgData name="J MOORE (Llandeilo Primary School)" userId="b91ee110-45d1-41b3-b0f3-2dafba4c86e0" providerId="ADAL" clId="{40D635F9-6243-46B9-8593-23DF888BED0D}" dt="2025-11-12T20:58:41.365" v="11066" actId="20577"/>
          <ac:spMkLst>
            <pc:docMk/>
            <pc:sldMk cId="2652196067" sldId="304"/>
            <ac:spMk id="3" creationId="{C35483B8-5C33-78F6-6C85-CC0B82A288A3}"/>
          </ac:spMkLst>
        </pc:spChg>
        <pc:spChg chg="add mod">
          <ac:chgData name="J MOORE (Llandeilo Primary School)" userId="b91ee110-45d1-41b3-b0f3-2dafba4c86e0" providerId="ADAL" clId="{40D635F9-6243-46B9-8593-23DF888BED0D}" dt="2025-11-12T13:27:38.051" v="4233" actId="14100"/>
          <ac:spMkLst>
            <pc:docMk/>
            <pc:sldMk cId="2652196067" sldId="304"/>
            <ac:spMk id="5" creationId="{329B6B0C-8C27-6FF7-7B77-BE18BF84414C}"/>
          </ac:spMkLst>
        </pc:spChg>
      </pc:sldChg>
      <pc:sldChg chg="add del">
        <pc:chgData name="J MOORE (Llandeilo Primary School)" userId="b91ee110-45d1-41b3-b0f3-2dafba4c86e0" providerId="ADAL" clId="{40D635F9-6243-46B9-8593-23DF888BED0D}" dt="2025-11-12T11:13:35.799" v="60" actId="47"/>
        <pc:sldMkLst>
          <pc:docMk/>
          <pc:sldMk cId="1702446678" sldId="305"/>
        </pc:sldMkLst>
      </pc:sldChg>
      <pc:sldChg chg="addSp modSp add mod">
        <pc:chgData name="J MOORE (Llandeilo Primary School)" userId="b91ee110-45d1-41b3-b0f3-2dafba4c86e0" providerId="ADAL" clId="{40D635F9-6243-46B9-8593-23DF888BED0D}" dt="2025-11-12T20:33:39.948" v="9774" actId="20577"/>
        <pc:sldMkLst>
          <pc:docMk/>
          <pc:sldMk cId="2531699461" sldId="305"/>
        </pc:sldMkLst>
        <pc:spChg chg="mod">
          <ac:chgData name="J MOORE (Llandeilo Primary School)" userId="b91ee110-45d1-41b3-b0f3-2dafba4c86e0" providerId="ADAL" clId="{40D635F9-6243-46B9-8593-23DF888BED0D}" dt="2025-11-12T20:33:39.948" v="9774" actId="20577"/>
          <ac:spMkLst>
            <pc:docMk/>
            <pc:sldMk cId="2531699461" sldId="305"/>
            <ac:spMk id="3" creationId="{41D6AC59-346E-2A59-D96E-185AB3F5D12F}"/>
          </ac:spMkLst>
        </pc:spChg>
        <pc:spChg chg="add mod">
          <ac:chgData name="J MOORE (Llandeilo Primary School)" userId="b91ee110-45d1-41b3-b0f3-2dafba4c86e0" providerId="ADAL" clId="{40D635F9-6243-46B9-8593-23DF888BED0D}" dt="2025-11-12T13:27:43.543" v="4234"/>
          <ac:spMkLst>
            <pc:docMk/>
            <pc:sldMk cId="2531699461" sldId="305"/>
            <ac:spMk id="4" creationId="{FBF6729A-6114-16BC-137C-0C8BC5549F20}"/>
          </ac:spMkLst>
        </pc:spChg>
      </pc:sldChg>
      <pc:sldChg chg="addSp modSp add mod">
        <pc:chgData name="J MOORE (Llandeilo Primary School)" userId="b91ee110-45d1-41b3-b0f3-2dafba4c86e0" providerId="ADAL" clId="{40D635F9-6243-46B9-8593-23DF888BED0D}" dt="2025-11-12T23:37:20.854" v="12936" actId="20577"/>
        <pc:sldMkLst>
          <pc:docMk/>
          <pc:sldMk cId="2339172216" sldId="306"/>
        </pc:sldMkLst>
        <pc:spChg chg="mod">
          <ac:chgData name="J MOORE (Llandeilo Primary School)" userId="b91ee110-45d1-41b3-b0f3-2dafba4c86e0" providerId="ADAL" clId="{40D635F9-6243-46B9-8593-23DF888BED0D}" dt="2025-11-12T23:37:20.854" v="12936" actId="20577"/>
          <ac:spMkLst>
            <pc:docMk/>
            <pc:sldMk cId="2339172216" sldId="306"/>
            <ac:spMk id="2" creationId="{BC7F3094-7088-B05E-4A7D-B3C0E98DEFF8}"/>
          </ac:spMkLst>
        </pc:spChg>
        <pc:spChg chg="mod">
          <ac:chgData name="J MOORE (Llandeilo Primary School)" userId="b91ee110-45d1-41b3-b0f3-2dafba4c86e0" providerId="ADAL" clId="{40D635F9-6243-46B9-8593-23DF888BED0D}" dt="2025-11-12T23:19:13.599" v="12810" actId="20577"/>
          <ac:spMkLst>
            <pc:docMk/>
            <pc:sldMk cId="2339172216" sldId="306"/>
            <ac:spMk id="3" creationId="{06F7EB09-6387-031C-4A07-4CAB2E9A91C0}"/>
          </ac:spMkLst>
        </pc:spChg>
        <pc:spChg chg="add mod">
          <ac:chgData name="J MOORE (Llandeilo Primary School)" userId="b91ee110-45d1-41b3-b0f3-2dafba4c86e0" providerId="ADAL" clId="{40D635F9-6243-46B9-8593-23DF888BED0D}" dt="2025-11-12T13:27:47.007" v="4235"/>
          <ac:spMkLst>
            <pc:docMk/>
            <pc:sldMk cId="2339172216" sldId="306"/>
            <ac:spMk id="4" creationId="{DDEF0CE9-E0AE-62AD-5463-28B29C206FA1}"/>
          </ac:spMkLst>
        </pc:spChg>
      </pc:sldChg>
      <pc:sldChg chg="addSp modSp add mod ord">
        <pc:chgData name="J MOORE (Llandeilo Primary School)" userId="b91ee110-45d1-41b3-b0f3-2dafba4c86e0" providerId="ADAL" clId="{40D635F9-6243-46B9-8593-23DF888BED0D}" dt="2025-11-12T21:14:50.897" v="11871" actId="20577"/>
        <pc:sldMkLst>
          <pc:docMk/>
          <pc:sldMk cId="40485209" sldId="307"/>
        </pc:sldMkLst>
        <pc:spChg chg="mod">
          <ac:chgData name="J MOORE (Llandeilo Primary School)" userId="b91ee110-45d1-41b3-b0f3-2dafba4c86e0" providerId="ADAL" clId="{40D635F9-6243-46B9-8593-23DF888BED0D}" dt="2025-11-12T21:14:50.897" v="11871" actId="20577"/>
          <ac:spMkLst>
            <pc:docMk/>
            <pc:sldMk cId="40485209" sldId="307"/>
            <ac:spMk id="3" creationId="{91B6F09B-A894-6EB8-7D0A-B8851FE35488}"/>
          </ac:spMkLst>
        </pc:spChg>
        <pc:spChg chg="add mod">
          <ac:chgData name="J MOORE (Llandeilo Primary School)" userId="b91ee110-45d1-41b3-b0f3-2dafba4c86e0" providerId="ADAL" clId="{40D635F9-6243-46B9-8593-23DF888BED0D}" dt="2025-11-12T11:53:32.048" v="2153" actId="20577"/>
          <ac:spMkLst>
            <pc:docMk/>
            <pc:sldMk cId="40485209" sldId="307"/>
            <ac:spMk id="5" creationId="{63847A15-4841-22A8-56CE-4FB7F1DDD065}"/>
          </ac:spMkLst>
        </pc:spChg>
        <pc:spChg chg="add mod">
          <ac:chgData name="J MOORE (Llandeilo Primary School)" userId="b91ee110-45d1-41b3-b0f3-2dafba4c86e0" providerId="ADAL" clId="{40D635F9-6243-46B9-8593-23DF888BED0D}" dt="2025-11-12T13:27:53.549" v="4238" actId="1035"/>
          <ac:spMkLst>
            <pc:docMk/>
            <pc:sldMk cId="40485209" sldId="307"/>
            <ac:spMk id="6" creationId="{99C3D8AE-438B-0AB3-8D45-0301116E23F2}"/>
          </ac:spMkLst>
        </pc:spChg>
      </pc:sldChg>
      <pc:sldChg chg="addSp modSp add mod ord">
        <pc:chgData name="J MOORE (Llandeilo Primary School)" userId="b91ee110-45d1-41b3-b0f3-2dafba4c86e0" providerId="ADAL" clId="{40D635F9-6243-46B9-8593-23DF888BED0D}" dt="2025-11-12T20:34:35.304" v="9793" actId="27636"/>
        <pc:sldMkLst>
          <pc:docMk/>
          <pc:sldMk cId="783312808" sldId="308"/>
        </pc:sldMkLst>
        <pc:spChg chg="mod">
          <ac:chgData name="J MOORE (Llandeilo Primary School)" userId="b91ee110-45d1-41b3-b0f3-2dafba4c86e0" providerId="ADAL" clId="{40D635F9-6243-46B9-8593-23DF888BED0D}" dt="2025-11-12T20:34:35.304" v="9793" actId="27636"/>
          <ac:spMkLst>
            <pc:docMk/>
            <pc:sldMk cId="783312808" sldId="308"/>
            <ac:spMk id="3" creationId="{745E9E11-B3D6-DF49-C94F-3306148050E1}"/>
          </ac:spMkLst>
        </pc:spChg>
        <pc:spChg chg="add mod">
          <ac:chgData name="J MOORE (Llandeilo Primary School)" userId="b91ee110-45d1-41b3-b0f3-2dafba4c86e0" providerId="ADAL" clId="{40D635F9-6243-46B9-8593-23DF888BED0D}" dt="2025-11-12T19:15:01.968" v="8354" actId="20577"/>
          <ac:spMkLst>
            <pc:docMk/>
            <pc:sldMk cId="783312808" sldId="308"/>
            <ac:spMk id="5" creationId="{DBA9B084-0A35-A6DB-E7DB-A8494EE94E74}"/>
          </ac:spMkLst>
        </pc:spChg>
        <pc:spChg chg="add mod">
          <ac:chgData name="J MOORE (Llandeilo Primary School)" userId="b91ee110-45d1-41b3-b0f3-2dafba4c86e0" providerId="ADAL" clId="{40D635F9-6243-46B9-8593-23DF888BED0D}" dt="2025-11-12T13:27:57.301" v="4239"/>
          <ac:spMkLst>
            <pc:docMk/>
            <pc:sldMk cId="783312808" sldId="308"/>
            <ac:spMk id="8" creationId="{7DF08085-5FB8-FB4D-B81C-6DE7D7AB92E8}"/>
          </ac:spMkLst>
        </pc:spChg>
        <pc:cxnChg chg="add mod">
          <ac:chgData name="J MOORE (Llandeilo Primary School)" userId="b91ee110-45d1-41b3-b0f3-2dafba4c86e0" providerId="ADAL" clId="{40D635F9-6243-46B9-8593-23DF888BED0D}" dt="2025-11-12T11:49:57.055" v="2056" actId="1582"/>
          <ac:cxnSpMkLst>
            <pc:docMk/>
            <pc:sldMk cId="783312808" sldId="308"/>
            <ac:cxnSpMk id="7" creationId="{7410F5D4-3398-B7BF-7B32-CBA677C4955E}"/>
          </ac:cxnSpMkLst>
        </pc:cxnChg>
      </pc:sldChg>
      <pc:sldChg chg="addSp modSp add mod">
        <pc:chgData name="J MOORE (Llandeilo Primary School)" userId="b91ee110-45d1-41b3-b0f3-2dafba4c86e0" providerId="ADAL" clId="{40D635F9-6243-46B9-8593-23DF888BED0D}" dt="2025-11-12T21:17:16.531" v="11874" actId="20577"/>
        <pc:sldMkLst>
          <pc:docMk/>
          <pc:sldMk cId="2680210166" sldId="309"/>
        </pc:sldMkLst>
        <pc:spChg chg="mod">
          <ac:chgData name="J MOORE (Llandeilo Primary School)" userId="b91ee110-45d1-41b3-b0f3-2dafba4c86e0" providerId="ADAL" clId="{40D635F9-6243-46B9-8593-23DF888BED0D}" dt="2025-11-12T20:35:23.148" v="9798"/>
          <ac:spMkLst>
            <pc:docMk/>
            <pc:sldMk cId="2680210166" sldId="309"/>
            <ac:spMk id="3" creationId="{3FD8B238-62D3-FA5D-EC08-4C82CCA4513C}"/>
          </ac:spMkLst>
        </pc:spChg>
        <pc:spChg chg="mod">
          <ac:chgData name="J MOORE (Llandeilo Primary School)" userId="b91ee110-45d1-41b3-b0f3-2dafba4c86e0" providerId="ADAL" clId="{40D635F9-6243-46B9-8593-23DF888BED0D}" dt="2025-11-12T21:17:16.531" v="11874" actId="20577"/>
          <ac:spMkLst>
            <pc:docMk/>
            <pc:sldMk cId="2680210166" sldId="309"/>
            <ac:spMk id="5" creationId="{73123D83-3BB5-B822-9459-C32843621AB0}"/>
          </ac:spMkLst>
        </pc:spChg>
        <pc:spChg chg="add mod">
          <ac:chgData name="J MOORE (Llandeilo Primary School)" userId="b91ee110-45d1-41b3-b0f3-2dafba4c86e0" providerId="ADAL" clId="{40D635F9-6243-46B9-8593-23DF888BED0D}" dt="2025-11-12T13:28:00.220" v="4240"/>
          <ac:spMkLst>
            <pc:docMk/>
            <pc:sldMk cId="2680210166" sldId="309"/>
            <ac:spMk id="6" creationId="{F9EBAFF1-76B2-DB88-46BF-F28908CBCCA1}"/>
          </ac:spMkLst>
        </pc:spChg>
        <pc:cxnChg chg="mod">
          <ac:chgData name="J MOORE (Llandeilo Primary School)" userId="b91ee110-45d1-41b3-b0f3-2dafba4c86e0" providerId="ADAL" clId="{40D635F9-6243-46B9-8593-23DF888BED0D}" dt="2025-11-12T11:50:08.556" v="2058" actId="14100"/>
          <ac:cxnSpMkLst>
            <pc:docMk/>
            <pc:sldMk cId="2680210166" sldId="309"/>
            <ac:cxnSpMk id="7" creationId="{2E3AAFCC-E54B-B841-B88F-C6B52C5C9E83}"/>
          </ac:cxnSpMkLst>
        </pc:cxnChg>
      </pc:sldChg>
      <pc:sldChg chg="addSp delSp modSp add mod ord">
        <pc:chgData name="J MOORE (Llandeilo Primary School)" userId="b91ee110-45d1-41b3-b0f3-2dafba4c86e0" providerId="ADAL" clId="{40D635F9-6243-46B9-8593-23DF888BED0D}" dt="2025-11-12T20:40:42.427" v="10140" actId="20577"/>
        <pc:sldMkLst>
          <pc:docMk/>
          <pc:sldMk cId="1373907517" sldId="310"/>
        </pc:sldMkLst>
        <pc:spChg chg="mod">
          <ac:chgData name="J MOORE (Llandeilo Primary School)" userId="b91ee110-45d1-41b3-b0f3-2dafba4c86e0" providerId="ADAL" clId="{40D635F9-6243-46B9-8593-23DF888BED0D}" dt="2025-11-12T20:40:42.427" v="10140" actId="20577"/>
          <ac:spMkLst>
            <pc:docMk/>
            <pc:sldMk cId="1373907517" sldId="310"/>
            <ac:spMk id="3" creationId="{3CFF8B97-B313-CE8C-44D1-840E099FBD9F}"/>
          </ac:spMkLst>
        </pc:spChg>
        <pc:spChg chg="add mod">
          <ac:chgData name="J MOORE (Llandeilo Primary School)" userId="b91ee110-45d1-41b3-b0f3-2dafba4c86e0" providerId="ADAL" clId="{40D635F9-6243-46B9-8593-23DF888BED0D}" dt="2025-11-12T13:28:08.210" v="4241"/>
          <ac:spMkLst>
            <pc:docMk/>
            <pc:sldMk cId="1373907517" sldId="310"/>
            <ac:spMk id="4" creationId="{7E7637A6-7286-F7E0-1926-5D7A9E1FDE69}"/>
          </ac:spMkLst>
        </pc:spChg>
        <pc:spChg chg="mod">
          <ac:chgData name="J MOORE (Llandeilo Primary School)" userId="b91ee110-45d1-41b3-b0f3-2dafba4c86e0" providerId="ADAL" clId="{40D635F9-6243-46B9-8593-23DF888BED0D}" dt="2025-11-12T19:14:51.915" v="8350" actId="20577"/>
          <ac:spMkLst>
            <pc:docMk/>
            <pc:sldMk cId="1373907517" sldId="310"/>
            <ac:spMk id="5" creationId="{7D351C25-A46A-5DEA-DC4A-0E1E4DE71398}"/>
          </ac:spMkLst>
        </pc:spChg>
        <pc:cxnChg chg="del">
          <ac:chgData name="J MOORE (Llandeilo Primary School)" userId="b91ee110-45d1-41b3-b0f3-2dafba4c86e0" providerId="ADAL" clId="{40D635F9-6243-46B9-8593-23DF888BED0D}" dt="2025-11-12T11:58:13.196" v="2345" actId="478"/>
          <ac:cxnSpMkLst>
            <pc:docMk/>
            <pc:sldMk cId="1373907517" sldId="310"/>
            <ac:cxnSpMk id="7" creationId="{A185DAAA-B75D-387F-2058-57C9FCA3290A}"/>
          </ac:cxnSpMkLst>
        </pc:cxnChg>
      </pc:sldChg>
      <pc:sldChg chg="add del">
        <pc:chgData name="J MOORE (Llandeilo Primary School)" userId="b91ee110-45d1-41b3-b0f3-2dafba4c86e0" providerId="ADAL" clId="{40D635F9-6243-46B9-8593-23DF888BED0D}" dt="2025-11-12T11:55:25.578" v="2177" actId="2890"/>
        <pc:sldMkLst>
          <pc:docMk/>
          <pc:sldMk cId="3069895513" sldId="310"/>
        </pc:sldMkLst>
      </pc:sldChg>
      <pc:sldChg chg="addSp delSp modSp add mod">
        <pc:chgData name="J MOORE (Llandeilo Primary School)" userId="b91ee110-45d1-41b3-b0f3-2dafba4c86e0" providerId="ADAL" clId="{40D635F9-6243-46B9-8593-23DF888BED0D}" dt="2025-11-12T21:26:03.098" v="11950" actId="20577"/>
        <pc:sldMkLst>
          <pc:docMk/>
          <pc:sldMk cId="1617347049" sldId="311"/>
        </pc:sldMkLst>
        <pc:spChg chg="mod">
          <ac:chgData name="J MOORE (Llandeilo Primary School)" userId="b91ee110-45d1-41b3-b0f3-2dafba4c86e0" providerId="ADAL" clId="{40D635F9-6243-46B9-8593-23DF888BED0D}" dt="2025-11-12T20:46:40.021" v="10494" actId="20577"/>
          <ac:spMkLst>
            <pc:docMk/>
            <pc:sldMk cId="1617347049" sldId="311"/>
            <ac:spMk id="3" creationId="{CCD0240F-604E-5A93-ADE7-1EA75000ACAA}"/>
          </ac:spMkLst>
        </pc:spChg>
        <pc:spChg chg="mod">
          <ac:chgData name="J MOORE (Llandeilo Primary School)" userId="b91ee110-45d1-41b3-b0f3-2dafba4c86e0" providerId="ADAL" clId="{40D635F9-6243-46B9-8593-23DF888BED0D}" dt="2025-11-12T19:14:05.502" v="8328" actId="20577"/>
          <ac:spMkLst>
            <pc:docMk/>
            <pc:sldMk cId="1617347049" sldId="311"/>
            <ac:spMk id="5" creationId="{654AC07C-85FD-610B-D3E1-38AFA21963B3}"/>
          </ac:spMkLst>
        </pc:spChg>
        <pc:spChg chg="add mod">
          <ac:chgData name="J MOORE (Llandeilo Primary School)" userId="b91ee110-45d1-41b3-b0f3-2dafba4c86e0" providerId="ADAL" clId="{40D635F9-6243-46B9-8593-23DF888BED0D}" dt="2025-11-12T12:10:23.880" v="2753" actId="1076"/>
          <ac:spMkLst>
            <pc:docMk/>
            <pc:sldMk cId="1617347049" sldId="311"/>
            <ac:spMk id="6" creationId="{2C9BCE0C-6E56-A219-066E-CC203C2AE4B2}"/>
          </ac:spMkLst>
        </pc:spChg>
        <pc:spChg chg="add mod">
          <ac:chgData name="J MOORE (Llandeilo Primary School)" userId="b91ee110-45d1-41b3-b0f3-2dafba4c86e0" providerId="ADAL" clId="{40D635F9-6243-46B9-8593-23DF888BED0D}" dt="2025-11-12T21:26:03.098" v="11950" actId="20577"/>
          <ac:spMkLst>
            <pc:docMk/>
            <pc:sldMk cId="1617347049" sldId="311"/>
            <ac:spMk id="7" creationId="{BC04F14B-6592-4037-D917-96EA6DD7CC0E}"/>
          </ac:spMkLst>
        </pc:spChg>
        <pc:spChg chg="add del">
          <ac:chgData name="J MOORE (Llandeilo Primary School)" userId="b91ee110-45d1-41b3-b0f3-2dafba4c86e0" providerId="ADAL" clId="{40D635F9-6243-46B9-8593-23DF888BED0D}" dt="2025-11-12T12:23:01.320" v="2791" actId="22"/>
          <ac:spMkLst>
            <pc:docMk/>
            <pc:sldMk cId="1617347049" sldId="311"/>
            <ac:spMk id="9" creationId="{FABB425B-35BF-E99A-7BC6-262F3B3631E8}"/>
          </ac:spMkLst>
        </pc:spChg>
        <pc:spChg chg="add mod">
          <ac:chgData name="J MOORE (Llandeilo Primary School)" userId="b91ee110-45d1-41b3-b0f3-2dafba4c86e0" providerId="ADAL" clId="{40D635F9-6243-46B9-8593-23DF888BED0D}" dt="2025-11-12T13:28:14.678" v="4243"/>
          <ac:spMkLst>
            <pc:docMk/>
            <pc:sldMk cId="1617347049" sldId="311"/>
            <ac:spMk id="10" creationId="{AF6C804A-4D94-6A56-8313-EE8A3DF3E21A}"/>
          </ac:spMkLst>
        </pc:spChg>
      </pc:sldChg>
      <pc:sldChg chg="addSp delSp modSp add mod">
        <pc:chgData name="J MOORE (Llandeilo Primary School)" userId="b91ee110-45d1-41b3-b0f3-2dafba4c86e0" providerId="ADAL" clId="{40D635F9-6243-46B9-8593-23DF888BED0D}" dt="2025-11-12T20:44:55.072" v="10369" actId="20577"/>
        <pc:sldMkLst>
          <pc:docMk/>
          <pc:sldMk cId="714773376" sldId="312"/>
        </pc:sldMkLst>
        <pc:spChg chg="mod">
          <ac:chgData name="J MOORE (Llandeilo Primary School)" userId="b91ee110-45d1-41b3-b0f3-2dafba4c86e0" providerId="ADAL" clId="{40D635F9-6243-46B9-8593-23DF888BED0D}" dt="2025-11-12T20:42:17.983" v="10260" actId="20577"/>
          <ac:spMkLst>
            <pc:docMk/>
            <pc:sldMk cId="714773376" sldId="312"/>
            <ac:spMk id="3" creationId="{D92780BF-654D-072F-A3A6-02D639945ADD}"/>
          </ac:spMkLst>
        </pc:spChg>
        <pc:spChg chg="add mod">
          <ac:chgData name="J MOORE (Llandeilo Primary School)" userId="b91ee110-45d1-41b3-b0f3-2dafba4c86e0" providerId="ADAL" clId="{40D635F9-6243-46B9-8593-23DF888BED0D}" dt="2025-11-12T20:43:09.718" v="10337" actId="27636"/>
          <ac:spMkLst>
            <pc:docMk/>
            <pc:sldMk cId="714773376" sldId="312"/>
            <ac:spMk id="4" creationId="{5696DBF6-5A7F-B0B8-6AD9-2816C592D783}"/>
          </ac:spMkLst>
        </pc:spChg>
        <pc:spChg chg="del mod">
          <ac:chgData name="J MOORE (Llandeilo Primary School)" userId="b91ee110-45d1-41b3-b0f3-2dafba4c86e0" providerId="ADAL" clId="{40D635F9-6243-46B9-8593-23DF888BED0D}" dt="2025-11-12T12:43:24.161" v="3247" actId="478"/>
          <ac:spMkLst>
            <pc:docMk/>
            <pc:sldMk cId="714773376" sldId="312"/>
            <ac:spMk id="5" creationId="{7D89CAFE-D401-2FF2-00FA-9748D3FF3CE4}"/>
          </ac:spMkLst>
        </pc:spChg>
        <pc:spChg chg="add mod">
          <ac:chgData name="J MOORE (Llandeilo Primary School)" userId="b91ee110-45d1-41b3-b0f3-2dafba4c86e0" providerId="ADAL" clId="{40D635F9-6243-46B9-8593-23DF888BED0D}" dt="2025-11-12T20:44:15.141" v="10347" actId="20577"/>
          <ac:spMkLst>
            <pc:docMk/>
            <pc:sldMk cId="714773376" sldId="312"/>
            <ac:spMk id="7" creationId="{2D518691-56DF-AF16-8D6A-0FC5A2E1125B}"/>
          </ac:spMkLst>
        </pc:spChg>
        <pc:spChg chg="add mod">
          <ac:chgData name="J MOORE (Llandeilo Primary School)" userId="b91ee110-45d1-41b3-b0f3-2dafba4c86e0" providerId="ADAL" clId="{40D635F9-6243-46B9-8593-23DF888BED0D}" dt="2025-11-12T20:44:55.072" v="10369" actId="20577"/>
          <ac:spMkLst>
            <pc:docMk/>
            <pc:sldMk cId="714773376" sldId="312"/>
            <ac:spMk id="8" creationId="{4C111C8C-6D64-4A0B-5875-4FC211093A29}"/>
          </ac:spMkLst>
        </pc:spChg>
        <pc:spChg chg="add mod">
          <ac:chgData name="J MOORE (Llandeilo Primary School)" userId="b91ee110-45d1-41b3-b0f3-2dafba4c86e0" providerId="ADAL" clId="{40D635F9-6243-46B9-8593-23DF888BED0D}" dt="2025-11-12T13:28:12.140" v="4242"/>
          <ac:spMkLst>
            <pc:docMk/>
            <pc:sldMk cId="714773376" sldId="312"/>
            <ac:spMk id="13" creationId="{EF2A4CA9-07CF-5E95-6231-8FFF5C606E0A}"/>
          </ac:spMkLst>
        </pc:spChg>
        <pc:cxnChg chg="add mod">
          <ac:chgData name="J MOORE (Llandeilo Primary School)" userId="b91ee110-45d1-41b3-b0f3-2dafba4c86e0" providerId="ADAL" clId="{40D635F9-6243-46B9-8593-23DF888BED0D}" dt="2025-11-12T13:24:06.746" v="3997" actId="14100"/>
          <ac:cxnSpMkLst>
            <pc:docMk/>
            <pc:sldMk cId="714773376" sldId="312"/>
            <ac:cxnSpMk id="9" creationId="{0159612C-8523-78D1-1224-71D1080DB943}"/>
          </ac:cxnSpMkLst>
        </pc:cxnChg>
      </pc:sldChg>
      <pc:sldChg chg="addSp delSp modSp add mod">
        <pc:chgData name="J MOORE (Llandeilo Primary School)" userId="b91ee110-45d1-41b3-b0f3-2dafba4c86e0" providerId="ADAL" clId="{40D635F9-6243-46B9-8593-23DF888BED0D}" dt="2025-11-12T21:27:05.845" v="11970" actId="404"/>
        <pc:sldMkLst>
          <pc:docMk/>
          <pc:sldMk cId="2280572985" sldId="313"/>
        </pc:sldMkLst>
        <pc:spChg chg="mod">
          <ac:chgData name="J MOORE (Llandeilo Primary School)" userId="b91ee110-45d1-41b3-b0f3-2dafba4c86e0" providerId="ADAL" clId="{40D635F9-6243-46B9-8593-23DF888BED0D}" dt="2025-11-12T20:50:05.344" v="10691" actId="20577"/>
          <ac:spMkLst>
            <pc:docMk/>
            <pc:sldMk cId="2280572985" sldId="313"/>
            <ac:spMk id="3" creationId="{9DF5F4E0-0AFA-75B4-4B43-22921DD4C477}"/>
          </ac:spMkLst>
        </pc:spChg>
        <pc:spChg chg="del">
          <ac:chgData name="J MOORE (Llandeilo Primary School)" userId="b91ee110-45d1-41b3-b0f3-2dafba4c86e0" providerId="ADAL" clId="{40D635F9-6243-46B9-8593-23DF888BED0D}" dt="2025-11-12T13:31:27.823" v="4254" actId="478"/>
          <ac:spMkLst>
            <pc:docMk/>
            <pc:sldMk cId="2280572985" sldId="313"/>
            <ac:spMk id="5" creationId="{447C686D-7C87-BA6C-16AF-D9F0FD3A8608}"/>
          </ac:spMkLst>
        </pc:spChg>
        <pc:spChg chg="mod">
          <ac:chgData name="J MOORE (Llandeilo Primary School)" userId="b91ee110-45d1-41b3-b0f3-2dafba4c86e0" providerId="ADAL" clId="{40D635F9-6243-46B9-8593-23DF888BED0D}" dt="2025-11-12T21:27:05.845" v="11970" actId="404"/>
          <ac:spMkLst>
            <pc:docMk/>
            <pc:sldMk cId="2280572985" sldId="313"/>
            <ac:spMk id="7" creationId="{C58F2849-D27E-A3A4-CE95-E24E767781E6}"/>
          </ac:spMkLst>
        </pc:spChg>
        <pc:cxnChg chg="add mod">
          <ac:chgData name="J MOORE (Llandeilo Primary School)" userId="b91ee110-45d1-41b3-b0f3-2dafba4c86e0" providerId="ADAL" clId="{40D635F9-6243-46B9-8593-23DF888BED0D}" dt="2025-11-12T13:32:11.018" v="4263" actId="14100"/>
          <ac:cxnSpMkLst>
            <pc:docMk/>
            <pc:sldMk cId="2280572985" sldId="313"/>
            <ac:cxnSpMk id="4" creationId="{3EADDD2E-FBBA-A909-4A57-23E5F692C992}"/>
          </ac:cxnSpMkLst>
        </pc:cxnChg>
        <pc:cxnChg chg="add mod">
          <ac:chgData name="J MOORE (Llandeilo Primary School)" userId="b91ee110-45d1-41b3-b0f3-2dafba4c86e0" providerId="ADAL" clId="{40D635F9-6243-46B9-8593-23DF888BED0D}" dt="2025-11-12T13:32:15.106" v="4264" actId="14100"/>
          <ac:cxnSpMkLst>
            <pc:docMk/>
            <pc:sldMk cId="2280572985" sldId="313"/>
            <ac:cxnSpMk id="9" creationId="{4C81FFDB-FD48-7E0C-83C5-0750EC7AFF3C}"/>
          </ac:cxnSpMkLst>
        </pc:cxnChg>
      </pc:sldChg>
      <pc:sldChg chg="addSp delSp modSp new mod ord">
        <pc:chgData name="J MOORE (Llandeilo Primary School)" userId="b91ee110-45d1-41b3-b0f3-2dafba4c86e0" providerId="ADAL" clId="{40D635F9-6243-46B9-8593-23DF888BED0D}" dt="2025-11-12T23:38:21.822" v="12942" actId="14100"/>
        <pc:sldMkLst>
          <pc:docMk/>
          <pc:sldMk cId="905167225" sldId="314"/>
        </pc:sldMkLst>
        <pc:spChg chg="mod">
          <ac:chgData name="J MOORE (Llandeilo Primary School)" userId="b91ee110-45d1-41b3-b0f3-2dafba4c86e0" providerId="ADAL" clId="{40D635F9-6243-46B9-8593-23DF888BED0D}" dt="2025-11-12T14:29:12.561" v="5517" actId="207"/>
          <ac:spMkLst>
            <pc:docMk/>
            <pc:sldMk cId="905167225" sldId="314"/>
            <ac:spMk id="2" creationId="{2FE4FBD2-B686-2664-654F-94330FAC9A0B}"/>
          </ac:spMkLst>
        </pc:spChg>
        <pc:spChg chg="del mod">
          <ac:chgData name="J MOORE (Llandeilo Primary School)" userId="b91ee110-45d1-41b3-b0f3-2dafba4c86e0" providerId="ADAL" clId="{40D635F9-6243-46B9-8593-23DF888BED0D}" dt="2025-11-12T19:08:54.476" v="8300" actId="478"/>
          <ac:spMkLst>
            <pc:docMk/>
            <pc:sldMk cId="905167225" sldId="314"/>
            <ac:spMk id="3" creationId="{5278A9A1-6A8A-934C-308B-74930B0EEEF4}"/>
          </ac:spMkLst>
        </pc:spChg>
        <pc:spChg chg="add del mod">
          <ac:chgData name="J MOORE (Llandeilo Primary School)" userId="b91ee110-45d1-41b3-b0f3-2dafba4c86e0" providerId="ADAL" clId="{40D635F9-6243-46B9-8593-23DF888BED0D}" dt="2025-11-12T14:28:37.219" v="5503" actId="478"/>
          <ac:spMkLst>
            <pc:docMk/>
            <pc:sldMk cId="905167225" sldId="314"/>
            <ac:spMk id="5" creationId="{1AD57DE5-09C6-5C07-79CD-F19D81CDE719}"/>
          </ac:spMkLst>
        </pc:spChg>
        <pc:spChg chg="add mod">
          <ac:chgData name="J MOORE (Llandeilo Primary School)" userId="b91ee110-45d1-41b3-b0f3-2dafba4c86e0" providerId="ADAL" clId="{40D635F9-6243-46B9-8593-23DF888BED0D}" dt="2025-11-12T14:28:25.765" v="5500"/>
          <ac:spMkLst>
            <pc:docMk/>
            <pc:sldMk cId="905167225" sldId="314"/>
            <ac:spMk id="6" creationId="{67757B5B-6027-F8EE-D1B4-94383DF5E491}"/>
          </ac:spMkLst>
        </pc:spChg>
        <pc:spChg chg="add mod">
          <ac:chgData name="J MOORE (Llandeilo Primary School)" userId="b91ee110-45d1-41b3-b0f3-2dafba4c86e0" providerId="ADAL" clId="{40D635F9-6243-46B9-8593-23DF888BED0D}" dt="2025-11-12T14:28:44.410" v="5504"/>
          <ac:spMkLst>
            <pc:docMk/>
            <pc:sldMk cId="905167225" sldId="314"/>
            <ac:spMk id="7" creationId="{B24BDAE4-8D9A-8DD7-3751-4825CEA6D92D}"/>
          </ac:spMkLst>
        </pc:spChg>
        <pc:spChg chg="add del">
          <ac:chgData name="J MOORE (Llandeilo Primary School)" userId="b91ee110-45d1-41b3-b0f3-2dafba4c86e0" providerId="ADAL" clId="{40D635F9-6243-46B9-8593-23DF888BED0D}" dt="2025-11-12T19:07:31.114" v="8293" actId="22"/>
          <ac:spMkLst>
            <pc:docMk/>
            <pc:sldMk cId="905167225" sldId="314"/>
            <ac:spMk id="9" creationId="{90823844-9F69-1921-3CC5-85CFAF8F9919}"/>
          </ac:spMkLst>
        </pc:spChg>
        <pc:spChg chg="add mod">
          <ac:chgData name="J MOORE (Llandeilo Primary School)" userId="b91ee110-45d1-41b3-b0f3-2dafba4c86e0" providerId="ADAL" clId="{40D635F9-6243-46B9-8593-23DF888BED0D}" dt="2025-11-12T23:38:02.976" v="12938" actId="1582"/>
          <ac:spMkLst>
            <pc:docMk/>
            <pc:sldMk cId="905167225" sldId="314"/>
            <ac:spMk id="10" creationId="{E2B658EF-EE9D-923B-A77C-79EF572164F4}"/>
          </ac:spMkLst>
        </pc:spChg>
        <pc:spChg chg="add mod">
          <ac:chgData name="J MOORE (Llandeilo Primary School)" userId="b91ee110-45d1-41b3-b0f3-2dafba4c86e0" providerId="ADAL" clId="{40D635F9-6243-46B9-8593-23DF888BED0D}" dt="2025-11-12T23:38:16.843" v="12941" actId="14100"/>
          <ac:spMkLst>
            <pc:docMk/>
            <pc:sldMk cId="905167225" sldId="314"/>
            <ac:spMk id="11" creationId="{93B771BF-F598-9FF8-7A88-2EF52EFAA960}"/>
          </ac:spMkLst>
        </pc:spChg>
        <pc:spChg chg="add mod">
          <ac:chgData name="J MOORE (Llandeilo Primary School)" userId="b91ee110-45d1-41b3-b0f3-2dafba4c86e0" providerId="ADAL" clId="{40D635F9-6243-46B9-8593-23DF888BED0D}" dt="2025-11-12T23:38:21.822" v="12942" actId="14100"/>
          <ac:spMkLst>
            <pc:docMk/>
            <pc:sldMk cId="905167225" sldId="314"/>
            <ac:spMk id="12" creationId="{A5160A6C-8174-E546-9699-71CB2B96650A}"/>
          </ac:spMkLst>
        </pc:spChg>
        <pc:spChg chg="add mod">
          <ac:chgData name="J MOORE (Llandeilo Primary School)" userId="b91ee110-45d1-41b3-b0f3-2dafba4c86e0" providerId="ADAL" clId="{40D635F9-6243-46B9-8593-23DF888BED0D}" dt="2025-11-12T23:22:06.159" v="12819" actId="1076"/>
          <ac:spMkLst>
            <pc:docMk/>
            <pc:sldMk cId="905167225" sldId="314"/>
            <ac:spMk id="22" creationId="{524AA101-A9EE-B519-D1E4-2962AFD7D150}"/>
          </ac:spMkLst>
        </pc:spChg>
        <pc:spChg chg="add mod">
          <ac:chgData name="J MOORE (Llandeilo Primary School)" userId="b91ee110-45d1-41b3-b0f3-2dafba4c86e0" providerId="ADAL" clId="{40D635F9-6243-46B9-8593-23DF888BED0D}" dt="2025-11-12T23:22:06.159" v="12819" actId="1076"/>
          <ac:spMkLst>
            <pc:docMk/>
            <pc:sldMk cId="905167225" sldId="314"/>
            <ac:spMk id="23" creationId="{AFF9E570-0816-B013-AF6C-76DC1B4F0970}"/>
          </ac:spMkLst>
        </pc:spChg>
        <pc:spChg chg="add mod">
          <ac:chgData name="J MOORE (Llandeilo Primary School)" userId="b91ee110-45d1-41b3-b0f3-2dafba4c86e0" providerId="ADAL" clId="{40D635F9-6243-46B9-8593-23DF888BED0D}" dt="2025-11-12T23:22:06.159" v="12819" actId="1076"/>
          <ac:spMkLst>
            <pc:docMk/>
            <pc:sldMk cId="905167225" sldId="314"/>
            <ac:spMk id="24" creationId="{AEC2806A-FA6F-B296-9C33-8BD556AE9A58}"/>
          </ac:spMkLst>
        </pc:spChg>
        <pc:spChg chg="add mod">
          <ac:chgData name="J MOORE (Llandeilo Primary School)" userId="b91ee110-45d1-41b3-b0f3-2dafba4c86e0" providerId="ADAL" clId="{40D635F9-6243-46B9-8593-23DF888BED0D}" dt="2025-11-12T23:22:06.159" v="12819" actId="1076"/>
          <ac:spMkLst>
            <pc:docMk/>
            <pc:sldMk cId="905167225" sldId="314"/>
            <ac:spMk id="25" creationId="{10E2A5DC-6961-7FF8-937D-9DC3787A05E8}"/>
          </ac:spMkLst>
        </pc:spChg>
        <pc:picChg chg="add mod">
          <ac:chgData name="J MOORE (Llandeilo Primary School)" userId="b91ee110-45d1-41b3-b0f3-2dafba4c86e0" providerId="ADAL" clId="{40D635F9-6243-46B9-8593-23DF888BED0D}" dt="2025-11-12T23:22:06.159" v="12819" actId="1076"/>
          <ac:picMkLst>
            <pc:docMk/>
            <pc:sldMk cId="905167225" sldId="314"/>
            <ac:picMk id="13" creationId="{C11367C2-D19A-60F6-59E0-BD5C0AAD2C2F}"/>
          </ac:picMkLst>
        </pc:picChg>
        <pc:picChg chg="add mod">
          <ac:chgData name="J MOORE (Llandeilo Primary School)" userId="b91ee110-45d1-41b3-b0f3-2dafba4c86e0" providerId="ADAL" clId="{40D635F9-6243-46B9-8593-23DF888BED0D}" dt="2025-11-12T23:22:06.159" v="12819" actId="1076"/>
          <ac:picMkLst>
            <pc:docMk/>
            <pc:sldMk cId="905167225" sldId="314"/>
            <ac:picMk id="14" creationId="{09BD4C51-DB94-0CC8-4A7D-41B14D7DDC53}"/>
          </ac:picMkLst>
        </pc:picChg>
        <pc:picChg chg="add del mod">
          <ac:chgData name="J MOORE (Llandeilo Primary School)" userId="b91ee110-45d1-41b3-b0f3-2dafba4c86e0" providerId="ADAL" clId="{40D635F9-6243-46B9-8593-23DF888BED0D}" dt="2025-11-12T23:23:07.052" v="12820" actId="478"/>
          <ac:picMkLst>
            <pc:docMk/>
            <pc:sldMk cId="905167225" sldId="314"/>
            <ac:picMk id="15" creationId="{F218EA45-6DA8-4789-079F-3CE2777F2A60}"/>
          </ac:picMkLst>
        </pc:picChg>
        <pc:picChg chg="del">
          <ac:chgData name="J MOORE (Llandeilo Primary School)" userId="b91ee110-45d1-41b3-b0f3-2dafba4c86e0" providerId="ADAL" clId="{40D635F9-6243-46B9-8593-23DF888BED0D}" dt="2025-11-12T23:23:08.904" v="12821" actId="478"/>
          <ac:picMkLst>
            <pc:docMk/>
            <pc:sldMk cId="905167225" sldId="314"/>
            <ac:picMk id="16" creationId="{DD00F99C-11BC-5BBE-0FD9-1890425253C8}"/>
          </ac:picMkLst>
        </pc:picChg>
        <pc:picChg chg="add del mod">
          <ac:chgData name="J MOORE (Llandeilo Primary School)" userId="b91ee110-45d1-41b3-b0f3-2dafba4c86e0" providerId="ADAL" clId="{40D635F9-6243-46B9-8593-23DF888BED0D}" dt="2025-11-12T23:23:11.124" v="12822" actId="478"/>
          <ac:picMkLst>
            <pc:docMk/>
            <pc:sldMk cId="905167225" sldId="314"/>
            <ac:picMk id="18" creationId="{BC640D36-2672-54AC-2E31-56A7C7BE5BF3}"/>
          </ac:picMkLst>
        </pc:picChg>
        <pc:picChg chg="del">
          <ac:chgData name="J MOORE (Llandeilo Primary School)" userId="b91ee110-45d1-41b3-b0f3-2dafba4c86e0" providerId="ADAL" clId="{40D635F9-6243-46B9-8593-23DF888BED0D}" dt="2025-11-12T23:23:13.485" v="12823" actId="478"/>
          <ac:picMkLst>
            <pc:docMk/>
            <pc:sldMk cId="905167225" sldId="314"/>
            <ac:picMk id="19" creationId="{EB7187B0-B3F8-8E7C-59E3-BD57FE43E6AE}"/>
          </ac:picMkLst>
        </pc:picChg>
        <pc:picChg chg="add del mod">
          <ac:chgData name="J MOORE (Llandeilo Primary School)" userId="b91ee110-45d1-41b3-b0f3-2dafba4c86e0" providerId="ADAL" clId="{40D635F9-6243-46B9-8593-23DF888BED0D}" dt="2025-11-12T23:23:17.142" v="12824" actId="478"/>
          <ac:picMkLst>
            <pc:docMk/>
            <pc:sldMk cId="905167225" sldId="314"/>
            <ac:picMk id="20" creationId="{72C9C528-4E2C-E571-57C9-A75FA7A9997D}"/>
          </ac:picMkLst>
        </pc:picChg>
        <pc:picChg chg="add del mod">
          <ac:chgData name="J MOORE (Llandeilo Primary School)" userId="b91ee110-45d1-41b3-b0f3-2dafba4c86e0" providerId="ADAL" clId="{40D635F9-6243-46B9-8593-23DF888BED0D}" dt="2025-11-12T23:23:18.969" v="12825" actId="478"/>
          <ac:picMkLst>
            <pc:docMk/>
            <pc:sldMk cId="905167225" sldId="314"/>
            <ac:picMk id="21" creationId="{35B3D1BA-42A1-7ECE-D364-A239E6E8399E}"/>
          </ac:picMkLst>
        </pc:picChg>
        <pc:picChg chg="add mod">
          <ac:chgData name="J MOORE (Llandeilo Primary School)" userId="b91ee110-45d1-41b3-b0f3-2dafba4c86e0" providerId="ADAL" clId="{40D635F9-6243-46B9-8593-23DF888BED0D}" dt="2025-11-12T23:21:52.907" v="12817" actId="1076"/>
          <ac:picMkLst>
            <pc:docMk/>
            <pc:sldMk cId="905167225" sldId="314"/>
            <ac:picMk id="27" creationId="{B5140A49-C5E9-0DF2-98D4-E1D2BF902961}"/>
          </ac:picMkLst>
        </pc:picChg>
      </pc:sldChg>
      <pc:sldChg chg="addSp delSp modSp add mod">
        <pc:chgData name="J MOORE (Llandeilo Primary School)" userId="b91ee110-45d1-41b3-b0f3-2dafba4c86e0" providerId="ADAL" clId="{40D635F9-6243-46B9-8593-23DF888BED0D}" dt="2025-11-12T21:27:46.837" v="11986" actId="20577"/>
        <pc:sldMkLst>
          <pc:docMk/>
          <pc:sldMk cId="1731835549" sldId="315"/>
        </pc:sldMkLst>
        <pc:spChg chg="mod">
          <ac:chgData name="J MOORE (Llandeilo Primary School)" userId="b91ee110-45d1-41b3-b0f3-2dafba4c86e0" providerId="ADAL" clId="{40D635F9-6243-46B9-8593-23DF888BED0D}" dt="2025-11-12T20:52:44.325" v="10854" actId="27636"/>
          <ac:spMkLst>
            <pc:docMk/>
            <pc:sldMk cId="1731835549" sldId="315"/>
            <ac:spMk id="3" creationId="{8469E8B1-D495-B328-2DF1-409291CACE79}"/>
          </ac:spMkLst>
        </pc:spChg>
        <pc:spChg chg="add mod">
          <ac:chgData name="J MOORE (Llandeilo Primary School)" userId="b91ee110-45d1-41b3-b0f3-2dafba4c86e0" providerId="ADAL" clId="{40D635F9-6243-46B9-8593-23DF888BED0D}" dt="2025-11-12T19:13:56.236" v="8326" actId="20577"/>
          <ac:spMkLst>
            <pc:docMk/>
            <pc:sldMk cId="1731835549" sldId="315"/>
            <ac:spMk id="5" creationId="{30F35E24-1C3B-4F9E-C43D-4A604CE0F27A}"/>
          </ac:spMkLst>
        </pc:spChg>
        <pc:spChg chg="mod">
          <ac:chgData name="J MOORE (Llandeilo Primary School)" userId="b91ee110-45d1-41b3-b0f3-2dafba4c86e0" providerId="ADAL" clId="{40D635F9-6243-46B9-8593-23DF888BED0D}" dt="2025-11-12T21:27:46.837" v="11986" actId="20577"/>
          <ac:spMkLst>
            <pc:docMk/>
            <pc:sldMk cId="1731835549" sldId="315"/>
            <ac:spMk id="7" creationId="{E55E53EA-A294-BCD7-E7A2-785833395A72}"/>
          </ac:spMkLst>
        </pc:spChg>
        <pc:cxnChg chg="del">
          <ac:chgData name="J MOORE (Llandeilo Primary School)" userId="b91ee110-45d1-41b3-b0f3-2dafba4c86e0" providerId="ADAL" clId="{40D635F9-6243-46B9-8593-23DF888BED0D}" dt="2025-11-12T13:47:41.149" v="5014" actId="478"/>
          <ac:cxnSpMkLst>
            <pc:docMk/>
            <pc:sldMk cId="1731835549" sldId="315"/>
            <ac:cxnSpMk id="4" creationId="{E35EAAB8-165F-30AF-A517-96A4EA68028D}"/>
          </ac:cxnSpMkLst>
        </pc:cxnChg>
        <pc:cxnChg chg="del">
          <ac:chgData name="J MOORE (Llandeilo Primary School)" userId="b91ee110-45d1-41b3-b0f3-2dafba4c86e0" providerId="ADAL" clId="{40D635F9-6243-46B9-8593-23DF888BED0D}" dt="2025-11-12T13:47:43.365" v="5015" actId="478"/>
          <ac:cxnSpMkLst>
            <pc:docMk/>
            <pc:sldMk cId="1731835549" sldId="315"/>
            <ac:cxnSpMk id="9" creationId="{D560152A-427E-33DA-6D8C-3C6D7E57555D}"/>
          </ac:cxnSpMkLst>
        </pc:cxnChg>
      </pc:sldChg>
      <pc:sldChg chg="addSp delSp modSp add mod ord">
        <pc:chgData name="J MOORE (Llandeilo Primary School)" userId="b91ee110-45d1-41b3-b0f3-2dafba4c86e0" providerId="ADAL" clId="{40D635F9-6243-46B9-8593-23DF888BED0D}" dt="2025-11-12T23:36:38.783" v="12935" actId="20577"/>
        <pc:sldMkLst>
          <pc:docMk/>
          <pc:sldMk cId="4162484750" sldId="316"/>
        </pc:sldMkLst>
        <pc:spChg chg="mod">
          <ac:chgData name="J MOORE (Llandeilo Primary School)" userId="b91ee110-45d1-41b3-b0f3-2dafba4c86e0" providerId="ADAL" clId="{40D635F9-6243-46B9-8593-23DF888BED0D}" dt="2025-11-12T23:36:38.783" v="12935" actId="20577"/>
          <ac:spMkLst>
            <pc:docMk/>
            <pc:sldMk cId="4162484750" sldId="316"/>
            <ac:spMk id="2" creationId="{98491CD5-2E48-DC00-5EF1-6DE55612B55F}"/>
          </ac:spMkLst>
        </pc:spChg>
        <pc:spChg chg="mod">
          <ac:chgData name="J MOORE (Llandeilo Primary School)" userId="b91ee110-45d1-41b3-b0f3-2dafba4c86e0" providerId="ADAL" clId="{40D635F9-6243-46B9-8593-23DF888BED0D}" dt="2025-11-12T20:54:22.471" v="10982" actId="20577"/>
          <ac:spMkLst>
            <pc:docMk/>
            <pc:sldMk cId="4162484750" sldId="316"/>
            <ac:spMk id="3" creationId="{4710D9EE-62E5-857E-EDBD-569A87E9A8DC}"/>
          </ac:spMkLst>
        </pc:spChg>
        <pc:picChg chg="add del mod">
          <ac:chgData name="J MOORE (Llandeilo Primary School)" userId="b91ee110-45d1-41b3-b0f3-2dafba4c86e0" providerId="ADAL" clId="{40D635F9-6243-46B9-8593-23DF888BED0D}" dt="2025-11-12T14:00:40.678" v="5234" actId="14100"/>
          <ac:picMkLst>
            <pc:docMk/>
            <pc:sldMk cId="4162484750" sldId="316"/>
            <ac:picMk id="6" creationId="{FE9453A9-0EA5-8675-2557-D85F79E6C2D2}"/>
          </ac:picMkLst>
        </pc:picChg>
        <pc:cxnChg chg="add mod">
          <ac:chgData name="J MOORE (Llandeilo Primary School)" userId="b91ee110-45d1-41b3-b0f3-2dafba4c86e0" providerId="ADAL" clId="{40D635F9-6243-46B9-8593-23DF888BED0D}" dt="2025-11-12T14:02:27.009" v="5377" actId="1076"/>
          <ac:cxnSpMkLst>
            <pc:docMk/>
            <pc:sldMk cId="4162484750" sldId="316"/>
            <ac:cxnSpMk id="7" creationId="{C5549DFB-82D1-144C-7C6D-01946BD665CA}"/>
          </ac:cxnSpMkLst>
        </pc:cxnChg>
      </pc:sldChg>
      <pc:sldChg chg="addSp modSp add del">
        <pc:chgData name="J MOORE (Llandeilo Primary School)" userId="b91ee110-45d1-41b3-b0f3-2dafba4c86e0" providerId="ADAL" clId="{40D635F9-6243-46B9-8593-23DF888BED0D}" dt="2025-11-12T19:45:24.890" v="8499" actId="47"/>
        <pc:sldMkLst>
          <pc:docMk/>
          <pc:sldMk cId="3303071229" sldId="317"/>
        </pc:sldMkLst>
        <pc:spChg chg="add mod">
          <ac:chgData name="J MOORE (Llandeilo Primary School)" userId="b91ee110-45d1-41b3-b0f3-2dafba4c86e0" providerId="ADAL" clId="{40D635F9-6243-46B9-8593-23DF888BED0D}" dt="2025-11-12T14:22:30.718" v="5470"/>
          <ac:spMkLst>
            <pc:docMk/>
            <pc:sldMk cId="3303071229" sldId="317"/>
            <ac:spMk id="3" creationId="{BA02C53E-A56B-7D66-E223-8B438BB5A879}"/>
          </ac:spMkLst>
        </pc:spChg>
      </pc:sldChg>
      <pc:sldChg chg="add del">
        <pc:chgData name="J MOORE (Llandeilo Primary School)" userId="b91ee110-45d1-41b3-b0f3-2dafba4c86e0" providerId="ADAL" clId="{40D635F9-6243-46B9-8593-23DF888BED0D}" dt="2025-11-12T23:15:56.479" v="12775" actId="2696"/>
        <pc:sldMkLst>
          <pc:docMk/>
          <pc:sldMk cId="2742529362" sldId="318"/>
        </pc:sldMkLst>
      </pc:sldChg>
      <pc:sldChg chg="addSp delSp modSp add mod">
        <pc:chgData name="J MOORE (Llandeilo Primary School)" userId="b91ee110-45d1-41b3-b0f3-2dafba4c86e0" providerId="ADAL" clId="{40D635F9-6243-46B9-8593-23DF888BED0D}" dt="2025-11-12T23:28:19.251" v="12914" actId="27636"/>
        <pc:sldMkLst>
          <pc:docMk/>
          <pc:sldMk cId="1124824219" sldId="319"/>
        </pc:sldMkLst>
        <pc:spChg chg="mod">
          <ac:chgData name="J MOORE (Llandeilo Primary School)" userId="b91ee110-45d1-41b3-b0f3-2dafba4c86e0" providerId="ADAL" clId="{40D635F9-6243-46B9-8593-23DF888BED0D}" dt="2025-11-12T16:33:46.161" v="5522" actId="404"/>
          <ac:spMkLst>
            <pc:docMk/>
            <pc:sldMk cId="1124824219" sldId="319"/>
            <ac:spMk id="2" creationId="{BAC69038-15BD-8B32-35D5-7F55020E8942}"/>
          </ac:spMkLst>
        </pc:spChg>
        <pc:spChg chg="mod">
          <ac:chgData name="J MOORE (Llandeilo Primary School)" userId="b91ee110-45d1-41b3-b0f3-2dafba4c86e0" providerId="ADAL" clId="{40D635F9-6243-46B9-8593-23DF888BED0D}" dt="2025-11-12T23:28:19.251" v="12914" actId="27636"/>
          <ac:spMkLst>
            <pc:docMk/>
            <pc:sldMk cId="1124824219" sldId="319"/>
            <ac:spMk id="3" creationId="{B0C409CC-1BD2-0878-CC1F-4EB50692ADE0}"/>
          </ac:spMkLst>
        </pc:spChg>
        <pc:spChg chg="del">
          <ac:chgData name="J MOORE (Llandeilo Primary School)" userId="b91ee110-45d1-41b3-b0f3-2dafba4c86e0" providerId="ADAL" clId="{40D635F9-6243-46B9-8593-23DF888BED0D}" dt="2025-11-12T16:41:30.668" v="5523" actId="478"/>
          <ac:spMkLst>
            <pc:docMk/>
            <pc:sldMk cId="1124824219" sldId="319"/>
            <ac:spMk id="5" creationId="{933A486D-01EB-1917-5231-01E37471FA2F}"/>
          </ac:spMkLst>
        </pc:spChg>
        <pc:spChg chg="add mod">
          <ac:chgData name="J MOORE (Llandeilo Primary School)" userId="b91ee110-45d1-41b3-b0f3-2dafba4c86e0" providerId="ADAL" clId="{40D635F9-6243-46B9-8593-23DF888BED0D}" dt="2025-11-12T16:41:41.103" v="5526" actId="14100"/>
          <ac:spMkLst>
            <pc:docMk/>
            <pc:sldMk cId="1124824219" sldId="319"/>
            <ac:spMk id="6" creationId="{F63D159A-395F-EFB7-85A4-F11D50D9055B}"/>
          </ac:spMkLst>
        </pc:spChg>
      </pc:sldChg>
      <pc:sldChg chg="addSp delSp modSp add mod">
        <pc:chgData name="J MOORE (Llandeilo Primary School)" userId="b91ee110-45d1-41b3-b0f3-2dafba4c86e0" providerId="ADAL" clId="{40D635F9-6243-46B9-8593-23DF888BED0D}" dt="2025-11-12T23:28:51.683" v="12916" actId="313"/>
        <pc:sldMkLst>
          <pc:docMk/>
          <pc:sldMk cId="3063782609" sldId="320"/>
        </pc:sldMkLst>
        <pc:spChg chg="mod">
          <ac:chgData name="J MOORE (Llandeilo Primary School)" userId="b91ee110-45d1-41b3-b0f3-2dafba4c86e0" providerId="ADAL" clId="{40D635F9-6243-46B9-8593-23DF888BED0D}" dt="2025-11-12T16:53:01.650" v="5975" actId="1076"/>
          <ac:spMkLst>
            <pc:docMk/>
            <pc:sldMk cId="3063782609" sldId="320"/>
            <ac:spMk id="2" creationId="{F4F20EC9-F603-858F-084F-520ACC867A46}"/>
          </ac:spMkLst>
        </pc:spChg>
        <pc:spChg chg="mod">
          <ac:chgData name="J MOORE (Llandeilo Primary School)" userId="b91ee110-45d1-41b3-b0f3-2dafba4c86e0" providerId="ADAL" clId="{40D635F9-6243-46B9-8593-23DF888BED0D}" dt="2025-11-12T23:28:51.683" v="12916" actId="313"/>
          <ac:spMkLst>
            <pc:docMk/>
            <pc:sldMk cId="3063782609" sldId="320"/>
            <ac:spMk id="3" creationId="{AE5BA81F-AEB5-4D51-3F69-C7D83F814E7E}"/>
          </ac:spMkLst>
        </pc:spChg>
        <pc:spChg chg="add mod">
          <ac:chgData name="J MOORE (Llandeilo Primary School)" userId="b91ee110-45d1-41b3-b0f3-2dafba4c86e0" providerId="ADAL" clId="{40D635F9-6243-46B9-8593-23DF888BED0D}" dt="2025-11-12T23:00:35.135" v="12680" actId="20577"/>
          <ac:spMkLst>
            <pc:docMk/>
            <pc:sldMk cId="3063782609" sldId="320"/>
            <ac:spMk id="9" creationId="{6853AE2C-3FE9-66C1-39E2-4FED2D1106A0}"/>
          </ac:spMkLst>
        </pc:spChg>
        <pc:spChg chg="add del">
          <ac:chgData name="J MOORE (Llandeilo Primary School)" userId="b91ee110-45d1-41b3-b0f3-2dafba4c86e0" providerId="ADAL" clId="{40D635F9-6243-46B9-8593-23DF888BED0D}" dt="2025-11-12T17:58:05.224" v="7073" actId="22"/>
          <ac:spMkLst>
            <pc:docMk/>
            <pc:sldMk cId="3063782609" sldId="320"/>
            <ac:spMk id="11" creationId="{BE23D0A5-5B42-6296-9159-CFB608FD4A1B}"/>
          </ac:spMkLst>
        </pc:spChg>
        <pc:picChg chg="add mod">
          <ac:chgData name="J MOORE (Llandeilo Primary School)" userId="b91ee110-45d1-41b3-b0f3-2dafba4c86e0" providerId="ADAL" clId="{40D635F9-6243-46B9-8593-23DF888BED0D}" dt="2025-11-12T17:55:13.875" v="7043" actId="1076"/>
          <ac:picMkLst>
            <pc:docMk/>
            <pc:sldMk cId="3063782609" sldId="320"/>
            <ac:picMk id="5" creationId="{4066ABC3-6360-9723-592B-2B7ED6A14D4E}"/>
          </ac:picMkLst>
        </pc:picChg>
        <pc:picChg chg="add mod">
          <ac:chgData name="J MOORE (Llandeilo Primary School)" userId="b91ee110-45d1-41b3-b0f3-2dafba4c86e0" providerId="ADAL" clId="{40D635F9-6243-46B9-8593-23DF888BED0D}" dt="2025-11-12T17:55:16.203" v="7044" actId="1076"/>
          <ac:picMkLst>
            <pc:docMk/>
            <pc:sldMk cId="3063782609" sldId="320"/>
            <ac:picMk id="7" creationId="{F419AC5B-B7B0-D8F4-E237-6CF11E9946DC}"/>
          </ac:picMkLst>
        </pc:picChg>
        <pc:picChg chg="add del mod">
          <ac:chgData name="J MOORE (Llandeilo Primary School)" userId="b91ee110-45d1-41b3-b0f3-2dafba4c86e0" providerId="ADAL" clId="{40D635F9-6243-46B9-8593-23DF888BED0D}" dt="2025-11-12T17:01:37.407" v="6131" actId="478"/>
          <ac:picMkLst>
            <pc:docMk/>
            <pc:sldMk cId="3063782609" sldId="320"/>
            <ac:picMk id="8" creationId="{1BE97BCF-A669-D287-7343-423589EF8214}"/>
          </ac:picMkLst>
        </pc:picChg>
      </pc:sldChg>
      <pc:sldChg chg="addSp modSp add mod modTransition modAnim">
        <pc:chgData name="J MOORE (Llandeilo Primary School)" userId="b91ee110-45d1-41b3-b0f3-2dafba4c86e0" providerId="ADAL" clId="{40D635F9-6243-46B9-8593-23DF888BED0D}" dt="2025-11-12T18:09:25.447" v="7419" actId="20577"/>
        <pc:sldMkLst>
          <pc:docMk/>
          <pc:sldMk cId="0" sldId="321"/>
        </pc:sldMkLst>
        <pc:spChg chg="add mod">
          <ac:chgData name="J MOORE (Llandeilo Primary School)" userId="b91ee110-45d1-41b3-b0f3-2dafba4c86e0" providerId="ADAL" clId="{40D635F9-6243-46B9-8593-23DF888BED0D}" dt="2025-11-12T17:12:10.203" v="6351" actId="20577"/>
          <ac:spMkLst>
            <pc:docMk/>
            <pc:sldMk cId="0" sldId="321"/>
            <ac:spMk id="2" creationId="{B67F81C9-CE4F-0370-4028-397F79D25C10}"/>
          </ac:spMkLst>
        </pc:spChg>
        <pc:spChg chg="add mod">
          <ac:chgData name="J MOORE (Llandeilo Primary School)" userId="b91ee110-45d1-41b3-b0f3-2dafba4c86e0" providerId="ADAL" clId="{40D635F9-6243-46B9-8593-23DF888BED0D}" dt="2025-11-12T17:20:20.538" v="6352"/>
          <ac:spMkLst>
            <pc:docMk/>
            <pc:sldMk cId="0" sldId="321"/>
            <ac:spMk id="3" creationId="{474300F2-CE23-D985-5EA7-AAF77247B1E0}"/>
          </ac:spMkLst>
        </pc:spChg>
        <pc:spChg chg="mod">
          <ac:chgData name="J MOORE (Llandeilo Primary School)" userId="b91ee110-45d1-41b3-b0f3-2dafba4c86e0" providerId="ADAL" clId="{40D635F9-6243-46B9-8593-23DF888BED0D}" dt="2025-11-12T18:09:25.447" v="7419" actId="20577"/>
          <ac:spMkLst>
            <pc:docMk/>
            <pc:sldMk cId="0" sldId="321"/>
            <ac:spMk id="149" creationId="{00000000-0000-0000-0000-000000000000}"/>
          </ac:spMkLst>
        </pc:spChg>
        <pc:spChg chg="mod">
          <ac:chgData name="J MOORE (Llandeilo Primary School)" userId="b91ee110-45d1-41b3-b0f3-2dafba4c86e0" providerId="ADAL" clId="{40D635F9-6243-46B9-8593-23DF888BED0D}" dt="2025-11-12T17:11:33.349" v="6334" actId="1076"/>
          <ac:spMkLst>
            <pc:docMk/>
            <pc:sldMk cId="0" sldId="321"/>
            <ac:spMk id="150" creationId="{00000000-0000-0000-0000-000000000000}"/>
          </ac:spMkLst>
        </pc:spChg>
        <pc:spChg chg="mod">
          <ac:chgData name="J MOORE (Llandeilo Primary School)" userId="b91ee110-45d1-41b3-b0f3-2dafba4c86e0" providerId="ADAL" clId="{40D635F9-6243-46B9-8593-23DF888BED0D}" dt="2025-11-12T17:11:39.103" v="6335" actId="1076"/>
          <ac:spMkLst>
            <pc:docMk/>
            <pc:sldMk cId="0" sldId="321"/>
            <ac:spMk id="154" creationId="{00000000-0000-0000-0000-000000000000}"/>
          </ac:spMkLst>
        </pc:spChg>
        <pc:spChg chg="mod">
          <ac:chgData name="J MOORE (Llandeilo Primary School)" userId="b91ee110-45d1-41b3-b0f3-2dafba4c86e0" providerId="ADAL" clId="{40D635F9-6243-46B9-8593-23DF888BED0D}" dt="2025-11-12T17:11:39.103" v="6335" actId="1076"/>
          <ac:spMkLst>
            <pc:docMk/>
            <pc:sldMk cId="0" sldId="321"/>
            <ac:spMk id="155" creationId="{00000000-0000-0000-0000-000000000000}"/>
          </ac:spMkLst>
        </pc:spChg>
        <pc:spChg chg="mod">
          <ac:chgData name="J MOORE (Llandeilo Primary School)" userId="b91ee110-45d1-41b3-b0f3-2dafba4c86e0" providerId="ADAL" clId="{40D635F9-6243-46B9-8593-23DF888BED0D}" dt="2025-11-12T17:11:39.103" v="6335" actId="1076"/>
          <ac:spMkLst>
            <pc:docMk/>
            <pc:sldMk cId="0" sldId="321"/>
            <ac:spMk id="156" creationId="{00000000-0000-0000-0000-000000000000}"/>
          </ac:spMkLst>
        </pc:spChg>
        <pc:spChg chg="mod">
          <ac:chgData name="J MOORE (Llandeilo Primary School)" userId="b91ee110-45d1-41b3-b0f3-2dafba4c86e0" providerId="ADAL" clId="{40D635F9-6243-46B9-8593-23DF888BED0D}" dt="2025-11-12T17:11:39.103" v="6335" actId="1076"/>
          <ac:spMkLst>
            <pc:docMk/>
            <pc:sldMk cId="0" sldId="321"/>
            <ac:spMk id="157" creationId="{00000000-0000-0000-0000-000000000000}"/>
          </ac:spMkLst>
        </pc:spChg>
        <pc:spChg chg="mod">
          <ac:chgData name="J MOORE (Llandeilo Primary School)" userId="b91ee110-45d1-41b3-b0f3-2dafba4c86e0" providerId="ADAL" clId="{40D635F9-6243-46B9-8593-23DF888BED0D}" dt="2025-11-12T17:11:39.103" v="6335" actId="1076"/>
          <ac:spMkLst>
            <pc:docMk/>
            <pc:sldMk cId="0" sldId="321"/>
            <ac:spMk id="158" creationId="{00000000-0000-0000-0000-000000000000}"/>
          </ac:spMkLst>
        </pc:spChg>
        <pc:spChg chg="mod">
          <ac:chgData name="J MOORE (Llandeilo Primary School)" userId="b91ee110-45d1-41b3-b0f3-2dafba4c86e0" providerId="ADAL" clId="{40D635F9-6243-46B9-8593-23DF888BED0D}" dt="2025-11-12T17:11:44.997" v="6336" actId="1076"/>
          <ac:spMkLst>
            <pc:docMk/>
            <pc:sldMk cId="0" sldId="321"/>
            <ac:spMk id="159" creationId="{00000000-0000-0000-0000-000000000000}"/>
          </ac:spMkLst>
        </pc:spChg>
        <pc:picChg chg="mod">
          <ac:chgData name="J MOORE (Llandeilo Primary School)" userId="b91ee110-45d1-41b3-b0f3-2dafba4c86e0" providerId="ADAL" clId="{40D635F9-6243-46B9-8593-23DF888BED0D}" dt="2025-11-12T17:11:39.103" v="6335" actId="1076"/>
          <ac:picMkLst>
            <pc:docMk/>
            <pc:sldMk cId="0" sldId="321"/>
            <ac:picMk id="148" creationId="{00000000-0000-0000-0000-000000000000}"/>
          </ac:picMkLst>
        </pc:picChg>
        <pc:picChg chg="mod">
          <ac:chgData name="J MOORE (Llandeilo Primary School)" userId="b91ee110-45d1-41b3-b0f3-2dafba4c86e0" providerId="ADAL" clId="{40D635F9-6243-46B9-8593-23DF888BED0D}" dt="2025-11-12T17:08:02.086" v="6227" actId="1076"/>
          <ac:picMkLst>
            <pc:docMk/>
            <pc:sldMk cId="0" sldId="321"/>
            <ac:picMk id="151" creationId="{00000000-0000-0000-0000-000000000000}"/>
          </ac:picMkLst>
        </pc:picChg>
        <pc:picChg chg="mod">
          <ac:chgData name="J MOORE (Llandeilo Primary School)" userId="b91ee110-45d1-41b3-b0f3-2dafba4c86e0" providerId="ADAL" clId="{40D635F9-6243-46B9-8593-23DF888BED0D}" dt="2025-11-12T17:11:47.738" v="6337" actId="1076"/>
          <ac:picMkLst>
            <pc:docMk/>
            <pc:sldMk cId="0" sldId="321"/>
            <ac:picMk id="152" creationId="{00000000-0000-0000-0000-000000000000}"/>
          </ac:picMkLst>
        </pc:picChg>
        <pc:picChg chg="mod">
          <ac:chgData name="J MOORE (Llandeilo Primary School)" userId="b91ee110-45d1-41b3-b0f3-2dafba4c86e0" providerId="ADAL" clId="{40D635F9-6243-46B9-8593-23DF888BED0D}" dt="2025-11-12T17:08:04.117" v="6228" actId="1076"/>
          <ac:picMkLst>
            <pc:docMk/>
            <pc:sldMk cId="0" sldId="321"/>
            <ac:picMk id="153" creationId="{00000000-0000-0000-0000-000000000000}"/>
          </ac:picMkLst>
        </pc:picChg>
      </pc:sldChg>
      <pc:sldChg chg="add del modTransition">
        <pc:chgData name="J MOORE (Llandeilo Primary School)" userId="b91ee110-45d1-41b3-b0f3-2dafba4c86e0" providerId="ADAL" clId="{40D635F9-6243-46B9-8593-23DF888BED0D}" dt="2025-11-12T17:08:44.711" v="6240" actId="47"/>
        <pc:sldMkLst>
          <pc:docMk/>
          <pc:sldMk cId="0" sldId="322"/>
        </pc:sldMkLst>
      </pc:sldChg>
      <pc:sldChg chg="addSp delSp modSp add mod ord">
        <pc:chgData name="J MOORE (Llandeilo Primary School)" userId="b91ee110-45d1-41b3-b0f3-2dafba4c86e0" providerId="ADAL" clId="{40D635F9-6243-46B9-8593-23DF888BED0D}" dt="2025-11-12T23:25:20.282" v="12863" actId="207"/>
        <pc:sldMkLst>
          <pc:docMk/>
          <pc:sldMk cId="839550192" sldId="322"/>
        </pc:sldMkLst>
        <pc:spChg chg="mod">
          <ac:chgData name="J MOORE (Llandeilo Primary School)" userId="b91ee110-45d1-41b3-b0f3-2dafba4c86e0" providerId="ADAL" clId="{40D635F9-6243-46B9-8593-23DF888BED0D}" dt="2025-11-12T19:10:14.931" v="8309" actId="13926"/>
          <ac:spMkLst>
            <pc:docMk/>
            <pc:sldMk cId="839550192" sldId="322"/>
            <ac:spMk id="2" creationId="{D4F9C283-451D-1CF8-E58D-9456CFEE2B6B}"/>
          </ac:spMkLst>
        </pc:spChg>
        <pc:spChg chg="add mod">
          <ac:chgData name="J MOORE (Llandeilo Primary School)" userId="b91ee110-45d1-41b3-b0f3-2dafba4c86e0" providerId="ADAL" clId="{40D635F9-6243-46B9-8593-23DF888BED0D}" dt="2025-11-12T19:10:08.666" v="8308"/>
          <ac:spMkLst>
            <pc:docMk/>
            <pc:sldMk cId="839550192" sldId="322"/>
            <ac:spMk id="3" creationId="{C582C889-53CA-0781-426F-B0395F8160A5}"/>
          </ac:spMkLst>
        </pc:spChg>
        <pc:spChg chg="add mod">
          <ac:chgData name="J MOORE (Llandeilo Primary School)" userId="b91ee110-45d1-41b3-b0f3-2dafba4c86e0" providerId="ADAL" clId="{40D635F9-6243-46B9-8593-23DF888BED0D}" dt="2025-11-12T23:25:20.282" v="12863" actId="207"/>
          <ac:spMkLst>
            <pc:docMk/>
            <pc:sldMk cId="839550192" sldId="322"/>
            <ac:spMk id="4" creationId="{9A62EFEB-D83A-2840-98C4-89ECBCCB5517}"/>
          </ac:spMkLst>
        </pc:spChg>
        <pc:spChg chg="del">
          <ac:chgData name="J MOORE (Llandeilo Primary School)" userId="b91ee110-45d1-41b3-b0f3-2dafba4c86e0" providerId="ADAL" clId="{40D635F9-6243-46B9-8593-23DF888BED0D}" dt="2025-11-12T19:10:07.530" v="8307" actId="478"/>
          <ac:spMkLst>
            <pc:docMk/>
            <pc:sldMk cId="839550192" sldId="322"/>
            <ac:spMk id="7" creationId="{22188020-E9DF-67FF-080F-EECF983FF77F}"/>
          </ac:spMkLst>
        </pc:spChg>
        <pc:spChg chg="mod">
          <ac:chgData name="J MOORE (Llandeilo Primary School)" userId="b91ee110-45d1-41b3-b0f3-2dafba4c86e0" providerId="ADAL" clId="{40D635F9-6243-46B9-8593-23DF888BED0D}" dt="2025-11-12T23:15:43.704" v="12774" actId="1076"/>
          <ac:spMkLst>
            <pc:docMk/>
            <pc:sldMk cId="839550192" sldId="322"/>
            <ac:spMk id="10" creationId="{8D1C174F-67F1-D6CE-6F94-20F0CCF95C28}"/>
          </ac:spMkLst>
        </pc:spChg>
        <pc:spChg chg="del">
          <ac:chgData name="J MOORE (Llandeilo Primary School)" userId="b91ee110-45d1-41b3-b0f3-2dafba4c86e0" providerId="ADAL" clId="{40D635F9-6243-46B9-8593-23DF888BED0D}" dt="2025-11-12T19:10:21.440" v="8311" actId="478"/>
          <ac:spMkLst>
            <pc:docMk/>
            <pc:sldMk cId="839550192" sldId="322"/>
            <ac:spMk id="11" creationId="{551E5CAE-EA63-9760-11B9-0E297E836F18}"/>
          </ac:spMkLst>
        </pc:spChg>
        <pc:spChg chg="del">
          <ac:chgData name="J MOORE (Llandeilo Primary School)" userId="b91ee110-45d1-41b3-b0f3-2dafba4c86e0" providerId="ADAL" clId="{40D635F9-6243-46B9-8593-23DF888BED0D}" dt="2025-11-12T19:10:18.635" v="8310" actId="478"/>
          <ac:spMkLst>
            <pc:docMk/>
            <pc:sldMk cId="839550192" sldId="322"/>
            <ac:spMk id="12" creationId="{1539DBF5-81A6-AF51-327C-2D82D05B5721}"/>
          </ac:spMkLst>
        </pc:spChg>
        <pc:spChg chg="add mod">
          <ac:chgData name="J MOORE (Llandeilo Primary School)" userId="b91ee110-45d1-41b3-b0f3-2dafba4c86e0" providerId="ADAL" clId="{40D635F9-6243-46B9-8593-23DF888BED0D}" dt="2025-11-12T23:11:54.349" v="12734" actId="1076"/>
          <ac:spMkLst>
            <pc:docMk/>
            <pc:sldMk cId="839550192" sldId="322"/>
            <ac:spMk id="18" creationId="{B6522441-44DE-3425-A645-9D91B3B71E16}"/>
          </ac:spMkLst>
        </pc:spChg>
        <pc:spChg chg="add mod">
          <ac:chgData name="J MOORE (Llandeilo Primary School)" userId="b91ee110-45d1-41b3-b0f3-2dafba4c86e0" providerId="ADAL" clId="{40D635F9-6243-46B9-8593-23DF888BED0D}" dt="2025-11-12T23:11:54.349" v="12734" actId="1076"/>
          <ac:spMkLst>
            <pc:docMk/>
            <pc:sldMk cId="839550192" sldId="322"/>
            <ac:spMk id="19" creationId="{E1151220-988C-3585-AC45-8C910AE02939}"/>
          </ac:spMkLst>
        </pc:spChg>
        <pc:spChg chg="add mod">
          <ac:chgData name="J MOORE (Llandeilo Primary School)" userId="b91ee110-45d1-41b3-b0f3-2dafba4c86e0" providerId="ADAL" clId="{40D635F9-6243-46B9-8593-23DF888BED0D}" dt="2025-11-12T23:11:54.349" v="12734" actId="1076"/>
          <ac:spMkLst>
            <pc:docMk/>
            <pc:sldMk cId="839550192" sldId="322"/>
            <ac:spMk id="20" creationId="{DC81E199-AF84-5DC2-D632-F3B794C1A9D7}"/>
          </ac:spMkLst>
        </pc:spChg>
        <pc:spChg chg="add mod">
          <ac:chgData name="J MOORE (Llandeilo Primary School)" userId="b91ee110-45d1-41b3-b0f3-2dafba4c86e0" providerId="ADAL" clId="{40D635F9-6243-46B9-8593-23DF888BED0D}" dt="2025-11-12T23:11:54.349" v="12734" actId="1076"/>
          <ac:spMkLst>
            <pc:docMk/>
            <pc:sldMk cId="839550192" sldId="322"/>
            <ac:spMk id="21" creationId="{7E4CDFFE-EDE7-40C0-4599-09AAD61E659C}"/>
          </ac:spMkLst>
        </pc:spChg>
        <pc:spChg chg="add del mod">
          <ac:chgData name="J MOORE (Llandeilo Primary School)" userId="b91ee110-45d1-41b3-b0f3-2dafba4c86e0" providerId="ADAL" clId="{40D635F9-6243-46B9-8593-23DF888BED0D}" dt="2025-11-12T23:11:59.495" v="12735" actId="478"/>
          <ac:spMkLst>
            <pc:docMk/>
            <pc:sldMk cId="839550192" sldId="322"/>
            <ac:spMk id="22" creationId="{9EC5A061-20FE-7EC2-7214-944C096BEC7C}"/>
          </ac:spMkLst>
        </pc:spChg>
        <pc:spChg chg="add mod">
          <ac:chgData name="J MOORE (Llandeilo Primary School)" userId="b91ee110-45d1-41b3-b0f3-2dafba4c86e0" providerId="ADAL" clId="{40D635F9-6243-46B9-8593-23DF888BED0D}" dt="2025-11-12T23:13:42.831" v="12760" actId="1076"/>
          <ac:spMkLst>
            <pc:docMk/>
            <pc:sldMk cId="839550192" sldId="322"/>
            <ac:spMk id="26" creationId="{914E492B-DD29-0E7E-47E2-4BA4713FF301}"/>
          </ac:spMkLst>
        </pc:spChg>
        <pc:spChg chg="add del mod">
          <ac:chgData name="J MOORE (Llandeilo Primary School)" userId="b91ee110-45d1-41b3-b0f3-2dafba4c86e0" providerId="ADAL" clId="{40D635F9-6243-46B9-8593-23DF888BED0D}" dt="2025-11-12T23:15:13.149" v="12768" actId="478"/>
          <ac:spMkLst>
            <pc:docMk/>
            <pc:sldMk cId="839550192" sldId="322"/>
            <ac:spMk id="29" creationId="{4514A947-F6B0-5C3F-3407-0AD5A08D4AC2}"/>
          </ac:spMkLst>
        </pc:spChg>
        <pc:picChg chg="add mod">
          <ac:chgData name="J MOORE (Llandeilo Primary School)" userId="b91ee110-45d1-41b3-b0f3-2dafba4c86e0" providerId="ADAL" clId="{40D635F9-6243-46B9-8593-23DF888BED0D}" dt="2025-11-12T23:11:54.349" v="12734" actId="1076"/>
          <ac:picMkLst>
            <pc:docMk/>
            <pc:sldMk cId="839550192" sldId="322"/>
            <ac:picMk id="5" creationId="{89A373D5-9DFB-C483-ED46-05D61F0E4BFC}"/>
          </ac:picMkLst>
        </pc:picChg>
        <pc:picChg chg="add mod">
          <ac:chgData name="J MOORE (Llandeilo Primary School)" userId="b91ee110-45d1-41b3-b0f3-2dafba4c86e0" providerId="ADAL" clId="{40D635F9-6243-46B9-8593-23DF888BED0D}" dt="2025-11-12T23:11:54.349" v="12734" actId="1076"/>
          <ac:picMkLst>
            <pc:docMk/>
            <pc:sldMk cId="839550192" sldId="322"/>
            <ac:picMk id="9" creationId="{31E11C58-AC94-9F5C-88F2-8D8C3B6C574A}"/>
          </ac:picMkLst>
        </pc:picChg>
        <pc:picChg chg="add mod">
          <ac:chgData name="J MOORE (Llandeilo Primary School)" userId="b91ee110-45d1-41b3-b0f3-2dafba4c86e0" providerId="ADAL" clId="{40D635F9-6243-46B9-8593-23DF888BED0D}" dt="2025-11-12T23:11:54.349" v="12734" actId="1076"/>
          <ac:picMkLst>
            <pc:docMk/>
            <pc:sldMk cId="839550192" sldId="322"/>
            <ac:picMk id="13" creationId="{B00156F3-B943-05FD-0C05-6AE291E6C017}"/>
          </ac:picMkLst>
        </pc:picChg>
        <pc:picChg chg="add mod">
          <ac:chgData name="J MOORE (Llandeilo Primary School)" userId="b91ee110-45d1-41b3-b0f3-2dafba4c86e0" providerId="ADAL" clId="{40D635F9-6243-46B9-8593-23DF888BED0D}" dt="2025-11-12T23:11:54.349" v="12734" actId="1076"/>
          <ac:picMkLst>
            <pc:docMk/>
            <pc:sldMk cId="839550192" sldId="322"/>
            <ac:picMk id="14" creationId="{A60A7242-3194-F02B-A799-7B0C4605C691}"/>
          </ac:picMkLst>
        </pc:picChg>
        <pc:picChg chg="add mod">
          <ac:chgData name="J MOORE (Llandeilo Primary School)" userId="b91ee110-45d1-41b3-b0f3-2dafba4c86e0" providerId="ADAL" clId="{40D635F9-6243-46B9-8593-23DF888BED0D}" dt="2025-11-12T23:13:12.999" v="12749" actId="1076"/>
          <ac:picMkLst>
            <pc:docMk/>
            <pc:sldMk cId="839550192" sldId="322"/>
            <ac:picMk id="24" creationId="{EC10BF0F-528D-5241-F824-3F9A88B36EAA}"/>
          </ac:picMkLst>
        </pc:picChg>
        <pc:picChg chg="add mod ord">
          <ac:chgData name="J MOORE (Llandeilo Primary School)" userId="b91ee110-45d1-41b3-b0f3-2dafba4c86e0" providerId="ADAL" clId="{40D635F9-6243-46B9-8593-23DF888BED0D}" dt="2025-11-12T23:15:37.268" v="12773" actId="167"/>
          <ac:picMkLst>
            <pc:docMk/>
            <pc:sldMk cId="839550192" sldId="322"/>
            <ac:picMk id="28" creationId="{B494D9AA-A6A5-7EAE-B4A0-E8F7946EDA50}"/>
          </ac:picMkLst>
        </pc:picChg>
      </pc:sldChg>
      <pc:sldChg chg="addSp delSp modSp add mod ord">
        <pc:chgData name="J MOORE (Llandeilo Primary School)" userId="b91ee110-45d1-41b3-b0f3-2dafba4c86e0" providerId="ADAL" clId="{40D635F9-6243-46B9-8593-23DF888BED0D}" dt="2025-11-12T22:35:02.597" v="12408" actId="1076"/>
        <pc:sldMkLst>
          <pc:docMk/>
          <pc:sldMk cId="11460701" sldId="323"/>
        </pc:sldMkLst>
        <pc:spChg chg="mod">
          <ac:chgData name="J MOORE (Llandeilo Primary School)" userId="b91ee110-45d1-41b3-b0f3-2dafba4c86e0" providerId="ADAL" clId="{40D635F9-6243-46B9-8593-23DF888BED0D}" dt="2025-11-12T22:26:32.492" v="12316" actId="20577"/>
          <ac:spMkLst>
            <pc:docMk/>
            <pc:sldMk cId="11460701" sldId="323"/>
            <ac:spMk id="2" creationId="{F9E1BD85-C3F5-F916-0E0C-D47AE55659BA}"/>
          </ac:spMkLst>
        </pc:spChg>
        <pc:spChg chg="del">
          <ac:chgData name="J MOORE (Llandeilo Primary School)" userId="b91ee110-45d1-41b3-b0f3-2dafba4c86e0" providerId="ADAL" clId="{40D635F9-6243-46B9-8593-23DF888BED0D}" dt="2025-11-12T19:16:43.507" v="8373" actId="478"/>
          <ac:spMkLst>
            <pc:docMk/>
            <pc:sldMk cId="11460701" sldId="323"/>
            <ac:spMk id="3" creationId="{9E20DF20-6B40-C4A4-1445-A71654CEC0D0}"/>
          </ac:spMkLst>
        </pc:spChg>
        <pc:spChg chg="add mod">
          <ac:chgData name="J MOORE (Llandeilo Primary School)" userId="b91ee110-45d1-41b3-b0f3-2dafba4c86e0" providerId="ADAL" clId="{40D635F9-6243-46B9-8593-23DF888BED0D}" dt="2025-11-12T19:16:44.750" v="8374"/>
          <ac:spMkLst>
            <pc:docMk/>
            <pc:sldMk cId="11460701" sldId="323"/>
            <ac:spMk id="4" creationId="{FF9041BD-7B7C-D4DE-35CC-6FBDB1BFC801}"/>
          </ac:spMkLst>
        </pc:spChg>
        <pc:spChg chg="del mod">
          <ac:chgData name="J MOORE (Llandeilo Primary School)" userId="b91ee110-45d1-41b3-b0f3-2dafba4c86e0" providerId="ADAL" clId="{40D635F9-6243-46B9-8593-23DF888BED0D}" dt="2025-11-12T19:40:48.194" v="8475" actId="478"/>
          <ac:spMkLst>
            <pc:docMk/>
            <pc:sldMk cId="11460701" sldId="323"/>
            <ac:spMk id="10" creationId="{7F8CCB4C-76E1-1DF6-967C-135D5C6406EB}"/>
          </ac:spMkLst>
        </pc:spChg>
        <pc:spChg chg="add del mod">
          <ac:chgData name="J MOORE (Llandeilo Primary School)" userId="b91ee110-45d1-41b3-b0f3-2dafba4c86e0" providerId="ADAL" clId="{40D635F9-6243-46B9-8593-23DF888BED0D}" dt="2025-11-12T19:37:44.118" v="8431" actId="478"/>
          <ac:spMkLst>
            <pc:docMk/>
            <pc:sldMk cId="11460701" sldId="323"/>
            <ac:spMk id="14" creationId="{14D35321-EB27-B4CE-FA61-2602DC623736}"/>
          </ac:spMkLst>
        </pc:spChg>
        <pc:spChg chg="add del mod">
          <ac:chgData name="J MOORE (Llandeilo Primary School)" userId="b91ee110-45d1-41b3-b0f3-2dafba4c86e0" providerId="ADAL" clId="{40D635F9-6243-46B9-8593-23DF888BED0D}" dt="2025-11-12T22:34:06.703" v="12380" actId="478"/>
          <ac:spMkLst>
            <pc:docMk/>
            <pc:sldMk cId="11460701" sldId="323"/>
            <ac:spMk id="16" creationId="{7F4BA998-1127-0297-223E-BCA9111BB14A}"/>
          </ac:spMkLst>
        </pc:spChg>
        <pc:spChg chg="add mod">
          <ac:chgData name="J MOORE (Llandeilo Primary School)" userId="b91ee110-45d1-41b3-b0f3-2dafba4c86e0" providerId="ADAL" clId="{40D635F9-6243-46B9-8593-23DF888BED0D}" dt="2025-11-12T22:34:48.289" v="12405" actId="1076"/>
          <ac:spMkLst>
            <pc:docMk/>
            <pc:sldMk cId="11460701" sldId="323"/>
            <ac:spMk id="18" creationId="{57BDBF8E-449A-BE55-F0D3-BC52CF95D576}"/>
          </ac:spMkLst>
        </pc:spChg>
        <pc:spChg chg="add del mod">
          <ac:chgData name="J MOORE (Llandeilo Primary School)" userId="b91ee110-45d1-41b3-b0f3-2dafba4c86e0" providerId="ADAL" clId="{40D635F9-6243-46B9-8593-23DF888BED0D}" dt="2025-11-12T22:34:15.067" v="12383" actId="478"/>
          <ac:spMkLst>
            <pc:docMk/>
            <pc:sldMk cId="11460701" sldId="323"/>
            <ac:spMk id="20" creationId="{921866DD-120D-0219-B897-F22568506366}"/>
          </ac:spMkLst>
        </pc:spChg>
        <pc:spChg chg="add del mod">
          <ac:chgData name="J MOORE (Llandeilo Primary School)" userId="b91ee110-45d1-41b3-b0f3-2dafba4c86e0" providerId="ADAL" clId="{40D635F9-6243-46B9-8593-23DF888BED0D}" dt="2025-11-12T22:34:06.703" v="12380" actId="478"/>
          <ac:spMkLst>
            <pc:docMk/>
            <pc:sldMk cId="11460701" sldId="323"/>
            <ac:spMk id="22" creationId="{EEF58096-61F0-B1F2-206D-C86BD4DF3C55}"/>
          </ac:spMkLst>
        </pc:spChg>
        <pc:spChg chg="add del mod">
          <ac:chgData name="J MOORE (Llandeilo Primary School)" userId="b91ee110-45d1-41b3-b0f3-2dafba4c86e0" providerId="ADAL" clId="{40D635F9-6243-46B9-8593-23DF888BED0D}" dt="2025-11-12T22:34:18.543" v="12384" actId="478"/>
          <ac:spMkLst>
            <pc:docMk/>
            <pc:sldMk cId="11460701" sldId="323"/>
            <ac:spMk id="24" creationId="{F387F0DA-DB73-19EC-0953-7170EC6409F1}"/>
          </ac:spMkLst>
        </pc:spChg>
        <pc:spChg chg="add del mod">
          <ac:chgData name="J MOORE (Llandeilo Primary School)" userId="b91ee110-45d1-41b3-b0f3-2dafba4c86e0" providerId="ADAL" clId="{40D635F9-6243-46B9-8593-23DF888BED0D}" dt="2025-11-12T22:34:06.703" v="12380" actId="478"/>
          <ac:spMkLst>
            <pc:docMk/>
            <pc:sldMk cId="11460701" sldId="323"/>
            <ac:spMk id="28" creationId="{CD35EDB9-0054-FC65-5A4A-11FA4E27AD3F}"/>
          </ac:spMkLst>
        </pc:spChg>
        <pc:spChg chg="add del mod">
          <ac:chgData name="J MOORE (Llandeilo Primary School)" userId="b91ee110-45d1-41b3-b0f3-2dafba4c86e0" providerId="ADAL" clId="{40D635F9-6243-46B9-8593-23DF888BED0D}" dt="2025-11-12T21:56:53.854" v="12157" actId="478"/>
          <ac:spMkLst>
            <pc:docMk/>
            <pc:sldMk cId="11460701" sldId="323"/>
            <ac:spMk id="29" creationId="{C40AE9C6-3464-E809-281E-0D768329C829}"/>
          </ac:spMkLst>
        </pc:spChg>
        <pc:spChg chg="add del mod">
          <ac:chgData name="J MOORE (Llandeilo Primary School)" userId="b91ee110-45d1-41b3-b0f3-2dafba4c86e0" providerId="ADAL" clId="{40D635F9-6243-46B9-8593-23DF888BED0D}" dt="2025-11-12T21:57:08.880" v="12159" actId="478"/>
          <ac:spMkLst>
            <pc:docMk/>
            <pc:sldMk cId="11460701" sldId="323"/>
            <ac:spMk id="30" creationId="{8F10D835-9952-8642-DFF0-471346DD2CAB}"/>
          </ac:spMkLst>
        </pc:spChg>
        <pc:spChg chg="add del mod">
          <ac:chgData name="J MOORE (Llandeilo Primary School)" userId="b91ee110-45d1-41b3-b0f3-2dafba4c86e0" providerId="ADAL" clId="{40D635F9-6243-46B9-8593-23DF888BED0D}" dt="2025-11-12T22:31:57.693" v="12326" actId="478"/>
          <ac:spMkLst>
            <pc:docMk/>
            <pc:sldMk cId="11460701" sldId="323"/>
            <ac:spMk id="32" creationId="{EEA3E26B-3E49-9294-0D52-8F149D1E344D}"/>
          </ac:spMkLst>
        </pc:spChg>
        <pc:spChg chg="add mod">
          <ac:chgData name="J MOORE (Llandeilo Primary School)" userId="b91ee110-45d1-41b3-b0f3-2dafba4c86e0" providerId="ADAL" clId="{40D635F9-6243-46B9-8593-23DF888BED0D}" dt="2025-11-12T22:32:52.991" v="12373" actId="1076"/>
          <ac:spMkLst>
            <pc:docMk/>
            <pc:sldMk cId="11460701" sldId="323"/>
            <ac:spMk id="34" creationId="{B046A43D-A284-CB16-8059-74E5D538C38C}"/>
          </ac:spMkLst>
        </pc:spChg>
        <pc:spChg chg="add del mod">
          <ac:chgData name="J MOORE (Llandeilo Primary School)" userId="b91ee110-45d1-41b3-b0f3-2dafba4c86e0" providerId="ADAL" clId="{40D635F9-6243-46B9-8593-23DF888BED0D}" dt="2025-11-12T22:03:17.909" v="12230" actId="478"/>
          <ac:spMkLst>
            <pc:docMk/>
            <pc:sldMk cId="11460701" sldId="323"/>
            <ac:spMk id="45" creationId="{BFECD109-8E89-E0BB-AB82-BD06F0DA61AF}"/>
          </ac:spMkLst>
        </pc:spChg>
        <pc:picChg chg="add del mod">
          <ac:chgData name="J MOORE (Llandeilo Primary School)" userId="b91ee110-45d1-41b3-b0f3-2dafba4c86e0" providerId="ADAL" clId="{40D635F9-6243-46B9-8593-23DF888BED0D}" dt="2025-11-12T22:34:15.067" v="12383" actId="478"/>
          <ac:picMkLst>
            <pc:docMk/>
            <pc:sldMk cId="11460701" sldId="323"/>
            <ac:picMk id="6" creationId="{FEB676BB-BA2F-7BA3-0CF4-EA96F84E1EC4}"/>
          </ac:picMkLst>
        </pc:picChg>
        <pc:picChg chg="add del mod">
          <ac:chgData name="J MOORE (Llandeilo Primary School)" userId="b91ee110-45d1-41b3-b0f3-2dafba4c86e0" providerId="ADAL" clId="{40D635F9-6243-46B9-8593-23DF888BED0D}" dt="2025-11-12T22:34:11.421" v="12382" actId="478"/>
          <ac:picMkLst>
            <pc:docMk/>
            <pc:sldMk cId="11460701" sldId="323"/>
            <ac:picMk id="8" creationId="{1499CD46-1C2C-B5D3-2687-DF4BFF429DC1}"/>
          </ac:picMkLst>
        </pc:picChg>
        <pc:picChg chg="add mod">
          <ac:chgData name="J MOORE (Llandeilo Primary School)" userId="b91ee110-45d1-41b3-b0f3-2dafba4c86e0" providerId="ADAL" clId="{40D635F9-6243-46B9-8593-23DF888BED0D}" dt="2025-11-12T22:35:02.597" v="12408" actId="1076"/>
          <ac:picMkLst>
            <pc:docMk/>
            <pc:sldMk cId="11460701" sldId="323"/>
            <ac:picMk id="11" creationId="{D95706CE-7ACD-9E40-A19E-DC8DDB0F9867}"/>
          </ac:picMkLst>
        </pc:picChg>
        <pc:picChg chg="add del mod modCrop">
          <ac:chgData name="J MOORE (Llandeilo Primary School)" userId="b91ee110-45d1-41b3-b0f3-2dafba4c86e0" providerId="ADAL" clId="{40D635F9-6243-46B9-8593-23DF888BED0D}" dt="2025-11-12T22:34:06.703" v="12380" actId="478"/>
          <ac:picMkLst>
            <pc:docMk/>
            <pc:sldMk cId="11460701" sldId="323"/>
            <ac:picMk id="13" creationId="{C48CE51B-F450-DE72-53AC-497F9B14838E}"/>
          </ac:picMkLst>
        </pc:picChg>
        <pc:picChg chg="add del mod">
          <ac:chgData name="J MOORE (Llandeilo Primary School)" userId="b91ee110-45d1-41b3-b0f3-2dafba4c86e0" providerId="ADAL" clId="{40D635F9-6243-46B9-8593-23DF888BED0D}" dt="2025-11-12T22:34:09.946" v="12381" actId="478"/>
          <ac:picMkLst>
            <pc:docMk/>
            <pc:sldMk cId="11460701" sldId="323"/>
            <ac:picMk id="26" creationId="{01C21536-C355-576A-9C81-BF06FC353400}"/>
          </ac:picMkLst>
        </pc:picChg>
        <pc:picChg chg="add del mod">
          <ac:chgData name="J MOORE (Llandeilo Primary School)" userId="b91ee110-45d1-41b3-b0f3-2dafba4c86e0" providerId="ADAL" clId="{40D635F9-6243-46B9-8593-23DF888BED0D}" dt="2025-11-12T22:32:03.177" v="12327" actId="478"/>
          <ac:picMkLst>
            <pc:docMk/>
            <pc:sldMk cId="11460701" sldId="323"/>
            <ac:picMk id="44" creationId="{5A217908-CAA7-8A45-71A6-3D8709C3B1D6}"/>
          </ac:picMkLst>
        </pc:picChg>
        <pc:picChg chg="add del mod">
          <ac:chgData name="J MOORE (Llandeilo Primary School)" userId="b91ee110-45d1-41b3-b0f3-2dafba4c86e0" providerId="ADAL" clId="{40D635F9-6243-46B9-8593-23DF888BED0D}" dt="2025-11-12T22:32:03.177" v="12327" actId="478"/>
          <ac:picMkLst>
            <pc:docMk/>
            <pc:sldMk cId="11460701" sldId="323"/>
            <ac:picMk id="47" creationId="{692D8EF2-AD80-167F-D6B6-867C694346FC}"/>
          </ac:picMkLst>
        </pc:picChg>
        <pc:picChg chg="add del mod">
          <ac:chgData name="J MOORE (Llandeilo Primary School)" userId="b91ee110-45d1-41b3-b0f3-2dafba4c86e0" providerId="ADAL" clId="{40D635F9-6243-46B9-8593-23DF888BED0D}" dt="2025-11-12T22:32:03.177" v="12327" actId="478"/>
          <ac:picMkLst>
            <pc:docMk/>
            <pc:sldMk cId="11460701" sldId="323"/>
            <ac:picMk id="49" creationId="{291FF40D-DF83-4B9F-3373-CBDCFD458BA1}"/>
          </ac:picMkLst>
        </pc:picChg>
        <pc:cxnChg chg="add del mod">
          <ac:chgData name="J MOORE (Llandeilo Primary School)" userId="b91ee110-45d1-41b3-b0f3-2dafba4c86e0" providerId="ADAL" clId="{40D635F9-6243-46B9-8593-23DF888BED0D}" dt="2025-11-12T22:32:09.328" v="12328" actId="478"/>
          <ac:cxnSpMkLst>
            <pc:docMk/>
            <pc:sldMk cId="11460701" sldId="323"/>
            <ac:cxnSpMk id="35" creationId="{2A59326E-75BF-6EA5-27F3-07DE731E7273}"/>
          </ac:cxnSpMkLst>
        </pc:cxnChg>
        <pc:cxnChg chg="add del mod">
          <ac:chgData name="J MOORE (Llandeilo Primary School)" userId="b91ee110-45d1-41b3-b0f3-2dafba4c86e0" providerId="ADAL" clId="{40D635F9-6243-46B9-8593-23DF888BED0D}" dt="2025-11-12T22:32:09.328" v="12328" actId="478"/>
          <ac:cxnSpMkLst>
            <pc:docMk/>
            <pc:sldMk cId="11460701" sldId="323"/>
            <ac:cxnSpMk id="37" creationId="{1AD465C2-163F-7C8E-B8CD-D45361895D09}"/>
          </ac:cxnSpMkLst>
        </pc:cxnChg>
        <pc:cxnChg chg="add del mod">
          <ac:chgData name="J MOORE (Llandeilo Primary School)" userId="b91ee110-45d1-41b3-b0f3-2dafba4c86e0" providerId="ADAL" clId="{40D635F9-6243-46B9-8593-23DF888BED0D}" dt="2025-11-12T22:32:09.328" v="12328" actId="478"/>
          <ac:cxnSpMkLst>
            <pc:docMk/>
            <pc:sldMk cId="11460701" sldId="323"/>
            <ac:cxnSpMk id="39" creationId="{653B46A0-E2DD-17BC-3423-356828A85114}"/>
          </ac:cxnSpMkLst>
        </pc:cxnChg>
        <pc:cxnChg chg="add del mod">
          <ac:chgData name="J MOORE (Llandeilo Primary School)" userId="b91ee110-45d1-41b3-b0f3-2dafba4c86e0" providerId="ADAL" clId="{40D635F9-6243-46B9-8593-23DF888BED0D}" dt="2025-11-12T22:32:09.328" v="12328" actId="478"/>
          <ac:cxnSpMkLst>
            <pc:docMk/>
            <pc:sldMk cId="11460701" sldId="323"/>
            <ac:cxnSpMk id="41" creationId="{C378E740-30C5-3224-7B7D-752050EA7E75}"/>
          </ac:cxnSpMkLst>
        </pc:cxnChg>
      </pc:sldChg>
      <pc:sldChg chg="addSp modSp add">
        <pc:chgData name="J MOORE (Llandeilo Primary School)" userId="b91ee110-45d1-41b3-b0f3-2dafba4c86e0" providerId="ADAL" clId="{40D635F9-6243-46B9-8593-23DF888BED0D}" dt="2025-11-12T22:18:06.631" v="12272"/>
        <pc:sldMkLst>
          <pc:docMk/>
          <pc:sldMk cId="2026403759" sldId="324"/>
        </pc:sldMkLst>
        <pc:spChg chg="add mod">
          <ac:chgData name="J MOORE (Llandeilo Primary School)" userId="b91ee110-45d1-41b3-b0f3-2dafba4c86e0" providerId="ADAL" clId="{40D635F9-6243-46B9-8593-23DF888BED0D}" dt="2025-11-12T22:18:06.631" v="12272"/>
          <ac:spMkLst>
            <pc:docMk/>
            <pc:sldMk cId="2026403759" sldId="324"/>
            <ac:spMk id="3" creationId="{28B24493-0A0D-5539-D235-75C3269C9A54}"/>
          </ac:spMkLst>
        </pc:spChg>
      </pc:sldChg>
      <pc:sldChg chg="modSp add mod ord">
        <pc:chgData name="J MOORE (Llandeilo Primary School)" userId="b91ee110-45d1-41b3-b0f3-2dafba4c86e0" providerId="ADAL" clId="{40D635F9-6243-46B9-8593-23DF888BED0D}" dt="2025-11-12T23:38:53.247" v="12943" actId="13822"/>
        <pc:sldMkLst>
          <pc:docMk/>
          <pc:sldMk cId="1837292034" sldId="325"/>
        </pc:sldMkLst>
        <pc:spChg chg="mod">
          <ac:chgData name="J MOORE (Llandeilo Primary School)" userId="b91ee110-45d1-41b3-b0f3-2dafba4c86e0" providerId="ADAL" clId="{40D635F9-6243-46B9-8593-23DF888BED0D}" dt="2025-11-12T23:07:25.499" v="12729" actId="20577"/>
          <ac:spMkLst>
            <pc:docMk/>
            <pc:sldMk cId="1837292034" sldId="325"/>
            <ac:spMk id="32" creationId="{FE7F9E87-EC83-52CA-9C80-9AAD241E9798}"/>
          </ac:spMkLst>
        </pc:spChg>
        <pc:spChg chg="mod">
          <ac:chgData name="J MOORE (Llandeilo Primary School)" userId="b91ee110-45d1-41b3-b0f3-2dafba4c86e0" providerId="ADAL" clId="{40D635F9-6243-46B9-8593-23DF888BED0D}" dt="2025-11-12T23:38:53.247" v="12943" actId="13822"/>
          <ac:spMkLst>
            <pc:docMk/>
            <pc:sldMk cId="1837292034" sldId="325"/>
            <ac:spMk id="34" creationId="{4A5AF857-5BAC-DEF1-429B-B9138C19B611}"/>
          </ac:spMkLst>
        </pc:spChg>
      </pc:sldChg>
      <pc:sldChg chg="add del">
        <pc:chgData name="J MOORE (Llandeilo Primary School)" userId="b91ee110-45d1-41b3-b0f3-2dafba4c86e0" providerId="ADAL" clId="{40D635F9-6243-46B9-8593-23DF888BED0D}" dt="2025-11-12T22:17:31.046" v="12263"/>
        <pc:sldMkLst>
          <pc:docMk/>
          <pc:sldMk cId="3572209018" sldId="325"/>
        </pc:sldMkLst>
      </pc:sldChg>
      <pc:sldChg chg="add del">
        <pc:chgData name="J MOORE (Llandeilo Primary School)" userId="b91ee110-45d1-41b3-b0f3-2dafba4c86e0" providerId="ADAL" clId="{40D635F9-6243-46B9-8593-23DF888BED0D}" dt="2025-11-12T22:33:42.157" v="12375" actId="47"/>
        <pc:sldMkLst>
          <pc:docMk/>
          <pc:sldMk cId="584080325" sldId="326"/>
        </pc:sldMkLst>
      </pc:sldChg>
      <pc:sldChg chg="addSp delSp modSp add mod">
        <pc:chgData name="J MOORE (Llandeilo Primary School)" userId="b91ee110-45d1-41b3-b0f3-2dafba4c86e0" providerId="ADAL" clId="{40D635F9-6243-46B9-8593-23DF888BED0D}" dt="2025-11-12T22:39:19.889" v="12440" actId="14100"/>
        <pc:sldMkLst>
          <pc:docMk/>
          <pc:sldMk cId="2686537292" sldId="327"/>
        </pc:sldMkLst>
        <pc:spChg chg="del">
          <ac:chgData name="J MOORE (Llandeilo Primary School)" userId="b91ee110-45d1-41b3-b0f3-2dafba4c86e0" providerId="ADAL" clId="{40D635F9-6243-46B9-8593-23DF888BED0D}" dt="2025-11-12T22:35:51.444" v="12420" actId="478"/>
          <ac:spMkLst>
            <pc:docMk/>
            <pc:sldMk cId="2686537292" sldId="327"/>
            <ac:spMk id="16" creationId="{4A41A0FD-FA7F-2531-D1A3-4D40BC36169C}"/>
          </ac:spMkLst>
        </pc:spChg>
        <pc:spChg chg="del">
          <ac:chgData name="J MOORE (Llandeilo Primary School)" userId="b91ee110-45d1-41b3-b0f3-2dafba4c86e0" providerId="ADAL" clId="{40D635F9-6243-46B9-8593-23DF888BED0D}" dt="2025-11-12T22:35:21.712" v="12409" actId="478"/>
          <ac:spMkLst>
            <pc:docMk/>
            <pc:sldMk cId="2686537292" sldId="327"/>
            <ac:spMk id="18" creationId="{FF5080A3-A970-D80C-CD2C-42BE488813CD}"/>
          </ac:spMkLst>
        </pc:spChg>
        <pc:spChg chg="del">
          <ac:chgData name="J MOORE (Llandeilo Primary School)" userId="b91ee110-45d1-41b3-b0f3-2dafba4c86e0" providerId="ADAL" clId="{40D635F9-6243-46B9-8593-23DF888BED0D}" dt="2025-11-12T22:35:25.531" v="12410" actId="478"/>
          <ac:spMkLst>
            <pc:docMk/>
            <pc:sldMk cId="2686537292" sldId="327"/>
            <ac:spMk id="20" creationId="{9FC6A1A6-DD7F-8F70-3FC7-8C044F110029}"/>
          </ac:spMkLst>
        </pc:spChg>
        <pc:spChg chg="del mod">
          <ac:chgData name="J MOORE (Llandeilo Primary School)" userId="b91ee110-45d1-41b3-b0f3-2dafba4c86e0" providerId="ADAL" clId="{40D635F9-6243-46B9-8593-23DF888BED0D}" dt="2025-11-12T22:35:32.759" v="12413" actId="478"/>
          <ac:spMkLst>
            <pc:docMk/>
            <pc:sldMk cId="2686537292" sldId="327"/>
            <ac:spMk id="22" creationId="{60465D87-9E9D-BE9C-1767-F0F1D8FA4967}"/>
          </ac:spMkLst>
        </pc:spChg>
        <pc:spChg chg="del mod">
          <ac:chgData name="J MOORE (Llandeilo Primary School)" userId="b91ee110-45d1-41b3-b0f3-2dafba4c86e0" providerId="ADAL" clId="{40D635F9-6243-46B9-8593-23DF888BED0D}" dt="2025-11-12T22:35:37.602" v="12415" actId="478"/>
          <ac:spMkLst>
            <pc:docMk/>
            <pc:sldMk cId="2686537292" sldId="327"/>
            <ac:spMk id="24" creationId="{7B6E8CF3-3187-106C-DFD1-8CAE375CE51D}"/>
          </ac:spMkLst>
        </pc:spChg>
        <pc:spChg chg="add del mod">
          <ac:chgData name="J MOORE (Llandeilo Primary School)" userId="b91ee110-45d1-41b3-b0f3-2dafba4c86e0" providerId="ADAL" clId="{40D635F9-6243-46B9-8593-23DF888BED0D}" dt="2025-11-12T22:36:11.440" v="12437" actId="1076"/>
          <ac:spMkLst>
            <pc:docMk/>
            <pc:sldMk cId="2686537292" sldId="327"/>
            <ac:spMk id="28" creationId="{130E87BE-02E5-C973-CBAE-19FD17C70443}"/>
          </ac:spMkLst>
        </pc:spChg>
        <pc:spChg chg="mod">
          <ac:chgData name="J MOORE (Llandeilo Primary School)" userId="b91ee110-45d1-41b3-b0f3-2dafba4c86e0" providerId="ADAL" clId="{40D635F9-6243-46B9-8593-23DF888BED0D}" dt="2025-11-12T22:39:19.889" v="12440" actId="14100"/>
          <ac:spMkLst>
            <pc:docMk/>
            <pc:sldMk cId="2686537292" sldId="327"/>
            <ac:spMk id="34" creationId="{A8B11BDF-6420-B634-525D-D7E4E605589F}"/>
          </ac:spMkLst>
        </pc:spChg>
        <pc:picChg chg="del">
          <ac:chgData name="J MOORE (Llandeilo Primary School)" userId="b91ee110-45d1-41b3-b0f3-2dafba4c86e0" providerId="ADAL" clId="{40D635F9-6243-46B9-8593-23DF888BED0D}" dt="2025-11-12T22:35:25.531" v="12410" actId="478"/>
          <ac:picMkLst>
            <pc:docMk/>
            <pc:sldMk cId="2686537292" sldId="327"/>
            <ac:picMk id="6" creationId="{4C5669A4-DBBA-A94A-0FA9-E183C9DEB742}"/>
          </ac:picMkLst>
        </pc:picChg>
        <pc:picChg chg="del">
          <ac:chgData name="J MOORE (Llandeilo Primary School)" userId="b91ee110-45d1-41b3-b0f3-2dafba4c86e0" providerId="ADAL" clId="{40D635F9-6243-46B9-8593-23DF888BED0D}" dt="2025-11-12T22:35:27.370" v="12411" actId="478"/>
          <ac:picMkLst>
            <pc:docMk/>
            <pc:sldMk cId="2686537292" sldId="327"/>
            <ac:picMk id="8" creationId="{E0BF8B1A-9E69-2D05-0CC9-CAD7B495B3D0}"/>
          </ac:picMkLst>
        </pc:picChg>
        <pc:picChg chg="del">
          <ac:chgData name="J MOORE (Llandeilo Primary School)" userId="b91ee110-45d1-41b3-b0f3-2dafba4c86e0" providerId="ADAL" clId="{40D635F9-6243-46B9-8593-23DF888BED0D}" dt="2025-11-12T22:35:21.712" v="12409" actId="478"/>
          <ac:picMkLst>
            <pc:docMk/>
            <pc:sldMk cId="2686537292" sldId="327"/>
            <ac:picMk id="11" creationId="{AF8A0248-ABC8-31A0-6DF6-D24BB2720CD2}"/>
          </ac:picMkLst>
        </pc:picChg>
        <pc:picChg chg="del">
          <ac:chgData name="J MOORE (Llandeilo Primary School)" userId="b91ee110-45d1-41b3-b0f3-2dafba4c86e0" providerId="ADAL" clId="{40D635F9-6243-46B9-8593-23DF888BED0D}" dt="2025-11-12T22:35:39.430" v="12416" actId="478"/>
          <ac:picMkLst>
            <pc:docMk/>
            <pc:sldMk cId="2686537292" sldId="327"/>
            <ac:picMk id="13" creationId="{C3725FE9-C4CA-A198-8B0A-F8A6F2DE2C93}"/>
          </ac:picMkLst>
        </pc:picChg>
        <pc:picChg chg="mod">
          <ac:chgData name="J MOORE (Llandeilo Primary School)" userId="b91ee110-45d1-41b3-b0f3-2dafba4c86e0" providerId="ADAL" clId="{40D635F9-6243-46B9-8593-23DF888BED0D}" dt="2025-11-12T22:36:16.695" v="12438" actId="1076"/>
          <ac:picMkLst>
            <pc:docMk/>
            <pc:sldMk cId="2686537292" sldId="327"/>
            <ac:picMk id="26" creationId="{B56EF1A7-BEF6-079E-A684-9D271D5594BC}"/>
          </ac:picMkLst>
        </pc:picChg>
      </pc:sldChg>
      <pc:sldChg chg="add del">
        <pc:chgData name="J MOORE (Llandeilo Primary School)" userId="b91ee110-45d1-41b3-b0f3-2dafba4c86e0" providerId="ADAL" clId="{40D635F9-6243-46B9-8593-23DF888BED0D}" dt="2025-11-12T22:31:22.029" v="12325" actId="2890"/>
        <pc:sldMkLst>
          <pc:docMk/>
          <pc:sldMk cId="2700089631" sldId="327"/>
        </pc:sldMkLst>
      </pc:sldChg>
      <pc:sldChg chg="add del">
        <pc:chgData name="J MOORE (Llandeilo Primary School)" userId="b91ee110-45d1-41b3-b0f3-2dafba4c86e0" providerId="ADAL" clId="{40D635F9-6243-46B9-8593-23DF888BED0D}" dt="2025-11-12T22:31:18.572" v="12324" actId="2890"/>
        <pc:sldMkLst>
          <pc:docMk/>
          <pc:sldMk cId="867773062" sldId="328"/>
        </pc:sldMkLst>
      </pc:sldChg>
      <pc:sldChg chg="delSp modSp add mod">
        <pc:chgData name="J MOORE (Llandeilo Primary School)" userId="b91ee110-45d1-41b3-b0f3-2dafba4c86e0" providerId="ADAL" clId="{40D635F9-6243-46B9-8593-23DF888BED0D}" dt="2025-11-12T23:07:55.970" v="12731" actId="115"/>
        <pc:sldMkLst>
          <pc:docMk/>
          <pc:sldMk cId="1790389005" sldId="328"/>
        </pc:sldMkLst>
        <pc:spChg chg="mod">
          <ac:chgData name="J MOORE (Llandeilo Primary School)" userId="b91ee110-45d1-41b3-b0f3-2dafba4c86e0" providerId="ADAL" clId="{40D635F9-6243-46B9-8593-23DF888BED0D}" dt="2025-11-12T22:40:35.728" v="12468" actId="1076"/>
          <ac:spMkLst>
            <pc:docMk/>
            <pc:sldMk cId="1790389005" sldId="328"/>
            <ac:spMk id="16" creationId="{D3D48A02-8D29-0645-B736-4B329F8BB4CC}"/>
          </ac:spMkLst>
        </pc:spChg>
        <pc:spChg chg="del">
          <ac:chgData name="J MOORE (Llandeilo Primary School)" userId="b91ee110-45d1-41b3-b0f3-2dafba4c86e0" providerId="ADAL" clId="{40D635F9-6243-46B9-8593-23DF888BED0D}" dt="2025-11-12T22:39:36.856" v="12441" actId="478"/>
          <ac:spMkLst>
            <pc:docMk/>
            <pc:sldMk cId="1790389005" sldId="328"/>
            <ac:spMk id="18" creationId="{CF5A50AB-3AA5-45AD-DE82-C739EB953753}"/>
          </ac:spMkLst>
        </pc:spChg>
        <pc:spChg chg="del">
          <ac:chgData name="J MOORE (Llandeilo Primary School)" userId="b91ee110-45d1-41b3-b0f3-2dafba4c86e0" providerId="ADAL" clId="{40D635F9-6243-46B9-8593-23DF888BED0D}" dt="2025-11-12T22:39:55.442" v="12446" actId="478"/>
          <ac:spMkLst>
            <pc:docMk/>
            <pc:sldMk cId="1790389005" sldId="328"/>
            <ac:spMk id="20" creationId="{DEE738E9-D1BC-ACF8-4F7D-BD73C4CFAB02}"/>
          </ac:spMkLst>
        </pc:spChg>
        <pc:spChg chg="del">
          <ac:chgData name="J MOORE (Llandeilo Primary School)" userId="b91ee110-45d1-41b3-b0f3-2dafba4c86e0" providerId="ADAL" clId="{40D635F9-6243-46B9-8593-23DF888BED0D}" dt="2025-11-12T22:39:49.175" v="12445" actId="478"/>
          <ac:spMkLst>
            <pc:docMk/>
            <pc:sldMk cId="1790389005" sldId="328"/>
            <ac:spMk id="22" creationId="{C6653CD4-909D-585B-5BF7-71624F8B31CA}"/>
          </ac:spMkLst>
        </pc:spChg>
        <pc:spChg chg="del">
          <ac:chgData name="J MOORE (Llandeilo Primary School)" userId="b91ee110-45d1-41b3-b0f3-2dafba4c86e0" providerId="ADAL" clId="{40D635F9-6243-46B9-8593-23DF888BED0D}" dt="2025-11-12T22:39:59.295" v="12447" actId="478"/>
          <ac:spMkLst>
            <pc:docMk/>
            <pc:sldMk cId="1790389005" sldId="328"/>
            <ac:spMk id="24" creationId="{B3B550B3-2B69-F262-4B70-26C8D6A1B7B0}"/>
          </ac:spMkLst>
        </pc:spChg>
        <pc:spChg chg="del mod">
          <ac:chgData name="J MOORE (Llandeilo Primary School)" userId="b91ee110-45d1-41b3-b0f3-2dafba4c86e0" providerId="ADAL" clId="{40D635F9-6243-46B9-8593-23DF888BED0D}" dt="2025-11-12T22:39:43.694" v="12443" actId="478"/>
          <ac:spMkLst>
            <pc:docMk/>
            <pc:sldMk cId="1790389005" sldId="328"/>
            <ac:spMk id="28" creationId="{29B9D0E1-F876-261B-B470-13231B6A1864}"/>
          </ac:spMkLst>
        </pc:spChg>
        <pc:spChg chg="mod">
          <ac:chgData name="J MOORE (Llandeilo Primary School)" userId="b91ee110-45d1-41b3-b0f3-2dafba4c86e0" providerId="ADAL" clId="{40D635F9-6243-46B9-8593-23DF888BED0D}" dt="2025-11-12T23:07:55.970" v="12731" actId="115"/>
          <ac:spMkLst>
            <pc:docMk/>
            <pc:sldMk cId="1790389005" sldId="328"/>
            <ac:spMk id="34" creationId="{44BDB521-011C-EFEB-5C45-0007C5081DAC}"/>
          </ac:spMkLst>
        </pc:spChg>
        <pc:picChg chg="del">
          <ac:chgData name="J MOORE (Llandeilo Primary School)" userId="b91ee110-45d1-41b3-b0f3-2dafba4c86e0" providerId="ADAL" clId="{40D635F9-6243-46B9-8593-23DF888BED0D}" dt="2025-11-12T22:39:55.442" v="12446" actId="478"/>
          <ac:picMkLst>
            <pc:docMk/>
            <pc:sldMk cId="1790389005" sldId="328"/>
            <ac:picMk id="6" creationId="{A51CE626-42F3-BD2D-4E46-AA21DA42D64D}"/>
          </ac:picMkLst>
        </pc:picChg>
        <pc:picChg chg="del">
          <ac:chgData name="J MOORE (Llandeilo Primary School)" userId="b91ee110-45d1-41b3-b0f3-2dafba4c86e0" providerId="ADAL" clId="{40D635F9-6243-46B9-8593-23DF888BED0D}" dt="2025-11-12T22:39:45.514" v="12444" actId="478"/>
          <ac:picMkLst>
            <pc:docMk/>
            <pc:sldMk cId="1790389005" sldId="328"/>
            <ac:picMk id="8" creationId="{17BD8B26-D8F2-D92D-F000-390BCB4FFD28}"/>
          </ac:picMkLst>
        </pc:picChg>
        <pc:picChg chg="del">
          <ac:chgData name="J MOORE (Llandeilo Primary School)" userId="b91ee110-45d1-41b3-b0f3-2dafba4c86e0" providerId="ADAL" clId="{40D635F9-6243-46B9-8593-23DF888BED0D}" dt="2025-11-12T22:39:36.856" v="12441" actId="478"/>
          <ac:picMkLst>
            <pc:docMk/>
            <pc:sldMk cId="1790389005" sldId="328"/>
            <ac:picMk id="11" creationId="{C4660AB0-8713-B3E3-8FF0-23CF53B71B14}"/>
          </ac:picMkLst>
        </pc:picChg>
        <pc:picChg chg="mod">
          <ac:chgData name="J MOORE (Llandeilo Primary School)" userId="b91ee110-45d1-41b3-b0f3-2dafba4c86e0" providerId="ADAL" clId="{40D635F9-6243-46B9-8593-23DF888BED0D}" dt="2025-11-12T22:40:32.833" v="12467" actId="1076"/>
          <ac:picMkLst>
            <pc:docMk/>
            <pc:sldMk cId="1790389005" sldId="328"/>
            <ac:picMk id="13" creationId="{754D10C6-0E30-9613-1F53-DE11F5C95D5A}"/>
          </ac:picMkLst>
        </pc:picChg>
        <pc:picChg chg="del">
          <ac:chgData name="J MOORE (Llandeilo Primary School)" userId="b91ee110-45d1-41b3-b0f3-2dafba4c86e0" providerId="ADAL" clId="{40D635F9-6243-46B9-8593-23DF888BED0D}" dt="2025-11-12T22:39:36.856" v="12441" actId="478"/>
          <ac:picMkLst>
            <pc:docMk/>
            <pc:sldMk cId="1790389005" sldId="328"/>
            <ac:picMk id="26" creationId="{C62468BE-6A43-940A-8F67-EE663EE59384}"/>
          </ac:picMkLst>
        </pc:picChg>
      </pc:sldChg>
      <pc:sldChg chg="add del">
        <pc:chgData name="J MOORE (Llandeilo Primary School)" userId="b91ee110-45d1-41b3-b0f3-2dafba4c86e0" providerId="ADAL" clId="{40D635F9-6243-46B9-8593-23DF888BED0D}" dt="2025-11-12T22:31:14.113" v="12323" actId="2890"/>
        <pc:sldMkLst>
          <pc:docMk/>
          <pc:sldMk cId="1713393552" sldId="329"/>
        </pc:sldMkLst>
      </pc:sldChg>
      <pc:sldChg chg="addSp delSp modSp add mod">
        <pc:chgData name="J MOORE (Llandeilo Primary School)" userId="b91ee110-45d1-41b3-b0f3-2dafba4c86e0" providerId="ADAL" clId="{40D635F9-6243-46B9-8593-23DF888BED0D}" dt="2025-11-12T23:07:44.057" v="12730" actId="115"/>
        <pc:sldMkLst>
          <pc:docMk/>
          <pc:sldMk cId="3060137140" sldId="329"/>
        </pc:sldMkLst>
        <pc:spChg chg="add mod">
          <ac:chgData name="J MOORE (Llandeilo Primary School)" userId="b91ee110-45d1-41b3-b0f3-2dafba4c86e0" providerId="ADAL" clId="{40D635F9-6243-46B9-8593-23DF888BED0D}" dt="2025-11-12T22:52:03.893" v="12562"/>
          <ac:spMkLst>
            <pc:docMk/>
            <pc:sldMk cId="3060137140" sldId="329"/>
            <ac:spMk id="3" creationId="{D68609A4-94AE-640A-62A2-2A39C4B1AE1C}"/>
          </ac:spMkLst>
        </pc:spChg>
        <pc:spChg chg="del">
          <ac:chgData name="J MOORE (Llandeilo Primary School)" userId="b91ee110-45d1-41b3-b0f3-2dafba4c86e0" providerId="ADAL" clId="{40D635F9-6243-46B9-8593-23DF888BED0D}" dt="2025-11-12T22:51:43.493" v="12558" actId="478"/>
          <ac:spMkLst>
            <pc:docMk/>
            <pc:sldMk cId="3060137140" sldId="329"/>
            <ac:spMk id="4" creationId="{7807DD97-2597-9007-0FE1-5C8A0F7CE54C}"/>
          </ac:spMkLst>
        </pc:spChg>
        <pc:spChg chg="del">
          <ac:chgData name="J MOORE (Llandeilo Primary School)" userId="b91ee110-45d1-41b3-b0f3-2dafba4c86e0" providerId="ADAL" clId="{40D635F9-6243-46B9-8593-23DF888BED0D}" dt="2025-11-12T22:51:43.493" v="12558" actId="478"/>
          <ac:spMkLst>
            <pc:docMk/>
            <pc:sldMk cId="3060137140" sldId="329"/>
            <ac:spMk id="16" creationId="{B54FF2E8-2ACB-382E-8CBB-A02C2C562892}"/>
          </ac:spMkLst>
        </pc:spChg>
        <pc:spChg chg="del">
          <ac:chgData name="J MOORE (Llandeilo Primary School)" userId="b91ee110-45d1-41b3-b0f3-2dafba4c86e0" providerId="ADAL" clId="{40D635F9-6243-46B9-8593-23DF888BED0D}" dt="2025-11-12T22:51:43.493" v="12558" actId="478"/>
          <ac:spMkLst>
            <pc:docMk/>
            <pc:sldMk cId="3060137140" sldId="329"/>
            <ac:spMk id="18" creationId="{8C4460F1-FBFB-18A5-A0DA-B82E2B2FF401}"/>
          </ac:spMkLst>
        </pc:spChg>
        <pc:spChg chg="mod">
          <ac:chgData name="J MOORE (Llandeilo Primary School)" userId="b91ee110-45d1-41b3-b0f3-2dafba4c86e0" providerId="ADAL" clId="{40D635F9-6243-46B9-8593-23DF888BED0D}" dt="2025-11-12T22:52:23.490" v="12577" actId="1076"/>
          <ac:spMkLst>
            <pc:docMk/>
            <pc:sldMk cId="3060137140" sldId="329"/>
            <ac:spMk id="20" creationId="{A12C6D96-ED1B-CD5E-92D2-2CB2C8AF0488}"/>
          </ac:spMkLst>
        </pc:spChg>
        <pc:spChg chg="del">
          <ac:chgData name="J MOORE (Llandeilo Primary School)" userId="b91ee110-45d1-41b3-b0f3-2dafba4c86e0" providerId="ADAL" clId="{40D635F9-6243-46B9-8593-23DF888BED0D}" dt="2025-11-12T22:51:50.234" v="12559" actId="478"/>
          <ac:spMkLst>
            <pc:docMk/>
            <pc:sldMk cId="3060137140" sldId="329"/>
            <ac:spMk id="22" creationId="{A06F9F8D-112C-F89B-3372-5E3DB2071FF4}"/>
          </ac:spMkLst>
        </pc:spChg>
        <pc:spChg chg="del">
          <ac:chgData name="J MOORE (Llandeilo Primary School)" userId="b91ee110-45d1-41b3-b0f3-2dafba4c86e0" providerId="ADAL" clId="{40D635F9-6243-46B9-8593-23DF888BED0D}" dt="2025-11-12T22:51:54.138" v="12560" actId="478"/>
          <ac:spMkLst>
            <pc:docMk/>
            <pc:sldMk cId="3060137140" sldId="329"/>
            <ac:spMk id="24" creationId="{73F509F1-BB6A-1E12-B4A9-B8372CD4A59B}"/>
          </ac:spMkLst>
        </pc:spChg>
        <pc:spChg chg="del">
          <ac:chgData name="J MOORE (Llandeilo Primary School)" userId="b91ee110-45d1-41b3-b0f3-2dafba4c86e0" providerId="ADAL" clId="{40D635F9-6243-46B9-8593-23DF888BED0D}" dt="2025-11-12T22:51:43.493" v="12558" actId="478"/>
          <ac:spMkLst>
            <pc:docMk/>
            <pc:sldMk cId="3060137140" sldId="329"/>
            <ac:spMk id="28" creationId="{7E7E4E15-331F-29FE-7A27-5C67E5D94AD4}"/>
          </ac:spMkLst>
        </pc:spChg>
        <pc:spChg chg="mod">
          <ac:chgData name="J MOORE (Llandeilo Primary School)" userId="b91ee110-45d1-41b3-b0f3-2dafba4c86e0" providerId="ADAL" clId="{40D635F9-6243-46B9-8593-23DF888BED0D}" dt="2025-11-12T23:07:44.057" v="12730" actId="115"/>
          <ac:spMkLst>
            <pc:docMk/>
            <pc:sldMk cId="3060137140" sldId="329"/>
            <ac:spMk id="34" creationId="{5F936D2F-B280-89F4-4D85-33C9BA7AC509}"/>
          </ac:spMkLst>
        </pc:spChg>
        <pc:picChg chg="mod">
          <ac:chgData name="J MOORE (Llandeilo Primary School)" userId="b91ee110-45d1-41b3-b0f3-2dafba4c86e0" providerId="ADAL" clId="{40D635F9-6243-46B9-8593-23DF888BED0D}" dt="2025-11-12T22:52:27.724" v="12579" actId="1076"/>
          <ac:picMkLst>
            <pc:docMk/>
            <pc:sldMk cId="3060137140" sldId="329"/>
            <ac:picMk id="6" creationId="{A3AD088A-4692-0C19-0A0B-9D99ED9B06BF}"/>
          </ac:picMkLst>
        </pc:picChg>
        <pc:picChg chg="del">
          <ac:chgData name="J MOORE (Llandeilo Primary School)" userId="b91ee110-45d1-41b3-b0f3-2dafba4c86e0" providerId="ADAL" clId="{40D635F9-6243-46B9-8593-23DF888BED0D}" dt="2025-11-12T22:51:43.493" v="12558" actId="478"/>
          <ac:picMkLst>
            <pc:docMk/>
            <pc:sldMk cId="3060137140" sldId="329"/>
            <ac:picMk id="8" creationId="{728E6D55-E16E-5F1E-89CD-19926EB95E54}"/>
          </ac:picMkLst>
        </pc:picChg>
        <pc:picChg chg="del">
          <ac:chgData name="J MOORE (Llandeilo Primary School)" userId="b91ee110-45d1-41b3-b0f3-2dafba4c86e0" providerId="ADAL" clId="{40D635F9-6243-46B9-8593-23DF888BED0D}" dt="2025-11-12T22:51:43.493" v="12558" actId="478"/>
          <ac:picMkLst>
            <pc:docMk/>
            <pc:sldMk cId="3060137140" sldId="329"/>
            <ac:picMk id="11" creationId="{FA388C41-69AA-F157-EC56-758D7F48453F}"/>
          </ac:picMkLst>
        </pc:picChg>
        <pc:picChg chg="del">
          <ac:chgData name="J MOORE (Llandeilo Primary School)" userId="b91ee110-45d1-41b3-b0f3-2dafba4c86e0" providerId="ADAL" clId="{40D635F9-6243-46B9-8593-23DF888BED0D}" dt="2025-11-12T22:51:43.493" v="12558" actId="478"/>
          <ac:picMkLst>
            <pc:docMk/>
            <pc:sldMk cId="3060137140" sldId="329"/>
            <ac:picMk id="13" creationId="{B77AA5AB-B77D-B5D9-5852-64F84D1657C2}"/>
          </ac:picMkLst>
        </pc:picChg>
        <pc:picChg chg="del">
          <ac:chgData name="J MOORE (Llandeilo Primary School)" userId="b91ee110-45d1-41b3-b0f3-2dafba4c86e0" providerId="ADAL" clId="{40D635F9-6243-46B9-8593-23DF888BED0D}" dt="2025-11-12T22:51:43.493" v="12558" actId="478"/>
          <ac:picMkLst>
            <pc:docMk/>
            <pc:sldMk cId="3060137140" sldId="329"/>
            <ac:picMk id="26" creationId="{470BC851-BC03-F363-9A64-3CC24FA35DEE}"/>
          </ac:picMkLst>
        </pc:picChg>
      </pc:sldChg>
      <pc:sldChg chg="add del">
        <pc:chgData name="J MOORE (Llandeilo Primary School)" userId="b91ee110-45d1-41b3-b0f3-2dafba4c86e0" providerId="ADAL" clId="{40D635F9-6243-46B9-8593-23DF888BED0D}" dt="2025-11-12T22:31:12.531" v="12322" actId="2890"/>
        <pc:sldMkLst>
          <pc:docMk/>
          <pc:sldMk cId="1238692004" sldId="330"/>
        </pc:sldMkLst>
      </pc:sldChg>
      <pc:sldChg chg="delSp modSp add mod">
        <pc:chgData name="J MOORE (Llandeilo Primary School)" userId="b91ee110-45d1-41b3-b0f3-2dafba4c86e0" providerId="ADAL" clId="{40D635F9-6243-46B9-8593-23DF888BED0D}" dt="2025-11-12T22:49:17.988" v="12557" actId="1076"/>
        <pc:sldMkLst>
          <pc:docMk/>
          <pc:sldMk cId="1757353252" sldId="330"/>
        </pc:sldMkLst>
        <pc:spChg chg="del">
          <ac:chgData name="J MOORE (Llandeilo Primary School)" userId="b91ee110-45d1-41b3-b0f3-2dafba4c86e0" providerId="ADAL" clId="{40D635F9-6243-46B9-8593-23DF888BED0D}" dt="2025-11-12T22:45:33.359" v="12509" actId="478"/>
          <ac:spMkLst>
            <pc:docMk/>
            <pc:sldMk cId="1757353252" sldId="330"/>
            <ac:spMk id="16" creationId="{34A2C089-D727-CDC0-A803-93215D1AE982}"/>
          </ac:spMkLst>
        </pc:spChg>
        <pc:spChg chg="del">
          <ac:chgData name="J MOORE (Llandeilo Primary School)" userId="b91ee110-45d1-41b3-b0f3-2dafba4c86e0" providerId="ADAL" clId="{40D635F9-6243-46B9-8593-23DF888BED0D}" dt="2025-11-12T22:45:27.658" v="12508" actId="478"/>
          <ac:spMkLst>
            <pc:docMk/>
            <pc:sldMk cId="1757353252" sldId="330"/>
            <ac:spMk id="18" creationId="{D6A2A0A9-C5E2-2E54-063E-D3FADDB48DAD}"/>
          </ac:spMkLst>
        </pc:spChg>
        <pc:spChg chg="del">
          <ac:chgData name="J MOORE (Llandeilo Primary School)" userId="b91ee110-45d1-41b3-b0f3-2dafba4c86e0" providerId="ADAL" clId="{40D635F9-6243-46B9-8593-23DF888BED0D}" dt="2025-11-12T22:45:38.560" v="12510" actId="478"/>
          <ac:spMkLst>
            <pc:docMk/>
            <pc:sldMk cId="1757353252" sldId="330"/>
            <ac:spMk id="20" creationId="{43DDAA3D-1F80-58CF-E3ED-B6B70C7CE5C5}"/>
          </ac:spMkLst>
        </pc:spChg>
        <pc:spChg chg="del">
          <ac:chgData name="J MOORE (Llandeilo Primary School)" userId="b91ee110-45d1-41b3-b0f3-2dafba4c86e0" providerId="ADAL" clId="{40D635F9-6243-46B9-8593-23DF888BED0D}" dt="2025-11-12T22:47:42.004" v="12516" actId="478"/>
          <ac:spMkLst>
            <pc:docMk/>
            <pc:sldMk cId="1757353252" sldId="330"/>
            <ac:spMk id="22" creationId="{07A22C0B-A1E1-46D2-5C2B-44E450DF486E}"/>
          </ac:spMkLst>
        </pc:spChg>
        <pc:spChg chg="mod">
          <ac:chgData name="J MOORE (Llandeilo Primary School)" userId="b91ee110-45d1-41b3-b0f3-2dafba4c86e0" providerId="ADAL" clId="{40D635F9-6243-46B9-8593-23DF888BED0D}" dt="2025-11-12T22:48:14.072" v="12539" actId="1076"/>
          <ac:spMkLst>
            <pc:docMk/>
            <pc:sldMk cId="1757353252" sldId="330"/>
            <ac:spMk id="24" creationId="{2280AD0E-7B15-E1AC-95F4-9BD4EE8D0A75}"/>
          </ac:spMkLst>
        </pc:spChg>
        <pc:spChg chg="del">
          <ac:chgData name="J MOORE (Llandeilo Primary School)" userId="b91ee110-45d1-41b3-b0f3-2dafba4c86e0" providerId="ADAL" clId="{40D635F9-6243-46B9-8593-23DF888BED0D}" dt="2025-11-12T22:45:33.359" v="12509" actId="478"/>
          <ac:spMkLst>
            <pc:docMk/>
            <pc:sldMk cId="1757353252" sldId="330"/>
            <ac:spMk id="28" creationId="{942CEAC0-CC95-D48A-ADF5-A0C3799DE7E9}"/>
          </ac:spMkLst>
        </pc:spChg>
        <pc:spChg chg="mod">
          <ac:chgData name="J MOORE (Llandeilo Primary School)" userId="b91ee110-45d1-41b3-b0f3-2dafba4c86e0" providerId="ADAL" clId="{40D635F9-6243-46B9-8593-23DF888BED0D}" dt="2025-11-12T22:49:17.988" v="12557" actId="1076"/>
          <ac:spMkLst>
            <pc:docMk/>
            <pc:sldMk cId="1757353252" sldId="330"/>
            <ac:spMk id="34" creationId="{DAFC2138-8E3A-E8F8-429B-FF58120A3665}"/>
          </ac:spMkLst>
        </pc:spChg>
        <pc:picChg chg="del">
          <ac:chgData name="J MOORE (Llandeilo Primary School)" userId="b91ee110-45d1-41b3-b0f3-2dafba4c86e0" providerId="ADAL" clId="{40D635F9-6243-46B9-8593-23DF888BED0D}" dt="2025-11-12T22:45:38.560" v="12510" actId="478"/>
          <ac:picMkLst>
            <pc:docMk/>
            <pc:sldMk cId="1757353252" sldId="330"/>
            <ac:picMk id="6" creationId="{BD18AED9-0F57-2890-C951-20F4943B81BF}"/>
          </ac:picMkLst>
        </pc:picChg>
        <pc:picChg chg="mod modCrop">
          <ac:chgData name="J MOORE (Llandeilo Primary School)" userId="b91ee110-45d1-41b3-b0f3-2dafba4c86e0" providerId="ADAL" clId="{40D635F9-6243-46B9-8593-23DF888BED0D}" dt="2025-11-12T22:48:00.958" v="12520" actId="1076"/>
          <ac:picMkLst>
            <pc:docMk/>
            <pc:sldMk cId="1757353252" sldId="330"/>
            <ac:picMk id="8" creationId="{163A4894-6D50-5411-28F2-31F7088BD384}"/>
          </ac:picMkLst>
        </pc:picChg>
        <pc:picChg chg="del">
          <ac:chgData name="J MOORE (Llandeilo Primary School)" userId="b91ee110-45d1-41b3-b0f3-2dafba4c86e0" providerId="ADAL" clId="{40D635F9-6243-46B9-8593-23DF888BED0D}" dt="2025-11-12T22:45:27.658" v="12508" actId="478"/>
          <ac:picMkLst>
            <pc:docMk/>
            <pc:sldMk cId="1757353252" sldId="330"/>
            <ac:picMk id="11" creationId="{01762D01-EBFF-2410-474F-50919E6732ED}"/>
          </ac:picMkLst>
        </pc:picChg>
        <pc:picChg chg="del">
          <ac:chgData name="J MOORE (Llandeilo Primary School)" userId="b91ee110-45d1-41b3-b0f3-2dafba4c86e0" providerId="ADAL" clId="{40D635F9-6243-46B9-8593-23DF888BED0D}" dt="2025-11-12T22:45:27.658" v="12508" actId="478"/>
          <ac:picMkLst>
            <pc:docMk/>
            <pc:sldMk cId="1757353252" sldId="330"/>
            <ac:picMk id="13" creationId="{25699754-B5B5-0F80-A20A-7C8C9279A27F}"/>
          </ac:picMkLst>
        </pc:picChg>
        <pc:picChg chg="del">
          <ac:chgData name="J MOORE (Llandeilo Primary School)" userId="b91ee110-45d1-41b3-b0f3-2dafba4c86e0" providerId="ADAL" clId="{40D635F9-6243-46B9-8593-23DF888BED0D}" dt="2025-11-12T22:45:27.658" v="12508" actId="478"/>
          <ac:picMkLst>
            <pc:docMk/>
            <pc:sldMk cId="1757353252" sldId="330"/>
            <ac:picMk id="26" creationId="{A9B6316B-307D-6002-14FE-4052A1F105A2}"/>
          </ac:picMkLst>
        </pc:picChg>
      </pc:sldChg>
      <pc:sldChg chg="delSp modSp add mod">
        <pc:chgData name="J MOORE (Llandeilo Primary School)" userId="b91ee110-45d1-41b3-b0f3-2dafba4c86e0" providerId="ADAL" clId="{40D635F9-6243-46B9-8593-23DF888BED0D}" dt="2025-11-12T22:45:01.692" v="12507" actId="1076"/>
        <pc:sldMkLst>
          <pc:docMk/>
          <pc:sldMk cId="1043860597" sldId="331"/>
        </pc:sldMkLst>
        <pc:spChg chg="del">
          <ac:chgData name="J MOORE (Llandeilo Primary School)" userId="b91ee110-45d1-41b3-b0f3-2dafba4c86e0" providerId="ADAL" clId="{40D635F9-6243-46B9-8593-23DF888BED0D}" dt="2025-11-12T22:42:43.568" v="12476" actId="478"/>
          <ac:spMkLst>
            <pc:docMk/>
            <pc:sldMk cId="1043860597" sldId="331"/>
            <ac:spMk id="16" creationId="{204B22A5-7B04-78C9-646E-6BEEDDC478C5}"/>
          </ac:spMkLst>
        </pc:spChg>
        <pc:spChg chg="del">
          <ac:chgData name="J MOORE (Llandeilo Primary School)" userId="b91ee110-45d1-41b3-b0f3-2dafba4c86e0" providerId="ADAL" clId="{40D635F9-6243-46B9-8593-23DF888BED0D}" dt="2025-11-12T22:42:40.415" v="12475" actId="478"/>
          <ac:spMkLst>
            <pc:docMk/>
            <pc:sldMk cId="1043860597" sldId="331"/>
            <ac:spMk id="18" creationId="{4334BEA3-6AA9-22AE-BE65-F8426B529483}"/>
          </ac:spMkLst>
        </pc:spChg>
        <pc:spChg chg="del">
          <ac:chgData name="J MOORE (Llandeilo Primary School)" userId="b91ee110-45d1-41b3-b0f3-2dafba4c86e0" providerId="ADAL" clId="{40D635F9-6243-46B9-8593-23DF888BED0D}" dt="2025-11-12T22:43:50.670" v="12482" actId="478"/>
          <ac:spMkLst>
            <pc:docMk/>
            <pc:sldMk cId="1043860597" sldId="331"/>
            <ac:spMk id="20" creationId="{CEFEDFEC-6AE1-AE89-4C1F-B9D343E3D1A0}"/>
          </ac:spMkLst>
        </pc:spChg>
        <pc:spChg chg="mod">
          <ac:chgData name="J MOORE (Llandeilo Primary School)" userId="b91ee110-45d1-41b3-b0f3-2dafba4c86e0" providerId="ADAL" clId="{40D635F9-6243-46B9-8593-23DF888BED0D}" dt="2025-11-12T22:44:24.463" v="12504" actId="1076"/>
          <ac:spMkLst>
            <pc:docMk/>
            <pc:sldMk cId="1043860597" sldId="331"/>
            <ac:spMk id="22" creationId="{F59DB614-3545-934F-7013-333207A26BDE}"/>
          </ac:spMkLst>
        </pc:spChg>
        <pc:spChg chg="del">
          <ac:chgData name="J MOORE (Llandeilo Primary School)" userId="b91ee110-45d1-41b3-b0f3-2dafba4c86e0" providerId="ADAL" clId="{40D635F9-6243-46B9-8593-23DF888BED0D}" dt="2025-11-12T22:43:53.436" v="12483" actId="478"/>
          <ac:spMkLst>
            <pc:docMk/>
            <pc:sldMk cId="1043860597" sldId="331"/>
            <ac:spMk id="24" creationId="{448D5B5D-A500-6A62-4098-AEA05480AA9B}"/>
          </ac:spMkLst>
        </pc:spChg>
        <pc:spChg chg="del mod">
          <ac:chgData name="J MOORE (Llandeilo Primary School)" userId="b91ee110-45d1-41b3-b0f3-2dafba4c86e0" providerId="ADAL" clId="{40D635F9-6243-46B9-8593-23DF888BED0D}" dt="2025-11-12T22:42:48.284" v="12478" actId="478"/>
          <ac:spMkLst>
            <pc:docMk/>
            <pc:sldMk cId="1043860597" sldId="331"/>
            <ac:spMk id="28" creationId="{60450ECC-0E9C-1D03-9087-EB4C82E85EB1}"/>
          </ac:spMkLst>
        </pc:spChg>
        <pc:spChg chg="mod">
          <ac:chgData name="J MOORE (Llandeilo Primary School)" userId="b91ee110-45d1-41b3-b0f3-2dafba4c86e0" providerId="ADAL" clId="{40D635F9-6243-46B9-8593-23DF888BED0D}" dt="2025-11-12T22:45:01.692" v="12507" actId="1076"/>
          <ac:spMkLst>
            <pc:docMk/>
            <pc:sldMk cId="1043860597" sldId="331"/>
            <ac:spMk id="34" creationId="{B724D699-29EA-0A57-76D1-91F749AC9606}"/>
          </ac:spMkLst>
        </pc:spChg>
        <pc:picChg chg="del">
          <ac:chgData name="J MOORE (Llandeilo Primary School)" userId="b91ee110-45d1-41b3-b0f3-2dafba4c86e0" providerId="ADAL" clId="{40D635F9-6243-46B9-8593-23DF888BED0D}" dt="2025-11-12T22:43:47.226" v="12481" actId="478"/>
          <ac:picMkLst>
            <pc:docMk/>
            <pc:sldMk cId="1043860597" sldId="331"/>
            <ac:picMk id="6" creationId="{FCEBA982-DDAB-18F5-06C6-960657D1B87C}"/>
          </ac:picMkLst>
        </pc:picChg>
        <pc:picChg chg="mod modCrop">
          <ac:chgData name="J MOORE (Llandeilo Primary School)" userId="b91ee110-45d1-41b3-b0f3-2dafba4c86e0" providerId="ADAL" clId="{40D635F9-6243-46B9-8593-23DF888BED0D}" dt="2025-11-12T22:44:08.668" v="12485" actId="1076"/>
          <ac:picMkLst>
            <pc:docMk/>
            <pc:sldMk cId="1043860597" sldId="331"/>
            <ac:picMk id="8" creationId="{FD972109-1E5F-96E1-4034-9335CC20F75E}"/>
          </ac:picMkLst>
        </pc:picChg>
        <pc:picChg chg="del">
          <ac:chgData name="J MOORE (Llandeilo Primary School)" userId="b91ee110-45d1-41b3-b0f3-2dafba4c86e0" providerId="ADAL" clId="{40D635F9-6243-46B9-8593-23DF888BED0D}" dt="2025-11-12T22:42:40.415" v="12475" actId="478"/>
          <ac:picMkLst>
            <pc:docMk/>
            <pc:sldMk cId="1043860597" sldId="331"/>
            <ac:picMk id="11" creationId="{C3A2F8D1-4B2D-8B1F-13AB-8FDA592FA2A7}"/>
          </ac:picMkLst>
        </pc:picChg>
        <pc:picChg chg="del">
          <ac:chgData name="J MOORE (Llandeilo Primary School)" userId="b91ee110-45d1-41b3-b0f3-2dafba4c86e0" providerId="ADAL" clId="{40D635F9-6243-46B9-8593-23DF888BED0D}" dt="2025-11-12T22:42:40.415" v="12475" actId="478"/>
          <ac:picMkLst>
            <pc:docMk/>
            <pc:sldMk cId="1043860597" sldId="331"/>
            <ac:picMk id="13" creationId="{EA9FED4C-D647-DFC7-B294-6DA0BAF0307F}"/>
          </ac:picMkLst>
        </pc:picChg>
        <pc:picChg chg="del">
          <ac:chgData name="J MOORE (Llandeilo Primary School)" userId="b91ee110-45d1-41b3-b0f3-2dafba4c86e0" providerId="ADAL" clId="{40D635F9-6243-46B9-8593-23DF888BED0D}" dt="2025-11-12T22:42:40.415" v="12475" actId="478"/>
          <ac:picMkLst>
            <pc:docMk/>
            <pc:sldMk cId="1043860597" sldId="331"/>
            <ac:picMk id="26" creationId="{398AB95D-C019-C002-792E-CB9A0929B601}"/>
          </ac:picMkLst>
        </pc:picChg>
      </pc:sldChg>
      <pc:sldChg chg="addSp delSp modSp new mod">
        <pc:chgData name="J MOORE (Llandeilo Primary School)" userId="b91ee110-45d1-41b3-b0f3-2dafba4c86e0" providerId="ADAL" clId="{40D635F9-6243-46B9-8593-23DF888BED0D}" dt="2025-11-12T23:05:46.551" v="12715"/>
        <pc:sldMkLst>
          <pc:docMk/>
          <pc:sldMk cId="3255625406" sldId="332"/>
        </pc:sldMkLst>
        <pc:spChg chg="mod">
          <ac:chgData name="J MOORE (Llandeilo Primary School)" userId="b91ee110-45d1-41b3-b0f3-2dafba4c86e0" providerId="ADAL" clId="{40D635F9-6243-46B9-8593-23DF888BED0D}" dt="2025-11-12T23:00:17.591" v="12665" actId="20577"/>
          <ac:spMkLst>
            <pc:docMk/>
            <pc:sldMk cId="3255625406" sldId="332"/>
            <ac:spMk id="2" creationId="{90801CE5-7A7F-D061-3E33-15145137772D}"/>
          </ac:spMkLst>
        </pc:spChg>
        <pc:spChg chg="mod">
          <ac:chgData name="J MOORE (Llandeilo Primary School)" userId="b91ee110-45d1-41b3-b0f3-2dafba4c86e0" providerId="ADAL" clId="{40D635F9-6243-46B9-8593-23DF888BED0D}" dt="2025-11-12T23:04:08.001" v="12703" actId="27636"/>
          <ac:spMkLst>
            <pc:docMk/>
            <pc:sldMk cId="3255625406" sldId="332"/>
            <ac:spMk id="3" creationId="{BF5FF4EB-56EB-62AA-003E-6AFAFEBE2B23}"/>
          </ac:spMkLst>
        </pc:spChg>
        <pc:spChg chg="add mod">
          <ac:chgData name="J MOORE (Llandeilo Primary School)" userId="b91ee110-45d1-41b3-b0f3-2dafba4c86e0" providerId="ADAL" clId="{40D635F9-6243-46B9-8593-23DF888BED0D}" dt="2025-11-12T23:04:17.177" v="12705" actId="1076"/>
          <ac:spMkLst>
            <pc:docMk/>
            <pc:sldMk cId="3255625406" sldId="332"/>
            <ac:spMk id="4" creationId="{4F251D45-AA3D-CE47-B6E4-3DCC1561E502}"/>
          </ac:spMkLst>
        </pc:spChg>
        <pc:spChg chg="add mod">
          <ac:chgData name="J MOORE (Llandeilo Primary School)" userId="b91ee110-45d1-41b3-b0f3-2dafba4c86e0" providerId="ADAL" clId="{40D635F9-6243-46B9-8593-23DF888BED0D}" dt="2025-11-12T23:05:46.551" v="12715"/>
          <ac:spMkLst>
            <pc:docMk/>
            <pc:sldMk cId="3255625406" sldId="332"/>
            <ac:spMk id="12" creationId="{2F0E98D9-FF59-C7C8-A223-19411A20C9BB}"/>
          </ac:spMkLst>
        </pc:spChg>
        <pc:cxnChg chg="add del mod">
          <ac:chgData name="J MOORE (Llandeilo Primary School)" userId="b91ee110-45d1-41b3-b0f3-2dafba4c86e0" providerId="ADAL" clId="{40D635F9-6243-46B9-8593-23DF888BED0D}" dt="2025-11-12T23:05:15.865" v="12712" actId="478"/>
          <ac:cxnSpMkLst>
            <pc:docMk/>
            <pc:sldMk cId="3255625406" sldId="332"/>
            <ac:cxnSpMk id="5" creationId="{C53653C0-88CE-759E-B181-F00D3CED8371}"/>
          </ac:cxnSpMkLst>
        </pc:cxnChg>
        <pc:cxnChg chg="add del mod">
          <ac:chgData name="J MOORE (Llandeilo Primary School)" userId="b91ee110-45d1-41b3-b0f3-2dafba4c86e0" providerId="ADAL" clId="{40D635F9-6243-46B9-8593-23DF888BED0D}" dt="2025-11-12T23:05:13.846" v="12711" actId="478"/>
          <ac:cxnSpMkLst>
            <pc:docMk/>
            <pc:sldMk cId="3255625406" sldId="332"/>
            <ac:cxnSpMk id="6" creationId="{4D64EF5E-AFE7-98AA-4F4B-4947990E9DC3}"/>
          </ac:cxnSpMkLst>
        </pc:cxnChg>
        <pc:cxnChg chg="add del mod">
          <ac:chgData name="J MOORE (Llandeilo Primary School)" userId="b91ee110-45d1-41b3-b0f3-2dafba4c86e0" providerId="ADAL" clId="{40D635F9-6243-46B9-8593-23DF888BED0D}" dt="2025-11-12T23:05:11.293" v="12710" actId="478"/>
          <ac:cxnSpMkLst>
            <pc:docMk/>
            <pc:sldMk cId="3255625406" sldId="332"/>
            <ac:cxnSpMk id="7" creationId="{7B6351C3-1352-31CF-D3D8-496404D476C9}"/>
          </ac:cxnSpMkLst>
        </pc:cxnChg>
        <pc:cxnChg chg="add del mod">
          <ac:chgData name="J MOORE (Llandeilo Primary School)" userId="b91ee110-45d1-41b3-b0f3-2dafba4c86e0" providerId="ADAL" clId="{40D635F9-6243-46B9-8593-23DF888BED0D}" dt="2025-11-12T23:05:17.797" v="12713" actId="478"/>
          <ac:cxnSpMkLst>
            <pc:docMk/>
            <pc:sldMk cId="3255625406" sldId="332"/>
            <ac:cxnSpMk id="8" creationId="{81BFE1C3-6050-C516-2CF6-5ECF1574B503}"/>
          </ac:cxnSpMkLst>
        </pc:cxnChg>
        <pc:cxnChg chg="add mod">
          <ac:chgData name="J MOORE (Llandeilo Primary School)" userId="b91ee110-45d1-41b3-b0f3-2dafba4c86e0" providerId="ADAL" clId="{40D635F9-6243-46B9-8593-23DF888BED0D}" dt="2025-11-12T23:05:06.915" v="12709" actId="1076"/>
          <ac:cxnSpMkLst>
            <pc:docMk/>
            <pc:sldMk cId="3255625406" sldId="332"/>
            <ac:cxnSpMk id="9" creationId="{5C43D92E-505E-06CD-75FD-2D64F9E8AEB7}"/>
          </ac:cxnSpMkLst>
        </pc:cxnChg>
        <pc:cxnChg chg="add mod">
          <ac:chgData name="J MOORE (Llandeilo Primary School)" userId="b91ee110-45d1-41b3-b0f3-2dafba4c86e0" providerId="ADAL" clId="{40D635F9-6243-46B9-8593-23DF888BED0D}" dt="2025-11-12T23:05:37.029" v="12714"/>
          <ac:cxnSpMkLst>
            <pc:docMk/>
            <pc:sldMk cId="3255625406" sldId="332"/>
            <ac:cxnSpMk id="11" creationId="{94A28ABA-2DDC-89F7-43CF-D7FD3730C66D}"/>
          </ac:cxnSpMkLst>
        </pc:cxnChg>
      </pc:sldChg>
      <pc:sldChg chg="addSp delSp modSp new mod">
        <pc:chgData name="J MOORE (Llandeilo Primary School)" userId="b91ee110-45d1-41b3-b0f3-2dafba4c86e0" providerId="ADAL" clId="{40D635F9-6243-46B9-8593-23DF888BED0D}" dt="2025-11-12T23:39:21.360" v="12945" actId="14100"/>
        <pc:sldMkLst>
          <pc:docMk/>
          <pc:sldMk cId="3264996415" sldId="333"/>
        </pc:sldMkLst>
        <pc:spChg chg="mod">
          <ac:chgData name="J MOORE (Llandeilo Primary School)" userId="b91ee110-45d1-41b3-b0f3-2dafba4c86e0" providerId="ADAL" clId="{40D635F9-6243-46B9-8593-23DF888BED0D}" dt="2025-11-12T23:39:21.360" v="12945" actId="14100"/>
          <ac:spMkLst>
            <pc:docMk/>
            <pc:sldMk cId="3264996415" sldId="333"/>
            <ac:spMk id="2" creationId="{79D96C07-602C-524E-60AB-E8D07BDDC3FE}"/>
          </ac:spMkLst>
        </pc:spChg>
        <pc:spChg chg="del">
          <ac:chgData name="J MOORE (Llandeilo Primary School)" userId="b91ee110-45d1-41b3-b0f3-2dafba4c86e0" providerId="ADAL" clId="{40D635F9-6243-46B9-8593-23DF888BED0D}" dt="2025-11-12T23:07:06.752" v="12726" actId="478"/>
          <ac:spMkLst>
            <pc:docMk/>
            <pc:sldMk cId="3264996415" sldId="333"/>
            <ac:spMk id="3" creationId="{14137521-7119-D0DB-6F48-9F7ED99D7BEB}"/>
          </ac:spMkLst>
        </pc:spChg>
        <pc:spChg chg="add mod">
          <ac:chgData name="J MOORE (Llandeilo Primary School)" userId="b91ee110-45d1-41b3-b0f3-2dafba4c86e0" providerId="ADAL" clId="{40D635F9-6243-46B9-8593-23DF888BED0D}" dt="2025-11-12T23:30:29.899" v="12934" actId="20577"/>
          <ac:spMkLst>
            <pc:docMk/>
            <pc:sldMk cId="3264996415" sldId="333"/>
            <ac:spMk id="4" creationId="{30874891-B713-C013-2B0A-0916B60CD333}"/>
          </ac:spMkLst>
        </pc:spChg>
        <pc:spChg chg="add mod">
          <ac:chgData name="J MOORE (Llandeilo Primary School)" userId="b91ee110-45d1-41b3-b0f3-2dafba4c86e0" providerId="ADAL" clId="{40D635F9-6243-46B9-8593-23DF888BED0D}" dt="2025-11-12T23:08:30.261" v="12732"/>
          <ac:spMkLst>
            <pc:docMk/>
            <pc:sldMk cId="3264996415" sldId="333"/>
            <ac:spMk id="8" creationId="{A6CD9DE8-2D67-DD0F-5398-3A3E87ACEA51}"/>
          </ac:spMkLst>
        </pc:spChg>
        <pc:picChg chg="add mod">
          <ac:chgData name="J MOORE (Llandeilo Primary School)" userId="b91ee110-45d1-41b3-b0f3-2dafba4c86e0" providerId="ADAL" clId="{40D635F9-6243-46B9-8593-23DF888BED0D}" dt="2025-11-12T23:07:13.549" v="12727" actId="1076"/>
          <ac:picMkLst>
            <pc:docMk/>
            <pc:sldMk cId="3264996415" sldId="333"/>
            <ac:picMk id="5" creationId="{094895ED-5ECB-F722-5F87-4B9CADD86710}"/>
          </ac:picMkLst>
        </pc:picChg>
        <pc:picChg chg="add mod">
          <ac:chgData name="J MOORE (Llandeilo Primary School)" userId="b91ee110-45d1-41b3-b0f3-2dafba4c86e0" providerId="ADAL" clId="{40D635F9-6243-46B9-8593-23DF888BED0D}" dt="2025-11-12T23:07:13.549" v="12727" actId="1076"/>
          <ac:picMkLst>
            <pc:docMk/>
            <pc:sldMk cId="3264996415" sldId="333"/>
            <ac:picMk id="6" creationId="{7BC1A868-B720-AA26-8C3E-F52E154D1028}"/>
          </ac:picMkLst>
        </pc:picChg>
        <pc:picChg chg="add mod">
          <ac:chgData name="J MOORE (Llandeilo Primary School)" userId="b91ee110-45d1-41b3-b0f3-2dafba4c86e0" providerId="ADAL" clId="{40D635F9-6243-46B9-8593-23DF888BED0D}" dt="2025-11-12T23:07:13.549" v="12727" actId="1076"/>
          <ac:picMkLst>
            <pc:docMk/>
            <pc:sldMk cId="3264996415" sldId="333"/>
            <ac:picMk id="7" creationId="{5FA78C7D-A677-8837-423D-50A97FE052E3}"/>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C5EBA96-789F-ED44-B7F5-8C36D63EEB81}" type="doc">
      <dgm:prSet loTypeId="urn:microsoft.com/office/officeart/2005/8/layout/pyramid1" loCatId="" qsTypeId="urn:microsoft.com/office/officeart/2005/8/quickstyle/simple1" qsCatId="simple" csTypeId="urn:microsoft.com/office/officeart/2005/8/colors/accent1_3" csCatId="accent1" phldr="1"/>
      <dgm:spPr/>
      <dgm:t>
        <a:bodyPr/>
        <a:lstStyle/>
        <a:p>
          <a:endParaRPr lang="en-GB"/>
        </a:p>
      </dgm:t>
    </dgm:pt>
    <dgm:pt modelId="{A71CDFDB-6E20-4D4D-99DC-93AA26957CCB}">
      <dgm:prSet custT="1"/>
      <dgm:spPr>
        <a:solidFill>
          <a:srgbClr val="F3D4CD"/>
        </a:solidFill>
      </dgm:spPr>
      <dgm:t>
        <a:bodyPr/>
        <a:lstStyle/>
        <a:p>
          <a:r>
            <a:rPr lang="en-US" sz="1600" dirty="0">
              <a:solidFill>
                <a:schemeClr val="bg1"/>
              </a:solidFill>
            </a:rPr>
            <a:t>Where did she go yesterday? She went to the zoo yesterday.  What animals did she see? She went to see the monkey. Where did he go yesterday?  He also went to the zoo!</a:t>
          </a:r>
          <a:endParaRPr lang="en-US" sz="1600" dirty="0"/>
        </a:p>
      </dgm:t>
    </dgm:pt>
    <dgm:pt modelId="{1B53E849-6FCE-9B40-BA2B-F115F23B1FC2}" type="parTrans" cxnId="{0F110F93-80B1-A846-B8BF-EEBBC1AE7525}">
      <dgm:prSet/>
      <dgm:spPr/>
      <dgm:t>
        <a:bodyPr/>
        <a:lstStyle/>
        <a:p>
          <a:endParaRPr lang="en-US"/>
        </a:p>
      </dgm:t>
    </dgm:pt>
    <dgm:pt modelId="{030B52E1-D6C6-0446-94BA-1551C7C3388F}" type="sibTrans" cxnId="{0F110F93-80B1-A846-B8BF-EEBBC1AE7525}">
      <dgm:prSet/>
      <dgm:spPr/>
      <dgm:t>
        <a:bodyPr/>
        <a:lstStyle/>
        <a:p>
          <a:endParaRPr lang="en-US"/>
        </a:p>
      </dgm:t>
    </dgm:pt>
    <dgm:pt modelId="{D6859B4F-37D4-704F-AC61-A99C5B4EB8B5}">
      <dgm:prSet custT="1"/>
      <dgm:spPr>
        <a:solidFill>
          <a:srgbClr val="F7BAA5"/>
        </a:solidFill>
      </dgm:spPr>
      <dgm:t>
        <a:bodyPr/>
        <a:lstStyle/>
        <a:p>
          <a:r>
            <a:rPr lang="en-US" sz="1600" dirty="0">
              <a:solidFill>
                <a:schemeClr val="bg1"/>
              </a:solidFill>
            </a:rPr>
            <a:t>Where did she go yesterday? She went to the zoo yesterday.  What animals did she see? She went to see the monkey.</a:t>
          </a:r>
          <a:endParaRPr lang="en-US" sz="1600" dirty="0"/>
        </a:p>
      </dgm:t>
    </dgm:pt>
    <dgm:pt modelId="{FE8F3C95-B0AB-0D4D-B271-BA70540BF922}" type="parTrans" cxnId="{6B758E4D-8F4B-1F45-A42C-A1D8CBD8BE38}">
      <dgm:prSet/>
      <dgm:spPr/>
      <dgm:t>
        <a:bodyPr/>
        <a:lstStyle/>
        <a:p>
          <a:endParaRPr lang="en-US"/>
        </a:p>
      </dgm:t>
    </dgm:pt>
    <dgm:pt modelId="{84374FC5-AC3C-694B-AEB9-DBCEBA5A6CD4}" type="sibTrans" cxnId="{6B758E4D-8F4B-1F45-A42C-A1D8CBD8BE38}">
      <dgm:prSet/>
      <dgm:spPr/>
      <dgm:t>
        <a:bodyPr/>
        <a:lstStyle/>
        <a:p>
          <a:endParaRPr lang="en-US"/>
        </a:p>
      </dgm:t>
    </dgm:pt>
    <dgm:pt modelId="{DFDA6AE3-EAC1-B548-ABAC-F2CF1135DC5C}">
      <dgm:prSet custT="1"/>
      <dgm:spPr>
        <a:solidFill>
          <a:srgbClr val="E5464A"/>
        </a:solidFill>
      </dgm:spPr>
      <dgm:t>
        <a:bodyPr/>
        <a:lstStyle/>
        <a:p>
          <a:r>
            <a:rPr lang="en-US" sz="1600" dirty="0">
              <a:solidFill>
                <a:schemeClr val="bg1"/>
              </a:solidFill>
            </a:rPr>
            <a:t>Where did she go yesterday? She went to the zoo yesterday. </a:t>
          </a:r>
        </a:p>
      </dgm:t>
    </dgm:pt>
    <dgm:pt modelId="{815A7918-5B1D-7549-B24E-7940431F8DBF}" type="parTrans" cxnId="{AB6DEE05-D9F4-D041-8B8D-79597910FB2E}">
      <dgm:prSet/>
      <dgm:spPr/>
      <dgm:t>
        <a:bodyPr/>
        <a:lstStyle/>
        <a:p>
          <a:endParaRPr lang="en-US"/>
        </a:p>
      </dgm:t>
    </dgm:pt>
    <dgm:pt modelId="{E3A29AEC-BFF4-9D4A-97E8-12A7FF969949}" type="sibTrans" cxnId="{AB6DEE05-D9F4-D041-8B8D-79597910FB2E}">
      <dgm:prSet/>
      <dgm:spPr/>
      <dgm:t>
        <a:bodyPr/>
        <a:lstStyle/>
        <a:p>
          <a:endParaRPr lang="en-US"/>
        </a:p>
      </dgm:t>
    </dgm:pt>
    <dgm:pt modelId="{85400D43-B215-C143-B4AF-FC6D7D36AAF2}">
      <dgm:prSet phldrT="[Text]" custT="1"/>
      <dgm:spPr>
        <a:solidFill>
          <a:srgbClr val="C00000"/>
        </a:solidFill>
      </dgm:spPr>
      <dgm:t>
        <a:bodyPr/>
        <a:lstStyle/>
        <a:p>
          <a:r>
            <a:rPr lang="en-US" sz="1100" dirty="0">
              <a:solidFill>
                <a:schemeClr val="bg1"/>
              </a:solidFill>
            </a:rPr>
            <a:t>Where did she </a:t>
          </a:r>
        </a:p>
        <a:p>
          <a:r>
            <a:rPr lang="en-US" sz="1100" dirty="0">
              <a:solidFill>
                <a:schemeClr val="bg1"/>
              </a:solidFill>
            </a:rPr>
            <a:t>go yesterday?</a:t>
          </a:r>
        </a:p>
      </dgm:t>
    </dgm:pt>
    <dgm:pt modelId="{9262D5C8-FBFD-E94E-BE52-1442B1F67620}" type="sibTrans" cxnId="{EB932076-DC83-A44C-B733-EB0781BA1736}">
      <dgm:prSet/>
      <dgm:spPr/>
      <dgm:t>
        <a:bodyPr/>
        <a:lstStyle/>
        <a:p>
          <a:endParaRPr lang="en-US"/>
        </a:p>
      </dgm:t>
    </dgm:pt>
    <dgm:pt modelId="{8D317564-43CF-3B40-88A7-B0A8B4B4CB71}" type="parTrans" cxnId="{EB932076-DC83-A44C-B733-EB0781BA1736}">
      <dgm:prSet/>
      <dgm:spPr/>
      <dgm:t>
        <a:bodyPr/>
        <a:lstStyle/>
        <a:p>
          <a:endParaRPr lang="en-US"/>
        </a:p>
      </dgm:t>
    </dgm:pt>
    <dgm:pt modelId="{D66B53F2-749F-9144-A539-6AA8DC66FD8A}">
      <dgm:prSet custT="1"/>
      <dgm:spPr>
        <a:solidFill>
          <a:srgbClr val="FF685D"/>
        </a:solidFill>
      </dgm:spPr>
      <dgm:t>
        <a:bodyPr/>
        <a:lstStyle/>
        <a:p>
          <a:r>
            <a:rPr lang="en-US" sz="1600" dirty="0">
              <a:solidFill>
                <a:schemeClr val="bg1"/>
              </a:solidFill>
            </a:rPr>
            <a:t>Where did she go yesterday? She went to the zoo yesterday.  What animals did she see? </a:t>
          </a:r>
        </a:p>
      </dgm:t>
    </dgm:pt>
    <dgm:pt modelId="{14FF453B-2CF3-BD47-AC7C-91880DDF55D6}" type="sibTrans" cxnId="{E81C190A-9635-7D4B-873B-74419904765A}">
      <dgm:prSet/>
      <dgm:spPr/>
      <dgm:t>
        <a:bodyPr/>
        <a:lstStyle/>
        <a:p>
          <a:endParaRPr lang="en-US"/>
        </a:p>
      </dgm:t>
    </dgm:pt>
    <dgm:pt modelId="{1E16B92F-4A31-C641-8117-9D7587365EE1}" type="parTrans" cxnId="{E81C190A-9635-7D4B-873B-74419904765A}">
      <dgm:prSet/>
      <dgm:spPr/>
      <dgm:t>
        <a:bodyPr/>
        <a:lstStyle/>
        <a:p>
          <a:endParaRPr lang="en-US"/>
        </a:p>
      </dgm:t>
    </dgm:pt>
    <dgm:pt modelId="{CFC99609-BCD1-F246-B772-229B5F093CF8}" type="pres">
      <dgm:prSet presAssocID="{6C5EBA96-789F-ED44-B7F5-8C36D63EEB81}" presName="Name0" presStyleCnt="0">
        <dgm:presLayoutVars>
          <dgm:dir/>
          <dgm:animLvl val="lvl"/>
          <dgm:resizeHandles val="exact"/>
        </dgm:presLayoutVars>
      </dgm:prSet>
      <dgm:spPr/>
    </dgm:pt>
    <dgm:pt modelId="{A498D1B2-BA18-CA45-8AA5-FDB46B1E1060}" type="pres">
      <dgm:prSet presAssocID="{85400D43-B215-C143-B4AF-FC6D7D36AAF2}" presName="Name8" presStyleCnt="0"/>
      <dgm:spPr/>
    </dgm:pt>
    <dgm:pt modelId="{15B5A93A-36F0-4940-8D88-8C8ECD3578BC}" type="pres">
      <dgm:prSet presAssocID="{85400D43-B215-C143-B4AF-FC6D7D36AAF2}" presName="level" presStyleLbl="node1" presStyleIdx="0" presStyleCnt="5" custLinFactNeighborX="595" custLinFactNeighborY="-5813">
        <dgm:presLayoutVars>
          <dgm:chMax val="1"/>
          <dgm:bulletEnabled val="1"/>
        </dgm:presLayoutVars>
      </dgm:prSet>
      <dgm:spPr/>
    </dgm:pt>
    <dgm:pt modelId="{7C0A26E6-8C3D-4747-A841-CB613E954E1A}" type="pres">
      <dgm:prSet presAssocID="{85400D43-B215-C143-B4AF-FC6D7D36AAF2}" presName="levelTx" presStyleLbl="revTx" presStyleIdx="0" presStyleCnt="0">
        <dgm:presLayoutVars>
          <dgm:chMax val="1"/>
          <dgm:bulletEnabled val="1"/>
        </dgm:presLayoutVars>
      </dgm:prSet>
      <dgm:spPr/>
    </dgm:pt>
    <dgm:pt modelId="{8D447F04-C0A1-FD4A-A4A5-0CDC6D8EF65F}" type="pres">
      <dgm:prSet presAssocID="{DFDA6AE3-EAC1-B548-ABAC-F2CF1135DC5C}" presName="Name8" presStyleCnt="0"/>
      <dgm:spPr/>
    </dgm:pt>
    <dgm:pt modelId="{A74A7C0E-D315-AB47-9AC0-9B11BE85A23F}" type="pres">
      <dgm:prSet presAssocID="{DFDA6AE3-EAC1-B548-ABAC-F2CF1135DC5C}" presName="level" presStyleLbl="node1" presStyleIdx="1" presStyleCnt="5">
        <dgm:presLayoutVars>
          <dgm:chMax val="1"/>
          <dgm:bulletEnabled val="1"/>
        </dgm:presLayoutVars>
      </dgm:prSet>
      <dgm:spPr/>
    </dgm:pt>
    <dgm:pt modelId="{80AFDD58-2176-CD4D-B53C-37F9A3C170BC}" type="pres">
      <dgm:prSet presAssocID="{DFDA6AE3-EAC1-B548-ABAC-F2CF1135DC5C}" presName="levelTx" presStyleLbl="revTx" presStyleIdx="0" presStyleCnt="0">
        <dgm:presLayoutVars>
          <dgm:chMax val="1"/>
          <dgm:bulletEnabled val="1"/>
        </dgm:presLayoutVars>
      </dgm:prSet>
      <dgm:spPr/>
    </dgm:pt>
    <dgm:pt modelId="{BB98F0F1-8BD7-7847-9A5C-AECB22CD6877}" type="pres">
      <dgm:prSet presAssocID="{D66B53F2-749F-9144-A539-6AA8DC66FD8A}" presName="Name8" presStyleCnt="0"/>
      <dgm:spPr/>
    </dgm:pt>
    <dgm:pt modelId="{075B03B2-C718-1A49-BD19-4A8E7B512EB9}" type="pres">
      <dgm:prSet presAssocID="{D66B53F2-749F-9144-A539-6AA8DC66FD8A}" presName="level" presStyleLbl="node1" presStyleIdx="2" presStyleCnt="5">
        <dgm:presLayoutVars>
          <dgm:chMax val="1"/>
          <dgm:bulletEnabled val="1"/>
        </dgm:presLayoutVars>
      </dgm:prSet>
      <dgm:spPr/>
    </dgm:pt>
    <dgm:pt modelId="{502840AB-223F-BF40-BB0F-48449DF4BB33}" type="pres">
      <dgm:prSet presAssocID="{D66B53F2-749F-9144-A539-6AA8DC66FD8A}" presName="levelTx" presStyleLbl="revTx" presStyleIdx="0" presStyleCnt="0">
        <dgm:presLayoutVars>
          <dgm:chMax val="1"/>
          <dgm:bulletEnabled val="1"/>
        </dgm:presLayoutVars>
      </dgm:prSet>
      <dgm:spPr/>
    </dgm:pt>
    <dgm:pt modelId="{BAADCF7A-EA31-5147-87B9-797176DAA1D0}" type="pres">
      <dgm:prSet presAssocID="{D6859B4F-37D4-704F-AC61-A99C5B4EB8B5}" presName="Name8" presStyleCnt="0"/>
      <dgm:spPr/>
    </dgm:pt>
    <dgm:pt modelId="{4459FCB3-CA2C-B94F-8115-0A6504FCF090}" type="pres">
      <dgm:prSet presAssocID="{D6859B4F-37D4-704F-AC61-A99C5B4EB8B5}" presName="level" presStyleLbl="node1" presStyleIdx="3" presStyleCnt="5">
        <dgm:presLayoutVars>
          <dgm:chMax val="1"/>
          <dgm:bulletEnabled val="1"/>
        </dgm:presLayoutVars>
      </dgm:prSet>
      <dgm:spPr/>
    </dgm:pt>
    <dgm:pt modelId="{97F48E99-A555-004B-B92D-F40DAA33BC8A}" type="pres">
      <dgm:prSet presAssocID="{D6859B4F-37D4-704F-AC61-A99C5B4EB8B5}" presName="levelTx" presStyleLbl="revTx" presStyleIdx="0" presStyleCnt="0">
        <dgm:presLayoutVars>
          <dgm:chMax val="1"/>
          <dgm:bulletEnabled val="1"/>
        </dgm:presLayoutVars>
      </dgm:prSet>
      <dgm:spPr/>
    </dgm:pt>
    <dgm:pt modelId="{38EE1AB8-A13C-9A42-90B4-A5E501E3F0A4}" type="pres">
      <dgm:prSet presAssocID="{A71CDFDB-6E20-4D4D-99DC-93AA26957CCB}" presName="Name8" presStyleCnt="0"/>
      <dgm:spPr/>
    </dgm:pt>
    <dgm:pt modelId="{A6A64FDE-A6E7-1444-B861-F34D0AF517F3}" type="pres">
      <dgm:prSet presAssocID="{A71CDFDB-6E20-4D4D-99DC-93AA26957CCB}" presName="level" presStyleLbl="node1" presStyleIdx="4" presStyleCnt="5">
        <dgm:presLayoutVars>
          <dgm:chMax val="1"/>
          <dgm:bulletEnabled val="1"/>
        </dgm:presLayoutVars>
      </dgm:prSet>
      <dgm:spPr/>
    </dgm:pt>
    <dgm:pt modelId="{DD268BB0-CACC-6B47-890F-990A3DD89A34}" type="pres">
      <dgm:prSet presAssocID="{A71CDFDB-6E20-4D4D-99DC-93AA26957CCB}" presName="levelTx" presStyleLbl="revTx" presStyleIdx="0" presStyleCnt="0">
        <dgm:presLayoutVars>
          <dgm:chMax val="1"/>
          <dgm:bulletEnabled val="1"/>
        </dgm:presLayoutVars>
      </dgm:prSet>
      <dgm:spPr/>
    </dgm:pt>
  </dgm:ptLst>
  <dgm:cxnLst>
    <dgm:cxn modelId="{AB6DEE05-D9F4-D041-8B8D-79597910FB2E}" srcId="{6C5EBA96-789F-ED44-B7F5-8C36D63EEB81}" destId="{DFDA6AE3-EAC1-B548-ABAC-F2CF1135DC5C}" srcOrd="1" destOrd="0" parTransId="{815A7918-5B1D-7549-B24E-7940431F8DBF}" sibTransId="{E3A29AEC-BFF4-9D4A-97E8-12A7FF969949}"/>
    <dgm:cxn modelId="{E81C190A-9635-7D4B-873B-74419904765A}" srcId="{6C5EBA96-789F-ED44-B7F5-8C36D63EEB81}" destId="{D66B53F2-749F-9144-A539-6AA8DC66FD8A}" srcOrd="2" destOrd="0" parTransId="{1E16B92F-4A31-C641-8117-9D7587365EE1}" sibTransId="{14FF453B-2CF3-BD47-AC7C-91880DDF55D6}"/>
    <dgm:cxn modelId="{614B0519-CD10-A540-BB39-0CDB63EB3093}" type="presOf" srcId="{D66B53F2-749F-9144-A539-6AA8DC66FD8A}" destId="{502840AB-223F-BF40-BB0F-48449DF4BB33}" srcOrd="1" destOrd="0" presId="urn:microsoft.com/office/officeart/2005/8/layout/pyramid1"/>
    <dgm:cxn modelId="{C47EDA1A-311A-9F4B-9E29-CE4F30F2D3CE}" type="presOf" srcId="{6C5EBA96-789F-ED44-B7F5-8C36D63EEB81}" destId="{CFC99609-BCD1-F246-B772-229B5F093CF8}" srcOrd="0" destOrd="0" presId="urn:microsoft.com/office/officeart/2005/8/layout/pyramid1"/>
    <dgm:cxn modelId="{BD23B12E-EE32-CC48-8B0C-9D1593EBF406}" type="presOf" srcId="{DFDA6AE3-EAC1-B548-ABAC-F2CF1135DC5C}" destId="{A74A7C0E-D315-AB47-9AC0-9B11BE85A23F}" srcOrd="0" destOrd="0" presId="urn:microsoft.com/office/officeart/2005/8/layout/pyramid1"/>
    <dgm:cxn modelId="{6B758E4D-8F4B-1F45-A42C-A1D8CBD8BE38}" srcId="{6C5EBA96-789F-ED44-B7F5-8C36D63EEB81}" destId="{D6859B4F-37D4-704F-AC61-A99C5B4EB8B5}" srcOrd="3" destOrd="0" parTransId="{FE8F3C95-B0AB-0D4D-B271-BA70540BF922}" sibTransId="{84374FC5-AC3C-694B-AEB9-DBCEBA5A6CD4}"/>
    <dgm:cxn modelId="{F6E81A53-E08D-B641-817E-DA71F407B834}" type="presOf" srcId="{A71CDFDB-6E20-4D4D-99DC-93AA26957CCB}" destId="{DD268BB0-CACC-6B47-890F-990A3DD89A34}" srcOrd="1" destOrd="0" presId="urn:microsoft.com/office/officeart/2005/8/layout/pyramid1"/>
    <dgm:cxn modelId="{EB932076-DC83-A44C-B733-EB0781BA1736}" srcId="{6C5EBA96-789F-ED44-B7F5-8C36D63EEB81}" destId="{85400D43-B215-C143-B4AF-FC6D7D36AAF2}" srcOrd="0" destOrd="0" parTransId="{8D317564-43CF-3B40-88A7-B0A8B4B4CB71}" sibTransId="{9262D5C8-FBFD-E94E-BE52-1442B1F67620}"/>
    <dgm:cxn modelId="{97C76F76-9B08-724C-9F78-1CF783A44DDA}" type="presOf" srcId="{D6859B4F-37D4-704F-AC61-A99C5B4EB8B5}" destId="{4459FCB3-CA2C-B94F-8115-0A6504FCF090}" srcOrd="0" destOrd="0" presId="urn:microsoft.com/office/officeart/2005/8/layout/pyramid1"/>
    <dgm:cxn modelId="{1DD92881-AB85-F549-A753-B8A0C6036235}" type="presOf" srcId="{D66B53F2-749F-9144-A539-6AA8DC66FD8A}" destId="{075B03B2-C718-1A49-BD19-4A8E7B512EB9}" srcOrd="0" destOrd="0" presId="urn:microsoft.com/office/officeart/2005/8/layout/pyramid1"/>
    <dgm:cxn modelId="{BF0C2B83-32AA-5D4E-8C3D-4EA9A0B5277B}" type="presOf" srcId="{85400D43-B215-C143-B4AF-FC6D7D36AAF2}" destId="{15B5A93A-36F0-4940-8D88-8C8ECD3578BC}" srcOrd="0" destOrd="0" presId="urn:microsoft.com/office/officeart/2005/8/layout/pyramid1"/>
    <dgm:cxn modelId="{0F110F93-80B1-A846-B8BF-EEBBC1AE7525}" srcId="{6C5EBA96-789F-ED44-B7F5-8C36D63EEB81}" destId="{A71CDFDB-6E20-4D4D-99DC-93AA26957CCB}" srcOrd="4" destOrd="0" parTransId="{1B53E849-6FCE-9B40-BA2B-F115F23B1FC2}" sibTransId="{030B52E1-D6C6-0446-94BA-1551C7C3388F}"/>
    <dgm:cxn modelId="{A0891DB1-309B-CD43-B9D5-16D869D38CD9}" type="presOf" srcId="{D6859B4F-37D4-704F-AC61-A99C5B4EB8B5}" destId="{97F48E99-A555-004B-B92D-F40DAA33BC8A}" srcOrd="1" destOrd="0" presId="urn:microsoft.com/office/officeart/2005/8/layout/pyramid1"/>
    <dgm:cxn modelId="{BCB0A8B6-A3ED-6447-8625-F4A99F4B71FE}" type="presOf" srcId="{DFDA6AE3-EAC1-B548-ABAC-F2CF1135DC5C}" destId="{80AFDD58-2176-CD4D-B53C-37F9A3C170BC}" srcOrd="1" destOrd="0" presId="urn:microsoft.com/office/officeart/2005/8/layout/pyramid1"/>
    <dgm:cxn modelId="{8D23A5C0-7F05-2F4A-8C8C-0F7911C8EA18}" type="presOf" srcId="{A71CDFDB-6E20-4D4D-99DC-93AA26957CCB}" destId="{A6A64FDE-A6E7-1444-B861-F34D0AF517F3}" srcOrd="0" destOrd="0" presId="urn:microsoft.com/office/officeart/2005/8/layout/pyramid1"/>
    <dgm:cxn modelId="{15DAC4D2-78A0-064F-9A82-2898459295C1}" type="presOf" srcId="{85400D43-B215-C143-B4AF-FC6D7D36AAF2}" destId="{7C0A26E6-8C3D-4747-A841-CB613E954E1A}" srcOrd="1" destOrd="0" presId="urn:microsoft.com/office/officeart/2005/8/layout/pyramid1"/>
    <dgm:cxn modelId="{334FECEC-D2D1-7743-9283-15C4BA38BFE3}" type="presParOf" srcId="{CFC99609-BCD1-F246-B772-229B5F093CF8}" destId="{A498D1B2-BA18-CA45-8AA5-FDB46B1E1060}" srcOrd="0" destOrd="0" presId="urn:microsoft.com/office/officeart/2005/8/layout/pyramid1"/>
    <dgm:cxn modelId="{80D6F5A2-E62D-C54B-A260-56339B1C41BF}" type="presParOf" srcId="{A498D1B2-BA18-CA45-8AA5-FDB46B1E1060}" destId="{15B5A93A-36F0-4940-8D88-8C8ECD3578BC}" srcOrd="0" destOrd="0" presId="urn:microsoft.com/office/officeart/2005/8/layout/pyramid1"/>
    <dgm:cxn modelId="{1727498F-E125-2740-841B-0F7EF73922D7}" type="presParOf" srcId="{A498D1B2-BA18-CA45-8AA5-FDB46B1E1060}" destId="{7C0A26E6-8C3D-4747-A841-CB613E954E1A}" srcOrd="1" destOrd="0" presId="urn:microsoft.com/office/officeart/2005/8/layout/pyramid1"/>
    <dgm:cxn modelId="{B7256CDC-08FC-844B-8CBD-E82D890E0B3E}" type="presParOf" srcId="{CFC99609-BCD1-F246-B772-229B5F093CF8}" destId="{8D447F04-C0A1-FD4A-A4A5-0CDC6D8EF65F}" srcOrd="1" destOrd="0" presId="urn:microsoft.com/office/officeart/2005/8/layout/pyramid1"/>
    <dgm:cxn modelId="{13B4C693-AC70-684A-A5F8-4D805B40EDDD}" type="presParOf" srcId="{8D447F04-C0A1-FD4A-A4A5-0CDC6D8EF65F}" destId="{A74A7C0E-D315-AB47-9AC0-9B11BE85A23F}" srcOrd="0" destOrd="0" presId="urn:microsoft.com/office/officeart/2005/8/layout/pyramid1"/>
    <dgm:cxn modelId="{9C308FD7-9539-CD4E-92B2-9A6FD4F6D363}" type="presParOf" srcId="{8D447F04-C0A1-FD4A-A4A5-0CDC6D8EF65F}" destId="{80AFDD58-2176-CD4D-B53C-37F9A3C170BC}" srcOrd="1" destOrd="0" presId="urn:microsoft.com/office/officeart/2005/8/layout/pyramid1"/>
    <dgm:cxn modelId="{074B577A-AD17-914F-8982-C74E27AD64B3}" type="presParOf" srcId="{CFC99609-BCD1-F246-B772-229B5F093CF8}" destId="{BB98F0F1-8BD7-7847-9A5C-AECB22CD6877}" srcOrd="2" destOrd="0" presId="urn:microsoft.com/office/officeart/2005/8/layout/pyramid1"/>
    <dgm:cxn modelId="{FD4A327D-E184-9043-977C-A049A253DB78}" type="presParOf" srcId="{BB98F0F1-8BD7-7847-9A5C-AECB22CD6877}" destId="{075B03B2-C718-1A49-BD19-4A8E7B512EB9}" srcOrd="0" destOrd="0" presId="urn:microsoft.com/office/officeart/2005/8/layout/pyramid1"/>
    <dgm:cxn modelId="{2D1A1CD0-7B55-5A4E-8B46-1C0DB0C7671F}" type="presParOf" srcId="{BB98F0F1-8BD7-7847-9A5C-AECB22CD6877}" destId="{502840AB-223F-BF40-BB0F-48449DF4BB33}" srcOrd="1" destOrd="0" presId="urn:microsoft.com/office/officeart/2005/8/layout/pyramid1"/>
    <dgm:cxn modelId="{6A90B7E0-E9DF-914A-B5E6-2D33FADF15F3}" type="presParOf" srcId="{CFC99609-BCD1-F246-B772-229B5F093CF8}" destId="{BAADCF7A-EA31-5147-87B9-797176DAA1D0}" srcOrd="3" destOrd="0" presId="urn:microsoft.com/office/officeart/2005/8/layout/pyramid1"/>
    <dgm:cxn modelId="{1ADA6125-B740-7144-BC70-A382595C6682}" type="presParOf" srcId="{BAADCF7A-EA31-5147-87B9-797176DAA1D0}" destId="{4459FCB3-CA2C-B94F-8115-0A6504FCF090}" srcOrd="0" destOrd="0" presId="urn:microsoft.com/office/officeart/2005/8/layout/pyramid1"/>
    <dgm:cxn modelId="{177FBEB1-0CAE-3443-83F2-4B85ECBFAA00}" type="presParOf" srcId="{BAADCF7A-EA31-5147-87B9-797176DAA1D0}" destId="{97F48E99-A555-004B-B92D-F40DAA33BC8A}" srcOrd="1" destOrd="0" presId="urn:microsoft.com/office/officeart/2005/8/layout/pyramid1"/>
    <dgm:cxn modelId="{EACC4CD8-5496-8443-902B-ABF6AB9D8036}" type="presParOf" srcId="{CFC99609-BCD1-F246-B772-229B5F093CF8}" destId="{38EE1AB8-A13C-9A42-90B4-A5E501E3F0A4}" srcOrd="4" destOrd="0" presId="urn:microsoft.com/office/officeart/2005/8/layout/pyramid1"/>
    <dgm:cxn modelId="{E290031F-703A-F246-AAC5-558B91B4371D}" type="presParOf" srcId="{38EE1AB8-A13C-9A42-90B4-A5E501E3F0A4}" destId="{A6A64FDE-A6E7-1444-B861-F34D0AF517F3}" srcOrd="0" destOrd="0" presId="urn:microsoft.com/office/officeart/2005/8/layout/pyramid1"/>
    <dgm:cxn modelId="{F9C012E3-699C-B64F-B8A1-699D2E89DA4D}" type="presParOf" srcId="{38EE1AB8-A13C-9A42-90B4-A5E501E3F0A4}" destId="{DD268BB0-CACC-6B47-890F-990A3DD89A34}"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B5A93A-36F0-4940-8D88-8C8ECD3578BC}">
      <dsp:nvSpPr>
        <dsp:cNvPr id="0" name=""/>
        <dsp:cNvSpPr/>
      </dsp:nvSpPr>
      <dsp:spPr>
        <a:xfrm>
          <a:off x="4695656" y="0"/>
          <a:ext cx="2340863" cy="1250142"/>
        </a:xfrm>
        <a:prstGeom prst="trapezoid">
          <a:avLst>
            <a:gd name="adj" fmla="val 93624"/>
          </a:avLst>
        </a:prstGeom>
        <a:solidFill>
          <a:srgbClr val="C00000"/>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solidFill>
                <a:schemeClr val="bg1"/>
              </a:solidFill>
            </a:rPr>
            <a:t>Where did she </a:t>
          </a:r>
        </a:p>
        <a:p>
          <a:pPr marL="0" lvl="0" indent="0" algn="ctr" defTabSz="488950">
            <a:lnSpc>
              <a:spcPct val="90000"/>
            </a:lnSpc>
            <a:spcBef>
              <a:spcPct val="0"/>
            </a:spcBef>
            <a:spcAft>
              <a:spcPct val="35000"/>
            </a:spcAft>
            <a:buNone/>
          </a:pPr>
          <a:r>
            <a:rPr lang="en-US" sz="1100" kern="1200" dirty="0">
              <a:solidFill>
                <a:schemeClr val="bg1"/>
              </a:solidFill>
            </a:rPr>
            <a:t>go yesterday?</a:t>
          </a:r>
        </a:p>
      </dsp:txBody>
      <dsp:txXfrm>
        <a:off x="4695656" y="0"/>
        <a:ext cx="2340863" cy="1250142"/>
      </dsp:txXfrm>
    </dsp:sp>
    <dsp:sp modelId="{A74A7C0E-D315-AB47-9AC0-9B11BE85A23F}">
      <dsp:nvSpPr>
        <dsp:cNvPr id="0" name=""/>
        <dsp:cNvSpPr/>
      </dsp:nvSpPr>
      <dsp:spPr>
        <a:xfrm>
          <a:off x="3511296" y="1250142"/>
          <a:ext cx="4681727" cy="1250142"/>
        </a:xfrm>
        <a:prstGeom prst="trapezoid">
          <a:avLst>
            <a:gd name="adj" fmla="val 93624"/>
          </a:avLst>
        </a:prstGeom>
        <a:solidFill>
          <a:srgbClr val="E5464A"/>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chemeClr val="bg1"/>
              </a:solidFill>
            </a:rPr>
            <a:t>Where did she go yesterday? She went to the zoo yesterday. </a:t>
          </a:r>
        </a:p>
      </dsp:txBody>
      <dsp:txXfrm>
        <a:off x="4330598" y="1250142"/>
        <a:ext cx="3043123" cy="1250142"/>
      </dsp:txXfrm>
    </dsp:sp>
    <dsp:sp modelId="{075B03B2-C718-1A49-BD19-4A8E7B512EB9}">
      <dsp:nvSpPr>
        <dsp:cNvPr id="0" name=""/>
        <dsp:cNvSpPr/>
      </dsp:nvSpPr>
      <dsp:spPr>
        <a:xfrm>
          <a:off x="2340864" y="2500285"/>
          <a:ext cx="7022591" cy="1250142"/>
        </a:xfrm>
        <a:prstGeom prst="trapezoid">
          <a:avLst>
            <a:gd name="adj" fmla="val 93624"/>
          </a:avLst>
        </a:prstGeom>
        <a:solidFill>
          <a:srgbClr val="FF685D"/>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chemeClr val="bg1"/>
              </a:solidFill>
            </a:rPr>
            <a:t>Where did she go yesterday? She went to the zoo yesterday.  What animals did she see? </a:t>
          </a:r>
        </a:p>
      </dsp:txBody>
      <dsp:txXfrm>
        <a:off x="3569817" y="2500285"/>
        <a:ext cx="4564684" cy="1250142"/>
      </dsp:txXfrm>
    </dsp:sp>
    <dsp:sp modelId="{4459FCB3-CA2C-B94F-8115-0A6504FCF090}">
      <dsp:nvSpPr>
        <dsp:cNvPr id="0" name=""/>
        <dsp:cNvSpPr/>
      </dsp:nvSpPr>
      <dsp:spPr>
        <a:xfrm>
          <a:off x="1170432" y="3750427"/>
          <a:ext cx="9363455" cy="1250142"/>
        </a:xfrm>
        <a:prstGeom prst="trapezoid">
          <a:avLst>
            <a:gd name="adj" fmla="val 93624"/>
          </a:avLst>
        </a:prstGeom>
        <a:solidFill>
          <a:srgbClr val="F7BAA5"/>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chemeClr val="bg1"/>
              </a:solidFill>
            </a:rPr>
            <a:t>Where did she go yesterday? She went to the zoo yesterday.  What animals did she see? She went to see the monkey.</a:t>
          </a:r>
          <a:endParaRPr lang="en-US" sz="1600" kern="1200" dirty="0"/>
        </a:p>
      </dsp:txBody>
      <dsp:txXfrm>
        <a:off x="2809036" y="3750427"/>
        <a:ext cx="6086246" cy="1250142"/>
      </dsp:txXfrm>
    </dsp:sp>
    <dsp:sp modelId="{A6A64FDE-A6E7-1444-B861-F34D0AF517F3}">
      <dsp:nvSpPr>
        <dsp:cNvPr id="0" name=""/>
        <dsp:cNvSpPr/>
      </dsp:nvSpPr>
      <dsp:spPr>
        <a:xfrm>
          <a:off x="0" y="5000570"/>
          <a:ext cx="11704319" cy="1250142"/>
        </a:xfrm>
        <a:prstGeom prst="trapezoid">
          <a:avLst>
            <a:gd name="adj" fmla="val 93624"/>
          </a:avLst>
        </a:prstGeom>
        <a:solidFill>
          <a:srgbClr val="F3D4CD"/>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chemeClr val="bg1"/>
              </a:solidFill>
            </a:rPr>
            <a:t>Where did she go yesterday? She went to the zoo yesterday.  What animals did she see? She went to see the monkey. Where did he go yesterday?  He also went to the zoo!</a:t>
          </a:r>
          <a:endParaRPr lang="en-US" sz="1600" kern="1200" dirty="0"/>
        </a:p>
      </dsp:txBody>
      <dsp:txXfrm>
        <a:off x="2048256" y="5000570"/>
        <a:ext cx="7607808" cy="1250142"/>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9-11T09:29:09.422"/>
    </inkml:context>
    <inkml:brush xml:id="br0">
      <inkml:brushProperty name="width" value="0.1" units="cm"/>
      <inkml:brushProperty name="height" value="0.1" units="cm"/>
      <inkml:brushProperty name="color" value="#E71224"/>
    </inkml:brush>
  </inkml:definitions>
  <inkml:trace contextRef="#ctx0" brushRef="#br0">1 754 24575,'13'14'0,"3"8"0,0 1 0,-2 1 0,18 38 0,1 2 0,1 3 0,-21-41 0,0 0 0,2-1 0,1 0 0,18 22 0,-5-68 0,218-212 0,-86 78 0,530-423 0,-456 397 0,-216 172 0,-18 9 0,-1 0 0,1-1 0,-1 1 0,1 0 0,-1 0 0,1 0 0,-1 0 0,1-1 0,-1 1 0,1 0 0,-1 0 0,1 0 0,-1 0 0,1 0 0,-1 0 0,1 0 0,0 0 0,-1 1 0,1-1 0,-1 0 0,1 0 0,-1 0 0,1 0 0,-1 1 0,0-1 0,1 0 0,-1 1 0,1-1 0,-1 0 0,1 1 0,-1-1 0,0 0 0,1 1 0,-1-1 0,0 1 0,1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9-11T09:29:38.205"/>
    </inkml:context>
    <inkml:brush xml:id="br0">
      <inkml:brushProperty name="width" value="0.1" units="cm"/>
      <inkml:brushProperty name="height" value="0.1" units="cm"/>
      <inkml:brushProperty name="color" value="#E71224"/>
    </inkml:brush>
  </inkml:definitions>
  <inkml:trace contextRef="#ctx0" brushRef="#br0">840 0 24575,'12'2'0,"-9"-2"0,-6 3 0,-6 7 0,-37 38 0,-2-2 0,-65 47 0,40-34 0,-474 380 0,532-428-1365</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9-11T09:29:38.936"/>
    </inkml:context>
    <inkml:brush xml:id="br0">
      <inkml:brushProperty name="width" value="0.1" units="cm"/>
      <inkml:brushProperty name="height" value="0.1" units="cm"/>
      <inkml:brushProperty name="color" value="#E71224"/>
    </inkml:brush>
  </inkml:definitions>
  <inkml:trace contextRef="#ctx0" brushRef="#br0">0 0 24575,'2'5'0,"-1"0"0,1 1 0,0-1 0,0 0 0,0-1 0,1 1 0,0 0 0,0-1 0,0 1 0,1-1 0,5 6 0,-5-5 0,43 45 0,1-3 0,98 74 0,-96-81 0,105 81 0,142 119 0,-285-229 0,-10-8 0,0-1 0,0 1 0,1-1 0,-1 0 0,1 0 0,0 0 0,0 0 0,-1-1 0,6 3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9-11T09:31:08.775"/>
    </inkml:context>
    <inkml:brush xml:id="br0">
      <inkml:brushProperty name="width" value="0.1" units="cm"/>
      <inkml:brushProperty name="height" value="0.1" units="cm"/>
      <inkml:brushProperty name="color" value="#E71224"/>
    </inkml:brush>
  </inkml:definitions>
  <inkml:trace contextRef="#ctx0" brushRef="#br0">0 586 24575,'0'0'0,"0"0"0,0 0 0,0 0 0,0 0 0,14 6 0,-8 0 0,1 2 0,-1-1 0,-1 1 0,1-1 0,-1 2 0,6 13 0,21 55 0,-29-69 0,0 1 0,-1 1 0,0-1 0,0 0 0,-1 1 0,0-1 0,-1 12 0,0-21 0,0 0 0,0 0 0,0 1 0,0-1 0,0 0 0,0 0 0,0 1 0,1-1 0,-1 0 0,0 0 0,0 1 0,0-1 0,0 0 0,1 0 0,-1 1 0,0-1 0,0 0 0,0 0 0,1 0 0,-1 0 0,0 1 0,0-1 0,1 0 0,-1 0 0,0 0 0,0 0 0,1 0 0,-1 0 0,0 0 0,0 0 0,1 0 0,-1 0 0,0 0 0,1 0 0,-1 0 0,0 0 0,0 0 0,1 0 0,-1 0 0,0 0 0,1 0 0,-1 0 0,0 0 0,0 0 0,1-1 0,-1 1 0,0 0 0,0 0 0,0 0 0,1 0 0,-1-1 0,0 1 0,0 0 0,0 0 0,1-1 0,20-12 0,-18 11 0,326-263 0,-230 180 0,353-330 0,-440 402 0,-9 9 0,0 1 0,0-1 0,0 1 0,0 0 0,1 0 0,-1 0 0,7-3 0,-10 6-24,0 0 0,0 0 0,0 0 0,0 0 0,0 0 1,0 0-1,0 0 0,0 0-144,0 0 144,0 0 0,0 1 0,0-1 0,-1 0 0,1 0 0,0 0 0,0 0 0,0 0 0,0 0 0,0 0 0,0 0 1,0 0-1,0 0 0,0 0 0,0 0 0,0 1 0,0-1 0,0 0 0,0 0 0,1 0 0,-1 0 0,0 0 0,0 0 0,0 0 0,0 0 0,0 0 0,0 0 0,0 0 0,0 1-143,0-1 143,0 0 0,0 0 0,0 0 0,1 0 0,-1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43CDDA-E378-46D5-BD9A-2D5DA032C222}" type="datetimeFigureOut">
              <a:rPr lang="en-GB" smtClean="0"/>
              <a:t>12/11/2025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A7BC31C-5603-4CF4-BF82-CA78D99CC278}" type="slidenum">
              <a:rPr lang="en-GB" smtClean="0"/>
              <a:t>‹#›</a:t>
            </a:fld>
            <a:endParaRPr lang="en-GB"/>
          </a:p>
        </p:txBody>
      </p:sp>
    </p:spTree>
    <p:extLst>
      <p:ext uri="{BB962C8B-B14F-4D97-AF65-F5344CB8AC3E}">
        <p14:creationId xmlns:p14="http://schemas.microsoft.com/office/powerpoint/2010/main" val="14919866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A7BC31C-5603-4CF4-BF82-CA78D99CC278}" type="slidenum">
              <a:rPr lang="en-GB" smtClean="0"/>
              <a:t>12</a:t>
            </a:fld>
            <a:endParaRPr lang="en-GB"/>
          </a:p>
        </p:txBody>
      </p:sp>
    </p:spTree>
    <p:extLst>
      <p:ext uri="{BB962C8B-B14F-4D97-AF65-F5344CB8AC3E}">
        <p14:creationId xmlns:p14="http://schemas.microsoft.com/office/powerpoint/2010/main" val="40236155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209BBFF-12DF-4710-9568-EFB042DAD673}" type="slidenum">
              <a:rPr lang="en-GB" smtClean="0"/>
              <a:t>18</a:t>
            </a:fld>
            <a:endParaRPr lang="en-GB"/>
          </a:p>
        </p:txBody>
      </p:sp>
    </p:spTree>
    <p:extLst>
      <p:ext uri="{BB962C8B-B14F-4D97-AF65-F5344CB8AC3E}">
        <p14:creationId xmlns:p14="http://schemas.microsoft.com/office/powerpoint/2010/main" val="22050119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A7BC31C-5603-4CF4-BF82-CA78D99CC278}" type="slidenum">
              <a:rPr lang="en-GB" smtClean="0"/>
              <a:t>40</a:t>
            </a:fld>
            <a:endParaRPr lang="en-GB"/>
          </a:p>
        </p:txBody>
      </p:sp>
    </p:spTree>
    <p:extLst>
      <p:ext uri="{BB962C8B-B14F-4D97-AF65-F5344CB8AC3E}">
        <p14:creationId xmlns:p14="http://schemas.microsoft.com/office/powerpoint/2010/main" val="36272031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96426-9161-7ECD-1DBB-84748A478AC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2043223-A176-7206-769B-68D0E710827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377911B-102E-936F-7190-51E47F7A172A}"/>
              </a:ext>
            </a:extLst>
          </p:cNvPr>
          <p:cNvSpPr>
            <a:spLocks noGrp="1"/>
          </p:cNvSpPr>
          <p:nvPr>
            <p:ph type="dt" sz="half" idx="10"/>
          </p:nvPr>
        </p:nvSpPr>
        <p:spPr/>
        <p:txBody>
          <a:bodyPr/>
          <a:lstStyle/>
          <a:p>
            <a:fld id="{61764222-D14D-4E7A-BA1E-8CE27749D254}" type="datetimeFigureOut">
              <a:rPr lang="en-GB" smtClean="0"/>
              <a:t>12/11/2025</a:t>
            </a:fld>
            <a:endParaRPr lang="en-GB"/>
          </a:p>
        </p:txBody>
      </p:sp>
      <p:sp>
        <p:nvSpPr>
          <p:cNvPr id="5" name="Footer Placeholder 4">
            <a:extLst>
              <a:ext uri="{FF2B5EF4-FFF2-40B4-BE49-F238E27FC236}">
                <a16:creationId xmlns:a16="http://schemas.microsoft.com/office/drawing/2014/main" id="{A44E25FD-F226-148F-09AA-9F25002850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298549-00DE-1F5E-54F3-7C3945CCC08E}"/>
              </a:ext>
            </a:extLst>
          </p:cNvPr>
          <p:cNvSpPr>
            <a:spLocks noGrp="1"/>
          </p:cNvSpPr>
          <p:nvPr>
            <p:ph type="sldNum" sz="quarter" idx="12"/>
          </p:nvPr>
        </p:nvSpPr>
        <p:spPr/>
        <p:txBody>
          <a:bodyPr/>
          <a:lstStyle/>
          <a:p>
            <a:fld id="{5B755E38-A7D1-486C-9AAB-508B5BC9E23B}" type="slidenum">
              <a:rPr lang="en-GB" smtClean="0"/>
              <a:t>‹#›</a:t>
            </a:fld>
            <a:endParaRPr lang="en-GB"/>
          </a:p>
        </p:txBody>
      </p:sp>
    </p:spTree>
    <p:extLst>
      <p:ext uri="{BB962C8B-B14F-4D97-AF65-F5344CB8AC3E}">
        <p14:creationId xmlns:p14="http://schemas.microsoft.com/office/powerpoint/2010/main" val="3329020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B1DE4-85CE-B3D9-B58E-23A239BA0E3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F4929B8-2099-3F64-80DD-597AF74C3D2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6751E6-0B96-0557-43B4-FC34FA48DA29}"/>
              </a:ext>
            </a:extLst>
          </p:cNvPr>
          <p:cNvSpPr>
            <a:spLocks noGrp="1"/>
          </p:cNvSpPr>
          <p:nvPr>
            <p:ph type="dt" sz="half" idx="10"/>
          </p:nvPr>
        </p:nvSpPr>
        <p:spPr/>
        <p:txBody>
          <a:bodyPr/>
          <a:lstStyle/>
          <a:p>
            <a:fld id="{61764222-D14D-4E7A-BA1E-8CE27749D254}" type="datetimeFigureOut">
              <a:rPr lang="en-GB" smtClean="0"/>
              <a:t>12/11/2025</a:t>
            </a:fld>
            <a:endParaRPr lang="en-GB"/>
          </a:p>
        </p:txBody>
      </p:sp>
      <p:sp>
        <p:nvSpPr>
          <p:cNvPr id="5" name="Footer Placeholder 4">
            <a:extLst>
              <a:ext uri="{FF2B5EF4-FFF2-40B4-BE49-F238E27FC236}">
                <a16:creationId xmlns:a16="http://schemas.microsoft.com/office/drawing/2014/main" id="{B500C5E8-1BFF-0433-DACE-000C890B06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BD895B-CDA0-ED8F-FB12-58B760376A2B}"/>
              </a:ext>
            </a:extLst>
          </p:cNvPr>
          <p:cNvSpPr>
            <a:spLocks noGrp="1"/>
          </p:cNvSpPr>
          <p:nvPr>
            <p:ph type="sldNum" sz="quarter" idx="12"/>
          </p:nvPr>
        </p:nvSpPr>
        <p:spPr/>
        <p:txBody>
          <a:bodyPr/>
          <a:lstStyle/>
          <a:p>
            <a:fld id="{5B755E38-A7D1-486C-9AAB-508B5BC9E23B}" type="slidenum">
              <a:rPr lang="en-GB" smtClean="0"/>
              <a:t>‹#›</a:t>
            </a:fld>
            <a:endParaRPr lang="en-GB"/>
          </a:p>
        </p:txBody>
      </p:sp>
    </p:spTree>
    <p:extLst>
      <p:ext uri="{BB962C8B-B14F-4D97-AF65-F5344CB8AC3E}">
        <p14:creationId xmlns:p14="http://schemas.microsoft.com/office/powerpoint/2010/main" val="32458157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6232F-4F9A-E343-F540-D3A2C1AE2B7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7C1D20E-CB23-DE30-357B-74A29529043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816F36-B7A3-5366-4C6B-EDB62FEDFEA8}"/>
              </a:ext>
            </a:extLst>
          </p:cNvPr>
          <p:cNvSpPr>
            <a:spLocks noGrp="1"/>
          </p:cNvSpPr>
          <p:nvPr>
            <p:ph type="dt" sz="half" idx="10"/>
          </p:nvPr>
        </p:nvSpPr>
        <p:spPr/>
        <p:txBody>
          <a:bodyPr/>
          <a:lstStyle/>
          <a:p>
            <a:fld id="{61764222-D14D-4E7A-BA1E-8CE27749D254}" type="datetimeFigureOut">
              <a:rPr lang="en-GB" smtClean="0"/>
              <a:t>12/11/2025</a:t>
            </a:fld>
            <a:endParaRPr lang="en-GB"/>
          </a:p>
        </p:txBody>
      </p:sp>
      <p:sp>
        <p:nvSpPr>
          <p:cNvPr id="5" name="Footer Placeholder 4">
            <a:extLst>
              <a:ext uri="{FF2B5EF4-FFF2-40B4-BE49-F238E27FC236}">
                <a16:creationId xmlns:a16="http://schemas.microsoft.com/office/drawing/2014/main" id="{F7106167-0711-FA58-4E3A-C4B8C65FC8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81A08D-B8F4-9541-EEFA-0DCAB46BD274}"/>
              </a:ext>
            </a:extLst>
          </p:cNvPr>
          <p:cNvSpPr>
            <a:spLocks noGrp="1"/>
          </p:cNvSpPr>
          <p:nvPr>
            <p:ph type="sldNum" sz="quarter" idx="12"/>
          </p:nvPr>
        </p:nvSpPr>
        <p:spPr/>
        <p:txBody>
          <a:bodyPr/>
          <a:lstStyle/>
          <a:p>
            <a:fld id="{5B755E38-A7D1-486C-9AAB-508B5BC9E23B}" type="slidenum">
              <a:rPr lang="en-GB" smtClean="0"/>
              <a:t>‹#›</a:t>
            </a:fld>
            <a:endParaRPr lang="en-GB"/>
          </a:p>
        </p:txBody>
      </p:sp>
    </p:spTree>
    <p:extLst>
      <p:ext uri="{BB962C8B-B14F-4D97-AF65-F5344CB8AC3E}">
        <p14:creationId xmlns:p14="http://schemas.microsoft.com/office/powerpoint/2010/main" val="10912005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5041A-79F7-8F22-046F-D4ACEFB8D6F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CF9A422-786E-4018-C153-51E1C6FD183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B88B1AC-F7D0-DD19-52C8-4A74148028B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34CE368-5230-F388-0AC7-B026DF9E73F9}"/>
              </a:ext>
            </a:extLst>
          </p:cNvPr>
          <p:cNvSpPr>
            <a:spLocks noGrp="1"/>
          </p:cNvSpPr>
          <p:nvPr>
            <p:ph type="dt" sz="half" idx="10"/>
          </p:nvPr>
        </p:nvSpPr>
        <p:spPr/>
        <p:txBody>
          <a:bodyPr/>
          <a:lstStyle/>
          <a:p>
            <a:fld id="{61764222-D14D-4E7A-BA1E-8CE27749D254}" type="datetimeFigureOut">
              <a:rPr lang="en-GB" smtClean="0"/>
              <a:t>12/11/2025</a:t>
            </a:fld>
            <a:endParaRPr lang="en-GB"/>
          </a:p>
        </p:txBody>
      </p:sp>
      <p:sp>
        <p:nvSpPr>
          <p:cNvPr id="6" name="Footer Placeholder 5">
            <a:extLst>
              <a:ext uri="{FF2B5EF4-FFF2-40B4-BE49-F238E27FC236}">
                <a16:creationId xmlns:a16="http://schemas.microsoft.com/office/drawing/2014/main" id="{23422CE9-0936-0741-9C87-4AA5ABF8D07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FC5B022-1125-6F97-7B66-ADF6F5DA0279}"/>
              </a:ext>
            </a:extLst>
          </p:cNvPr>
          <p:cNvSpPr>
            <a:spLocks noGrp="1"/>
          </p:cNvSpPr>
          <p:nvPr>
            <p:ph type="sldNum" sz="quarter" idx="12"/>
          </p:nvPr>
        </p:nvSpPr>
        <p:spPr/>
        <p:txBody>
          <a:bodyPr/>
          <a:lstStyle/>
          <a:p>
            <a:fld id="{5B755E38-A7D1-486C-9AAB-508B5BC9E23B}" type="slidenum">
              <a:rPr lang="en-GB" smtClean="0"/>
              <a:t>‹#›</a:t>
            </a:fld>
            <a:endParaRPr lang="en-GB"/>
          </a:p>
        </p:txBody>
      </p:sp>
    </p:spTree>
    <p:extLst>
      <p:ext uri="{BB962C8B-B14F-4D97-AF65-F5344CB8AC3E}">
        <p14:creationId xmlns:p14="http://schemas.microsoft.com/office/powerpoint/2010/main" val="26656539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A7E3D-7266-06EE-E0CB-9FE2B662B42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5DBB1D2-E9D3-AE49-3B95-89E28CEBD77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C601CB7-1387-8302-A596-F9583EBC31D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38F33C7-1595-CF75-5A40-C567C650C24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C320403-E221-5901-484E-5DDDD2B6C09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2A90039-C7B3-C52F-8894-B722811C9C97}"/>
              </a:ext>
            </a:extLst>
          </p:cNvPr>
          <p:cNvSpPr>
            <a:spLocks noGrp="1"/>
          </p:cNvSpPr>
          <p:nvPr>
            <p:ph type="dt" sz="half" idx="10"/>
          </p:nvPr>
        </p:nvSpPr>
        <p:spPr/>
        <p:txBody>
          <a:bodyPr/>
          <a:lstStyle/>
          <a:p>
            <a:fld id="{61764222-D14D-4E7A-BA1E-8CE27749D254}" type="datetimeFigureOut">
              <a:rPr lang="en-GB" smtClean="0"/>
              <a:t>12/11/2025</a:t>
            </a:fld>
            <a:endParaRPr lang="en-GB"/>
          </a:p>
        </p:txBody>
      </p:sp>
      <p:sp>
        <p:nvSpPr>
          <p:cNvPr id="8" name="Footer Placeholder 7">
            <a:extLst>
              <a:ext uri="{FF2B5EF4-FFF2-40B4-BE49-F238E27FC236}">
                <a16:creationId xmlns:a16="http://schemas.microsoft.com/office/drawing/2014/main" id="{9AF4190C-19B9-E6AE-A89B-B07D5EF279A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CBF6086-7930-8447-BAEA-032129D8AD81}"/>
              </a:ext>
            </a:extLst>
          </p:cNvPr>
          <p:cNvSpPr>
            <a:spLocks noGrp="1"/>
          </p:cNvSpPr>
          <p:nvPr>
            <p:ph type="sldNum" sz="quarter" idx="12"/>
          </p:nvPr>
        </p:nvSpPr>
        <p:spPr/>
        <p:txBody>
          <a:bodyPr/>
          <a:lstStyle/>
          <a:p>
            <a:fld id="{5B755E38-A7D1-486C-9AAB-508B5BC9E23B}" type="slidenum">
              <a:rPr lang="en-GB" smtClean="0"/>
              <a:t>‹#›</a:t>
            </a:fld>
            <a:endParaRPr lang="en-GB"/>
          </a:p>
        </p:txBody>
      </p:sp>
    </p:spTree>
    <p:extLst>
      <p:ext uri="{BB962C8B-B14F-4D97-AF65-F5344CB8AC3E}">
        <p14:creationId xmlns:p14="http://schemas.microsoft.com/office/powerpoint/2010/main" val="32563290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336EC-2B51-52D7-DBC6-E14A07D1560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39F8879-4229-1505-2A93-9976B8813B4F}"/>
              </a:ext>
            </a:extLst>
          </p:cNvPr>
          <p:cNvSpPr>
            <a:spLocks noGrp="1"/>
          </p:cNvSpPr>
          <p:nvPr>
            <p:ph type="dt" sz="half" idx="10"/>
          </p:nvPr>
        </p:nvSpPr>
        <p:spPr/>
        <p:txBody>
          <a:bodyPr/>
          <a:lstStyle/>
          <a:p>
            <a:fld id="{61764222-D14D-4E7A-BA1E-8CE27749D254}" type="datetimeFigureOut">
              <a:rPr lang="en-GB" smtClean="0"/>
              <a:t>12/11/2025</a:t>
            </a:fld>
            <a:endParaRPr lang="en-GB"/>
          </a:p>
        </p:txBody>
      </p:sp>
      <p:sp>
        <p:nvSpPr>
          <p:cNvPr id="4" name="Footer Placeholder 3">
            <a:extLst>
              <a:ext uri="{FF2B5EF4-FFF2-40B4-BE49-F238E27FC236}">
                <a16:creationId xmlns:a16="http://schemas.microsoft.com/office/drawing/2014/main" id="{CC4E12F6-DD83-9C13-761D-EEBCB470675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3DA83E0-0C81-A78C-7DC9-19D9CF91EC2B}"/>
              </a:ext>
            </a:extLst>
          </p:cNvPr>
          <p:cNvSpPr>
            <a:spLocks noGrp="1"/>
          </p:cNvSpPr>
          <p:nvPr>
            <p:ph type="sldNum" sz="quarter" idx="12"/>
          </p:nvPr>
        </p:nvSpPr>
        <p:spPr/>
        <p:txBody>
          <a:bodyPr/>
          <a:lstStyle/>
          <a:p>
            <a:fld id="{5B755E38-A7D1-486C-9AAB-508B5BC9E23B}" type="slidenum">
              <a:rPr lang="en-GB" smtClean="0"/>
              <a:t>‹#›</a:t>
            </a:fld>
            <a:endParaRPr lang="en-GB"/>
          </a:p>
        </p:txBody>
      </p:sp>
    </p:spTree>
    <p:extLst>
      <p:ext uri="{BB962C8B-B14F-4D97-AF65-F5344CB8AC3E}">
        <p14:creationId xmlns:p14="http://schemas.microsoft.com/office/powerpoint/2010/main" val="12774350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420305F-BA59-03A3-72CF-6340E2F0DD95}"/>
              </a:ext>
            </a:extLst>
          </p:cNvPr>
          <p:cNvSpPr>
            <a:spLocks noGrp="1"/>
          </p:cNvSpPr>
          <p:nvPr>
            <p:ph type="dt" sz="half" idx="10"/>
          </p:nvPr>
        </p:nvSpPr>
        <p:spPr/>
        <p:txBody>
          <a:bodyPr/>
          <a:lstStyle/>
          <a:p>
            <a:fld id="{61764222-D14D-4E7A-BA1E-8CE27749D254}" type="datetimeFigureOut">
              <a:rPr lang="en-GB" smtClean="0"/>
              <a:t>12/11/2025</a:t>
            </a:fld>
            <a:endParaRPr lang="en-GB"/>
          </a:p>
        </p:txBody>
      </p:sp>
      <p:sp>
        <p:nvSpPr>
          <p:cNvPr id="3" name="Footer Placeholder 2">
            <a:extLst>
              <a:ext uri="{FF2B5EF4-FFF2-40B4-BE49-F238E27FC236}">
                <a16:creationId xmlns:a16="http://schemas.microsoft.com/office/drawing/2014/main" id="{DF17013C-389E-4A32-3F28-40105871A8B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4C93E68-455B-92C7-26C0-6124FA7D4443}"/>
              </a:ext>
            </a:extLst>
          </p:cNvPr>
          <p:cNvSpPr>
            <a:spLocks noGrp="1"/>
          </p:cNvSpPr>
          <p:nvPr>
            <p:ph type="sldNum" sz="quarter" idx="12"/>
          </p:nvPr>
        </p:nvSpPr>
        <p:spPr/>
        <p:txBody>
          <a:bodyPr/>
          <a:lstStyle/>
          <a:p>
            <a:fld id="{5B755E38-A7D1-486C-9AAB-508B5BC9E23B}" type="slidenum">
              <a:rPr lang="en-GB" smtClean="0"/>
              <a:t>‹#›</a:t>
            </a:fld>
            <a:endParaRPr lang="en-GB"/>
          </a:p>
        </p:txBody>
      </p:sp>
    </p:spTree>
    <p:extLst>
      <p:ext uri="{BB962C8B-B14F-4D97-AF65-F5344CB8AC3E}">
        <p14:creationId xmlns:p14="http://schemas.microsoft.com/office/powerpoint/2010/main" val="41382006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7C24B-9CDD-6853-0A43-5E0FAA34D63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D054628-AF70-E3D5-A047-CAB78C84437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6D436CE-8E4E-D809-4419-968AD1DCD51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621D320-BC34-AE5F-33FE-5843D2A50C25}"/>
              </a:ext>
            </a:extLst>
          </p:cNvPr>
          <p:cNvSpPr>
            <a:spLocks noGrp="1"/>
          </p:cNvSpPr>
          <p:nvPr>
            <p:ph type="dt" sz="half" idx="10"/>
          </p:nvPr>
        </p:nvSpPr>
        <p:spPr/>
        <p:txBody>
          <a:bodyPr/>
          <a:lstStyle/>
          <a:p>
            <a:fld id="{61764222-D14D-4E7A-BA1E-8CE27749D254}" type="datetimeFigureOut">
              <a:rPr lang="en-GB" smtClean="0"/>
              <a:t>12/11/2025</a:t>
            </a:fld>
            <a:endParaRPr lang="en-GB"/>
          </a:p>
        </p:txBody>
      </p:sp>
      <p:sp>
        <p:nvSpPr>
          <p:cNvPr id="6" name="Footer Placeholder 5">
            <a:extLst>
              <a:ext uri="{FF2B5EF4-FFF2-40B4-BE49-F238E27FC236}">
                <a16:creationId xmlns:a16="http://schemas.microsoft.com/office/drawing/2014/main" id="{AEC1D3EC-C3C1-8DE7-2741-E8D0775270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CEAA139-D2DF-F704-912C-4C49C11D4845}"/>
              </a:ext>
            </a:extLst>
          </p:cNvPr>
          <p:cNvSpPr>
            <a:spLocks noGrp="1"/>
          </p:cNvSpPr>
          <p:nvPr>
            <p:ph type="sldNum" sz="quarter" idx="12"/>
          </p:nvPr>
        </p:nvSpPr>
        <p:spPr/>
        <p:txBody>
          <a:bodyPr/>
          <a:lstStyle/>
          <a:p>
            <a:fld id="{5B755E38-A7D1-486C-9AAB-508B5BC9E23B}" type="slidenum">
              <a:rPr lang="en-GB" smtClean="0"/>
              <a:t>‹#›</a:t>
            </a:fld>
            <a:endParaRPr lang="en-GB"/>
          </a:p>
        </p:txBody>
      </p:sp>
    </p:spTree>
    <p:extLst>
      <p:ext uri="{BB962C8B-B14F-4D97-AF65-F5344CB8AC3E}">
        <p14:creationId xmlns:p14="http://schemas.microsoft.com/office/powerpoint/2010/main" val="24245060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C14F0A-B0B6-56BF-B9DB-919B124753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2BB86E5-F277-C9BF-8D81-301EF547958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6D51218-6754-0D3D-75E5-701D1CDA832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31D45D-D7AD-78F0-47FD-20A88BE5B11D}"/>
              </a:ext>
            </a:extLst>
          </p:cNvPr>
          <p:cNvSpPr>
            <a:spLocks noGrp="1"/>
          </p:cNvSpPr>
          <p:nvPr>
            <p:ph type="dt" sz="half" idx="10"/>
          </p:nvPr>
        </p:nvSpPr>
        <p:spPr/>
        <p:txBody>
          <a:bodyPr/>
          <a:lstStyle/>
          <a:p>
            <a:fld id="{61764222-D14D-4E7A-BA1E-8CE27749D254}" type="datetimeFigureOut">
              <a:rPr lang="en-GB" smtClean="0"/>
              <a:t>12/11/2025</a:t>
            </a:fld>
            <a:endParaRPr lang="en-GB"/>
          </a:p>
        </p:txBody>
      </p:sp>
      <p:sp>
        <p:nvSpPr>
          <p:cNvPr id="6" name="Footer Placeholder 5">
            <a:extLst>
              <a:ext uri="{FF2B5EF4-FFF2-40B4-BE49-F238E27FC236}">
                <a16:creationId xmlns:a16="http://schemas.microsoft.com/office/drawing/2014/main" id="{713E725D-BA40-32B5-6522-A3AC54344A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9F10482-6775-79CF-BD2A-2385BBB511CB}"/>
              </a:ext>
            </a:extLst>
          </p:cNvPr>
          <p:cNvSpPr>
            <a:spLocks noGrp="1"/>
          </p:cNvSpPr>
          <p:nvPr>
            <p:ph type="sldNum" sz="quarter" idx="12"/>
          </p:nvPr>
        </p:nvSpPr>
        <p:spPr/>
        <p:txBody>
          <a:bodyPr/>
          <a:lstStyle/>
          <a:p>
            <a:fld id="{5B755E38-A7D1-486C-9AAB-508B5BC9E23B}" type="slidenum">
              <a:rPr lang="en-GB" smtClean="0"/>
              <a:t>‹#›</a:t>
            </a:fld>
            <a:endParaRPr lang="en-GB"/>
          </a:p>
        </p:txBody>
      </p:sp>
    </p:spTree>
    <p:extLst>
      <p:ext uri="{BB962C8B-B14F-4D97-AF65-F5344CB8AC3E}">
        <p14:creationId xmlns:p14="http://schemas.microsoft.com/office/powerpoint/2010/main" val="1214971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BDE9B-9B5C-6860-C725-ED6F5B1F606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6EDD62E-4725-F4BE-71CF-A98C18F69FE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254712-0A24-9A13-C3AD-8844B6FC90C6}"/>
              </a:ext>
            </a:extLst>
          </p:cNvPr>
          <p:cNvSpPr>
            <a:spLocks noGrp="1"/>
          </p:cNvSpPr>
          <p:nvPr>
            <p:ph type="dt" sz="half" idx="10"/>
          </p:nvPr>
        </p:nvSpPr>
        <p:spPr/>
        <p:txBody>
          <a:bodyPr/>
          <a:lstStyle/>
          <a:p>
            <a:fld id="{61764222-D14D-4E7A-BA1E-8CE27749D254}" type="datetimeFigureOut">
              <a:rPr lang="en-GB" smtClean="0"/>
              <a:t>12/11/2025</a:t>
            </a:fld>
            <a:endParaRPr lang="en-GB"/>
          </a:p>
        </p:txBody>
      </p:sp>
      <p:sp>
        <p:nvSpPr>
          <p:cNvPr id="5" name="Footer Placeholder 4">
            <a:extLst>
              <a:ext uri="{FF2B5EF4-FFF2-40B4-BE49-F238E27FC236}">
                <a16:creationId xmlns:a16="http://schemas.microsoft.com/office/drawing/2014/main" id="{74E9D829-1596-6399-32F4-055B480D2C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AA7069-CAAB-7433-8AE7-EE816EB8E2D5}"/>
              </a:ext>
            </a:extLst>
          </p:cNvPr>
          <p:cNvSpPr>
            <a:spLocks noGrp="1"/>
          </p:cNvSpPr>
          <p:nvPr>
            <p:ph type="sldNum" sz="quarter" idx="12"/>
          </p:nvPr>
        </p:nvSpPr>
        <p:spPr/>
        <p:txBody>
          <a:bodyPr/>
          <a:lstStyle/>
          <a:p>
            <a:fld id="{5B755E38-A7D1-486C-9AAB-508B5BC9E23B}" type="slidenum">
              <a:rPr lang="en-GB" smtClean="0"/>
              <a:t>‹#›</a:t>
            </a:fld>
            <a:endParaRPr lang="en-GB"/>
          </a:p>
        </p:txBody>
      </p:sp>
    </p:spTree>
    <p:extLst>
      <p:ext uri="{BB962C8B-B14F-4D97-AF65-F5344CB8AC3E}">
        <p14:creationId xmlns:p14="http://schemas.microsoft.com/office/powerpoint/2010/main" val="31007339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CC3261-0140-527D-B663-0242FD37881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3851E7B-A18F-B4D7-0613-A8D8D5EBB58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2EEBD05-5887-8023-0484-16E3BA93A01C}"/>
              </a:ext>
            </a:extLst>
          </p:cNvPr>
          <p:cNvSpPr>
            <a:spLocks noGrp="1"/>
          </p:cNvSpPr>
          <p:nvPr>
            <p:ph type="dt" sz="half" idx="10"/>
          </p:nvPr>
        </p:nvSpPr>
        <p:spPr/>
        <p:txBody>
          <a:bodyPr/>
          <a:lstStyle/>
          <a:p>
            <a:fld id="{61764222-D14D-4E7A-BA1E-8CE27749D254}" type="datetimeFigureOut">
              <a:rPr lang="en-GB" smtClean="0"/>
              <a:t>12/11/2025</a:t>
            </a:fld>
            <a:endParaRPr lang="en-GB"/>
          </a:p>
        </p:txBody>
      </p:sp>
      <p:sp>
        <p:nvSpPr>
          <p:cNvPr id="5" name="Footer Placeholder 4">
            <a:extLst>
              <a:ext uri="{FF2B5EF4-FFF2-40B4-BE49-F238E27FC236}">
                <a16:creationId xmlns:a16="http://schemas.microsoft.com/office/drawing/2014/main" id="{48B389E9-2808-BAFF-BB2F-8F5073A916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53E6F58-CF58-9591-3192-FE1A44F47B68}"/>
              </a:ext>
            </a:extLst>
          </p:cNvPr>
          <p:cNvSpPr>
            <a:spLocks noGrp="1"/>
          </p:cNvSpPr>
          <p:nvPr>
            <p:ph type="sldNum" sz="quarter" idx="12"/>
          </p:nvPr>
        </p:nvSpPr>
        <p:spPr/>
        <p:txBody>
          <a:bodyPr/>
          <a:lstStyle/>
          <a:p>
            <a:fld id="{5B755E38-A7D1-486C-9AAB-508B5BC9E23B}" type="slidenum">
              <a:rPr lang="en-GB" smtClean="0"/>
              <a:t>‹#›</a:t>
            </a:fld>
            <a:endParaRPr lang="en-GB"/>
          </a:p>
        </p:txBody>
      </p:sp>
    </p:spTree>
    <p:extLst>
      <p:ext uri="{BB962C8B-B14F-4D97-AF65-F5344CB8AC3E}">
        <p14:creationId xmlns:p14="http://schemas.microsoft.com/office/powerpoint/2010/main" val="13626055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1C907F-85F3-B525-BE14-9015EB7E250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635A3B4-FCB2-0955-524E-6AB526A2BEE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B635BDE-4CC7-0AAE-2CA3-93BA4D957BC1}"/>
              </a:ext>
            </a:extLst>
          </p:cNvPr>
          <p:cNvSpPr>
            <a:spLocks noGrp="1"/>
          </p:cNvSpPr>
          <p:nvPr>
            <p:ph type="dt" sz="half" idx="10"/>
          </p:nvPr>
        </p:nvSpPr>
        <p:spPr/>
        <p:txBody>
          <a:bodyPr/>
          <a:lstStyle/>
          <a:p>
            <a:fld id="{B6AA63A4-1C4F-44E5-95FC-2E3356987E0F}" type="datetimeFigureOut">
              <a:rPr lang="en-GB" smtClean="0"/>
              <a:t>10/11/2025</a:t>
            </a:fld>
            <a:endParaRPr lang="en-GB"/>
          </a:p>
        </p:txBody>
      </p:sp>
      <p:sp>
        <p:nvSpPr>
          <p:cNvPr id="5" name="Footer Placeholder 4">
            <a:extLst>
              <a:ext uri="{FF2B5EF4-FFF2-40B4-BE49-F238E27FC236}">
                <a16:creationId xmlns:a16="http://schemas.microsoft.com/office/drawing/2014/main" id="{D597FD1A-6F6E-8872-8380-ED711507FB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510897-9D4C-9A60-D310-58A0F8C0DA4F}"/>
              </a:ext>
            </a:extLst>
          </p:cNvPr>
          <p:cNvSpPr>
            <a:spLocks noGrp="1"/>
          </p:cNvSpPr>
          <p:nvPr>
            <p:ph type="sldNum" sz="quarter" idx="12"/>
          </p:nvPr>
        </p:nvSpPr>
        <p:spPr/>
        <p:txBody>
          <a:bodyPr/>
          <a:lstStyle/>
          <a:p>
            <a:fld id="{633185B8-DB77-4394-A81D-BE51C595C0D4}" type="slidenum">
              <a:rPr lang="en-GB" smtClean="0"/>
              <a:t>‹#›</a:t>
            </a:fld>
            <a:endParaRPr lang="en-GB"/>
          </a:p>
        </p:txBody>
      </p:sp>
    </p:spTree>
    <p:extLst>
      <p:ext uri="{BB962C8B-B14F-4D97-AF65-F5344CB8AC3E}">
        <p14:creationId xmlns:p14="http://schemas.microsoft.com/office/powerpoint/2010/main" val="16055584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A7739-F9C4-F385-30C5-DC2786E2065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BCDEBF-DF0A-8ECB-B128-A21424A485D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B42B79-AD87-5F83-0916-01D9A4AD1E19}"/>
              </a:ext>
            </a:extLst>
          </p:cNvPr>
          <p:cNvSpPr>
            <a:spLocks noGrp="1"/>
          </p:cNvSpPr>
          <p:nvPr>
            <p:ph type="dt" sz="half" idx="10"/>
          </p:nvPr>
        </p:nvSpPr>
        <p:spPr/>
        <p:txBody>
          <a:bodyPr/>
          <a:lstStyle/>
          <a:p>
            <a:fld id="{B6AA63A4-1C4F-44E5-95FC-2E3356987E0F}" type="datetimeFigureOut">
              <a:rPr lang="en-GB" smtClean="0"/>
              <a:t>10/11/2025</a:t>
            </a:fld>
            <a:endParaRPr lang="en-GB"/>
          </a:p>
        </p:txBody>
      </p:sp>
      <p:sp>
        <p:nvSpPr>
          <p:cNvPr id="5" name="Footer Placeholder 4">
            <a:extLst>
              <a:ext uri="{FF2B5EF4-FFF2-40B4-BE49-F238E27FC236}">
                <a16:creationId xmlns:a16="http://schemas.microsoft.com/office/drawing/2014/main" id="{8B64D381-ABA0-E2BE-BF87-53D21A2853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9EF880-A892-71E6-F2FF-D2E500B82655}"/>
              </a:ext>
            </a:extLst>
          </p:cNvPr>
          <p:cNvSpPr>
            <a:spLocks noGrp="1"/>
          </p:cNvSpPr>
          <p:nvPr>
            <p:ph type="sldNum" sz="quarter" idx="12"/>
          </p:nvPr>
        </p:nvSpPr>
        <p:spPr/>
        <p:txBody>
          <a:bodyPr/>
          <a:lstStyle/>
          <a:p>
            <a:fld id="{633185B8-DB77-4394-A81D-BE51C595C0D4}" type="slidenum">
              <a:rPr lang="en-GB" smtClean="0"/>
              <a:t>‹#›</a:t>
            </a:fld>
            <a:endParaRPr lang="en-GB"/>
          </a:p>
        </p:txBody>
      </p:sp>
    </p:spTree>
    <p:extLst>
      <p:ext uri="{BB962C8B-B14F-4D97-AF65-F5344CB8AC3E}">
        <p14:creationId xmlns:p14="http://schemas.microsoft.com/office/powerpoint/2010/main" val="20668678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6256AE-77C5-81A2-36D6-9127FED9835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B1A788E-4D8D-65C7-A28A-5C04BF01CA7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49B1CFF-D6C7-74D4-3344-6603B003D5D2}"/>
              </a:ext>
            </a:extLst>
          </p:cNvPr>
          <p:cNvSpPr>
            <a:spLocks noGrp="1"/>
          </p:cNvSpPr>
          <p:nvPr>
            <p:ph type="dt" sz="half" idx="10"/>
          </p:nvPr>
        </p:nvSpPr>
        <p:spPr/>
        <p:txBody>
          <a:bodyPr/>
          <a:lstStyle/>
          <a:p>
            <a:fld id="{B6AA63A4-1C4F-44E5-95FC-2E3356987E0F}" type="datetimeFigureOut">
              <a:rPr lang="en-GB" smtClean="0"/>
              <a:t>10/11/2025</a:t>
            </a:fld>
            <a:endParaRPr lang="en-GB"/>
          </a:p>
        </p:txBody>
      </p:sp>
      <p:sp>
        <p:nvSpPr>
          <p:cNvPr id="5" name="Footer Placeholder 4">
            <a:extLst>
              <a:ext uri="{FF2B5EF4-FFF2-40B4-BE49-F238E27FC236}">
                <a16:creationId xmlns:a16="http://schemas.microsoft.com/office/drawing/2014/main" id="{FBECB138-FB43-C812-ECC8-035C314814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F78E4C-28D0-21F2-EE0C-A99C5B2B6936}"/>
              </a:ext>
            </a:extLst>
          </p:cNvPr>
          <p:cNvSpPr>
            <a:spLocks noGrp="1"/>
          </p:cNvSpPr>
          <p:nvPr>
            <p:ph type="sldNum" sz="quarter" idx="12"/>
          </p:nvPr>
        </p:nvSpPr>
        <p:spPr/>
        <p:txBody>
          <a:bodyPr/>
          <a:lstStyle/>
          <a:p>
            <a:fld id="{633185B8-DB77-4394-A81D-BE51C595C0D4}" type="slidenum">
              <a:rPr lang="en-GB" smtClean="0"/>
              <a:t>‹#›</a:t>
            </a:fld>
            <a:endParaRPr lang="en-GB"/>
          </a:p>
        </p:txBody>
      </p:sp>
    </p:spTree>
    <p:extLst>
      <p:ext uri="{BB962C8B-B14F-4D97-AF65-F5344CB8AC3E}">
        <p14:creationId xmlns:p14="http://schemas.microsoft.com/office/powerpoint/2010/main" val="8412610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26510-0EA1-0FDF-6EDA-046105BC67E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321B61A-8C09-A0A0-99B0-769FBD9A7CF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46B0596-867A-D337-3F26-2D50E9D717D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F2329E5-EE46-2C9B-84BB-9C90CC055503}"/>
              </a:ext>
            </a:extLst>
          </p:cNvPr>
          <p:cNvSpPr>
            <a:spLocks noGrp="1"/>
          </p:cNvSpPr>
          <p:nvPr>
            <p:ph type="dt" sz="half" idx="10"/>
          </p:nvPr>
        </p:nvSpPr>
        <p:spPr/>
        <p:txBody>
          <a:bodyPr/>
          <a:lstStyle/>
          <a:p>
            <a:fld id="{B6AA63A4-1C4F-44E5-95FC-2E3356987E0F}" type="datetimeFigureOut">
              <a:rPr lang="en-GB" smtClean="0"/>
              <a:t>10/11/2025</a:t>
            </a:fld>
            <a:endParaRPr lang="en-GB"/>
          </a:p>
        </p:txBody>
      </p:sp>
      <p:sp>
        <p:nvSpPr>
          <p:cNvPr id="6" name="Footer Placeholder 5">
            <a:extLst>
              <a:ext uri="{FF2B5EF4-FFF2-40B4-BE49-F238E27FC236}">
                <a16:creationId xmlns:a16="http://schemas.microsoft.com/office/drawing/2014/main" id="{EB86243D-D93F-A3D6-CBB2-8B26DCEFB8E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BC6A67-B7DA-ADDD-85BC-189393B6C0A0}"/>
              </a:ext>
            </a:extLst>
          </p:cNvPr>
          <p:cNvSpPr>
            <a:spLocks noGrp="1"/>
          </p:cNvSpPr>
          <p:nvPr>
            <p:ph type="sldNum" sz="quarter" idx="12"/>
          </p:nvPr>
        </p:nvSpPr>
        <p:spPr/>
        <p:txBody>
          <a:bodyPr/>
          <a:lstStyle/>
          <a:p>
            <a:fld id="{633185B8-DB77-4394-A81D-BE51C595C0D4}" type="slidenum">
              <a:rPr lang="en-GB" smtClean="0"/>
              <a:t>‹#›</a:t>
            </a:fld>
            <a:endParaRPr lang="en-GB"/>
          </a:p>
        </p:txBody>
      </p:sp>
    </p:spTree>
    <p:extLst>
      <p:ext uri="{BB962C8B-B14F-4D97-AF65-F5344CB8AC3E}">
        <p14:creationId xmlns:p14="http://schemas.microsoft.com/office/powerpoint/2010/main" val="27026526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84B62-384C-B61E-AD84-BD3DE3A0EA7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DC08A93-9CB6-D7AF-1236-35FFFD48819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5B92F6E-AC0B-704B-FC8E-A1E1A3A1269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5D115FA-E91F-1FE6-7AF1-45128D04BD5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B9DF6A3-7CB6-B944-8895-134ADC430FC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DF49DA7-F900-E17D-C153-CC975098B24D}"/>
              </a:ext>
            </a:extLst>
          </p:cNvPr>
          <p:cNvSpPr>
            <a:spLocks noGrp="1"/>
          </p:cNvSpPr>
          <p:nvPr>
            <p:ph type="dt" sz="half" idx="10"/>
          </p:nvPr>
        </p:nvSpPr>
        <p:spPr/>
        <p:txBody>
          <a:bodyPr/>
          <a:lstStyle/>
          <a:p>
            <a:fld id="{B6AA63A4-1C4F-44E5-95FC-2E3356987E0F}" type="datetimeFigureOut">
              <a:rPr lang="en-GB" smtClean="0"/>
              <a:t>10/11/2025</a:t>
            </a:fld>
            <a:endParaRPr lang="en-GB"/>
          </a:p>
        </p:txBody>
      </p:sp>
      <p:sp>
        <p:nvSpPr>
          <p:cNvPr id="8" name="Footer Placeholder 7">
            <a:extLst>
              <a:ext uri="{FF2B5EF4-FFF2-40B4-BE49-F238E27FC236}">
                <a16:creationId xmlns:a16="http://schemas.microsoft.com/office/drawing/2014/main" id="{D93D3197-EB16-9C5D-A391-C6A9BCD3EEE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E31EAD8-64A0-2864-0C18-75389D44BFA3}"/>
              </a:ext>
            </a:extLst>
          </p:cNvPr>
          <p:cNvSpPr>
            <a:spLocks noGrp="1"/>
          </p:cNvSpPr>
          <p:nvPr>
            <p:ph type="sldNum" sz="quarter" idx="12"/>
          </p:nvPr>
        </p:nvSpPr>
        <p:spPr/>
        <p:txBody>
          <a:bodyPr/>
          <a:lstStyle/>
          <a:p>
            <a:fld id="{633185B8-DB77-4394-A81D-BE51C595C0D4}" type="slidenum">
              <a:rPr lang="en-GB" smtClean="0"/>
              <a:t>‹#›</a:t>
            </a:fld>
            <a:endParaRPr lang="en-GB"/>
          </a:p>
        </p:txBody>
      </p:sp>
    </p:spTree>
    <p:extLst>
      <p:ext uri="{BB962C8B-B14F-4D97-AF65-F5344CB8AC3E}">
        <p14:creationId xmlns:p14="http://schemas.microsoft.com/office/powerpoint/2010/main" val="239139331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DD118-EF2B-E466-E129-9DE132C2DA2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F92AFBB-C79A-6D78-69D9-996D9338AC4E}"/>
              </a:ext>
            </a:extLst>
          </p:cNvPr>
          <p:cNvSpPr>
            <a:spLocks noGrp="1"/>
          </p:cNvSpPr>
          <p:nvPr>
            <p:ph type="dt" sz="half" idx="10"/>
          </p:nvPr>
        </p:nvSpPr>
        <p:spPr/>
        <p:txBody>
          <a:bodyPr/>
          <a:lstStyle/>
          <a:p>
            <a:fld id="{B6AA63A4-1C4F-44E5-95FC-2E3356987E0F}" type="datetimeFigureOut">
              <a:rPr lang="en-GB" smtClean="0"/>
              <a:t>10/11/2025</a:t>
            </a:fld>
            <a:endParaRPr lang="en-GB"/>
          </a:p>
        </p:txBody>
      </p:sp>
      <p:sp>
        <p:nvSpPr>
          <p:cNvPr id="4" name="Footer Placeholder 3">
            <a:extLst>
              <a:ext uri="{FF2B5EF4-FFF2-40B4-BE49-F238E27FC236}">
                <a16:creationId xmlns:a16="http://schemas.microsoft.com/office/drawing/2014/main" id="{82B16E20-AFB3-4CA2-F654-0EC660543AC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2736648-A5FE-32D8-129D-E70821B44606}"/>
              </a:ext>
            </a:extLst>
          </p:cNvPr>
          <p:cNvSpPr>
            <a:spLocks noGrp="1"/>
          </p:cNvSpPr>
          <p:nvPr>
            <p:ph type="sldNum" sz="quarter" idx="12"/>
          </p:nvPr>
        </p:nvSpPr>
        <p:spPr/>
        <p:txBody>
          <a:bodyPr/>
          <a:lstStyle/>
          <a:p>
            <a:fld id="{633185B8-DB77-4394-A81D-BE51C595C0D4}" type="slidenum">
              <a:rPr lang="en-GB" smtClean="0"/>
              <a:t>‹#›</a:t>
            </a:fld>
            <a:endParaRPr lang="en-GB"/>
          </a:p>
        </p:txBody>
      </p:sp>
    </p:spTree>
    <p:extLst>
      <p:ext uri="{BB962C8B-B14F-4D97-AF65-F5344CB8AC3E}">
        <p14:creationId xmlns:p14="http://schemas.microsoft.com/office/powerpoint/2010/main" val="22225496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953DAFB-94CD-E6AA-B254-4152A0F4E90E}"/>
              </a:ext>
            </a:extLst>
          </p:cNvPr>
          <p:cNvSpPr>
            <a:spLocks noGrp="1"/>
          </p:cNvSpPr>
          <p:nvPr>
            <p:ph type="dt" sz="half" idx="10"/>
          </p:nvPr>
        </p:nvSpPr>
        <p:spPr/>
        <p:txBody>
          <a:bodyPr/>
          <a:lstStyle/>
          <a:p>
            <a:fld id="{B6AA63A4-1C4F-44E5-95FC-2E3356987E0F}" type="datetimeFigureOut">
              <a:rPr lang="en-GB" smtClean="0"/>
              <a:t>10/11/2025</a:t>
            </a:fld>
            <a:endParaRPr lang="en-GB"/>
          </a:p>
        </p:txBody>
      </p:sp>
      <p:sp>
        <p:nvSpPr>
          <p:cNvPr id="3" name="Footer Placeholder 2">
            <a:extLst>
              <a:ext uri="{FF2B5EF4-FFF2-40B4-BE49-F238E27FC236}">
                <a16:creationId xmlns:a16="http://schemas.microsoft.com/office/drawing/2014/main" id="{D5AAFB0F-D5A7-418A-DC6D-2FA136A194F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69D4D9D-9858-6144-C022-622F0B070DEC}"/>
              </a:ext>
            </a:extLst>
          </p:cNvPr>
          <p:cNvSpPr>
            <a:spLocks noGrp="1"/>
          </p:cNvSpPr>
          <p:nvPr>
            <p:ph type="sldNum" sz="quarter" idx="12"/>
          </p:nvPr>
        </p:nvSpPr>
        <p:spPr/>
        <p:txBody>
          <a:bodyPr/>
          <a:lstStyle/>
          <a:p>
            <a:fld id="{633185B8-DB77-4394-A81D-BE51C595C0D4}" type="slidenum">
              <a:rPr lang="en-GB" smtClean="0"/>
              <a:t>‹#›</a:t>
            </a:fld>
            <a:endParaRPr lang="en-GB"/>
          </a:p>
        </p:txBody>
      </p:sp>
    </p:spTree>
    <p:extLst>
      <p:ext uri="{BB962C8B-B14F-4D97-AF65-F5344CB8AC3E}">
        <p14:creationId xmlns:p14="http://schemas.microsoft.com/office/powerpoint/2010/main" val="154690455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6D180-B6A4-AE89-DDDB-49F2858EE28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3EBA63A-4902-A92B-7993-072BBE19718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FE7B34D-16FC-DAB5-AC59-E71DDF3FD35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523F65-C72F-8775-270A-9BE2D132A72F}"/>
              </a:ext>
            </a:extLst>
          </p:cNvPr>
          <p:cNvSpPr>
            <a:spLocks noGrp="1"/>
          </p:cNvSpPr>
          <p:nvPr>
            <p:ph type="dt" sz="half" idx="10"/>
          </p:nvPr>
        </p:nvSpPr>
        <p:spPr/>
        <p:txBody>
          <a:bodyPr/>
          <a:lstStyle/>
          <a:p>
            <a:fld id="{B6AA63A4-1C4F-44E5-95FC-2E3356987E0F}" type="datetimeFigureOut">
              <a:rPr lang="en-GB" smtClean="0"/>
              <a:t>10/11/2025</a:t>
            </a:fld>
            <a:endParaRPr lang="en-GB"/>
          </a:p>
        </p:txBody>
      </p:sp>
      <p:sp>
        <p:nvSpPr>
          <p:cNvPr id="6" name="Footer Placeholder 5">
            <a:extLst>
              <a:ext uri="{FF2B5EF4-FFF2-40B4-BE49-F238E27FC236}">
                <a16:creationId xmlns:a16="http://schemas.microsoft.com/office/drawing/2014/main" id="{39D9B387-BB1A-C7F0-5AD2-BABB35F6D4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F4EE02-6C1F-D2DB-41A0-6B4A2C6A5317}"/>
              </a:ext>
            </a:extLst>
          </p:cNvPr>
          <p:cNvSpPr>
            <a:spLocks noGrp="1"/>
          </p:cNvSpPr>
          <p:nvPr>
            <p:ph type="sldNum" sz="quarter" idx="12"/>
          </p:nvPr>
        </p:nvSpPr>
        <p:spPr/>
        <p:txBody>
          <a:bodyPr/>
          <a:lstStyle/>
          <a:p>
            <a:fld id="{633185B8-DB77-4394-A81D-BE51C595C0D4}" type="slidenum">
              <a:rPr lang="en-GB" smtClean="0"/>
              <a:t>‹#›</a:t>
            </a:fld>
            <a:endParaRPr lang="en-GB"/>
          </a:p>
        </p:txBody>
      </p:sp>
    </p:spTree>
    <p:extLst>
      <p:ext uri="{BB962C8B-B14F-4D97-AF65-F5344CB8AC3E}">
        <p14:creationId xmlns:p14="http://schemas.microsoft.com/office/powerpoint/2010/main" val="415251847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D1C05-540E-3490-5F16-394B0BB25D4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237C9FF-BDF1-6C60-613D-878F8117075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88998CB-574D-606C-6B8C-B36D88A9833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CCA2D76-359A-F547-5C76-9F9AC9FFFB79}"/>
              </a:ext>
            </a:extLst>
          </p:cNvPr>
          <p:cNvSpPr>
            <a:spLocks noGrp="1"/>
          </p:cNvSpPr>
          <p:nvPr>
            <p:ph type="dt" sz="half" idx="10"/>
          </p:nvPr>
        </p:nvSpPr>
        <p:spPr/>
        <p:txBody>
          <a:bodyPr/>
          <a:lstStyle/>
          <a:p>
            <a:fld id="{B6AA63A4-1C4F-44E5-95FC-2E3356987E0F}" type="datetimeFigureOut">
              <a:rPr lang="en-GB" smtClean="0"/>
              <a:t>10/11/2025</a:t>
            </a:fld>
            <a:endParaRPr lang="en-GB"/>
          </a:p>
        </p:txBody>
      </p:sp>
      <p:sp>
        <p:nvSpPr>
          <p:cNvPr id="6" name="Footer Placeholder 5">
            <a:extLst>
              <a:ext uri="{FF2B5EF4-FFF2-40B4-BE49-F238E27FC236}">
                <a16:creationId xmlns:a16="http://schemas.microsoft.com/office/drawing/2014/main" id="{65BD87A3-B03F-7D83-0ED6-58EEE712320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5ED7C6E-74B6-A8E5-1EC1-43A3F4AFAF03}"/>
              </a:ext>
            </a:extLst>
          </p:cNvPr>
          <p:cNvSpPr>
            <a:spLocks noGrp="1"/>
          </p:cNvSpPr>
          <p:nvPr>
            <p:ph type="sldNum" sz="quarter" idx="12"/>
          </p:nvPr>
        </p:nvSpPr>
        <p:spPr/>
        <p:txBody>
          <a:bodyPr/>
          <a:lstStyle/>
          <a:p>
            <a:fld id="{633185B8-DB77-4394-A81D-BE51C595C0D4}" type="slidenum">
              <a:rPr lang="en-GB" smtClean="0"/>
              <a:t>‹#›</a:t>
            </a:fld>
            <a:endParaRPr lang="en-GB"/>
          </a:p>
        </p:txBody>
      </p:sp>
    </p:spTree>
    <p:extLst>
      <p:ext uri="{BB962C8B-B14F-4D97-AF65-F5344CB8AC3E}">
        <p14:creationId xmlns:p14="http://schemas.microsoft.com/office/powerpoint/2010/main" val="93762052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D8448-9078-D211-6BE1-83E055FF015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51C2781-73BD-F27C-0877-AD4E230D65C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D9D8FD-D4F3-5871-FB2B-455FC2B96323}"/>
              </a:ext>
            </a:extLst>
          </p:cNvPr>
          <p:cNvSpPr>
            <a:spLocks noGrp="1"/>
          </p:cNvSpPr>
          <p:nvPr>
            <p:ph type="dt" sz="half" idx="10"/>
          </p:nvPr>
        </p:nvSpPr>
        <p:spPr/>
        <p:txBody>
          <a:bodyPr/>
          <a:lstStyle/>
          <a:p>
            <a:fld id="{B6AA63A4-1C4F-44E5-95FC-2E3356987E0F}" type="datetimeFigureOut">
              <a:rPr lang="en-GB" smtClean="0"/>
              <a:t>10/11/2025</a:t>
            </a:fld>
            <a:endParaRPr lang="en-GB"/>
          </a:p>
        </p:txBody>
      </p:sp>
      <p:sp>
        <p:nvSpPr>
          <p:cNvPr id="5" name="Footer Placeholder 4">
            <a:extLst>
              <a:ext uri="{FF2B5EF4-FFF2-40B4-BE49-F238E27FC236}">
                <a16:creationId xmlns:a16="http://schemas.microsoft.com/office/drawing/2014/main" id="{093716A3-5B83-7046-37BA-3C727B99ED8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80ADB3-5770-1512-EC70-01B470BFD837}"/>
              </a:ext>
            </a:extLst>
          </p:cNvPr>
          <p:cNvSpPr>
            <a:spLocks noGrp="1"/>
          </p:cNvSpPr>
          <p:nvPr>
            <p:ph type="sldNum" sz="quarter" idx="12"/>
          </p:nvPr>
        </p:nvSpPr>
        <p:spPr/>
        <p:txBody>
          <a:bodyPr/>
          <a:lstStyle/>
          <a:p>
            <a:fld id="{633185B8-DB77-4394-A81D-BE51C595C0D4}" type="slidenum">
              <a:rPr lang="en-GB" smtClean="0"/>
              <a:t>‹#›</a:t>
            </a:fld>
            <a:endParaRPr lang="en-GB"/>
          </a:p>
        </p:txBody>
      </p:sp>
    </p:spTree>
    <p:extLst>
      <p:ext uri="{BB962C8B-B14F-4D97-AF65-F5344CB8AC3E}">
        <p14:creationId xmlns:p14="http://schemas.microsoft.com/office/powerpoint/2010/main" val="403656075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5C393-8392-1984-ACEB-053E30A14BC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0234DE6-A682-97D3-156E-11B0473E012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7B49A6-79B7-B995-02DE-EC9220462540}"/>
              </a:ext>
            </a:extLst>
          </p:cNvPr>
          <p:cNvSpPr>
            <a:spLocks noGrp="1"/>
          </p:cNvSpPr>
          <p:nvPr>
            <p:ph type="dt" sz="half" idx="10"/>
          </p:nvPr>
        </p:nvSpPr>
        <p:spPr/>
        <p:txBody>
          <a:bodyPr/>
          <a:lstStyle/>
          <a:p>
            <a:fld id="{B6AA63A4-1C4F-44E5-95FC-2E3356987E0F}" type="datetimeFigureOut">
              <a:rPr lang="en-GB" smtClean="0"/>
              <a:t>10/11/2025</a:t>
            </a:fld>
            <a:endParaRPr lang="en-GB"/>
          </a:p>
        </p:txBody>
      </p:sp>
      <p:sp>
        <p:nvSpPr>
          <p:cNvPr id="5" name="Footer Placeholder 4">
            <a:extLst>
              <a:ext uri="{FF2B5EF4-FFF2-40B4-BE49-F238E27FC236}">
                <a16:creationId xmlns:a16="http://schemas.microsoft.com/office/drawing/2014/main" id="{36AAB1DD-165C-E770-460E-F64E605B4F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EEAE3D-0C9C-F1A2-1957-80B5A326E484}"/>
              </a:ext>
            </a:extLst>
          </p:cNvPr>
          <p:cNvSpPr>
            <a:spLocks noGrp="1"/>
          </p:cNvSpPr>
          <p:nvPr>
            <p:ph type="sldNum" sz="quarter" idx="12"/>
          </p:nvPr>
        </p:nvSpPr>
        <p:spPr/>
        <p:txBody>
          <a:bodyPr/>
          <a:lstStyle/>
          <a:p>
            <a:fld id="{633185B8-DB77-4394-A81D-BE51C595C0D4}" type="slidenum">
              <a:rPr lang="en-GB" smtClean="0"/>
              <a:t>‹#›</a:t>
            </a:fld>
            <a:endParaRPr lang="en-GB"/>
          </a:p>
        </p:txBody>
      </p:sp>
    </p:spTree>
    <p:extLst>
      <p:ext uri="{BB962C8B-B14F-4D97-AF65-F5344CB8AC3E}">
        <p14:creationId xmlns:p14="http://schemas.microsoft.com/office/powerpoint/2010/main" val="228640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2B8A1CB-B53A-615F-ECCC-346587C8761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85D79B0-4819-71D8-CC4C-0F5F8AD167F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280191-17B9-778A-9C49-68630E13435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1764222-D14D-4E7A-BA1E-8CE27749D254}" type="datetimeFigureOut">
              <a:rPr lang="en-GB" smtClean="0"/>
              <a:t>12/11/2025</a:t>
            </a:fld>
            <a:endParaRPr lang="en-GB"/>
          </a:p>
        </p:txBody>
      </p:sp>
      <p:sp>
        <p:nvSpPr>
          <p:cNvPr id="5" name="Footer Placeholder 4">
            <a:extLst>
              <a:ext uri="{FF2B5EF4-FFF2-40B4-BE49-F238E27FC236}">
                <a16:creationId xmlns:a16="http://schemas.microsoft.com/office/drawing/2014/main" id="{92D77738-1030-9577-9742-30490A822A5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1FCDE64-664F-FADF-69B7-71375194563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B755E38-A7D1-486C-9AAB-508B5BC9E23B}" type="slidenum">
              <a:rPr lang="en-GB" smtClean="0"/>
              <a:t>‹#›</a:t>
            </a:fld>
            <a:endParaRPr lang="en-GB"/>
          </a:p>
        </p:txBody>
      </p:sp>
    </p:spTree>
    <p:extLst>
      <p:ext uri="{BB962C8B-B14F-4D97-AF65-F5344CB8AC3E}">
        <p14:creationId xmlns:p14="http://schemas.microsoft.com/office/powerpoint/2010/main" val="8085991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B6F525B-D8F5-C460-FA75-5FB076071BB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B1E8630-71CF-E66A-A3A3-E247DB6A543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B77CDB6-4ABE-7DC7-CFE3-BD6191F1B75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6AA63A4-1C4F-44E5-95FC-2E3356987E0F}" type="datetimeFigureOut">
              <a:rPr lang="en-GB" smtClean="0"/>
              <a:t>10/11/2025</a:t>
            </a:fld>
            <a:endParaRPr lang="en-GB"/>
          </a:p>
        </p:txBody>
      </p:sp>
      <p:sp>
        <p:nvSpPr>
          <p:cNvPr id="5" name="Footer Placeholder 4">
            <a:extLst>
              <a:ext uri="{FF2B5EF4-FFF2-40B4-BE49-F238E27FC236}">
                <a16:creationId xmlns:a16="http://schemas.microsoft.com/office/drawing/2014/main" id="{8F7BA997-C249-0830-9641-86A1EF6FF48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5E748B1-993B-80E8-AE01-FC68FD982E6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33185B8-DB77-4394-A81D-BE51C595C0D4}" type="slidenum">
              <a:rPr lang="en-GB" smtClean="0"/>
              <a:t>‹#›</a:t>
            </a:fld>
            <a:endParaRPr lang="en-GB"/>
          </a:p>
        </p:txBody>
      </p:sp>
    </p:spTree>
    <p:extLst>
      <p:ext uri="{BB962C8B-B14F-4D97-AF65-F5344CB8AC3E}">
        <p14:creationId xmlns:p14="http://schemas.microsoft.com/office/powerpoint/2010/main" val="16660106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tiff"/><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tmp"/><Relationship Id="rId1" Type="http://schemas.openxmlformats.org/officeDocument/2006/relationships/slideLayout" Target="../slideLayouts/slideLayout2.xml"/><Relationship Id="rId6" Type="http://schemas.openxmlformats.org/officeDocument/2006/relationships/hyperlink" Target="https://pixabay.com/de/afrika-tier-tiere-b%C3%BCcher-del-sur-1300602/" TargetMode="External"/><Relationship Id="rId5" Type="http://schemas.openxmlformats.org/officeDocument/2006/relationships/image" Target="../media/image6.png"/><Relationship Id="rId4" Type="http://schemas.openxmlformats.org/officeDocument/2006/relationships/image" Target="../media/image5.jpeg"/></Relationships>
</file>

<file path=ppt/slides/_rels/slide1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customXml" Target="../ink/ink3.xml"/><Relationship Id="rId3" Type="http://schemas.openxmlformats.org/officeDocument/2006/relationships/image" Target="../media/image8.png"/><Relationship Id="rId7"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customXml" Target="../ink/ink2.xml"/><Relationship Id="rId11" Type="http://schemas.openxmlformats.org/officeDocument/2006/relationships/image" Target="../media/image5.png"/><Relationship Id="rId5" Type="http://schemas.openxmlformats.org/officeDocument/2006/relationships/image" Target="../media/image20.png"/><Relationship Id="rId10" Type="http://schemas.openxmlformats.org/officeDocument/2006/relationships/customXml" Target="../ink/ink4.xml"/><Relationship Id="rId4" Type="http://schemas.openxmlformats.org/officeDocument/2006/relationships/customXml" Target="../ink/ink1.xml"/><Relationship Id="rId9" Type="http://schemas.openxmlformats.org/officeDocument/2006/relationships/image" Target="../media/image4.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4.xml"/><Relationship Id="rId5" Type="http://schemas.microsoft.com/office/2007/relationships/hdphoto" Target="../media/hdphoto1.wdp"/><Relationship Id="rId4" Type="http://schemas.openxmlformats.org/officeDocument/2006/relationships/image" Target="../media/image11.png"/></Relationships>
</file>

<file path=ppt/slides/_rels/slide2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1.png"/><Relationship Id="rId1" Type="http://schemas.openxmlformats.org/officeDocument/2006/relationships/slideLayout" Target="../slideLayouts/slideLayout2.xml"/><Relationship Id="rId6" Type="http://schemas.openxmlformats.org/officeDocument/2006/relationships/image" Target="../media/image3.tmp"/><Relationship Id="rId5" Type="http://schemas.microsoft.com/office/2007/relationships/hdphoto" Target="../media/hdphoto2.wdp"/><Relationship Id="rId4" Type="http://schemas.openxmlformats.org/officeDocument/2006/relationships/image" Target="../media/image12.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1.png"/><Relationship Id="rId1" Type="http://schemas.openxmlformats.org/officeDocument/2006/relationships/slideLayout" Target="../slideLayouts/slideLayout2.xml"/><Relationship Id="rId6" Type="http://schemas.openxmlformats.org/officeDocument/2006/relationships/image" Target="../media/image3.tmp"/><Relationship Id="rId5" Type="http://schemas.microsoft.com/office/2007/relationships/hdphoto" Target="../media/hdphoto2.wdp"/><Relationship Id="rId4" Type="http://schemas.openxmlformats.org/officeDocument/2006/relationships/image" Target="../media/image12.png"/></Relationships>
</file>

<file path=ppt/slides/_rels/slide2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1.png"/><Relationship Id="rId1" Type="http://schemas.openxmlformats.org/officeDocument/2006/relationships/slideLayout" Target="../slideLayouts/slideLayout2.xml"/><Relationship Id="rId6" Type="http://schemas.openxmlformats.org/officeDocument/2006/relationships/image" Target="../media/image3.tmp"/><Relationship Id="rId5" Type="http://schemas.microsoft.com/office/2007/relationships/hdphoto" Target="../media/hdphoto2.wdp"/><Relationship Id="rId4" Type="http://schemas.openxmlformats.org/officeDocument/2006/relationships/image" Target="../media/image12.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4.jpeg"/><Relationship Id="rId7" Type="http://schemas.openxmlformats.org/officeDocument/2006/relationships/image" Target="../media/image13.png"/><Relationship Id="rId2" Type="http://schemas.openxmlformats.org/officeDocument/2006/relationships/image" Target="../media/image3.tmp"/><Relationship Id="rId1" Type="http://schemas.openxmlformats.org/officeDocument/2006/relationships/slideLayout" Target="../slideLayouts/slideLayout2.xml"/><Relationship Id="rId6" Type="http://schemas.openxmlformats.org/officeDocument/2006/relationships/image" Target="../media/image5.jpeg"/><Relationship Id="rId5" Type="http://schemas.microsoft.com/office/2007/relationships/hdphoto" Target="../media/hdphoto1.wdp"/><Relationship Id="rId4" Type="http://schemas.openxmlformats.org/officeDocument/2006/relationships/image" Target="../media/image11.png"/></Relationships>
</file>

<file path=ppt/slides/_rels/slide27.xml.rels><?xml version="1.0" encoding="UTF-8" standalone="yes"?>
<Relationships xmlns="http://schemas.openxmlformats.org/package/2006/relationships"><Relationship Id="rId3" Type="http://schemas.openxmlformats.org/officeDocument/2006/relationships/image" Target="../media/image4.jpeg"/><Relationship Id="rId7" Type="http://schemas.openxmlformats.org/officeDocument/2006/relationships/image" Target="../media/image14.png"/><Relationship Id="rId2" Type="http://schemas.openxmlformats.org/officeDocument/2006/relationships/image" Target="../media/image3.tmp"/><Relationship Id="rId1" Type="http://schemas.openxmlformats.org/officeDocument/2006/relationships/slideLayout" Target="../slideLayouts/slideLayout2.xml"/><Relationship Id="rId6" Type="http://schemas.openxmlformats.org/officeDocument/2006/relationships/image" Target="../media/image5.jpeg"/><Relationship Id="rId5" Type="http://schemas.microsoft.com/office/2007/relationships/hdphoto" Target="../media/hdphoto1.wdp"/><Relationship Id="rId4" Type="http://schemas.openxmlformats.org/officeDocument/2006/relationships/image" Target="../media/image11.png"/></Relationships>
</file>

<file path=ppt/slides/_rels/slide28.xml.rels><?xml version="1.0" encoding="UTF-8" standalone="yes"?>
<Relationships xmlns="http://schemas.openxmlformats.org/package/2006/relationships"><Relationship Id="rId3" Type="http://schemas.openxmlformats.org/officeDocument/2006/relationships/image" Target="../media/image4.jpeg"/><Relationship Id="rId7" Type="http://schemas.openxmlformats.org/officeDocument/2006/relationships/image" Target="../media/image15.png"/><Relationship Id="rId2" Type="http://schemas.openxmlformats.org/officeDocument/2006/relationships/image" Target="../media/image3.tmp"/><Relationship Id="rId1" Type="http://schemas.openxmlformats.org/officeDocument/2006/relationships/slideLayout" Target="../slideLayouts/slideLayout2.xml"/><Relationship Id="rId6" Type="http://schemas.openxmlformats.org/officeDocument/2006/relationships/image" Target="../media/image5.jpeg"/><Relationship Id="rId5" Type="http://schemas.microsoft.com/office/2007/relationships/hdphoto" Target="../media/hdphoto1.wdp"/><Relationship Id="rId4" Type="http://schemas.openxmlformats.org/officeDocument/2006/relationships/image" Target="../media/image11.png"/></Relationships>
</file>

<file path=ppt/slides/_rels/slide29.xml.rels><?xml version="1.0" encoding="UTF-8" standalone="yes"?>
<Relationships xmlns="http://schemas.openxmlformats.org/package/2006/relationships"><Relationship Id="rId2" Type="http://schemas.openxmlformats.org/officeDocument/2006/relationships/image" Target="../media/image16.tmp"/><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hyperlink" Target="https://profslusos.blogspot.com/2012/08/sem-comentarios.html" TargetMode="External"/><Relationship Id="rId7" Type="http://schemas.microsoft.com/office/2007/relationships/hdphoto" Target="../media/hdphoto1.wdp"/><Relationship Id="rId2" Type="http://schemas.openxmlformats.org/officeDocument/2006/relationships/image" Target="../media/image17.jpg"/><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4.jpeg"/><Relationship Id="rId10" Type="http://schemas.openxmlformats.org/officeDocument/2006/relationships/hyperlink" Target="https://freesvg.org/mono-raiselayer" TargetMode="External"/><Relationship Id="rId4" Type="http://schemas.openxmlformats.org/officeDocument/2006/relationships/image" Target="../media/image3.tmp"/><Relationship Id="rId9" Type="http://schemas.openxmlformats.org/officeDocument/2006/relationships/image" Target="../media/image18.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20.tif"/><Relationship Id="rId2" Type="http://schemas.openxmlformats.org/officeDocument/2006/relationships/image" Target="../media/image19.pn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image" Target="../media/image20.tif"/><Relationship Id="rId2" Type="http://schemas.openxmlformats.org/officeDocument/2006/relationships/image" Target="../media/image21.jpeg"/><Relationship Id="rId1" Type="http://schemas.openxmlformats.org/officeDocument/2006/relationships/slideLayout" Target="../slideLayouts/slideLayout18.xml"/><Relationship Id="rId5" Type="http://schemas.openxmlformats.org/officeDocument/2006/relationships/image" Target="../media/image23.tif"/><Relationship Id="rId4" Type="http://schemas.openxmlformats.org/officeDocument/2006/relationships/image" Target="../media/image22.tif"/></Relationships>
</file>

<file path=ppt/slides/_rels/slide34.xml.rels><?xml version="1.0" encoding="UTF-8" standalone="yes"?>
<Relationships xmlns="http://schemas.openxmlformats.org/package/2006/relationships"><Relationship Id="rId3" Type="http://schemas.openxmlformats.org/officeDocument/2006/relationships/hyperlink" Target="https://freesvg.org/grinning-smiley" TargetMode="External"/><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pixabay.com/es/vectors/desaprobar-mal-abajo-tasa-149251/" TargetMode="External"/><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wilwheaton.net/2016/02/my-good-idea-was-so-good-someone-already-did-it/" TargetMode="External"/><Relationship Id="rId2" Type="http://schemas.openxmlformats.org/officeDocument/2006/relationships/image" Target="../media/image26.jp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pixabay.com/vectors/small-see-saw-big-bears-playing-46188/" TargetMode="External"/><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pixabay.com/vectors/small-see-saw-big-bears-playing-46188/" TargetMode="External"/><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pixabay.com/es/hambre-emoji-emojis-gracioso-cara-3432567/" TargetMode="External"/><Relationship Id="rId2" Type="http://schemas.openxmlformats.org/officeDocument/2006/relationships/image" Target="../media/image28.jp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8" Type="http://schemas.openxmlformats.org/officeDocument/2006/relationships/hyperlink" Target="https://svgsilh.com/e91e63/image/297373.html" TargetMode="External"/><Relationship Id="rId3" Type="http://schemas.openxmlformats.org/officeDocument/2006/relationships/hyperlink" Target="https://commons.wikimedia.org/wiki/File:Icon-round-Question_mark.jpg" TargetMode="External"/><Relationship Id="rId7" Type="http://schemas.openxmlformats.org/officeDocument/2006/relationships/image" Target="../media/image32.svg"/><Relationship Id="rId2" Type="http://schemas.openxmlformats.org/officeDocument/2006/relationships/image" Target="../media/image29.jpeg"/><Relationship Id="rId1" Type="http://schemas.openxmlformats.org/officeDocument/2006/relationships/slideLayout" Target="../slideLayouts/slideLayout2.xml"/><Relationship Id="rId6" Type="http://schemas.openxmlformats.org/officeDocument/2006/relationships/image" Target="../media/image31.png"/><Relationship Id="rId5" Type="http://schemas.openxmlformats.org/officeDocument/2006/relationships/hyperlink" Target="https://openclipart.org/detail/96259/checkbox-checked-by-skind" TargetMode="External"/><Relationship Id="rId4" Type="http://schemas.openxmlformats.org/officeDocument/2006/relationships/image" Target="../media/image30.png"/></Relationships>
</file>

<file path=ppt/slides/_rels/slide4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8.xml"/></Relationships>
</file>

<file path=ppt/slides/_rels/slide43.xml.rels><?xml version="1.0" encoding="UTF-8" standalone="yes"?>
<Relationships xmlns="http://schemas.openxmlformats.org/package/2006/relationships"><Relationship Id="rId8" Type="http://schemas.openxmlformats.org/officeDocument/2006/relationships/image" Target="../media/image26.jpg"/><Relationship Id="rId13" Type="http://schemas.openxmlformats.org/officeDocument/2006/relationships/hyperlink" Target="https://commons.wikimedia.org/wiki/File:Icon-round-Question_mark.jpg" TargetMode="External"/><Relationship Id="rId18" Type="http://schemas.openxmlformats.org/officeDocument/2006/relationships/hyperlink" Target="https://svgsilh.com/e91e63/image/297373.html" TargetMode="External"/><Relationship Id="rId3" Type="http://schemas.openxmlformats.org/officeDocument/2006/relationships/hyperlink" Target="https://pixabay.com/es/hambre-emoji-emojis-gracioso-cara-3432567/" TargetMode="External"/><Relationship Id="rId7" Type="http://schemas.openxmlformats.org/officeDocument/2006/relationships/hyperlink" Target="https://freesvg.org/grinning-smiley" TargetMode="External"/><Relationship Id="rId12" Type="http://schemas.openxmlformats.org/officeDocument/2006/relationships/image" Target="../media/image29.jpeg"/><Relationship Id="rId17" Type="http://schemas.openxmlformats.org/officeDocument/2006/relationships/image" Target="../media/image32.svg"/><Relationship Id="rId2" Type="http://schemas.openxmlformats.org/officeDocument/2006/relationships/image" Target="../media/image28.jpg"/><Relationship Id="rId16" Type="http://schemas.openxmlformats.org/officeDocument/2006/relationships/image" Target="../media/image31.png"/><Relationship Id="rId1" Type="http://schemas.openxmlformats.org/officeDocument/2006/relationships/slideLayout" Target="../slideLayouts/slideLayout2.xml"/><Relationship Id="rId6" Type="http://schemas.openxmlformats.org/officeDocument/2006/relationships/image" Target="../media/image24.png"/><Relationship Id="rId11" Type="http://schemas.openxmlformats.org/officeDocument/2006/relationships/hyperlink" Target="https://pixabay.com/es/vectors/desaprobar-mal-abajo-tasa-149251/" TargetMode="External"/><Relationship Id="rId5" Type="http://schemas.openxmlformats.org/officeDocument/2006/relationships/hyperlink" Target="https://pixabay.com/vectors/small-see-saw-big-bears-playing-46188/" TargetMode="External"/><Relationship Id="rId15" Type="http://schemas.openxmlformats.org/officeDocument/2006/relationships/hyperlink" Target="https://openclipart.org/detail/96259/checkbox-checked-by-skind" TargetMode="External"/><Relationship Id="rId10" Type="http://schemas.openxmlformats.org/officeDocument/2006/relationships/image" Target="../media/image25.png"/><Relationship Id="rId4" Type="http://schemas.openxmlformats.org/officeDocument/2006/relationships/image" Target="../media/image27.png"/><Relationship Id="rId9" Type="http://schemas.openxmlformats.org/officeDocument/2006/relationships/hyperlink" Target="http://wilwheaton.net/2016/02/my-good-idea-was-so-good-someone-already-did-it/" TargetMode="External"/><Relationship Id="rId14" Type="http://schemas.openxmlformats.org/officeDocument/2006/relationships/image" Target="../media/image3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B0EFDB-E1CF-FA49-0D29-71EF5809382A}"/>
            </a:ext>
          </a:extLst>
        </p:cNvPr>
        <p:cNvGrpSpPr/>
        <p:nvPr/>
      </p:nvGrpSpPr>
      <p:grpSpPr>
        <a:xfrm>
          <a:off x="0" y="0"/>
          <a:ext cx="0" cy="0"/>
          <a:chOff x="0" y="0"/>
          <a:chExt cx="0" cy="0"/>
        </a:xfrm>
      </p:grpSpPr>
      <p:graphicFrame>
        <p:nvGraphicFramePr>
          <p:cNvPr id="2" name="Table 3">
            <a:extLst>
              <a:ext uri="{FF2B5EF4-FFF2-40B4-BE49-F238E27FC236}">
                <a16:creationId xmlns:a16="http://schemas.microsoft.com/office/drawing/2014/main" id="{EB8916F3-0ADA-84B5-FA4D-F7B945AEA988}"/>
              </a:ext>
            </a:extLst>
          </p:cNvPr>
          <p:cNvGraphicFramePr>
            <a:graphicFrameLocks noGrp="1"/>
          </p:cNvGraphicFramePr>
          <p:nvPr>
            <p:extLst>
              <p:ext uri="{D42A27DB-BD31-4B8C-83A1-F6EECF244321}">
                <p14:modId xmlns:p14="http://schemas.microsoft.com/office/powerpoint/2010/main" val="3291850771"/>
              </p:ext>
            </p:extLst>
          </p:nvPr>
        </p:nvGraphicFramePr>
        <p:xfrm>
          <a:off x="141382" y="0"/>
          <a:ext cx="11909235" cy="6926580"/>
        </p:xfrm>
        <a:graphic>
          <a:graphicData uri="http://schemas.openxmlformats.org/drawingml/2006/table">
            <a:tbl>
              <a:tblPr firstRow="1" bandRow="1">
                <a:effectLst/>
                <a:tableStyleId>{5C22544A-7EE6-4342-B048-85BDC9FD1C3A}</a:tableStyleId>
              </a:tblPr>
              <a:tblGrid>
                <a:gridCol w="3969745">
                  <a:extLst>
                    <a:ext uri="{9D8B030D-6E8A-4147-A177-3AD203B41FA5}">
                      <a16:colId xmlns:a16="http://schemas.microsoft.com/office/drawing/2014/main" val="2880927053"/>
                    </a:ext>
                  </a:extLst>
                </a:gridCol>
                <a:gridCol w="3969745">
                  <a:extLst>
                    <a:ext uri="{9D8B030D-6E8A-4147-A177-3AD203B41FA5}">
                      <a16:colId xmlns:a16="http://schemas.microsoft.com/office/drawing/2014/main" val="3069868057"/>
                    </a:ext>
                  </a:extLst>
                </a:gridCol>
                <a:gridCol w="3969745">
                  <a:extLst>
                    <a:ext uri="{9D8B030D-6E8A-4147-A177-3AD203B41FA5}">
                      <a16:colId xmlns:a16="http://schemas.microsoft.com/office/drawing/2014/main" val="3640327924"/>
                    </a:ext>
                  </a:extLst>
                </a:gridCol>
              </a:tblGrid>
              <a:tr h="2045781">
                <a:tc>
                  <a:txBody>
                    <a:bodyPr/>
                    <a:lstStyle/>
                    <a:p>
                      <a:pPr lvl="0"/>
                      <a:r>
                        <a:rPr lang="cy-GB" sz="1200" b="1" u="sng" kern="1200" noProof="0" dirty="0">
                          <a:solidFill>
                            <a:srgbClr val="FFFFFF"/>
                          </a:solidFill>
                          <a:latin typeface="Dreaming Outloud Pro" pitchFamily="66"/>
                          <a:cs typeface="Dreaming Outloud Pro" pitchFamily="66"/>
                        </a:rPr>
                        <a:t>Y Celfyddydau Mynegiannol</a:t>
                      </a:r>
                    </a:p>
                    <a:p>
                      <a:pPr lvl="0"/>
                      <a:r>
                        <a:rPr lang="cy-GB" sz="1200" b="1" u="sng" kern="1200" noProof="0" dirty="0">
                          <a:solidFill>
                            <a:srgbClr val="FFFFFF"/>
                          </a:solidFill>
                          <a:latin typeface="Dreaming Outloud Pro" pitchFamily="66"/>
                          <a:cs typeface="Dreaming Outloud Pro" pitchFamily="66"/>
                        </a:rPr>
                        <a:t>Thema: ‘</a:t>
                      </a:r>
                      <a:r>
                        <a:rPr lang="cy-GB" sz="1200" b="0" u="none" kern="1200" noProof="0" dirty="0">
                          <a:solidFill>
                            <a:srgbClr val="FFFFFF"/>
                          </a:solidFill>
                          <a:latin typeface="Dreaming Outloud Pro" pitchFamily="66"/>
                          <a:cs typeface="Dreaming Outloud Pro" pitchFamily="66"/>
                        </a:rPr>
                        <a:t>Arlunio gyda siswrn’ a chreu collage gan ddefnyddio gwaith Henri </a:t>
                      </a:r>
                      <a:r>
                        <a:rPr lang="cy-GB" sz="1200" b="0" u="none" kern="1200" noProof="0" dirty="0" err="1">
                          <a:solidFill>
                            <a:srgbClr val="FFFFFF"/>
                          </a:solidFill>
                          <a:latin typeface="Dreaming Outloud Pro" pitchFamily="66"/>
                          <a:cs typeface="Dreaming Outloud Pro" pitchFamily="66"/>
                        </a:rPr>
                        <a:t>Matisse</a:t>
                      </a:r>
                      <a:r>
                        <a:rPr lang="cy-GB" sz="1200" b="0" u="none" kern="1200" noProof="0" dirty="0">
                          <a:solidFill>
                            <a:srgbClr val="FFFFFF"/>
                          </a:solidFill>
                          <a:latin typeface="Dreaming Outloud Pro" pitchFamily="66"/>
                          <a:cs typeface="Dreaming Outloud Pro" pitchFamily="66"/>
                        </a:rPr>
                        <a:t> ‘Les </a:t>
                      </a:r>
                      <a:r>
                        <a:rPr lang="cy-GB" sz="1200" b="0" u="none" kern="1200" noProof="0" dirty="0" err="1">
                          <a:solidFill>
                            <a:srgbClr val="FFFFFF"/>
                          </a:solidFill>
                          <a:latin typeface="Dreaming Outloud Pro" pitchFamily="66"/>
                          <a:cs typeface="Dreaming Outloud Pro" pitchFamily="66"/>
                        </a:rPr>
                        <a:t>Betes</a:t>
                      </a:r>
                      <a:r>
                        <a:rPr lang="cy-GB" sz="1200" b="0" u="none" kern="1200" noProof="0" dirty="0">
                          <a:solidFill>
                            <a:srgbClr val="FFFFFF"/>
                          </a:solidFill>
                          <a:latin typeface="Dreaming Outloud Pro" pitchFamily="66"/>
                          <a:cs typeface="Dreaming Outloud Pro" pitchFamily="66"/>
                        </a:rPr>
                        <a:t> de </a:t>
                      </a:r>
                      <a:r>
                        <a:rPr lang="cy-GB" sz="1200" b="0" u="none" kern="1200" noProof="0" dirty="0" err="1">
                          <a:solidFill>
                            <a:srgbClr val="FFFFFF"/>
                          </a:solidFill>
                          <a:latin typeface="Dreaming Outloud Pro" pitchFamily="66"/>
                          <a:cs typeface="Dreaming Outloud Pro" pitchFamily="66"/>
                        </a:rPr>
                        <a:t>la</a:t>
                      </a:r>
                      <a:r>
                        <a:rPr lang="cy-GB" sz="1200" b="0" u="none" kern="1200" noProof="0" dirty="0">
                          <a:solidFill>
                            <a:srgbClr val="FFFFFF"/>
                          </a:solidFill>
                          <a:latin typeface="Dreaming Outloud Pro" pitchFamily="66"/>
                          <a:cs typeface="Dreaming Outloud Pro" pitchFamily="66"/>
                        </a:rPr>
                        <a:t> Mer’ (Bwystfilod y Môr).</a:t>
                      </a:r>
                    </a:p>
                    <a:p>
                      <a:pPr lvl="0"/>
                      <a:r>
                        <a:rPr lang="cy-GB" sz="1200" b="1" u="sng" kern="1200" noProof="0" dirty="0">
                          <a:solidFill>
                            <a:srgbClr val="FFFFFF"/>
                          </a:solidFill>
                          <a:latin typeface="Dreaming Outloud Pro" pitchFamily="66"/>
                          <a:cs typeface="Dreaming Outloud Pro" pitchFamily="66"/>
                        </a:rPr>
                        <a:t>Ffocws </a:t>
                      </a:r>
                      <a:r>
                        <a:rPr lang="cy-GB" sz="1200" b="1" u="sng" kern="1200" noProof="0" dirty="0" err="1">
                          <a:solidFill>
                            <a:srgbClr val="FFFFFF"/>
                          </a:solidFill>
                          <a:latin typeface="Dreaming Outloud Pro" pitchFamily="66"/>
                          <a:cs typeface="Dreaming Outloud Pro" pitchFamily="66"/>
                        </a:rPr>
                        <a:t>iaith:</a:t>
                      </a:r>
                      <a:r>
                        <a:rPr lang="cy-GB" sz="1200" b="0" u="none" kern="1200" noProof="0" dirty="0" err="1">
                          <a:solidFill>
                            <a:srgbClr val="FFFFFF"/>
                          </a:solidFill>
                          <a:latin typeface="Dreaming Outloud Pro" pitchFamily="66"/>
                          <a:cs typeface="Dreaming Outloud Pro" pitchFamily="66"/>
                        </a:rPr>
                        <a:t>Cwestiynu</a:t>
                      </a:r>
                      <a:r>
                        <a:rPr lang="cy-GB" sz="1200" b="0" u="none" kern="1200" noProof="0" dirty="0">
                          <a:solidFill>
                            <a:srgbClr val="FFFFFF"/>
                          </a:solidFill>
                          <a:latin typeface="Dreaming Outloud Pro" pitchFamily="66"/>
                          <a:cs typeface="Dreaming Outloud Pro" pitchFamily="66"/>
                        </a:rPr>
                        <a:t> ac ymateb.</a:t>
                      </a:r>
                      <a:endParaRPr lang="cy-GB" sz="1200" b="1" u="sng" kern="1200" noProof="0" dirty="0">
                        <a:solidFill>
                          <a:srgbClr val="FFFFFF"/>
                        </a:solidFill>
                        <a:latin typeface="Dreaming Outloud Pro" pitchFamily="66"/>
                        <a:cs typeface="Dreaming Outloud Pro" pitchFamily="66"/>
                      </a:endParaRPr>
                    </a:p>
                    <a:p>
                      <a:pPr lvl="0"/>
                      <a:r>
                        <a:rPr lang="cy-GB" sz="1200" b="1" u="sng" kern="1200" noProof="0" dirty="0">
                          <a:solidFill>
                            <a:srgbClr val="FFFFFF"/>
                          </a:solidFill>
                          <a:latin typeface="Dreaming Outloud Pro" pitchFamily="66"/>
                          <a:cs typeface="Dreaming Outloud Pro" pitchFamily="66"/>
                        </a:rPr>
                        <a:t>Patrwm Iaith: </a:t>
                      </a:r>
                      <a:r>
                        <a:rPr lang="cy-GB" sz="1200" b="0" u="none" kern="1200" noProof="0" dirty="0">
                          <a:solidFill>
                            <a:srgbClr val="FFFFFF"/>
                          </a:solidFill>
                          <a:latin typeface="Dreaming Outloud Pro" pitchFamily="66"/>
                          <a:cs typeface="Dreaming Outloud Pro" pitchFamily="66"/>
                        </a:rPr>
                        <a:t>Beth wyt ti’n gallu gweld? Rydw i’n gallu gweld...</a:t>
                      </a:r>
                    </a:p>
                    <a:p>
                      <a:pPr lvl="0"/>
                      <a:r>
                        <a:rPr lang="cy-GB" sz="1200" b="1" u="sng" kern="1200" noProof="0" dirty="0" err="1">
                          <a:solidFill>
                            <a:srgbClr val="FFFFFF"/>
                          </a:solidFill>
                          <a:latin typeface="Dreaming Outloud Pro" pitchFamily="66"/>
                          <a:cs typeface="Dreaming Outloud Pro" pitchFamily="66"/>
                        </a:rPr>
                        <a:t>Geirfa:</a:t>
                      </a:r>
                      <a:r>
                        <a:rPr lang="cy-GB" sz="1200" b="0" u="none" kern="1200" noProof="0" dirty="0" err="1">
                          <a:solidFill>
                            <a:srgbClr val="FFFFFF"/>
                          </a:solidFill>
                          <a:latin typeface="Dreaming Outloud Pro" pitchFamily="66"/>
                          <a:cs typeface="Dreaming Outloud Pro" pitchFamily="66"/>
                        </a:rPr>
                        <a:t>morfil</a:t>
                      </a:r>
                      <a:r>
                        <a:rPr lang="cy-GB" sz="1200" b="0" u="none" kern="1200" noProof="0" dirty="0">
                          <a:solidFill>
                            <a:srgbClr val="FFFFFF"/>
                          </a:solidFill>
                          <a:latin typeface="Dreaming Outloud Pro" pitchFamily="66"/>
                          <a:cs typeface="Dreaming Outloud Pro" pitchFamily="66"/>
                        </a:rPr>
                        <a:t>, dolffin, seren fôr, ceffyl y môr, pysgodyn, neidr y môr, octopws, siarc, gwymon, torri, siswrn...</a:t>
                      </a:r>
                    </a:p>
                    <a:p>
                      <a:pPr lvl="0"/>
                      <a:r>
                        <a:rPr lang="cy-GB" sz="1200" b="1" u="sng" kern="1200" noProof="0" dirty="0">
                          <a:solidFill>
                            <a:srgbClr val="FFFFFF"/>
                          </a:solidFill>
                          <a:latin typeface="Dreaming Outloud Pro" pitchFamily="66"/>
                          <a:cs typeface="Dreaming Outloud Pro" pitchFamily="66"/>
                        </a:rPr>
                        <a:t>Gweithgareddau: </a:t>
                      </a:r>
                      <a:r>
                        <a:rPr lang="cy-GB" sz="1200" b="0" u="none" kern="1200" noProof="0" dirty="0">
                          <a:solidFill>
                            <a:srgbClr val="FFFFFF"/>
                          </a:solidFill>
                          <a:latin typeface="Dreaming Outloud Pro" pitchFamily="66"/>
                          <a:cs typeface="Dreaming Outloud Pro" pitchFamily="66"/>
                        </a:rPr>
                        <a:t>Dysgu am yr arlunydd Henri </a:t>
                      </a:r>
                      <a:r>
                        <a:rPr lang="cy-GB" sz="1200" b="0" u="none" kern="1200" noProof="0" dirty="0" err="1">
                          <a:solidFill>
                            <a:srgbClr val="FFFFFF"/>
                          </a:solidFill>
                          <a:latin typeface="Dreaming Outloud Pro" pitchFamily="66"/>
                          <a:cs typeface="Dreaming Outloud Pro" pitchFamily="66"/>
                        </a:rPr>
                        <a:t>Matisse</a:t>
                      </a:r>
                      <a:r>
                        <a:rPr lang="cy-GB" sz="1200" b="0" u="none" kern="1200" noProof="0" dirty="0">
                          <a:solidFill>
                            <a:srgbClr val="FFFFFF"/>
                          </a:solidFill>
                          <a:latin typeface="Dreaming Outloud Pro" pitchFamily="66"/>
                          <a:cs typeface="Dreaming Outloud Pro" pitchFamily="66"/>
                        </a:rPr>
                        <a:t>, dysgu am ‘arlunio gyda siswrn’, trafod ac ymateb i’r darn o waith, ‘Les </a:t>
                      </a:r>
                      <a:r>
                        <a:rPr lang="cy-GB" sz="1200" b="0" u="none" kern="1200" noProof="0" dirty="0" err="1">
                          <a:solidFill>
                            <a:srgbClr val="FFFFFF"/>
                          </a:solidFill>
                          <a:latin typeface="Dreaming Outloud Pro" pitchFamily="66"/>
                          <a:cs typeface="Dreaming Outloud Pro" pitchFamily="66"/>
                        </a:rPr>
                        <a:t>Betes</a:t>
                      </a:r>
                      <a:r>
                        <a:rPr lang="cy-GB" sz="1200" b="0" u="none" kern="1200" noProof="0" dirty="0">
                          <a:solidFill>
                            <a:srgbClr val="FFFFFF"/>
                          </a:solidFill>
                          <a:latin typeface="Dreaming Outloud Pro" pitchFamily="66"/>
                          <a:cs typeface="Dreaming Outloud Pro" pitchFamily="66"/>
                        </a:rPr>
                        <a:t> de </a:t>
                      </a:r>
                      <a:r>
                        <a:rPr lang="cy-GB" sz="1200" b="0" u="none" kern="1200" noProof="0" dirty="0" err="1">
                          <a:solidFill>
                            <a:srgbClr val="FFFFFF"/>
                          </a:solidFill>
                          <a:latin typeface="Dreaming Outloud Pro" pitchFamily="66"/>
                          <a:cs typeface="Dreaming Outloud Pro" pitchFamily="66"/>
                        </a:rPr>
                        <a:t>la</a:t>
                      </a:r>
                      <a:r>
                        <a:rPr lang="cy-GB" sz="1200" b="0" u="none" kern="1200" noProof="0" dirty="0">
                          <a:solidFill>
                            <a:srgbClr val="FFFFFF"/>
                          </a:solidFill>
                          <a:latin typeface="Dreaming Outloud Pro" pitchFamily="66"/>
                          <a:cs typeface="Dreaming Outloud Pro" pitchFamily="66"/>
                        </a:rPr>
                        <a:t> Mer. Creu collage eu hunain.</a:t>
                      </a:r>
                      <a:endParaRPr lang="cy-GB" sz="1200" b="0" u="none" noProof="0" dirty="0">
                        <a:solidFill>
                          <a:srgbClr val="FFFFFF"/>
                        </a:solidFill>
                        <a:latin typeface="Dreaming Outloud Pro" pitchFamily="66"/>
                        <a:cs typeface="Dreaming Outloud Pro" pitchFamily="66"/>
                      </a:endParaRPr>
                    </a:p>
                  </a:txBody>
                  <a:tcPr>
                    <a:lnB w="76200" cap="flat" cmpd="sng" algn="ctr">
                      <a:solidFill>
                        <a:srgbClr val="FF0000"/>
                      </a:solidFill>
                      <a:prstDash val="solid"/>
                      <a:round/>
                      <a:headEnd type="none" w="med" len="med"/>
                      <a:tailEnd type="none" w="med" len="med"/>
                    </a:lnB>
                    <a:solidFill>
                      <a:schemeClr val="accent6">
                        <a:lumMod val="60000"/>
                        <a:lumOff val="40000"/>
                      </a:schemeClr>
                    </a:solidFill>
                  </a:tcPr>
                </a:tc>
                <a:tc>
                  <a:txBody>
                    <a:bodyPr/>
                    <a:lstStyle/>
                    <a:p>
                      <a:pPr lvl="0"/>
                      <a:r>
                        <a:rPr lang="cy-GB" sz="1200" b="1" u="sng" kern="1200" noProof="0" dirty="0">
                          <a:solidFill>
                            <a:srgbClr val="FFFFFF"/>
                          </a:solidFill>
                          <a:latin typeface="Dreaming Outloud Pro" pitchFamily="66"/>
                          <a:cs typeface="Dreaming Outloud Pro" pitchFamily="66"/>
                        </a:rPr>
                        <a:t>Iechyd a Lles</a:t>
                      </a:r>
                    </a:p>
                    <a:p>
                      <a:pPr lvl="0"/>
                      <a:r>
                        <a:rPr lang="cy-GB" sz="1200" b="1" u="sng" kern="1200" noProof="0" dirty="0">
                          <a:solidFill>
                            <a:srgbClr val="FFFFFF"/>
                          </a:solidFill>
                          <a:latin typeface="Dreaming Outloud Pro" pitchFamily="66"/>
                          <a:cs typeface="Dreaming Outloud Pro" pitchFamily="66"/>
                        </a:rPr>
                        <a:t>Thema: </a:t>
                      </a:r>
                      <a:r>
                        <a:rPr lang="cy-GB" sz="1200" b="0" u="none" kern="1200" noProof="0" dirty="0">
                          <a:solidFill>
                            <a:srgbClr val="FFFFFF"/>
                          </a:solidFill>
                          <a:latin typeface="Dreaming Outloud Pro" pitchFamily="66"/>
                          <a:cs typeface="Dreaming Outloud Pro" pitchFamily="66"/>
                        </a:rPr>
                        <a:t>Gwers gymnasteg a dawns gan ddefnyddio ‘Le </a:t>
                      </a:r>
                      <a:r>
                        <a:rPr lang="cy-GB" sz="1200" b="0" u="none" kern="1200" noProof="0" dirty="0" err="1">
                          <a:solidFill>
                            <a:srgbClr val="FFFFFF"/>
                          </a:solidFill>
                          <a:latin typeface="Dreaming Outloud Pro" pitchFamily="66"/>
                          <a:cs typeface="Dreaming Outloud Pro" pitchFamily="66"/>
                        </a:rPr>
                        <a:t>Carnaval</a:t>
                      </a:r>
                      <a:r>
                        <a:rPr lang="cy-GB" sz="1200" b="0" u="none" kern="1200" noProof="0" dirty="0">
                          <a:solidFill>
                            <a:srgbClr val="FFFFFF"/>
                          </a:solidFill>
                          <a:latin typeface="Dreaming Outloud Pro" pitchFamily="66"/>
                          <a:cs typeface="Dreaming Outloud Pro" pitchFamily="66"/>
                        </a:rPr>
                        <a:t> des </a:t>
                      </a:r>
                      <a:r>
                        <a:rPr lang="cy-GB" sz="1200" b="0" u="none" kern="1200" noProof="0" dirty="0" err="1">
                          <a:solidFill>
                            <a:srgbClr val="FFFFFF"/>
                          </a:solidFill>
                          <a:latin typeface="Dreaming Outloud Pro" pitchFamily="66"/>
                          <a:cs typeface="Dreaming Outloud Pro" pitchFamily="66"/>
                        </a:rPr>
                        <a:t>animaux</a:t>
                      </a:r>
                      <a:r>
                        <a:rPr lang="cy-GB" sz="1200" b="0" u="none" kern="1200" noProof="0" dirty="0">
                          <a:solidFill>
                            <a:srgbClr val="FFFFFF"/>
                          </a:solidFill>
                          <a:latin typeface="Dreaming Outloud Pro" pitchFamily="66"/>
                          <a:cs typeface="Dreaming Outloud Pro" pitchFamily="66"/>
                        </a:rPr>
                        <a:t>’ gan </a:t>
                      </a:r>
                      <a:r>
                        <a:rPr lang="cy-GB" sz="1200" b="0" u="none" kern="1200" noProof="0" dirty="0" err="1">
                          <a:solidFill>
                            <a:srgbClr val="FFFFFF"/>
                          </a:solidFill>
                          <a:latin typeface="Dreaming Outloud Pro" pitchFamily="66"/>
                          <a:cs typeface="Dreaming Outloud Pro" pitchFamily="66"/>
                        </a:rPr>
                        <a:t>Camille</a:t>
                      </a:r>
                      <a:r>
                        <a:rPr lang="cy-GB" sz="1200" b="0" u="none" kern="1200" noProof="0" dirty="0">
                          <a:solidFill>
                            <a:srgbClr val="FFFFFF"/>
                          </a:solidFill>
                          <a:latin typeface="Dreaming Outloud Pro" pitchFamily="66"/>
                          <a:cs typeface="Dreaming Outloud Pro" pitchFamily="66"/>
                        </a:rPr>
                        <a:t> Saint </a:t>
                      </a:r>
                      <a:r>
                        <a:rPr lang="cy-GB" sz="1200" b="0" u="none" kern="1200" noProof="0" dirty="0" err="1">
                          <a:solidFill>
                            <a:srgbClr val="FFFFFF"/>
                          </a:solidFill>
                          <a:latin typeface="Dreaming Outloud Pro" pitchFamily="66"/>
                          <a:cs typeface="Dreaming Outloud Pro" pitchFamily="66"/>
                        </a:rPr>
                        <a:t>Saens</a:t>
                      </a:r>
                      <a:r>
                        <a:rPr lang="cy-GB" sz="1200" b="0" u="none" kern="1200" noProof="0" dirty="0">
                          <a:solidFill>
                            <a:srgbClr val="FFFFFF"/>
                          </a:solidFill>
                          <a:latin typeface="Dreaming Outloud Pro" pitchFamily="66"/>
                          <a:cs typeface="Dreaming Outloud Pro" pitchFamily="66"/>
                        </a:rPr>
                        <a:t>.</a:t>
                      </a:r>
                    </a:p>
                    <a:p>
                      <a:pPr lvl="0"/>
                      <a:r>
                        <a:rPr lang="cy-GB" sz="1200" b="1" u="sng" kern="1200" noProof="0" dirty="0">
                          <a:solidFill>
                            <a:srgbClr val="FFFFFF"/>
                          </a:solidFill>
                          <a:latin typeface="Dreaming Outloud Pro" pitchFamily="66"/>
                          <a:cs typeface="Dreaming Outloud Pro" pitchFamily="66"/>
                        </a:rPr>
                        <a:t>Gwybodaeth flaenorol: </a:t>
                      </a:r>
                      <a:r>
                        <a:rPr lang="cy-GB" sz="1200" b="0" u="none" kern="1200" noProof="0" dirty="0">
                          <a:solidFill>
                            <a:srgbClr val="FFFFFF"/>
                          </a:solidFill>
                          <a:latin typeface="Dreaming Outloud Pro" pitchFamily="66"/>
                          <a:cs typeface="Dreaming Outloud Pro" pitchFamily="66"/>
                        </a:rPr>
                        <a:t>eliffant, jiráff, mwnci, broga, neidr, llygoden, llew, crocodeil.</a:t>
                      </a:r>
                      <a:endParaRPr lang="cy-GB" sz="1200" b="1" u="sng" kern="1200" noProof="0" dirty="0">
                        <a:solidFill>
                          <a:srgbClr val="FFFFFF"/>
                        </a:solidFill>
                        <a:latin typeface="Dreaming Outloud Pro" pitchFamily="66"/>
                        <a:cs typeface="Dreaming Outloud Pro" pitchFamily="66"/>
                      </a:endParaRPr>
                    </a:p>
                    <a:p>
                      <a:pPr lvl="0"/>
                      <a:r>
                        <a:rPr lang="cy-GB" sz="1200" b="1" u="sng" kern="1200" noProof="0" dirty="0">
                          <a:solidFill>
                            <a:srgbClr val="FFFFFF"/>
                          </a:solidFill>
                          <a:latin typeface="Dreaming Outloud Pro" pitchFamily="66"/>
                          <a:cs typeface="Dreaming Outloud Pro" pitchFamily="66"/>
                        </a:rPr>
                        <a:t>Ffocws iaith: </a:t>
                      </a:r>
                      <a:r>
                        <a:rPr lang="cy-GB" sz="1200" b="0" u="none" kern="1200" noProof="0" dirty="0">
                          <a:solidFill>
                            <a:srgbClr val="FFFFFF"/>
                          </a:solidFill>
                          <a:latin typeface="Dreaming Outloud Pro" pitchFamily="66"/>
                          <a:cs typeface="Dreaming Outloud Pro" pitchFamily="66"/>
                        </a:rPr>
                        <a:t>Gorchmynion</a:t>
                      </a:r>
                    </a:p>
                    <a:p>
                      <a:pPr lvl="0"/>
                      <a:r>
                        <a:rPr lang="cy-GB" sz="1200" b="1" u="sng" kern="1200" noProof="0" dirty="0">
                          <a:solidFill>
                            <a:srgbClr val="FFFFFF"/>
                          </a:solidFill>
                          <a:latin typeface="Dreaming Outloud Pro" pitchFamily="66"/>
                          <a:cs typeface="Dreaming Outloud Pro" pitchFamily="66"/>
                        </a:rPr>
                        <a:t>Patrwm / Patrymau: </a:t>
                      </a:r>
                      <a:r>
                        <a:rPr lang="cy-GB" sz="1200" b="0" u="none" kern="1200" noProof="0" dirty="0">
                          <a:solidFill>
                            <a:srgbClr val="FFFFFF"/>
                          </a:solidFill>
                          <a:latin typeface="Dreaming Outloud Pro" pitchFamily="66"/>
                          <a:cs typeface="Dreaming Outloud Pro" pitchFamily="66"/>
                        </a:rPr>
                        <a:t>Symudwch/ neidiwch/llithrwch/cerddwch/dawns-</a:t>
                      </a:r>
                      <a:r>
                        <a:rPr lang="cy-GB" sz="1200" b="0" u="none" kern="1200" noProof="0" dirty="0" err="1">
                          <a:solidFill>
                            <a:srgbClr val="FFFFFF"/>
                          </a:solidFill>
                          <a:latin typeface="Dreaming Outloud Pro" pitchFamily="66"/>
                          <a:cs typeface="Dreaming Outloud Pro" pitchFamily="66"/>
                        </a:rPr>
                        <a:t>iwch</a:t>
                      </a:r>
                      <a:r>
                        <a:rPr lang="cy-GB" sz="1200" b="0" u="none" kern="1200" noProof="0" dirty="0">
                          <a:solidFill>
                            <a:srgbClr val="FFFFFF"/>
                          </a:solidFill>
                          <a:latin typeface="Dreaming Outloud Pro" pitchFamily="66"/>
                          <a:cs typeface="Dreaming Outloud Pro" pitchFamily="66"/>
                        </a:rPr>
                        <a:t> yn </a:t>
                      </a:r>
                      <a:r>
                        <a:rPr lang="cy-GB" sz="1200" b="0" u="sng" kern="1200" noProof="0" dirty="0">
                          <a:solidFill>
                            <a:srgbClr val="FFFF00"/>
                          </a:solidFill>
                          <a:latin typeface="Dreaming Outloud Pro" pitchFamily="66"/>
                          <a:cs typeface="Dreaming Outloud Pro" pitchFamily="66"/>
                        </a:rPr>
                        <a:t>d</a:t>
                      </a:r>
                      <a:r>
                        <a:rPr lang="cy-GB" sz="1200" b="0" u="sng" kern="1200" noProof="0" dirty="0">
                          <a:solidFill>
                            <a:srgbClr val="FFFFFF"/>
                          </a:solidFill>
                          <a:latin typeface="Dreaming Outloud Pro" pitchFamily="66"/>
                          <a:cs typeface="Dreaming Outloud Pro" pitchFamily="66"/>
                        </a:rPr>
                        <a:t>rwm</a:t>
                      </a:r>
                      <a:r>
                        <a:rPr lang="cy-GB" sz="1200" b="0" u="none" kern="1200" noProof="0" dirty="0">
                          <a:solidFill>
                            <a:srgbClr val="FFFFFF"/>
                          </a:solidFill>
                          <a:latin typeface="Dreaming Outloud Pro" pitchFamily="66"/>
                          <a:cs typeface="Dreaming Outloud Pro" pitchFamily="66"/>
                        </a:rPr>
                        <a:t> fel </a:t>
                      </a:r>
                      <a:r>
                        <a:rPr lang="cy-GB" sz="1200" b="1" u="sng" kern="1200" noProof="0" dirty="0">
                          <a:solidFill>
                            <a:srgbClr val="FFFFFF"/>
                          </a:solidFill>
                          <a:latin typeface="Dreaming Outloud Pro" pitchFamily="66"/>
                          <a:cs typeface="Dreaming Outloud Pro" pitchFamily="66"/>
                        </a:rPr>
                        <a:t>eliffant</a:t>
                      </a:r>
                      <a:r>
                        <a:rPr lang="cy-GB" sz="1200" b="0" u="none" kern="1200" noProof="0" dirty="0">
                          <a:solidFill>
                            <a:srgbClr val="FFFFFF"/>
                          </a:solidFill>
                          <a:latin typeface="Dreaming Outloud Pro" pitchFamily="66"/>
                          <a:cs typeface="Dreaming Outloud Pro" pitchFamily="66"/>
                        </a:rPr>
                        <a:t>.</a:t>
                      </a:r>
                    </a:p>
                    <a:p>
                      <a:pPr lvl="0"/>
                      <a:r>
                        <a:rPr lang="cy-GB" sz="1200" b="1" u="sng" kern="1200" noProof="0" dirty="0">
                          <a:solidFill>
                            <a:srgbClr val="FFFFFF"/>
                          </a:solidFill>
                          <a:latin typeface="Dreaming Outloud Pro" pitchFamily="66"/>
                          <a:cs typeface="Dreaming Outloud Pro" pitchFamily="66"/>
                        </a:rPr>
                        <a:t>Geirfa: </a:t>
                      </a:r>
                      <a:r>
                        <a:rPr lang="cy-GB" sz="1200" b="0" u="none" kern="1200" noProof="0" dirty="0">
                          <a:solidFill>
                            <a:srgbClr val="FFFFFF"/>
                          </a:solidFill>
                          <a:latin typeface="Dreaming Outloud Pro" pitchFamily="66"/>
                          <a:cs typeface="Dreaming Outloud Pro" pitchFamily="66"/>
                        </a:rPr>
                        <a:t>araf, cyflym, uchel, isel, tawel, swnllyd, trwm, ysgafn.</a:t>
                      </a:r>
                    </a:p>
                    <a:p>
                      <a:pPr lvl="0"/>
                      <a:r>
                        <a:rPr lang="cy-GB" sz="1200" b="1" u="sng" kern="1200" noProof="0" dirty="0">
                          <a:solidFill>
                            <a:srgbClr val="FFFFFF"/>
                          </a:solidFill>
                          <a:latin typeface="Dreaming Outloud Pro" pitchFamily="66"/>
                          <a:cs typeface="Dreaming Outloud Pro" pitchFamily="66"/>
                        </a:rPr>
                        <a:t>Gweithgareddau: </a:t>
                      </a:r>
                      <a:r>
                        <a:rPr lang="cy-GB" sz="1200" b="0" u="none" kern="1200" noProof="0" dirty="0">
                          <a:solidFill>
                            <a:srgbClr val="FFFFFF"/>
                          </a:solidFill>
                          <a:latin typeface="Dreaming Outloud Pro" pitchFamily="66"/>
                          <a:cs typeface="Dreaming Outloud Pro" pitchFamily="66"/>
                        </a:rPr>
                        <a:t>Gwrando ar gerddoriaeth carnifal yr anifeiliaid. Trafod pa anifail yw’r darn o gerddoriaeth a sut bydd yr anifail yn symud. Meddwl am ble mae’r anifail a beth sydd yn digwydd.</a:t>
                      </a:r>
                      <a:endParaRPr lang="cy-GB" sz="1200" b="0" u="none" noProof="0" dirty="0">
                        <a:solidFill>
                          <a:srgbClr val="FFFFFF"/>
                        </a:solidFill>
                        <a:latin typeface="Dreaming Outloud Pro" pitchFamily="66"/>
                        <a:cs typeface="Dreaming Outloud Pro" pitchFamily="66"/>
                      </a:endParaRPr>
                    </a:p>
                  </a:txBody>
                  <a:tcPr>
                    <a:lnB w="76200" cap="flat" cmpd="sng" algn="ctr">
                      <a:solidFill>
                        <a:srgbClr val="FF0000"/>
                      </a:solidFill>
                      <a:prstDash val="solid"/>
                      <a:round/>
                      <a:headEnd type="none" w="med" len="med"/>
                      <a:tailEnd type="none" w="med" len="med"/>
                    </a:lnB>
                    <a:solidFill>
                      <a:schemeClr val="accent6">
                        <a:lumMod val="60000"/>
                        <a:lumOff val="40000"/>
                      </a:schemeClr>
                    </a:solidFill>
                  </a:tcPr>
                </a:tc>
                <a:tc>
                  <a:txBody>
                    <a:bodyPr/>
                    <a:lstStyle/>
                    <a:p>
                      <a:pPr lvl="0"/>
                      <a:r>
                        <a:rPr lang="cy-GB" sz="1200" b="1" u="sng" kern="1200" noProof="0" dirty="0">
                          <a:solidFill>
                            <a:srgbClr val="FFFFFF"/>
                          </a:solidFill>
                          <a:latin typeface="Dreaming Outloud Pro" pitchFamily="66"/>
                          <a:cs typeface="Dreaming Outloud Pro" pitchFamily="66"/>
                        </a:rPr>
                        <a:t>Y Dyniaethau</a:t>
                      </a:r>
                    </a:p>
                    <a:p>
                      <a:pPr lvl="0"/>
                      <a:r>
                        <a:rPr lang="cy-GB" sz="1200" b="1" u="sng" kern="1200" noProof="0" dirty="0">
                          <a:solidFill>
                            <a:srgbClr val="FFFFFF"/>
                          </a:solidFill>
                          <a:latin typeface="Dreaming Outloud Pro" pitchFamily="66"/>
                          <a:cs typeface="Dreaming Outloud Pro" pitchFamily="66"/>
                        </a:rPr>
                        <a:t>Thema: </a:t>
                      </a:r>
                      <a:r>
                        <a:rPr lang="cy-GB" sz="1200" b="0" u="none" kern="1200" noProof="0" dirty="0" err="1">
                          <a:solidFill>
                            <a:srgbClr val="FFFFFF"/>
                          </a:solidFill>
                          <a:latin typeface="Dreaming Outloud Pro" pitchFamily="66"/>
                          <a:cs typeface="Dreaming Outloud Pro" pitchFamily="66"/>
                        </a:rPr>
                        <a:t>Cynfinoedd</a:t>
                      </a:r>
                      <a:endParaRPr lang="cy-GB" sz="1200" b="0" u="none" kern="1200" noProof="0" dirty="0">
                        <a:solidFill>
                          <a:srgbClr val="FFFFFF"/>
                        </a:solidFill>
                        <a:latin typeface="Dreaming Outloud Pro" pitchFamily="66"/>
                        <a:cs typeface="Dreaming Outloud Pro" pitchFamily="66"/>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cy-GB" sz="1200" b="1" u="sng" kern="1200" noProof="0" dirty="0">
                          <a:solidFill>
                            <a:srgbClr val="FFFFFF"/>
                          </a:solidFill>
                          <a:latin typeface="Dreaming Outloud Pro" pitchFamily="66"/>
                          <a:cs typeface="Dreaming Outloud Pro" pitchFamily="66"/>
                        </a:rPr>
                        <a:t>Gwybodaeth flaenorol: </a:t>
                      </a:r>
                      <a:r>
                        <a:rPr lang="cy-GB" sz="1200" b="0" u="none" kern="1200" noProof="0" dirty="0">
                          <a:solidFill>
                            <a:srgbClr val="FFFFFF"/>
                          </a:solidFill>
                          <a:latin typeface="Dreaming Outloud Pro" pitchFamily="66"/>
                          <a:cs typeface="Dreaming Outloud Pro" pitchFamily="66"/>
                        </a:rPr>
                        <a:t>eliffant, jiráff, mwnci, gorila, broga, neidr, llygoden, blaidd, cadno, arth, llew, crocodeil, pysgodyn, seren fôr, ceffyl y môr, arth wen, morlo, madfall, camel.</a:t>
                      </a:r>
                      <a:endParaRPr lang="cy-GB" sz="1200" b="1" u="sng" kern="1200" noProof="0" dirty="0">
                        <a:solidFill>
                          <a:srgbClr val="FFFFFF"/>
                        </a:solidFill>
                        <a:latin typeface="Dreaming Outloud Pro" pitchFamily="66"/>
                        <a:cs typeface="Dreaming Outloud Pro" pitchFamily="66"/>
                      </a:endParaRPr>
                    </a:p>
                    <a:p>
                      <a:pPr lvl="0"/>
                      <a:r>
                        <a:rPr lang="cy-GB" sz="1200" b="1" u="sng" kern="1200" noProof="0" dirty="0">
                          <a:solidFill>
                            <a:srgbClr val="FFFFFF"/>
                          </a:solidFill>
                          <a:latin typeface="Dreaming Outloud Pro" pitchFamily="66"/>
                          <a:cs typeface="Dreaming Outloud Pro" pitchFamily="66"/>
                        </a:rPr>
                        <a:t>Ffocws iaith: </a:t>
                      </a:r>
                      <a:r>
                        <a:rPr lang="cy-GB" sz="1200" b="0" u="none" kern="1200" noProof="0" dirty="0">
                          <a:solidFill>
                            <a:srgbClr val="FFFFFF"/>
                          </a:solidFill>
                          <a:latin typeface="Dreaming Outloud Pro" pitchFamily="66"/>
                          <a:cs typeface="Dreaming Outloud Pro" pitchFamily="66"/>
                        </a:rPr>
                        <a:t>Cwestiynu ac ymateb</a:t>
                      </a:r>
                    </a:p>
                    <a:p>
                      <a:pPr lvl="0"/>
                      <a:r>
                        <a:rPr lang="cy-GB" sz="1200" b="1" u="sng" kern="1200" noProof="0" dirty="0">
                          <a:solidFill>
                            <a:srgbClr val="FFFFFF"/>
                          </a:solidFill>
                          <a:latin typeface="Dreaming Outloud Pro" pitchFamily="66"/>
                          <a:cs typeface="Dreaming Outloud Pro" pitchFamily="66"/>
                        </a:rPr>
                        <a:t>Patrwm / Patrymau: </a:t>
                      </a:r>
                      <a:r>
                        <a:rPr lang="cy-GB" sz="1200" b="0" u="none" kern="1200" noProof="0" dirty="0">
                          <a:solidFill>
                            <a:srgbClr val="FFFFFF"/>
                          </a:solidFill>
                          <a:latin typeface="Dreaming Outloud Pro" pitchFamily="66"/>
                          <a:cs typeface="Dreaming Outloud Pro" pitchFamily="66"/>
                        </a:rPr>
                        <a:t>Ble mae’r mwnci yn byw? Mae’r </a:t>
                      </a:r>
                      <a:r>
                        <a:rPr lang="cy-GB" sz="1200" b="1" u="sng" kern="1200" noProof="0" dirty="0">
                          <a:solidFill>
                            <a:srgbClr val="FFFFFF"/>
                          </a:solidFill>
                          <a:latin typeface="Dreaming Outloud Pro" pitchFamily="66"/>
                          <a:cs typeface="Dreaming Outloud Pro" pitchFamily="66"/>
                        </a:rPr>
                        <a:t>gorila</a:t>
                      </a:r>
                      <a:r>
                        <a:rPr lang="cy-GB" sz="1200" b="0" u="none" kern="1200" noProof="0" dirty="0">
                          <a:solidFill>
                            <a:srgbClr val="FFFFFF"/>
                          </a:solidFill>
                          <a:latin typeface="Dreaming Outloud Pro" pitchFamily="66"/>
                          <a:cs typeface="Dreaming Outloud Pro" pitchFamily="66"/>
                        </a:rPr>
                        <a:t> yn byw yn y </a:t>
                      </a:r>
                      <a:r>
                        <a:rPr lang="cy-GB" sz="1200" b="1" u="sng" kern="1200" noProof="0" dirty="0">
                          <a:solidFill>
                            <a:srgbClr val="FFFFFF"/>
                          </a:solidFill>
                          <a:latin typeface="Dreaming Outloud Pro" pitchFamily="66"/>
                          <a:cs typeface="Dreaming Outloud Pro" pitchFamily="66"/>
                        </a:rPr>
                        <a:t>goedwig law</a:t>
                      </a:r>
                      <a:r>
                        <a:rPr lang="cy-GB" sz="1200" b="0" u="none" kern="1200" noProof="0" dirty="0">
                          <a:solidFill>
                            <a:srgbClr val="FFFFFF"/>
                          </a:solidFill>
                          <a:latin typeface="Dreaming Outloud Pro" pitchFamily="66"/>
                          <a:cs typeface="Dreaming Outloud Pro" pitchFamily="66"/>
                        </a:rPr>
                        <a:t>.</a:t>
                      </a:r>
                    </a:p>
                    <a:p>
                      <a:pPr lvl="0"/>
                      <a:r>
                        <a:rPr lang="cy-GB" sz="1200" b="1" u="sng" kern="1200" noProof="0" dirty="0" err="1">
                          <a:solidFill>
                            <a:srgbClr val="FFFFFF"/>
                          </a:solidFill>
                          <a:latin typeface="Dreaming Outloud Pro" pitchFamily="66"/>
                          <a:cs typeface="Dreaming Outloud Pro" pitchFamily="66"/>
                        </a:rPr>
                        <a:t>Geirfa:</a:t>
                      </a:r>
                      <a:r>
                        <a:rPr lang="cy-GB" sz="1200" b="0" u="none" kern="1200" noProof="0" dirty="0" err="1">
                          <a:solidFill>
                            <a:srgbClr val="FFFFFF"/>
                          </a:solidFill>
                          <a:latin typeface="Dreaming Outloud Pro" pitchFamily="66"/>
                          <a:cs typeface="Dreaming Outloud Pro" pitchFamily="66"/>
                        </a:rPr>
                        <a:t>coedwig</a:t>
                      </a:r>
                      <a:r>
                        <a:rPr lang="cy-GB" sz="1200" b="0" u="none" kern="1200" noProof="0" dirty="0">
                          <a:solidFill>
                            <a:srgbClr val="FFFFFF"/>
                          </a:solidFill>
                          <a:latin typeface="Dreaming Outloud Pro" pitchFamily="66"/>
                          <a:cs typeface="Dreaming Outloud Pro" pitchFamily="66"/>
                        </a:rPr>
                        <a:t> law, riff cwrel, anialwch, Arctig, coedwig, afon, gwastatir </a:t>
                      </a:r>
                      <a:endParaRPr lang="cy-GB" sz="1200" b="1" u="sng" kern="1200" noProof="0" dirty="0">
                        <a:solidFill>
                          <a:srgbClr val="FFFFFF"/>
                        </a:solidFill>
                        <a:latin typeface="Dreaming Outloud Pro" pitchFamily="66"/>
                        <a:cs typeface="Dreaming Outloud Pro" pitchFamily="66"/>
                      </a:endParaRPr>
                    </a:p>
                    <a:p>
                      <a:pPr lvl="0"/>
                      <a:r>
                        <a:rPr lang="cy-GB" sz="1200" b="1" u="sng" kern="1200" noProof="0" dirty="0">
                          <a:solidFill>
                            <a:srgbClr val="FFFFFF"/>
                          </a:solidFill>
                          <a:latin typeface="Dreaming Outloud Pro" pitchFamily="66"/>
                          <a:cs typeface="Dreaming Outloud Pro" pitchFamily="66"/>
                        </a:rPr>
                        <a:t>Gweithgareddau: </a:t>
                      </a:r>
                      <a:r>
                        <a:rPr lang="cy-GB" sz="1200" b="0" u="none" kern="1200" noProof="0" dirty="0">
                          <a:solidFill>
                            <a:srgbClr val="FFFFFF"/>
                          </a:solidFill>
                          <a:latin typeface="Dreaming Outloud Pro" pitchFamily="66"/>
                          <a:cs typeface="Dreaming Outloud Pro" pitchFamily="66"/>
                        </a:rPr>
                        <a:t>Dosbarthu a chyfateb yr anifeiliaid gyda’r cynefin cywir. Yna ysgrifennu brawddegau gan ddilyn y patrwm iaith, e.e. Mae’r </a:t>
                      </a:r>
                      <a:r>
                        <a:rPr lang="cy-GB" sz="1200" b="0" u="sng" kern="1200" noProof="0" dirty="0">
                          <a:solidFill>
                            <a:srgbClr val="FFFFFF"/>
                          </a:solidFill>
                          <a:latin typeface="Dreaming Outloud Pro" pitchFamily="66"/>
                          <a:cs typeface="Dreaming Outloud Pro" pitchFamily="66"/>
                        </a:rPr>
                        <a:t>gorila</a:t>
                      </a:r>
                      <a:r>
                        <a:rPr lang="cy-GB" sz="1200" b="0" u="none" kern="1200" noProof="0" dirty="0">
                          <a:solidFill>
                            <a:srgbClr val="FFFFFF"/>
                          </a:solidFill>
                          <a:latin typeface="Dreaming Outloud Pro" pitchFamily="66"/>
                          <a:cs typeface="Dreaming Outloud Pro" pitchFamily="66"/>
                        </a:rPr>
                        <a:t> yn byw yn y </a:t>
                      </a:r>
                      <a:r>
                        <a:rPr lang="cy-GB" sz="1200" b="0" u="sng" kern="1200" noProof="0" dirty="0">
                          <a:solidFill>
                            <a:srgbClr val="FFFFFF"/>
                          </a:solidFill>
                          <a:latin typeface="Dreaming Outloud Pro" pitchFamily="66"/>
                          <a:cs typeface="Dreaming Outloud Pro" pitchFamily="66"/>
                        </a:rPr>
                        <a:t>goedwig law</a:t>
                      </a:r>
                      <a:r>
                        <a:rPr lang="cy-GB" sz="1200" b="0" u="none" kern="1200" noProof="0" dirty="0">
                          <a:solidFill>
                            <a:srgbClr val="FFFFFF"/>
                          </a:solidFill>
                          <a:latin typeface="Dreaming Outloud Pro" pitchFamily="66"/>
                          <a:cs typeface="Dreaming Outloud Pro" pitchFamily="66"/>
                        </a:rPr>
                        <a:t>. </a:t>
                      </a:r>
                      <a:endParaRPr lang="cy-GB" sz="1200" b="1" u="sng" noProof="0" dirty="0">
                        <a:solidFill>
                          <a:srgbClr val="FFFFFF"/>
                        </a:solidFill>
                        <a:latin typeface="Dreaming Outloud Pro" pitchFamily="66"/>
                        <a:ea typeface="MS Mincho" pitchFamily="49"/>
                        <a:cs typeface="Dreaming Outloud Pro" pitchFamily="66"/>
                      </a:endParaRPr>
                    </a:p>
                  </a:txBody>
                  <a:tcPr marL="68580" marR="68580" marT="0" marB="0">
                    <a:lnB w="76200" cap="flat" cmpd="sng" algn="ctr">
                      <a:solidFill>
                        <a:srgbClr val="FF0000"/>
                      </a:solidFill>
                      <a:prstDash val="solid"/>
                      <a:round/>
                      <a:headEnd type="none" w="med" len="med"/>
                      <a:tailEnd type="none" w="med" len="med"/>
                    </a:lnB>
                    <a:solidFill>
                      <a:schemeClr val="accent6">
                        <a:lumMod val="60000"/>
                        <a:lumOff val="40000"/>
                      </a:schemeClr>
                    </a:solidFill>
                  </a:tcPr>
                </a:tc>
                <a:extLst>
                  <a:ext uri="{0D108BD9-81ED-4DB2-BD59-A6C34878D82A}">
                    <a16:rowId xmlns:a16="http://schemas.microsoft.com/office/drawing/2014/main" val="1890986312"/>
                  </a:ext>
                </a:extLst>
              </a:tr>
              <a:tr h="3660954">
                <a:tc>
                  <a:txBody>
                    <a:bodyPr/>
                    <a:lstStyle/>
                    <a:p>
                      <a:pPr lvl="0"/>
                      <a:r>
                        <a:rPr lang="cy-GB" sz="1200" b="1" u="sng" kern="1200" noProof="0" dirty="0">
                          <a:solidFill>
                            <a:srgbClr val="FFFFFF"/>
                          </a:solidFill>
                          <a:highlight>
                            <a:srgbClr val="0000FF"/>
                          </a:highlight>
                          <a:latin typeface="Dreaming Outloud Pro" pitchFamily="66"/>
                          <a:cs typeface="Dreaming Outloud Pro" pitchFamily="66"/>
                        </a:rPr>
                        <a:t>WERS 1</a:t>
                      </a:r>
                    </a:p>
                    <a:p>
                      <a:pPr lvl="0"/>
                      <a:r>
                        <a:rPr lang="cy-GB" sz="1200" b="1" u="sng" kern="1200" noProof="0" dirty="0">
                          <a:solidFill>
                            <a:srgbClr val="FFFFFF"/>
                          </a:solidFill>
                          <a:latin typeface="Dreaming Outloud Pro" pitchFamily="66"/>
                          <a:cs typeface="Dreaming Outloud Pro" pitchFamily="66"/>
                        </a:rPr>
                        <a:t>Ieithoedd, Llythrennedd a Chyfathrebu (tasg wrando ac ysgrifennu)</a:t>
                      </a:r>
                    </a:p>
                    <a:p>
                      <a:pPr lvl="0"/>
                      <a:r>
                        <a:rPr lang="cy-GB" sz="1200" b="1" u="sng" kern="1200" noProof="0" dirty="0">
                          <a:solidFill>
                            <a:srgbClr val="FFFFFF"/>
                          </a:solidFill>
                          <a:latin typeface="Dreaming Outloud Pro" pitchFamily="66"/>
                          <a:cs typeface="Dreaming Outloud Pro" pitchFamily="66"/>
                        </a:rPr>
                        <a:t>Thema: </a:t>
                      </a:r>
                      <a:r>
                        <a:rPr lang="cy-GB" sz="1200" b="1" u="none" kern="1200" noProof="0" dirty="0">
                          <a:solidFill>
                            <a:srgbClr val="FFFFFF"/>
                          </a:solidFill>
                          <a:latin typeface="Dreaming Outloud Pro" pitchFamily="66"/>
                          <a:cs typeface="Dreaming Outloud Pro" pitchFamily="66"/>
                        </a:rPr>
                        <a:t>Gorffennol ‘Mynd’ - Es i i’r sw.</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200" b="1" u="sng" kern="1200" noProof="0" dirty="0">
                          <a:solidFill>
                            <a:srgbClr val="FFFFFF"/>
                          </a:solidFill>
                          <a:latin typeface="Dreaming Outloud Pro" pitchFamily="66"/>
                          <a:cs typeface="Dreaming Outloud Pro" pitchFamily="66"/>
                        </a:rPr>
                        <a:t>Gwybodaeth flaenorol: </a:t>
                      </a:r>
                      <a:r>
                        <a:rPr lang="cy-GB" sz="1200" b="1" u="none" kern="1200" noProof="0" dirty="0">
                          <a:solidFill>
                            <a:srgbClr val="FFFFFF"/>
                          </a:solidFill>
                          <a:latin typeface="Dreaming Outloud Pro" pitchFamily="66"/>
                          <a:cs typeface="Dreaming Outloud Pro" pitchFamily="66"/>
                        </a:rPr>
                        <a:t>enwau anifeiliaid, i/ti/e/hi/ni/chi/nhw, ddoe, hoffi, dwlu, ddim yn hoffi, casáu.</a:t>
                      </a:r>
                      <a:endParaRPr lang="cy-GB" sz="1200" b="1" u="sng" kern="1200" noProof="0" dirty="0">
                        <a:solidFill>
                          <a:srgbClr val="FFFFFF"/>
                        </a:solidFill>
                        <a:latin typeface="Dreaming Outloud Pro" pitchFamily="66"/>
                        <a:cs typeface="Dreaming Outloud Pro" pitchFamily="66"/>
                      </a:endParaRPr>
                    </a:p>
                    <a:p>
                      <a:pPr lvl="0"/>
                      <a:r>
                        <a:rPr lang="cy-GB" sz="1200" b="1" u="sng" kern="1200" noProof="0" dirty="0">
                          <a:solidFill>
                            <a:srgbClr val="FFFFFF"/>
                          </a:solidFill>
                          <a:latin typeface="Dreaming Outloud Pro" pitchFamily="66"/>
                          <a:cs typeface="Dreaming Outloud Pro" pitchFamily="66"/>
                        </a:rPr>
                        <a:t>Ffocws iaith / Patrwm: </a:t>
                      </a:r>
                    </a:p>
                    <a:p>
                      <a:pPr lvl="0"/>
                      <a:r>
                        <a:rPr lang="cy-GB" sz="1200" b="1" u="none" kern="1200" noProof="0" dirty="0">
                          <a:solidFill>
                            <a:srgbClr val="FFFFFF"/>
                          </a:solidFill>
                          <a:latin typeface="Dreaming Outloud Pro" pitchFamily="66"/>
                          <a:cs typeface="Dreaming Outloud Pro" pitchFamily="66"/>
                        </a:rPr>
                        <a:t>Ble </a:t>
                      </a:r>
                      <a:r>
                        <a:rPr lang="cy-GB" sz="1200" b="1" u="sng" kern="1200" noProof="0" dirty="0">
                          <a:solidFill>
                            <a:srgbClr val="FFFFFF"/>
                          </a:solidFill>
                          <a:latin typeface="Dreaming Outloud Pro" pitchFamily="66"/>
                          <a:cs typeface="Dreaming Outloud Pro" pitchFamily="66"/>
                        </a:rPr>
                        <a:t>est ti </a:t>
                      </a:r>
                      <a:r>
                        <a:rPr lang="cy-GB" sz="1200" b="1" u="none" kern="1200" noProof="0" dirty="0">
                          <a:solidFill>
                            <a:srgbClr val="FFFFFF"/>
                          </a:solidFill>
                          <a:latin typeface="Dreaming Outloud Pro" pitchFamily="66"/>
                          <a:cs typeface="Dreaming Outloud Pro" pitchFamily="66"/>
                        </a:rPr>
                        <a:t>ddoe?</a:t>
                      </a:r>
                    </a:p>
                    <a:p>
                      <a:pPr lvl="0"/>
                      <a:r>
                        <a:rPr lang="cy-GB" sz="1200" b="1" u="sng" kern="1200" noProof="0" dirty="0">
                          <a:solidFill>
                            <a:srgbClr val="FFFFFF"/>
                          </a:solidFill>
                          <a:latin typeface="Dreaming Outloud Pro" pitchFamily="66"/>
                          <a:cs typeface="Dreaming Outloud Pro" pitchFamily="66"/>
                        </a:rPr>
                        <a:t>Es i</a:t>
                      </a:r>
                      <a:r>
                        <a:rPr lang="cy-GB" sz="1200" b="1" u="none" kern="1200" noProof="0" dirty="0">
                          <a:solidFill>
                            <a:srgbClr val="FFFFFF"/>
                          </a:solidFill>
                          <a:latin typeface="Dreaming Outloud Pro" pitchFamily="66"/>
                          <a:cs typeface="Dreaming Outloud Pro" pitchFamily="66"/>
                        </a:rPr>
                        <a:t> i’r sw ddoe.</a:t>
                      </a:r>
                    </a:p>
                    <a:p>
                      <a:pPr lvl="0"/>
                      <a:r>
                        <a:rPr lang="cy-GB" sz="1200" b="1" u="none" kern="1200" noProof="0" dirty="0">
                          <a:solidFill>
                            <a:srgbClr val="FFFFFF"/>
                          </a:solidFill>
                          <a:latin typeface="Dreaming Outloud Pro" pitchFamily="66"/>
                          <a:cs typeface="Dreaming Outloud Pro" pitchFamily="66"/>
                        </a:rPr>
                        <a:t>Pa anifeiliaid</a:t>
                      </a:r>
                      <a:r>
                        <a:rPr lang="cy-GB" sz="1200" b="1" u="sng" kern="1200" noProof="0" dirty="0">
                          <a:solidFill>
                            <a:srgbClr val="FFFFFF"/>
                          </a:solidFill>
                          <a:latin typeface="Dreaming Outloud Pro" pitchFamily="66"/>
                          <a:cs typeface="Dreaming Outloud Pro" pitchFamily="66"/>
                        </a:rPr>
                        <a:t> es ti i </a:t>
                      </a:r>
                      <a:r>
                        <a:rPr lang="cy-GB" sz="1200" b="1" u="none" kern="1200" noProof="0" dirty="0">
                          <a:solidFill>
                            <a:srgbClr val="FFFFFF"/>
                          </a:solidFill>
                          <a:latin typeface="Dreaming Outloud Pro" pitchFamily="66"/>
                          <a:cs typeface="Dreaming Outloud Pro" pitchFamily="66"/>
                        </a:rPr>
                        <a:t>weld?</a:t>
                      </a:r>
                    </a:p>
                    <a:p>
                      <a:pPr lvl="0"/>
                      <a:r>
                        <a:rPr lang="cy-GB" sz="1200" b="1" u="sng" kern="1200" noProof="0" dirty="0">
                          <a:solidFill>
                            <a:srgbClr val="FFFFFF"/>
                          </a:solidFill>
                          <a:latin typeface="Dreaming Outloud Pro" pitchFamily="66"/>
                          <a:cs typeface="Dreaming Outloud Pro" pitchFamily="66"/>
                        </a:rPr>
                        <a:t>Es i </a:t>
                      </a:r>
                      <a:r>
                        <a:rPr lang="cy-GB" sz="1200" b="1" u="none" kern="1200" noProof="0" dirty="0">
                          <a:solidFill>
                            <a:srgbClr val="FFFFFF"/>
                          </a:solidFill>
                          <a:latin typeface="Dreaming Outloud Pro" pitchFamily="66"/>
                          <a:cs typeface="Dreaming Outloud Pro" pitchFamily="66"/>
                        </a:rPr>
                        <a:t>weld y </a:t>
                      </a:r>
                      <a:r>
                        <a:rPr lang="cy-GB" sz="1200" b="1" u="sng" kern="1200" noProof="0" dirty="0">
                          <a:solidFill>
                            <a:srgbClr val="FFFFFF"/>
                          </a:solidFill>
                          <a:latin typeface="Dreaming Outloud Pro" pitchFamily="66"/>
                          <a:cs typeface="Dreaming Outloud Pro" pitchFamily="66"/>
                        </a:rPr>
                        <a:t>mwnci</a:t>
                      </a:r>
                      <a:r>
                        <a:rPr lang="cy-GB" sz="1200" b="1" u="none" kern="1200" noProof="0" dirty="0">
                          <a:solidFill>
                            <a:srgbClr val="FFFFFF"/>
                          </a:solidFill>
                          <a:latin typeface="Dreaming Outloud Pro" pitchFamily="66"/>
                          <a:cs typeface="Dreaming Outloud Pro" pitchFamily="66"/>
                        </a:rPr>
                        <a:t>.</a:t>
                      </a:r>
                      <a:endParaRPr lang="cy-GB" sz="1200" b="1" u="sng" kern="1200" noProof="0" dirty="0">
                        <a:solidFill>
                          <a:srgbClr val="FFFFFF"/>
                        </a:solidFill>
                        <a:latin typeface="Dreaming Outloud Pro" pitchFamily="66"/>
                        <a:cs typeface="Dreaming Outloud Pro" pitchFamily="66"/>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cy-GB" sz="1200" b="1" u="sng" kern="1200" noProof="0" dirty="0">
                          <a:solidFill>
                            <a:srgbClr val="FFFFFF"/>
                          </a:solidFill>
                          <a:latin typeface="Dreaming Outloud Pro" pitchFamily="66"/>
                          <a:cs typeface="Dreaming Outloud Pro" pitchFamily="66"/>
                        </a:rPr>
                        <a:t>Geirfa: </a:t>
                      </a:r>
                      <a:r>
                        <a:rPr lang="cy-GB" sz="1200" b="1" u="none" kern="1200" noProof="0" dirty="0">
                          <a:solidFill>
                            <a:srgbClr val="FFFFFF"/>
                          </a:solidFill>
                          <a:latin typeface="Dreaming Outloud Pro" pitchFamily="66"/>
                          <a:cs typeface="Dreaming Outloud Pro" pitchFamily="66"/>
                        </a:rPr>
                        <a:t>Es i, Est ti, Aeth e, Aeth hi, Aeth Tom, Aethon ni, Aethoch chi, Aethon nhw, Aeth y plant</a:t>
                      </a:r>
                      <a:endParaRPr lang="cy-GB" sz="1200" b="1" u="sng" kern="1200" noProof="0" dirty="0">
                        <a:solidFill>
                          <a:srgbClr val="FFFFFF"/>
                        </a:solidFill>
                        <a:latin typeface="Dreaming Outloud Pro" pitchFamily="66"/>
                        <a:cs typeface="Dreaming Outloud Pro" pitchFamily="66"/>
                      </a:endParaRPr>
                    </a:p>
                    <a:p>
                      <a:pPr lvl="0"/>
                      <a:r>
                        <a:rPr lang="cy-GB" sz="1200" b="1" u="sng" kern="1200" noProof="0" dirty="0">
                          <a:solidFill>
                            <a:srgbClr val="FFFFFF"/>
                          </a:solidFill>
                          <a:latin typeface="Dreaming Outloud Pro" pitchFamily="66"/>
                          <a:cs typeface="Dreaming Outloud Pro" pitchFamily="66"/>
                        </a:rPr>
                        <a:t>Gweithgareddau:</a:t>
                      </a:r>
                    </a:p>
                    <a:p>
                      <a:pPr marL="0" lvl="0" indent="0">
                        <a:buNone/>
                      </a:pPr>
                      <a:r>
                        <a:rPr lang="cy-GB" sz="1200" b="1" u="none" kern="1200" noProof="0" dirty="0">
                          <a:solidFill>
                            <a:srgbClr val="FFFFFF"/>
                          </a:solidFill>
                          <a:latin typeface="Dreaming Outloud Pro" pitchFamily="66"/>
                          <a:cs typeface="Dreaming Outloud Pro" pitchFamily="66"/>
                        </a:rPr>
                        <a:t>1.Drilio geirfa – copïo’r athro ac ailadrodd, cyfateb parau, llenwi’r bylchau gwag.</a:t>
                      </a:r>
                    </a:p>
                    <a:p>
                      <a:pPr marL="0" lvl="0" indent="0">
                        <a:buNone/>
                      </a:pPr>
                      <a:r>
                        <a:rPr lang="cy-GB" sz="1200" b="1" u="none" kern="1200" noProof="0" dirty="0">
                          <a:solidFill>
                            <a:srgbClr val="FFFFFF"/>
                          </a:solidFill>
                          <a:latin typeface="Dreaming Outloud Pro" pitchFamily="66"/>
                          <a:cs typeface="Dreaming Outloud Pro" pitchFamily="66"/>
                        </a:rPr>
                        <a:t>2.Gem - 1 pensil, 1 dis</a:t>
                      </a:r>
                    </a:p>
                    <a:p>
                      <a:pPr marL="0" lvl="0" indent="0">
                        <a:buNone/>
                      </a:pPr>
                      <a:r>
                        <a:rPr lang="cy-GB" sz="1200" b="1" u="none" kern="1200" noProof="0" dirty="0">
                          <a:solidFill>
                            <a:srgbClr val="FFFFFF"/>
                          </a:solidFill>
                          <a:latin typeface="Dreaming Outloud Pro" pitchFamily="66"/>
                          <a:cs typeface="Dreaming Outloud Pro" pitchFamily="66"/>
                        </a:rPr>
                        <a:t>3.Gem – Pyramid</a:t>
                      </a:r>
                    </a:p>
                    <a:p>
                      <a:pPr marL="0" lvl="0" indent="0">
                        <a:buNone/>
                      </a:pPr>
                      <a:endParaRPr lang="cy-GB" sz="1200" b="1" u="none" kern="1200" noProof="0" dirty="0">
                        <a:solidFill>
                          <a:srgbClr val="FFFFFF"/>
                        </a:solidFill>
                        <a:latin typeface="Dreaming Outloud Pro" pitchFamily="66"/>
                        <a:cs typeface="Dreaming Outloud Pro" pitchFamily="66"/>
                      </a:endParaRPr>
                    </a:p>
                    <a:p>
                      <a:pPr marL="342900" lvl="0" indent="-342900">
                        <a:buAutoNum type="arabicPeriod"/>
                      </a:pPr>
                      <a:endParaRPr lang="cy-GB" sz="1800" b="1" u="sng" noProof="0" dirty="0">
                        <a:solidFill>
                          <a:srgbClr val="FFFFFF"/>
                        </a:solidFill>
                        <a:latin typeface="Dreaming Outloud Pro" pitchFamily="66"/>
                        <a:cs typeface="Dreaming Outloud Pro" pitchFamily="66"/>
                      </a:endParaRPr>
                    </a:p>
                  </a:txBody>
                  <a:tcPr>
                    <a:lnL w="76200" cap="flat" cmpd="sng" algn="ctr">
                      <a:solidFill>
                        <a:srgbClr val="FF0000"/>
                      </a:solidFill>
                      <a:prstDash val="solid"/>
                      <a:round/>
                      <a:headEnd type="none" w="med" len="med"/>
                      <a:tailEnd type="none" w="med" len="med"/>
                    </a:lnL>
                    <a:lnR w="76200" cap="flat" cmpd="sng" algn="ctr">
                      <a:solidFill>
                        <a:srgbClr val="FF0000"/>
                      </a:solidFill>
                      <a:prstDash val="solid"/>
                      <a:round/>
                      <a:headEnd type="none" w="med" len="med"/>
                      <a:tailEnd type="none" w="med" len="med"/>
                    </a:lnR>
                    <a:lnT w="76200" cap="flat" cmpd="sng" algn="ctr">
                      <a:solidFill>
                        <a:srgbClr val="FF0000"/>
                      </a:solidFill>
                      <a:prstDash val="solid"/>
                      <a:round/>
                      <a:headEnd type="none" w="med" len="med"/>
                      <a:tailEnd type="none" w="med" len="med"/>
                    </a:lnT>
                    <a:lnB w="76200" cap="flat" cmpd="sng" algn="ctr">
                      <a:solidFill>
                        <a:srgbClr val="FF0000"/>
                      </a:solidFill>
                      <a:prstDash val="solid"/>
                      <a:round/>
                      <a:headEnd type="none" w="med" len="med"/>
                      <a:tailEnd type="none" w="med" len="med"/>
                    </a:lnB>
                    <a:solidFill>
                      <a:schemeClr val="accent6"/>
                    </a:solidFill>
                  </a:tcPr>
                </a:tc>
                <a:tc>
                  <a:txBody>
                    <a:bodyPr/>
                    <a:lstStyle/>
                    <a:p>
                      <a:pPr lvl="0"/>
                      <a:r>
                        <a:rPr lang="cy-GB" sz="1200" b="1" u="sng" kern="1200" noProof="0" dirty="0">
                          <a:solidFill>
                            <a:srgbClr val="FFFFFF"/>
                          </a:solidFill>
                          <a:highlight>
                            <a:srgbClr val="FF0000"/>
                          </a:highlight>
                          <a:latin typeface="Dreaming Outloud Pro" pitchFamily="66"/>
                          <a:cs typeface="Dreaming Outloud Pro" pitchFamily="66"/>
                        </a:rPr>
                        <a:t>WERS 2</a:t>
                      </a:r>
                    </a:p>
                    <a:p>
                      <a:pPr lvl="0"/>
                      <a:r>
                        <a:rPr lang="cy-GB" sz="1200" b="1" u="sng" kern="1200" noProof="0" dirty="0">
                          <a:solidFill>
                            <a:srgbClr val="FFFFFF"/>
                          </a:solidFill>
                          <a:latin typeface="Dreaming Outloud Pro" pitchFamily="66"/>
                          <a:cs typeface="Dreaming Outloud Pro" pitchFamily="66"/>
                        </a:rPr>
                        <a:t>Mathemateg a Rhifedd (Gwaith datrys problem)</a:t>
                      </a:r>
                    </a:p>
                    <a:p>
                      <a:pPr lvl="0"/>
                      <a:r>
                        <a:rPr lang="cy-GB" sz="1200" b="1" u="sng" kern="1200" noProof="0" dirty="0">
                          <a:solidFill>
                            <a:srgbClr val="FFFFFF"/>
                          </a:solidFill>
                          <a:latin typeface="Dreaming Outloud Pro" pitchFamily="66"/>
                          <a:cs typeface="Dreaming Outloud Pro" pitchFamily="66"/>
                        </a:rPr>
                        <a:t>Thema: </a:t>
                      </a:r>
                      <a:r>
                        <a:rPr lang="cy-GB" sz="1200" b="1" u="none" kern="1200" noProof="0" dirty="0">
                          <a:solidFill>
                            <a:srgbClr val="FFFFFF"/>
                          </a:solidFill>
                          <a:latin typeface="Dreaming Outloud Pro" pitchFamily="66"/>
                          <a:cs typeface="Dreaming Outloud Pro" pitchFamily="66"/>
                        </a:rPr>
                        <a:t>Rhif ac algebra</a:t>
                      </a:r>
                    </a:p>
                    <a:p>
                      <a:pPr lvl="0"/>
                      <a:r>
                        <a:rPr lang="cy-GB" sz="1200" b="1" u="sng" kern="1200" noProof="0" dirty="0">
                          <a:solidFill>
                            <a:srgbClr val="FFFFFF"/>
                          </a:solidFill>
                          <a:latin typeface="Dreaming Outloud Pro" pitchFamily="66"/>
                          <a:cs typeface="Dreaming Outloud Pro" pitchFamily="66"/>
                        </a:rPr>
                        <a:t>Gwybodaeth flaenorol: </a:t>
                      </a:r>
                      <a:r>
                        <a:rPr lang="cy-GB" sz="1200" b="1" u="none" kern="1200" noProof="0" dirty="0">
                          <a:solidFill>
                            <a:srgbClr val="FFFFFF"/>
                          </a:solidFill>
                          <a:latin typeface="Dreaming Outloud Pro" pitchFamily="66"/>
                          <a:cs typeface="Dreaming Outloud Pro" pitchFamily="66"/>
                        </a:rPr>
                        <a:t>rhifau – un, dau, tri, pedwar, pump, chwech, saith, wyth, naw, deg, un deg un, un deg dau, un deg tri, un deg pedwar, un deg pump ac un deg chwech.</a:t>
                      </a:r>
                    </a:p>
                    <a:p>
                      <a:pPr lvl="0"/>
                      <a:r>
                        <a:rPr lang="cy-GB" sz="1200" b="1" u="sng" kern="1200" noProof="0" dirty="0">
                          <a:solidFill>
                            <a:srgbClr val="FFFFFF"/>
                          </a:solidFill>
                          <a:latin typeface="Dreaming Outloud Pro" pitchFamily="66"/>
                          <a:cs typeface="Dreaming Outloud Pro" pitchFamily="66"/>
                        </a:rPr>
                        <a:t>Ffocws iaith / Patrwm: </a:t>
                      </a:r>
                    </a:p>
                    <a:p>
                      <a:pPr lvl="0"/>
                      <a:r>
                        <a:rPr lang="cy-GB" sz="1200" b="1" u="none" kern="1200" noProof="0" dirty="0">
                          <a:solidFill>
                            <a:srgbClr val="FFFFFF"/>
                          </a:solidFill>
                          <a:latin typeface="Dreaming Outloud Pro" pitchFamily="66"/>
                          <a:cs typeface="Dreaming Outloud Pro" pitchFamily="66"/>
                        </a:rPr>
                        <a:t>Faint o esgidiau glaw sydd yna? </a:t>
                      </a:r>
                    </a:p>
                    <a:p>
                      <a:pPr lvl="0"/>
                      <a:r>
                        <a:rPr lang="cy-GB" sz="1200" b="1" u="none" kern="1200" noProof="0" dirty="0">
                          <a:solidFill>
                            <a:srgbClr val="FFFFFF"/>
                          </a:solidFill>
                          <a:latin typeface="Dreaming Outloud Pro" pitchFamily="66"/>
                          <a:cs typeface="Dreaming Outloud Pro" pitchFamily="66"/>
                        </a:rPr>
                        <a:t>Mae </a:t>
                      </a:r>
                      <a:r>
                        <a:rPr lang="cy-GB" sz="1200" b="1" u="sng" kern="1200" noProof="0" dirty="0">
                          <a:solidFill>
                            <a:srgbClr val="FFFFFF"/>
                          </a:solidFill>
                          <a:latin typeface="Dreaming Outloud Pro" pitchFamily="66"/>
                          <a:cs typeface="Dreaming Outloud Pro" pitchFamily="66"/>
                        </a:rPr>
                        <a:t>wyth</a:t>
                      </a:r>
                      <a:r>
                        <a:rPr lang="cy-GB" sz="1200" b="1" u="none" kern="1200" noProof="0" dirty="0">
                          <a:solidFill>
                            <a:srgbClr val="FFFFFF"/>
                          </a:solidFill>
                          <a:latin typeface="Dreaming Outloud Pro" pitchFamily="66"/>
                          <a:cs typeface="Dreaming Outloud Pro" pitchFamily="66"/>
                        </a:rPr>
                        <a:t> o esgidiau glaw yna.</a:t>
                      </a:r>
                    </a:p>
                    <a:p>
                      <a:pPr lvl="0"/>
                      <a:r>
                        <a:rPr lang="cy-GB" sz="1200" b="1" u="none" kern="1200" noProof="0" dirty="0">
                          <a:solidFill>
                            <a:srgbClr val="FFFFFF"/>
                          </a:solidFill>
                          <a:latin typeface="Dreaming Outloud Pro" pitchFamily="66"/>
                          <a:cs typeface="Dreaming Outloud Pro" pitchFamily="66"/>
                        </a:rPr>
                        <a:t>Pa anifeiliaid sydd yna?</a:t>
                      </a:r>
                    </a:p>
                    <a:p>
                      <a:pPr lvl="0"/>
                      <a:r>
                        <a:rPr lang="cy-GB" sz="1200" b="1" u="none" kern="1200" noProof="0" dirty="0">
                          <a:solidFill>
                            <a:srgbClr val="FFFFFF"/>
                          </a:solidFill>
                          <a:latin typeface="Dreaming Outloud Pro" pitchFamily="66"/>
                          <a:cs typeface="Dreaming Outloud Pro" pitchFamily="66"/>
                        </a:rPr>
                        <a:t>Mae </a:t>
                      </a:r>
                      <a:r>
                        <a:rPr lang="cy-GB" sz="1200" b="1" u="sng" kern="1200" noProof="0" dirty="0">
                          <a:solidFill>
                            <a:srgbClr val="FFFFFF"/>
                          </a:solidFill>
                          <a:latin typeface="Dreaming Outloud Pro" pitchFamily="66"/>
                          <a:cs typeface="Dreaming Outloud Pro" pitchFamily="66"/>
                        </a:rPr>
                        <a:t>un aderyn</a:t>
                      </a:r>
                      <a:r>
                        <a:rPr lang="cy-GB" sz="1200" b="1" u="none" kern="1200" noProof="0" dirty="0">
                          <a:solidFill>
                            <a:srgbClr val="FFFFFF"/>
                          </a:solidFill>
                          <a:latin typeface="Dreaming Outloud Pro" pitchFamily="66"/>
                          <a:cs typeface="Dreaming Outloud Pro" pitchFamily="66"/>
                        </a:rPr>
                        <a:t> a/ac </a:t>
                      </a:r>
                      <a:r>
                        <a:rPr lang="cy-GB" sz="1200" b="1" u="sng" kern="1200" noProof="0" dirty="0">
                          <a:solidFill>
                            <a:srgbClr val="FFFFFF"/>
                          </a:solidFill>
                          <a:latin typeface="Dreaming Outloud Pro" pitchFamily="66"/>
                          <a:cs typeface="Dreaming Outloud Pro" pitchFamily="66"/>
                        </a:rPr>
                        <a:t>dau hipopotamws</a:t>
                      </a:r>
                      <a:r>
                        <a:rPr lang="cy-GB" sz="1200" b="1" u="none" kern="1200" noProof="0" dirty="0">
                          <a:solidFill>
                            <a:srgbClr val="FFFFFF"/>
                          </a:solidFill>
                          <a:latin typeface="Dreaming Outloud Pro" pitchFamily="66"/>
                          <a:cs typeface="Dreaming Outloud Pro" pitchFamily="66"/>
                        </a:rPr>
                        <a:t> yna.</a:t>
                      </a:r>
                    </a:p>
                    <a:p>
                      <a:pPr lvl="0"/>
                      <a:r>
                        <a:rPr lang="cy-GB" sz="1200" b="1" u="sng" kern="1200" noProof="0" dirty="0">
                          <a:solidFill>
                            <a:srgbClr val="FFFFFF"/>
                          </a:solidFill>
                          <a:latin typeface="Dreaming Outloud Pro" pitchFamily="66"/>
                          <a:cs typeface="Dreaming Outloud Pro" pitchFamily="66"/>
                        </a:rPr>
                        <a:t>Geirfa: </a:t>
                      </a:r>
                      <a:r>
                        <a:rPr lang="cy-GB" sz="1200" b="1" u="none" kern="1200" noProof="0" dirty="0">
                          <a:solidFill>
                            <a:srgbClr val="FFFFFF"/>
                          </a:solidFill>
                          <a:latin typeface="Dreaming Outloud Pro" pitchFamily="66"/>
                          <a:cs typeface="Dreaming Outloud Pro" pitchFamily="66"/>
                        </a:rPr>
                        <a:t>a, ac, aderyn, hipopotamws, mwnci, eliffant esgidiau glaw, adio, yn hafal i</a:t>
                      </a:r>
                    </a:p>
                    <a:p>
                      <a:pPr lvl="0"/>
                      <a:r>
                        <a:rPr lang="cy-GB" sz="1200" b="1" u="sng" kern="1200" noProof="0" dirty="0">
                          <a:solidFill>
                            <a:srgbClr val="FFFFFF"/>
                          </a:solidFill>
                          <a:latin typeface="Dreaming Outloud Pro" pitchFamily="66"/>
                          <a:cs typeface="Dreaming Outloud Pro" pitchFamily="66"/>
                        </a:rPr>
                        <a:t>Gweithgareddau: </a:t>
                      </a:r>
                    </a:p>
                    <a:p>
                      <a:pPr lvl="0"/>
                      <a:r>
                        <a:rPr lang="cy-GB" sz="1200" b="1" u="none" kern="1200" noProof="0" dirty="0">
                          <a:solidFill>
                            <a:srgbClr val="FFFFFF"/>
                          </a:solidFill>
                          <a:latin typeface="Dreaming Outloud Pro" pitchFamily="66"/>
                          <a:cs typeface="Dreaming Outloud Pro" pitchFamily="66"/>
                        </a:rPr>
                        <a:t>1. Ysgrifennwch a neu ac</a:t>
                      </a:r>
                    </a:p>
                    <a:p>
                      <a:pPr lvl="0"/>
                      <a:r>
                        <a:rPr lang="cy-GB" sz="1200" b="1" u="none" kern="1200" noProof="0" dirty="0">
                          <a:solidFill>
                            <a:srgbClr val="FFFFFF"/>
                          </a:solidFill>
                          <a:latin typeface="Dreaming Outloud Pro" pitchFamily="66"/>
                          <a:cs typeface="Dreaming Outloud Pro" pitchFamily="66"/>
                        </a:rPr>
                        <a:t>2. Tasg </a:t>
                      </a:r>
                      <a:r>
                        <a:rPr lang="cy-GB" sz="1200" b="1" u="none" kern="1200" noProof="0" dirty="0" err="1">
                          <a:solidFill>
                            <a:srgbClr val="FFFFFF"/>
                          </a:solidFill>
                          <a:latin typeface="Dreaming Outloud Pro" pitchFamily="66"/>
                          <a:cs typeface="Dreaming Outloud Pro" pitchFamily="66"/>
                        </a:rPr>
                        <a:t>ffowcws</a:t>
                      </a:r>
                      <a:r>
                        <a:rPr lang="cy-GB" sz="1200" b="1" u="none" kern="1200" noProof="0" dirty="0">
                          <a:solidFill>
                            <a:srgbClr val="FFFFFF"/>
                          </a:solidFill>
                          <a:latin typeface="Dreaming Outloud Pro" pitchFamily="66"/>
                          <a:cs typeface="Dreaming Outloud Pro" pitchFamily="66"/>
                        </a:rPr>
                        <a:t> - Atebwch y cwestiynau.</a:t>
                      </a:r>
                    </a:p>
                    <a:p>
                      <a:pPr lvl="0"/>
                      <a:r>
                        <a:rPr lang="cy-GB" sz="1200" b="1" u="none" kern="1200" noProof="0" dirty="0">
                          <a:solidFill>
                            <a:srgbClr val="FFFFFF"/>
                          </a:solidFill>
                          <a:latin typeface="Dreaming Outloud Pro" pitchFamily="66"/>
                          <a:cs typeface="Dreaming Outloud Pro" pitchFamily="66"/>
                        </a:rPr>
                        <a:t>3. Atebwch gan ddefnyddio a neu ac a’r patrwm iaith yn gywir.</a:t>
                      </a:r>
                      <a:endParaRPr lang="cy-GB" sz="1200" b="1" u="none" noProof="0" dirty="0">
                        <a:solidFill>
                          <a:srgbClr val="FFFFFF"/>
                        </a:solidFill>
                        <a:latin typeface="Dreaming Outloud Pro" pitchFamily="66"/>
                        <a:cs typeface="Dreaming Outloud Pro" pitchFamily="66"/>
                      </a:endParaRPr>
                    </a:p>
                  </a:txBody>
                  <a:tcPr>
                    <a:lnL w="76200" cap="flat" cmpd="sng" algn="ctr">
                      <a:solidFill>
                        <a:srgbClr val="FF0000"/>
                      </a:solidFill>
                      <a:prstDash val="solid"/>
                      <a:round/>
                      <a:headEnd type="none" w="med" len="med"/>
                      <a:tailEnd type="none" w="med" len="med"/>
                    </a:lnL>
                    <a:lnR w="76200" cap="flat" cmpd="sng" algn="ctr">
                      <a:solidFill>
                        <a:srgbClr val="FF0000"/>
                      </a:solidFill>
                      <a:prstDash val="solid"/>
                      <a:round/>
                      <a:headEnd type="none" w="med" len="med"/>
                      <a:tailEnd type="none" w="med" len="med"/>
                    </a:lnR>
                    <a:lnT w="76200" cap="flat" cmpd="sng" algn="ctr">
                      <a:solidFill>
                        <a:srgbClr val="FF0000"/>
                      </a:solidFill>
                      <a:prstDash val="solid"/>
                      <a:round/>
                      <a:headEnd type="none" w="med" len="med"/>
                      <a:tailEnd type="none" w="med" len="med"/>
                    </a:lnT>
                    <a:lnB w="76200" cap="flat" cmpd="sng" algn="ctr">
                      <a:solidFill>
                        <a:srgbClr val="FF0000"/>
                      </a:solidFill>
                      <a:prstDash val="solid"/>
                      <a:round/>
                      <a:headEnd type="none" w="med" len="med"/>
                      <a:tailEnd type="none" w="med" len="med"/>
                    </a:lnB>
                    <a:solidFill>
                      <a:schemeClr val="accent6"/>
                    </a:solidFill>
                  </a:tcPr>
                </a:tc>
                <a:tc>
                  <a:txBody>
                    <a:bodyPr/>
                    <a:lstStyle/>
                    <a:p>
                      <a:pPr lvl="0"/>
                      <a:r>
                        <a:rPr lang="cy-GB" sz="1050" b="1" u="sng" kern="1200" noProof="0" dirty="0">
                          <a:solidFill>
                            <a:srgbClr val="FFFFFF"/>
                          </a:solidFill>
                          <a:highlight>
                            <a:srgbClr val="800080"/>
                          </a:highlight>
                          <a:latin typeface="Dreaming Outloud Pro" pitchFamily="66"/>
                          <a:cs typeface="Dreaming Outloud Pro" pitchFamily="66"/>
                        </a:rPr>
                        <a:t>WERS 3</a:t>
                      </a:r>
                    </a:p>
                    <a:p>
                      <a:pPr lvl="0"/>
                      <a:r>
                        <a:rPr lang="cy-GB" sz="1050" b="1" u="sng" kern="1200" noProof="0" dirty="0">
                          <a:solidFill>
                            <a:srgbClr val="FFFFFF"/>
                          </a:solidFill>
                          <a:latin typeface="Dreaming Outloud Pro" pitchFamily="66"/>
                          <a:cs typeface="Dreaming Outloud Pro" pitchFamily="66"/>
                        </a:rPr>
                        <a:t>Gwyddoniaeth a Thechnoleg (Datblygu geirfa)</a:t>
                      </a:r>
                    </a:p>
                    <a:p>
                      <a:pPr lvl="0"/>
                      <a:r>
                        <a:rPr lang="cy-GB" sz="1050" b="1" u="sng" kern="1200" noProof="0" dirty="0">
                          <a:solidFill>
                            <a:srgbClr val="FFFFFF"/>
                          </a:solidFill>
                          <a:latin typeface="Dreaming Outloud Pro" pitchFamily="66"/>
                          <a:cs typeface="Dreaming Outloud Pro" pitchFamily="66"/>
                        </a:rPr>
                        <a:t>Thema: </a:t>
                      </a:r>
                      <a:r>
                        <a:rPr lang="cy-GB" sz="1050" b="1" u="none" kern="1200" noProof="0" dirty="0">
                          <a:solidFill>
                            <a:srgbClr val="FFFFFF"/>
                          </a:solidFill>
                          <a:latin typeface="Dreaming Outloud Pro" pitchFamily="66"/>
                          <a:cs typeface="Dreaming Outloud Pro" pitchFamily="66"/>
                        </a:rPr>
                        <a:t>teimladau am anifeiliaid</a:t>
                      </a:r>
                    </a:p>
                    <a:p>
                      <a:pPr lvl="0"/>
                      <a:r>
                        <a:rPr lang="cy-GB" sz="1050" b="1" u="sng" kern="1200" noProof="0" dirty="0">
                          <a:solidFill>
                            <a:srgbClr val="FFFFFF"/>
                          </a:solidFill>
                          <a:latin typeface="Dreaming Outloud Pro" pitchFamily="66"/>
                          <a:cs typeface="Dreaming Outloud Pro" pitchFamily="66"/>
                        </a:rPr>
                        <a:t>Gwybodaeth flaenorol: </a:t>
                      </a:r>
                      <a:r>
                        <a:rPr lang="cy-GB" sz="1050" b="1" u="none" kern="1200" noProof="0" dirty="0">
                          <a:solidFill>
                            <a:srgbClr val="FFFFFF"/>
                          </a:solidFill>
                          <a:latin typeface="Dreaming Outloud Pro" pitchFamily="66"/>
                          <a:cs typeface="Dreaming Outloud Pro" pitchFamily="66"/>
                        </a:rPr>
                        <a:t>enwau anifeiliaid, i/ti/e/hi/ni/chi/nhw, hoffi, dwlu, ddim yn hoffi, casáu.</a:t>
                      </a:r>
                    </a:p>
                    <a:p>
                      <a:pPr lvl="0"/>
                      <a:r>
                        <a:rPr lang="cy-GB" sz="1050" b="1" u="sng" kern="1200" noProof="0" dirty="0">
                          <a:solidFill>
                            <a:srgbClr val="FFFFFF"/>
                          </a:solidFill>
                          <a:latin typeface="Dreaming Outloud Pro" pitchFamily="66"/>
                          <a:cs typeface="Dreaming Outloud Pro" pitchFamily="66"/>
                        </a:rPr>
                        <a:t>Ffocws iaith / Patrwm: </a:t>
                      </a:r>
                    </a:p>
                    <a:p>
                      <a:pPr lvl="0"/>
                      <a:r>
                        <a:rPr lang="cy-GB" sz="1050" b="1" u="none" kern="1200" noProof="0" dirty="0">
                          <a:solidFill>
                            <a:srgbClr val="FFFFFF"/>
                          </a:solidFill>
                          <a:latin typeface="Dreaming Outloud Pro" pitchFamily="66"/>
                          <a:cs typeface="Dreaming Outloud Pro" pitchFamily="66"/>
                        </a:rPr>
                        <a:t>Pa anifail wyt ti’n hoffi? Pam?</a:t>
                      </a:r>
                    </a:p>
                    <a:p>
                      <a:pPr lvl="0"/>
                      <a:r>
                        <a:rPr lang="cy-GB" sz="1050" b="1" u="none" kern="1200" noProof="0" dirty="0">
                          <a:solidFill>
                            <a:srgbClr val="FFFFFF"/>
                          </a:solidFill>
                          <a:latin typeface="Dreaming Outloud Pro" pitchFamily="66"/>
                          <a:cs typeface="Dreaming Outloud Pro" pitchFamily="66"/>
                        </a:rPr>
                        <a:t>Rydw i’n hoffi </a:t>
                      </a:r>
                      <a:r>
                        <a:rPr lang="cy-GB" sz="1050" b="1" u="sng" kern="1200" noProof="0" dirty="0">
                          <a:solidFill>
                            <a:srgbClr val="FFFFFF"/>
                          </a:solidFill>
                          <a:latin typeface="Dreaming Outloud Pro" pitchFamily="66"/>
                          <a:cs typeface="Dreaming Outloud Pro" pitchFamily="66"/>
                        </a:rPr>
                        <a:t>mwnci</a:t>
                      </a:r>
                      <a:r>
                        <a:rPr lang="cy-GB" sz="1050" b="1" u="none" kern="1200" noProof="0" dirty="0">
                          <a:solidFill>
                            <a:srgbClr val="FFFFFF"/>
                          </a:solidFill>
                          <a:latin typeface="Dreaming Outloud Pro" pitchFamily="66"/>
                          <a:cs typeface="Dreaming Outloud Pro" pitchFamily="66"/>
                        </a:rPr>
                        <a:t> achos mae’n </a:t>
                      </a:r>
                      <a:r>
                        <a:rPr lang="cy-GB" sz="1050" b="1" u="sng" kern="1200" noProof="0" dirty="0">
                          <a:solidFill>
                            <a:srgbClr val="FFFFFF"/>
                          </a:solidFill>
                          <a:latin typeface="Dreaming Outloud Pro" pitchFamily="66"/>
                          <a:cs typeface="Dreaming Outloud Pro" pitchFamily="66"/>
                        </a:rPr>
                        <a:t>ddoniol</a:t>
                      </a:r>
                      <a:r>
                        <a:rPr lang="cy-GB" sz="1050" b="1" u="none" kern="1200" noProof="0" dirty="0">
                          <a:solidFill>
                            <a:srgbClr val="FFFFFF"/>
                          </a:solidFill>
                          <a:latin typeface="Dreaming Outloud Pro" pitchFamily="66"/>
                          <a:cs typeface="Dreaming Outloud Pro" pitchFamily="66"/>
                        </a:rPr>
                        <a:t>.</a:t>
                      </a:r>
                    </a:p>
                    <a:p>
                      <a:pPr lvl="0"/>
                      <a:r>
                        <a:rPr lang="cy-GB" sz="1050" b="1" u="none" kern="1200" noProof="0" dirty="0">
                          <a:solidFill>
                            <a:srgbClr val="FFFFFF"/>
                          </a:solidFill>
                          <a:latin typeface="Dreaming Outloud Pro" pitchFamily="66"/>
                          <a:cs typeface="Dreaming Outloud Pro" pitchFamily="66"/>
                        </a:rPr>
                        <a:t>Pa anifail wyt ti’n dwlu ar? Pam?</a:t>
                      </a:r>
                    </a:p>
                    <a:p>
                      <a:pPr lvl="0"/>
                      <a:r>
                        <a:rPr lang="cy-GB" sz="1050" b="1" u="none" kern="1200" noProof="0" dirty="0">
                          <a:solidFill>
                            <a:srgbClr val="FFFFFF"/>
                          </a:solidFill>
                          <a:latin typeface="Dreaming Outloud Pro" pitchFamily="66"/>
                          <a:cs typeface="Dreaming Outloud Pro" pitchFamily="66"/>
                        </a:rPr>
                        <a:t>Rydw i’n dwlu ar yr </a:t>
                      </a:r>
                      <a:r>
                        <a:rPr lang="cy-GB" sz="1050" b="1" u="sng" kern="1200" noProof="0" dirty="0">
                          <a:solidFill>
                            <a:srgbClr val="FFFFFF"/>
                          </a:solidFill>
                          <a:latin typeface="Dreaming Outloud Pro" pitchFamily="66"/>
                          <a:cs typeface="Dreaming Outloud Pro" pitchFamily="66"/>
                        </a:rPr>
                        <a:t>eliffant</a:t>
                      </a:r>
                      <a:r>
                        <a:rPr lang="cy-GB" sz="1050" b="1" u="none" kern="1200" noProof="0" dirty="0">
                          <a:solidFill>
                            <a:srgbClr val="FFFFFF"/>
                          </a:solidFill>
                          <a:latin typeface="Dreaming Outloud Pro" pitchFamily="66"/>
                          <a:cs typeface="Dreaming Outloud Pro" pitchFamily="66"/>
                        </a:rPr>
                        <a:t> achos mae’n </a:t>
                      </a:r>
                      <a:r>
                        <a:rPr lang="cy-GB" sz="1050" b="1" u="sng" kern="1200" noProof="0" dirty="0">
                          <a:solidFill>
                            <a:srgbClr val="FFFFFF"/>
                          </a:solidFill>
                          <a:latin typeface="Dreaming Outloud Pro" pitchFamily="66"/>
                          <a:cs typeface="Dreaming Outloud Pro" pitchFamily="66"/>
                        </a:rPr>
                        <a:t>fawr</a:t>
                      </a:r>
                      <a:r>
                        <a:rPr lang="cy-GB" sz="1050" b="1" u="none" kern="1200" noProof="0" dirty="0">
                          <a:solidFill>
                            <a:srgbClr val="FFFFFF"/>
                          </a:solidFill>
                          <a:latin typeface="Dreaming Outloud Pro" pitchFamily="66"/>
                          <a:cs typeface="Dreaming Outloud Pro" pitchFamily="66"/>
                        </a:rPr>
                        <a:t>.</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050" b="1" u="none" kern="1200" noProof="0" dirty="0">
                          <a:solidFill>
                            <a:srgbClr val="FFFFFF"/>
                          </a:solidFill>
                          <a:latin typeface="Dreaming Outloud Pro" pitchFamily="66"/>
                          <a:cs typeface="Dreaming Outloud Pro" pitchFamily="66"/>
                        </a:rPr>
                        <a:t>Pa anifail dydych chi ddim yn hoffi?</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050" b="1" u="none" kern="1200" noProof="0" dirty="0">
                          <a:solidFill>
                            <a:srgbClr val="FFFFFF"/>
                          </a:solidFill>
                          <a:latin typeface="Dreaming Outloud Pro" pitchFamily="66"/>
                          <a:cs typeface="Dreaming Outloud Pro" pitchFamily="66"/>
                        </a:rPr>
                        <a:t>Dydw i ddim yn hoffi’r </a:t>
                      </a:r>
                      <a:r>
                        <a:rPr lang="cy-GB" sz="1050" b="1" u="sng" kern="1200" noProof="0" dirty="0">
                          <a:solidFill>
                            <a:srgbClr val="FFFFFF"/>
                          </a:solidFill>
                          <a:latin typeface="Dreaming Outloud Pro" pitchFamily="66"/>
                          <a:cs typeface="Dreaming Outloud Pro" pitchFamily="66"/>
                        </a:rPr>
                        <a:t>hipopotamws</a:t>
                      </a:r>
                      <a:r>
                        <a:rPr lang="cy-GB" sz="1050" b="1" u="none" kern="1200" noProof="0" dirty="0">
                          <a:solidFill>
                            <a:srgbClr val="FFFFFF"/>
                          </a:solidFill>
                          <a:latin typeface="Dreaming Outloud Pro" pitchFamily="66"/>
                          <a:cs typeface="Dreaming Outloud Pro" pitchFamily="66"/>
                        </a:rPr>
                        <a:t> achos mae’n ddiflas.</a:t>
                      </a:r>
                    </a:p>
                    <a:p>
                      <a:pPr lvl="0"/>
                      <a:r>
                        <a:rPr lang="cy-GB" sz="1050" b="1" u="none" kern="1200" noProof="0" dirty="0">
                          <a:solidFill>
                            <a:srgbClr val="FFFFFF"/>
                          </a:solidFill>
                          <a:latin typeface="Dreaming Outloud Pro" pitchFamily="66"/>
                          <a:cs typeface="Dreaming Outloud Pro" pitchFamily="66"/>
                        </a:rPr>
                        <a:t>Pa anifail wyt ti’n casáu?</a:t>
                      </a:r>
                    </a:p>
                    <a:p>
                      <a:pPr lvl="0"/>
                      <a:r>
                        <a:rPr lang="cy-GB" sz="1050" b="1" u="none" kern="1200" noProof="0" dirty="0">
                          <a:solidFill>
                            <a:srgbClr val="FFFFFF"/>
                          </a:solidFill>
                          <a:latin typeface="Dreaming Outloud Pro" pitchFamily="66"/>
                          <a:cs typeface="Dreaming Outloud Pro" pitchFamily="66"/>
                        </a:rPr>
                        <a:t>Rydw i’n casáu’r </a:t>
                      </a:r>
                      <a:r>
                        <a:rPr lang="cy-GB" sz="1050" b="1" u="sng" kern="1200" noProof="0" dirty="0">
                          <a:solidFill>
                            <a:srgbClr val="FFFFFF"/>
                          </a:solidFill>
                          <a:latin typeface="Dreaming Outloud Pro" pitchFamily="66"/>
                          <a:cs typeface="Dreaming Outloud Pro" pitchFamily="66"/>
                        </a:rPr>
                        <a:t>crocodeil</a:t>
                      </a:r>
                      <a:r>
                        <a:rPr lang="cy-GB" sz="1050" b="1" u="none" kern="1200" noProof="0" dirty="0">
                          <a:solidFill>
                            <a:srgbClr val="FFFFFF"/>
                          </a:solidFill>
                          <a:latin typeface="Dreaming Outloud Pro" pitchFamily="66"/>
                          <a:cs typeface="Dreaming Outloud Pro" pitchFamily="66"/>
                        </a:rPr>
                        <a:t> achos mae’n </a:t>
                      </a:r>
                      <a:r>
                        <a:rPr lang="cy-GB" sz="1050" b="1" u="sng" kern="1200" noProof="0" dirty="0">
                          <a:solidFill>
                            <a:srgbClr val="FFFFFF"/>
                          </a:solidFill>
                          <a:latin typeface="Dreaming Outloud Pro" pitchFamily="66"/>
                          <a:cs typeface="Dreaming Outloud Pro" pitchFamily="66"/>
                        </a:rPr>
                        <a:t>ofnadwy</a:t>
                      </a:r>
                      <a:r>
                        <a:rPr lang="cy-GB" sz="1050" b="1" u="none" kern="1200" noProof="0" dirty="0">
                          <a:solidFill>
                            <a:srgbClr val="FFFFFF"/>
                          </a:solidFill>
                          <a:latin typeface="Dreaming Outloud Pro" pitchFamily="66"/>
                          <a:cs typeface="Dreaming Outloud Pro" pitchFamily="66"/>
                        </a:rPr>
                        <a:t>.</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050" b="1" u="none" kern="1200" noProof="0" dirty="0">
                          <a:solidFill>
                            <a:srgbClr val="FFFFFF"/>
                          </a:solidFill>
                          <a:latin typeface="Dreaming Outloud Pro" pitchFamily="66"/>
                          <a:cs typeface="Dreaming Outloud Pro" pitchFamily="66"/>
                        </a:rPr>
                        <a:t>Ydy </a:t>
                      </a:r>
                      <a:r>
                        <a:rPr lang="cy-GB" sz="1050" b="1" u="sng" kern="1200" noProof="0" dirty="0">
                          <a:solidFill>
                            <a:srgbClr val="FFFFFF"/>
                          </a:solidFill>
                          <a:latin typeface="Dreaming Outloud Pro" pitchFamily="66"/>
                          <a:cs typeface="Dreaming Outloud Pro" pitchFamily="66"/>
                        </a:rPr>
                        <a:t>Tom</a:t>
                      </a:r>
                      <a:r>
                        <a:rPr lang="cy-GB" sz="1050" b="1" u="none" kern="1200" noProof="0" dirty="0">
                          <a:solidFill>
                            <a:srgbClr val="FFFFFF"/>
                          </a:solidFill>
                          <a:latin typeface="Dreaming Outloud Pro" pitchFamily="66"/>
                          <a:cs typeface="Dreaming Outloud Pro" pitchFamily="66"/>
                        </a:rPr>
                        <a:t> yn hoffi’r </a:t>
                      </a:r>
                      <a:r>
                        <a:rPr lang="cy-GB" sz="1050" b="1" u="sng" kern="1200" noProof="0" dirty="0">
                          <a:solidFill>
                            <a:srgbClr val="FFFFFF"/>
                          </a:solidFill>
                          <a:latin typeface="Dreaming Outloud Pro" pitchFamily="66"/>
                          <a:cs typeface="Dreaming Outloud Pro" pitchFamily="66"/>
                        </a:rPr>
                        <a:t>mwnci</a:t>
                      </a:r>
                      <a:r>
                        <a:rPr lang="cy-GB" sz="1050" b="1" u="none" kern="1200" noProof="0" dirty="0">
                          <a:solidFill>
                            <a:srgbClr val="FFFFFF"/>
                          </a:solidFill>
                          <a:latin typeface="Dreaming Outloud Pro" pitchFamily="66"/>
                          <a:cs typeface="Dreaming Outloud Pro" pitchFamily="66"/>
                        </a:rPr>
                        <a:t>? </a:t>
                      </a:r>
                    </a:p>
                    <a:p>
                      <a:pPr lvl="0"/>
                      <a:r>
                        <a:rPr lang="cy-GB" sz="1050" b="1" u="none" kern="1200" noProof="0" dirty="0">
                          <a:solidFill>
                            <a:srgbClr val="FFFFFF"/>
                          </a:solidFill>
                          <a:latin typeface="Dreaming Outloud Pro" pitchFamily="66"/>
                          <a:cs typeface="Dreaming Outloud Pro" pitchFamily="66"/>
                        </a:rPr>
                        <a:t>Ydy, mae Tom yn hoffi’r </a:t>
                      </a:r>
                      <a:r>
                        <a:rPr lang="cy-GB" sz="1050" b="1" u="sng" kern="1200" noProof="0" dirty="0">
                          <a:solidFill>
                            <a:srgbClr val="FFFFFF"/>
                          </a:solidFill>
                          <a:latin typeface="Dreaming Outloud Pro" pitchFamily="66"/>
                          <a:cs typeface="Dreaming Outloud Pro" pitchFamily="66"/>
                        </a:rPr>
                        <a:t>mwnci</a:t>
                      </a:r>
                      <a:r>
                        <a:rPr lang="cy-GB" sz="1050" b="1" u="none" kern="1200" noProof="0" dirty="0">
                          <a:solidFill>
                            <a:srgbClr val="FFFFFF"/>
                          </a:solidFill>
                          <a:latin typeface="Dreaming Outloud Pro" pitchFamily="66"/>
                          <a:cs typeface="Dreaming Outloud Pro" pitchFamily="66"/>
                        </a:rPr>
                        <a:t> achos mae’n </a:t>
                      </a:r>
                      <a:r>
                        <a:rPr lang="cy-GB" sz="1050" b="1" u="sng" kern="1200" noProof="0" dirty="0">
                          <a:solidFill>
                            <a:srgbClr val="FFFFFF"/>
                          </a:solidFill>
                          <a:latin typeface="Dreaming Outloud Pro" pitchFamily="66"/>
                          <a:cs typeface="Dreaming Outloud Pro" pitchFamily="66"/>
                        </a:rPr>
                        <a:t>ddonio</a:t>
                      </a:r>
                      <a:r>
                        <a:rPr lang="cy-GB" sz="1050" b="1" u="none" kern="1200" noProof="0" dirty="0">
                          <a:solidFill>
                            <a:srgbClr val="FFFFFF"/>
                          </a:solidFill>
                          <a:latin typeface="Dreaming Outloud Pro" pitchFamily="66"/>
                          <a:cs typeface="Dreaming Outloud Pro" pitchFamily="66"/>
                        </a:rPr>
                        <a:t>l.</a:t>
                      </a:r>
                    </a:p>
                    <a:p>
                      <a:pPr lvl="0"/>
                      <a:r>
                        <a:rPr lang="cy-GB" sz="1050" b="1" u="none" kern="1200" noProof="0" dirty="0">
                          <a:solidFill>
                            <a:srgbClr val="FFFFFF"/>
                          </a:solidFill>
                          <a:latin typeface="Dreaming Outloud Pro" pitchFamily="66"/>
                          <a:cs typeface="Dreaming Outloud Pro" pitchFamily="66"/>
                        </a:rPr>
                        <a:t>Nac ydy, dydy Tom ddim yn hoffi’r </a:t>
                      </a:r>
                      <a:r>
                        <a:rPr lang="cy-GB" sz="1050" b="1" u="sng" kern="1200" noProof="0" dirty="0">
                          <a:solidFill>
                            <a:srgbClr val="FFFFFF"/>
                          </a:solidFill>
                          <a:latin typeface="Dreaming Outloud Pro" pitchFamily="66"/>
                          <a:cs typeface="Dreaming Outloud Pro" pitchFamily="66"/>
                        </a:rPr>
                        <a:t>aderyn</a:t>
                      </a:r>
                      <a:r>
                        <a:rPr lang="cy-GB" sz="1050" b="1" u="none" kern="1200" noProof="0" dirty="0">
                          <a:solidFill>
                            <a:srgbClr val="FFFFFF"/>
                          </a:solidFill>
                          <a:latin typeface="Dreaming Outloud Pro" pitchFamily="66"/>
                          <a:cs typeface="Dreaming Outloud Pro" pitchFamily="66"/>
                        </a:rPr>
                        <a:t> achos mae’n </a:t>
                      </a:r>
                      <a:r>
                        <a:rPr lang="cy-GB" sz="1050" b="1" u="sng" kern="1200" noProof="0" dirty="0">
                          <a:solidFill>
                            <a:srgbClr val="FFFFFF"/>
                          </a:solidFill>
                          <a:latin typeface="Dreaming Outloud Pro" pitchFamily="66"/>
                          <a:cs typeface="Dreaming Outloud Pro" pitchFamily="66"/>
                        </a:rPr>
                        <a:t>ofnadwy</a:t>
                      </a:r>
                      <a:r>
                        <a:rPr lang="cy-GB" sz="1050" b="1" u="none" kern="1200" noProof="0" dirty="0">
                          <a:solidFill>
                            <a:srgbClr val="FFFFFF"/>
                          </a:solidFill>
                          <a:latin typeface="Dreaming Outloud Pro" pitchFamily="66"/>
                          <a:cs typeface="Dreaming Outloud Pro" pitchFamily="66"/>
                        </a:rPr>
                        <a:t>.</a:t>
                      </a:r>
                    </a:p>
                    <a:p>
                      <a:pPr lvl="0"/>
                      <a:r>
                        <a:rPr lang="cy-GB" sz="1050" b="1" u="sng" kern="1200" noProof="0" dirty="0">
                          <a:solidFill>
                            <a:srgbClr val="FFFFFF"/>
                          </a:solidFill>
                          <a:latin typeface="Dreaming Outloud Pro" pitchFamily="66"/>
                          <a:cs typeface="Dreaming Outloud Pro" pitchFamily="66"/>
                        </a:rPr>
                        <a:t>Geirfa: </a:t>
                      </a:r>
                      <a:r>
                        <a:rPr lang="cy-GB" sz="1050" b="1" u="none" kern="1200" noProof="0" dirty="0">
                          <a:solidFill>
                            <a:srgbClr val="FFFFFF"/>
                          </a:solidFill>
                          <a:latin typeface="Dreaming Outloud Pro" pitchFamily="66"/>
                          <a:cs typeface="Dreaming Outloud Pro" pitchFamily="66"/>
                        </a:rPr>
                        <a:t>achos, diflas, ofnadwy, doniol, brawychus, mawr, bach</a:t>
                      </a:r>
                      <a:endParaRPr lang="cy-GB" sz="1050" b="1" u="sng" kern="1200" noProof="0" dirty="0">
                        <a:solidFill>
                          <a:srgbClr val="FFFFFF"/>
                        </a:solidFill>
                        <a:latin typeface="Dreaming Outloud Pro" pitchFamily="66"/>
                        <a:cs typeface="Dreaming Outloud Pro" pitchFamily="66"/>
                      </a:endParaRPr>
                    </a:p>
                    <a:p>
                      <a:pPr lvl="0"/>
                      <a:r>
                        <a:rPr lang="cy-GB" sz="1050" b="1" u="sng" kern="1200" noProof="0" dirty="0">
                          <a:solidFill>
                            <a:srgbClr val="FFFFFF"/>
                          </a:solidFill>
                          <a:latin typeface="Dreaming Outloud Pro" pitchFamily="66"/>
                          <a:cs typeface="Dreaming Outloud Pro" pitchFamily="66"/>
                        </a:rPr>
                        <a:t>Gweithgareddau: </a:t>
                      </a:r>
                    </a:p>
                    <a:p>
                      <a:pPr lvl="0"/>
                      <a:r>
                        <a:rPr lang="cy-GB" sz="1050" b="1" u="none" kern="1200" noProof="0" dirty="0">
                          <a:solidFill>
                            <a:srgbClr val="FFFFFF"/>
                          </a:solidFill>
                          <a:latin typeface="Dreaming Outloud Pro" pitchFamily="66"/>
                          <a:cs typeface="Dreaming Outloud Pro" pitchFamily="66"/>
                        </a:rPr>
                        <a:t>1. Defnyddiwch </a:t>
                      </a:r>
                      <a:r>
                        <a:rPr lang="cy-GB" sz="1050" b="1" u="none" kern="1200" noProof="0" dirty="0" err="1">
                          <a:solidFill>
                            <a:srgbClr val="FFFFFF"/>
                          </a:solidFill>
                          <a:latin typeface="Dreaming Outloud Pro" pitchFamily="66"/>
                          <a:cs typeface="Dreaming Outloud Pro" pitchFamily="66"/>
                        </a:rPr>
                        <a:t>exel</a:t>
                      </a:r>
                      <a:r>
                        <a:rPr lang="cy-GB" sz="1050" b="1" u="none" kern="1200" noProof="0" dirty="0">
                          <a:solidFill>
                            <a:srgbClr val="FFFFFF"/>
                          </a:solidFill>
                          <a:latin typeface="Dreaming Outloud Pro" pitchFamily="66"/>
                          <a:cs typeface="Dreaming Outloud Pro" pitchFamily="66"/>
                        </a:rPr>
                        <a:t> i greu bas data o atebion.</a:t>
                      </a:r>
                    </a:p>
                    <a:p>
                      <a:pPr lvl="0"/>
                      <a:r>
                        <a:rPr lang="cy-GB" sz="1050" b="1" u="none" kern="1200" noProof="0" dirty="0">
                          <a:solidFill>
                            <a:srgbClr val="FFFFFF"/>
                          </a:solidFill>
                          <a:latin typeface="Dreaming Outloud Pro" pitchFamily="66"/>
                          <a:cs typeface="Dreaming Outloud Pro" pitchFamily="66"/>
                        </a:rPr>
                        <a:t>2. Drilio teimladau – cardiau fflach a chwarae’r gêm ‘arddweud araf’</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050" b="1" u="none" kern="1200" noProof="0" dirty="0">
                          <a:solidFill>
                            <a:srgbClr val="FFFFFF"/>
                          </a:solidFill>
                          <a:latin typeface="Dreaming Outloud Pro" pitchFamily="66"/>
                          <a:cs typeface="Dreaming Outloud Pro" pitchFamily="66"/>
                        </a:rPr>
                        <a:t>3. Tasg </a:t>
                      </a:r>
                      <a:r>
                        <a:rPr lang="cy-GB" sz="1050" b="1" u="none" kern="1200" noProof="0" dirty="0" err="1">
                          <a:solidFill>
                            <a:srgbClr val="FFFFFF"/>
                          </a:solidFill>
                          <a:latin typeface="Dreaming Outloud Pro" pitchFamily="66"/>
                          <a:cs typeface="Dreaming Outloud Pro" pitchFamily="66"/>
                        </a:rPr>
                        <a:t>ffowcws</a:t>
                      </a:r>
                      <a:r>
                        <a:rPr lang="cy-GB" sz="1050" b="1" u="none" kern="1200" noProof="0" dirty="0">
                          <a:solidFill>
                            <a:srgbClr val="FFFFFF"/>
                          </a:solidFill>
                          <a:latin typeface="Dreaming Outloud Pro" pitchFamily="66"/>
                          <a:cs typeface="Dreaming Outloud Pro" pitchFamily="66"/>
                        </a:rPr>
                        <a:t> - Atebwch y cwestiynau. (casglu data)</a:t>
                      </a:r>
                    </a:p>
                    <a:p>
                      <a:pPr lvl="0"/>
                      <a:r>
                        <a:rPr lang="cy-GB" sz="1050" b="1" u="none" kern="1200" noProof="0" dirty="0">
                          <a:solidFill>
                            <a:srgbClr val="FFFFFF"/>
                          </a:solidFill>
                          <a:latin typeface="Dreaming Outloud Pro" pitchFamily="66"/>
                          <a:cs typeface="Dreaming Outloud Pro" pitchFamily="66"/>
                        </a:rPr>
                        <a:t>4. Darllenwch y data ac ysgrifennwch yr atebion.</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050" b="1" u="none" kern="1200" noProof="0" dirty="0">
                          <a:solidFill>
                            <a:srgbClr val="FFFFFF"/>
                          </a:solidFill>
                          <a:latin typeface="Dreaming Outloud Pro" pitchFamily="66"/>
                          <a:cs typeface="Dreaming Outloud Pro" pitchFamily="66"/>
                        </a:rPr>
                        <a:t>5. Gêm Trap-ddôr.</a:t>
                      </a:r>
                    </a:p>
                  </a:txBody>
                  <a:tcPr>
                    <a:lnL w="76200" cap="flat" cmpd="sng" algn="ctr">
                      <a:solidFill>
                        <a:srgbClr val="FF0000"/>
                      </a:solidFill>
                      <a:prstDash val="solid"/>
                      <a:round/>
                      <a:headEnd type="none" w="med" len="med"/>
                      <a:tailEnd type="none" w="med" len="med"/>
                    </a:lnL>
                    <a:lnR w="76200" cap="flat" cmpd="sng" algn="ctr">
                      <a:solidFill>
                        <a:srgbClr val="FF0000"/>
                      </a:solidFill>
                      <a:prstDash val="solid"/>
                      <a:round/>
                      <a:headEnd type="none" w="med" len="med"/>
                      <a:tailEnd type="none" w="med" len="med"/>
                    </a:lnR>
                    <a:lnT w="76200" cap="flat" cmpd="sng" algn="ctr">
                      <a:solidFill>
                        <a:srgbClr val="FF0000"/>
                      </a:solidFill>
                      <a:prstDash val="solid"/>
                      <a:round/>
                      <a:headEnd type="none" w="med" len="med"/>
                      <a:tailEnd type="none" w="med" len="med"/>
                    </a:lnT>
                    <a:lnB w="76200" cap="flat" cmpd="sng" algn="ctr">
                      <a:solidFill>
                        <a:srgbClr val="FF0000"/>
                      </a:solidFill>
                      <a:prstDash val="solid"/>
                      <a:round/>
                      <a:headEnd type="none" w="med" len="med"/>
                      <a:tailEnd type="none" w="med" len="med"/>
                    </a:lnB>
                    <a:solidFill>
                      <a:schemeClr val="accent6"/>
                    </a:solidFill>
                  </a:tcPr>
                </a:tc>
                <a:extLst>
                  <a:ext uri="{0D108BD9-81ED-4DB2-BD59-A6C34878D82A}">
                    <a16:rowId xmlns:a16="http://schemas.microsoft.com/office/drawing/2014/main" val="3620223150"/>
                  </a:ext>
                </a:extLst>
              </a:tr>
            </a:tbl>
          </a:graphicData>
        </a:graphic>
      </p:graphicFrame>
    </p:spTree>
    <p:extLst>
      <p:ext uri="{BB962C8B-B14F-4D97-AF65-F5344CB8AC3E}">
        <p14:creationId xmlns:p14="http://schemas.microsoft.com/office/powerpoint/2010/main" val="39976838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507BD-555D-C26B-38B6-6AD3351EBACB}"/>
              </a:ext>
            </a:extLst>
          </p:cNvPr>
          <p:cNvSpPr>
            <a:spLocks noGrp="1"/>
          </p:cNvSpPr>
          <p:nvPr>
            <p:ph type="title"/>
          </p:nvPr>
        </p:nvSpPr>
        <p:spPr/>
        <p:txBody>
          <a:bodyPr>
            <a:normAutofit/>
          </a:bodyPr>
          <a:lstStyle/>
          <a:p>
            <a:r>
              <a:rPr lang="cy-GB" b="1" u="sng" dirty="0">
                <a:latin typeface="Dreaming Outloud Pro" pitchFamily="66"/>
                <a:cs typeface="Dreaming Outloud Pro" pitchFamily="66"/>
              </a:rPr>
              <a:t>Ieithoedd, Llythrennedd a Chyfathrebu (tasg wrando ac ysgrifennu)</a:t>
            </a:r>
            <a:endParaRPr lang="en-GB" dirty="0"/>
          </a:p>
        </p:txBody>
      </p:sp>
      <p:sp>
        <p:nvSpPr>
          <p:cNvPr id="3" name="Content Placeholder 2">
            <a:extLst>
              <a:ext uri="{FF2B5EF4-FFF2-40B4-BE49-F238E27FC236}">
                <a16:creationId xmlns:a16="http://schemas.microsoft.com/office/drawing/2014/main" id="{C35483B8-5C33-78F6-6C85-CC0B82A288A3}"/>
              </a:ext>
            </a:extLst>
          </p:cNvPr>
          <p:cNvSpPr>
            <a:spLocks noGrp="1"/>
          </p:cNvSpPr>
          <p:nvPr>
            <p:ph idx="1"/>
          </p:nvPr>
        </p:nvSpPr>
        <p:spPr/>
        <p:txBody>
          <a:bodyPr>
            <a:normAutofit fontScale="92500" lnSpcReduction="10000"/>
          </a:bodyPr>
          <a:lstStyle/>
          <a:p>
            <a:pPr marL="0" indent="0">
              <a:buNone/>
            </a:pPr>
            <a:r>
              <a:rPr lang="en-GB" dirty="0">
                <a:latin typeface="Comic Sans MS" panose="030F0702030302020204" pitchFamily="66" charset="0"/>
              </a:rPr>
              <a:t>Nod y </a:t>
            </a:r>
            <a:r>
              <a:rPr lang="en-GB" dirty="0" err="1">
                <a:latin typeface="Comic Sans MS" panose="030F0702030302020204" pitchFamily="66" charset="0"/>
              </a:rPr>
              <a:t>wers</a:t>
            </a:r>
            <a:endParaRPr lang="en-GB" dirty="0">
              <a:latin typeface="Comic Sans MS" panose="030F0702030302020204" pitchFamily="66" charset="0"/>
            </a:endParaRPr>
          </a:p>
          <a:p>
            <a:endParaRPr lang="en-GB" dirty="0">
              <a:latin typeface="Comic Sans MS" panose="030F0702030302020204" pitchFamily="66" charset="0"/>
            </a:endParaRPr>
          </a:p>
          <a:p>
            <a:r>
              <a:rPr lang="en-GB" dirty="0" err="1">
                <a:latin typeface="Comic Sans MS" panose="030F0702030302020204" pitchFamily="66" charset="0"/>
              </a:rPr>
              <a:t>Geirfa</a:t>
            </a:r>
            <a:r>
              <a:rPr lang="en-GB" dirty="0">
                <a:latin typeface="Comic Sans MS" panose="030F0702030302020204" pitchFamily="66" charset="0"/>
              </a:rPr>
              <a:t> </a:t>
            </a:r>
            <a:r>
              <a:rPr lang="en-GB" dirty="0" err="1">
                <a:latin typeface="Comic Sans MS" panose="030F0702030302020204" pitchFamily="66" charset="0"/>
              </a:rPr>
              <a:t>ar</a:t>
            </a:r>
            <a:r>
              <a:rPr lang="en-GB" dirty="0">
                <a:latin typeface="Comic Sans MS" panose="030F0702030302020204" pitchFamily="66" charset="0"/>
              </a:rPr>
              <a:t> </a:t>
            </a:r>
            <a:r>
              <a:rPr lang="en-GB" dirty="0" err="1">
                <a:latin typeface="Comic Sans MS" panose="030F0702030302020204" pitchFamily="66" charset="0"/>
              </a:rPr>
              <a:t>gyfer</a:t>
            </a:r>
            <a:r>
              <a:rPr lang="en-GB" dirty="0">
                <a:latin typeface="Comic Sans MS" panose="030F0702030302020204" pitchFamily="66" charset="0"/>
              </a:rPr>
              <a:t> y </a:t>
            </a:r>
            <a:r>
              <a:rPr lang="en-GB" dirty="0" err="1">
                <a:latin typeface="Comic Sans MS" panose="030F0702030302020204" pitchFamily="66" charset="0"/>
              </a:rPr>
              <a:t>gorffennol</a:t>
            </a:r>
            <a:r>
              <a:rPr lang="en-GB" dirty="0">
                <a:latin typeface="Comic Sans MS" panose="030F0702030302020204" pitchFamily="66" charset="0"/>
              </a:rPr>
              <a:t> am ‘</a:t>
            </a:r>
            <a:r>
              <a:rPr lang="en-GB" dirty="0" err="1">
                <a:latin typeface="Comic Sans MS" panose="030F0702030302020204" pitchFamily="66" charset="0"/>
              </a:rPr>
              <a:t>mynd</a:t>
            </a:r>
            <a:r>
              <a:rPr lang="en-GB" dirty="0">
                <a:latin typeface="Comic Sans MS" panose="030F0702030302020204" pitchFamily="66" charset="0"/>
              </a:rPr>
              <a:t>’.</a:t>
            </a:r>
          </a:p>
          <a:p>
            <a:r>
              <a:rPr lang="en-GB" dirty="0" err="1">
                <a:latin typeface="Comic Sans MS" panose="030F0702030302020204" pitchFamily="66" charset="0"/>
              </a:rPr>
              <a:t>Ymarfer</a:t>
            </a:r>
            <a:r>
              <a:rPr lang="en-GB" dirty="0">
                <a:latin typeface="Comic Sans MS" panose="030F0702030302020204" pitchFamily="66" charset="0"/>
              </a:rPr>
              <a:t> y </a:t>
            </a:r>
            <a:r>
              <a:rPr lang="en-GB" dirty="0" err="1">
                <a:latin typeface="Comic Sans MS" panose="030F0702030302020204" pitchFamily="66" charset="0"/>
              </a:rPr>
              <a:t>patrwm</a:t>
            </a:r>
            <a:endParaRPr lang="en-GB" dirty="0">
              <a:latin typeface="Comic Sans MS" panose="030F0702030302020204" pitchFamily="66" charset="0"/>
            </a:endParaRPr>
          </a:p>
          <a:p>
            <a:r>
              <a:rPr lang="en-GB" dirty="0" err="1">
                <a:latin typeface="Comic Sans MS" panose="030F0702030302020204" pitchFamily="66" charset="0"/>
              </a:rPr>
              <a:t>Defnyddio</a:t>
            </a:r>
            <a:r>
              <a:rPr lang="en-GB" dirty="0">
                <a:latin typeface="Comic Sans MS" panose="030F0702030302020204" pitchFamily="66" charset="0"/>
              </a:rPr>
              <a:t> </a:t>
            </a:r>
            <a:r>
              <a:rPr lang="en-GB" dirty="0" err="1">
                <a:latin typeface="Comic Sans MS" panose="030F0702030302020204" pitchFamily="66" charset="0"/>
              </a:rPr>
              <a:t>beth</a:t>
            </a:r>
            <a:r>
              <a:rPr lang="en-GB" dirty="0">
                <a:latin typeface="Comic Sans MS" panose="030F0702030302020204" pitchFamily="66" charset="0"/>
              </a:rPr>
              <a:t> yr </a:t>
            </a:r>
            <a:r>
              <a:rPr lang="en-GB" dirty="0" err="1">
                <a:latin typeface="Comic Sans MS" panose="030F0702030302020204" pitchFamily="66" charset="0"/>
              </a:rPr>
              <a:t>ydych</a:t>
            </a:r>
            <a:r>
              <a:rPr lang="en-GB" dirty="0">
                <a:latin typeface="Comic Sans MS" panose="030F0702030302020204" pitchFamily="66" charset="0"/>
              </a:rPr>
              <a:t> </a:t>
            </a:r>
            <a:r>
              <a:rPr lang="en-GB" dirty="0" err="1">
                <a:latin typeface="Comic Sans MS" panose="030F0702030302020204" pitchFamily="66" charset="0"/>
              </a:rPr>
              <a:t>wedi</a:t>
            </a:r>
            <a:r>
              <a:rPr lang="en-GB" dirty="0">
                <a:latin typeface="Comic Sans MS" panose="030F0702030302020204" pitchFamily="66" charset="0"/>
              </a:rPr>
              <a:t> </a:t>
            </a:r>
            <a:r>
              <a:rPr lang="en-GB" dirty="0" err="1">
                <a:latin typeface="Comic Sans MS" panose="030F0702030302020204" pitchFamily="66" charset="0"/>
              </a:rPr>
              <a:t>dysgu</a:t>
            </a:r>
            <a:r>
              <a:rPr lang="en-GB" dirty="0">
                <a:latin typeface="Comic Sans MS" panose="030F0702030302020204" pitchFamily="66" charset="0"/>
              </a:rPr>
              <a:t> </a:t>
            </a:r>
            <a:r>
              <a:rPr lang="en-GB" dirty="0" err="1">
                <a:latin typeface="Comic Sans MS" panose="030F0702030302020204" pitchFamily="66" charset="0"/>
              </a:rPr>
              <a:t>mewn</a:t>
            </a:r>
            <a:r>
              <a:rPr lang="en-GB" dirty="0">
                <a:latin typeface="Comic Sans MS" panose="030F0702030302020204" pitchFamily="66" charset="0"/>
              </a:rPr>
              <a:t> </a:t>
            </a:r>
            <a:r>
              <a:rPr lang="en-GB" dirty="0" err="1">
                <a:latin typeface="Comic Sans MS" panose="030F0702030302020204" pitchFamily="66" charset="0"/>
              </a:rPr>
              <a:t>gêm</a:t>
            </a:r>
            <a:r>
              <a:rPr lang="en-GB" dirty="0">
                <a:latin typeface="Comic Sans MS" panose="030F0702030302020204" pitchFamily="66" charset="0"/>
              </a:rPr>
              <a:t>.</a:t>
            </a:r>
          </a:p>
          <a:p>
            <a:pPr marL="0" indent="0">
              <a:buNone/>
            </a:pPr>
            <a:r>
              <a:rPr lang="en-GB" dirty="0" err="1">
                <a:latin typeface="Comic Sans MS" panose="030F0702030302020204" pitchFamily="66" charset="0"/>
              </a:rPr>
              <a:t>I’r</a:t>
            </a:r>
            <a:r>
              <a:rPr lang="en-GB" dirty="0">
                <a:latin typeface="Comic Sans MS" panose="030F0702030302020204" pitchFamily="66" charset="0"/>
              </a:rPr>
              <a:t> </a:t>
            </a:r>
            <a:r>
              <a:rPr lang="en-GB" dirty="0" err="1">
                <a:latin typeface="Comic Sans MS" panose="030F0702030302020204" pitchFamily="66" charset="0"/>
              </a:rPr>
              <a:t>athro</a:t>
            </a:r>
            <a:r>
              <a:rPr lang="en-GB" dirty="0">
                <a:latin typeface="Comic Sans MS" panose="030F0702030302020204" pitchFamily="66" charset="0"/>
              </a:rPr>
              <a:t>:</a:t>
            </a:r>
          </a:p>
          <a:p>
            <a:pPr marL="0" indent="0">
              <a:buNone/>
            </a:pPr>
            <a:r>
              <a:rPr lang="en-GB" dirty="0" err="1">
                <a:latin typeface="Comic Sans MS" panose="030F0702030302020204" pitchFamily="66" charset="0"/>
              </a:rPr>
              <a:t>Dyma’r</a:t>
            </a:r>
            <a:r>
              <a:rPr lang="en-GB" dirty="0">
                <a:latin typeface="Comic Sans MS" panose="030F0702030302020204" pitchFamily="66" charset="0"/>
              </a:rPr>
              <a:t> </a:t>
            </a:r>
            <a:r>
              <a:rPr lang="en-GB" dirty="0" err="1">
                <a:latin typeface="Comic Sans MS" panose="030F0702030302020204" pitchFamily="66" charset="0"/>
              </a:rPr>
              <a:t>adnoddau</a:t>
            </a:r>
            <a:r>
              <a:rPr lang="en-GB" dirty="0">
                <a:latin typeface="Comic Sans MS" panose="030F0702030302020204" pitchFamily="66" charset="0"/>
              </a:rPr>
              <a:t> am y </a:t>
            </a:r>
            <a:r>
              <a:rPr lang="en-GB" dirty="0" err="1">
                <a:latin typeface="Comic Sans MS" panose="030F0702030302020204" pitchFamily="66" charset="0"/>
              </a:rPr>
              <a:t>wers</a:t>
            </a:r>
            <a:r>
              <a:rPr lang="en-GB" dirty="0">
                <a:latin typeface="Comic Sans MS" panose="030F0702030302020204" pitchFamily="66" charset="0"/>
              </a:rPr>
              <a:t>. </a:t>
            </a:r>
            <a:r>
              <a:rPr lang="en-GB" dirty="0" err="1">
                <a:latin typeface="Comic Sans MS" panose="030F0702030302020204" pitchFamily="66" charset="0"/>
              </a:rPr>
              <a:t>Mae’n</a:t>
            </a:r>
            <a:r>
              <a:rPr lang="en-GB" dirty="0">
                <a:latin typeface="Comic Sans MS" panose="030F0702030302020204" pitchFamily="66" charset="0"/>
              </a:rPr>
              <a:t> </a:t>
            </a:r>
            <a:r>
              <a:rPr lang="en-GB" dirty="0" err="1">
                <a:latin typeface="Comic Sans MS" panose="030F0702030302020204" pitchFamily="66" charset="0"/>
              </a:rPr>
              <a:t>bwysig</a:t>
            </a:r>
            <a:r>
              <a:rPr lang="en-GB" dirty="0">
                <a:latin typeface="Comic Sans MS" panose="030F0702030302020204" pitchFamily="66" charset="0"/>
              </a:rPr>
              <a:t> bod y plant </a:t>
            </a:r>
            <a:r>
              <a:rPr lang="en-GB" dirty="0" err="1">
                <a:latin typeface="Comic Sans MS" panose="030F0702030302020204" pitchFamily="66" charset="0"/>
              </a:rPr>
              <a:t>yn</a:t>
            </a:r>
            <a:r>
              <a:rPr lang="en-GB" dirty="0">
                <a:latin typeface="Comic Sans MS" panose="030F0702030302020204" pitchFamily="66" charset="0"/>
              </a:rPr>
              <a:t> </a:t>
            </a:r>
            <a:r>
              <a:rPr lang="en-GB" dirty="0" err="1">
                <a:latin typeface="Comic Sans MS" panose="030F0702030302020204" pitchFamily="66" charset="0"/>
              </a:rPr>
              <a:t>dysgu’r</a:t>
            </a:r>
            <a:r>
              <a:rPr lang="en-GB" dirty="0">
                <a:latin typeface="Comic Sans MS" panose="030F0702030302020204" pitchFamily="66" charset="0"/>
              </a:rPr>
              <a:t> </a:t>
            </a:r>
            <a:r>
              <a:rPr lang="en-GB" dirty="0" err="1">
                <a:latin typeface="Comic Sans MS" panose="030F0702030302020204" pitchFamily="66" charset="0"/>
              </a:rPr>
              <a:t>geirfa</a:t>
            </a:r>
            <a:r>
              <a:rPr lang="en-GB" dirty="0">
                <a:latin typeface="Comic Sans MS" panose="030F0702030302020204" pitchFamily="66" charset="0"/>
              </a:rPr>
              <a:t> </a:t>
            </a:r>
            <a:r>
              <a:rPr lang="en-GB" dirty="0" err="1">
                <a:latin typeface="Comic Sans MS" panose="030F0702030302020204" pitchFamily="66" charset="0"/>
              </a:rPr>
              <a:t>newydd</a:t>
            </a:r>
            <a:r>
              <a:rPr lang="en-GB" dirty="0">
                <a:latin typeface="Comic Sans MS" panose="030F0702030302020204" pitchFamily="66" charset="0"/>
              </a:rPr>
              <a:t> ac </a:t>
            </a:r>
            <a:r>
              <a:rPr lang="en-GB" dirty="0" err="1">
                <a:latin typeface="Comic Sans MS" panose="030F0702030302020204" pitchFamily="66" charset="0"/>
              </a:rPr>
              <a:t>yn</a:t>
            </a:r>
            <a:r>
              <a:rPr lang="en-GB" dirty="0">
                <a:latin typeface="Comic Sans MS" panose="030F0702030302020204" pitchFamily="66" charset="0"/>
              </a:rPr>
              <a:t> </a:t>
            </a:r>
            <a:r>
              <a:rPr lang="en-GB" dirty="0" err="1">
                <a:latin typeface="Comic Sans MS" panose="030F0702030302020204" pitchFamily="66" charset="0"/>
              </a:rPr>
              <a:t>ymarfer</a:t>
            </a:r>
            <a:r>
              <a:rPr lang="en-GB" dirty="0">
                <a:latin typeface="Comic Sans MS" panose="030F0702030302020204" pitchFamily="66" charset="0"/>
              </a:rPr>
              <a:t> y </a:t>
            </a:r>
            <a:r>
              <a:rPr lang="en-GB" dirty="0" err="1">
                <a:latin typeface="Comic Sans MS" panose="030F0702030302020204" pitchFamily="66" charset="0"/>
              </a:rPr>
              <a:t>patrwm</a:t>
            </a:r>
            <a:r>
              <a:rPr lang="en-GB" dirty="0">
                <a:latin typeface="Comic Sans MS" panose="030F0702030302020204" pitchFamily="66" charset="0"/>
              </a:rPr>
              <a:t>. </a:t>
            </a:r>
            <a:r>
              <a:rPr lang="en-GB" dirty="0" err="1">
                <a:latin typeface="Comic Sans MS" panose="030F0702030302020204" pitchFamily="66" charset="0"/>
              </a:rPr>
              <a:t>Rydw</a:t>
            </a:r>
            <a:r>
              <a:rPr lang="en-GB" dirty="0">
                <a:latin typeface="Comic Sans MS" panose="030F0702030302020204" pitchFamily="66" charset="0"/>
              </a:rPr>
              <a:t> </a:t>
            </a:r>
            <a:r>
              <a:rPr lang="en-GB" dirty="0" err="1">
                <a:latin typeface="Comic Sans MS" panose="030F0702030302020204" pitchFamily="66" charset="0"/>
              </a:rPr>
              <a:t>i</a:t>
            </a:r>
            <a:r>
              <a:rPr lang="en-GB" dirty="0">
                <a:latin typeface="Comic Sans MS" panose="030F0702030302020204" pitchFamily="66" charset="0"/>
              </a:rPr>
              <a:t> </a:t>
            </a:r>
            <a:r>
              <a:rPr lang="en-GB" dirty="0" err="1">
                <a:latin typeface="Comic Sans MS" panose="030F0702030302020204" pitchFamily="66" charset="0"/>
              </a:rPr>
              <a:t>wedi</a:t>
            </a:r>
            <a:r>
              <a:rPr lang="en-GB" dirty="0">
                <a:latin typeface="Comic Sans MS" panose="030F0702030302020204" pitchFamily="66" charset="0"/>
              </a:rPr>
              <a:t> </a:t>
            </a:r>
            <a:r>
              <a:rPr lang="en-GB" dirty="0" err="1">
                <a:latin typeface="Comic Sans MS" panose="030F0702030302020204" pitchFamily="66" charset="0"/>
              </a:rPr>
              <a:t>ysgrifennu’r</a:t>
            </a:r>
            <a:r>
              <a:rPr lang="en-GB" dirty="0">
                <a:latin typeface="Comic Sans MS" panose="030F0702030302020204" pitchFamily="66" charset="0"/>
              </a:rPr>
              <a:t> </a:t>
            </a:r>
            <a:r>
              <a:rPr lang="en-GB" dirty="0" err="1">
                <a:latin typeface="Comic Sans MS" panose="030F0702030302020204" pitchFamily="66" charset="0"/>
              </a:rPr>
              <a:t>cyfarwyddiadau</a:t>
            </a:r>
            <a:r>
              <a:rPr lang="en-GB" dirty="0">
                <a:latin typeface="Comic Sans MS" panose="030F0702030302020204" pitchFamily="66" charset="0"/>
              </a:rPr>
              <a:t> am bob </a:t>
            </a:r>
            <a:r>
              <a:rPr lang="en-GB" dirty="0" err="1">
                <a:latin typeface="Comic Sans MS" panose="030F0702030302020204" pitchFamily="66" charset="0"/>
              </a:rPr>
              <a:t>gêm</a:t>
            </a:r>
            <a:r>
              <a:rPr lang="en-GB" dirty="0">
                <a:latin typeface="Comic Sans MS" panose="030F0702030302020204" pitchFamily="66" charset="0"/>
              </a:rPr>
              <a:t> ac </a:t>
            </a:r>
            <a:r>
              <a:rPr lang="en-GB" dirty="0" err="1">
                <a:latin typeface="Comic Sans MS" panose="030F0702030302020204" pitchFamily="66" charset="0"/>
              </a:rPr>
              <a:t>rydw</a:t>
            </a:r>
            <a:r>
              <a:rPr lang="en-GB" dirty="0">
                <a:latin typeface="Comic Sans MS" panose="030F0702030302020204" pitchFamily="66" charset="0"/>
              </a:rPr>
              <a:t> </a:t>
            </a:r>
            <a:r>
              <a:rPr lang="en-GB" dirty="0" err="1">
                <a:latin typeface="Comic Sans MS" panose="030F0702030302020204" pitchFamily="66" charset="0"/>
              </a:rPr>
              <a:t>i</a:t>
            </a:r>
            <a:r>
              <a:rPr lang="en-GB" dirty="0">
                <a:latin typeface="Comic Sans MS" panose="030F0702030302020204" pitchFamily="66" charset="0"/>
              </a:rPr>
              <a:t> </a:t>
            </a:r>
            <a:r>
              <a:rPr lang="en-GB" dirty="0" err="1">
                <a:latin typeface="Comic Sans MS" panose="030F0702030302020204" pitchFamily="66" charset="0"/>
              </a:rPr>
              <a:t>eisiau’r</a:t>
            </a:r>
            <a:r>
              <a:rPr lang="en-GB" dirty="0">
                <a:latin typeface="Comic Sans MS" panose="030F0702030302020204" pitchFamily="66" charset="0"/>
              </a:rPr>
              <a:t> plant </a:t>
            </a:r>
            <a:r>
              <a:rPr lang="en-GB" dirty="0" err="1">
                <a:latin typeface="Comic Sans MS" panose="030F0702030302020204" pitchFamily="66" charset="0"/>
              </a:rPr>
              <a:t>i</a:t>
            </a:r>
            <a:r>
              <a:rPr lang="en-GB" dirty="0">
                <a:latin typeface="Comic Sans MS" panose="030F0702030302020204" pitchFamily="66" charset="0"/>
              </a:rPr>
              <a:t> </a:t>
            </a:r>
            <a:r>
              <a:rPr lang="en-GB" dirty="0" err="1">
                <a:latin typeface="Comic Sans MS" panose="030F0702030302020204" pitchFamily="66" charset="0"/>
              </a:rPr>
              <a:t>ymarfer</a:t>
            </a:r>
            <a:r>
              <a:rPr lang="en-GB" dirty="0">
                <a:latin typeface="Comic Sans MS" panose="030F0702030302020204" pitchFamily="66" charset="0"/>
              </a:rPr>
              <a:t> </a:t>
            </a:r>
            <a:r>
              <a:rPr lang="en-GB" dirty="0" err="1">
                <a:latin typeface="Comic Sans MS" panose="030F0702030302020204" pitchFamily="66" charset="0"/>
              </a:rPr>
              <a:t>llawer</a:t>
            </a:r>
            <a:r>
              <a:rPr lang="en-GB" dirty="0">
                <a:latin typeface="Comic Sans MS" panose="030F0702030302020204" pitchFamily="66" charset="0"/>
              </a:rPr>
              <a:t>. </a:t>
            </a:r>
          </a:p>
        </p:txBody>
      </p:sp>
      <p:sp>
        <p:nvSpPr>
          <p:cNvPr id="5" name="TextBox 4">
            <a:extLst>
              <a:ext uri="{FF2B5EF4-FFF2-40B4-BE49-F238E27FC236}">
                <a16:creationId xmlns:a16="http://schemas.microsoft.com/office/drawing/2014/main" id="{329B6B0C-8C27-6FF7-7B77-BE18BF84414C}"/>
              </a:ext>
            </a:extLst>
          </p:cNvPr>
          <p:cNvSpPr txBox="1"/>
          <p:nvPr/>
        </p:nvSpPr>
        <p:spPr>
          <a:xfrm>
            <a:off x="0" y="45522"/>
            <a:ext cx="969484" cy="369332"/>
          </a:xfrm>
          <a:prstGeom prst="rect">
            <a:avLst/>
          </a:prstGeom>
          <a:noFill/>
        </p:spPr>
        <p:txBody>
          <a:bodyPr wrap="square">
            <a:spAutoFit/>
          </a:bodyPr>
          <a:lstStyle/>
          <a:p>
            <a:pPr lvl="0"/>
            <a:r>
              <a:rPr lang="cy-GB" sz="1800" b="1" u="sng" kern="1200" noProof="0" dirty="0">
                <a:solidFill>
                  <a:srgbClr val="FFFFFF"/>
                </a:solidFill>
                <a:highlight>
                  <a:srgbClr val="0000FF"/>
                </a:highlight>
                <a:latin typeface="Dreaming Outloud Pro" pitchFamily="66"/>
                <a:cs typeface="Dreaming Outloud Pro" pitchFamily="66"/>
              </a:rPr>
              <a:t>WERS 1</a:t>
            </a:r>
          </a:p>
        </p:txBody>
      </p:sp>
    </p:spTree>
    <p:extLst>
      <p:ext uri="{BB962C8B-B14F-4D97-AF65-F5344CB8AC3E}">
        <p14:creationId xmlns:p14="http://schemas.microsoft.com/office/powerpoint/2010/main" val="26521960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D456C1-67B4-70E2-EF8C-31D18672FAB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E9C25D2-F852-8332-4604-DF5700E19C28}"/>
              </a:ext>
            </a:extLst>
          </p:cNvPr>
          <p:cNvSpPr>
            <a:spLocks noGrp="1"/>
          </p:cNvSpPr>
          <p:nvPr>
            <p:ph type="title"/>
          </p:nvPr>
        </p:nvSpPr>
        <p:spPr/>
        <p:txBody>
          <a:bodyPr>
            <a:normAutofit/>
          </a:bodyPr>
          <a:lstStyle/>
          <a:p>
            <a:r>
              <a:rPr lang="cy-GB" b="1" u="sng" dirty="0">
                <a:latin typeface="Dreaming Outloud Pro" pitchFamily="66"/>
                <a:cs typeface="Dreaming Outloud Pro" pitchFamily="66"/>
              </a:rPr>
              <a:t>Ieithoedd, Llythrennedd a Chyfathrebu (tasg wrando ac ysgrifennu)</a:t>
            </a:r>
            <a:endParaRPr lang="en-GB" dirty="0"/>
          </a:p>
        </p:txBody>
      </p:sp>
      <p:sp>
        <p:nvSpPr>
          <p:cNvPr id="3" name="Content Placeholder 2">
            <a:extLst>
              <a:ext uri="{FF2B5EF4-FFF2-40B4-BE49-F238E27FC236}">
                <a16:creationId xmlns:a16="http://schemas.microsoft.com/office/drawing/2014/main" id="{41D6AC59-346E-2A59-D96E-185AB3F5D12F}"/>
              </a:ext>
            </a:extLst>
          </p:cNvPr>
          <p:cNvSpPr>
            <a:spLocks noGrp="1"/>
          </p:cNvSpPr>
          <p:nvPr>
            <p:ph idx="1"/>
          </p:nvPr>
        </p:nvSpPr>
        <p:spPr/>
        <p:txBody>
          <a:bodyPr>
            <a:normAutofit fontScale="70000" lnSpcReduction="20000"/>
          </a:bodyPr>
          <a:lstStyle/>
          <a:p>
            <a:pPr marL="0" indent="0">
              <a:buNone/>
            </a:pPr>
            <a:r>
              <a:rPr lang="en-GB" dirty="0" err="1">
                <a:latin typeface="Comic Sans MS" panose="030F0702030302020204" pitchFamily="66" charset="0"/>
              </a:rPr>
              <a:t>Gweithgaredd</a:t>
            </a:r>
            <a:r>
              <a:rPr lang="en-GB" dirty="0">
                <a:latin typeface="Comic Sans MS" panose="030F0702030302020204" pitchFamily="66" charset="0"/>
              </a:rPr>
              <a:t> 1 – </a:t>
            </a:r>
            <a:r>
              <a:rPr lang="en-GB" dirty="0" err="1">
                <a:latin typeface="Comic Sans MS" panose="030F0702030302020204" pitchFamily="66" charset="0"/>
              </a:rPr>
              <a:t>ailadroddwch</a:t>
            </a:r>
            <a:r>
              <a:rPr lang="en-GB" dirty="0">
                <a:latin typeface="Comic Sans MS" panose="030F0702030302020204" pitchFamily="66" charset="0"/>
              </a:rPr>
              <a:t> ac </a:t>
            </a:r>
            <a:r>
              <a:rPr lang="en-GB" dirty="0" err="1">
                <a:latin typeface="Comic Sans MS" panose="030F0702030302020204" pitchFamily="66" charset="0"/>
              </a:rPr>
              <a:t>ymarferwch</a:t>
            </a:r>
            <a:r>
              <a:rPr lang="en-GB" dirty="0">
                <a:latin typeface="Comic Sans MS" panose="030F0702030302020204" pitchFamily="66" charset="0"/>
              </a:rPr>
              <a:t> </a:t>
            </a:r>
            <a:r>
              <a:rPr lang="en-GB" dirty="0" err="1">
                <a:latin typeface="Comic Sans MS" panose="030F0702030302020204" pitchFamily="66" charset="0"/>
              </a:rPr>
              <a:t>geirfa</a:t>
            </a:r>
            <a:r>
              <a:rPr lang="en-GB" dirty="0">
                <a:latin typeface="Comic Sans MS" panose="030F0702030302020204" pitchFamily="66" charset="0"/>
              </a:rPr>
              <a:t> </a:t>
            </a:r>
            <a:r>
              <a:rPr lang="en-GB" dirty="0" err="1">
                <a:latin typeface="Comic Sans MS" panose="030F0702030302020204" pitchFamily="66" charset="0"/>
              </a:rPr>
              <a:t>newydd</a:t>
            </a:r>
            <a:r>
              <a:rPr lang="en-GB" dirty="0">
                <a:latin typeface="Comic Sans MS" panose="030F0702030302020204" pitchFamily="66" charset="0"/>
              </a:rPr>
              <a:t>.</a:t>
            </a:r>
          </a:p>
          <a:p>
            <a:pPr marL="0" indent="0">
              <a:buNone/>
            </a:pPr>
            <a:r>
              <a:rPr lang="en-GB" dirty="0" err="1">
                <a:latin typeface="Comic Sans MS" panose="030F0702030302020204" pitchFamily="66" charset="0"/>
              </a:rPr>
              <a:t>I’r</a:t>
            </a:r>
            <a:r>
              <a:rPr lang="en-GB" dirty="0">
                <a:latin typeface="Comic Sans MS" panose="030F0702030302020204" pitchFamily="66" charset="0"/>
              </a:rPr>
              <a:t> </a:t>
            </a:r>
            <a:r>
              <a:rPr lang="en-GB" dirty="0" err="1">
                <a:latin typeface="Comic Sans MS" panose="030F0702030302020204" pitchFamily="66" charset="0"/>
              </a:rPr>
              <a:t>athro</a:t>
            </a:r>
            <a:r>
              <a:rPr lang="en-GB" dirty="0">
                <a:latin typeface="Comic Sans MS" panose="030F0702030302020204" pitchFamily="66" charset="0"/>
              </a:rPr>
              <a:t>:</a:t>
            </a:r>
          </a:p>
          <a:p>
            <a:pPr marL="0" indent="0">
              <a:buNone/>
            </a:pPr>
            <a:r>
              <a:rPr lang="en-GB" dirty="0" err="1">
                <a:latin typeface="Comic Sans MS" panose="030F0702030302020204" pitchFamily="66" charset="0"/>
              </a:rPr>
              <a:t>Dywedwch</a:t>
            </a:r>
            <a:r>
              <a:rPr lang="en-GB" dirty="0">
                <a:latin typeface="Comic Sans MS" panose="030F0702030302020204" pitchFamily="66" charset="0"/>
              </a:rPr>
              <a:t> </a:t>
            </a:r>
            <a:r>
              <a:rPr lang="en-GB" dirty="0" err="1">
                <a:latin typeface="Comic Sans MS" panose="030F0702030302020204" pitchFamily="66" charset="0"/>
              </a:rPr>
              <a:t>wrth</a:t>
            </a:r>
            <a:r>
              <a:rPr lang="en-GB" dirty="0">
                <a:latin typeface="Comic Sans MS" panose="030F0702030302020204" pitchFamily="66" charset="0"/>
              </a:rPr>
              <a:t> y plant ‘</a:t>
            </a:r>
            <a:r>
              <a:rPr lang="en-GB" dirty="0" err="1">
                <a:latin typeface="Comic Sans MS" panose="030F0702030302020204" pitchFamily="66" charset="0"/>
              </a:rPr>
              <a:t>ailadroddwch</a:t>
            </a:r>
            <a:r>
              <a:rPr lang="en-GB" dirty="0">
                <a:latin typeface="Comic Sans MS" panose="030F0702030302020204" pitchFamily="66" charset="0"/>
              </a:rPr>
              <a:t> </a:t>
            </a:r>
            <a:r>
              <a:rPr lang="en-GB" dirty="0" err="1">
                <a:latin typeface="Comic Sans MS" panose="030F0702030302020204" pitchFamily="66" charset="0"/>
              </a:rPr>
              <a:t>ar</a:t>
            </a:r>
            <a:r>
              <a:rPr lang="en-GB" dirty="0">
                <a:latin typeface="Comic Sans MS" panose="030F0702030302020204" pitchFamily="66" charset="0"/>
              </a:rPr>
              <a:t> </a:t>
            </a:r>
            <a:r>
              <a:rPr lang="en-GB" dirty="0" err="1">
                <a:latin typeface="Comic Sans MS" panose="030F0702030302020204" pitchFamily="66" charset="0"/>
              </a:rPr>
              <a:t>ôl</a:t>
            </a:r>
            <a:r>
              <a:rPr lang="en-GB" dirty="0">
                <a:latin typeface="Comic Sans MS" panose="030F0702030302020204" pitchFamily="66" charset="0"/>
              </a:rPr>
              <a:t> fi’ ac </a:t>
            </a:r>
            <a:r>
              <a:rPr lang="en-GB" dirty="0" err="1">
                <a:latin typeface="Comic Sans MS" panose="030F0702030302020204" pitchFamily="66" charset="0"/>
              </a:rPr>
              <a:t>ewch</a:t>
            </a:r>
            <a:r>
              <a:rPr lang="en-GB" dirty="0">
                <a:latin typeface="Comic Sans MS" panose="030F0702030302020204" pitchFamily="66" charset="0"/>
              </a:rPr>
              <a:t> </a:t>
            </a:r>
            <a:r>
              <a:rPr lang="en-GB" dirty="0" err="1">
                <a:latin typeface="Comic Sans MS" panose="030F0702030302020204" pitchFamily="66" charset="0"/>
              </a:rPr>
              <a:t>trwyddo’r</a:t>
            </a:r>
            <a:r>
              <a:rPr lang="en-GB" dirty="0">
                <a:latin typeface="Comic Sans MS" panose="030F0702030302020204" pitchFamily="66" charset="0"/>
              </a:rPr>
              <a:t> </a:t>
            </a:r>
            <a:r>
              <a:rPr lang="en-GB" dirty="0" err="1">
                <a:latin typeface="Comic Sans MS" panose="030F0702030302020204" pitchFamily="66" charset="0"/>
              </a:rPr>
              <a:t>eirfa</a:t>
            </a:r>
            <a:r>
              <a:rPr lang="en-GB" dirty="0">
                <a:latin typeface="Comic Sans MS" panose="030F0702030302020204" pitchFamily="66" charset="0"/>
              </a:rPr>
              <a:t> </a:t>
            </a:r>
            <a:r>
              <a:rPr lang="en-GB" dirty="0" err="1">
                <a:latin typeface="Comic Sans MS" panose="030F0702030302020204" pitchFamily="66" charset="0"/>
              </a:rPr>
              <a:t>newydd</a:t>
            </a:r>
            <a:r>
              <a:rPr lang="en-GB" dirty="0">
                <a:latin typeface="Comic Sans MS" panose="030F0702030302020204" pitchFamily="66" charset="0"/>
              </a:rPr>
              <a:t>. </a:t>
            </a:r>
            <a:r>
              <a:rPr lang="en-GB" dirty="0" err="1">
                <a:latin typeface="Comic Sans MS" panose="030F0702030302020204" pitchFamily="66" charset="0"/>
              </a:rPr>
              <a:t>Darllenwch</a:t>
            </a:r>
            <a:r>
              <a:rPr lang="en-GB" dirty="0">
                <a:latin typeface="Comic Sans MS" panose="030F0702030302020204" pitchFamily="66" charset="0"/>
              </a:rPr>
              <a:t> yr </a:t>
            </a:r>
            <a:r>
              <a:rPr lang="en-GB" dirty="0" err="1">
                <a:latin typeface="Comic Sans MS" panose="030F0702030302020204" pitchFamily="66" charset="0"/>
              </a:rPr>
              <a:t>eirfa’n</a:t>
            </a:r>
            <a:r>
              <a:rPr lang="en-GB" dirty="0">
                <a:latin typeface="Comic Sans MS" panose="030F0702030302020204" pitchFamily="66" charset="0"/>
              </a:rPr>
              <a:t> </a:t>
            </a:r>
            <a:r>
              <a:rPr lang="en-GB" dirty="0" err="1">
                <a:latin typeface="Comic Sans MS" panose="030F0702030302020204" pitchFamily="66" charset="0"/>
              </a:rPr>
              <a:t>araf</a:t>
            </a:r>
            <a:r>
              <a:rPr lang="en-GB" dirty="0">
                <a:latin typeface="Comic Sans MS" panose="030F0702030302020204" pitchFamily="66" charset="0"/>
              </a:rPr>
              <a:t>, </a:t>
            </a:r>
            <a:r>
              <a:rPr lang="en-GB" dirty="0" err="1">
                <a:latin typeface="Comic Sans MS" panose="030F0702030302020204" pitchFamily="66" charset="0"/>
              </a:rPr>
              <a:t>yn</a:t>
            </a:r>
            <a:r>
              <a:rPr lang="en-GB" dirty="0">
                <a:latin typeface="Comic Sans MS" panose="030F0702030302020204" pitchFamily="66" charset="0"/>
              </a:rPr>
              <a:t> </a:t>
            </a:r>
            <a:r>
              <a:rPr lang="en-GB" dirty="0" err="1">
                <a:latin typeface="Comic Sans MS" panose="030F0702030302020204" pitchFamily="66" charset="0"/>
              </a:rPr>
              <a:t>ofalus</a:t>
            </a:r>
            <a:r>
              <a:rPr lang="en-GB" dirty="0">
                <a:latin typeface="Comic Sans MS" panose="030F0702030302020204" pitchFamily="66" charset="0"/>
              </a:rPr>
              <a:t> ac </a:t>
            </a:r>
            <a:r>
              <a:rPr lang="en-GB" dirty="0" err="1">
                <a:latin typeface="Comic Sans MS" panose="030F0702030302020204" pitchFamily="66" charset="0"/>
              </a:rPr>
              <a:t>yn</a:t>
            </a:r>
            <a:r>
              <a:rPr lang="en-GB" dirty="0">
                <a:latin typeface="Comic Sans MS" panose="030F0702030302020204" pitchFamily="66" charset="0"/>
              </a:rPr>
              <a:t> </a:t>
            </a:r>
            <a:r>
              <a:rPr lang="en-GB" dirty="0" err="1">
                <a:latin typeface="Comic Sans MS" panose="030F0702030302020204" pitchFamily="66" charset="0"/>
              </a:rPr>
              <a:t>glir</a:t>
            </a:r>
            <a:r>
              <a:rPr lang="en-GB" dirty="0">
                <a:latin typeface="Comic Sans MS" panose="030F0702030302020204" pitchFamily="66" charset="0"/>
              </a:rPr>
              <a:t>. </a:t>
            </a:r>
            <a:r>
              <a:rPr lang="en-GB" dirty="0" err="1">
                <a:latin typeface="Comic Sans MS" panose="030F0702030302020204" pitchFamily="66" charset="0"/>
              </a:rPr>
              <a:t>Ailadroddwch</a:t>
            </a:r>
            <a:r>
              <a:rPr lang="en-GB" dirty="0">
                <a:latin typeface="Comic Sans MS" panose="030F0702030302020204" pitchFamily="66" charset="0"/>
              </a:rPr>
              <a:t> </a:t>
            </a:r>
            <a:r>
              <a:rPr lang="en-GB" dirty="0" err="1">
                <a:latin typeface="Comic Sans MS" panose="030F0702030302020204" pitchFamily="66" charset="0"/>
              </a:rPr>
              <a:t>hwn</a:t>
            </a:r>
            <a:r>
              <a:rPr lang="en-GB" dirty="0">
                <a:latin typeface="Comic Sans MS" panose="030F0702030302020204" pitchFamily="66" charset="0"/>
              </a:rPr>
              <a:t> </a:t>
            </a:r>
            <a:r>
              <a:rPr lang="en-GB" dirty="0" err="1">
                <a:latin typeface="Comic Sans MS" panose="030F0702030302020204" pitchFamily="66" charset="0"/>
              </a:rPr>
              <a:t>pum</a:t>
            </a:r>
            <a:r>
              <a:rPr lang="en-GB" dirty="0">
                <a:latin typeface="Comic Sans MS" panose="030F0702030302020204" pitchFamily="66" charset="0"/>
              </a:rPr>
              <a:t> </a:t>
            </a:r>
            <a:r>
              <a:rPr lang="en-GB" dirty="0" err="1">
                <a:latin typeface="Comic Sans MS" panose="030F0702030302020204" pitchFamily="66" charset="0"/>
              </a:rPr>
              <a:t>gwaith</a:t>
            </a:r>
            <a:r>
              <a:rPr lang="en-GB" dirty="0">
                <a:latin typeface="Comic Sans MS" panose="030F0702030302020204" pitchFamily="66" charset="0"/>
              </a:rPr>
              <a:t>.</a:t>
            </a:r>
          </a:p>
          <a:p>
            <a:pPr marL="0" indent="0">
              <a:buNone/>
            </a:pPr>
            <a:r>
              <a:rPr lang="en-GB" dirty="0">
                <a:latin typeface="Comic Sans MS" panose="030F0702030302020204" pitchFamily="66" charset="0"/>
              </a:rPr>
              <a:t>Es </a:t>
            </a:r>
            <a:r>
              <a:rPr lang="en-GB" dirty="0" err="1">
                <a:latin typeface="Comic Sans MS" panose="030F0702030302020204" pitchFamily="66" charset="0"/>
              </a:rPr>
              <a:t>i</a:t>
            </a:r>
            <a:endParaRPr lang="en-GB" dirty="0">
              <a:latin typeface="Comic Sans MS" panose="030F0702030302020204" pitchFamily="66" charset="0"/>
            </a:endParaRPr>
          </a:p>
          <a:p>
            <a:pPr marL="0" indent="0">
              <a:buNone/>
            </a:pPr>
            <a:r>
              <a:rPr lang="en-GB" dirty="0">
                <a:latin typeface="Comic Sans MS" panose="030F0702030302020204" pitchFamily="66" charset="0"/>
              </a:rPr>
              <a:t>Est </a:t>
            </a:r>
            <a:r>
              <a:rPr lang="en-GB" dirty="0" err="1">
                <a:latin typeface="Comic Sans MS" panose="030F0702030302020204" pitchFamily="66" charset="0"/>
              </a:rPr>
              <a:t>ti</a:t>
            </a:r>
            <a:endParaRPr lang="en-GB" dirty="0">
              <a:latin typeface="Comic Sans MS" panose="030F0702030302020204" pitchFamily="66" charset="0"/>
            </a:endParaRPr>
          </a:p>
          <a:p>
            <a:pPr marL="0" indent="0">
              <a:buNone/>
            </a:pPr>
            <a:r>
              <a:rPr lang="en-GB" dirty="0" err="1">
                <a:latin typeface="Comic Sans MS" panose="030F0702030302020204" pitchFamily="66" charset="0"/>
              </a:rPr>
              <a:t>Aeth</a:t>
            </a:r>
            <a:r>
              <a:rPr lang="en-GB" dirty="0">
                <a:latin typeface="Comic Sans MS" panose="030F0702030302020204" pitchFamily="66" charset="0"/>
              </a:rPr>
              <a:t> e</a:t>
            </a:r>
          </a:p>
          <a:p>
            <a:pPr marL="0" indent="0">
              <a:buNone/>
            </a:pPr>
            <a:r>
              <a:rPr lang="en-GB" dirty="0" err="1">
                <a:latin typeface="Comic Sans MS" panose="030F0702030302020204" pitchFamily="66" charset="0"/>
              </a:rPr>
              <a:t>Aeth</a:t>
            </a:r>
            <a:r>
              <a:rPr lang="en-GB" dirty="0">
                <a:latin typeface="Comic Sans MS" panose="030F0702030302020204" pitchFamily="66" charset="0"/>
              </a:rPr>
              <a:t> hi</a:t>
            </a:r>
          </a:p>
          <a:p>
            <a:pPr marL="0" indent="0">
              <a:buNone/>
            </a:pPr>
            <a:r>
              <a:rPr lang="en-GB" dirty="0" err="1">
                <a:latin typeface="Comic Sans MS" panose="030F0702030302020204" pitchFamily="66" charset="0"/>
              </a:rPr>
              <a:t>Aeth</a:t>
            </a:r>
            <a:r>
              <a:rPr lang="en-GB" dirty="0">
                <a:latin typeface="Comic Sans MS" panose="030F0702030302020204" pitchFamily="66" charset="0"/>
              </a:rPr>
              <a:t> Tom</a:t>
            </a:r>
          </a:p>
          <a:p>
            <a:pPr marL="0" indent="0">
              <a:buNone/>
            </a:pPr>
            <a:r>
              <a:rPr lang="en-GB" dirty="0">
                <a:latin typeface="Comic Sans MS" panose="030F0702030302020204" pitchFamily="66" charset="0"/>
              </a:rPr>
              <a:t>Aethon </a:t>
            </a:r>
            <a:r>
              <a:rPr lang="en-GB" dirty="0" err="1">
                <a:latin typeface="Comic Sans MS" panose="030F0702030302020204" pitchFamily="66" charset="0"/>
              </a:rPr>
              <a:t>ni</a:t>
            </a:r>
            <a:endParaRPr lang="en-GB" dirty="0">
              <a:latin typeface="Comic Sans MS" panose="030F0702030302020204" pitchFamily="66" charset="0"/>
            </a:endParaRPr>
          </a:p>
          <a:p>
            <a:pPr marL="0" indent="0">
              <a:buNone/>
            </a:pPr>
            <a:r>
              <a:rPr lang="en-GB" dirty="0" err="1">
                <a:latin typeface="Comic Sans MS" panose="030F0702030302020204" pitchFamily="66" charset="0"/>
              </a:rPr>
              <a:t>Aethoch</a:t>
            </a:r>
            <a:r>
              <a:rPr lang="en-GB" dirty="0">
                <a:latin typeface="Comic Sans MS" panose="030F0702030302020204" pitchFamily="66" charset="0"/>
              </a:rPr>
              <a:t> chi</a:t>
            </a:r>
          </a:p>
          <a:p>
            <a:pPr marL="0" indent="0">
              <a:buNone/>
            </a:pPr>
            <a:r>
              <a:rPr lang="en-GB" dirty="0">
                <a:latin typeface="Comic Sans MS" panose="030F0702030302020204" pitchFamily="66" charset="0"/>
              </a:rPr>
              <a:t>Aethon </a:t>
            </a:r>
            <a:r>
              <a:rPr lang="en-GB" dirty="0" err="1">
                <a:latin typeface="Comic Sans MS" panose="030F0702030302020204" pitchFamily="66" charset="0"/>
              </a:rPr>
              <a:t>nhw</a:t>
            </a:r>
            <a:endParaRPr lang="en-GB" dirty="0">
              <a:latin typeface="Comic Sans MS" panose="030F0702030302020204" pitchFamily="66" charset="0"/>
            </a:endParaRPr>
          </a:p>
          <a:p>
            <a:pPr marL="0" indent="0">
              <a:buNone/>
            </a:pPr>
            <a:r>
              <a:rPr lang="en-GB" dirty="0" err="1">
                <a:latin typeface="Comic Sans MS" panose="030F0702030302020204" pitchFamily="66" charset="0"/>
              </a:rPr>
              <a:t>Aeth</a:t>
            </a:r>
            <a:r>
              <a:rPr lang="en-GB" dirty="0">
                <a:latin typeface="Comic Sans MS" panose="030F0702030302020204" pitchFamily="66" charset="0"/>
              </a:rPr>
              <a:t> y plant</a:t>
            </a:r>
          </a:p>
          <a:p>
            <a:pPr marL="0" indent="0">
              <a:buNone/>
            </a:pPr>
            <a:endParaRPr lang="en-GB" dirty="0">
              <a:latin typeface="Comic Sans MS" panose="030F0702030302020204" pitchFamily="66" charset="0"/>
            </a:endParaRPr>
          </a:p>
          <a:p>
            <a:endParaRPr lang="en-GB" dirty="0"/>
          </a:p>
        </p:txBody>
      </p:sp>
      <p:sp>
        <p:nvSpPr>
          <p:cNvPr id="4" name="TextBox 3">
            <a:extLst>
              <a:ext uri="{FF2B5EF4-FFF2-40B4-BE49-F238E27FC236}">
                <a16:creationId xmlns:a16="http://schemas.microsoft.com/office/drawing/2014/main" id="{FBF6729A-6114-16BC-137C-0C8BC5549F20}"/>
              </a:ext>
            </a:extLst>
          </p:cNvPr>
          <p:cNvSpPr txBox="1"/>
          <p:nvPr/>
        </p:nvSpPr>
        <p:spPr>
          <a:xfrm>
            <a:off x="0" y="45522"/>
            <a:ext cx="969484" cy="369332"/>
          </a:xfrm>
          <a:prstGeom prst="rect">
            <a:avLst/>
          </a:prstGeom>
          <a:noFill/>
        </p:spPr>
        <p:txBody>
          <a:bodyPr wrap="square">
            <a:spAutoFit/>
          </a:bodyPr>
          <a:lstStyle/>
          <a:p>
            <a:pPr lvl="0"/>
            <a:r>
              <a:rPr lang="cy-GB" sz="1800" b="1" u="sng" kern="1200" noProof="0" dirty="0">
                <a:solidFill>
                  <a:srgbClr val="FFFFFF"/>
                </a:solidFill>
                <a:highlight>
                  <a:srgbClr val="0000FF"/>
                </a:highlight>
                <a:latin typeface="Dreaming Outloud Pro" pitchFamily="66"/>
                <a:cs typeface="Dreaming Outloud Pro" pitchFamily="66"/>
              </a:rPr>
              <a:t>WERS 1</a:t>
            </a:r>
          </a:p>
        </p:txBody>
      </p:sp>
    </p:spTree>
    <p:extLst>
      <p:ext uri="{BB962C8B-B14F-4D97-AF65-F5344CB8AC3E}">
        <p14:creationId xmlns:p14="http://schemas.microsoft.com/office/powerpoint/2010/main" val="25316994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8469E4-8CB8-0849-1C33-AC2D5E0DCF6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C7F3094-7088-B05E-4A7D-B3C0E98DEFF8}"/>
              </a:ext>
            </a:extLst>
          </p:cNvPr>
          <p:cNvSpPr>
            <a:spLocks noGrp="1"/>
          </p:cNvSpPr>
          <p:nvPr>
            <p:ph type="title"/>
          </p:nvPr>
        </p:nvSpPr>
        <p:spPr/>
        <p:txBody>
          <a:bodyPr>
            <a:normAutofit/>
          </a:bodyPr>
          <a:lstStyle/>
          <a:p>
            <a:r>
              <a:rPr lang="cy-GB" b="1" u="sng" dirty="0">
                <a:latin typeface="Dreaming Outloud Pro" pitchFamily="66"/>
                <a:cs typeface="Dreaming Outloud Pro" pitchFamily="66"/>
              </a:rPr>
              <a:t>Ieithoedd, Llythrennedd a Chyfathrebu (tasg wrando ac ysgrifennu)</a:t>
            </a:r>
            <a:endParaRPr lang="en-GB" dirty="0"/>
          </a:p>
        </p:txBody>
      </p:sp>
      <p:sp>
        <p:nvSpPr>
          <p:cNvPr id="3" name="Content Placeholder 2">
            <a:extLst>
              <a:ext uri="{FF2B5EF4-FFF2-40B4-BE49-F238E27FC236}">
                <a16:creationId xmlns:a16="http://schemas.microsoft.com/office/drawing/2014/main" id="{06F7EB09-6387-031C-4A07-4CAB2E9A91C0}"/>
              </a:ext>
            </a:extLst>
          </p:cNvPr>
          <p:cNvSpPr>
            <a:spLocks noGrp="1"/>
          </p:cNvSpPr>
          <p:nvPr>
            <p:ph idx="1"/>
          </p:nvPr>
        </p:nvSpPr>
        <p:spPr>
          <a:xfrm>
            <a:off x="838200" y="1825624"/>
            <a:ext cx="10515600" cy="4751445"/>
          </a:xfrm>
        </p:spPr>
        <p:txBody>
          <a:bodyPr numCol="2">
            <a:normAutofit fontScale="55000" lnSpcReduction="20000"/>
          </a:bodyPr>
          <a:lstStyle/>
          <a:p>
            <a:pPr marL="0" indent="0">
              <a:buNone/>
            </a:pPr>
            <a:r>
              <a:rPr lang="en-GB" dirty="0" err="1">
                <a:latin typeface="Comic Sans MS" panose="030F0702030302020204" pitchFamily="66" charset="0"/>
              </a:rPr>
              <a:t>Gweithgaredd</a:t>
            </a:r>
            <a:r>
              <a:rPr lang="en-GB" dirty="0">
                <a:latin typeface="Comic Sans MS" panose="030F0702030302020204" pitchFamily="66" charset="0"/>
              </a:rPr>
              <a:t> 2 – </a:t>
            </a:r>
            <a:r>
              <a:rPr lang="en-GB" dirty="0" err="1">
                <a:latin typeface="Comic Sans MS" panose="030F0702030302020204" pitchFamily="66" charset="0"/>
              </a:rPr>
              <a:t>Cyfatebwch</a:t>
            </a:r>
            <a:r>
              <a:rPr lang="en-GB" dirty="0">
                <a:latin typeface="Comic Sans MS" panose="030F0702030302020204" pitchFamily="66" charset="0"/>
              </a:rPr>
              <a:t> yr </a:t>
            </a:r>
            <a:r>
              <a:rPr lang="en-GB" dirty="0" err="1">
                <a:latin typeface="Comic Sans MS" panose="030F0702030302020204" pitchFamily="66" charset="0"/>
              </a:rPr>
              <a:t>eirfa</a:t>
            </a:r>
            <a:r>
              <a:rPr lang="en-GB" dirty="0">
                <a:latin typeface="Comic Sans MS" panose="030F0702030302020204" pitchFamily="66" charset="0"/>
              </a:rPr>
              <a:t> </a:t>
            </a:r>
          </a:p>
          <a:p>
            <a:pPr marL="0" indent="0">
              <a:buNone/>
            </a:pPr>
            <a:r>
              <a:rPr lang="en-GB" dirty="0" err="1">
                <a:latin typeface="Comic Sans MS" panose="030F0702030302020204" pitchFamily="66" charset="0"/>
              </a:rPr>
              <a:t>I’r</a:t>
            </a:r>
            <a:r>
              <a:rPr lang="en-GB" dirty="0">
                <a:latin typeface="Comic Sans MS" panose="030F0702030302020204" pitchFamily="66" charset="0"/>
              </a:rPr>
              <a:t> </a:t>
            </a:r>
            <a:r>
              <a:rPr lang="en-GB" dirty="0" err="1">
                <a:latin typeface="Comic Sans MS" panose="030F0702030302020204" pitchFamily="66" charset="0"/>
              </a:rPr>
              <a:t>athro</a:t>
            </a:r>
            <a:r>
              <a:rPr lang="en-GB" dirty="0">
                <a:latin typeface="Comic Sans MS" panose="030F0702030302020204" pitchFamily="66" charset="0"/>
              </a:rPr>
              <a:t>:</a:t>
            </a:r>
          </a:p>
          <a:p>
            <a:pPr marL="0" indent="0">
              <a:buNone/>
            </a:pPr>
            <a:r>
              <a:rPr lang="en-GB" dirty="0" err="1">
                <a:latin typeface="Comic Sans MS" panose="030F0702030302020204" pitchFamily="66" charset="0"/>
              </a:rPr>
              <a:t>Gofynnwch</a:t>
            </a:r>
            <a:r>
              <a:rPr lang="en-GB" dirty="0">
                <a:latin typeface="Comic Sans MS" panose="030F0702030302020204" pitchFamily="66" charset="0"/>
              </a:rPr>
              <a:t> </a:t>
            </a:r>
            <a:r>
              <a:rPr lang="en-GB" dirty="0" err="1">
                <a:latin typeface="Comic Sans MS" panose="030F0702030302020204" pitchFamily="66" charset="0"/>
              </a:rPr>
              <a:t>i’r</a:t>
            </a:r>
            <a:r>
              <a:rPr lang="en-GB" dirty="0">
                <a:latin typeface="Comic Sans MS" panose="030F0702030302020204" pitchFamily="66" charset="0"/>
              </a:rPr>
              <a:t> plant </a:t>
            </a:r>
            <a:r>
              <a:rPr lang="en-GB" dirty="0" err="1">
                <a:latin typeface="Comic Sans MS" panose="030F0702030302020204" pitchFamily="66" charset="0"/>
              </a:rPr>
              <a:t>i</a:t>
            </a:r>
            <a:r>
              <a:rPr lang="en-GB" dirty="0">
                <a:latin typeface="Comic Sans MS" panose="030F0702030302020204" pitchFamily="66" charset="0"/>
              </a:rPr>
              <a:t> </a:t>
            </a:r>
            <a:r>
              <a:rPr lang="en-GB" dirty="0" err="1">
                <a:latin typeface="Comic Sans MS" panose="030F0702030302020204" pitchFamily="66" charset="0"/>
              </a:rPr>
              <a:t>gyfateb</a:t>
            </a:r>
            <a:r>
              <a:rPr lang="en-GB" dirty="0">
                <a:latin typeface="Comic Sans MS" panose="030F0702030302020204" pitchFamily="66" charset="0"/>
              </a:rPr>
              <a:t> yr </a:t>
            </a:r>
            <a:r>
              <a:rPr lang="en-GB" dirty="0" err="1">
                <a:latin typeface="Comic Sans MS" panose="030F0702030302020204" pitchFamily="66" charset="0"/>
              </a:rPr>
              <a:t>eirfa</a:t>
            </a:r>
            <a:r>
              <a:rPr lang="en-GB" dirty="0">
                <a:latin typeface="Comic Sans MS" panose="030F0702030302020204" pitchFamily="66" charset="0"/>
              </a:rPr>
              <a:t> </a:t>
            </a:r>
            <a:r>
              <a:rPr lang="en-GB" dirty="0" err="1">
                <a:latin typeface="Comic Sans MS" panose="030F0702030302020204" pitchFamily="66" charset="0"/>
              </a:rPr>
              <a:t>drwy</a:t>
            </a:r>
            <a:r>
              <a:rPr lang="en-GB" dirty="0">
                <a:latin typeface="Comic Sans MS" panose="030F0702030302020204" pitchFamily="66" charset="0"/>
              </a:rPr>
              <a:t> </a:t>
            </a:r>
            <a:r>
              <a:rPr lang="en-GB" dirty="0" err="1">
                <a:latin typeface="Comic Sans MS" panose="030F0702030302020204" pitchFamily="66" charset="0"/>
              </a:rPr>
              <a:t>dynnu</a:t>
            </a:r>
            <a:r>
              <a:rPr lang="en-GB" dirty="0">
                <a:latin typeface="Comic Sans MS" panose="030F0702030302020204" pitchFamily="66" charset="0"/>
              </a:rPr>
              <a:t> </a:t>
            </a:r>
            <a:r>
              <a:rPr lang="en-GB" dirty="0" err="1">
                <a:latin typeface="Comic Sans MS" panose="030F0702030302020204" pitchFamily="66" charset="0"/>
              </a:rPr>
              <a:t>llinell</a:t>
            </a:r>
            <a:r>
              <a:rPr lang="en-GB" dirty="0">
                <a:latin typeface="Comic Sans MS" panose="030F0702030302020204" pitchFamily="66" charset="0"/>
              </a:rPr>
              <a:t>.</a:t>
            </a:r>
          </a:p>
          <a:p>
            <a:pPr marL="0" indent="0">
              <a:buNone/>
            </a:pPr>
            <a:endParaRPr lang="en-GB" dirty="0">
              <a:latin typeface="Comic Sans MS" panose="030F0702030302020204" pitchFamily="66" charset="0"/>
            </a:endParaRPr>
          </a:p>
          <a:p>
            <a:pPr marL="0" indent="0">
              <a:buNone/>
            </a:pPr>
            <a:r>
              <a:rPr lang="en-GB" dirty="0">
                <a:latin typeface="Comic Sans MS" panose="030F0702030302020204" pitchFamily="66" charset="0"/>
              </a:rPr>
              <a:t>Es </a:t>
            </a:r>
          </a:p>
          <a:p>
            <a:pPr marL="0" indent="0">
              <a:buNone/>
            </a:pPr>
            <a:r>
              <a:rPr lang="en-GB" dirty="0">
                <a:latin typeface="Comic Sans MS" panose="030F0702030302020204" pitchFamily="66" charset="0"/>
              </a:rPr>
              <a:t>Est </a:t>
            </a:r>
          </a:p>
          <a:p>
            <a:pPr marL="0" indent="0">
              <a:buNone/>
            </a:pPr>
            <a:r>
              <a:rPr lang="en-GB" dirty="0" err="1">
                <a:latin typeface="Comic Sans MS" panose="030F0702030302020204" pitchFamily="66" charset="0"/>
              </a:rPr>
              <a:t>Aeth</a:t>
            </a:r>
            <a:r>
              <a:rPr lang="en-GB" dirty="0">
                <a:latin typeface="Comic Sans MS" panose="030F0702030302020204" pitchFamily="66" charset="0"/>
              </a:rPr>
              <a:t> </a:t>
            </a:r>
          </a:p>
          <a:p>
            <a:pPr marL="0" indent="0">
              <a:buNone/>
            </a:pPr>
            <a:r>
              <a:rPr lang="en-GB" dirty="0" err="1">
                <a:latin typeface="Comic Sans MS" panose="030F0702030302020204" pitchFamily="66" charset="0"/>
              </a:rPr>
              <a:t>Aeth</a:t>
            </a:r>
            <a:r>
              <a:rPr lang="en-GB" dirty="0">
                <a:latin typeface="Comic Sans MS" panose="030F0702030302020204" pitchFamily="66" charset="0"/>
              </a:rPr>
              <a:t> </a:t>
            </a:r>
          </a:p>
          <a:p>
            <a:pPr marL="0" indent="0">
              <a:buNone/>
            </a:pPr>
            <a:r>
              <a:rPr lang="en-GB" dirty="0" err="1">
                <a:latin typeface="Comic Sans MS" panose="030F0702030302020204" pitchFamily="66" charset="0"/>
              </a:rPr>
              <a:t>Aeth</a:t>
            </a:r>
            <a:r>
              <a:rPr lang="en-GB" dirty="0">
                <a:latin typeface="Comic Sans MS" panose="030F0702030302020204" pitchFamily="66" charset="0"/>
              </a:rPr>
              <a:t> </a:t>
            </a:r>
          </a:p>
          <a:p>
            <a:pPr marL="0" indent="0">
              <a:buNone/>
            </a:pPr>
            <a:r>
              <a:rPr lang="en-GB" dirty="0">
                <a:latin typeface="Comic Sans MS" panose="030F0702030302020204" pitchFamily="66" charset="0"/>
              </a:rPr>
              <a:t>Aethon </a:t>
            </a:r>
          </a:p>
          <a:p>
            <a:pPr marL="0" indent="0">
              <a:buNone/>
            </a:pPr>
            <a:r>
              <a:rPr lang="en-GB" dirty="0" err="1">
                <a:latin typeface="Comic Sans MS" panose="030F0702030302020204" pitchFamily="66" charset="0"/>
              </a:rPr>
              <a:t>Aethoch</a:t>
            </a:r>
            <a:r>
              <a:rPr lang="en-GB" dirty="0">
                <a:latin typeface="Comic Sans MS" panose="030F0702030302020204" pitchFamily="66" charset="0"/>
              </a:rPr>
              <a:t> </a:t>
            </a:r>
          </a:p>
          <a:p>
            <a:pPr marL="0" indent="0">
              <a:buNone/>
            </a:pPr>
            <a:r>
              <a:rPr lang="en-GB" dirty="0">
                <a:latin typeface="Comic Sans MS" panose="030F0702030302020204" pitchFamily="66" charset="0"/>
              </a:rPr>
              <a:t>Aethon </a:t>
            </a:r>
          </a:p>
          <a:p>
            <a:pPr marL="0" indent="0">
              <a:buNone/>
            </a:pPr>
            <a:r>
              <a:rPr lang="en-GB" dirty="0" err="1">
                <a:latin typeface="Comic Sans MS" panose="030F0702030302020204" pitchFamily="66" charset="0"/>
              </a:rPr>
              <a:t>Aeth</a:t>
            </a:r>
            <a:r>
              <a:rPr lang="en-GB" dirty="0">
                <a:latin typeface="Comic Sans MS" panose="030F0702030302020204" pitchFamily="66" charset="0"/>
              </a:rPr>
              <a:t> y </a:t>
            </a:r>
          </a:p>
          <a:p>
            <a:pPr marL="0" indent="0">
              <a:buNone/>
            </a:pPr>
            <a:endParaRPr lang="en-GB" dirty="0">
              <a:latin typeface="Comic Sans MS" panose="030F0702030302020204" pitchFamily="66" charset="0"/>
            </a:endParaRPr>
          </a:p>
          <a:p>
            <a:pPr marL="0" indent="0">
              <a:buNone/>
            </a:pPr>
            <a:endParaRPr lang="en-GB" dirty="0">
              <a:latin typeface="Comic Sans MS" panose="030F0702030302020204" pitchFamily="66" charset="0"/>
            </a:endParaRPr>
          </a:p>
          <a:p>
            <a:pPr marL="0" indent="0">
              <a:buNone/>
            </a:pPr>
            <a:endParaRPr lang="en-GB" dirty="0">
              <a:latin typeface="Comic Sans MS" panose="030F0702030302020204" pitchFamily="66" charset="0"/>
            </a:endParaRPr>
          </a:p>
          <a:p>
            <a:pPr marL="0" indent="0">
              <a:buNone/>
            </a:pPr>
            <a:endParaRPr lang="en-GB" dirty="0">
              <a:latin typeface="Comic Sans MS" panose="030F0702030302020204" pitchFamily="66" charset="0"/>
            </a:endParaRPr>
          </a:p>
          <a:p>
            <a:pPr marL="0" indent="0">
              <a:buNone/>
            </a:pPr>
            <a:endParaRPr lang="en-GB" dirty="0">
              <a:latin typeface="Comic Sans MS" panose="030F0702030302020204" pitchFamily="66" charset="0"/>
            </a:endParaRPr>
          </a:p>
          <a:p>
            <a:pPr marL="0" indent="0">
              <a:buNone/>
            </a:pPr>
            <a:endParaRPr lang="en-GB" dirty="0">
              <a:latin typeface="Comic Sans MS" panose="030F0702030302020204" pitchFamily="66" charset="0"/>
            </a:endParaRPr>
          </a:p>
          <a:p>
            <a:pPr marL="0" indent="0">
              <a:buNone/>
            </a:pPr>
            <a:endParaRPr lang="en-GB" dirty="0">
              <a:latin typeface="Comic Sans MS" panose="030F0702030302020204" pitchFamily="66" charset="0"/>
            </a:endParaRPr>
          </a:p>
          <a:p>
            <a:pPr marL="0" indent="0">
              <a:buNone/>
            </a:pPr>
            <a:r>
              <a:rPr lang="en-GB" dirty="0">
                <a:latin typeface="Comic Sans MS" panose="030F0702030302020204" pitchFamily="66" charset="0"/>
              </a:rPr>
              <a:t>chi</a:t>
            </a:r>
          </a:p>
          <a:p>
            <a:pPr marL="0" indent="0">
              <a:buNone/>
            </a:pPr>
            <a:r>
              <a:rPr lang="en-GB" dirty="0" err="1">
                <a:latin typeface="Comic Sans MS" panose="030F0702030302020204" pitchFamily="66" charset="0"/>
              </a:rPr>
              <a:t>ni</a:t>
            </a:r>
            <a:endParaRPr lang="en-GB" dirty="0">
              <a:latin typeface="Comic Sans MS" panose="030F0702030302020204" pitchFamily="66" charset="0"/>
            </a:endParaRPr>
          </a:p>
          <a:p>
            <a:pPr marL="0" indent="0">
              <a:buNone/>
            </a:pPr>
            <a:r>
              <a:rPr lang="en-GB" dirty="0" err="1">
                <a:latin typeface="Comic Sans MS" panose="030F0702030302020204" pitchFamily="66" charset="0"/>
              </a:rPr>
              <a:t>ti</a:t>
            </a:r>
            <a:endParaRPr lang="en-GB" dirty="0">
              <a:latin typeface="Comic Sans MS" panose="030F0702030302020204" pitchFamily="66" charset="0"/>
            </a:endParaRPr>
          </a:p>
          <a:p>
            <a:pPr marL="0" indent="0">
              <a:buNone/>
            </a:pPr>
            <a:r>
              <a:rPr lang="en-GB" dirty="0">
                <a:latin typeface="Comic Sans MS" panose="030F0702030302020204" pitchFamily="66" charset="0"/>
              </a:rPr>
              <a:t>e</a:t>
            </a:r>
          </a:p>
          <a:p>
            <a:pPr marL="0" indent="0">
              <a:buNone/>
            </a:pPr>
            <a:r>
              <a:rPr lang="en-GB" dirty="0" err="1">
                <a:latin typeface="Comic Sans MS" panose="030F0702030302020204" pitchFamily="66" charset="0"/>
              </a:rPr>
              <a:t>nhw</a:t>
            </a:r>
            <a:endParaRPr lang="en-GB" dirty="0">
              <a:latin typeface="Comic Sans MS" panose="030F0702030302020204" pitchFamily="66" charset="0"/>
            </a:endParaRPr>
          </a:p>
          <a:p>
            <a:pPr marL="0" indent="0">
              <a:buNone/>
            </a:pPr>
            <a:r>
              <a:rPr lang="en-GB" dirty="0">
                <a:latin typeface="Comic Sans MS" panose="030F0702030302020204" pitchFamily="66" charset="0"/>
              </a:rPr>
              <a:t>plant</a:t>
            </a:r>
          </a:p>
          <a:p>
            <a:pPr marL="0" indent="0">
              <a:buNone/>
            </a:pPr>
            <a:r>
              <a:rPr lang="en-GB" dirty="0">
                <a:latin typeface="Comic Sans MS" panose="030F0702030302020204" pitchFamily="66" charset="0"/>
              </a:rPr>
              <a:t>Tom</a:t>
            </a:r>
          </a:p>
          <a:p>
            <a:pPr marL="0" indent="0">
              <a:buNone/>
            </a:pPr>
            <a:r>
              <a:rPr lang="en-GB" dirty="0">
                <a:latin typeface="Comic Sans MS" panose="030F0702030302020204" pitchFamily="66" charset="0"/>
              </a:rPr>
              <a:t>hi</a:t>
            </a:r>
          </a:p>
          <a:p>
            <a:pPr marL="0" indent="0">
              <a:buNone/>
            </a:pPr>
            <a:r>
              <a:rPr lang="en-GB" dirty="0" err="1">
                <a:latin typeface="Comic Sans MS" panose="030F0702030302020204" pitchFamily="66" charset="0"/>
              </a:rPr>
              <a:t>i</a:t>
            </a:r>
            <a:endParaRPr lang="en-GB" dirty="0">
              <a:latin typeface="Comic Sans MS" panose="030F0702030302020204" pitchFamily="66" charset="0"/>
            </a:endParaRPr>
          </a:p>
          <a:p>
            <a:pPr marL="0" indent="0">
              <a:buNone/>
            </a:pPr>
            <a:endParaRPr lang="en-GB" dirty="0">
              <a:latin typeface="Comic Sans MS" panose="030F0702030302020204" pitchFamily="66" charset="0"/>
            </a:endParaRPr>
          </a:p>
          <a:p>
            <a:endParaRPr lang="en-GB" dirty="0"/>
          </a:p>
        </p:txBody>
      </p:sp>
      <p:sp>
        <p:nvSpPr>
          <p:cNvPr id="4" name="TextBox 3">
            <a:extLst>
              <a:ext uri="{FF2B5EF4-FFF2-40B4-BE49-F238E27FC236}">
                <a16:creationId xmlns:a16="http://schemas.microsoft.com/office/drawing/2014/main" id="{DDEF0CE9-E0AE-62AD-5463-28B29C206FA1}"/>
              </a:ext>
            </a:extLst>
          </p:cNvPr>
          <p:cNvSpPr txBox="1"/>
          <p:nvPr/>
        </p:nvSpPr>
        <p:spPr>
          <a:xfrm>
            <a:off x="0" y="45522"/>
            <a:ext cx="969484" cy="369332"/>
          </a:xfrm>
          <a:prstGeom prst="rect">
            <a:avLst/>
          </a:prstGeom>
          <a:noFill/>
        </p:spPr>
        <p:txBody>
          <a:bodyPr wrap="square">
            <a:spAutoFit/>
          </a:bodyPr>
          <a:lstStyle/>
          <a:p>
            <a:pPr lvl="0"/>
            <a:r>
              <a:rPr lang="cy-GB" sz="1800" b="1" u="sng" kern="1200" noProof="0" dirty="0">
                <a:solidFill>
                  <a:srgbClr val="FFFFFF"/>
                </a:solidFill>
                <a:highlight>
                  <a:srgbClr val="0000FF"/>
                </a:highlight>
                <a:latin typeface="Dreaming Outloud Pro" pitchFamily="66"/>
                <a:cs typeface="Dreaming Outloud Pro" pitchFamily="66"/>
              </a:rPr>
              <a:t>WERS 1</a:t>
            </a:r>
          </a:p>
        </p:txBody>
      </p:sp>
    </p:spTree>
    <p:extLst>
      <p:ext uri="{BB962C8B-B14F-4D97-AF65-F5344CB8AC3E}">
        <p14:creationId xmlns:p14="http://schemas.microsoft.com/office/powerpoint/2010/main" val="23391722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971A91-5A6F-552B-E1DF-6C0546CD2F2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6C67F37-06FD-C60C-2714-44311E5BC59E}"/>
              </a:ext>
            </a:extLst>
          </p:cNvPr>
          <p:cNvSpPr>
            <a:spLocks noGrp="1"/>
          </p:cNvSpPr>
          <p:nvPr>
            <p:ph type="title"/>
          </p:nvPr>
        </p:nvSpPr>
        <p:spPr/>
        <p:txBody>
          <a:bodyPr>
            <a:normAutofit/>
          </a:bodyPr>
          <a:lstStyle/>
          <a:p>
            <a:r>
              <a:rPr lang="cy-GB" b="1" u="sng" dirty="0">
                <a:latin typeface="Dreaming Outloud Pro" pitchFamily="66"/>
                <a:cs typeface="Dreaming Outloud Pro" pitchFamily="66"/>
              </a:rPr>
              <a:t>Ieithoedd, Llythrennedd a Chyfathrebu (tasg wrando ac ysgrifennu)</a:t>
            </a:r>
            <a:endParaRPr lang="en-GB" dirty="0"/>
          </a:p>
        </p:txBody>
      </p:sp>
      <p:sp>
        <p:nvSpPr>
          <p:cNvPr id="3" name="Content Placeholder 2">
            <a:extLst>
              <a:ext uri="{FF2B5EF4-FFF2-40B4-BE49-F238E27FC236}">
                <a16:creationId xmlns:a16="http://schemas.microsoft.com/office/drawing/2014/main" id="{91B6F09B-A894-6EB8-7D0A-B8851FE35488}"/>
              </a:ext>
            </a:extLst>
          </p:cNvPr>
          <p:cNvSpPr>
            <a:spLocks noGrp="1"/>
          </p:cNvSpPr>
          <p:nvPr>
            <p:ph idx="1"/>
          </p:nvPr>
        </p:nvSpPr>
        <p:spPr>
          <a:xfrm>
            <a:off x="838201" y="1825626"/>
            <a:ext cx="8999862" cy="895541"/>
          </a:xfrm>
        </p:spPr>
        <p:txBody>
          <a:bodyPr>
            <a:normAutofit fontScale="55000" lnSpcReduction="20000"/>
          </a:bodyPr>
          <a:lstStyle/>
          <a:p>
            <a:pPr marL="0" indent="0">
              <a:buNone/>
            </a:pPr>
            <a:r>
              <a:rPr lang="en-GB" dirty="0" err="1">
                <a:latin typeface="Comic Sans MS" panose="030F0702030302020204" pitchFamily="66" charset="0"/>
              </a:rPr>
              <a:t>Gweithgaredd</a:t>
            </a:r>
            <a:r>
              <a:rPr lang="en-GB" dirty="0">
                <a:latin typeface="Comic Sans MS" panose="030F0702030302020204" pitchFamily="66" charset="0"/>
              </a:rPr>
              <a:t> 3 – </a:t>
            </a:r>
            <a:r>
              <a:rPr lang="en-GB" dirty="0" err="1">
                <a:latin typeface="Comic Sans MS" panose="030F0702030302020204" pitchFamily="66" charset="0"/>
              </a:rPr>
              <a:t>sillafu</a:t>
            </a:r>
            <a:r>
              <a:rPr lang="en-GB" dirty="0">
                <a:latin typeface="Comic Sans MS" panose="030F0702030302020204" pitchFamily="66" charset="0"/>
              </a:rPr>
              <a:t> </a:t>
            </a:r>
            <a:r>
              <a:rPr lang="en-GB" dirty="0" err="1">
                <a:latin typeface="Comic Sans MS" panose="030F0702030302020204" pitchFamily="66" charset="0"/>
              </a:rPr>
              <a:t>geirfa</a:t>
            </a:r>
            <a:r>
              <a:rPr lang="en-GB" dirty="0">
                <a:latin typeface="Comic Sans MS" panose="030F0702030302020204" pitchFamily="66" charset="0"/>
              </a:rPr>
              <a:t> </a:t>
            </a:r>
            <a:r>
              <a:rPr lang="en-GB" dirty="0" err="1">
                <a:latin typeface="Comic Sans MS" panose="030F0702030302020204" pitchFamily="66" charset="0"/>
              </a:rPr>
              <a:t>newydd</a:t>
            </a:r>
            <a:r>
              <a:rPr lang="en-GB" dirty="0">
                <a:latin typeface="Comic Sans MS" panose="030F0702030302020204" pitchFamily="66" charset="0"/>
              </a:rPr>
              <a:t> </a:t>
            </a:r>
            <a:r>
              <a:rPr lang="en-GB" dirty="0" err="1">
                <a:latin typeface="Comic Sans MS" panose="030F0702030302020204" pitchFamily="66" charset="0"/>
              </a:rPr>
              <a:t>yn</a:t>
            </a:r>
            <a:r>
              <a:rPr lang="en-GB" dirty="0">
                <a:latin typeface="Comic Sans MS" panose="030F0702030302020204" pitchFamily="66" charset="0"/>
              </a:rPr>
              <a:t> </a:t>
            </a:r>
            <a:r>
              <a:rPr lang="en-GB" dirty="0" err="1">
                <a:latin typeface="Comic Sans MS" panose="030F0702030302020204" pitchFamily="66" charset="0"/>
              </a:rPr>
              <a:t>gywir</a:t>
            </a:r>
            <a:r>
              <a:rPr lang="en-GB" dirty="0">
                <a:latin typeface="Comic Sans MS" panose="030F0702030302020204" pitchFamily="66" charset="0"/>
              </a:rPr>
              <a:t>.</a:t>
            </a:r>
          </a:p>
          <a:p>
            <a:pPr marL="0" indent="0">
              <a:buNone/>
            </a:pPr>
            <a:r>
              <a:rPr lang="en-GB" dirty="0" err="1">
                <a:latin typeface="Comic Sans MS" panose="030F0702030302020204" pitchFamily="66" charset="0"/>
              </a:rPr>
              <a:t>I’r</a:t>
            </a:r>
            <a:r>
              <a:rPr lang="en-GB" dirty="0">
                <a:latin typeface="Comic Sans MS" panose="030F0702030302020204" pitchFamily="66" charset="0"/>
              </a:rPr>
              <a:t> </a:t>
            </a:r>
            <a:r>
              <a:rPr lang="en-GB" dirty="0" err="1">
                <a:latin typeface="Comic Sans MS" panose="030F0702030302020204" pitchFamily="66" charset="0"/>
              </a:rPr>
              <a:t>athro</a:t>
            </a:r>
            <a:r>
              <a:rPr lang="en-GB" dirty="0">
                <a:latin typeface="Comic Sans MS" panose="030F0702030302020204" pitchFamily="66" charset="0"/>
              </a:rPr>
              <a:t>:</a:t>
            </a:r>
          </a:p>
          <a:p>
            <a:pPr marL="0" indent="0">
              <a:buNone/>
            </a:pPr>
            <a:r>
              <a:rPr lang="en-GB" dirty="0" err="1">
                <a:latin typeface="Comic Sans MS" panose="030F0702030302020204" pitchFamily="66" charset="0"/>
              </a:rPr>
              <a:t>Gofynnwch</a:t>
            </a:r>
            <a:r>
              <a:rPr lang="en-GB" dirty="0">
                <a:latin typeface="Comic Sans MS" panose="030F0702030302020204" pitchFamily="66" charset="0"/>
              </a:rPr>
              <a:t> </a:t>
            </a:r>
            <a:r>
              <a:rPr lang="en-GB" dirty="0" err="1">
                <a:latin typeface="Comic Sans MS" panose="030F0702030302020204" pitchFamily="66" charset="0"/>
              </a:rPr>
              <a:t>i’r</a:t>
            </a:r>
            <a:r>
              <a:rPr lang="en-GB" dirty="0">
                <a:latin typeface="Comic Sans MS" panose="030F0702030302020204" pitchFamily="66" charset="0"/>
              </a:rPr>
              <a:t> plant </a:t>
            </a:r>
            <a:r>
              <a:rPr lang="en-GB" dirty="0" err="1">
                <a:latin typeface="Comic Sans MS" panose="030F0702030302020204" pitchFamily="66" charset="0"/>
              </a:rPr>
              <a:t>i</a:t>
            </a:r>
            <a:r>
              <a:rPr lang="en-GB" dirty="0">
                <a:latin typeface="Comic Sans MS" panose="030F0702030302020204" pitchFamily="66" charset="0"/>
              </a:rPr>
              <a:t> </a:t>
            </a:r>
            <a:r>
              <a:rPr lang="en-GB" dirty="0" err="1">
                <a:latin typeface="Comic Sans MS" panose="030F0702030302020204" pitchFamily="66" charset="0"/>
              </a:rPr>
              <a:t>ddefnyddio</a:t>
            </a:r>
            <a:r>
              <a:rPr lang="en-GB" dirty="0">
                <a:latin typeface="Comic Sans MS" panose="030F0702030302020204" pitchFamily="66" charset="0"/>
              </a:rPr>
              <a:t> </a:t>
            </a:r>
            <a:r>
              <a:rPr lang="en-GB" dirty="0" err="1">
                <a:latin typeface="Comic Sans MS" panose="030F0702030302020204" pitchFamily="66" charset="0"/>
              </a:rPr>
              <a:t>byrddau</a:t>
            </a:r>
            <a:r>
              <a:rPr lang="en-GB" dirty="0">
                <a:latin typeface="Comic Sans MS" panose="030F0702030302020204" pitchFamily="66" charset="0"/>
              </a:rPr>
              <a:t> </a:t>
            </a:r>
            <a:r>
              <a:rPr lang="en-GB" dirty="0" err="1">
                <a:latin typeface="Comic Sans MS" panose="030F0702030302020204" pitchFamily="66" charset="0"/>
              </a:rPr>
              <a:t>bach</a:t>
            </a:r>
            <a:r>
              <a:rPr lang="en-GB" dirty="0">
                <a:latin typeface="Comic Sans MS" panose="030F0702030302020204" pitchFamily="66" charset="0"/>
              </a:rPr>
              <a:t> </a:t>
            </a:r>
            <a:r>
              <a:rPr lang="en-GB" dirty="0" err="1">
                <a:latin typeface="Comic Sans MS" panose="030F0702030302020204" pitchFamily="66" charset="0"/>
              </a:rPr>
              <a:t>gwyn</a:t>
            </a:r>
            <a:r>
              <a:rPr lang="en-GB" dirty="0">
                <a:latin typeface="Comic Sans MS" panose="030F0702030302020204" pitchFamily="66" charset="0"/>
              </a:rPr>
              <a:t> </a:t>
            </a:r>
            <a:r>
              <a:rPr lang="en-GB" dirty="0" err="1">
                <a:latin typeface="Comic Sans MS" panose="030F0702030302020204" pitchFamily="66" charset="0"/>
              </a:rPr>
              <a:t>i</a:t>
            </a:r>
            <a:r>
              <a:rPr lang="en-GB" dirty="0">
                <a:latin typeface="Comic Sans MS" panose="030F0702030302020204" pitchFamily="66" charset="0"/>
              </a:rPr>
              <a:t> </a:t>
            </a:r>
            <a:r>
              <a:rPr lang="en-GB" dirty="0" err="1">
                <a:latin typeface="Comic Sans MS" panose="030F0702030302020204" pitchFamily="66" charset="0"/>
              </a:rPr>
              <a:t>lenwi</a:t>
            </a:r>
            <a:r>
              <a:rPr lang="en-GB" dirty="0">
                <a:latin typeface="Comic Sans MS" panose="030F0702030302020204" pitchFamily="66" charset="0"/>
              </a:rPr>
              <a:t> </a:t>
            </a:r>
            <a:r>
              <a:rPr lang="en-GB" dirty="0" err="1">
                <a:latin typeface="Comic Sans MS" panose="030F0702030302020204" pitchFamily="66" charset="0"/>
              </a:rPr>
              <a:t>mewn</a:t>
            </a:r>
            <a:r>
              <a:rPr lang="en-GB" dirty="0">
                <a:latin typeface="Comic Sans MS" panose="030F0702030302020204" pitchFamily="66" charset="0"/>
              </a:rPr>
              <a:t> y </a:t>
            </a:r>
            <a:r>
              <a:rPr lang="en-GB" dirty="0" err="1">
                <a:latin typeface="Comic Sans MS" panose="030F0702030302020204" pitchFamily="66" charset="0"/>
              </a:rPr>
              <a:t>bylchau</a:t>
            </a:r>
            <a:r>
              <a:rPr lang="en-GB" dirty="0">
                <a:latin typeface="Comic Sans MS" panose="030F0702030302020204" pitchFamily="66" charset="0"/>
              </a:rPr>
              <a:t> </a:t>
            </a:r>
            <a:r>
              <a:rPr lang="en-GB" dirty="0" err="1">
                <a:latin typeface="Comic Sans MS" panose="030F0702030302020204" pitchFamily="66" charset="0"/>
              </a:rPr>
              <a:t>gwag</a:t>
            </a:r>
            <a:r>
              <a:rPr lang="en-GB" dirty="0">
                <a:latin typeface="Comic Sans MS" panose="030F0702030302020204" pitchFamily="66" charset="0"/>
              </a:rPr>
              <a:t>.</a:t>
            </a:r>
          </a:p>
          <a:p>
            <a:pPr marL="0" indent="0">
              <a:buNone/>
            </a:pPr>
            <a:endParaRPr lang="en-GB" dirty="0">
              <a:latin typeface="Comic Sans MS" panose="030F0702030302020204" pitchFamily="66" charset="0"/>
            </a:endParaRPr>
          </a:p>
          <a:p>
            <a:endParaRPr lang="en-GB" dirty="0"/>
          </a:p>
        </p:txBody>
      </p:sp>
      <p:sp>
        <p:nvSpPr>
          <p:cNvPr id="5" name="TextBox 4">
            <a:extLst>
              <a:ext uri="{FF2B5EF4-FFF2-40B4-BE49-F238E27FC236}">
                <a16:creationId xmlns:a16="http://schemas.microsoft.com/office/drawing/2014/main" id="{63847A15-4841-22A8-56CE-4FB7F1DDD065}"/>
              </a:ext>
            </a:extLst>
          </p:cNvPr>
          <p:cNvSpPr txBox="1"/>
          <p:nvPr/>
        </p:nvSpPr>
        <p:spPr>
          <a:xfrm>
            <a:off x="4087258" y="2721167"/>
            <a:ext cx="7679675" cy="3970318"/>
          </a:xfrm>
          <a:prstGeom prst="rect">
            <a:avLst/>
          </a:prstGeom>
          <a:noFill/>
        </p:spPr>
        <p:txBody>
          <a:bodyPr wrap="square">
            <a:spAutoFit/>
          </a:bodyPr>
          <a:lstStyle/>
          <a:p>
            <a:pPr marL="0" indent="0">
              <a:buNone/>
            </a:pPr>
            <a:r>
              <a:rPr lang="en-GB" sz="2800" dirty="0">
                <a:latin typeface="Comic Sans MS" panose="030F0702030302020204" pitchFamily="66" charset="0"/>
              </a:rPr>
              <a:t>Es              _</a:t>
            </a:r>
          </a:p>
          <a:p>
            <a:pPr marL="0" indent="0">
              <a:buNone/>
            </a:pPr>
            <a:r>
              <a:rPr lang="en-GB" sz="2800" dirty="0" err="1">
                <a:latin typeface="Comic Sans MS" panose="030F0702030302020204" pitchFamily="66" charset="0"/>
              </a:rPr>
              <a:t>E_t</a:t>
            </a:r>
            <a:r>
              <a:rPr lang="en-GB" sz="2800" dirty="0">
                <a:latin typeface="Comic Sans MS" panose="030F0702030302020204" pitchFamily="66" charset="0"/>
              </a:rPr>
              <a:t>            _</a:t>
            </a:r>
            <a:r>
              <a:rPr lang="en-GB" sz="2800" dirty="0" err="1">
                <a:latin typeface="Comic Sans MS" panose="030F0702030302020204" pitchFamily="66" charset="0"/>
              </a:rPr>
              <a:t>i</a:t>
            </a:r>
            <a:endParaRPr lang="en-GB" sz="2800" dirty="0">
              <a:latin typeface="Comic Sans MS" panose="030F0702030302020204" pitchFamily="66" charset="0"/>
            </a:endParaRPr>
          </a:p>
          <a:p>
            <a:pPr marL="0" indent="0">
              <a:buNone/>
            </a:pPr>
            <a:r>
              <a:rPr lang="en-GB" sz="2800" dirty="0" err="1">
                <a:latin typeface="Comic Sans MS" panose="030F0702030302020204" pitchFamily="66" charset="0"/>
              </a:rPr>
              <a:t>A_th</a:t>
            </a:r>
            <a:r>
              <a:rPr lang="en-GB" sz="2800" dirty="0">
                <a:latin typeface="Comic Sans MS" panose="030F0702030302020204" pitchFamily="66" charset="0"/>
              </a:rPr>
              <a:t>          e</a:t>
            </a:r>
          </a:p>
          <a:p>
            <a:pPr marL="0" indent="0">
              <a:buNone/>
            </a:pPr>
            <a:r>
              <a:rPr lang="en-GB" sz="2800" dirty="0" err="1">
                <a:latin typeface="Comic Sans MS" panose="030F0702030302020204" pitchFamily="66" charset="0"/>
              </a:rPr>
              <a:t>Ae_h</a:t>
            </a:r>
            <a:r>
              <a:rPr lang="en-GB" sz="2800" dirty="0">
                <a:latin typeface="Comic Sans MS" panose="030F0702030302020204" pitchFamily="66" charset="0"/>
              </a:rPr>
              <a:t>          h_</a:t>
            </a:r>
          </a:p>
          <a:p>
            <a:pPr marL="0" indent="0">
              <a:buNone/>
            </a:pPr>
            <a:r>
              <a:rPr lang="en-GB" sz="2800" dirty="0">
                <a:latin typeface="Comic Sans MS" panose="030F0702030302020204" pitchFamily="66" charset="0"/>
              </a:rPr>
              <a:t>_</a:t>
            </a:r>
            <a:r>
              <a:rPr lang="en-GB" sz="2800" dirty="0" err="1">
                <a:latin typeface="Comic Sans MS" panose="030F0702030302020204" pitchFamily="66" charset="0"/>
              </a:rPr>
              <a:t>e_h</a:t>
            </a:r>
            <a:r>
              <a:rPr lang="en-GB" sz="2800" dirty="0">
                <a:latin typeface="Comic Sans MS" panose="030F0702030302020204" pitchFamily="66" charset="0"/>
              </a:rPr>
              <a:t>          Tom</a:t>
            </a:r>
          </a:p>
          <a:p>
            <a:pPr marL="0" indent="0">
              <a:buNone/>
            </a:pPr>
            <a:r>
              <a:rPr lang="en-GB" sz="2800" dirty="0" err="1">
                <a:latin typeface="Comic Sans MS" panose="030F0702030302020204" pitchFamily="66" charset="0"/>
              </a:rPr>
              <a:t>A_th_n</a:t>
            </a:r>
            <a:r>
              <a:rPr lang="en-GB" sz="2800" dirty="0">
                <a:latin typeface="Comic Sans MS" panose="030F0702030302020204" pitchFamily="66" charset="0"/>
              </a:rPr>
              <a:t>       </a:t>
            </a:r>
            <a:r>
              <a:rPr lang="en-GB" sz="2800" dirty="0" err="1">
                <a:latin typeface="Comic Sans MS" panose="030F0702030302020204" pitchFamily="66" charset="0"/>
              </a:rPr>
              <a:t>ni</a:t>
            </a:r>
            <a:endParaRPr lang="en-GB" sz="2800" dirty="0">
              <a:latin typeface="Comic Sans MS" panose="030F0702030302020204" pitchFamily="66" charset="0"/>
            </a:endParaRPr>
          </a:p>
          <a:p>
            <a:pPr marL="0" indent="0">
              <a:buNone/>
            </a:pPr>
            <a:r>
              <a:rPr lang="en-GB" sz="2800" dirty="0" err="1">
                <a:latin typeface="Comic Sans MS" panose="030F0702030302020204" pitchFamily="66" charset="0"/>
              </a:rPr>
              <a:t>Aeth_ch</a:t>
            </a:r>
            <a:r>
              <a:rPr lang="en-GB" sz="2800" dirty="0">
                <a:latin typeface="Comic Sans MS" panose="030F0702030302020204" pitchFamily="66" charset="0"/>
              </a:rPr>
              <a:t>     </a:t>
            </a:r>
            <a:r>
              <a:rPr lang="en-GB" sz="2800" dirty="0" err="1">
                <a:latin typeface="Comic Sans MS" panose="030F0702030302020204" pitchFamily="66" charset="0"/>
              </a:rPr>
              <a:t>c_i</a:t>
            </a:r>
            <a:endParaRPr lang="en-GB" sz="2800" dirty="0">
              <a:latin typeface="Comic Sans MS" panose="030F0702030302020204" pitchFamily="66" charset="0"/>
            </a:endParaRPr>
          </a:p>
          <a:p>
            <a:pPr marL="0" indent="0">
              <a:buNone/>
            </a:pPr>
            <a:r>
              <a:rPr lang="en-GB" sz="2800" dirty="0" err="1">
                <a:latin typeface="Comic Sans MS" panose="030F0702030302020204" pitchFamily="66" charset="0"/>
              </a:rPr>
              <a:t>A_t_on</a:t>
            </a:r>
            <a:r>
              <a:rPr lang="en-GB" sz="2800" dirty="0">
                <a:latin typeface="Comic Sans MS" panose="030F0702030302020204" pitchFamily="66" charset="0"/>
              </a:rPr>
              <a:t>       </a:t>
            </a:r>
            <a:r>
              <a:rPr lang="en-GB" sz="2800" dirty="0" err="1">
                <a:latin typeface="Comic Sans MS" panose="030F0702030302020204" pitchFamily="66" charset="0"/>
              </a:rPr>
              <a:t>nh</a:t>
            </a:r>
            <a:r>
              <a:rPr lang="en-GB" sz="2800" dirty="0">
                <a:latin typeface="Comic Sans MS" panose="030F0702030302020204" pitchFamily="66" charset="0"/>
              </a:rPr>
              <a:t>_</a:t>
            </a:r>
          </a:p>
          <a:p>
            <a:pPr marL="0" indent="0">
              <a:buNone/>
            </a:pPr>
            <a:r>
              <a:rPr lang="en-GB" sz="2800" dirty="0" err="1">
                <a:latin typeface="Comic Sans MS" panose="030F0702030302020204" pitchFamily="66" charset="0"/>
              </a:rPr>
              <a:t>A_th</a:t>
            </a:r>
            <a:r>
              <a:rPr lang="en-GB" sz="2800" dirty="0">
                <a:latin typeface="Comic Sans MS" panose="030F0702030302020204" pitchFamily="66" charset="0"/>
              </a:rPr>
              <a:t>    _     </a:t>
            </a:r>
            <a:r>
              <a:rPr lang="en-GB" sz="2800" dirty="0" err="1">
                <a:latin typeface="Comic Sans MS" panose="030F0702030302020204" pitchFamily="66" charset="0"/>
              </a:rPr>
              <a:t>pl_n</a:t>
            </a:r>
            <a:r>
              <a:rPr lang="en-GB" sz="2800" dirty="0">
                <a:latin typeface="Comic Sans MS" panose="030F0702030302020204" pitchFamily="66" charset="0"/>
              </a:rPr>
              <a:t>_</a:t>
            </a:r>
          </a:p>
        </p:txBody>
      </p:sp>
      <p:sp>
        <p:nvSpPr>
          <p:cNvPr id="6" name="TextBox 5">
            <a:extLst>
              <a:ext uri="{FF2B5EF4-FFF2-40B4-BE49-F238E27FC236}">
                <a16:creationId xmlns:a16="http://schemas.microsoft.com/office/drawing/2014/main" id="{99C3D8AE-438B-0AB3-8D45-0301116E23F2}"/>
              </a:ext>
            </a:extLst>
          </p:cNvPr>
          <p:cNvSpPr txBox="1"/>
          <p:nvPr/>
        </p:nvSpPr>
        <p:spPr>
          <a:xfrm>
            <a:off x="0" y="45522"/>
            <a:ext cx="969484" cy="369332"/>
          </a:xfrm>
          <a:prstGeom prst="rect">
            <a:avLst/>
          </a:prstGeom>
          <a:noFill/>
        </p:spPr>
        <p:txBody>
          <a:bodyPr wrap="square">
            <a:spAutoFit/>
          </a:bodyPr>
          <a:lstStyle/>
          <a:p>
            <a:pPr lvl="0"/>
            <a:r>
              <a:rPr lang="cy-GB" sz="1800" b="1" u="sng" kern="1200" noProof="0" dirty="0">
                <a:solidFill>
                  <a:srgbClr val="FFFFFF"/>
                </a:solidFill>
                <a:highlight>
                  <a:srgbClr val="0000FF"/>
                </a:highlight>
                <a:latin typeface="Dreaming Outloud Pro" pitchFamily="66"/>
                <a:cs typeface="Dreaming Outloud Pro" pitchFamily="66"/>
              </a:rPr>
              <a:t>WERS 1</a:t>
            </a:r>
          </a:p>
        </p:txBody>
      </p:sp>
    </p:spTree>
    <p:extLst>
      <p:ext uri="{BB962C8B-B14F-4D97-AF65-F5344CB8AC3E}">
        <p14:creationId xmlns:p14="http://schemas.microsoft.com/office/powerpoint/2010/main" val="404852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6CFBA6-AF9D-744E-1959-B1D34A3C178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A9E9354-D7CD-B62B-2C0C-7F01502E6FFF}"/>
              </a:ext>
            </a:extLst>
          </p:cNvPr>
          <p:cNvSpPr>
            <a:spLocks noGrp="1"/>
          </p:cNvSpPr>
          <p:nvPr>
            <p:ph type="title"/>
          </p:nvPr>
        </p:nvSpPr>
        <p:spPr/>
        <p:txBody>
          <a:bodyPr>
            <a:normAutofit/>
          </a:bodyPr>
          <a:lstStyle/>
          <a:p>
            <a:r>
              <a:rPr lang="cy-GB" b="1" u="sng" dirty="0">
                <a:latin typeface="Dreaming Outloud Pro" pitchFamily="66"/>
                <a:cs typeface="Dreaming Outloud Pro" pitchFamily="66"/>
              </a:rPr>
              <a:t>Ieithoedd, Llythrennedd a Chyfathrebu (tasg wrando ac ysgrifennu)</a:t>
            </a:r>
            <a:endParaRPr lang="en-GB" dirty="0"/>
          </a:p>
        </p:txBody>
      </p:sp>
      <p:sp>
        <p:nvSpPr>
          <p:cNvPr id="3" name="Content Placeholder 2">
            <a:extLst>
              <a:ext uri="{FF2B5EF4-FFF2-40B4-BE49-F238E27FC236}">
                <a16:creationId xmlns:a16="http://schemas.microsoft.com/office/drawing/2014/main" id="{745E9E11-B3D6-DF49-C94F-3306148050E1}"/>
              </a:ext>
            </a:extLst>
          </p:cNvPr>
          <p:cNvSpPr>
            <a:spLocks noGrp="1"/>
          </p:cNvSpPr>
          <p:nvPr>
            <p:ph idx="1"/>
          </p:nvPr>
        </p:nvSpPr>
        <p:spPr/>
        <p:txBody>
          <a:bodyPr>
            <a:normAutofit fontScale="62500" lnSpcReduction="20000"/>
          </a:bodyPr>
          <a:lstStyle/>
          <a:p>
            <a:pPr marL="0" indent="0">
              <a:buNone/>
            </a:pPr>
            <a:r>
              <a:rPr lang="en-GB" dirty="0" err="1">
                <a:latin typeface="Comic Sans MS" panose="030F0702030302020204" pitchFamily="66" charset="0"/>
              </a:rPr>
              <a:t>Gweithgaredd</a:t>
            </a:r>
            <a:r>
              <a:rPr lang="en-GB" dirty="0">
                <a:latin typeface="Comic Sans MS" panose="030F0702030302020204" pitchFamily="66" charset="0"/>
              </a:rPr>
              <a:t> 4 – </a:t>
            </a:r>
            <a:r>
              <a:rPr lang="en-GB" dirty="0" err="1">
                <a:latin typeface="Comic Sans MS" panose="030F0702030302020204" pitchFamily="66" charset="0"/>
              </a:rPr>
              <a:t>ailadroddwch</a:t>
            </a:r>
            <a:r>
              <a:rPr lang="en-GB" dirty="0">
                <a:latin typeface="Comic Sans MS" panose="030F0702030302020204" pitchFamily="66" charset="0"/>
              </a:rPr>
              <a:t> ac </a:t>
            </a:r>
            <a:r>
              <a:rPr lang="en-GB" dirty="0" err="1">
                <a:latin typeface="Comic Sans MS" panose="030F0702030302020204" pitchFamily="66" charset="0"/>
              </a:rPr>
              <a:t>ymarferwch</a:t>
            </a:r>
            <a:r>
              <a:rPr lang="en-GB" dirty="0">
                <a:latin typeface="Comic Sans MS" panose="030F0702030302020204" pitchFamily="66" charset="0"/>
              </a:rPr>
              <a:t> </a:t>
            </a:r>
            <a:r>
              <a:rPr lang="en-GB" dirty="0" err="1">
                <a:latin typeface="Comic Sans MS" panose="030F0702030302020204" pitchFamily="66" charset="0"/>
              </a:rPr>
              <a:t>geirfa</a:t>
            </a:r>
            <a:r>
              <a:rPr lang="en-GB" dirty="0">
                <a:latin typeface="Comic Sans MS" panose="030F0702030302020204" pitchFamily="66" charset="0"/>
              </a:rPr>
              <a:t> </a:t>
            </a:r>
            <a:r>
              <a:rPr lang="en-GB" dirty="0" err="1">
                <a:latin typeface="Comic Sans MS" panose="030F0702030302020204" pitchFamily="66" charset="0"/>
              </a:rPr>
              <a:t>newydd</a:t>
            </a:r>
            <a:r>
              <a:rPr lang="en-GB" dirty="0">
                <a:latin typeface="Comic Sans MS" panose="030F0702030302020204" pitchFamily="66" charset="0"/>
              </a:rPr>
              <a:t>.</a:t>
            </a:r>
          </a:p>
          <a:p>
            <a:pPr marL="0" indent="0">
              <a:buNone/>
            </a:pPr>
            <a:r>
              <a:rPr lang="en-GB" dirty="0" err="1">
                <a:latin typeface="Comic Sans MS" panose="030F0702030302020204" pitchFamily="66" charset="0"/>
              </a:rPr>
              <a:t>I’r</a:t>
            </a:r>
            <a:r>
              <a:rPr lang="en-GB" dirty="0">
                <a:latin typeface="Comic Sans MS" panose="030F0702030302020204" pitchFamily="66" charset="0"/>
              </a:rPr>
              <a:t> </a:t>
            </a:r>
            <a:r>
              <a:rPr lang="en-GB" dirty="0" err="1">
                <a:latin typeface="Comic Sans MS" panose="030F0702030302020204" pitchFamily="66" charset="0"/>
              </a:rPr>
              <a:t>athro</a:t>
            </a:r>
            <a:r>
              <a:rPr lang="en-GB" dirty="0">
                <a:latin typeface="Comic Sans MS" panose="030F0702030302020204" pitchFamily="66" charset="0"/>
              </a:rPr>
              <a:t>:</a:t>
            </a:r>
          </a:p>
          <a:p>
            <a:pPr marL="0" indent="0">
              <a:buNone/>
            </a:pPr>
            <a:r>
              <a:rPr lang="en-GB" dirty="0" err="1">
                <a:latin typeface="Comic Sans MS" panose="030F0702030302020204" pitchFamily="66" charset="0"/>
              </a:rPr>
              <a:t>Dywedwch</a:t>
            </a:r>
            <a:r>
              <a:rPr lang="en-GB" dirty="0">
                <a:latin typeface="Comic Sans MS" panose="030F0702030302020204" pitchFamily="66" charset="0"/>
              </a:rPr>
              <a:t> </a:t>
            </a:r>
            <a:r>
              <a:rPr lang="en-GB" dirty="0" err="1">
                <a:latin typeface="Comic Sans MS" panose="030F0702030302020204" pitchFamily="66" charset="0"/>
              </a:rPr>
              <a:t>wrth</a:t>
            </a:r>
            <a:r>
              <a:rPr lang="en-GB" dirty="0">
                <a:latin typeface="Comic Sans MS" panose="030F0702030302020204" pitchFamily="66" charset="0"/>
              </a:rPr>
              <a:t> y plant ‘</a:t>
            </a:r>
            <a:r>
              <a:rPr lang="en-GB" dirty="0" err="1">
                <a:latin typeface="Comic Sans MS" panose="030F0702030302020204" pitchFamily="66" charset="0"/>
              </a:rPr>
              <a:t>ailadroddwch</a:t>
            </a:r>
            <a:r>
              <a:rPr lang="en-GB" dirty="0">
                <a:latin typeface="Comic Sans MS" panose="030F0702030302020204" pitchFamily="66" charset="0"/>
              </a:rPr>
              <a:t> </a:t>
            </a:r>
            <a:r>
              <a:rPr lang="en-GB" dirty="0" err="1">
                <a:latin typeface="Comic Sans MS" panose="030F0702030302020204" pitchFamily="66" charset="0"/>
              </a:rPr>
              <a:t>ar</a:t>
            </a:r>
            <a:r>
              <a:rPr lang="en-GB" dirty="0">
                <a:latin typeface="Comic Sans MS" panose="030F0702030302020204" pitchFamily="66" charset="0"/>
              </a:rPr>
              <a:t> </a:t>
            </a:r>
            <a:r>
              <a:rPr lang="en-GB" dirty="0" err="1">
                <a:latin typeface="Comic Sans MS" panose="030F0702030302020204" pitchFamily="66" charset="0"/>
              </a:rPr>
              <a:t>ôl</a:t>
            </a:r>
            <a:r>
              <a:rPr lang="en-GB" dirty="0">
                <a:latin typeface="Comic Sans MS" panose="030F0702030302020204" pitchFamily="66" charset="0"/>
              </a:rPr>
              <a:t> fi’ ac </a:t>
            </a:r>
            <a:r>
              <a:rPr lang="en-GB" dirty="0" err="1">
                <a:latin typeface="Comic Sans MS" panose="030F0702030302020204" pitchFamily="66" charset="0"/>
              </a:rPr>
              <a:t>ewch</a:t>
            </a:r>
            <a:r>
              <a:rPr lang="en-GB" dirty="0">
                <a:latin typeface="Comic Sans MS" panose="030F0702030302020204" pitchFamily="66" charset="0"/>
              </a:rPr>
              <a:t> </a:t>
            </a:r>
            <a:r>
              <a:rPr lang="en-GB" dirty="0" err="1">
                <a:latin typeface="Comic Sans MS" panose="030F0702030302020204" pitchFamily="66" charset="0"/>
              </a:rPr>
              <a:t>trwyddo’r</a:t>
            </a:r>
            <a:r>
              <a:rPr lang="en-GB" dirty="0">
                <a:latin typeface="Comic Sans MS" panose="030F0702030302020204" pitchFamily="66" charset="0"/>
              </a:rPr>
              <a:t> </a:t>
            </a:r>
            <a:r>
              <a:rPr lang="en-GB" dirty="0" err="1">
                <a:latin typeface="Comic Sans MS" panose="030F0702030302020204" pitchFamily="66" charset="0"/>
              </a:rPr>
              <a:t>eirfa</a:t>
            </a:r>
            <a:r>
              <a:rPr lang="en-GB" dirty="0">
                <a:latin typeface="Comic Sans MS" panose="030F0702030302020204" pitchFamily="66" charset="0"/>
              </a:rPr>
              <a:t> </a:t>
            </a:r>
            <a:r>
              <a:rPr lang="en-GB" dirty="0" err="1">
                <a:latin typeface="Comic Sans MS" panose="030F0702030302020204" pitchFamily="66" charset="0"/>
              </a:rPr>
              <a:t>newydd</a:t>
            </a:r>
            <a:r>
              <a:rPr lang="en-GB" dirty="0">
                <a:latin typeface="Comic Sans MS" panose="030F0702030302020204" pitchFamily="66" charset="0"/>
              </a:rPr>
              <a:t>. </a:t>
            </a:r>
            <a:r>
              <a:rPr lang="en-GB" dirty="0" err="1">
                <a:latin typeface="Comic Sans MS" panose="030F0702030302020204" pitchFamily="66" charset="0"/>
              </a:rPr>
              <a:t>Darllenwch</a:t>
            </a:r>
            <a:r>
              <a:rPr lang="en-GB" dirty="0">
                <a:latin typeface="Comic Sans MS" panose="030F0702030302020204" pitchFamily="66" charset="0"/>
              </a:rPr>
              <a:t> yr </a:t>
            </a:r>
            <a:r>
              <a:rPr lang="en-GB" dirty="0" err="1">
                <a:latin typeface="Comic Sans MS" panose="030F0702030302020204" pitchFamily="66" charset="0"/>
              </a:rPr>
              <a:t>eirfa’n</a:t>
            </a:r>
            <a:r>
              <a:rPr lang="en-GB" dirty="0">
                <a:latin typeface="Comic Sans MS" panose="030F0702030302020204" pitchFamily="66" charset="0"/>
              </a:rPr>
              <a:t> </a:t>
            </a:r>
            <a:r>
              <a:rPr lang="en-GB" dirty="0" err="1">
                <a:latin typeface="Comic Sans MS" panose="030F0702030302020204" pitchFamily="66" charset="0"/>
              </a:rPr>
              <a:t>araf</a:t>
            </a:r>
            <a:r>
              <a:rPr lang="en-GB" dirty="0">
                <a:latin typeface="Comic Sans MS" panose="030F0702030302020204" pitchFamily="66" charset="0"/>
              </a:rPr>
              <a:t>, </a:t>
            </a:r>
            <a:r>
              <a:rPr lang="en-GB" dirty="0" err="1">
                <a:latin typeface="Comic Sans MS" panose="030F0702030302020204" pitchFamily="66" charset="0"/>
              </a:rPr>
              <a:t>yn</a:t>
            </a:r>
            <a:r>
              <a:rPr lang="en-GB" dirty="0">
                <a:latin typeface="Comic Sans MS" panose="030F0702030302020204" pitchFamily="66" charset="0"/>
              </a:rPr>
              <a:t> </a:t>
            </a:r>
            <a:r>
              <a:rPr lang="en-GB" dirty="0" err="1">
                <a:latin typeface="Comic Sans MS" panose="030F0702030302020204" pitchFamily="66" charset="0"/>
              </a:rPr>
              <a:t>ofalus</a:t>
            </a:r>
            <a:r>
              <a:rPr lang="en-GB" dirty="0">
                <a:latin typeface="Comic Sans MS" panose="030F0702030302020204" pitchFamily="66" charset="0"/>
              </a:rPr>
              <a:t> ac </a:t>
            </a:r>
            <a:r>
              <a:rPr lang="en-GB" dirty="0" err="1">
                <a:latin typeface="Comic Sans MS" panose="030F0702030302020204" pitchFamily="66" charset="0"/>
              </a:rPr>
              <a:t>yn</a:t>
            </a:r>
            <a:r>
              <a:rPr lang="en-GB" dirty="0">
                <a:latin typeface="Comic Sans MS" panose="030F0702030302020204" pitchFamily="66" charset="0"/>
              </a:rPr>
              <a:t> </a:t>
            </a:r>
            <a:r>
              <a:rPr lang="en-GB" dirty="0" err="1">
                <a:latin typeface="Comic Sans MS" panose="030F0702030302020204" pitchFamily="66" charset="0"/>
              </a:rPr>
              <a:t>glir</a:t>
            </a:r>
            <a:r>
              <a:rPr lang="en-GB" dirty="0">
                <a:latin typeface="Comic Sans MS" panose="030F0702030302020204" pitchFamily="66" charset="0"/>
              </a:rPr>
              <a:t>. </a:t>
            </a:r>
            <a:r>
              <a:rPr lang="en-GB" dirty="0" err="1">
                <a:latin typeface="Comic Sans MS" panose="030F0702030302020204" pitchFamily="66" charset="0"/>
              </a:rPr>
              <a:t>Ailadroddwch</a:t>
            </a:r>
            <a:r>
              <a:rPr lang="en-GB" dirty="0">
                <a:latin typeface="Comic Sans MS" panose="030F0702030302020204" pitchFamily="66" charset="0"/>
              </a:rPr>
              <a:t> </a:t>
            </a:r>
            <a:r>
              <a:rPr lang="en-GB" dirty="0" err="1">
                <a:latin typeface="Comic Sans MS" panose="030F0702030302020204" pitchFamily="66" charset="0"/>
              </a:rPr>
              <a:t>hwn</a:t>
            </a:r>
            <a:r>
              <a:rPr lang="en-GB" dirty="0">
                <a:latin typeface="Comic Sans MS" panose="030F0702030302020204" pitchFamily="66" charset="0"/>
              </a:rPr>
              <a:t> </a:t>
            </a:r>
            <a:r>
              <a:rPr lang="en-GB" dirty="0" err="1">
                <a:latin typeface="Comic Sans MS" panose="030F0702030302020204" pitchFamily="66" charset="0"/>
              </a:rPr>
              <a:t>pum</a:t>
            </a:r>
            <a:r>
              <a:rPr lang="en-GB" dirty="0">
                <a:latin typeface="Comic Sans MS" panose="030F0702030302020204" pitchFamily="66" charset="0"/>
              </a:rPr>
              <a:t> </a:t>
            </a:r>
            <a:r>
              <a:rPr lang="en-GB" dirty="0" err="1">
                <a:latin typeface="Comic Sans MS" panose="030F0702030302020204" pitchFamily="66" charset="0"/>
              </a:rPr>
              <a:t>gwaith</a:t>
            </a:r>
            <a:endParaRPr lang="en-GB" dirty="0">
              <a:latin typeface="Comic Sans MS" panose="030F0702030302020204" pitchFamily="66" charset="0"/>
            </a:endParaRPr>
          </a:p>
          <a:p>
            <a:pPr marL="0" indent="0">
              <a:buNone/>
            </a:pPr>
            <a:endParaRPr lang="en-GB" dirty="0">
              <a:latin typeface="Comic Sans MS" panose="030F0702030302020204" pitchFamily="66" charset="0"/>
            </a:endParaRPr>
          </a:p>
          <a:p>
            <a:pPr marL="0" indent="0">
              <a:buNone/>
            </a:pPr>
            <a:r>
              <a:rPr lang="en-GB" dirty="0">
                <a:latin typeface="Comic Sans MS" panose="030F0702030302020204" pitchFamily="66" charset="0"/>
              </a:rPr>
              <a:t>Es </a:t>
            </a:r>
            <a:r>
              <a:rPr lang="en-GB" dirty="0" err="1">
                <a:latin typeface="Comic Sans MS" panose="030F0702030302020204" pitchFamily="66" charset="0"/>
              </a:rPr>
              <a:t>i</a:t>
            </a:r>
            <a:endParaRPr lang="en-GB" dirty="0">
              <a:latin typeface="Comic Sans MS" panose="030F0702030302020204" pitchFamily="66" charset="0"/>
            </a:endParaRPr>
          </a:p>
          <a:p>
            <a:pPr marL="0" indent="0">
              <a:buNone/>
            </a:pPr>
            <a:r>
              <a:rPr lang="en-GB" dirty="0">
                <a:latin typeface="Comic Sans MS" panose="030F0702030302020204" pitchFamily="66" charset="0"/>
              </a:rPr>
              <a:t>Est </a:t>
            </a:r>
            <a:r>
              <a:rPr lang="en-GB" dirty="0" err="1">
                <a:latin typeface="Comic Sans MS" panose="030F0702030302020204" pitchFamily="66" charset="0"/>
              </a:rPr>
              <a:t>ti</a:t>
            </a:r>
            <a:endParaRPr lang="en-GB" dirty="0">
              <a:latin typeface="Comic Sans MS" panose="030F0702030302020204" pitchFamily="66" charset="0"/>
            </a:endParaRPr>
          </a:p>
          <a:p>
            <a:pPr marL="0" indent="0">
              <a:buNone/>
            </a:pPr>
            <a:r>
              <a:rPr lang="en-GB" dirty="0" err="1">
                <a:latin typeface="Comic Sans MS" panose="030F0702030302020204" pitchFamily="66" charset="0"/>
              </a:rPr>
              <a:t>Aeth</a:t>
            </a:r>
            <a:r>
              <a:rPr lang="en-GB" dirty="0">
                <a:latin typeface="Comic Sans MS" panose="030F0702030302020204" pitchFamily="66" charset="0"/>
              </a:rPr>
              <a:t> e</a:t>
            </a:r>
          </a:p>
          <a:p>
            <a:pPr marL="0" indent="0">
              <a:buNone/>
            </a:pPr>
            <a:r>
              <a:rPr lang="en-GB" dirty="0" err="1">
                <a:latin typeface="Comic Sans MS" panose="030F0702030302020204" pitchFamily="66" charset="0"/>
              </a:rPr>
              <a:t>Aeth</a:t>
            </a:r>
            <a:r>
              <a:rPr lang="en-GB" dirty="0">
                <a:latin typeface="Comic Sans MS" panose="030F0702030302020204" pitchFamily="66" charset="0"/>
              </a:rPr>
              <a:t> hi</a:t>
            </a:r>
          </a:p>
          <a:p>
            <a:pPr marL="0" indent="0">
              <a:buNone/>
            </a:pPr>
            <a:r>
              <a:rPr lang="en-GB" dirty="0" err="1">
                <a:latin typeface="Comic Sans MS" panose="030F0702030302020204" pitchFamily="66" charset="0"/>
              </a:rPr>
              <a:t>Aeth</a:t>
            </a:r>
            <a:r>
              <a:rPr lang="en-GB" dirty="0">
                <a:latin typeface="Comic Sans MS" panose="030F0702030302020204" pitchFamily="66" charset="0"/>
              </a:rPr>
              <a:t> Tom</a:t>
            </a:r>
          </a:p>
          <a:p>
            <a:pPr marL="0" indent="0">
              <a:buNone/>
            </a:pPr>
            <a:r>
              <a:rPr lang="en-GB" dirty="0">
                <a:latin typeface="Comic Sans MS" panose="030F0702030302020204" pitchFamily="66" charset="0"/>
              </a:rPr>
              <a:t>Aethon </a:t>
            </a:r>
            <a:r>
              <a:rPr lang="en-GB" dirty="0" err="1">
                <a:latin typeface="Comic Sans MS" panose="030F0702030302020204" pitchFamily="66" charset="0"/>
              </a:rPr>
              <a:t>ni</a:t>
            </a:r>
            <a:endParaRPr lang="en-GB" dirty="0">
              <a:latin typeface="Comic Sans MS" panose="030F0702030302020204" pitchFamily="66" charset="0"/>
            </a:endParaRPr>
          </a:p>
          <a:p>
            <a:pPr marL="0" indent="0">
              <a:buNone/>
            </a:pPr>
            <a:r>
              <a:rPr lang="en-GB" dirty="0" err="1">
                <a:latin typeface="Comic Sans MS" panose="030F0702030302020204" pitchFamily="66" charset="0"/>
              </a:rPr>
              <a:t>Aethoch</a:t>
            </a:r>
            <a:r>
              <a:rPr lang="en-GB" dirty="0">
                <a:latin typeface="Comic Sans MS" panose="030F0702030302020204" pitchFamily="66" charset="0"/>
              </a:rPr>
              <a:t> chi</a:t>
            </a:r>
          </a:p>
          <a:p>
            <a:pPr marL="0" indent="0">
              <a:buNone/>
            </a:pPr>
            <a:r>
              <a:rPr lang="en-GB" dirty="0">
                <a:latin typeface="Comic Sans MS" panose="030F0702030302020204" pitchFamily="66" charset="0"/>
              </a:rPr>
              <a:t>Aethon </a:t>
            </a:r>
            <a:r>
              <a:rPr lang="en-GB" dirty="0" err="1">
                <a:latin typeface="Comic Sans MS" panose="030F0702030302020204" pitchFamily="66" charset="0"/>
              </a:rPr>
              <a:t>nhw</a:t>
            </a:r>
            <a:endParaRPr lang="en-GB" dirty="0">
              <a:latin typeface="Comic Sans MS" panose="030F0702030302020204" pitchFamily="66" charset="0"/>
            </a:endParaRPr>
          </a:p>
          <a:p>
            <a:pPr marL="0" indent="0">
              <a:buNone/>
            </a:pPr>
            <a:r>
              <a:rPr lang="en-GB" dirty="0" err="1">
                <a:latin typeface="Comic Sans MS" panose="030F0702030302020204" pitchFamily="66" charset="0"/>
              </a:rPr>
              <a:t>Aeth</a:t>
            </a:r>
            <a:r>
              <a:rPr lang="en-GB" dirty="0">
                <a:latin typeface="Comic Sans MS" panose="030F0702030302020204" pitchFamily="66" charset="0"/>
              </a:rPr>
              <a:t> y plant</a:t>
            </a:r>
          </a:p>
          <a:p>
            <a:pPr marL="0" indent="0">
              <a:buNone/>
            </a:pPr>
            <a:endParaRPr lang="en-GB" dirty="0">
              <a:latin typeface="Comic Sans MS" panose="030F0702030302020204" pitchFamily="66" charset="0"/>
            </a:endParaRPr>
          </a:p>
          <a:p>
            <a:endParaRPr lang="en-GB" dirty="0"/>
          </a:p>
        </p:txBody>
      </p:sp>
      <p:sp>
        <p:nvSpPr>
          <p:cNvPr id="5" name="TextBox 4">
            <a:extLst>
              <a:ext uri="{FF2B5EF4-FFF2-40B4-BE49-F238E27FC236}">
                <a16:creationId xmlns:a16="http://schemas.microsoft.com/office/drawing/2014/main" id="{DBA9B084-0A35-A6DB-E7DB-A8494EE94E74}"/>
              </a:ext>
            </a:extLst>
          </p:cNvPr>
          <p:cNvSpPr txBox="1"/>
          <p:nvPr/>
        </p:nvSpPr>
        <p:spPr>
          <a:xfrm>
            <a:off x="4183655" y="4148894"/>
            <a:ext cx="6097836" cy="1569660"/>
          </a:xfrm>
          <a:prstGeom prst="rect">
            <a:avLst/>
          </a:prstGeom>
          <a:noFill/>
        </p:spPr>
        <p:txBody>
          <a:bodyPr wrap="square">
            <a:spAutoFit/>
          </a:bodyPr>
          <a:lstStyle/>
          <a:p>
            <a:pPr marL="0" indent="0">
              <a:buNone/>
            </a:pPr>
            <a:endParaRPr lang="en-GB" dirty="0">
              <a:solidFill>
                <a:srgbClr val="FF0000"/>
              </a:solidFill>
              <a:latin typeface="Comic Sans MS" panose="030F0702030302020204" pitchFamily="66" charset="0"/>
            </a:endParaRPr>
          </a:p>
          <a:p>
            <a:pPr marL="0" indent="0">
              <a:buNone/>
            </a:pPr>
            <a:endParaRPr lang="en-GB" dirty="0">
              <a:solidFill>
                <a:srgbClr val="FF0000"/>
              </a:solidFill>
              <a:latin typeface="Comic Sans MS" panose="030F0702030302020204" pitchFamily="66" charset="0"/>
            </a:endParaRPr>
          </a:p>
          <a:p>
            <a:pPr marL="0" indent="0">
              <a:buNone/>
            </a:pPr>
            <a:r>
              <a:rPr lang="en-GB" sz="6000" u="sng" dirty="0">
                <a:solidFill>
                  <a:srgbClr val="FF0000"/>
                </a:solidFill>
                <a:highlight>
                  <a:srgbClr val="FFFF00"/>
                </a:highlight>
                <a:latin typeface="Comic Sans MS" panose="030F0702030302020204" pitchFamily="66" charset="0"/>
              </a:rPr>
              <a:t>Es</a:t>
            </a:r>
            <a:r>
              <a:rPr lang="en-GB" sz="6000" dirty="0">
                <a:solidFill>
                  <a:srgbClr val="FF0000"/>
                </a:solidFill>
                <a:highlight>
                  <a:srgbClr val="FFFF00"/>
                </a:highlight>
                <a:latin typeface="Comic Sans MS" panose="030F0702030302020204" pitchFamily="66" charset="0"/>
              </a:rPr>
              <a:t> </a:t>
            </a:r>
            <a:r>
              <a:rPr lang="en-GB" sz="6000" u="sng" dirty="0" err="1">
                <a:solidFill>
                  <a:srgbClr val="FF0000"/>
                </a:solidFill>
                <a:highlight>
                  <a:srgbClr val="FFFF00"/>
                </a:highlight>
                <a:latin typeface="Comic Sans MS" panose="030F0702030302020204" pitchFamily="66" charset="0"/>
              </a:rPr>
              <a:t>i</a:t>
            </a:r>
            <a:r>
              <a:rPr lang="en-GB" sz="6000" dirty="0">
                <a:solidFill>
                  <a:srgbClr val="FF0000"/>
                </a:solidFill>
                <a:latin typeface="Comic Sans MS" panose="030F0702030302020204" pitchFamily="66" charset="0"/>
              </a:rPr>
              <a:t> </a:t>
            </a:r>
            <a:r>
              <a:rPr lang="en-GB" sz="6000" dirty="0" err="1">
                <a:solidFill>
                  <a:srgbClr val="FF0000"/>
                </a:solidFill>
                <a:latin typeface="Comic Sans MS" panose="030F0702030302020204" pitchFamily="66" charset="0"/>
              </a:rPr>
              <a:t>i’r</a:t>
            </a:r>
            <a:r>
              <a:rPr lang="en-GB" sz="6000" dirty="0">
                <a:solidFill>
                  <a:srgbClr val="FF0000"/>
                </a:solidFill>
                <a:latin typeface="Comic Sans MS" panose="030F0702030302020204" pitchFamily="66" charset="0"/>
              </a:rPr>
              <a:t> </a:t>
            </a:r>
            <a:r>
              <a:rPr lang="en-GB" sz="6000" dirty="0" err="1">
                <a:solidFill>
                  <a:srgbClr val="FF0000"/>
                </a:solidFill>
                <a:latin typeface="Comic Sans MS" panose="030F0702030302020204" pitchFamily="66" charset="0"/>
              </a:rPr>
              <a:t>sw</a:t>
            </a:r>
            <a:r>
              <a:rPr lang="en-GB" sz="6000" dirty="0">
                <a:solidFill>
                  <a:srgbClr val="FF0000"/>
                </a:solidFill>
                <a:latin typeface="Comic Sans MS" panose="030F0702030302020204" pitchFamily="66" charset="0"/>
              </a:rPr>
              <a:t> </a:t>
            </a:r>
            <a:r>
              <a:rPr lang="en-GB" sz="6000" dirty="0" err="1">
                <a:solidFill>
                  <a:srgbClr val="FF0000"/>
                </a:solidFill>
                <a:latin typeface="Comic Sans MS" panose="030F0702030302020204" pitchFamily="66" charset="0"/>
              </a:rPr>
              <a:t>ddoe</a:t>
            </a:r>
            <a:r>
              <a:rPr lang="en-GB" sz="6000" dirty="0">
                <a:solidFill>
                  <a:srgbClr val="FF0000"/>
                </a:solidFill>
                <a:latin typeface="Comic Sans MS" panose="030F0702030302020204" pitchFamily="66" charset="0"/>
              </a:rPr>
              <a:t>.</a:t>
            </a:r>
          </a:p>
        </p:txBody>
      </p:sp>
      <p:cxnSp>
        <p:nvCxnSpPr>
          <p:cNvPr id="7" name="Straight Arrow Connector 6">
            <a:extLst>
              <a:ext uri="{FF2B5EF4-FFF2-40B4-BE49-F238E27FC236}">
                <a16:creationId xmlns:a16="http://schemas.microsoft.com/office/drawing/2014/main" id="{7410F5D4-3398-B7BF-7B32-CBA677C4955E}"/>
              </a:ext>
            </a:extLst>
          </p:cNvPr>
          <p:cNvCxnSpPr/>
          <p:nvPr/>
        </p:nvCxnSpPr>
        <p:spPr>
          <a:xfrm>
            <a:off x="1476260" y="3429000"/>
            <a:ext cx="2555913" cy="1704860"/>
          </a:xfrm>
          <a:prstGeom prst="straightConnector1">
            <a:avLst/>
          </a:prstGeom>
          <a:ln w="57150">
            <a:solidFill>
              <a:srgbClr val="FF0000"/>
            </a:solidFill>
            <a:tailEnd type="triangle"/>
          </a:ln>
        </p:spPr>
        <p:style>
          <a:lnRef idx="2">
            <a:schemeClr val="accent1"/>
          </a:lnRef>
          <a:fillRef idx="0">
            <a:schemeClr val="accent1"/>
          </a:fillRef>
          <a:effectRef idx="1">
            <a:schemeClr val="accent1"/>
          </a:effectRef>
          <a:fontRef idx="minor">
            <a:schemeClr val="tx1"/>
          </a:fontRef>
        </p:style>
      </p:cxnSp>
      <p:sp>
        <p:nvSpPr>
          <p:cNvPr id="8" name="TextBox 7">
            <a:extLst>
              <a:ext uri="{FF2B5EF4-FFF2-40B4-BE49-F238E27FC236}">
                <a16:creationId xmlns:a16="http://schemas.microsoft.com/office/drawing/2014/main" id="{7DF08085-5FB8-FB4D-B81C-6DE7D7AB92E8}"/>
              </a:ext>
            </a:extLst>
          </p:cNvPr>
          <p:cNvSpPr txBox="1"/>
          <p:nvPr/>
        </p:nvSpPr>
        <p:spPr>
          <a:xfrm>
            <a:off x="0" y="45522"/>
            <a:ext cx="969484" cy="369332"/>
          </a:xfrm>
          <a:prstGeom prst="rect">
            <a:avLst/>
          </a:prstGeom>
          <a:noFill/>
        </p:spPr>
        <p:txBody>
          <a:bodyPr wrap="square">
            <a:spAutoFit/>
          </a:bodyPr>
          <a:lstStyle/>
          <a:p>
            <a:pPr lvl="0"/>
            <a:r>
              <a:rPr lang="cy-GB" sz="1800" b="1" u="sng" kern="1200" noProof="0" dirty="0">
                <a:solidFill>
                  <a:srgbClr val="FFFFFF"/>
                </a:solidFill>
                <a:highlight>
                  <a:srgbClr val="0000FF"/>
                </a:highlight>
                <a:latin typeface="Dreaming Outloud Pro" pitchFamily="66"/>
                <a:cs typeface="Dreaming Outloud Pro" pitchFamily="66"/>
              </a:rPr>
              <a:t>WERS 1</a:t>
            </a:r>
          </a:p>
        </p:txBody>
      </p:sp>
    </p:spTree>
    <p:extLst>
      <p:ext uri="{BB962C8B-B14F-4D97-AF65-F5344CB8AC3E}">
        <p14:creationId xmlns:p14="http://schemas.microsoft.com/office/powerpoint/2010/main" val="7833128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27DDDD-3FAB-7CA8-D426-A903E6D5386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FF459BB-5466-7DC8-42ED-79BB8A7EB8AE}"/>
              </a:ext>
            </a:extLst>
          </p:cNvPr>
          <p:cNvSpPr>
            <a:spLocks noGrp="1"/>
          </p:cNvSpPr>
          <p:nvPr>
            <p:ph type="title"/>
          </p:nvPr>
        </p:nvSpPr>
        <p:spPr/>
        <p:txBody>
          <a:bodyPr>
            <a:normAutofit/>
          </a:bodyPr>
          <a:lstStyle/>
          <a:p>
            <a:r>
              <a:rPr lang="cy-GB" b="1" u="sng" dirty="0">
                <a:latin typeface="Dreaming Outloud Pro" pitchFamily="66"/>
                <a:cs typeface="Dreaming Outloud Pro" pitchFamily="66"/>
              </a:rPr>
              <a:t>Ieithoedd, Llythrennedd a Chyfathrebu (tasg wrando ac ysgrifennu)</a:t>
            </a:r>
            <a:endParaRPr lang="en-GB" dirty="0"/>
          </a:p>
        </p:txBody>
      </p:sp>
      <p:sp>
        <p:nvSpPr>
          <p:cNvPr id="3" name="Content Placeholder 2">
            <a:extLst>
              <a:ext uri="{FF2B5EF4-FFF2-40B4-BE49-F238E27FC236}">
                <a16:creationId xmlns:a16="http://schemas.microsoft.com/office/drawing/2014/main" id="{3FD8B238-62D3-FA5D-EC08-4C82CCA4513C}"/>
              </a:ext>
            </a:extLst>
          </p:cNvPr>
          <p:cNvSpPr>
            <a:spLocks noGrp="1"/>
          </p:cNvSpPr>
          <p:nvPr>
            <p:ph idx="1"/>
          </p:nvPr>
        </p:nvSpPr>
        <p:spPr/>
        <p:txBody>
          <a:bodyPr>
            <a:normAutofit fontScale="62500" lnSpcReduction="20000"/>
          </a:bodyPr>
          <a:lstStyle/>
          <a:p>
            <a:pPr marL="0" indent="0">
              <a:buNone/>
            </a:pPr>
            <a:r>
              <a:rPr lang="en-GB" dirty="0" err="1">
                <a:latin typeface="Comic Sans MS" panose="030F0702030302020204" pitchFamily="66" charset="0"/>
              </a:rPr>
              <a:t>Gweithgaredd</a:t>
            </a:r>
            <a:r>
              <a:rPr lang="en-GB" dirty="0">
                <a:latin typeface="Comic Sans MS" panose="030F0702030302020204" pitchFamily="66" charset="0"/>
              </a:rPr>
              <a:t> 4 – </a:t>
            </a:r>
            <a:r>
              <a:rPr lang="en-GB" dirty="0" err="1">
                <a:latin typeface="Comic Sans MS" panose="030F0702030302020204" pitchFamily="66" charset="0"/>
              </a:rPr>
              <a:t>ailadroddwch</a:t>
            </a:r>
            <a:r>
              <a:rPr lang="en-GB" dirty="0">
                <a:latin typeface="Comic Sans MS" panose="030F0702030302020204" pitchFamily="66" charset="0"/>
              </a:rPr>
              <a:t> ac </a:t>
            </a:r>
            <a:r>
              <a:rPr lang="en-GB" dirty="0" err="1">
                <a:latin typeface="Comic Sans MS" panose="030F0702030302020204" pitchFamily="66" charset="0"/>
              </a:rPr>
              <a:t>ymarferwch</a:t>
            </a:r>
            <a:r>
              <a:rPr lang="en-GB" dirty="0">
                <a:latin typeface="Comic Sans MS" panose="030F0702030302020204" pitchFamily="66" charset="0"/>
              </a:rPr>
              <a:t> </a:t>
            </a:r>
            <a:r>
              <a:rPr lang="en-GB" dirty="0" err="1">
                <a:latin typeface="Comic Sans MS" panose="030F0702030302020204" pitchFamily="66" charset="0"/>
              </a:rPr>
              <a:t>geirfa</a:t>
            </a:r>
            <a:r>
              <a:rPr lang="en-GB" dirty="0">
                <a:latin typeface="Comic Sans MS" panose="030F0702030302020204" pitchFamily="66" charset="0"/>
              </a:rPr>
              <a:t> </a:t>
            </a:r>
            <a:r>
              <a:rPr lang="en-GB" dirty="0" err="1">
                <a:latin typeface="Comic Sans MS" panose="030F0702030302020204" pitchFamily="66" charset="0"/>
              </a:rPr>
              <a:t>newydd</a:t>
            </a:r>
            <a:r>
              <a:rPr lang="en-GB" dirty="0">
                <a:latin typeface="Comic Sans MS" panose="030F0702030302020204" pitchFamily="66" charset="0"/>
              </a:rPr>
              <a:t>.</a:t>
            </a:r>
          </a:p>
          <a:p>
            <a:pPr marL="0" indent="0">
              <a:buNone/>
            </a:pPr>
            <a:r>
              <a:rPr lang="en-GB" dirty="0" err="1">
                <a:latin typeface="Comic Sans MS" panose="030F0702030302020204" pitchFamily="66" charset="0"/>
              </a:rPr>
              <a:t>I’r</a:t>
            </a:r>
            <a:r>
              <a:rPr lang="en-GB" dirty="0">
                <a:latin typeface="Comic Sans MS" panose="030F0702030302020204" pitchFamily="66" charset="0"/>
              </a:rPr>
              <a:t> </a:t>
            </a:r>
            <a:r>
              <a:rPr lang="en-GB" dirty="0" err="1">
                <a:latin typeface="Comic Sans MS" panose="030F0702030302020204" pitchFamily="66" charset="0"/>
              </a:rPr>
              <a:t>athro</a:t>
            </a:r>
            <a:r>
              <a:rPr lang="en-GB" dirty="0">
                <a:latin typeface="Comic Sans MS" panose="030F0702030302020204" pitchFamily="66" charset="0"/>
              </a:rPr>
              <a:t>:</a:t>
            </a:r>
          </a:p>
          <a:p>
            <a:pPr marL="0" indent="0">
              <a:buNone/>
            </a:pPr>
            <a:r>
              <a:rPr lang="en-GB" dirty="0" err="1">
                <a:latin typeface="Comic Sans MS" panose="030F0702030302020204" pitchFamily="66" charset="0"/>
              </a:rPr>
              <a:t>Dywedwch</a:t>
            </a:r>
            <a:r>
              <a:rPr lang="en-GB" dirty="0">
                <a:latin typeface="Comic Sans MS" panose="030F0702030302020204" pitchFamily="66" charset="0"/>
              </a:rPr>
              <a:t> </a:t>
            </a:r>
            <a:r>
              <a:rPr lang="en-GB" dirty="0" err="1">
                <a:latin typeface="Comic Sans MS" panose="030F0702030302020204" pitchFamily="66" charset="0"/>
              </a:rPr>
              <a:t>wrth</a:t>
            </a:r>
            <a:r>
              <a:rPr lang="en-GB" dirty="0">
                <a:latin typeface="Comic Sans MS" panose="030F0702030302020204" pitchFamily="66" charset="0"/>
              </a:rPr>
              <a:t> y plant ‘</a:t>
            </a:r>
            <a:r>
              <a:rPr lang="en-GB" dirty="0" err="1">
                <a:latin typeface="Comic Sans MS" panose="030F0702030302020204" pitchFamily="66" charset="0"/>
              </a:rPr>
              <a:t>ailadroddwch</a:t>
            </a:r>
            <a:r>
              <a:rPr lang="en-GB" dirty="0">
                <a:latin typeface="Comic Sans MS" panose="030F0702030302020204" pitchFamily="66" charset="0"/>
              </a:rPr>
              <a:t> </a:t>
            </a:r>
            <a:r>
              <a:rPr lang="en-GB" dirty="0" err="1">
                <a:latin typeface="Comic Sans MS" panose="030F0702030302020204" pitchFamily="66" charset="0"/>
              </a:rPr>
              <a:t>ar</a:t>
            </a:r>
            <a:r>
              <a:rPr lang="en-GB" dirty="0">
                <a:latin typeface="Comic Sans MS" panose="030F0702030302020204" pitchFamily="66" charset="0"/>
              </a:rPr>
              <a:t> </a:t>
            </a:r>
            <a:r>
              <a:rPr lang="en-GB" dirty="0" err="1">
                <a:latin typeface="Comic Sans MS" panose="030F0702030302020204" pitchFamily="66" charset="0"/>
              </a:rPr>
              <a:t>ôl</a:t>
            </a:r>
            <a:r>
              <a:rPr lang="en-GB" dirty="0">
                <a:latin typeface="Comic Sans MS" panose="030F0702030302020204" pitchFamily="66" charset="0"/>
              </a:rPr>
              <a:t> fi’ ac </a:t>
            </a:r>
            <a:r>
              <a:rPr lang="en-GB" dirty="0" err="1">
                <a:latin typeface="Comic Sans MS" panose="030F0702030302020204" pitchFamily="66" charset="0"/>
              </a:rPr>
              <a:t>ewch</a:t>
            </a:r>
            <a:r>
              <a:rPr lang="en-GB" dirty="0">
                <a:latin typeface="Comic Sans MS" panose="030F0702030302020204" pitchFamily="66" charset="0"/>
              </a:rPr>
              <a:t> </a:t>
            </a:r>
            <a:r>
              <a:rPr lang="en-GB" dirty="0" err="1">
                <a:latin typeface="Comic Sans MS" panose="030F0702030302020204" pitchFamily="66" charset="0"/>
              </a:rPr>
              <a:t>trwyddo’r</a:t>
            </a:r>
            <a:r>
              <a:rPr lang="en-GB" dirty="0">
                <a:latin typeface="Comic Sans MS" panose="030F0702030302020204" pitchFamily="66" charset="0"/>
              </a:rPr>
              <a:t> </a:t>
            </a:r>
            <a:r>
              <a:rPr lang="en-GB" dirty="0" err="1">
                <a:latin typeface="Comic Sans MS" panose="030F0702030302020204" pitchFamily="66" charset="0"/>
              </a:rPr>
              <a:t>eirfa</a:t>
            </a:r>
            <a:r>
              <a:rPr lang="en-GB" dirty="0">
                <a:latin typeface="Comic Sans MS" panose="030F0702030302020204" pitchFamily="66" charset="0"/>
              </a:rPr>
              <a:t> </a:t>
            </a:r>
            <a:r>
              <a:rPr lang="en-GB" dirty="0" err="1">
                <a:latin typeface="Comic Sans MS" panose="030F0702030302020204" pitchFamily="66" charset="0"/>
              </a:rPr>
              <a:t>newydd</a:t>
            </a:r>
            <a:r>
              <a:rPr lang="en-GB" dirty="0">
                <a:latin typeface="Comic Sans MS" panose="030F0702030302020204" pitchFamily="66" charset="0"/>
              </a:rPr>
              <a:t>. </a:t>
            </a:r>
            <a:r>
              <a:rPr lang="en-GB" dirty="0" err="1">
                <a:latin typeface="Comic Sans MS" panose="030F0702030302020204" pitchFamily="66" charset="0"/>
              </a:rPr>
              <a:t>Darllenwch</a:t>
            </a:r>
            <a:r>
              <a:rPr lang="en-GB" dirty="0">
                <a:latin typeface="Comic Sans MS" panose="030F0702030302020204" pitchFamily="66" charset="0"/>
              </a:rPr>
              <a:t> yr </a:t>
            </a:r>
            <a:r>
              <a:rPr lang="en-GB" dirty="0" err="1">
                <a:latin typeface="Comic Sans MS" panose="030F0702030302020204" pitchFamily="66" charset="0"/>
              </a:rPr>
              <a:t>eirfa’n</a:t>
            </a:r>
            <a:r>
              <a:rPr lang="en-GB" dirty="0">
                <a:latin typeface="Comic Sans MS" panose="030F0702030302020204" pitchFamily="66" charset="0"/>
              </a:rPr>
              <a:t> </a:t>
            </a:r>
            <a:r>
              <a:rPr lang="en-GB" dirty="0" err="1">
                <a:latin typeface="Comic Sans MS" panose="030F0702030302020204" pitchFamily="66" charset="0"/>
              </a:rPr>
              <a:t>araf</a:t>
            </a:r>
            <a:r>
              <a:rPr lang="en-GB" dirty="0">
                <a:latin typeface="Comic Sans MS" panose="030F0702030302020204" pitchFamily="66" charset="0"/>
              </a:rPr>
              <a:t>, </a:t>
            </a:r>
            <a:r>
              <a:rPr lang="en-GB" dirty="0" err="1">
                <a:latin typeface="Comic Sans MS" panose="030F0702030302020204" pitchFamily="66" charset="0"/>
              </a:rPr>
              <a:t>yn</a:t>
            </a:r>
            <a:r>
              <a:rPr lang="en-GB" dirty="0">
                <a:latin typeface="Comic Sans MS" panose="030F0702030302020204" pitchFamily="66" charset="0"/>
              </a:rPr>
              <a:t> </a:t>
            </a:r>
            <a:r>
              <a:rPr lang="en-GB" dirty="0" err="1">
                <a:latin typeface="Comic Sans MS" panose="030F0702030302020204" pitchFamily="66" charset="0"/>
              </a:rPr>
              <a:t>ofalus</a:t>
            </a:r>
            <a:r>
              <a:rPr lang="en-GB" dirty="0">
                <a:latin typeface="Comic Sans MS" panose="030F0702030302020204" pitchFamily="66" charset="0"/>
              </a:rPr>
              <a:t> ac </a:t>
            </a:r>
            <a:r>
              <a:rPr lang="en-GB" dirty="0" err="1">
                <a:latin typeface="Comic Sans MS" panose="030F0702030302020204" pitchFamily="66" charset="0"/>
              </a:rPr>
              <a:t>yn</a:t>
            </a:r>
            <a:r>
              <a:rPr lang="en-GB" dirty="0">
                <a:latin typeface="Comic Sans MS" panose="030F0702030302020204" pitchFamily="66" charset="0"/>
              </a:rPr>
              <a:t> </a:t>
            </a:r>
            <a:r>
              <a:rPr lang="en-GB" dirty="0" err="1">
                <a:latin typeface="Comic Sans MS" panose="030F0702030302020204" pitchFamily="66" charset="0"/>
              </a:rPr>
              <a:t>glir</a:t>
            </a:r>
            <a:r>
              <a:rPr lang="en-GB" dirty="0">
                <a:latin typeface="Comic Sans MS" panose="030F0702030302020204" pitchFamily="66" charset="0"/>
              </a:rPr>
              <a:t>. </a:t>
            </a:r>
            <a:r>
              <a:rPr lang="en-GB" dirty="0" err="1">
                <a:latin typeface="Comic Sans MS" panose="030F0702030302020204" pitchFamily="66" charset="0"/>
              </a:rPr>
              <a:t>Ailadroddwch</a:t>
            </a:r>
            <a:r>
              <a:rPr lang="en-GB" dirty="0">
                <a:latin typeface="Comic Sans MS" panose="030F0702030302020204" pitchFamily="66" charset="0"/>
              </a:rPr>
              <a:t> </a:t>
            </a:r>
            <a:r>
              <a:rPr lang="en-GB" dirty="0" err="1">
                <a:latin typeface="Comic Sans MS" panose="030F0702030302020204" pitchFamily="66" charset="0"/>
              </a:rPr>
              <a:t>hwn</a:t>
            </a:r>
            <a:r>
              <a:rPr lang="en-GB" dirty="0">
                <a:latin typeface="Comic Sans MS" panose="030F0702030302020204" pitchFamily="66" charset="0"/>
              </a:rPr>
              <a:t> </a:t>
            </a:r>
            <a:r>
              <a:rPr lang="en-GB" dirty="0" err="1">
                <a:latin typeface="Comic Sans MS" panose="030F0702030302020204" pitchFamily="66" charset="0"/>
              </a:rPr>
              <a:t>pum</a:t>
            </a:r>
            <a:r>
              <a:rPr lang="en-GB" dirty="0">
                <a:latin typeface="Comic Sans MS" panose="030F0702030302020204" pitchFamily="66" charset="0"/>
              </a:rPr>
              <a:t> </a:t>
            </a:r>
            <a:r>
              <a:rPr lang="en-GB" dirty="0" err="1">
                <a:latin typeface="Comic Sans MS" panose="030F0702030302020204" pitchFamily="66" charset="0"/>
              </a:rPr>
              <a:t>gwaith</a:t>
            </a:r>
            <a:endParaRPr lang="en-GB" dirty="0">
              <a:latin typeface="Comic Sans MS" panose="030F0702030302020204" pitchFamily="66" charset="0"/>
            </a:endParaRPr>
          </a:p>
          <a:p>
            <a:pPr marL="0" indent="0">
              <a:buNone/>
            </a:pPr>
            <a:endParaRPr lang="en-GB" dirty="0">
              <a:latin typeface="Comic Sans MS" panose="030F0702030302020204" pitchFamily="66" charset="0"/>
            </a:endParaRPr>
          </a:p>
          <a:p>
            <a:pPr marL="0" indent="0">
              <a:buNone/>
            </a:pPr>
            <a:r>
              <a:rPr lang="en-GB" dirty="0">
                <a:latin typeface="Comic Sans MS" panose="030F0702030302020204" pitchFamily="66" charset="0"/>
              </a:rPr>
              <a:t>Es </a:t>
            </a:r>
            <a:r>
              <a:rPr lang="en-GB" dirty="0" err="1">
                <a:latin typeface="Comic Sans MS" panose="030F0702030302020204" pitchFamily="66" charset="0"/>
              </a:rPr>
              <a:t>i</a:t>
            </a:r>
            <a:endParaRPr lang="en-GB" dirty="0">
              <a:latin typeface="Comic Sans MS" panose="030F0702030302020204" pitchFamily="66" charset="0"/>
            </a:endParaRPr>
          </a:p>
          <a:p>
            <a:pPr marL="0" indent="0">
              <a:buNone/>
            </a:pPr>
            <a:r>
              <a:rPr lang="en-GB" dirty="0">
                <a:latin typeface="Comic Sans MS" panose="030F0702030302020204" pitchFamily="66" charset="0"/>
              </a:rPr>
              <a:t>Est </a:t>
            </a:r>
            <a:r>
              <a:rPr lang="en-GB" dirty="0" err="1">
                <a:latin typeface="Comic Sans MS" panose="030F0702030302020204" pitchFamily="66" charset="0"/>
              </a:rPr>
              <a:t>ti</a:t>
            </a:r>
            <a:endParaRPr lang="en-GB" dirty="0">
              <a:latin typeface="Comic Sans MS" panose="030F0702030302020204" pitchFamily="66" charset="0"/>
            </a:endParaRPr>
          </a:p>
          <a:p>
            <a:pPr marL="0" indent="0">
              <a:buNone/>
            </a:pPr>
            <a:r>
              <a:rPr lang="en-GB" dirty="0" err="1">
                <a:latin typeface="Comic Sans MS" panose="030F0702030302020204" pitchFamily="66" charset="0"/>
              </a:rPr>
              <a:t>Aeth</a:t>
            </a:r>
            <a:r>
              <a:rPr lang="en-GB" dirty="0">
                <a:latin typeface="Comic Sans MS" panose="030F0702030302020204" pitchFamily="66" charset="0"/>
              </a:rPr>
              <a:t> e</a:t>
            </a:r>
          </a:p>
          <a:p>
            <a:pPr marL="0" indent="0">
              <a:buNone/>
            </a:pPr>
            <a:r>
              <a:rPr lang="en-GB" dirty="0" err="1">
                <a:latin typeface="Comic Sans MS" panose="030F0702030302020204" pitchFamily="66" charset="0"/>
              </a:rPr>
              <a:t>Aeth</a:t>
            </a:r>
            <a:r>
              <a:rPr lang="en-GB" dirty="0">
                <a:latin typeface="Comic Sans MS" panose="030F0702030302020204" pitchFamily="66" charset="0"/>
              </a:rPr>
              <a:t> hi</a:t>
            </a:r>
          </a:p>
          <a:p>
            <a:pPr marL="0" indent="0">
              <a:buNone/>
            </a:pPr>
            <a:r>
              <a:rPr lang="en-GB" dirty="0" err="1">
                <a:latin typeface="Comic Sans MS" panose="030F0702030302020204" pitchFamily="66" charset="0"/>
              </a:rPr>
              <a:t>Aeth</a:t>
            </a:r>
            <a:r>
              <a:rPr lang="en-GB" dirty="0">
                <a:latin typeface="Comic Sans MS" panose="030F0702030302020204" pitchFamily="66" charset="0"/>
              </a:rPr>
              <a:t> Tom</a:t>
            </a:r>
          </a:p>
          <a:p>
            <a:pPr marL="0" indent="0">
              <a:buNone/>
            </a:pPr>
            <a:r>
              <a:rPr lang="en-GB" dirty="0">
                <a:latin typeface="Comic Sans MS" panose="030F0702030302020204" pitchFamily="66" charset="0"/>
              </a:rPr>
              <a:t>Aethon </a:t>
            </a:r>
            <a:r>
              <a:rPr lang="en-GB" dirty="0" err="1">
                <a:latin typeface="Comic Sans MS" panose="030F0702030302020204" pitchFamily="66" charset="0"/>
              </a:rPr>
              <a:t>ni</a:t>
            </a:r>
            <a:endParaRPr lang="en-GB" dirty="0">
              <a:latin typeface="Comic Sans MS" panose="030F0702030302020204" pitchFamily="66" charset="0"/>
            </a:endParaRPr>
          </a:p>
          <a:p>
            <a:pPr marL="0" indent="0">
              <a:buNone/>
            </a:pPr>
            <a:r>
              <a:rPr lang="en-GB" dirty="0" err="1">
                <a:latin typeface="Comic Sans MS" panose="030F0702030302020204" pitchFamily="66" charset="0"/>
              </a:rPr>
              <a:t>Aethoch</a:t>
            </a:r>
            <a:r>
              <a:rPr lang="en-GB" dirty="0">
                <a:latin typeface="Comic Sans MS" panose="030F0702030302020204" pitchFamily="66" charset="0"/>
              </a:rPr>
              <a:t> chi</a:t>
            </a:r>
          </a:p>
          <a:p>
            <a:pPr marL="0" indent="0">
              <a:buNone/>
            </a:pPr>
            <a:r>
              <a:rPr lang="en-GB" dirty="0">
                <a:latin typeface="Comic Sans MS" panose="030F0702030302020204" pitchFamily="66" charset="0"/>
              </a:rPr>
              <a:t>Aethon </a:t>
            </a:r>
            <a:r>
              <a:rPr lang="en-GB" dirty="0" err="1">
                <a:latin typeface="Comic Sans MS" panose="030F0702030302020204" pitchFamily="66" charset="0"/>
              </a:rPr>
              <a:t>nhw</a:t>
            </a:r>
            <a:endParaRPr lang="en-GB" dirty="0">
              <a:latin typeface="Comic Sans MS" panose="030F0702030302020204" pitchFamily="66" charset="0"/>
            </a:endParaRPr>
          </a:p>
          <a:p>
            <a:pPr marL="0" indent="0">
              <a:buNone/>
            </a:pPr>
            <a:r>
              <a:rPr lang="en-GB" dirty="0" err="1">
                <a:latin typeface="Comic Sans MS" panose="030F0702030302020204" pitchFamily="66" charset="0"/>
              </a:rPr>
              <a:t>Aeth</a:t>
            </a:r>
            <a:r>
              <a:rPr lang="en-GB" dirty="0">
                <a:latin typeface="Comic Sans MS" panose="030F0702030302020204" pitchFamily="66" charset="0"/>
              </a:rPr>
              <a:t> y plant</a:t>
            </a:r>
          </a:p>
          <a:p>
            <a:pPr marL="0" indent="0">
              <a:buNone/>
            </a:pPr>
            <a:endParaRPr lang="en-GB" dirty="0">
              <a:latin typeface="Comic Sans MS" panose="030F0702030302020204" pitchFamily="66" charset="0"/>
            </a:endParaRPr>
          </a:p>
          <a:p>
            <a:endParaRPr lang="en-GB" dirty="0"/>
          </a:p>
        </p:txBody>
      </p:sp>
      <p:sp>
        <p:nvSpPr>
          <p:cNvPr id="5" name="TextBox 4">
            <a:extLst>
              <a:ext uri="{FF2B5EF4-FFF2-40B4-BE49-F238E27FC236}">
                <a16:creationId xmlns:a16="http://schemas.microsoft.com/office/drawing/2014/main" id="{73123D83-3BB5-B822-9459-C32843621AB0}"/>
              </a:ext>
            </a:extLst>
          </p:cNvPr>
          <p:cNvSpPr txBox="1"/>
          <p:nvPr/>
        </p:nvSpPr>
        <p:spPr>
          <a:xfrm>
            <a:off x="4183654" y="3245511"/>
            <a:ext cx="6921347" cy="2123658"/>
          </a:xfrm>
          <a:prstGeom prst="rect">
            <a:avLst/>
          </a:prstGeom>
          <a:noFill/>
        </p:spPr>
        <p:txBody>
          <a:bodyPr wrap="square">
            <a:spAutoFit/>
          </a:bodyPr>
          <a:lstStyle/>
          <a:p>
            <a:r>
              <a:rPr lang="en-GB" dirty="0">
                <a:solidFill>
                  <a:srgbClr val="FF0000"/>
                </a:solidFill>
                <a:latin typeface="Comic Sans MS" panose="030F0702030302020204" pitchFamily="66" charset="0"/>
              </a:rPr>
              <a:t>Nawr </a:t>
            </a:r>
            <a:r>
              <a:rPr lang="en-GB" dirty="0" err="1">
                <a:solidFill>
                  <a:srgbClr val="FF0000"/>
                </a:solidFill>
                <a:latin typeface="Comic Sans MS" panose="030F0702030302020204" pitchFamily="66" charset="0"/>
              </a:rPr>
              <a:t>dangoswch</a:t>
            </a:r>
            <a:r>
              <a:rPr lang="en-GB" dirty="0">
                <a:solidFill>
                  <a:srgbClr val="FF0000"/>
                </a:solidFill>
                <a:latin typeface="Comic Sans MS" panose="030F0702030302020204" pitchFamily="66" charset="0"/>
              </a:rPr>
              <a:t> y </a:t>
            </a:r>
            <a:r>
              <a:rPr lang="en-GB" dirty="0" err="1">
                <a:solidFill>
                  <a:srgbClr val="FF0000"/>
                </a:solidFill>
                <a:latin typeface="Comic Sans MS" panose="030F0702030302020204" pitchFamily="66" charset="0"/>
              </a:rPr>
              <a:t>patrwm</a:t>
            </a:r>
            <a:r>
              <a:rPr lang="en-GB" dirty="0">
                <a:solidFill>
                  <a:srgbClr val="FF0000"/>
                </a:solidFill>
                <a:latin typeface="Comic Sans MS" panose="030F0702030302020204" pitchFamily="66" charset="0"/>
              </a:rPr>
              <a:t> </a:t>
            </a:r>
            <a:r>
              <a:rPr lang="en-GB" dirty="0" err="1">
                <a:solidFill>
                  <a:srgbClr val="FF0000"/>
                </a:solidFill>
                <a:latin typeface="Comic Sans MS" panose="030F0702030302020204" pitchFamily="66" charset="0"/>
              </a:rPr>
              <a:t>i'r</a:t>
            </a:r>
            <a:r>
              <a:rPr lang="en-GB" dirty="0">
                <a:solidFill>
                  <a:srgbClr val="FF0000"/>
                </a:solidFill>
                <a:latin typeface="Comic Sans MS" panose="030F0702030302020204" pitchFamily="66" charset="0"/>
              </a:rPr>
              <a:t> plant. </a:t>
            </a:r>
            <a:r>
              <a:rPr lang="en-GB" dirty="0" err="1">
                <a:solidFill>
                  <a:srgbClr val="FF0000"/>
                </a:solidFill>
                <a:latin typeface="Comic Sans MS" panose="030F0702030302020204" pitchFamily="66" charset="0"/>
              </a:rPr>
              <a:t>Mae'r</a:t>
            </a:r>
            <a:r>
              <a:rPr lang="en-GB" dirty="0">
                <a:solidFill>
                  <a:srgbClr val="FF0000"/>
                </a:solidFill>
                <a:latin typeface="Comic Sans MS" panose="030F0702030302020204" pitchFamily="66" charset="0"/>
              </a:rPr>
              <a:t> plant </a:t>
            </a:r>
            <a:r>
              <a:rPr lang="en-GB" dirty="0" err="1">
                <a:solidFill>
                  <a:srgbClr val="FF0000"/>
                </a:solidFill>
                <a:latin typeface="Comic Sans MS" panose="030F0702030302020204" pitchFamily="66" charset="0"/>
              </a:rPr>
              <a:t>yn</a:t>
            </a:r>
            <a:r>
              <a:rPr lang="en-GB" dirty="0">
                <a:solidFill>
                  <a:srgbClr val="FF0000"/>
                </a:solidFill>
                <a:latin typeface="Comic Sans MS" panose="030F0702030302020204" pitchFamily="66" charset="0"/>
              </a:rPr>
              <a:t> </a:t>
            </a:r>
            <a:r>
              <a:rPr lang="en-GB" dirty="0" err="1">
                <a:solidFill>
                  <a:srgbClr val="FF0000"/>
                </a:solidFill>
                <a:latin typeface="Comic Sans MS" panose="030F0702030302020204" pitchFamily="66" charset="0"/>
              </a:rPr>
              <a:t>ailadrodd</a:t>
            </a:r>
            <a:r>
              <a:rPr lang="en-GB" dirty="0">
                <a:solidFill>
                  <a:srgbClr val="FF0000"/>
                </a:solidFill>
                <a:latin typeface="Comic Sans MS" panose="030F0702030302020204" pitchFamily="66" charset="0"/>
              </a:rPr>
              <a:t> y </a:t>
            </a:r>
            <a:r>
              <a:rPr lang="en-GB" dirty="0" err="1">
                <a:solidFill>
                  <a:srgbClr val="FF0000"/>
                </a:solidFill>
                <a:latin typeface="Comic Sans MS" panose="030F0702030302020204" pitchFamily="66" charset="0"/>
              </a:rPr>
              <a:t>patrwm</a:t>
            </a:r>
            <a:r>
              <a:rPr lang="en-GB" dirty="0">
                <a:solidFill>
                  <a:srgbClr val="FF0000"/>
                </a:solidFill>
                <a:latin typeface="Comic Sans MS" panose="030F0702030302020204" pitchFamily="66" charset="0"/>
              </a:rPr>
              <a:t> ac </a:t>
            </a:r>
            <a:r>
              <a:rPr lang="en-GB" dirty="0" err="1">
                <a:solidFill>
                  <a:srgbClr val="FF0000"/>
                </a:solidFill>
                <a:latin typeface="Comic Sans MS" panose="030F0702030302020204" pitchFamily="66" charset="0"/>
              </a:rPr>
              <a:t>yn</a:t>
            </a:r>
            <a:r>
              <a:rPr lang="en-GB" dirty="0">
                <a:solidFill>
                  <a:srgbClr val="FF0000"/>
                </a:solidFill>
                <a:latin typeface="Comic Sans MS" panose="030F0702030302020204" pitchFamily="66" charset="0"/>
              </a:rPr>
              <a:t> </a:t>
            </a:r>
            <a:r>
              <a:rPr lang="en-GB" dirty="0" err="1">
                <a:solidFill>
                  <a:srgbClr val="FF0000"/>
                </a:solidFill>
                <a:latin typeface="Comic Sans MS" panose="030F0702030302020204" pitchFamily="66" charset="0"/>
              </a:rPr>
              <a:t>ymarfer</a:t>
            </a:r>
            <a:r>
              <a:rPr lang="en-GB" dirty="0">
                <a:solidFill>
                  <a:srgbClr val="FF0000"/>
                </a:solidFill>
                <a:latin typeface="Comic Sans MS" panose="030F0702030302020204" pitchFamily="66" charset="0"/>
              </a:rPr>
              <a:t> </a:t>
            </a:r>
            <a:r>
              <a:rPr lang="en-GB" dirty="0" err="1">
                <a:solidFill>
                  <a:srgbClr val="FF0000"/>
                </a:solidFill>
                <a:latin typeface="Comic Sans MS" panose="030F0702030302020204" pitchFamily="66" charset="0"/>
              </a:rPr>
              <a:t>pob</a:t>
            </a:r>
            <a:r>
              <a:rPr lang="en-GB" dirty="0">
                <a:solidFill>
                  <a:srgbClr val="FF0000"/>
                </a:solidFill>
                <a:latin typeface="Comic Sans MS" panose="030F0702030302020204" pitchFamily="66" charset="0"/>
              </a:rPr>
              <a:t> un </a:t>
            </a:r>
            <a:r>
              <a:rPr lang="en-GB" dirty="0" err="1">
                <a:solidFill>
                  <a:srgbClr val="FF0000"/>
                </a:solidFill>
                <a:latin typeface="Comic Sans MS" panose="030F0702030302020204" pitchFamily="66" charset="0"/>
              </a:rPr>
              <a:t>yn</a:t>
            </a:r>
            <a:r>
              <a:rPr lang="en-GB" dirty="0">
                <a:solidFill>
                  <a:srgbClr val="FF0000"/>
                </a:solidFill>
                <a:latin typeface="Comic Sans MS" panose="030F0702030302020204" pitchFamily="66" charset="0"/>
              </a:rPr>
              <a:t> y </a:t>
            </a:r>
            <a:r>
              <a:rPr lang="en-GB" dirty="0" err="1">
                <a:solidFill>
                  <a:srgbClr val="FF0000"/>
                </a:solidFill>
                <a:latin typeface="Comic Sans MS" panose="030F0702030302020204" pitchFamily="66" charset="0"/>
              </a:rPr>
              <a:t>patrwm</a:t>
            </a:r>
            <a:r>
              <a:rPr lang="en-GB" dirty="0">
                <a:solidFill>
                  <a:srgbClr val="FF0000"/>
                </a:solidFill>
                <a:latin typeface="Comic Sans MS" panose="030F0702030302020204" pitchFamily="66" charset="0"/>
              </a:rPr>
              <a:t> 5 </a:t>
            </a:r>
            <a:r>
              <a:rPr lang="en-GB" dirty="0" err="1">
                <a:solidFill>
                  <a:srgbClr val="FF0000"/>
                </a:solidFill>
                <a:latin typeface="Comic Sans MS" panose="030F0702030302020204" pitchFamily="66" charset="0"/>
              </a:rPr>
              <a:t>gwaith</a:t>
            </a:r>
            <a:r>
              <a:rPr lang="en-GB" dirty="0">
                <a:solidFill>
                  <a:srgbClr val="FF0000"/>
                </a:solidFill>
                <a:latin typeface="Comic Sans MS" panose="030F0702030302020204" pitchFamily="66" charset="0"/>
              </a:rPr>
              <a:t>. </a:t>
            </a:r>
            <a:r>
              <a:rPr lang="en-GB" dirty="0" err="1">
                <a:solidFill>
                  <a:srgbClr val="FF0000"/>
                </a:solidFill>
                <a:latin typeface="Comic Sans MS" panose="030F0702030302020204" pitchFamily="66" charset="0"/>
              </a:rPr>
              <a:t>Newid</a:t>
            </a:r>
            <a:r>
              <a:rPr lang="en-GB" dirty="0">
                <a:solidFill>
                  <a:srgbClr val="FF0000"/>
                </a:solidFill>
                <a:latin typeface="Comic Sans MS" panose="030F0702030302020204" pitchFamily="66" charset="0"/>
              </a:rPr>
              <a:t> 'es </a:t>
            </a:r>
            <a:r>
              <a:rPr lang="en-GB" dirty="0" err="1">
                <a:solidFill>
                  <a:srgbClr val="FF0000"/>
                </a:solidFill>
                <a:latin typeface="Comic Sans MS" panose="030F0702030302020204" pitchFamily="66" charset="0"/>
              </a:rPr>
              <a:t>i</a:t>
            </a:r>
            <a:r>
              <a:rPr lang="en-GB" dirty="0">
                <a:solidFill>
                  <a:srgbClr val="FF0000"/>
                </a:solidFill>
                <a:latin typeface="Comic Sans MS" panose="030F0702030302020204" pitchFamily="66" charset="0"/>
              </a:rPr>
              <a:t>' bob </a:t>
            </a:r>
            <a:r>
              <a:rPr lang="en-GB" dirty="0" err="1">
                <a:solidFill>
                  <a:srgbClr val="FF0000"/>
                </a:solidFill>
                <a:latin typeface="Comic Sans MS" panose="030F0702030302020204" pitchFamily="66" charset="0"/>
              </a:rPr>
              <a:t>tro</a:t>
            </a:r>
            <a:r>
              <a:rPr lang="en-GB" dirty="0">
                <a:solidFill>
                  <a:srgbClr val="FF0000"/>
                </a:solidFill>
                <a:latin typeface="Comic Sans MS" panose="030F0702030302020204" pitchFamily="66" charset="0"/>
              </a:rPr>
              <a:t>.</a:t>
            </a:r>
          </a:p>
          <a:p>
            <a:pPr marL="0" indent="0">
              <a:buNone/>
            </a:pPr>
            <a:endParaRPr lang="en-GB" dirty="0">
              <a:solidFill>
                <a:srgbClr val="FF0000"/>
              </a:solidFill>
              <a:latin typeface="Comic Sans MS" panose="030F0702030302020204" pitchFamily="66" charset="0"/>
            </a:endParaRPr>
          </a:p>
          <a:p>
            <a:pPr marL="0" indent="0">
              <a:buNone/>
            </a:pPr>
            <a:r>
              <a:rPr lang="en-GB" sz="6000" u="sng" dirty="0">
                <a:solidFill>
                  <a:srgbClr val="FF0000"/>
                </a:solidFill>
                <a:highlight>
                  <a:srgbClr val="FFFF00"/>
                </a:highlight>
                <a:latin typeface="Comic Sans MS" panose="030F0702030302020204" pitchFamily="66" charset="0"/>
              </a:rPr>
              <a:t>Est</a:t>
            </a:r>
            <a:r>
              <a:rPr lang="en-GB" sz="6000" dirty="0">
                <a:solidFill>
                  <a:srgbClr val="FF0000"/>
                </a:solidFill>
                <a:highlight>
                  <a:srgbClr val="FFFF00"/>
                </a:highlight>
                <a:latin typeface="Comic Sans MS" panose="030F0702030302020204" pitchFamily="66" charset="0"/>
              </a:rPr>
              <a:t> </a:t>
            </a:r>
            <a:r>
              <a:rPr lang="en-GB" sz="6000" u="sng" dirty="0" err="1">
                <a:solidFill>
                  <a:srgbClr val="FF0000"/>
                </a:solidFill>
                <a:highlight>
                  <a:srgbClr val="FFFF00"/>
                </a:highlight>
                <a:latin typeface="Comic Sans MS" panose="030F0702030302020204" pitchFamily="66" charset="0"/>
              </a:rPr>
              <a:t>ti</a:t>
            </a:r>
            <a:r>
              <a:rPr lang="en-GB" sz="6000" dirty="0">
                <a:solidFill>
                  <a:srgbClr val="FF0000"/>
                </a:solidFill>
                <a:latin typeface="Comic Sans MS" panose="030F0702030302020204" pitchFamily="66" charset="0"/>
              </a:rPr>
              <a:t> </a:t>
            </a:r>
            <a:r>
              <a:rPr lang="en-GB" sz="6000" dirty="0" err="1">
                <a:solidFill>
                  <a:srgbClr val="FF0000"/>
                </a:solidFill>
                <a:latin typeface="Comic Sans MS" panose="030F0702030302020204" pitchFamily="66" charset="0"/>
              </a:rPr>
              <a:t>i’r</a:t>
            </a:r>
            <a:r>
              <a:rPr lang="en-GB" sz="6000" dirty="0">
                <a:solidFill>
                  <a:srgbClr val="FF0000"/>
                </a:solidFill>
                <a:latin typeface="Comic Sans MS" panose="030F0702030302020204" pitchFamily="66" charset="0"/>
              </a:rPr>
              <a:t> </a:t>
            </a:r>
            <a:r>
              <a:rPr lang="en-GB" sz="6000" dirty="0" err="1">
                <a:solidFill>
                  <a:srgbClr val="FF0000"/>
                </a:solidFill>
                <a:latin typeface="Comic Sans MS" panose="030F0702030302020204" pitchFamily="66" charset="0"/>
              </a:rPr>
              <a:t>sw</a:t>
            </a:r>
            <a:r>
              <a:rPr lang="en-GB" sz="6000" dirty="0">
                <a:solidFill>
                  <a:srgbClr val="FF0000"/>
                </a:solidFill>
                <a:latin typeface="Comic Sans MS" panose="030F0702030302020204" pitchFamily="66" charset="0"/>
              </a:rPr>
              <a:t> </a:t>
            </a:r>
            <a:r>
              <a:rPr lang="en-GB" sz="6000" dirty="0" err="1">
                <a:solidFill>
                  <a:srgbClr val="FF0000"/>
                </a:solidFill>
                <a:latin typeface="Comic Sans MS" panose="030F0702030302020204" pitchFamily="66" charset="0"/>
              </a:rPr>
              <a:t>ddoe</a:t>
            </a:r>
            <a:r>
              <a:rPr lang="en-GB" sz="6000" dirty="0">
                <a:solidFill>
                  <a:srgbClr val="FF0000"/>
                </a:solidFill>
                <a:latin typeface="Comic Sans MS" panose="030F0702030302020204" pitchFamily="66" charset="0"/>
              </a:rPr>
              <a:t>.</a:t>
            </a:r>
          </a:p>
        </p:txBody>
      </p:sp>
      <p:cxnSp>
        <p:nvCxnSpPr>
          <p:cNvPr id="7" name="Straight Arrow Connector 6">
            <a:extLst>
              <a:ext uri="{FF2B5EF4-FFF2-40B4-BE49-F238E27FC236}">
                <a16:creationId xmlns:a16="http://schemas.microsoft.com/office/drawing/2014/main" id="{2E3AAFCC-E54B-B841-B88F-C6B52C5C9E83}"/>
              </a:ext>
            </a:extLst>
          </p:cNvPr>
          <p:cNvCxnSpPr>
            <a:cxnSpLocks/>
          </p:cNvCxnSpPr>
          <p:nvPr/>
        </p:nvCxnSpPr>
        <p:spPr>
          <a:xfrm>
            <a:off x="1707614" y="3778786"/>
            <a:ext cx="2324559" cy="1355074"/>
          </a:xfrm>
          <a:prstGeom prst="straightConnector1">
            <a:avLst/>
          </a:prstGeom>
          <a:ln w="57150">
            <a:solidFill>
              <a:srgbClr val="FF0000"/>
            </a:solidFill>
            <a:tailEnd type="triangle"/>
          </a:ln>
        </p:spPr>
        <p:style>
          <a:lnRef idx="2">
            <a:schemeClr val="accent1"/>
          </a:lnRef>
          <a:fillRef idx="0">
            <a:schemeClr val="accent1"/>
          </a:fillRef>
          <a:effectRef idx="1">
            <a:schemeClr val="accent1"/>
          </a:effectRef>
          <a:fontRef idx="minor">
            <a:schemeClr val="tx1"/>
          </a:fontRef>
        </p:style>
      </p:cxnSp>
      <p:sp>
        <p:nvSpPr>
          <p:cNvPr id="6" name="TextBox 5">
            <a:extLst>
              <a:ext uri="{FF2B5EF4-FFF2-40B4-BE49-F238E27FC236}">
                <a16:creationId xmlns:a16="http://schemas.microsoft.com/office/drawing/2014/main" id="{F9EBAFF1-76B2-DB88-46BF-F28908CBCCA1}"/>
              </a:ext>
            </a:extLst>
          </p:cNvPr>
          <p:cNvSpPr txBox="1"/>
          <p:nvPr/>
        </p:nvSpPr>
        <p:spPr>
          <a:xfrm>
            <a:off x="0" y="45522"/>
            <a:ext cx="969484" cy="369332"/>
          </a:xfrm>
          <a:prstGeom prst="rect">
            <a:avLst/>
          </a:prstGeom>
          <a:noFill/>
        </p:spPr>
        <p:txBody>
          <a:bodyPr wrap="square">
            <a:spAutoFit/>
          </a:bodyPr>
          <a:lstStyle/>
          <a:p>
            <a:pPr lvl="0"/>
            <a:r>
              <a:rPr lang="cy-GB" sz="1800" b="1" u="sng" kern="1200" noProof="0" dirty="0">
                <a:solidFill>
                  <a:srgbClr val="FFFFFF"/>
                </a:solidFill>
                <a:highlight>
                  <a:srgbClr val="0000FF"/>
                </a:highlight>
                <a:latin typeface="Dreaming Outloud Pro" pitchFamily="66"/>
                <a:cs typeface="Dreaming Outloud Pro" pitchFamily="66"/>
              </a:rPr>
              <a:t>WERS 1</a:t>
            </a:r>
          </a:p>
        </p:txBody>
      </p:sp>
    </p:spTree>
    <p:extLst>
      <p:ext uri="{BB962C8B-B14F-4D97-AF65-F5344CB8AC3E}">
        <p14:creationId xmlns:p14="http://schemas.microsoft.com/office/powerpoint/2010/main" val="26802101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79D21E-4AF8-C488-243A-0D0FA2C9584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6FA6B4F-6578-2475-08FD-C585D2105FE8}"/>
              </a:ext>
            </a:extLst>
          </p:cNvPr>
          <p:cNvSpPr>
            <a:spLocks noGrp="1"/>
          </p:cNvSpPr>
          <p:nvPr>
            <p:ph type="title"/>
          </p:nvPr>
        </p:nvSpPr>
        <p:spPr/>
        <p:txBody>
          <a:bodyPr>
            <a:normAutofit/>
          </a:bodyPr>
          <a:lstStyle/>
          <a:p>
            <a:r>
              <a:rPr lang="cy-GB" b="1" u="sng" dirty="0">
                <a:latin typeface="Dreaming Outloud Pro" pitchFamily="66"/>
                <a:cs typeface="Dreaming Outloud Pro" pitchFamily="66"/>
              </a:rPr>
              <a:t>Ieithoedd, Llythrennedd a Chyfathrebu (tasg wrando ac ysgrifennu)</a:t>
            </a:r>
            <a:endParaRPr lang="en-GB" dirty="0"/>
          </a:p>
        </p:txBody>
      </p:sp>
      <p:sp>
        <p:nvSpPr>
          <p:cNvPr id="3" name="Content Placeholder 2">
            <a:extLst>
              <a:ext uri="{FF2B5EF4-FFF2-40B4-BE49-F238E27FC236}">
                <a16:creationId xmlns:a16="http://schemas.microsoft.com/office/drawing/2014/main" id="{3CFF8B97-B313-CE8C-44D1-840E099FBD9F}"/>
              </a:ext>
            </a:extLst>
          </p:cNvPr>
          <p:cNvSpPr>
            <a:spLocks noGrp="1"/>
          </p:cNvSpPr>
          <p:nvPr>
            <p:ph idx="1"/>
          </p:nvPr>
        </p:nvSpPr>
        <p:spPr/>
        <p:txBody>
          <a:bodyPr>
            <a:normAutofit fontScale="70000" lnSpcReduction="20000"/>
          </a:bodyPr>
          <a:lstStyle/>
          <a:p>
            <a:pPr marL="0" indent="0">
              <a:buNone/>
            </a:pPr>
            <a:r>
              <a:rPr lang="en-GB" dirty="0" err="1">
                <a:latin typeface="Comic Sans MS" panose="030F0702030302020204" pitchFamily="66" charset="0"/>
              </a:rPr>
              <a:t>Gweithgaredd</a:t>
            </a:r>
            <a:r>
              <a:rPr lang="en-GB" dirty="0">
                <a:latin typeface="Comic Sans MS" panose="030F0702030302020204" pitchFamily="66" charset="0"/>
              </a:rPr>
              <a:t> 5 – </a:t>
            </a:r>
            <a:r>
              <a:rPr lang="en-GB" dirty="0" err="1">
                <a:latin typeface="Comic Sans MS" panose="030F0702030302020204" pitchFamily="66" charset="0"/>
              </a:rPr>
              <a:t>Cyflwynwch</a:t>
            </a:r>
            <a:r>
              <a:rPr lang="en-GB" dirty="0">
                <a:latin typeface="Comic Sans MS" panose="030F0702030302020204" pitchFamily="66" charset="0"/>
              </a:rPr>
              <a:t> y </a:t>
            </a:r>
            <a:r>
              <a:rPr lang="en-GB" dirty="0" err="1">
                <a:latin typeface="Comic Sans MS" panose="030F0702030302020204" pitchFamily="66" charset="0"/>
              </a:rPr>
              <a:t>cwestiwn</a:t>
            </a:r>
            <a:r>
              <a:rPr lang="en-GB" dirty="0">
                <a:latin typeface="Comic Sans MS" panose="030F0702030302020204" pitchFamily="66" charset="0"/>
              </a:rPr>
              <a:t> </a:t>
            </a:r>
            <a:r>
              <a:rPr lang="en-GB" dirty="0" err="1">
                <a:latin typeface="Comic Sans MS" panose="030F0702030302020204" pitchFamily="66" charset="0"/>
              </a:rPr>
              <a:t>a’r</a:t>
            </a:r>
            <a:r>
              <a:rPr lang="en-GB" dirty="0">
                <a:latin typeface="Comic Sans MS" panose="030F0702030302020204" pitchFamily="66" charset="0"/>
              </a:rPr>
              <a:t> </a:t>
            </a:r>
            <a:r>
              <a:rPr lang="en-GB" dirty="0" err="1">
                <a:latin typeface="Comic Sans MS" panose="030F0702030302020204" pitchFamily="66" charset="0"/>
              </a:rPr>
              <a:t>ateb</a:t>
            </a:r>
            <a:r>
              <a:rPr lang="en-GB" dirty="0">
                <a:latin typeface="Comic Sans MS" panose="030F0702030302020204" pitchFamily="66" charset="0"/>
              </a:rPr>
              <a:t>:</a:t>
            </a:r>
          </a:p>
          <a:p>
            <a:pPr marL="0" indent="0">
              <a:buNone/>
            </a:pPr>
            <a:r>
              <a:rPr lang="en-GB" dirty="0" err="1">
                <a:latin typeface="Comic Sans MS" panose="030F0702030302020204" pitchFamily="66" charset="0"/>
              </a:rPr>
              <a:t>Dywedwch</a:t>
            </a:r>
            <a:r>
              <a:rPr lang="en-GB" dirty="0">
                <a:latin typeface="Comic Sans MS" panose="030F0702030302020204" pitchFamily="66" charset="0"/>
              </a:rPr>
              <a:t> </a:t>
            </a:r>
            <a:r>
              <a:rPr lang="en-GB" dirty="0" err="1">
                <a:latin typeface="Comic Sans MS" panose="030F0702030302020204" pitchFamily="66" charset="0"/>
              </a:rPr>
              <a:t>wrth</a:t>
            </a:r>
            <a:r>
              <a:rPr lang="en-GB" dirty="0">
                <a:latin typeface="Comic Sans MS" panose="030F0702030302020204" pitchFamily="66" charset="0"/>
              </a:rPr>
              <a:t> y plant </a:t>
            </a:r>
            <a:r>
              <a:rPr lang="en-GB" dirty="0" err="1">
                <a:latin typeface="Comic Sans MS" panose="030F0702030302020204" pitchFamily="66" charset="0"/>
              </a:rPr>
              <a:t>ein</a:t>
            </a:r>
            <a:r>
              <a:rPr lang="en-GB" dirty="0">
                <a:latin typeface="Comic Sans MS" panose="030F0702030302020204" pitchFamily="66" charset="0"/>
              </a:rPr>
              <a:t> bod </a:t>
            </a:r>
            <a:r>
              <a:rPr lang="en-GB" dirty="0" err="1">
                <a:latin typeface="Comic Sans MS" panose="030F0702030302020204" pitchFamily="66" charset="0"/>
              </a:rPr>
              <a:t>ni</a:t>
            </a:r>
            <a:r>
              <a:rPr lang="en-GB" dirty="0">
                <a:latin typeface="Comic Sans MS" panose="030F0702030302020204" pitchFamily="66" charset="0"/>
              </a:rPr>
              <a:t> </a:t>
            </a:r>
            <a:r>
              <a:rPr lang="en-GB" dirty="0" err="1">
                <a:latin typeface="Comic Sans MS" panose="030F0702030302020204" pitchFamily="66" charset="0"/>
              </a:rPr>
              <a:t>wedi</a:t>
            </a:r>
            <a:r>
              <a:rPr lang="en-GB" dirty="0">
                <a:latin typeface="Comic Sans MS" panose="030F0702030302020204" pitchFamily="66" charset="0"/>
              </a:rPr>
              <a:t> </a:t>
            </a:r>
            <a:r>
              <a:rPr lang="en-GB" dirty="0" err="1">
                <a:latin typeface="Comic Sans MS" panose="030F0702030302020204" pitchFamily="66" charset="0"/>
              </a:rPr>
              <a:t>dysgu’r</a:t>
            </a:r>
            <a:r>
              <a:rPr lang="en-GB" dirty="0">
                <a:latin typeface="Comic Sans MS" panose="030F0702030302020204" pitchFamily="66" charset="0"/>
              </a:rPr>
              <a:t> </a:t>
            </a:r>
            <a:r>
              <a:rPr lang="en-GB" dirty="0" err="1">
                <a:latin typeface="Comic Sans MS" panose="030F0702030302020204" pitchFamily="66" charset="0"/>
              </a:rPr>
              <a:t>ateb</a:t>
            </a:r>
            <a:r>
              <a:rPr lang="en-GB" dirty="0">
                <a:latin typeface="Comic Sans MS" panose="030F0702030302020204" pitchFamily="66" charset="0"/>
              </a:rPr>
              <a:t> a </a:t>
            </a:r>
            <a:r>
              <a:rPr lang="en-GB" dirty="0" err="1">
                <a:latin typeface="Comic Sans MS" panose="030F0702030302020204" pitchFamily="66" charset="0"/>
              </a:rPr>
              <a:t>gofynnwch</a:t>
            </a:r>
            <a:r>
              <a:rPr lang="en-GB" dirty="0">
                <a:latin typeface="Comic Sans MS" panose="030F0702030302020204" pitchFamily="66" charset="0"/>
              </a:rPr>
              <a:t> </a:t>
            </a:r>
            <a:r>
              <a:rPr lang="en-GB" dirty="0" err="1">
                <a:latin typeface="Comic Sans MS" panose="030F0702030302020204" pitchFamily="66" charset="0"/>
              </a:rPr>
              <a:t>iddynt</a:t>
            </a:r>
            <a:r>
              <a:rPr lang="en-GB" dirty="0">
                <a:latin typeface="Comic Sans MS" panose="030F0702030302020204" pitchFamily="66" charset="0"/>
              </a:rPr>
              <a:t>, ‘Beth </a:t>
            </a:r>
            <a:r>
              <a:rPr lang="en-GB" dirty="0" err="1">
                <a:latin typeface="Comic Sans MS" panose="030F0702030302020204" pitchFamily="66" charset="0"/>
              </a:rPr>
              <a:t>yw’r</a:t>
            </a:r>
            <a:r>
              <a:rPr lang="en-GB" dirty="0">
                <a:latin typeface="Comic Sans MS" panose="030F0702030302020204" pitchFamily="66" charset="0"/>
              </a:rPr>
              <a:t> </a:t>
            </a:r>
            <a:r>
              <a:rPr lang="en-GB" dirty="0" err="1">
                <a:latin typeface="Comic Sans MS" panose="030F0702030302020204" pitchFamily="66" charset="0"/>
              </a:rPr>
              <a:t>cwestiwn</a:t>
            </a:r>
            <a:r>
              <a:rPr lang="en-GB" dirty="0">
                <a:latin typeface="Comic Sans MS" panose="030F0702030302020204" pitchFamily="66" charset="0"/>
              </a:rPr>
              <a:t>?’ Yna, </a:t>
            </a:r>
            <a:r>
              <a:rPr lang="en-GB" dirty="0" err="1">
                <a:latin typeface="Comic Sans MS" panose="030F0702030302020204" pitchFamily="66" charset="0"/>
              </a:rPr>
              <a:t>dangoswch</a:t>
            </a:r>
            <a:r>
              <a:rPr lang="en-GB" dirty="0">
                <a:latin typeface="Comic Sans MS" panose="030F0702030302020204" pitchFamily="66" charset="0"/>
              </a:rPr>
              <a:t> y </a:t>
            </a:r>
            <a:r>
              <a:rPr lang="en-GB" dirty="0" err="1">
                <a:latin typeface="Comic Sans MS" panose="030F0702030302020204" pitchFamily="66" charset="0"/>
              </a:rPr>
              <a:t>cwestiwn</a:t>
            </a:r>
            <a:r>
              <a:rPr lang="en-GB" dirty="0">
                <a:latin typeface="Comic Sans MS" panose="030F0702030302020204" pitchFamily="66" charset="0"/>
              </a:rPr>
              <a:t> </a:t>
            </a:r>
            <a:r>
              <a:rPr lang="en-GB" dirty="0" err="1">
                <a:latin typeface="Comic Sans MS" panose="030F0702030302020204" pitchFamily="66" charset="0"/>
              </a:rPr>
              <a:t>a’r</a:t>
            </a:r>
            <a:r>
              <a:rPr lang="en-GB" dirty="0">
                <a:latin typeface="Comic Sans MS" panose="030F0702030302020204" pitchFamily="66" charset="0"/>
              </a:rPr>
              <a:t> </a:t>
            </a:r>
            <a:r>
              <a:rPr lang="en-GB" dirty="0" err="1">
                <a:latin typeface="Comic Sans MS" panose="030F0702030302020204" pitchFamily="66" charset="0"/>
              </a:rPr>
              <a:t>ateb</a:t>
            </a:r>
            <a:r>
              <a:rPr lang="en-GB" dirty="0">
                <a:latin typeface="Comic Sans MS" panose="030F0702030302020204" pitchFamily="66" charset="0"/>
              </a:rPr>
              <a:t> </a:t>
            </a:r>
            <a:r>
              <a:rPr lang="en-GB" dirty="0" err="1">
                <a:latin typeface="Comic Sans MS" panose="030F0702030302020204" pitchFamily="66" charset="0"/>
              </a:rPr>
              <a:t>gyda’i</a:t>
            </a:r>
            <a:r>
              <a:rPr lang="en-GB" dirty="0">
                <a:latin typeface="Comic Sans MS" panose="030F0702030302020204" pitchFamily="66" charset="0"/>
              </a:rPr>
              <a:t> </a:t>
            </a:r>
            <a:r>
              <a:rPr lang="en-GB" dirty="0" err="1">
                <a:latin typeface="Comic Sans MS" panose="030F0702030302020204" pitchFamily="66" charset="0"/>
              </a:rPr>
              <a:t>gilydd</a:t>
            </a:r>
            <a:r>
              <a:rPr lang="en-GB" dirty="0">
                <a:latin typeface="Comic Sans MS" panose="030F0702030302020204" pitchFamily="66" charset="0"/>
              </a:rPr>
              <a:t> a </a:t>
            </a:r>
            <a:r>
              <a:rPr lang="en-GB" dirty="0" err="1">
                <a:latin typeface="Comic Sans MS" panose="030F0702030302020204" pitchFamily="66" charset="0"/>
              </a:rPr>
              <a:t>dywedwch</a:t>
            </a:r>
            <a:r>
              <a:rPr lang="en-GB" dirty="0">
                <a:latin typeface="Comic Sans MS" panose="030F0702030302020204" pitchFamily="66" charset="0"/>
              </a:rPr>
              <a:t> </a:t>
            </a:r>
            <a:r>
              <a:rPr lang="en-GB" dirty="0" err="1">
                <a:latin typeface="Comic Sans MS" panose="030F0702030302020204" pitchFamily="66" charset="0"/>
              </a:rPr>
              <a:t>wrth</a:t>
            </a:r>
            <a:r>
              <a:rPr lang="en-GB" dirty="0">
                <a:latin typeface="Comic Sans MS" panose="030F0702030302020204" pitchFamily="66" charset="0"/>
              </a:rPr>
              <a:t> y plant ‘</a:t>
            </a:r>
            <a:r>
              <a:rPr lang="en-GB" dirty="0" err="1">
                <a:latin typeface="Comic Sans MS" panose="030F0702030302020204" pitchFamily="66" charset="0"/>
              </a:rPr>
              <a:t>ailadroddwch</a:t>
            </a:r>
            <a:r>
              <a:rPr lang="en-GB" dirty="0">
                <a:latin typeface="Comic Sans MS" panose="030F0702030302020204" pitchFamily="66" charset="0"/>
              </a:rPr>
              <a:t> </a:t>
            </a:r>
            <a:r>
              <a:rPr lang="en-GB" dirty="0" err="1">
                <a:latin typeface="Comic Sans MS" panose="030F0702030302020204" pitchFamily="66" charset="0"/>
              </a:rPr>
              <a:t>ar</a:t>
            </a:r>
            <a:r>
              <a:rPr lang="en-GB" dirty="0">
                <a:latin typeface="Comic Sans MS" panose="030F0702030302020204" pitchFamily="66" charset="0"/>
              </a:rPr>
              <a:t> </a:t>
            </a:r>
            <a:r>
              <a:rPr lang="en-GB" dirty="0" err="1">
                <a:latin typeface="Comic Sans MS" panose="030F0702030302020204" pitchFamily="66" charset="0"/>
              </a:rPr>
              <a:t>ôl</a:t>
            </a:r>
            <a:r>
              <a:rPr lang="en-GB" dirty="0">
                <a:latin typeface="Comic Sans MS" panose="030F0702030302020204" pitchFamily="66" charset="0"/>
              </a:rPr>
              <a:t> fi’ </a:t>
            </a:r>
            <a:r>
              <a:rPr lang="en-GB" dirty="0" err="1">
                <a:latin typeface="Comic Sans MS" panose="030F0702030302020204" pitchFamily="66" charset="0"/>
              </a:rPr>
              <a:t>wrth</a:t>
            </a:r>
            <a:r>
              <a:rPr lang="en-GB" dirty="0">
                <a:latin typeface="Comic Sans MS" panose="030F0702030302020204" pitchFamily="66" charset="0"/>
              </a:rPr>
              <a:t> </a:t>
            </a:r>
            <a:r>
              <a:rPr lang="en-GB" dirty="0" err="1">
                <a:latin typeface="Comic Sans MS" panose="030F0702030302020204" pitchFamily="66" charset="0"/>
              </a:rPr>
              <a:t>i</a:t>
            </a:r>
            <a:r>
              <a:rPr lang="en-GB" dirty="0">
                <a:latin typeface="Comic Sans MS" panose="030F0702030302020204" pitchFamily="66" charset="0"/>
              </a:rPr>
              <a:t> chi </a:t>
            </a:r>
            <a:r>
              <a:rPr lang="en-GB" dirty="0" err="1">
                <a:latin typeface="Comic Sans MS" panose="030F0702030302020204" pitchFamily="66" charset="0"/>
              </a:rPr>
              <a:t>fodelu</a:t>
            </a:r>
            <a:r>
              <a:rPr lang="en-GB" dirty="0">
                <a:latin typeface="Comic Sans MS" panose="030F0702030302020204" pitchFamily="66" charset="0"/>
              </a:rPr>
              <a:t> </a:t>
            </a:r>
            <a:r>
              <a:rPr lang="en-GB" dirty="0" err="1">
                <a:latin typeface="Comic Sans MS" panose="030F0702030302020204" pitchFamily="66" charset="0"/>
              </a:rPr>
              <a:t>newid</a:t>
            </a:r>
            <a:r>
              <a:rPr lang="en-GB" dirty="0">
                <a:latin typeface="Comic Sans MS" panose="030F0702030302020204" pitchFamily="66" charset="0"/>
              </a:rPr>
              <a:t> yr ‘es </a:t>
            </a:r>
            <a:r>
              <a:rPr lang="en-GB" dirty="0" err="1">
                <a:latin typeface="Comic Sans MS" panose="030F0702030302020204" pitchFamily="66" charset="0"/>
              </a:rPr>
              <a:t>i</a:t>
            </a:r>
            <a:r>
              <a:rPr lang="en-GB" dirty="0">
                <a:latin typeface="Comic Sans MS" panose="030F0702030302020204" pitchFamily="66" charset="0"/>
              </a:rPr>
              <a:t>’ </a:t>
            </a:r>
            <a:r>
              <a:rPr lang="en-GB" dirty="0" err="1">
                <a:latin typeface="Comic Sans MS" panose="030F0702030302020204" pitchFamily="66" charset="0"/>
              </a:rPr>
              <a:t>yn</a:t>
            </a:r>
            <a:r>
              <a:rPr lang="en-GB" dirty="0">
                <a:latin typeface="Comic Sans MS" panose="030F0702030302020204" pitchFamily="66" charset="0"/>
              </a:rPr>
              <a:t> y </a:t>
            </a:r>
            <a:r>
              <a:rPr lang="en-GB" dirty="0" err="1">
                <a:latin typeface="Comic Sans MS" panose="030F0702030302020204" pitchFamily="66" charset="0"/>
              </a:rPr>
              <a:t>cwestiwn</a:t>
            </a:r>
            <a:r>
              <a:rPr lang="en-GB" dirty="0">
                <a:latin typeface="Comic Sans MS" panose="030F0702030302020204" pitchFamily="66" charset="0"/>
              </a:rPr>
              <a:t> </a:t>
            </a:r>
            <a:r>
              <a:rPr lang="en-GB" dirty="0" err="1">
                <a:latin typeface="Comic Sans MS" panose="030F0702030302020204" pitchFamily="66" charset="0"/>
              </a:rPr>
              <a:t>pob</a:t>
            </a:r>
            <a:r>
              <a:rPr lang="en-GB" dirty="0">
                <a:latin typeface="Comic Sans MS" panose="030F0702030302020204" pitchFamily="66" charset="0"/>
              </a:rPr>
              <a:t> </a:t>
            </a:r>
            <a:r>
              <a:rPr lang="en-GB" dirty="0" err="1">
                <a:latin typeface="Comic Sans MS" panose="030F0702030302020204" pitchFamily="66" charset="0"/>
              </a:rPr>
              <a:t>tro</a:t>
            </a:r>
            <a:r>
              <a:rPr lang="en-GB" dirty="0">
                <a:latin typeface="Comic Sans MS" panose="030F0702030302020204" pitchFamily="66" charset="0"/>
              </a:rPr>
              <a:t>.</a:t>
            </a:r>
          </a:p>
          <a:p>
            <a:pPr marL="0" indent="0">
              <a:buNone/>
            </a:pPr>
            <a:r>
              <a:rPr lang="en-GB" dirty="0">
                <a:latin typeface="Comic Sans MS" panose="030F0702030302020204" pitchFamily="66" charset="0"/>
              </a:rPr>
              <a:t>Es </a:t>
            </a:r>
            <a:r>
              <a:rPr lang="en-GB" dirty="0" err="1">
                <a:latin typeface="Comic Sans MS" panose="030F0702030302020204" pitchFamily="66" charset="0"/>
              </a:rPr>
              <a:t>i</a:t>
            </a:r>
            <a:endParaRPr lang="en-GB" dirty="0">
              <a:latin typeface="Comic Sans MS" panose="030F0702030302020204" pitchFamily="66" charset="0"/>
            </a:endParaRPr>
          </a:p>
          <a:p>
            <a:pPr marL="0" indent="0">
              <a:buNone/>
            </a:pPr>
            <a:r>
              <a:rPr lang="en-GB" dirty="0">
                <a:latin typeface="Comic Sans MS" panose="030F0702030302020204" pitchFamily="66" charset="0"/>
              </a:rPr>
              <a:t>Est </a:t>
            </a:r>
            <a:r>
              <a:rPr lang="en-GB" dirty="0" err="1">
                <a:latin typeface="Comic Sans MS" panose="030F0702030302020204" pitchFamily="66" charset="0"/>
              </a:rPr>
              <a:t>ti</a:t>
            </a:r>
            <a:endParaRPr lang="en-GB" dirty="0">
              <a:latin typeface="Comic Sans MS" panose="030F0702030302020204" pitchFamily="66" charset="0"/>
            </a:endParaRPr>
          </a:p>
          <a:p>
            <a:pPr marL="0" indent="0">
              <a:buNone/>
            </a:pPr>
            <a:r>
              <a:rPr lang="en-GB" dirty="0" err="1">
                <a:latin typeface="Comic Sans MS" panose="030F0702030302020204" pitchFamily="66" charset="0"/>
              </a:rPr>
              <a:t>Aeth</a:t>
            </a:r>
            <a:r>
              <a:rPr lang="en-GB" dirty="0">
                <a:latin typeface="Comic Sans MS" panose="030F0702030302020204" pitchFamily="66" charset="0"/>
              </a:rPr>
              <a:t> e</a:t>
            </a:r>
          </a:p>
          <a:p>
            <a:pPr marL="0" indent="0">
              <a:buNone/>
            </a:pPr>
            <a:r>
              <a:rPr lang="en-GB" dirty="0" err="1">
                <a:latin typeface="Comic Sans MS" panose="030F0702030302020204" pitchFamily="66" charset="0"/>
              </a:rPr>
              <a:t>Aeth</a:t>
            </a:r>
            <a:r>
              <a:rPr lang="en-GB" dirty="0">
                <a:latin typeface="Comic Sans MS" panose="030F0702030302020204" pitchFamily="66" charset="0"/>
              </a:rPr>
              <a:t> hi</a:t>
            </a:r>
          </a:p>
          <a:p>
            <a:pPr marL="0" indent="0">
              <a:buNone/>
            </a:pPr>
            <a:r>
              <a:rPr lang="en-GB" dirty="0" err="1">
                <a:latin typeface="Comic Sans MS" panose="030F0702030302020204" pitchFamily="66" charset="0"/>
              </a:rPr>
              <a:t>Aeth</a:t>
            </a:r>
            <a:r>
              <a:rPr lang="en-GB" dirty="0">
                <a:latin typeface="Comic Sans MS" panose="030F0702030302020204" pitchFamily="66" charset="0"/>
              </a:rPr>
              <a:t> Tom</a:t>
            </a:r>
          </a:p>
          <a:p>
            <a:pPr marL="0" indent="0">
              <a:buNone/>
            </a:pPr>
            <a:r>
              <a:rPr lang="en-GB" dirty="0">
                <a:latin typeface="Comic Sans MS" panose="030F0702030302020204" pitchFamily="66" charset="0"/>
              </a:rPr>
              <a:t>Aethon </a:t>
            </a:r>
            <a:r>
              <a:rPr lang="en-GB" dirty="0" err="1">
                <a:latin typeface="Comic Sans MS" panose="030F0702030302020204" pitchFamily="66" charset="0"/>
              </a:rPr>
              <a:t>ni</a:t>
            </a:r>
            <a:endParaRPr lang="en-GB" dirty="0">
              <a:latin typeface="Comic Sans MS" panose="030F0702030302020204" pitchFamily="66" charset="0"/>
            </a:endParaRPr>
          </a:p>
          <a:p>
            <a:pPr marL="0" indent="0">
              <a:buNone/>
            </a:pPr>
            <a:r>
              <a:rPr lang="en-GB" dirty="0" err="1">
                <a:latin typeface="Comic Sans MS" panose="030F0702030302020204" pitchFamily="66" charset="0"/>
              </a:rPr>
              <a:t>Aethoch</a:t>
            </a:r>
            <a:r>
              <a:rPr lang="en-GB" dirty="0">
                <a:latin typeface="Comic Sans MS" panose="030F0702030302020204" pitchFamily="66" charset="0"/>
              </a:rPr>
              <a:t> chi</a:t>
            </a:r>
          </a:p>
          <a:p>
            <a:pPr marL="0" indent="0">
              <a:buNone/>
            </a:pPr>
            <a:r>
              <a:rPr lang="en-GB" dirty="0">
                <a:latin typeface="Comic Sans MS" panose="030F0702030302020204" pitchFamily="66" charset="0"/>
              </a:rPr>
              <a:t>Aethon </a:t>
            </a:r>
            <a:r>
              <a:rPr lang="en-GB" dirty="0" err="1">
                <a:latin typeface="Comic Sans MS" panose="030F0702030302020204" pitchFamily="66" charset="0"/>
              </a:rPr>
              <a:t>nhw</a:t>
            </a:r>
            <a:endParaRPr lang="en-GB" dirty="0">
              <a:latin typeface="Comic Sans MS" panose="030F0702030302020204" pitchFamily="66" charset="0"/>
            </a:endParaRPr>
          </a:p>
          <a:p>
            <a:pPr marL="0" indent="0">
              <a:buNone/>
            </a:pPr>
            <a:r>
              <a:rPr lang="en-GB" dirty="0" err="1">
                <a:latin typeface="Comic Sans MS" panose="030F0702030302020204" pitchFamily="66" charset="0"/>
              </a:rPr>
              <a:t>Aeth</a:t>
            </a:r>
            <a:r>
              <a:rPr lang="en-GB" dirty="0">
                <a:latin typeface="Comic Sans MS" panose="030F0702030302020204" pitchFamily="66" charset="0"/>
              </a:rPr>
              <a:t> y plant</a:t>
            </a:r>
          </a:p>
          <a:p>
            <a:pPr marL="0" indent="0">
              <a:buNone/>
            </a:pPr>
            <a:endParaRPr lang="en-GB" dirty="0">
              <a:latin typeface="Comic Sans MS" panose="030F0702030302020204" pitchFamily="66" charset="0"/>
            </a:endParaRPr>
          </a:p>
          <a:p>
            <a:endParaRPr lang="en-GB" dirty="0"/>
          </a:p>
        </p:txBody>
      </p:sp>
      <p:sp>
        <p:nvSpPr>
          <p:cNvPr id="5" name="TextBox 4">
            <a:extLst>
              <a:ext uri="{FF2B5EF4-FFF2-40B4-BE49-F238E27FC236}">
                <a16:creationId xmlns:a16="http://schemas.microsoft.com/office/drawing/2014/main" id="{7D351C25-A46A-5DEA-DC4A-0E1E4DE71398}"/>
              </a:ext>
            </a:extLst>
          </p:cNvPr>
          <p:cNvSpPr txBox="1"/>
          <p:nvPr/>
        </p:nvSpPr>
        <p:spPr>
          <a:xfrm>
            <a:off x="3996368" y="3267545"/>
            <a:ext cx="6097836" cy="249299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6000" b="0" i="0" strike="noStrike" kern="1200" cap="none" spc="0" normalizeH="0" baseline="0" noProof="0" dirty="0">
                <a:ln>
                  <a:noFill/>
                </a:ln>
                <a:solidFill>
                  <a:srgbClr val="00B050"/>
                </a:solidFill>
                <a:effectLst/>
                <a:uLnTx/>
                <a:uFillTx/>
                <a:latin typeface="Comic Sans MS" panose="030F0702030302020204" pitchFamily="66" charset="0"/>
                <a:ea typeface="+mn-ea"/>
                <a:cs typeface="+mn-cs"/>
              </a:rPr>
              <a:t>Ble </a:t>
            </a:r>
            <a:r>
              <a:rPr kumimoji="0" lang="en-GB" sz="6000" b="0" i="0" u="sng" strike="noStrike" kern="1200" cap="none" spc="0" normalizeH="0" baseline="0" noProof="0" dirty="0">
                <a:ln>
                  <a:noFill/>
                </a:ln>
                <a:solidFill>
                  <a:srgbClr val="00B050"/>
                </a:solidFill>
                <a:effectLst/>
                <a:uLnTx/>
                <a:uFillTx/>
                <a:latin typeface="Comic Sans MS" panose="030F0702030302020204" pitchFamily="66" charset="0"/>
                <a:ea typeface="+mn-ea"/>
                <a:cs typeface="+mn-cs"/>
              </a:rPr>
              <a:t>est</a:t>
            </a:r>
            <a:r>
              <a:rPr kumimoji="0" lang="en-GB" sz="6000" b="0" i="0" u="none" strike="noStrike" kern="1200" cap="none" spc="0" normalizeH="0" baseline="0" noProof="0" dirty="0">
                <a:ln>
                  <a:noFill/>
                </a:ln>
                <a:solidFill>
                  <a:srgbClr val="00B050"/>
                </a:solidFill>
                <a:effectLst/>
                <a:uLnTx/>
                <a:uFillTx/>
                <a:latin typeface="Comic Sans MS" panose="030F0702030302020204" pitchFamily="66" charset="0"/>
                <a:ea typeface="+mn-ea"/>
                <a:cs typeface="+mn-cs"/>
              </a:rPr>
              <a:t> </a:t>
            </a:r>
            <a:r>
              <a:rPr kumimoji="0" lang="en-GB" sz="6000" b="0" i="0" u="sng" strike="noStrike" kern="1200" cap="none" spc="0" normalizeH="0" baseline="0" noProof="0" dirty="0" err="1">
                <a:ln>
                  <a:noFill/>
                </a:ln>
                <a:solidFill>
                  <a:srgbClr val="00B050"/>
                </a:solidFill>
                <a:effectLst/>
                <a:uLnTx/>
                <a:uFillTx/>
                <a:latin typeface="Comic Sans MS" panose="030F0702030302020204" pitchFamily="66" charset="0"/>
                <a:ea typeface="+mn-ea"/>
                <a:cs typeface="+mn-cs"/>
              </a:rPr>
              <a:t>ti</a:t>
            </a:r>
            <a:r>
              <a:rPr kumimoji="0" lang="en-GB" sz="6000" b="0" i="0" u="none" strike="noStrike" kern="1200" cap="none" spc="0" normalizeH="0" baseline="0" noProof="0" dirty="0">
                <a:ln>
                  <a:noFill/>
                </a:ln>
                <a:solidFill>
                  <a:srgbClr val="00B050"/>
                </a:solidFill>
                <a:effectLst/>
                <a:uLnTx/>
                <a:uFillTx/>
                <a:latin typeface="Comic Sans MS" panose="030F0702030302020204" pitchFamily="66" charset="0"/>
                <a:ea typeface="+mn-ea"/>
                <a:cs typeface="+mn-cs"/>
              </a:rPr>
              <a:t> </a:t>
            </a:r>
            <a:r>
              <a:rPr kumimoji="0" lang="en-GB" sz="6000" b="0" i="0" u="none" strike="noStrike" kern="1200" cap="none" spc="0" normalizeH="0" baseline="0" noProof="0" dirty="0" err="1">
                <a:ln>
                  <a:noFill/>
                </a:ln>
                <a:solidFill>
                  <a:srgbClr val="00B050"/>
                </a:solidFill>
                <a:effectLst/>
                <a:uLnTx/>
                <a:uFillTx/>
                <a:latin typeface="Comic Sans MS" panose="030F0702030302020204" pitchFamily="66" charset="0"/>
                <a:ea typeface="+mn-ea"/>
                <a:cs typeface="+mn-cs"/>
              </a:rPr>
              <a:t>ddoe</a:t>
            </a:r>
            <a:r>
              <a:rPr lang="en-GB" sz="6000" dirty="0">
                <a:solidFill>
                  <a:srgbClr val="00B050"/>
                </a:solidFill>
                <a:latin typeface="Comic Sans MS" panose="030F0702030302020204" pitchFamily="66" charset="0"/>
              </a:rPr>
              <a:t>?</a:t>
            </a:r>
            <a:endParaRPr kumimoji="0" lang="en-GB" sz="6000" b="0" i="0" u="none" strike="noStrike" kern="1200" cap="none" spc="0" normalizeH="0" baseline="0" noProof="0" dirty="0">
              <a:ln>
                <a:noFill/>
              </a:ln>
              <a:solidFill>
                <a:srgbClr val="00B050"/>
              </a:solidFill>
              <a:effectLst/>
              <a:uLnTx/>
              <a:uFillTx/>
              <a:latin typeface="Comic Sans MS" panose="030F0702030302020204" pitchFamily="66" charset="0"/>
              <a:ea typeface="+mn-ea"/>
              <a:cs typeface="+mn-cs"/>
            </a:endParaRPr>
          </a:p>
          <a:p>
            <a:pPr marL="0" indent="0">
              <a:buNone/>
            </a:pPr>
            <a:endParaRPr lang="en-GB" dirty="0">
              <a:solidFill>
                <a:srgbClr val="FF0000"/>
              </a:solidFill>
              <a:latin typeface="Comic Sans MS" panose="030F0702030302020204" pitchFamily="66" charset="0"/>
            </a:endParaRPr>
          </a:p>
          <a:p>
            <a:pPr marL="0" indent="0">
              <a:buNone/>
            </a:pPr>
            <a:endParaRPr lang="en-GB" dirty="0">
              <a:solidFill>
                <a:srgbClr val="FF0000"/>
              </a:solidFill>
              <a:latin typeface="Comic Sans MS" panose="030F0702030302020204" pitchFamily="66" charset="0"/>
            </a:endParaRPr>
          </a:p>
          <a:p>
            <a:pPr marL="0" indent="0">
              <a:buNone/>
            </a:pPr>
            <a:r>
              <a:rPr lang="en-GB" sz="6000" u="sng" dirty="0">
                <a:solidFill>
                  <a:srgbClr val="FF0000"/>
                </a:solidFill>
                <a:latin typeface="Comic Sans MS" panose="030F0702030302020204" pitchFamily="66" charset="0"/>
              </a:rPr>
              <a:t>Es</a:t>
            </a:r>
            <a:r>
              <a:rPr lang="en-GB" sz="6000" dirty="0">
                <a:solidFill>
                  <a:srgbClr val="FF0000"/>
                </a:solidFill>
                <a:latin typeface="Comic Sans MS" panose="030F0702030302020204" pitchFamily="66" charset="0"/>
              </a:rPr>
              <a:t> </a:t>
            </a:r>
            <a:r>
              <a:rPr lang="en-GB" sz="6000" u="sng" dirty="0" err="1">
                <a:solidFill>
                  <a:srgbClr val="FF0000"/>
                </a:solidFill>
                <a:latin typeface="Comic Sans MS" panose="030F0702030302020204" pitchFamily="66" charset="0"/>
              </a:rPr>
              <a:t>i</a:t>
            </a:r>
            <a:r>
              <a:rPr lang="en-GB" sz="6000" dirty="0">
                <a:solidFill>
                  <a:srgbClr val="FF0000"/>
                </a:solidFill>
                <a:latin typeface="Comic Sans MS" panose="030F0702030302020204" pitchFamily="66" charset="0"/>
              </a:rPr>
              <a:t> </a:t>
            </a:r>
            <a:r>
              <a:rPr lang="en-GB" sz="6000" dirty="0" err="1">
                <a:solidFill>
                  <a:srgbClr val="FF0000"/>
                </a:solidFill>
                <a:latin typeface="Comic Sans MS" panose="030F0702030302020204" pitchFamily="66" charset="0"/>
              </a:rPr>
              <a:t>i’r</a:t>
            </a:r>
            <a:r>
              <a:rPr lang="en-GB" sz="6000" dirty="0">
                <a:solidFill>
                  <a:srgbClr val="FF0000"/>
                </a:solidFill>
                <a:latin typeface="Comic Sans MS" panose="030F0702030302020204" pitchFamily="66" charset="0"/>
              </a:rPr>
              <a:t> </a:t>
            </a:r>
            <a:r>
              <a:rPr lang="en-GB" sz="6000" dirty="0" err="1">
                <a:solidFill>
                  <a:srgbClr val="FF0000"/>
                </a:solidFill>
                <a:latin typeface="Comic Sans MS" panose="030F0702030302020204" pitchFamily="66" charset="0"/>
              </a:rPr>
              <a:t>sw</a:t>
            </a:r>
            <a:r>
              <a:rPr lang="en-GB" sz="6000" dirty="0">
                <a:solidFill>
                  <a:srgbClr val="FF0000"/>
                </a:solidFill>
                <a:latin typeface="Comic Sans MS" panose="030F0702030302020204" pitchFamily="66" charset="0"/>
              </a:rPr>
              <a:t> </a:t>
            </a:r>
            <a:r>
              <a:rPr lang="en-GB" sz="6000" dirty="0" err="1">
                <a:solidFill>
                  <a:srgbClr val="FF0000"/>
                </a:solidFill>
                <a:latin typeface="Comic Sans MS" panose="030F0702030302020204" pitchFamily="66" charset="0"/>
              </a:rPr>
              <a:t>ddoe</a:t>
            </a:r>
            <a:r>
              <a:rPr lang="en-GB" sz="6000" dirty="0">
                <a:solidFill>
                  <a:srgbClr val="FF0000"/>
                </a:solidFill>
                <a:latin typeface="Comic Sans MS" panose="030F0702030302020204" pitchFamily="66" charset="0"/>
              </a:rPr>
              <a:t>.</a:t>
            </a:r>
          </a:p>
        </p:txBody>
      </p:sp>
      <p:sp>
        <p:nvSpPr>
          <p:cNvPr id="4" name="TextBox 3">
            <a:extLst>
              <a:ext uri="{FF2B5EF4-FFF2-40B4-BE49-F238E27FC236}">
                <a16:creationId xmlns:a16="http://schemas.microsoft.com/office/drawing/2014/main" id="{7E7637A6-7286-F7E0-1926-5D7A9E1FDE69}"/>
              </a:ext>
            </a:extLst>
          </p:cNvPr>
          <p:cNvSpPr txBox="1"/>
          <p:nvPr/>
        </p:nvSpPr>
        <p:spPr>
          <a:xfrm>
            <a:off x="0" y="45522"/>
            <a:ext cx="969484" cy="369332"/>
          </a:xfrm>
          <a:prstGeom prst="rect">
            <a:avLst/>
          </a:prstGeom>
          <a:noFill/>
        </p:spPr>
        <p:txBody>
          <a:bodyPr wrap="square">
            <a:spAutoFit/>
          </a:bodyPr>
          <a:lstStyle/>
          <a:p>
            <a:pPr lvl="0"/>
            <a:r>
              <a:rPr lang="cy-GB" sz="1800" b="1" u="sng" kern="1200" noProof="0" dirty="0">
                <a:solidFill>
                  <a:srgbClr val="FFFFFF"/>
                </a:solidFill>
                <a:highlight>
                  <a:srgbClr val="0000FF"/>
                </a:highlight>
                <a:latin typeface="Dreaming Outloud Pro" pitchFamily="66"/>
                <a:cs typeface="Dreaming Outloud Pro" pitchFamily="66"/>
              </a:rPr>
              <a:t>WERS 1</a:t>
            </a:r>
          </a:p>
        </p:txBody>
      </p:sp>
    </p:spTree>
    <p:extLst>
      <p:ext uri="{BB962C8B-B14F-4D97-AF65-F5344CB8AC3E}">
        <p14:creationId xmlns:p14="http://schemas.microsoft.com/office/powerpoint/2010/main" val="13739075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843E78-377A-7074-B9B2-4A307B8A00D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9A940DB-931D-8922-0F4C-7AC5EA98D378}"/>
              </a:ext>
            </a:extLst>
          </p:cNvPr>
          <p:cNvSpPr>
            <a:spLocks noGrp="1"/>
          </p:cNvSpPr>
          <p:nvPr>
            <p:ph type="title"/>
          </p:nvPr>
        </p:nvSpPr>
        <p:spPr/>
        <p:txBody>
          <a:bodyPr>
            <a:normAutofit/>
          </a:bodyPr>
          <a:lstStyle/>
          <a:p>
            <a:r>
              <a:rPr lang="cy-GB" b="1" u="sng" dirty="0">
                <a:latin typeface="Dreaming Outloud Pro" pitchFamily="66"/>
                <a:cs typeface="Dreaming Outloud Pro" pitchFamily="66"/>
              </a:rPr>
              <a:t>Ieithoedd, Llythrennedd a Chyfathrebu (tasg wrando ac ysgrifennu)</a:t>
            </a:r>
            <a:endParaRPr lang="en-GB" dirty="0"/>
          </a:p>
        </p:txBody>
      </p:sp>
      <p:sp>
        <p:nvSpPr>
          <p:cNvPr id="3" name="Content Placeholder 2">
            <a:extLst>
              <a:ext uri="{FF2B5EF4-FFF2-40B4-BE49-F238E27FC236}">
                <a16:creationId xmlns:a16="http://schemas.microsoft.com/office/drawing/2014/main" id="{D92780BF-654D-072F-A3A6-02D639945ADD}"/>
              </a:ext>
            </a:extLst>
          </p:cNvPr>
          <p:cNvSpPr>
            <a:spLocks noGrp="1"/>
          </p:cNvSpPr>
          <p:nvPr>
            <p:ph idx="1"/>
          </p:nvPr>
        </p:nvSpPr>
        <p:spPr>
          <a:xfrm>
            <a:off x="838200" y="1825625"/>
            <a:ext cx="5257800" cy="2317883"/>
          </a:xfrm>
        </p:spPr>
        <p:txBody>
          <a:bodyPr>
            <a:normAutofit fontScale="92500"/>
          </a:bodyPr>
          <a:lstStyle/>
          <a:p>
            <a:pPr marL="0" indent="0">
              <a:buNone/>
            </a:pPr>
            <a:r>
              <a:rPr lang="en-GB" dirty="0">
                <a:latin typeface="Comic Sans MS" panose="030F0702030302020204" pitchFamily="66" charset="0"/>
              </a:rPr>
              <a:t>Activity 6 – </a:t>
            </a:r>
            <a:r>
              <a:rPr lang="en-GB" dirty="0">
                <a:highlight>
                  <a:srgbClr val="FFFF00"/>
                </a:highlight>
                <a:latin typeface="Comic Sans MS" panose="030F0702030302020204" pitchFamily="66" charset="0"/>
              </a:rPr>
              <a:t>Gem - 1 </a:t>
            </a:r>
            <a:r>
              <a:rPr lang="en-GB" dirty="0" err="1">
                <a:highlight>
                  <a:srgbClr val="FFFF00"/>
                </a:highlight>
                <a:latin typeface="Comic Sans MS" panose="030F0702030302020204" pitchFamily="66" charset="0"/>
              </a:rPr>
              <a:t>pensil</a:t>
            </a:r>
            <a:r>
              <a:rPr lang="en-GB" dirty="0">
                <a:highlight>
                  <a:srgbClr val="FFFF00"/>
                </a:highlight>
                <a:latin typeface="Comic Sans MS" panose="030F0702030302020204" pitchFamily="66" charset="0"/>
              </a:rPr>
              <a:t> 1 dis</a:t>
            </a:r>
          </a:p>
          <a:p>
            <a:pPr marL="0" indent="0">
              <a:buNone/>
            </a:pPr>
            <a:r>
              <a:rPr lang="en-GB" dirty="0" err="1">
                <a:latin typeface="Comic Sans MS" panose="030F0702030302020204" pitchFamily="66" charset="0"/>
              </a:rPr>
              <a:t>Dywedwch</a:t>
            </a:r>
            <a:r>
              <a:rPr lang="en-GB" dirty="0">
                <a:latin typeface="Comic Sans MS" panose="030F0702030302020204" pitchFamily="66" charset="0"/>
              </a:rPr>
              <a:t> </a:t>
            </a:r>
            <a:r>
              <a:rPr lang="en-GB" dirty="0" err="1">
                <a:latin typeface="Comic Sans MS" panose="030F0702030302020204" pitchFamily="66" charset="0"/>
              </a:rPr>
              <a:t>wrth</a:t>
            </a:r>
            <a:r>
              <a:rPr lang="en-GB" dirty="0">
                <a:latin typeface="Comic Sans MS" panose="030F0702030302020204" pitchFamily="66" charset="0"/>
              </a:rPr>
              <a:t> y plant - ‘Amser </a:t>
            </a:r>
            <a:r>
              <a:rPr lang="en-GB" dirty="0" err="1">
                <a:latin typeface="Comic Sans MS" panose="030F0702030302020204" pitchFamily="66" charset="0"/>
              </a:rPr>
              <a:t>i</a:t>
            </a:r>
            <a:r>
              <a:rPr lang="en-GB" dirty="0">
                <a:latin typeface="Comic Sans MS" panose="030F0702030302020204" pitchFamily="66" charset="0"/>
              </a:rPr>
              <a:t> </a:t>
            </a:r>
            <a:r>
              <a:rPr lang="en-GB" dirty="0" err="1">
                <a:latin typeface="Comic Sans MS" panose="030F0702030302020204" pitchFamily="66" charset="0"/>
              </a:rPr>
              <a:t>ymarfer</a:t>
            </a:r>
            <a:r>
              <a:rPr lang="en-GB" dirty="0">
                <a:latin typeface="Comic Sans MS" panose="030F0702030302020204" pitchFamily="66" charset="0"/>
              </a:rPr>
              <a:t> </a:t>
            </a:r>
            <a:r>
              <a:rPr lang="en-GB" dirty="0" err="1">
                <a:latin typeface="Comic Sans MS" panose="030F0702030302020204" pitchFamily="66" charset="0"/>
              </a:rPr>
              <a:t>gyda</a:t>
            </a:r>
            <a:r>
              <a:rPr lang="en-GB" dirty="0">
                <a:latin typeface="Comic Sans MS" panose="030F0702030302020204" pitchFamily="66" charset="0"/>
              </a:rPr>
              <a:t> </a:t>
            </a:r>
            <a:r>
              <a:rPr lang="en-GB" dirty="0" err="1">
                <a:latin typeface="Comic Sans MS" panose="030F0702030302020204" pitchFamily="66" charset="0"/>
              </a:rPr>
              <a:t>gêm</a:t>
            </a:r>
            <a:r>
              <a:rPr lang="en-GB" dirty="0">
                <a:latin typeface="Comic Sans MS" panose="030F0702030302020204" pitchFamily="66" charset="0"/>
              </a:rPr>
              <a:t> </a:t>
            </a:r>
            <a:r>
              <a:rPr lang="en-GB" dirty="0" err="1">
                <a:latin typeface="Comic Sans MS" panose="030F0702030302020204" pitchFamily="66" charset="0"/>
              </a:rPr>
              <a:t>o’r</a:t>
            </a:r>
            <a:r>
              <a:rPr lang="en-GB" dirty="0">
                <a:latin typeface="Comic Sans MS" panose="030F0702030302020204" pitchFamily="66" charset="0"/>
              </a:rPr>
              <a:t> </a:t>
            </a:r>
            <a:r>
              <a:rPr lang="en-GB" dirty="0" err="1">
                <a:latin typeface="Comic Sans MS" panose="030F0702030302020204" pitchFamily="66" charset="0"/>
              </a:rPr>
              <a:t>enw</a:t>
            </a:r>
            <a:r>
              <a:rPr lang="en-GB" dirty="0">
                <a:latin typeface="Comic Sans MS" panose="030F0702030302020204" pitchFamily="66" charset="0"/>
              </a:rPr>
              <a:t>, ‘1 </a:t>
            </a:r>
            <a:r>
              <a:rPr lang="en-GB" dirty="0" err="1">
                <a:latin typeface="Comic Sans MS" panose="030F0702030302020204" pitchFamily="66" charset="0"/>
              </a:rPr>
              <a:t>pensil</a:t>
            </a:r>
            <a:r>
              <a:rPr lang="en-GB" dirty="0">
                <a:latin typeface="Comic Sans MS" panose="030F0702030302020204" pitchFamily="66" charset="0"/>
              </a:rPr>
              <a:t>, 1 dis.’</a:t>
            </a:r>
          </a:p>
          <a:p>
            <a:pPr marL="0" indent="0">
              <a:buNone/>
            </a:pPr>
            <a:r>
              <a:rPr lang="en-GB" dirty="0" err="1">
                <a:latin typeface="Comic Sans MS" panose="030F0702030302020204" pitchFamily="66" charset="0"/>
              </a:rPr>
              <a:t>Cyfarwyddiadau</a:t>
            </a:r>
            <a:r>
              <a:rPr lang="en-GB" dirty="0">
                <a:latin typeface="Comic Sans MS" panose="030F0702030302020204" pitchFamily="66" charset="0"/>
              </a:rPr>
              <a:t>:</a:t>
            </a:r>
          </a:p>
          <a:p>
            <a:pPr marL="0" indent="0">
              <a:buNone/>
            </a:pPr>
            <a:endParaRPr lang="en-GB" dirty="0">
              <a:latin typeface="Comic Sans MS" panose="030F0702030302020204" pitchFamily="66" charset="0"/>
            </a:endParaRPr>
          </a:p>
          <a:p>
            <a:pPr marL="0" indent="0">
              <a:buNone/>
            </a:pPr>
            <a:endParaRPr lang="en-GB" dirty="0">
              <a:latin typeface="Comic Sans MS" panose="030F0702030302020204" pitchFamily="66" charset="0"/>
            </a:endParaRPr>
          </a:p>
          <a:p>
            <a:pPr marL="0" indent="0">
              <a:buNone/>
            </a:pPr>
            <a:endParaRPr lang="en-GB" dirty="0">
              <a:latin typeface="Comic Sans MS" panose="030F0702030302020204" pitchFamily="66" charset="0"/>
            </a:endParaRPr>
          </a:p>
          <a:p>
            <a:endParaRPr lang="en-GB" dirty="0"/>
          </a:p>
        </p:txBody>
      </p:sp>
      <p:sp>
        <p:nvSpPr>
          <p:cNvPr id="4" name="Content Placeholder 2">
            <a:extLst>
              <a:ext uri="{FF2B5EF4-FFF2-40B4-BE49-F238E27FC236}">
                <a16:creationId xmlns:a16="http://schemas.microsoft.com/office/drawing/2014/main" id="{5696DBF6-5A7F-B0B8-6AD9-2816C592D783}"/>
              </a:ext>
            </a:extLst>
          </p:cNvPr>
          <p:cNvSpPr txBox="1">
            <a:spLocks/>
          </p:cNvSpPr>
          <p:nvPr/>
        </p:nvSpPr>
        <p:spPr>
          <a:xfrm>
            <a:off x="667392" y="4278445"/>
            <a:ext cx="5155068" cy="2349368"/>
          </a:xfrm>
          <a:prstGeom prst="rect">
            <a:avLst/>
          </a:prstGeom>
        </p:spPr>
        <p:txBody>
          <a:bodyPr vert="horz" lIns="91440" tIns="45720" rIns="91440" bIns="45720" rtlCol="0">
            <a:normAutofit fontScale="92500" lnSpcReduction="10000"/>
          </a:bodyPr>
          <a:lstStyle>
            <a:defPPr>
              <a:defRPr lang="en-US"/>
            </a:defPPr>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buFont typeface="+mj-lt"/>
              <a:buAutoNum type="arabicPeriod"/>
            </a:pPr>
            <a:r>
              <a:rPr lang="cy-GB" sz="1800" dirty="0">
                <a:latin typeface="Comic Sans MS" panose="030F0702030302020204" pitchFamily="66" charset="0"/>
              </a:rPr>
              <a:t>Rhowch set o’r frawddegau. </a:t>
            </a:r>
          </a:p>
          <a:p>
            <a:pPr marL="342900" indent="-342900">
              <a:buFont typeface="+mj-lt"/>
              <a:buAutoNum type="arabicPeriod"/>
            </a:pPr>
            <a:r>
              <a:rPr lang="cy-GB" sz="1800" dirty="0">
                <a:latin typeface="Comic Sans MS" panose="030F0702030302020204" pitchFamily="66" charset="0"/>
              </a:rPr>
              <a:t>Mewn parau, mae myfyrwyr yn cymryd eu tro yn cyfieithu'r testun. Tra bod un person yn ysgrifennu, mae'r myfyriwr arall yn rholio'r dis. </a:t>
            </a:r>
          </a:p>
          <a:p>
            <a:pPr marL="342900" indent="-342900">
              <a:buFont typeface="+mj-lt"/>
              <a:buAutoNum type="arabicPeriod"/>
            </a:pPr>
            <a:r>
              <a:rPr lang="cy-GB" sz="1800" dirty="0">
                <a:latin typeface="Comic Sans MS" panose="030F0702030302020204" pitchFamily="66" charset="0"/>
              </a:rPr>
              <a:t>Maen nhw'n cyfnewid pan fydd y person yn rholio 6. </a:t>
            </a:r>
          </a:p>
          <a:p>
            <a:pPr marL="342900" indent="-342900">
              <a:buFont typeface="+mj-lt"/>
              <a:buAutoNum type="arabicPeriod"/>
            </a:pPr>
            <a:r>
              <a:rPr lang="cy-GB" sz="1800" dirty="0">
                <a:latin typeface="Comic Sans MS" panose="030F0702030302020204" pitchFamily="66" charset="0"/>
              </a:rPr>
              <a:t>Yr enillwr yw’r un sydd wedi ysgrifennu’r mwyaf o eiriau ar y diwedd. </a:t>
            </a:r>
          </a:p>
        </p:txBody>
      </p:sp>
      <p:sp>
        <p:nvSpPr>
          <p:cNvPr id="7" name="TextBox 6">
            <a:extLst>
              <a:ext uri="{FF2B5EF4-FFF2-40B4-BE49-F238E27FC236}">
                <a16:creationId xmlns:a16="http://schemas.microsoft.com/office/drawing/2014/main" id="{2D518691-56DF-AF16-8D6A-0FC5A2E1125B}"/>
              </a:ext>
            </a:extLst>
          </p:cNvPr>
          <p:cNvSpPr txBox="1"/>
          <p:nvPr/>
        </p:nvSpPr>
        <p:spPr>
          <a:xfrm>
            <a:off x="6841472" y="4874523"/>
            <a:ext cx="4803357" cy="1754326"/>
          </a:xfrm>
          <a:prstGeom prst="rect">
            <a:avLst/>
          </a:prstGeom>
          <a:noFill/>
        </p:spPr>
        <p:txBody>
          <a:bodyPr wrap="square">
            <a:spAutoFit/>
          </a:bodyPr>
          <a:lstStyle/>
          <a:p>
            <a:pPr marL="0" indent="0">
              <a:buNone/>
            </a:pPr>
            <a:r>
              <a:rPr lang="en-GB" b="1" u="sng" dirty="0">
                <a:latin typeface="Comic Sans MS" panose="030F0702030302020204" pitchFamily="66" charset="0"/>
              </a:rPr>
              <a:t>ATEBION:</a:t>
            </a:r>
          </a:p>
          <a:p>
            <a:pPr marL="0" indent="0">
              <a:buNone/>
            </a:pPr>
            <a:r>
              <a:rPr lang="en-GB" dirty="0">
                <a:latin typeface="Comic Sans MS" panose="030F0702030302020204" pitchFamily="66" charset="0"/>
              </a:rPr>
              <a:t>Ble est </a:t>
            </a:r>
            <a:r>
              <a:rPr lang="en-GB" dirty="0" err="1">
                <a:latin typeface="Comic Sans MS" panose="030F0702030302020204" pitchFamily="66" charset="0"/>
              </a:rPr>
              <a:t>ti</a:t>
            </a:r>
            <a:r>
              <a:rPr lang="en-GB" dirty="0">
                <a:latin typeface="Comic Sans MS" panose="030F0702030302020204" pitchFamily="66" charset="0"/>
              </a:rPr>
              <a:t> </a:t>
            </a:r>
            <a:r>
              <a:rPr lang="en-GB" dirty="0" err="1">
                <a:latin typeface="Comic Sans MS" panose="030F0702030302020204" pitchFamily="66" charset="0"/>
              </a:rPr>
              <a:t>ddoe</a:t>
            </a:r>
            <a:r>
              <a:rPr lang="en-GB" dirty="0">
                <a:latin typeface="Comic Sans MS" panose="030F0702030302020204" pitchFamily="66" charset="0"/>
              </a:rPr>
              <a:t>? Es </a:t>
            </a:r>
            <a:r>
              <a:rPr lang="en-GB" dirty="0" err="1">
                <a:latin typeface="Comic Sans MS" panose="030F0702030302020204" pitchFamily="66" charset="0"/>
              </a:rPr>
              <a:t>i</a:t>
            </a:r>
            <a:r>
              <a:rPr lang="en-GB" dirty="0">
                <a:latin typeface="Comic Sans MS" panose="030F0702030302020204" pitchFamily="66" charset="0"/>
              </a:rPr>
              <a:t> </a:t>
            </a:r>
            <a:r>
              <a:rPr lang="en-GB" dirty="0" err="1">
                <a:latin typeface="Comic Sans MS" panose="030F0702030302020204" pitchFamily="66" charset="0"/>
              </a:rPr>
              <a:t>i’r</a:t>
            </a:r>
            <a:r>
              <a:rPr lang="en-GB" dirty="0">
                <a:latin typeface="Comic Sans MS" panose="030F0702030302020204" pitchFamily="66" charset="0"/>
              </a:rPr>
              <a:t> </a:t>
            </a:r>
            <a:r>
              <a:rPr lang="en-GB" dirty="0" err="1">
                <a:latin typeface="Comic Sans MS" panose="030F0702030302020204" pitchFamily="66" charset="0"/>
              </a:rPr>
              <a:t>sw</a:t>
            </a:r>
            <a:r>
              <a:rPr lang="en-GB" dirty="0">
                <a:latin typeface="Comic Sans MS" panose="030F0702030302020204" pitchFamily="66" charset="0"/>
              </a:rPr>
              <a:t> </a:t>
            </a:r>
            <a:r>
              <a:rPr lang="en-GB" dirty="0" err="1">
                <a:latin typeface="Comic Sans MS" panose="030F0702030302020204" pitchFamily="66" charset="0"/>
              </a:rPr>
              <a:t>ddoe</a:t>
            </a:r>
            <a:r>
              <a:rPr lang="en-GB" dirty="0">
                <a:latin typeface="Comic Sans MS" panose="030F0702030302020204" pitchFamily="66" charset="0"/>
              </a:rPr>
              <a:t>. Ble </a:t>
            </a:r>
            <a:r>
              <a:rPr lang="en-GB" dirty="0" err="1">
                <a:latin typeface="Comic Sans MS" panose="030F0702030302020204" pitchFamily="66" charset="0"/>
              </a:rPr>
              <a:t>aeth</a:t>
            </a:r>
            <a:r>
              <a:rPr lang="en-GB" dirty="0">
                <a:latin typeface="Comic Sans MS" panose="030F0702030302020204" pitchFamily="66" charset="0"/>
              </a:rPr>
              <a:t> e </a:t>
            </a:r>
            <a:r>
              <a:rPr lang="en-GB" dirty="0" err="1">
                <a:latin typeface="Comic Sans MS" panose="030F0702030302020204" pitchFamily="66" charset="0"/>
              </a:rPr>
              <a:t>ddoe</a:t>
            </a:r>
            <a:r>
              <a:rPr lang="en-GB" dirty="0">
                <a:latin typeface="Comic Sans MS" panose="030F0702030302020204" pitchFamily="66" charset="0"/>
              </a:rPr>
              <a:t>? </a:t>
            </a:r>
            <a:r>
              <a:rPr lang="en-GB" dirty="0" err="1">
                <a:latin typeface="Comic Sans MS" panose="030F0702030302020204" pitchFamily="66" charset="0"/>
              </a:rPr>
              <a:t>Aeth</a:t>
            </a:r>
            <a:r>
              <a:rPr lang="en-GB" dirty="0">
                <a:latin typeface="Comic Sans MS" panose="030F0702030302020204" pitchFamily="66" charset="0"/>
              </a:rPr>
              <a:t> e </a:t>
            </a:r>
            <a:r>
              <a:rPr lang="en-GB" dirty="0" err="1">
                <a:latin typeface="Comic Sans MS" panose="030F0702030302020204" pitchFamily="66" charset="0"/>
              </a:rPr>
              <a:t>i’r</a:t>
            </a:r>
            <a:r>
              <a:rPr lang="en-GB" dirty="0">
                <a:latin typeface="Comic Sans MS" panose="030F0702030302020204" pitchFamily="66" charset="0"/>
              </a:rPr>
              <a:t> </a:t>
            </a:r>
            <a:r>
              <a:rPr lang="en-GB" dirty="0" err="1">
                <a:latin typeface="Comic Sans MS" panose="030F0702030302020204" pitchFamily="66" charset="0"/>
              </a:rPr>
              <a:t>sw</a:t>
            </a:r>
            <a:r>
              <a:rPr lang="en-GB" dirty="0">
                <a:latin typeface="Comic Sans MS" panose="030F0702030302020204" pitchFamily="66" charset="0"/>
              </a:rPr>
              <a:t> </a:t>
            </a:r>
            <a:r>
              <a:rPr lang="en-GB" dirty="0" err="1">
                <a:latin typeface="Comic Sans MS" panose="030F0702030302020204" pitchFamily="66" charset="0"/>
              </a:rPr>
              <a:t>ddoe</a:t>
            </a:r>
            <a:r>
              <a:rPr lang="en-GB" dirty="0">
                <a:latin typeface="Comic Sans MS" panose="030F0702030302020204" pitchFamily="66" charset="0"/>
              </a:rPr>
              <a:t>. Ble </a:t>
            </a:r>
            <a:r>
              <a:rPr lang="en-GB" dirty="0" err="1">
                <a:latin typeface="Comic Sans MS" panose="030F0702030302020204" pitchFamily="66" charset="0"/>
              </a:rPr>
              <a:t>aeth</a:t>
            </a:r>
            <a:r>
              <a:rPr lang="en-GB" dirty="0">
                <a:latin typeface="Comic Sans MS" panose="030F0702030302020204" pitchFamily="66" charset="0"/>
              </a:rPr>
              <a:t> Tom </a:t>
            </a:r>
            <a:r>
              <a:rPr lang="en-GB" dirty="0" err="1">
                <a:latin typeface="Comic Sans MS" panose="030F0702030302020204" pitchFamily="66" charset="0"/>
              </a:rPr>
              <a:t>ddoe</a:t>
            </a:r>
            <a:r>
              <a:rPr lang="en-GB" dirty="0">
                <a:latin typeface="Comic Sans MS" panose="030F0702030302020204" pitchFamily="66" charset="0"/>
              </a:rPr>
              <a:t>? </a:t>
            </a:r>
            <a:r>
              <a:rPr lang="en-GB" dirty="0" err="1">
                <a:latin typeface="Comic Sans MS" panose="030F0702030302020204" pitchFamily="66" charset="0"/>
              </a:rPr>
              <a:t>Aeth</a:t>
            </a:r>
            <a:r>
              <a:rPr lang="en-GB" dirty="0">
                <a:latin typeface="Comic Sans MS" panose="030F0702030302020204" pitchFamily="66" charset="0"/>
              </a:rPr>
              <a:t> Tom </a:t>
            </a:r>
            <a:r>
              <a:rPr lang="en-GB" dirty="0" err="1">
                <a:latin typeface="Comic Sans MS" panose="030F0702030302020204" pitchFamily="66" charset="0"/>
              </a:rPr>
              <a:t>i’r</a:t>
            </a:r>
            <a:r>
              <a:rPr lang="en-GB" dirty="0">
                <a:latin typeface="Comic Sans MS" panose="030F0702030302020204" pitchFamily="66" charset="0"/>
              </a:rPr>
              <a:t> </a:t>
            </a:r>
            <a:r>
              <a:rPr lang="en-GB" dirty="0" err="1">
                <a:latin typeface="Comic Sans MS" panose="030F0702030302020204" pitchFamily="66" charset="0"/>
              </a:rPr>
              <a:t>sw</a:t>
            </a:r>
            <a:r>
              <a:rPr lang="en-GB" dirty="0">
                <a:latin typeface="Comic Sans MS" panose="030F0702030302020204" pitchFamily="66" charset="0"/>
              </a:rPr>
              <a:t> </a:t>
            </a:r>
            <a:r>
              <a:rPr lang="en-GB" dirty="0" err="1">
                <a:latin typeface="Comic Sans MS" panose="030F0702030302020204" pitchFamily="66" charset="0"/>
              </a:rPr>
              <a:t>ddoe</a:t>
            </a:r>
            <a:r>
              <a:rPr lang="en-GB" dirty="0">
                <a:latin typeface="Comic Sans MS" panose="030F0702030302020204" pitchFamily="66" charset="0"/>
              </a:rPr>
              <a:t>. Ble </a:t>
            </a:r>
            <a:r>
              <a:rPr lang="en-GB" dirty="0" err="1">
                <a:latin typeface="Comic Sans MS" panose="030F0702030302020204" pitchFamily="66" charset="0"/>
              </a:rPr>
              <a:t>aethoch</a:t>
            </a:r>
            <a:r>
              <a:rPr lang="en-GB" dirty="0">
                <a:latin typeface="Comic Sans MS" panose="030F0702030302020204" pitchFamily="66" charset="0"/>
              </a:rPr>
              <a:t> chi </a:t>
            </a:r>
            <a:r>
              <a:rPr lang="en-GB" dirty="0" err="1">
                <a:latin typeface="Comic Sans MS" panose="030F0702030302020204" pitchFamily="66" charset="0"/>
              </a:rPr>
              <a:t>ddoe</a:t>
            </a:r>
            <a:r>
              <a:rPr lang="en-GB" dirty="0">
                <a:latin typeface="Comic Sans MS" panose="030F0702030302020204" pitchFamily="66" charset="0"/>
              </a:rPr>
              <a:t>? Aethon </a:t>
            </a:r>
            <a:r>
              <a:rPr lang="en-GB" dirty="0" err="1">
                <a:latin typeface="Comic Sans MS" panose="030F0702030302020204" pitchFamily="66" charset="0"/>
              </a:rPr>
              <a:t>ni</a:t>
            </a:r>
            <a:r>
              <a:rPr lang="en-GB" dirty="0">
                <a:latin typeface="Comic Sans MS" panose="030F0702030302020204" pitchFamily="66" charset="0"/>
              </a:rPr>
              <a:t> </a:t>
            </a:r>
            <a:r>
              <a:rPr lang="en-GB" dirty="0" err="1">
                <a:latin typeface="Comic Sans MS" panose="030F0702030302020204" pitchFamily="66" charset="0"/>
              </a:rPr>
              <a:t>i’r</a:t>
            </a:r>
            <a:r>
              <a:rPr lang="en-GB" dirty="0">
                <a:latin typeface="Comic Sans MS" panose="030F0702030302020204" pitchFamily="66" charset="0"/>
              </a:rPr>
              <a:t> </a:t>
            </a:r>
            <a:r>
              <a:rPr lang="en-GB" dirty="0" err="1">
                <a:latin typeface="Comic Sans MS" panose="030F0702030302020204" pitchFamily="66" charset="0"/>
              </a:rPr>
              <a:t>sw</a:t>
            </a:r>
            <a:r>
              <a:rPr lang="en-GB" dirty="0">
                <a:latin typeface="Comic Sans MS" panose="030F0702030302020204" pitchFamily="66" charset="0"/>
              </a:rPr>
              <a:t> </a:t>
            </a:r>
            <a:r>
              <a:rPr lang="en-GB" dirty="0" err="1">
                <a:latin typeface="Comic Sans MS" panose="030F0702030302020204" pitchFamily="66" charset="0"/>
              </a:rPr>
              <a:t>ddoe</a:t>
            </a:r>
            <a:r>
              <a:rPr lang="en-GB" dirty="0">
                <a:latin typeface="Comic Sans MS" panose="030F0702030302020204" pitchFamily="66" charset="0"/>
              </a:rPr>
              <a:t>. Ble </a:t>
            </a:r>
            <a:r>
              <a:rPr lang="en-GB" dirty="0" err="1">
                <a:latin typeface="Comic Sans MS" panose="030F0702030302020204" pitchFamily="66" charset="0"/>
              </a:rPr>
              <a:t>aeth</a:t>
            </a:r>
            <a:r>
              <a:rPr lang="en-GB" dirty="0">
                <a:latin typeface="Comic Sans MS" panose="030F0702030302020204" pitchFamily="66" charset="0"/>
              </a:rPr>
              <a:t> y plant </a:t>
            </a:r>
            <a:r>
              <a:rPr lang="en-GB" dirty="0" err="1">
                <a:latin typeface="Comic Sans MS" panose="030F0702030302020204" pitchFamily="66" charset="0"/>
              </a:rPr>
              <a:t>ddoe</a:t>
            </a:r>
            <a:r>
              <a:rPr lang="en-GB" dirty="0">
                <a:latin typeface="Comic Sans MS" panose="030F0702030302020204" pitchFamily="66" charset="0"/>
              </a:rPr>
              <a:t>? </a:t>
            </a:r>
            <a:r>
              <a:rPr lang="en-GB" dirty="0" err="1">
                <a:latin typeface="Comic Sans MS" panose="030F0702030302020204" pitchFamily="66" charset="0"/>
              </a:rPr>
              <a:t>Aeth</a:t>
            </a:r>
            <a:r>
              <a:rPr lang="en-GB" dirty="0">
                <a:latin typeface="Comic Sans MS" panose="030F0702030302020204" pitchFamily="66" charset="0"/>
              </a:rPr>
              <a:t> y plant </a:t>
            </a:r>
            <a:r>
              <a:rPr lang="en-GB" dirty="0" err="1">
                <a:latin typeface="Comic Sans MS" panose="030F0702030302020204" pitchFamily="66" charset="0"/>
              </a:rPr>
              <a:t>i’r</a:t>
            </a:r>
            <a:r>
              <a:rPr lang="en-GB" dirty="0">
                <a:latin typeface="Comic Sans MS" panose="030F0702030302020204" pitchFamily="66" charset="0"/>
              </a:rPr>
              <a:t> </a:t>
            </a:r>
            <a:r>
              <a:rPr lang="en-GB" dirty="0" err="1">
                <a:latin typeface="Comic Sans MS" panose="030F0702030302020204" pitchFamily="66" charset="0"/>
              </a:rPr>
              <a:t>sw</a:t>
            </a:r>
            <a:r>
              <a:rPr lang="en-GB" dirty="0">
                <a:latin typeface="Comic Sans MS" panose="030F0702030302020204" pitchFamily="66" charset="0"/>
              </a:rPr>
              <a:t> </a:t>
            </a:r>
            <a:r>
              <a:rPr lang="en-GB" dirty="0" err="1">
                <a:latin typeface="Comic Sans MS" panose="030F0702030302020204" pitchFamily="66" charset="0"/>
              </a:rPr>
              <a:t>ddoe</a:t>
            </a:r>
            <a:r>
              <a:rPr lang="en-GB" dirty="0">
                <a:latin typeface="Comic Sans MS" panose="030F0702030302020204" pitchFamily="66" charset="0"/>
              </a:rPr>
              <a:t>.</a:t>
            </a:r>
          </a:p>
        </p:txBody>
      </p:sp>
      <p:sp>
        <p:nvSpPr>
          <p:cNvPr id="8" name="TextBox 7">
            <a:extLst>
              <a:ext uri="{FF2B5EF4-FFF2-40B4-BE49-F238E27FC236}">
                <a16:creationId xmlns:a16="http://schemas.microsoft.com/office/drawing/2014/main" id="{4C111C8C-6D64-4A0B-5875-4FC211093A29}"/>
              </a:ext>
            </a:extLst>
          </p:cNvPr>
          <p:cNvSpPr txBox="1"/>
          <p:nvPr/>
        </p:nvSpPr>
        <p:spPr>
          <a:xfrm>
            <a:off x="6841473" y="2136338"/>
            <a:ext cx="4803356" cy="2585323"/>
          </a:xfrm>
          <a:prstGeom prst="rect">
            <a:avLst/>
          </a:prstGeom>
          <a:noFill/>
        </p:spPr>
        <p:txBody>
          <a:bodyPr wrap="square">
            <a:spAutoFit/>
          </a:bodyPr>
          <a:lstStyle/>
          <a:p>
            <a:pPr marL="0" indent="0">
              <a:buNone/>
            </a:pPr>
            <a:r>
              <a:rPr lang="en-GB" b="1" u="sng" dirty="0" err="1">
                <a:latin typeface="Comic Sans MS" panose="030F0702030302020204" pitchFamily="66" charset="0"/>
              </a:rPr>
              <a:t>I’r</a:t>
            </a:r>
            <a:r>
              <a:rPr lang="en-GB" b="1" u="sng" dirty="0">
                <a:latin typeface="Comic Sans MS" panose="030F0702030302020204" pitchFamily="66" charset="0"/>
              </a:rPr>
              <a:t> plant am y </a:t>
            </a:r>
            <a:r>
              <a:rPr lang="en-GB" b="1" u="sng" dirty="0" err="1">
                <a:latin typeface="Comic Sans MS" panose="030F0702030302020204" pitchFamily="66" charset="0"/>
              </a:rPr>
              <a:t>gêm</a:t>
            </a:r>
            <a:r>
              <a:rPr lang="en-GB" b="1" u="sng" dirty="0">
                <a:latin typeface="Comic Sans MS" panose="030F0702030302020204" pitchFamily="66" charset="0"/>
              </a:rPr>
              <a:t>:</a:t>
            </a:r>
          </a:p>
          <a:p>
            <a:pPr marL="0" indent="0">
              <a:buNone/>
            </a:pPr>
            <a:r>
              <a:rPr lang="en-GB" dirty="0">
                <a:latin typeface="Comic Sans MS" panose="030F0702030302020204" pitchFamily="66" charset="0"/>
              </a:rPr>
              <a:t>Where did you go yesterday? I went to the zoo yesterday. Where did he go yesterday? He went to the zoo yesterday. Where did Tom go yesterday? Tom went to the zoo yesterday. Where did you go yesterday? I went to the zoo yesterday. Where did the children go yesterday? The children went to the zoo yesterday.</a:t>
            </a:r>
          </a:p>
        </p:txBody>
      </p:sp>
      <p:cxnSp>
        <p:nvCxnSpPr>
          <p:cNvPr id="9" name="Straight Arrow Connector 8">
            <a:extLst>
              <a:ext uri="{FF2B5EF4-FFF2-40B4-BE49-F238E27FC236}">
                <a16:creationId xmlns:a16="http://schemas.microsoft.com/office/drawing/2014/main" id="{0159612C-8523-78D1-1224-71D1080DB943}"/>
              </a:ext>
            </a:extLst>
          </p:cNvPr>
          <p:cNvCxnSpPr>
            <a:cxnSpLocks/>
          </p:cNvCxnSpPr>
          <p:nvPr/>
        </p:nvCxnSpPr>
        <p:spPr>
          <a:xfrm flipV="1">
            <a:off x="4175393" y="2357610"/>
            <a:ext cx="2666079" cy="2060154"/>
          </a:xfrm>
          <a:prstGeom prst="straightConnector1">
            <a:avLst/>
          </a:prstGeom>
          <a:ln w="57150">
            <a:solidFill>
              <a:srgbClr val="FF0000"/>
            </a:solidFill>
            <a:tailEnd type="triangle"/>
          </a:ln>
        </p:spPr>
        <p:style>
          <a:lnRef idx="2">
            <a:schemeClr val="accent1"/>
          </a:lnRef>
          <a:fillRef idx="0">
            <a:schemeClr val="accent1"/>
          </a:fillRef>
          <a:effectRef idx="1">
            <a:schemeClr val="accent1"/>
          </a:effectRef>
          <a:fontRef idx="minor">
            <a:schemeClr val="tx1"/>
          </a:fontRef>
        </p:style>
      </p:cxnSp>
      <p:sp>
        <p:nvSpPr>
          <p:cNvPr id="13" name="TextBox 12">
            <a:extLst>
              <a:ext uri="{FF2B5EF4-FFF2-40B4-BE49-F238E27FC236}">
                <a16:creationId xmlns:a16="http://schemas.microsoft.com/office/drawing/2014/main" id="{EF2A4CA9-07CF-5E95-6231-8FFF5C606E0A}"/>
              </a:ext>
            </a:extLst>
          </p:cNvPr>
          <p:cNvSpPr txBox="1"/>
          <p:nvPr/>
        </p:nvSpPr>
        <p:spPr>
          <a:xfrm>
            <a:off x="0" y="45522"/>
            <a:ext cx="969484" cy="369332"/>
          </a:xfrm>
          <a:prstGeom prst="rect">
            <a:avLst/>
          </a:prstGeom>
          <a:noFill/>
        </p:spPr>
        <p:txBody>
          <a:bodyPr wrap="square">
            <a:spAutoFit/>
          </a:bodyPr>
          <a:lstStyle/>
          <a:p>
            <a:pPr lvl="0"/>
            <a:r>
              <a:rPr lang="cy-GB" sz="1800" b="1" u="sng" kern="1200" noProof="0" dirty="0">
                <a:solidFill>
                  <a:srgbClr val="FFFFFF"/>
                </a:solidFill>
                <a:highlight>
                  <a:srgbClr val="0000FF"/>
                </a:highlight>
                <a:latin typeface="Dreaming Outloud Pro" pitchFamily="66"/>
                <a:cs typeface="Dreaming Outloud Pro" pitchFamily="66"/>
              </a:rPr>
              <a:t>WERS 1</a:t>
            </a:r>
          </a:p>
        </p:txBody>
      </p:sp>
    </p:spTree>
    <p:extLst>
      <p:ext uri="{BB962C8B-B14F-4D97-AF65-F5344CB8AC3E}">
        <p14:creationId xmlns:p14="http://schemas.microsoft.com/office/powerpoint/2010/main" val="7147733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1B1F88-C423-8EDE-78C2-9C65D28B6B9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9480769-9CF8-8B4A-4D74-BEA003CFE620}"/>
              </a:ext>
            </a:extLst>
          </p:cNvPr>
          <p:cNvSpPr>
            <a:spLocks noGrp="1"/>
          </p:cNvSpPr>
          <p:nvPr>
            <p:ph type="title"/>
          </p:nvPr>
        </p:nvSpPr>
        <p:spPr/>
        <p:txBody>
          <a:bodyPr>
            <a:normAutofit/>
          </a:bodyPr>
          <a:lstStyle/>
          <a:p>
            <a:r>
              <a:rPr lang="cy-GB" b="1" u="sng" dirty="0">
                <a:latin typeface="Dreaming Outloud Pro" pitchFamily="66"/>
                <a:cs typeface="Dreaming Outloud Pro" pitchFamily="66"/>
              </a:rPr>
              <a:t>Ieithoedd, Llythrennedd a Chyfathrebu (tasg wrando ac ysgrifennu)</a:t>
            </a:r>
            <a:endParaRPr lang="en-GB" dirty="0"/>
          </a:p>
        </p:txBody>
      </p:sp>
      <p:sp>
        <p:nvSpPr>
          <p:cNvPr id="3" name="Content Placeholder 2">
            <a:extLst>
              <a:ext uri="{FF2B5EF4-FFF2-40B4-BE49-F238E27FC236}">
                <a16:creationId xmlns:a16="http://schemas.microsoft.com/office/drawing/2014/main" id="{CCD0240F-604E-5A93-ADE7-1EA75000ACAA}"/>
              </a:ext>
            </a:extLst>
          </p:cNvPr>
          <p:cNvSpPr>
            <a:spLocks noGrp="1"/>
          </p:cNvSpPr>
          <p:nvPr>
            <p:ph idx="1"/>
          </p:nvPr>
        </p:nvSpPr>
        <p:spPr/>
        <p:txBody>
          <a:bodyPr>
            <a:normAutofit/>
          </a:bodyPr>
          <a:lstStyle/>
          <a:p>
            <a:pPr marL="0" indent="0">
              <a:buNone/>
            </a:pPr>
            <a:r>
              <a:rPr lang="en-GB" dirty="0" err="1">
                <a:latin typeface="Comic Sans MS" panose="030F0702030302020204" pitchFamily="66" charset="0"/>
              </a:rPr>
              <a:t>Gweithgaredd</a:t>
            </a:r>
            <a:r>
              <a:rPr lang="en-GB" dirty="0">
                <a:latin typeface="Comic Sans MS" panose="030F0702030302020204" pitchFamily="66" charset="0"/>
              </a:rPr>
              <a:t> 7 – </a:t>
            </a:r>
            <a:r>
              <a:rPr lang="en-GB" dirty="0" err="1">
                <a:latin typeface="Comic Sans MS" panose="030F0702030302020204" pitchFamily="66" charset="0"/>
              </a:rPr>
              <a:t>Adeiladu</a:t>
            </a:r>
            <a:r>
              <a:rPr lang="en-GB" dirty="0">
                <a:latin typeface="Comic Sans MS" panose="030F0702030302020204" pitchFamily="66" charset="0"/>
              </a:rPr>
              <a:t> </a:t>
            </a:r>
            <a:r>
              <a:rPr lang="en-GB" dirty="0" err="1">
                <a:latin typeface="Comic Sans MS" panose="030F0702030302020204" pitchFamily="66" charset="0"/>
              </a:rPr>
              <a:t>ar</a:t>
            </a:r>
            <a:r>
              <a:rPr lang="en-GB" dirty="0">
                <a:latin typeface="Comic Sans MS" panose="030F0702030302020204" pitchFamily="66" charset="0"/>
              </a:rPr>
              <a:t> y </a:t>
            </a:r>
            <a:r>
              <a:rPr lang="en-GB" dirty="0" err="1">
                <a:latin typeface="Comic Sans MS" panose="030F0702030302020204" pitchFamily="66" charset="0"/>
              </a:rPr>
              <a:t>cwestiwn</a:t>
            </a:r>
            <a:r>
              <a:rPr lang="en-GB" dirty="0">
                <a:latin typeface="Comic Sans MS" panose="030F0702030302020204" pitchFamily="66" charset="0"/>
              </a:rPr>
              <a:t> </a:t>
            </a:r>
            <a:r>
              <a:rPr lang="en-GB" dirty="0" err="1">
                <a:latin typeface="Comic Sans MS" panose="030F0702030302020204" pitchFamily="66" charset="0"/>
              </a:rPr>
              <a:t>a’r</a:t>
            </a:r>
            <a:r>
              <a:rPr lang="en-GB" dirty="0">
                <a:latin typeface="Comic Sans MS" panose="030F0702030302020204" pitchFamily="66" charset="0"/>
              </a:rPr>
              <a:t> </a:t>
            </a:r>
            <a:r>
              <a:rPr lang="en-GB" dirty="0" err="1">
                <a:latin typeface="Comic Sans MS" panose="030F0702030302020204" pitchFamily="66" charset="0"/>
              </a:rPr>
              <a:t>ateb</a:t>
            </a:r>
            <a:r>
              <a:rPr lang="en-GB" dirty="0">
                <a:latin typeface="Comic Sans MS" panose="030F0702030302020204" pitchFamily="66" charset="0"/>
              </a:rPr>
              <a:t>.</a:t>
            </a:r>
          </a:p>
          <a:p>
            <a:pPr marL="0" indent="0">
              <a:buNone/>
            </a:pPr>
            <a:r>
              <a:rPr lang="en-GB" dirty="0" err="1">
                <a:latin typeface="Comic Sans MS" panose="030F0702030302020204" pitchFamily="66" charset="0"/>
              </a:rPr>
              <a:t>Dywedwch</a:t>
            </a:r>
            <a:r>
              <a:rPr lang="en-GB" dirty="0">
                <a:latin typeface="Comic Sans MS" panose="030F0702030302020204" pitchFamily="66" charset="0"/>
              </a:rPr>
              <a:t>: ‘Aethon </a:t>
            </a:r>
            <a:r>
              <a:rPr lang="en-GB" dirty="0" err="1">
                <a:latin typeface="Comic Sans MS" panose="030F0702030302020204" pitchFamily="66" charset="0"/>
              </a:rPr>
              <a:t>ni</a:t>
            </a:r>
            <a:r>
              <a:rPr lang="en-GB" dirty="0">
                <a:latin typeface="Comic Sans MS" panose="030F0702030302020204" pitchFamily="66" charset="0"/>
              </a:rPr>
              <a:t> </a:t>
            </a:r>
            <a:r>
              <a:rPr lang="en-GB" dirty="0" err="1">
                <a:latin typeface="Comic Sans MS" panose="030F0702030302020204" pitchFamily="66" charset="0"/>
              </a:rPr>
              <a:t>i’r</a:t>
            </a:r>
            <a:r>
              <a:rPr lang="en-GB" dirty="0">
                <a:latin typeface="Comic Sans MS" panose="030F0702030302020204" pitchFamily="66" charset="0"/>
              </a:rPr>
              <a:t> </a:t>
            </a:r>
            <a:r>
              <a:rPr lang="en-GB" dirty="0" err="1">
                <a:latin typeface="Comic Sans MS" panose="030F0702030302020204" pitchFamily="66" charset="0"/>
              </a:rPr>
              <a:t>sw</a:t>
            </a:r>
            <a:r>
              <a:rPr lang="en-GB" dirty="0">
                <a:latin typeface="Comic Sans MS" panose="030F0702030302020204" pitchFamily="66" charset="0"/>
              </a:rPr>
              <a:t>’ a </a:t>
            </a:r>
            <a:r>
              <a:rPr lang="en-GB" dirty="0" err="1">
                <a:latin typeface="Comic Sans MS" panose="030F0702030302020204" pitchFamily="66" charset="0"/>
              </a:rPr>
              <a:t>gofynnwch</a:t>
            </a:r>
            <a:r>
              <a:rPr lang="en-GB" dirty="0">
                <a:latin typeface="Comic Sans MS" panose="030F0702030302020204" pitchFamily="66" charset="0"/>
              </a:rPr>
              <a:t> </a:t>
            </a:r>
            <a:r>
              <a:rPr lang="en-GB" dirty="0" err="1">
                <a:latin typeface="Comic Sans MS" panose="030F0702030302020204" pitchFamily="66" charset="0"/>
              </a:rPr>
              <a:t>i’r</a:t>
            </a:r>
            <a:r>
              <a:rPr lang="en-GB" dirty="0">
                <a:latin typeface="Comic Sans MS" panose="030F0702030302020204" pitchFamily="66" charset="0"/>
              </a:rPr>
              <a:t> plant, ‘Beth </a:t>
            </a:r>
            <a:r>
              <a:rPr lang="en-GB" dirty="0" err="1">
                <a:latin typeface="Comic Sans MS" panose="030F0702030302020204" pitchFamily="66" charset="0"/>
              </a:rPr>
              <a:t>fydd</a:t>
            </a:r>
            <a:r>
              <a:rPr lang="en-GB" dirty="0">
                <a:latin typeface="Comic Sans MS" panose="030F0702030302020204" pitchFamily="66" charset="0"/>
              </a:rPr>
              <a:t> y </a:t>
            </a:r>
            <a:r>
              <a:rPr lang="en-GB" dirty="0" err="1">
                <a:latin typeface="Comic Sans MS" panose="030F0702030302020204" pitchFamily="66" charset="0"/>
              </a:rPr>
              <a:t>cwestiwn</a:t>
            </a:r>
            <a:r>
              <a:rPr lang="en-GB" dirty="0">
                <a:latin typeface="Comic Sans MS" panose="030F0702030302020204" pitchFamily="66" charset="0"/>
              </a:rPr>
              <a:t> </a:t>
            </a:r>
            <a:r>
              <a:rPr lang="en-GB" dirty="0" err="1">
                <a:latin typeface="Comic Sans MS" panose="030F0702030302020204" pitchFamily="66" charset="0"/>
              </a:rPr>
              <a:t>nesaf</a:t>
            </a:r>
            <a:r>
              <a:rPr lang="en-GB" dirty="0">
                <a:latin typeface="Comic Sans MS" panose="030F0702030302020204" pitchFamily="66" charset="0"/>
              </a:rPr>
              <a:t>?’</a:t>
            </a:r>
          </a:p>
          <a:p>
            <a:pPr marL="0" indent="0">
              <a:buNone/>
            </a:pPr>
            <a:endParaRPr lang="en-GB" dirty="0">
              <a:latin typeface="Comic Sans MS" panose="030F0702030302020204" pitchFamily="66" charset="0"/>
            </a:endParaRPr>
          </a:p>
          <a:p>
            <a:pPr marL="0" indent="0">
              <a:buNone/>
            </a:pPr>
            <a:endParaRPr lang="en-GB" dirty="0">
              <a:latin typeface="Comic Sans MS" panose="030F0702030302020204" pitchFamily="66" charset="0"/>
            </a:endParaRPr>
          </a:p>
          <a:p>
            <a:endParaRPr lang="en-GB" dirty="0"/>
          </a:p>
        </p:txBody>
      </p:sp>
      <p:sp>
        <p:nvSpPr>
          <p:cNvPr id="5" name="TextBox 4">
            <a:extLst>
              <a:ext uri="{FF2B5EF4-FFF2-40B4-BE49-F238E27FC236}">
                <a16:creationId xmlns:a16="http://schemas.microsoft.com/office/drawing/2014/main" id="{654AC07C-85FD-610B-D3E1-38AFA21963B3}"/>
              </a:ext>
            </a:extLst>
          </p:cNvPr>
          <p:cNvSpPr txBox="1"/>
          <p:nvPr/>
        </p:nvSpPr>
        <p:spPr>
          <a:xfrm>
            <a:off x="1339926" y="3137466"/>
            <a:ext cx="6107476" cy="132343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0" i="0" strike="noStrike" kern="1200" cap="none" spc="0" normalizeH="0" baseline="0" noProof="0" dirty="0">
                <a:ln>
                  <a:noFill/>
                </a:ln>
                <a:solidFill>
                  <a:srgbClr val="00B050"/>
                </a:solidFill>
                <a:effectLst/>
                <a:uLnTx/>
                <a:uFillTx/>
                <a:latin typeface="Comic Sans MS" panose="030F0702030302020204" pitchFamily="66" charset="0"/>
                <a:ea typeface="+mn-ea"/>
                <a:cs typeface="+mn-cs"/>
              </a:rPr>
              <a:t>Ble </a:t>
            </a:r>
            <a:r>
              <a:rPr kumimoji="0" lang="en-GB" sz="4000" b="0" i="0" u="sng" strike="noStrike" kern="1200" cap="none" spc="0" normalizeH="0" baseline="0" noProof="0" dirty="0">
                <a:ln>
                  <a:noFill/>
                </a:ln>
                <a:solidFill>
                  <a:srgbClr val="00B050"/>
                </a:solidFill>
                <a:effectLst/>
                <a:uLnTx/>
                <a:uFillTx/>
                <a:latin typeface="Comic Sans MS" panose="030F0702030302020204" pitchFamily="66" charset="0"/>
                <a:ea typeface="+mn-ea"/>
                <a:cs typeface="+mn-cs"/>
              </a:rPr>
              <a:t>est</a:t>
            </a:r>
            <a:r>
              <a:rPr kumimoji="0" lang="en-GB" sz="4000" b="0" i="0" u="none" strike="noStrike" kern="1200" cap="none" spc="0" normalizeH="0" baseline="0" noProof="0" dirty="0">
                <a:ln>
                  <a:noFill/>
                </a:ln>
                <a:solidFill>
                  <a:srgbClr val="00B050"/>
                </a:solidFill>
                <a:effectLst/>
                <a:uLnTx/>
                <a:uFillTx/>
                <a:latin typeface="Comic Sans MS" panose="030F0702030302020204" pitchFamily="66" charset="0"/>
                <a:ea typeface="+mn-ea"/>
                <a:cs typeface="+mn-cs"/>
              </a:rPr>
              <a:t> </a:t>
            </a:r>
            <a:r>
              <a:rPr kumimoji="0" lang="en-GB" sz="4000" b="0" i="0" u="sng" strike="noStrike" kern="1200" cap="none" spc="0" normalizeH="0" baseline="0" noProof="0" dirty="0" err="1">
                <a:ln>
                  <a:noFill/>
                </a:ln>
                <a:solidFill>
                  <a:srgbClr val="00B050"/>
                </a:solidFill>
                <a:effectLst/>
                <a:uLnTx/>
                <a:uFillTx/>
                <a:latin typeface="Comic Sans MS" panose="030F0702030302020204" pitchFamily="66" charset="0"/>
                <a:ea typeface="+mn-ea"/>
                <a:cs typeface="+mn-cs"/>
              </a:rPr>
              <a:t>ti</a:t>
            </a:r>
            <a:r>
              <a:rPr kumimoji="0" lang="en-GB" sz="4000" b="0" i="0" u="none" strike="noStrike" kern="1200" cap="none" spc="0" normalizeH="0" baseline="0" noProof="0" dirty="0">
                <a:ln>
                  <a:noFill/>
                </a:ln>
                <a:solidFill>
                  <a:srgbClr val="00B050"/>
                </a:solidFill>
                <a:effectLst/>
                <a:uLnTx/>
                <a:uFillTx/>
                <a:latin typeface="Comic Sans MS" panose="030F0702030302020204" pitchFamily="66" charset="0"/>
                <a:ea typeface="+mn-ea"/>
                <a:cs typeface="+mn-cs"/>
              </a:rPr>
              <a:t> </a:t>
            </a:r>
            <a:r>
              <a:rPr kumimoji="0" lang="en-GB" sz="4000" b="0" i="0" u="none" strike="noStrike" kern="1200" cap="none" spc="0" normalizeH="0" baseline="0" noProof="0" dirty="0" err="1">
                <a:ln>
                  <a:noFill/>
                </a:ln>
                <a:solidFill>
                  <a:srgbClr val="00B050"/>
                </a:solidFill>
                <a:effectLst/>
                <a:uLnTx/>
                <a:uFillTx/>
                <a:latin typeface="Comic Sans MS" panose="030F0702030302020204" pitchFamily="66" charset="0"/>
                <a:ea typeface="+mn-ea"/>
                <a:cs typeface="+mn-cs"/>
              </a:rPr>
              <a:t>ddoe</a:t>
            </a:r>
            <a:r>
              <a:rPr lang="en-GB" sz="4000" dirty="0">
                <a:solidFill>
                  <a:srgbClr val="00B050"/>
                </a:solidFill>
                <a:latin typeface="Comic Sans MS" panose="030F0702030302020204" pitchFamily="66" charset="0"/>
              </a:rPr>
              <a:t>?</a:t>
            </a:r>
            <a:endParaRPr lang="en-GB" sz="1100" dirty="0">
              <a:solidFill>
                <a:srgbClr val="FF0000"/>
              </a:solidFill>
              <a:latin typeface="Comic Sans MS" panose="030F0702030302020204" pitchFamily="66" charset="0"/>
            </a:endParaRPr>
          </a:p>
          <a:p>
            <a:pPr marL="0" indent="0">
              <a:buNone/>
            </a:pPr>
            <a:r>
              <a:rPr lang="en-GB" sz="4000" u="sng" dirty="0">
                <a:solidFill>
                  <a:srgbClr val="FF0000"/>
                </a:solidFill>
                <a:latin typeface="Comic Sans MS" panose="030F0702030302020204" pitchFamily="66" charset="0"/>
              </a:rPr>
              <a:t>Es</a:t>
            </a:r>
            <a:r>
              <a:rPr lang="en-GB" sz="4000" dirty="0">
                <a:solidFill>
                  <a:srgbClr val="FF0000"/>
                </a:solidFill>
                <a:latin typeface="Comic Sans MS" panose="030F0702030302020204" pitchFamily="66" charset="0"/>
              </a:rPr>
              <a:t> </a:t>
            </a:r>
            <a:r>
              <a:rPr lang="en-GB" sz="4000" u="sng" dirty="0" err="1">
                <a:solidFill>
                  <a:srgbClr val="FF0000"/>
                </a:solidFill>
                <a:latin typeface="Comic Sans MS" panose="030F0702030302020204" pitchFamily="66" charset="0"/>
              </a:rPr>
              <a:t>i</a:t>
            </a:r>
            <a:r>
              <a:rPr lang="en-GB" sz="4000" dirty="0">
                <a:solidFill>
                  <a:srgbClr val="FF0000"/>
                </a:solidFill>
                <a:latin typeface="Comic Sans MS" panose="030F0702030302020204" pitchFamily="66" charset="0"/>
              </a:rPr>
              <a:t> </a:t>
            </a:r>
            <a:r>
              <a:rPr lang="en-GB" sz="4000" dirty="0" err="1">
                <a:solidFill>
                  <a:srgbClr val="FF0000"/>
                </a:solidFill>
                <a:latin typeface="Comic Sans MS" panose="030F0702030302020204" pitchFamily="66" charset="0"/>
              </a:rPr>
              <a:t>i’r</a:t>
            </a:r>
            <a:r>
              <a:rPr lang="en-GB" sz="4000" dirty="0">
                <a:solidFill>
                  <a:srgbClr val="FF0000"/>
                </a:solidFill>
                <a:latin typeface="Comic Sans MS" panose="030F0702030302020204" pitchFamily="66" charset="0"/>
              </a:rPr>
              <a:t> </a:t>
            </a:r>
            <a:r>
              <a:rPr lang="en-GB" sz="4000" dirty="0" err="1">
                <a:solidFill>
                  <a:srgbClr val="FF0000"/>
                </a:solidFill>
                <a:latin typeface="Comic Sans MS" panose="030F0702030302020204" pitchFamily="66" charset="0"/>
              </a:rPr>
              <a:t>sw</a:t>
            </a:r>
            <a:r>
              <a:rPr lang="en-GB" sz="4000" dirty="0">
                <a:solidFill>
                  <a:srgbClr val="FF0000"/>
                </a:solidFill>
                <a:latin typeface="Comic Sans MS" panose="030F0702030302020204" pitchFamily="66" charset="0"/>
              </a:rPr>
              <a:t> </a:t>
            </a:r>
            <a:r>
              <a:rPr lang="en-GB" sz="4000" dirty="0" err="1">
                <a:solidFill>
                  <a:srgbClr val="FF0000"/>
                </a:solidFill>
                <a:latin typeface="Comic Sans MS" panose="030F0702030302020204" pitchFamily="66" charset="0"/>
              </a:rPr>
              <a:t>ddoe</a:t>
            </a:r>
            <a:r>
              <a:rPr lang="en-GB" sz="4000" dirty="0">
                <a:solidFill>
                  <a:srgbClr val="FF0000"/>
                </a:solidFill>
                <a:latin typeface="Comic Sans MS" panose="030F0702030302020204" pitchFamily="66" charset="0"/>
              </a:rPr>
              <a:t>.</a:t>
            </a:r>
          </a:p>
        </p:txBody>
      </p:sp>
      <p:sp>
        <p:nvSpPr>
          <p:cNvPr id="6" name="TextBox 5">
            <a:extLst>
              <a:ext uri="{FF2B5EF4-FFF2-40B4-BE49-F238E27FC236}">
                <a16:creationId xmlns:a16="http://schemas.microsoft.com/office/drawing/2014/main" id="{2C9BCE0C-6E56-A219-066E-CC203C2AE4B2}"/>
              </a:ext>
            </a:extLst>
          </p:cNvPr>
          <p:cNvSpPr txBox="1"/>
          <p:nvPr/>
        </p:nvSpPr>
        <p:spPr>
          <a:xfrm>
            <a:off x="0" y="4272677"/>
            <a:ext cx="1842571" cy="2585323"/>
          </a:xfrm>
          <a:prstGeom prst="rect">
            <a:avLst/>
          </a:prstGeom>
          <a:noFill/>
        </p:spPr>
        <p:txBody>
          <a:bodyPr wrap="square">
            <a:spAutoFit/>
          </a:bodyPr>
          <a:lstStyle/>
          <a:p>
            <a:pPr marL="0" indent="0">
              <a:buNone/>
            </a:pPr>
            <a:r>
              <a:rPr lang="en-GB" dirty="0">
                <a:latin typeface="Comic Sans MS" panose="030F0702030302020204" pitchFamily="66" charset="0"/>
              </a:rPr>
              <a:t>Es </a:t>
            </a:r>
            <a:r>
              <a:rPr lang="en-GB" dirty="0" err="1">
                <a:latin typeface="Comic Sans MS" panose="030F0702030302020204" pitchFamily="66" charset="0"/>
              </a:rPr>
              <a:t>i</a:t>
            </a:r>
            <a:endParaRPr lang="en-GB" dirty="0">
              <a:latin typeface="Comic Sans MS" panose="030F0702030302020204" pitchFamily="66" charset="0"/>
            </a:endParaRPr>
          </a:p>
          <a:p>
            <a:pPr marL="0" indent="0">
              <a:buNone/>
            </a:pPr>
            <a:r>
              <a:rPr lang="en-GB" dirty="0">
                <a:latin typeface="Comic Sans MS" panose="030F0702030302020204" pitchFamily="66" charset="0"/>
              </a:rPr>
              <a:t>Est </a:t>
            </a:r>
            <a:r>
              <a:rPr lang="en-GB" dirty="0" err="1">
                <a:latin typeface="Comic Sans MS" panose="030F0702030302020204" pitchFamily="66" charset="0"/>
              </a:rPr>
              <a:t>ti</a:t>
            </a:r>
            <a:endParaRPr lang="en-GB" dirty="0">
              <a:latin typeface="Comic Sans MS" panose="030F0702030302020204" pitchFamily="66" charset="0"/>
            </a:endParaRPr>
          </a:p>
          <a:p>
            <a:pPr marL="0" indent="0">
              <a:buNone/>
            </a:pPr>
            <a:r>
              <a:rPr lang="en-GB" dirty="0" err="1">
                <a:latin typeface="Comic Sans MS" panose="030F0702030302020204" pitchFamily="66" charset="0"/>
              </a:rPr>
              <a:t>Aeth</a:t>
            </a:r>
            <a:r>
              <a:rPr lang="en-GB" dirty="0">
                <a:latin typeface="Comic Sans MS" panose="030F0702030302020204" pitchFamily="66" charset="0"/>
              </a:rPr>
              <a:t> e</a:t>
            </a:r>
          </a:p>
          <a:p>
            <a:pPr marL="0" indent="0">
              <a:buNone/>
            </a:pPr>
            <a:r>
              <a:rPr lang="en-GB" dirty="0" err="1">
                <a:latin typeface="Comic Sans MS" panose="030F0702030302020204" pitchFamily="66" charset="0"/>
              </a:rPr>
              <a:t>Aeth</a:t>
            </a:r>
            <a:r>
              <a:rPr lang="en-GB" dirty="0">
                <a:latin typeface="Comic Sans MS" panose="030F0702030302020204" pitchFamily="66" charset="0"/>
              </a:rPr>
              <a:t> hi</a:t>
            </a:r>
          </a:p>
          <a:p>
            <a:pPr marL="0" indent="0">
              <a:buNone/>
            </a:pPr>
            <a:r>
              <a:rPr lang="en-GB" dirty="0" err="1">
                <a:latin typeface="Comic Sans MS" panose="030F0702030302020204" pitchFamily="66" charset="0"/>
              </a:rPr>
              <a:t>Aeth</a:t>
            </a:r>
            <a:r>
              <a:rPr lang="en-GB" dirty="0">
                <a:latin typeface="Comic Sans MS" panose="030F0702030302020204" pitchFamily="66" charset="0"/>
              </a:rPr>
              <a:t> Tom</a:t>
            </a:r>
          </a:p>
          <a:p>
            <a:pPr marL="0" indent="0">
              <a:buNone/>
            </a:pPr>
            <a:r>
              <a:rPr lang="en-GB" dirty="0">
                <a:latin typeface="Comic Sans MS" panose="030F0702030302020204" pitchFamily="66" charset="0"/>
              </a:rPr>
              <a:t>Aethon </a:t>
            </a:r>
            <a:r>
              <a:rPr lang="en-GB" dirty="0" err="1">
                <a:latin typeface="Comic Sans MS" panose="030F0702030302020204" pitchFamily="66" charset="0"/>
              </a:rPr>
              <a:t>ni</a:t>
            </a:r>
            <a:endParaRPr lang="en-GB" dirty="0">
              <a:latin typeface="Comic Sans MS" panose="030F0702030302020204" pitchFamily="66" charset="0"/>
            </a:endParaRPr>
          </a:p>
          <a:p>
            <a:pPr marL="0" indent="0">
              <a:buNone/>
            </a:pPr>
            <a:r>
              <a:rPr lang="en-GB" dirty="0" err="1">
                <a:latin typeface="Comic Sans MS" panose="030F0702030302020204" pitchFamily="66" charset="0"/>
              </a:rPr>
              <a:t>Aethoch</a:t>
            </a:r>
            <a:r>
              <a:rPr lang="en-GB" dirty="0">
                <a:latin typeface="Comic Sans MS" panose="030F0702030302020204" pitchFamily="66" charset="0"/>
              </a:rPr>
              <a:t> chi</a:t>
            </a:r>
          </a:p>
          <a:p>
            <a:pPr marL="0" indent="0">
              <a:buNone/>
            </a:pPr>
            <a:r>
              <a:rPr lang="en-GB" dirty="0">
                <a:latin typeface="Comic Sans MS" panose="030F0702030302020204" pitchFamily="66" charset="0"/>
              </a:rPr>
              <a:t>Aethon </a:t>
            </a:r>
            <a:r>
              <a:rPr lang="en-GB" dirty="0" err="1">
                <a:latin typeface="Comic Sans MS" panose="030F0702030302020204" pitchFamily="66" charset="0"/>
              </a:rPr>
              <a:t>nhw</a:t>
            </a:r>
            <a:endParaRPr lang="en-GB" dirty="0">
              <a:latin typeface="Comic Sans MS" panose="030F0702030302020204" pitchFamily="66" charset="0"/>
            </a:endParaRPr>
          </a:p>
          <a:p>
            <a:pPr marL="0" indent="0">
              <a:buNone/>
            </a:pPr>
            <a:r>
              <a:rPr lang="en-GB" dirty="0" err="1">
                <a:latin typeface="Comic Sans MS" panose="030F0702030302020204" pitchFamily="66" charset="0"/>
              </a:rPr>
              <a:t>Aeth</a:t>
            </a:r>
            <a:r>
              <a:rPr lang="en-GB" dirty="0">
                <a:latin typeface="Comic Sans MS" panose="030F0702030302020204" pitchFamily="66" charset="0"/>
              </a:rPr>
              <a:t> y plant</a:t>
            </a:r>
          </a:p>
        </p:txBody>
      </p:sp>
      <p:sp>
        <p:nvSpPr>
          <p:cNvPr id="7" name="TextBox 6">
            <a:extLst>
              <a:ext uri="{FF2B5EF4-FFF2-40B4-BE49-F238E27FC236}">
                <a16:creationId xmlns:a16="http://schemas.microsoft.com/office/drawing/2014/main" id="{BC04F14B-6592-4037-D917-96EA6DD7CC0E}"/>
              </a:ext>
            </a:extLst>
          </p:cNvPr>
          <p:cNvSpPr txBox="1"/>
          <p:nvPr/>
        </p:nvSpPr>
        <p:spPr>
          <a:xfrm>
            <a:off x="1430931" y="4595842"/>
            <a:ext cx="10122091" cy="193899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strike="noStrike" kern="1200" cap="none" spc="0" normalizeH="0" baseline="0" noProof="0" dirty="0">
                <a:ln>
                  <a:noFill/>
                </a:ln>
                <a:solidFill>
                  <a:srgbClr val="00B050"/>
                </a:solidFill>
                <a:effectLst/>
                <a:uLnTx/>
                <a:uFillTx/>
                <a:latin typeface="Comic Sans MS" panose="030F0702030302020204" pitchFamily="66" charset="0"/>
                <a:ea typeface="+mn-ea"/>
                <a:cs typeface="+mn-cs"/>
              </a:rPr>
              <a:t>Pa </a:t>
            </a:r>
            <a:r>
              <a:rPr kumimoji="0" lang="en-GB" sz="5400" b="1" i="0" strike="noStrike" kern="1200" cap="none" spc="0" normalizeH="0" baseline="0" noProof="0" dirty="0" err="1">
                <a:ln>
                  <a:noFill/>
                </a:ln>
                <a:solidFill>
                  <a:srgbClr val="00B050"/>
                </a:solidFill>
                <a:effectLst/>
                <a:uLnTx/>
                <a:uFillTx/>
                <a:latin typeface="Comic Sans MS" panose="030F0702030302020204" pitchFamily="66" charset="0"/>
                <a:ea typeface="+mn-ea"/>
                <a:cs typeface="+mn-cs"/>
              </a:rPr>
              <a:t>anifeiliaid</a:t>
            </a:r>
            <a:r>
              <a:rPr kumimoji="0" lang="en-GB" sz="5400" b="1" i="0" strike="noStrike" kern="1200" cap="none" spc="0" normalizeH="0" baseline="0" noProof="0" dirty="0">
                <a:ln>
                  <a:noFill/>
                </a:ln>
                <a:solidFill>
                  <a:srgbClr val="00B050"/>
                </a:solidFill>
                <a:effectLst/>
                <a:uLnTx/>
                <a:uFillTx/>
                <a:latin typeface="Comic Sans MS" panose="030F0702030302020204" pitchFamily="66" charset="0"/>
                <a:ea typeface="+mn-ea"/>
                <a:cs typeface="+mn-cs"/>
              </a:rPr>
              <a:t> </a:t>
            </a:r>
            <a:r>
              <a:rPr lang="en-GB" sz="5400" b="1" u="sng" dirty="0">
                <a:solidFill>
                  <a:srgbClr val="00B050"/>
                </a:solidFill>
                <a:latin typeface="Comic Sans MS" panose="030F0702030302020204" pitchFamily="66" charset="0"/>
              </a:rPr>
              <a:t>est </a:t>
            </a:r>
            <a:r>
              <a:rPr lang="en-GB" sz="5400" b="1" u="sng" dirty="0" err="1">
                <a:solidFill>
                  <a:srgbClr val="00B050"/>
                </a:solidFill>
                <a:latin typeface="Comic Sans MS" panose="030F0702030302020204" pitchFamily="66" charset="0"/>
              </a:rPr>
              <a:t>ti</a:t>
            </a:r>
            <a:r>
              <a:rPr lang="en-GB" sz="5400" b="1" dirty="0">
                <a:solidFill>
                  <a:srgbClr val="00B050"/>
                </a:solidFill>
                <a:latin typeface="Comic Sans MS" panose="030F0702030302020204" pitchFamily="66" charset="0"/>
              </a:rPr>
              <a:t> </a:t>
            </a:r>
            <a:r>
              <a:rPr lang="en-GB" sz="5400" b="1" dirty="0" err="1">
                <a:solidFill>
                  <a:srgbClr val="00B050"/>
                </a:solidFill>
                <a:latin typeface="Comic Sans MS" panose="030F0702030302020204" pitchFamily="66" charset="0"/>
              </a:rPr>
              <a:t>i</a:t>
            </a:r>
            <a:r>
              <a:rPr kumimoji="0" lang="en-GB" sz="5400" b="1" i="0" strike="noStrike" kern="1200" cap="none" spc="0" normalizeH="0" baseline="0" noProof="0" dirty="0">
                <a:ln>
                  <a:noFill/>
                </a:ln>
                <a:solidFill>
                  <a:srgbClr val="00B050"/>
                </a:solidFill>
                <a:effectLst/>
                <a:uLnTx/>
                <a:uFillTx/>
                <a:latin typeface="Comic Sans MS" panose="030F0702030302020204" pitchFamily="66" charset="0"/>
                <a:ea typeface="+mn-ea"/>
                <a:cs typeface="+mn-cs"/>
              </a:rPr>
              <a:t> weld?</a:t>
            </a:r>
          </a:p>
          <a:p>
            <a:pPr marL="0" indent="0">
              <a:buNone/>
            </a:pPr>
            <a:r>
              <a:rPr lang="en-GB" sz="6600" b="1" u="sng" dirty="0">
                <a:solidFill>
                  <a:srgbClr val="FF0000"/>
                </a:solidFill>
                <a:latin typeface="Comic Sans MS" panose="030F0702030302020204" pitchFamily="66" charset="0"/>
              </a:rPr>
              <a:t>Es</a:t>
            </a:r>
            <a:r>
              <a:rPr lang="en-GB" sz="6600" b="1" dirty="0">
                <a:solidFill>
                  <a:srgbClr val="FF0000"/>
                </a:solidFill>
                <a:latin typeface="Comic Sans MS" panose="030F0702030302020204" pitchFamily="66" charset="0"/>
              </a:rPr>
              <a:t> </a:t>
            </a:r>
            <a:r>
              <a:rPr lang="en-GB" sz="6600" b="1" u="sng" dirty="0" err="1">
                <a:solidFill>
                  <a:srgbClr val="FF0000"/>
                </a:solidFill>
                <a:latin typeface="Comic Sans MS" panose="030F0702030302020204" pitchFamily="66" charset="0"/>
              </a:rPr>
              <a:t>i</a:t>
            </a:r>
            <a:r>
              <a:rPr lang="en-GB" sz="6600" b="1" dirty="0">
                <a:solidFill>
                  <a:srgbClr val="FF0000"/>
                </a:solidFill>
                <a:latin typeface="Comic Sans MS" panose="030F0702030302020204" pitchFamily="66" charset="0"/>
              </a:rPr>
              <a:t> </a:t>
            </a:r>
            <a:r>
              <a:rPr lang="en-GB" sz="6600" b="1" dirty="0" err="1">
                <a:solidFill>
                  <a:srgbClr val="FF0000"/>
                </a:solidFill>
                <a:latin typeface="Comic Sans MS" panose="030F0702030302020204" pitchFamily="66" charset="0"/>
              </a:rPr>
              <a:t>i</a:t>
            </a:r>
            <a:r>
              <a:rPr lang="en-GB" sz="6600" b="1" dirty="0">
                <a:solidFill>
                  <a:srgbClr val="FF0000"/>
                </a:solidFill>
                <a:latin typeface="Comic Sans MS" panose="030F0702030302020204" pitchFamily="66" charset="0"/>
              </a:rPr>
              <a:t> weld y </a:t>
            </a:r>
            <a:r>
              <a:rPr lang="en-GB" sz="6600" b="1" dirty="0" err="1">
                <a:solidFill>
                  <a:srgbClr val="FF0000"/>
                </a:solidFill>
                <a:latin typeface="Comic Sans MS" panose="030F0702030302020204" pitchFamily="66" charset="0"/>
              </a:rPr>
              <a:t>mwnci</a:t>
            </a:r>
            <a:r>
              <a:rPr lang="en-GB" sz="6600" b="1" dirty="0">
                <a:solidFill>
                  <a:srgbClr val="FF0000"/>
                </a:solidFill>
                <a:latin typeface="Comic Sans MS" panose="030F0702030302020204" pitchFamily="66" charset="0"/>
              </a:rPr>
              <a:t>.</a:t>
            </a:r>
          </a:p>
        </p:txBody>
      </p:sp>
      <p:sp>
        <p:nvSpPr>
          <p:cNvPr id="10" name="TextBox 9">
            <a:extLst>
              <a:ext uri="{FF2B5EF4-FFF2-40B4-BE49-F238E27FC236}">
                <a16:creationId xmlns:a16="http://schemas.microsoft.com/office/drawing/2014/main" id="{AF6C804A-4D94-6A56-8313-EE8A3DF3E21A}"/>
              </a:ext>
            </a:extLst>
          </p:cNvPr>
          <p:cNvSpPr txBox="1"/>
          <p:nvPr/>
        </p:nvSpPr>
        <p:spPr>
          <a:xfrm>
            <a:off x="0" y="45522"/>
            <a:ext cx="969484" cy="369332"/>
          </a:xfrm>
          <a:prstGeom prst="rect">
            <a:avLst/>
          </a:prstGeom>
          <a:noFill/>
        </p:spPr>
        <p:txBody>
          <a:bodyPr wrap="square">
            <a:spAutoFit/>
          </a:bodyPr>
          <a:lstStyle/>
          <a:p>
            <a:pPr lvl="0"/>
            <a:r>
              <a:rPr lang="cy-GB" sz="1800" b="1" u="sng" kern="1200" noProof="0" dirty="0">
                <a:solidFill>
                  <a:srgbClr val="FFFFFF"/>
                </a:solidFill>
                <a:highlight>
                  <a:srgbClr val="0000FF"/>
                </a:highlight>
                <a:latin typeface="Dreaming Outloud Pro" pitchFamily="66"/>
                <a:cs typeface="Dreaming Outloud Pro" pitchFamily="66"/>
              </a:rPr>
              <a:t>WERS 1</a:t>
            </a:r>
          </a:p>
        </p:txBody>
      </p:sp>
    </p:spTree>
    <p:extLst>
      <p:ext uri="{BB962C8B-B14F-4D97-AF65-F5344CB8AC3E}">
        <p14:creationId xmlns:p14="http://schemas.microsoft.com/office/powerpoint/2010/main" val="16173470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AD3028-C5E7-1245-BB1A-A702C197A89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0B47994-D9BB-ADAC-D7B1-4FE7D900E9BD}"/>
              </a:ext>
            </a:extLst>
          </p:cNvPr>
          <p:cNvSpPr>
            <a:spLocks noGrp="1"/>
          </p:cNvSpPr>
          <p:nvPr>
            <p:ph type="title"/>
          </p:nvPr>
        </p:nvSpPr>
        <p:spPr/>
        <p:txBody>
          <a:bodyPr>
            <a:normAutofit/>
          </a:bodyPr>
          <a:lstStyle/>
          <a:p>
            <a:r>
              <a:rPr lang="cy-GB" b="1" u="sng" dirty="0">
                <a:latin typeface="Dreaming Outloud Pro" pitchFamily="66"/>
                <a:cs typeface="Dreaming Outloud Pro" pitchFamily="66"/>
              </a:rPr>
              <a:t>Ieithoedd, Llythrennedd a Chyfathrebu (tasg wrando ac ysgrifennu)</a:t>
            </a:r>
            <a:endParaRPr lang="en-GB" dirty="0"/>
          </a:p>
        </p:txBody>
      </p:sp>
      <p:sp>
        <p:nvSpPr>
          <p:cNvPr id="3" name="Content Placeholder 2">
            <a:extLst>
              <a:ext uri="{FF2B5EF4-FFF2-40B4-BE49-F238E27FC236}">
                <a16:creationId xmlns:a16="http://schemas.microsoft.com/office/drawing/2014/main" id="{9DF5F4E0-0AFA-75B4-4B43-22921DD4C477}"/>
              </a:ext>
            </a:extLst>
          </p:cNvPr>
          <p:cNvSpPr>
            <a:spLocks noGrp="1"/>
          </p:cNvSpPr>
          <p:nvPr>
            <p:ph idx="1"/>
          </p:nvPr>
        </p:nvSpPr>
        <p:spPr/>
        <p:txBody>
          <a:bodyPr>
            <a:normAutofit/>
          </a:bodyPr>
          <a:lstStyle/>
          <a:p>
            <a:pPr marL="0" indent="0">
              <a:buNone/>
            </a:pPr>
            <a:r>
              <a:rPr lang="en-GB" dirty="0" err="1">
                <a:latin typeface="Comic Sans MS" panose="030F0702030302020204" pitchFamily="66" charset="0"/>
              </a:rPr>
              <a:t>Gweithgaredd</a:t>
            </a:r>
            <a:r>
              <a:rPr lang="en-GB" dirty="0">
                <a:latin typeface="Comic Sans MS" panose="030F0702030302020204" pitchFamily="66" charset="0"/>
              </a:rPr>
              <a:t> 8 – </a:t>
            </a:r>
            <a:r>
              <a:rPr lang="en-GB" dirty="0" err="1">
                <a:latin typeface="Comic Sans MS" panose="030F0702030302020204" pitchFamily="66" charset="0"/>
              </a:rPr>
              <a:t>Adeiladu</a:t>
            </a:r>
            <a:r>
              <a:rPr lang="en-GB" dirty="0">
                <a:latin typeface="Comic Sans MS" panose="030F0702030302020204" pitchFamily="66" charset="0"/>
              </a:rPr>
              <a:t> </a:t>
            </a:r>
            <a:r>
              <a:rPr lang="en-GB" dirty="0" err="1">
                <a:latin typeface="Comic Sans MS" panose="030F0702030302020204" pitchFamily="66" charset="0"/>
              </a:rPr>
              <a:t>ar</a:t>
            </a:r>
            <a:r>
              <a:rPr lang="en-GB" dirty="0">
                <a:latin typeface="Comic Sans MS" panose="030F0702030302020204" pitchFamily="66" charset="0"/>
              </a:rPr>
              <a:t> y </a:t>
            </a:r>
            <a:r>
              <a:rPr lang="en-GB" dirty="0" err="1">
                <a:latin typeface="Comic Sans MS" panose="030F0702030302020204" pitchFamily="66" charset="0"/>
              </a:rPr>
              <a:t>cwestiwn</a:t>
            </a:r>
            <a:r>
              <a:rPr lang="en-GB" dirty="0">
                <a:latin typeface="Comic Sans MS" panose="030F0702030302020204" pitchFamily="66" charset="0"/>
              </a:rPr>
              <a:t> </a:t>
            </a:r>
            <a:r>
              <a:rPr lang="en-GB" dirty="0" err="1">
                <a:latin typeface="Comic Sans MS" panose="030F0702030302020204" pitchFamily="66" charset="0"/>
              </a:rPr>
              <a:t>a’r</a:t>
            </a:r>
            <a:r>
              <a:rPr lang="en-GB" dirty="0">
                <a:latin typeface="Comic Sans MS" panose="030F0702030302020204" pitchFamily="66" charset="0"/>
              </a:rPr>
              <a:t> </a:t>
            </a:r>
            <a:r>
              <a:rPr lang="en-GB" dirty="0" err="1">
                <a:latin typeface="Comic Sans MS" panose="030F0702030302020204" pitchFamily="66" charset="0"/>
              </a:rPr>
              <a:t>ateb</a:t>
            </a:r>
            <a:r>
              <a:rPr lang="en-GB" dirty="0">
                <a:latin typeface="Comic Sans MS" panose="030F0702030302020204" pitchFamily="66" charset="0"/>
              </a:rPr>
              <a:t>:</a:t>
            </a:r>
          </a:p>
          <a:p>
            <a:pPr marL="0" indent="0">
              <a:buNone/>
            </a:pPr>
            <a:r>
              <a:rPr lang="en-GB" dirty="0" err="1">
                <a:latin typeface="Comic Sans MS" panose="030F0702030302020204" pitchFamily="66" charset="0"/>
              </a:rPr>
              <a:t>Esboniwch</a:t>
            </a:r>
            <a:r>
              <a:rPr lang="en-GB" dirty="0">
                <a:latin typeface="Comic Sans MS" panose="030F0702030302020204" pitchFamily="66" charset="0"/>
              </a:rPr>
              <a:t> </a:t>
            </a:r>
            <a:r>
              <a:rPr lang="en-GB" dirty="0" err="1">
                <a:latin typeface="Comic Sans MS" panose="030F0702030302020204" pitchFamily="66" charset="0"/>
              </a:rPr>
              <a:t>i’r</a:t>
            </a:r>
            <a:r>
              <a:rPr lang="en-GB" dirty="0">
                <a:latin typeface="Comic Sans MS" panose="030F0702030302020204" pitchFamily="66" charset="0"/>
              </a:rPr>
              <a:t> plant </a:t>
            </a:r>
            <a:r>
              <a:rPr lang="en-GB" dirty="0" err="1">
                <a:latin typeface="Comic Sans MS" panose="030F0702030302020204" pitchFamily="66" charset="0"/>
              </a:rPr>
              <a:t>ein</a:t>
            </a:r>
            <a:r>
              <a:rPr lang="en-GB" dirty="0">
                <a:latin typeface="Comic Sans MS" panose="030F0702030302020204" pitchFamily="66" charset="0"/>
              </a:rPr>
              <a:t> bod </a:t>
            </a:r>
            <a:r>
              <a:rPr lang="en-GB" dirty="0" err="1">
                <a:latin typeface="Comic Sans MS" panose="030F0702030302020204" pitchFamily="66" charset="0"/>
              </a:rPr>
              <a:t>ni’n</a:t>
            </a:r>
            <a:r>
              <a:rPr lang="en-GB" dirty="0">
                <a:latin typeface="Comic Sans MS" panose="030F0702030302020204" pitchFamily="66" charset="0"/>
              </a:rPr>
              <a:t> </a:t>
            </a:r>
            <a:r>
              <a:rPr lang="en-GB" dirty="0" err="1">
                <a:latin typeface="Comic Sans MS" panose="030F0702030302020204" pitchFamily="66" charset="0"/>
              </a:rPr>
              <a:t>gallu</a:t>
            </a:r>
            <a:r>
              <a:rPr lang="en-GB" dirty="0">
                <a:latin typeface="Comic Sans MS" panose="030F0702030302020204" pitchFamily="66" charset="0"/>
              </a:rPr>
              <a:t> </a:t>
            </a:r>
            <a:r>
              <a:rPr lang="en-GB" dirty="0" err="1">
                <a:latin typeface="Comic Sans MS" panose="030F0702030302020204" pitchFamily="66" charset="0"/>
              </a:rPr>
              <a:t>newid</a:t>
            </a:r>
            <a:r>
              <a:rPr lang="en-GB" dirty="0">
                <a:latin typeface="Comic Sans MS" panose="030F0702030302020204" pitchFamily="66" charset="0"/>
              </a:rPr>
              <a:t> </a:t>
            </a:r>
            <a:r>
              <a:rPr lang="en-GB" dirty="0" err="1">
                <a:latin typeface="Comic Sans MS" panose="030F0702030302020204" pitchFamily="66" charset="0"/>
              </a:rPr>
              <a:t>pwy</a:t>
            </a:r>
            <a:r>
              <a:rPr lang="en-GB" dirty="0">
                <a:latin typeface="Comic Sans MS" panose="030F0702030302020204" pitchFamily="66" charset="0"/>
              </a:rPr>
              <a:t> </a:t>
            </a:r>
            <a:r>
              <a:rPr lang="en-GB" dirty="0" err="1">
                <a:latin typeface="Comic Sans MS" panose="030F0702030302020204" pitchFamily="66" charset="0"/>
              </a:rPr>
              <a:t>rydyn</a:t>
            </a:r>
            <a:r>
              <a:rPr lang="en-GB" dirty="0">
                <a:latin typeface="Comic Sans MS" panose="030F0702030302020204" pitchFamily="66" charset="0"/>
              </a:rPr>
              <a:t> </a:t>
            </a:r>
            <a:r>
              <a:rPr lang="en-GB" dirty="0" err="1">
                <a:latin typeface="Comic Sans MS" panose="030F0702030302020204" pitchFamily="66" charset="0"/>
              </a:rPr>
              <a:t>ni’n</a:t>
            </a:r>
            <a:r>
              <a:rPr lang="en-GB" dirty="0">
                <a:latin typeface="Comic Sans MS" panose="030F0702030302020204" pitchFamily="66" charset="0"/>
              </a:rPr>
              <a:t> </a:t>
            </a:r>
            <a:r>
              <a:rPr lang="en-GB" dirty="0" err="1">
                <a:latin typeface="Comic Sans MS" panose="030F0702030302020204" pitchFamily="66" charset="0"/>
              </a:rPr>
              <a:t>gofyn</a:t>
            </a:r>
            <a:r>
              <a:rPr lang="en-GB" dirty="0">
                <a:latin typeface="Comic Sans MS" panose="030F0702030302020204" pitchFamily="66" charset="0"/>
              </a:rPr>
              <a:t> neu </a:t>
            </a:r>
            <a:r>
              <a:rPr lang="en-GB" dirty="0" err="1">
                <a:latin typeface="Comic Sans MS" panose="030F0702030302020204" pitchFamily="66" charset="0"/>
              </a:rPr>
              <a:t>siarad</a:t>
            </a:r>
            <a:r>
              <a:rPr lang="en-GB" dirty="0">
                <a:latin typeface="Comic Sans MS" panose="030F0702030302020204" pitchFamily="66" charset="0"/>
              </a:rPr>
              <a:t> am. </a:t>
            </a:r>
            <a:r>
              <a:rPr lang="en-GB" dirty="0" err="1">
                <a:latin typeface="Comic Sans MS" panose="030F0702030302020204" pitchFamily="66" charset="0"/>
              </a:rPr>
              <a:t>Bydd</a:t>
            </a:r>
            <a:r>
              <a:rPr lang="en-GB" dirty="0">
                <a:latin typeface="Comic Sans MS" panose="030F0702030302020204" pitchFamily="66" charset="0"/>
              </a:rPr>
              <a:t> </a:t>
            </a:r>
            <a:r>
              <a:rPr lang="en-GB" dirty="0" err="1">
                <a:latin typeface="Comic Sans MS" panose="030F0702030302020204" pitchFamily="66" charset="0"/>
              </a:rPr>
              <a:t>hefyd</a:t>
            </a:r>
            <a:r>
              <a:rPr lang="en-GB" dirty="0">
                <a:latin typeface="Comic Sans MS" panose="030F0702030302020204" pitchFamily="66" charset="0"/>
              </a:rPr>
              <a:t> </a:t>
            </a:r>
            <a:r>
              <a:rPr lang="en-GB" dirty="0" err="1">
                <a:latin typeface="Comic Sans MS" panose="030F0702030302020204" pitchFamily="66" charset="0"/>
              </a:rPr>
              <a:t>rhaid</a:t>
            </a:r>
            <a:r>
              <a:rPr lang="en-GB" dirty="0">
                <a:latin typeface="Comic Sans MS" panose="030F0702030302020204" pitchFamily="66" charset="0"/>
              </a:rPr>
              <a:t> </a:t>
            </a:r>
            <a:r>
              <a:rPr lang="en-GB" dirty="0" err="1">
                <a:latin typeface="Comic Sans MS" panose="030F0702030302020204" pitchFamily="66" charset="0"/>
              </a:rPr>
              <a:t>i</a:t>
            </a:r>
            <a:r>
              <a:rPr lang="en-GB" dirty="0">
                <a:latin typeface="Comic Sans MS" panose="030F0702030302020204" pitchFamily="66" charset="0"/>
              </a:rPr>
              <a:t> </a:t>
            </a:r>
            <a:r>
              <a:rPr lang="en-GB" dirty="0" err="1">
                <a:latin typeface="Comic Sans MS" panose="030F0702030302020204" pitchFamily="66" charset="0"/>
              </a:rPr>
              <a:t>ni</a:t>
            </a:r>
            <a:r>
              <a:rPr lang="en-GB" dirty="0">
                <a:latin typeface="Comic Sans MS" panose="030F0702030302020204" pitchFamily="66" charset="0"/>
              </a:rPr>
              <a:t> </a:t>
            </a:r>
            <a:r>
              <a:rPr lang="en-GB" dirty="0" err="1">
                <a:latin typeface="Comic Sans MS" panose="030F0702030302020204" pitchFamily="66" charset="0"/>
              </a:rPr>
              <a:t>newid</a:t>
            </a:r>
            <a:r>
              <a:rPr lang="en-GB" dirty="0">
                <a:latin typeface="Comic Sans MS" panose="030F0702030302020204" pitchFamily="66" charset="0"/>
              </a:rPr>
              <a:t> yr </a:t>
            </a:r>
            <a:r>
              <a:rPr lang="en-GB" dirty="0" err="1">
                <a:latin typeface="Comic Sans MS" panose="030F0702030302020204" pitchFamily="66" charset="0"/>
              </a:rPr>
              <a:t>ateb</a:t>
            </a:r>
            <a:r>
              <a:rPr lang="en-GB" dirty="0">
                <a:latin typeface="Comic Sans MS" panose="030F0702030302020204" pitchFamily="66" charset="0"/>
              </a:rPr>
              <a:t>. </a:t>
            </a:r>
            <a:r>
              <a:rPr lang="en-GB" dirty="0" err="1">
                <a:latin typeface="Comic Sans MS" panose="030F0702030302020204" pitchFamily="66" charset="0"/>
              </a:rPr>
              <a:t>Dangoswch</a:t>
            </a:r>
            <a:r>
              <a:rPr lang="en-GB" dirty="0">
                <a:latin typeface="Comic Sans MS" panose="030F0702030302020204" pitchFamily="66" charset="0"/>
              </a:rPr>
              <a:t> </a:t>
            </a:r>
            <a:r>
              <a:rPr lang="en-GB" dirty="0" err="1">
                <a:latin typeface="Comic Sans MS" panose="030F0702030302020204" pitchFamily="66" charset="0"/>
              </a:rPr>
              <a:t>esiamplau</a:t>
            </a:r>
            <a:r>
              <a:rPr lang="en-GB" dirty="0">
                <a:latin typeface="Comic Sans MS" panose="030F0702030302020204" pitchFamily="66" charset="0"/>
              </a:rPr>
              <a:t> o: </a:t>
            </a:r>
            <a:r>
              <a:rPr lang="en-GB" dirty="0" err="1">
                <a:latin typeface="Comic Sans MS" panose="030F0702030302020204" pitchFamily="66" charset="0"/>
              </a:rPr>
              <a:t>aeth</a:t>
            </a:r>
            <a:r>
              <a:rPr lang="en-GB" dirty="0">
                <a:latin typeface="Comic Sans MS" panose="030F0702030302020204" pitchFamily="66" charset="0"/>
              </a:rPr>
              <a:t> e, </a:t>
            </a:r>
            <a:r>
              <a:rPr lang="en-GB" dirty="0" err="1">
                <a:latin typeface="Comic Sans MS" panose="030F0702030302020204" pitchFamily="66" charset="0"/>
              </a:rPr>
              <a:t>aeth</a:t>
            </a:r>
            <a:r>
              <a:rPr lang="en-GB" dirty="0">
                <a:latin typeface="Comic Sans MS" panose="030F0702030302020204" pitchFamily="66" charset="0"/>
              </a:rPr>
              <a:t> hi, </a:t>
            </a:r>
            <a:r>
              <a:rPr lang="en-GB" dirty="0" err="1">
                <a:latin typeface="Comic Sans MS" panose="030F0702030302020204" pitchFamily="66" charset="0"/>
              </a:rPr>
              <a:t>aeth</a:t>
            </a:r>
            <a:r>
              <a:rPr lang="en-GB" dirty="0">
                <a:latin typeface="Comic Sans MS" panose="030F0702030302020204" pitchFamily="66" charset="0"/>
              </a:rPr>
              <a:t> Tom, </a:t>
            </a:r>
            <a:r>
              <a:rPr lang="en-GB" dirty="0" err="1">
                <a:latin typeface="Comic Sans MS" panose="030F0702030302020204" pitchFamily="66" charset="0"/>
              </a:rPr>
              <a:t>aeth</a:t>
            </a:r>
            <a:r>
              <a:rPr lang="en-GB" dirty="0">
                <a:latin typeface="Comic Sans MS" panose="030F0702030302020204" pitchFamily="66" charset="0"/>
              </a:rPr>
              <a:t> y plant.</a:t>
            </a:r>
          </a:p>
          <a:p>
            <a:pPr marL="0" indent="0">
              <a:buNone/>
            </a:pPr>
            <a:endParaRPr lang="en-GB" dirty="0">
              <a:latin typeface="Comic Sans MS" panose="030F0702030302020204" pitchFamily="66" charset="0"/>
            </a:endParaRPr>
          </a:p>
          <a:p>
            <a:pPr marL="0" indent="0">
              <a:buNone/>
            </a:pPr>
            <a:endParaRPr lang="en-GB" dirty="0">
              <a:latin typeface="Comic Sans MS" panose="030F0702030302020204" pitchFamily="66" charset="0"/>
            </a:endParaRPr>
          </a:p>
          <a:p>
            <a:endParaRPr lang="en-GB" dirty="0"/>
          </a:p>
        </p:txBody>
      </p:sp>
      <p:sp>
        <p:nvSpPr>
          <p:cNvPr id="6" name="TextBox 5">
            <a:extLst>
              <a:ext uri="{FF2B5EF4-FFF2-40B4-BE49-F238E27FC236}">
                <a16:creationId xmlns:a16="http://schemas.microsoft.com/office/drawing/2014/main" id="{078E2D44-445C-5EEB-51A3-1FC7E5E77973}"/>
              </a:ext>
            </a:extLst>
          </p:cNvPr>
          <p:cNvSpPr txBox="1"/>
          <p:nvPr/>
        </p:nvSpPr>
        <p:spPr>
          <a:xfrm>
            <a:off x="0" y="4272677"/>
            <a:ext cx="1842571" cy="2585323"/>
          </a:xfrm>
          <a:prstGeom prst="rect">
            <a:avLst/>
          </a:prstGeom>
          <a:noFill/>
        </p:spPr>
        <p:txBody>
          <a:bodyPr wrap="square">
            <a:spAutoFit/>
          </a:bodyPr>
          <a:lstStyle/>
          <a:p>
            <a:pPr marL="0" indent="0">
              <a:buNone/>
            </a:pPr>
            <a:r>
              <a:rPr lang="en-GB" dirty="0">
                <a:latin typeface="Comic Sans MS" panose="030F0702030302020204" pitchFamily="66" charset="0"/>
              </a:rPr>
              <a:t>Es </a:t>
            </a:r>
            <a:r>
              <a:rPr lang="en-GB" dirty="0" err="1">
                <a:latin typeface="Comic Sans MS" panose="030F0702030302020204" pitchFamily="66" charset="0"/>
              </a:rPr>
              <a:t>i</a:t>
            </a:r>
            <a:endParaRPr lang="en-GB" dirty="0">
              <a:latin typeface="Comic Sans MS" panose="030F0702030302020204" pitchFamily="66" charset="0"/>
            </a:endParaRPr>
          </a:p>
          <a:p>
            <a:pPr marL="0" indent="0">
              <a:buNone/>
            </a:pPr>
            <a:r>
              <a:rPr lang="en-GB" dirty="0">
                <a:latin typeface="Comic Sans MS" panose="030F0702030302020204" pitchFamily="66" charset="0"/>
              </a:rPr>
              <a:t>Est </a:t>
            </a:r>
            <a:r>
              <a:rPr lang="en-GB" dirty="0" err="1">
                <a:latin typeface="Comic Sans MS" panose="030F0702030302020204" pitchFamily="66" charset="0"/>
              </a:rPr>
              <a:t>ti</a:t>
            </a:r>
            <a:endParaRPr lang="en-GB" dirty="0">
              <a:latin typeface="Comic Sans MS" panose="030F0702030302020204" pitchFamily="66" charset="0"/>
            </a:endParaRPr>
          </a:p>
          <a:p>
            <a:pPr marL="0" indent="0">
              <a:buNone/>
            </a:pPr>
            <a:r>
              <a:rPr lang="en-GB" dirty="0" err="1">
                <a:latin typeface="Comic Sans MS" panose="030F0702030302020204" pitchFamily="66" charset="0"/>
              </a:rPr>
              <a:t>Aeth</a:t>
            </a:r>
            <a:r>
              <a:rPr lang="en-GB" dirty="0">
                <a:latin typeface="Comic Sans MS" panose="030F0702030302020204" pitchFamily="66" charset="0"/>
              </a:rPr>
              <a:t> e</a:t>
            </a:r>
          </a:p>
          <a:p>
            <a:pPr marL="0" indent="0">
              <a:buNone/>
            </a:pPr>
            <a:r>
              <a:rPr lang="en-GB" dirty="0" err="1">
                <a:latin typeface="Comic Sans MS" panose="030F0702030302020204" pitchFamily="66" charset="0"/>
              </a:rPr>
              <a:t>Aeth</a:t>
            </a:r>
            <a:r>
              <a:rPr lang="en-GB" dirty="0">
                <a:latin typeface="Comic Sans MS" panose="030F0702030302020204" pitchFamily="66" charset="0"/>
              </a:rPr>
              <a:t> hi</a:t>
            </a:r>
          </a:p>
          <a:p>
            <a:pPr marL="0" indent="0">
              <a:buNone/>
            </a:pPr>
            <a:r>
              <a:rPr lang="en-GB" dirty="0" err="1">
                <a:latin typeface="Comic Sans MS" panose="030F0702030302020204" pitchFamily="66" charset="0"/>
              </a:rPr>
              <a:t>Aeth</a:t>
            </a:r>
            <a:r>
              <a:rPr lang="en-GB" dirty="0">
                <a:latin typeface="Comic Sans MS" panose="030F0702030302020204" pitchFamily="66" charset="0"/>
              </a:rPr>
              <a:t> Tom</a:t>
            </a:r>
          </a:p>
          <a:p>
            <a:pPr marL="0" indent="0">
              <a:buNone/>
            </a:pPr>
            <a:r>
              <a:rPr lang="en-GB" dirty="0">
                <a:latin typeface="Comic Sans MS" panose="030F0702030302020204" pitchFamily="66" charset="0"/>
              </a:rPr>
              <a:t>Aethon </a:t>
            </a:r>
            <a:r>
              <a:rPr lang="en-GB" dirty="0" err="1">
                <a:latin typeface="Comic Sans MS" panose="030F0702030302020204" pitchFamily="66" charset="0"/>
              </a:rPr>
              <a:t>ni</a:t>
            </a:r>
            <a:endParaRPr lang="en-GB" dirty="0">
              <a:latin typeface="Comic Sans MS" panose="030F0702030302020204" pitchFamily="66" charset="0"/>
            </a:endParaRPr>
          </a:p>
          <a:p>
            <a:pPr marL="0" indent="0">
              <a:buNone/>
            </a:pPr>
            <a:r>
              <a:rPr lang="en-GB" dirty="0" err="1">
                <a:latin typeface="Comic Sans MS" panose="030F0702030302020204" pitchFamily="66" charset="0"/>
              </a:rPr>
              <a:t>Aethoch</a:t>
            </a:r>
            <a:r>
              <a:rPr lang="en-GB" dirty="0">
                <a:latin typeface="Comic Sans MS" panose="030F0702030302020204" pitchFamily="66" charset="0"/>
              </a:rPr>
              <a:t> chi</a:t>
            </a:r>
          </a:p>
          <a:p>
            <a:pPr marL="0" indent="0">
              <a:buNone/>
            </a:pPr>
            <a:r>
              <a:rPr lang="en-GB" dirty="0">
                <a:latin typeface="Comic Sans MS" panose="030F0702030302020204" pitchFamily="66" charset="0"/>
              </a:rPr>
              <a:t>Aethon </a:t>
            </a:r>
            <a:r>
              <a:rPr lang="en-GB" dirty="0" err="1">
                <a:latin typeface="Comic Sans MS" panose="030F0702030302020204" pitchFamily="66" charset="0"/>
              </a:rPr>
              <a:t>nhw</a:t>
            </a:r>
            <a:endParaRPr lang="en-GB" dirty="0">
              <a:latin typeface="Comic Sans MS" panose="030F0702030302020204" pitchFamily="66" charset="0"/>
            </a:endParaRPr>
          </a:p>
          <a:p>
            <a:pPr marL="0" indent="0">
              <a:buNone/>
            </a:pPr>
            <a:r>
              <a:rPr lang="en-GB" dirty="0" err="1">
                <a:latin typeface="Comic Sans MS" panose="030F0702030302020204" pitchFamily="66" charset="0"/>
              </a:rPr>
              <a:t>Aeth</a:t>
            </a:r>
            <a:r>
              <a:rPr lang="en-GB" dirty="0">
                <a:latin typeface="Comic Sans MS" panose="030F0702030302020204" pitchFamily="66" charset="0"/>
              </a:rPr>
              <a:t> y plant</a:t>
            </a:r>
          </a:p>
        </p:txBody>
      </p:sp>
      <p:sp>
        <p:nvSpPr>
          <p:cNvPr id="7" name="TextBox 6">
            <a:extLst>
              <a:ext uri="{FF2B5EF4-FFF2-40B4-BE49-F238E27FC236}">
                <a16:creationId xmlns:a16="http://schemas.microsoft.com/office/drawing/2014/main" id="{C58F2849-D27E-A3A4-CE95-E24E767781E6}"/>
              </a:ext>
            </a:extLst>
          </p:cNvPr>
          <p:cNvSpPr txBox="1"/>
          <p:nvPr/>
        </p:nvSpPr>
        <p:spPr>
          <a:xfrm>
            <a:off x="2566930" y="4351745"/>
            <a:ext cx="9107277" cy="193899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i="0" strike="noStrike" kern="1200" cap="none" spc="0" normalizeH="0" baseline="0" noProof="0" dirty="0">
                <a:ln>
                  <a:noFill/>
                </a:ln>
                <a:solidFill>
                  <a:srgbClr val="00B050"/>
                </a:solidFill>
                <a:effectLst/>
                <a:uLnTx/>
                <a:uFillTx/>
                <a:latin typeface="Comic Sans MS" panose="030F0702030302020204" pitchFamily="66" charset="0"/>
                <a:ea typeface="+mn-ea"/>
                <a:cs typeface="+mn-cs"/>
              </a:rPr>
              <a:t>Pa </a:t>
            </a:r>
            <a:r>
              <a:rPr kumimoji="0" lang="en-GB" sz="5400" i="0" strike="noStrike" kern="1200" cap="none" spc="0" normalizeH="0" baseline="0" noProof="0" dirty="0" err="1">
                <a:ln>
                  <a:noFill/>
                </a:ln>
                <a:solidFill>
                  <a:srgbClr val="00B050"/>
                </a:solidFill>
                <a:effectLst/>
                <a:uLnTx/>
                <a:uFillTx/>
                <a:latin typeface="Comic Sans MS" panose="030F0702030302020204" pitchFamily="66" charset="0"/>
                <a:ea typeface="+mn-ea"/>
                <a:cs typeface="+mn-cs"/>
              </a:rPr>
              <a:t>anifeiliaid</a:t>
            </a:r>
            <a:r>
              <a:rPr kumimoji="0" lang="en-GB" sz="5400" i="0" strike="noStrike" kern="1200" cap="none" spc="0" normalizeH="0" baseline="0" noProof="0" dirty="0">
                <a:ln>
                  <a:noFill/>
                </a:ln>
                <a:solidFill>
                  <a:srgbClr val="00B050"/>
                </a:solidFill>
                <a:effectLst/>
                <a:uLnTx/>
                <a:uFillTx/>
                <a:latin typeface="Comic Sans MS" panose="030F0702030302020204" pitchFamily="66" charset="0"/>
                <a:ea typeface="+mn-ea"/>
                <a:cs typeface="+mn-cs"/>
              </a:rPr>
              <a:t> </a:t>
            </a:r>
            <a:r>
              <a:rPr kumimoji="0" lang="en-GB" sz="5400" i="0" u="sng" strike="noStrike" kern="1200" cap="none" spc="0" normalizeH="0" baseline="0" noProof="0" dirty="0">
                <a:ln>
                  <a:noFill/>
                </a:ln>
                <a:solidFill>
                  <a:srgbClr val="00B050"/>
                </a:solidFill>
                <a:effectLst/>
                <a:uLnTx/>
                <a:uFillTx/>
                <a:latin typeface="Comic Sans MS" panose="030F0702030302020204" pitchFamily="66" charset="0"/>
                <a:ea typeface="+mn-ea"/>
                <a:cs typeface="+mn-cs"/>
              </a:rPr>
              <a:t>es </a:t>
            </a:r>
            <a:r>
              <a:rPr kumimoji="0" lang="en-GB" sz="5400" i="0" u="sng" strike="noStrike" kern="1200" cap="none" spc="0" normalizeH="0" baseline="0" noProof="0" dirty="0" err="1">
                <a:ln>
                  <a:noFill/>
                </a:ln>
                <a:solidFill>
                  <a:srgbClr val="00B050"/>
                </a:solidFill>
                <a:effectLst/>
                <a:uLnTx/>
                <a:uFillTx/>
                <a:latin typeface="Comic Sans MS" panose="030F0702030302020204" pitchFamily="66" charset="0"/>
                <a:ea typeface="+mn-ea"/>
                <a:cs typeface="+mn-cs"/>
              </a:rPr>
              <a:t>ti</a:t>
            </a:r>
            <a:r>
              <a:rPr kumimoji="0" lang="en-GB" sz="5400" i="0" u="sng" strike="noStrike" kern="1200" cap="none" spc="0" normalizeH="0" baseline="0" noProof="0" dirty="0">
                <a:ln>
                  <a:noFill/>
                </a:ln>
                <a:solidFill>
                  <a:srgbClr val="00B050"/>
                </a:solidFill>
                <a:effectLst/>
                <a:uLnTx/>
                <a:uFillTx/>
                <a:latin typeface="Comic Sans MS" panose="030F0702030302020204" pitchFamily="66" charset="0"/>
                <a:ea typeface="+mn-ea"/>
                <a:cs typeface="+mn-cs"/>
              </a:rPr>
              <a:t> </a:t>
            </a:r>
            <a:r>
              <a:rPr kumimoji="0" lang="en-GB" sz="5400" i="0" strike="noStrike" kern="1200" cap="none" spc="0" normalizeH="0" baseline="0" noProof="0" dirty="0" err="1">
                <a:ln>
                  <a:noFill/>
                </a:ln>
                <a:solidFill>
                  <a:srgbClr val="00B050"/>
                </a:solidFill>
                <a:effectLst/>
                <a:uLnTx/>
                <a:uFillTx/>
                <a:latin typeface="Comic Sans MS" panose="030F0702030302020204" pitchFamily="66" charset="0"/>
                <a:ea typeface="+mn-ea"/>
                <a:cs typeface="+mn-cs"/>
              </a:rPr>
              <a:t>i</a:t>
            </a:r>
            <a:r>
              <a:rPr kumimoji="0" lang="en-GB" sz="5400" i="0" strike="noStrike" kern="1200" cap="none" spc="0" normalizeH="0" baseline="0" noProof="0" dirty="0">
                <a:ln>
                  <a:noFill/>
                </a:ln>
                <a:solidFill>
                  <a:srgbClr val="00B050"/>
                </a:solidFill>
                <a:effectLst/>
                <a:uLnTx/>
                <a:uFillTx/>
                <a:latin typeface="Comic Sans MS" panose="030F0702030302020204" pitchFamily="66" charset="0"/>
                <a:ea typeface="+mn-ea"/>
                <a:cs typeface="+mn-cs"/>
              </a:rPr>
              <a:t> weld?</a:t>
            </a:r>
          </a:p>
          <a:p>
            <a:pPr marL="0" indent="0">
              <a:buNone/>
            </a:pPr>
            <a:r>
              <a:rPr lang="en-GB" sz="6600" u="sng" dirty="0">
                <a:solidFill>
                  <a:srgbClr val="FF0000"/>
                </a:solidFill>
                <a:latin typeface="Comic Sans MS" panose="030F0702030302020204" pitchFamily="66" charset="0"/>
              </a:rPr>
              <a:t>Es</a:t>
            </a:r>
            <a:r>
              <a:rPr lang="en-GB" sz="6600" dirty="0">
                <a:solidFill>
                  <a:srgbClr val="FF0000"/>
                </a:solidFill>
                <a:latin typeface="Comic Sans MS" panose="030F0702030302020204" pitchFamily="66" charset="0"/>
              </a:rPr>
              <a:t> </a:t>
            </a:r>
            <a:r>
              <a:rPr lang="en-GB" sz="6600" u="sng" dirty="0" err="1">
                <a:solidFill>
                  <a:srgbClr val="FF0000"/>
                </a:solidFill>
                <a:latin typeface="Comic Sans MS" panose="030F0702030302020204" pitchFamily="66" charset="0"/>
              </a:rPr>
              <a:t>i</a:t>
            </a:r>
            <a:r>
              <a:rPr lang="en-GB" sz="6600" dirty="0">
                <a:solidFill>
                  <a:srgbClr val="FF0000"/>
                </a:solidFill>
                <a:latin typeface="Comic Sans MS" panose="030F0702030302020204" pitchFamily="66" charset="0"/>
              </a:rPr>
              <a:t> </a:t>
            </a:r>
            <a:r>
              <a:rPr lang="en-GB" sz="6600" dirty="0" err="1">
                <a:solidFill>
                  <a:srgbClr val="FF0000"/>
                </a:solidFill>
                <a:latin typeface="Comic Sans MS" panose="030F0702030302020204" pitchFamily="66" charset="0"/>
              </a:rPr>
              <a:t>i</a:t>
            </a:r>
            <a:r>
              <a:rPr lang="en-GB" sz="6600" dirty="0">
                <a:solidFill>
                  <a:srgbClr val="FF0000"/>
                </a:solidFill>
                <a:latin typeface="Comic Sans MS" panose="030F0702030302020204" pitchFamily="66" charset="0"/>
              </a:rPr>
              <a:t> weld y </a:t>
            </a:r>
            <a:r>
              <a:rPr lang="en-GB" sz="6600" dirty="0" err="1">
                <a:solidFill>
                  <a:srgbClr val="FF0000"/>
                </a:solidFill>
                <a:latin typeface="Comic Sans MS" panose="030F0702030302020204" pitchFamily="66" charset="0"/>
              </a:rPr>
              <a:t>mwnci</a:t>
            </a:r>
            <a:r>
              <a:rPr lang="en-GB" sz="6600" dirty="0">
                <a:solidFill>
                  <a:srgbClr val="FF0000"/>
                </a:solidFill>
                <a:latin typeface="Comic Sans MS" panose="030F0702030302020204" pitchFamily="66" charset="0"/>
              </a:rPr>
              <a:t>.</a:t>
            </a:r>
          </a:p>
        </p:txBody>
      </p:sp>
      <p:sp>
        <p:nvSpPr>
          <p:cNvPr id="10" name="TextBox 9">
            <a:extLst>
              <a:ext uri="{FF2B5EF4-FFF2-40B4-BE49-F238E27FC236}">
                <a16:creationId xmlns:a16="http://schemas.microsoft.com/office/drawing/2014/main" id="{F9EC3965-4E26-CFFD-AC38-055E415ACDC8}"/>
              </a:ext>
            </a:extLst>
          </p:cNvPr>
          <p:cNvSpPr txBox="1"/>
          <p:nvPr/>
        </p:nvSpPr>
        <p:spPr>
          <a:xfrm>
            <a:off x="0" y="45522"/>
            <a:ext cx="969484" cy="369332"/>
          </a:xfrm>
          <a:prstGeom prst="rect">
            <a:avLst/>
          </a:prstGeom>
          <a:noFill/>
        </p:spPr>
        <p:txBody>
          <a:bodyPr wrap="square">
            <a:spAutoFit/>
          </a:bodyPr>
          <a:lstStyle/>
          <a:p>
            <a:pPr lvl="0"/>
            <a:r>
              <a:rPr lang="cy-GB" sz="1800" b="1" u="sng" kern="1200" noProof="0" dirty="0">
                <a:solidFill>
                  <a:srgbClr val="FFFFFF"/>
                </a:solidFill>
                <a:highlight>
                  <a:srgbClr val="0000FF"/>
                </a:highlight>
                <a:latin typeface="Dreaming Outloud Pro" pitchFamily="66"/>
                <a:cs typeface="Dreaming Outloud Pro" pitchFamily="66"/>
              </a:rPr>
              <a:t>WERS 1</a:t>
            </a:r>
          </a:p>
        </p:txBody>
      </p:sp>
      <p:cxnSp>
        <p:nvCxnSpPr>
          <p:cNvPr id="4" name="Straight Arrow Connector 3">
            <a:extLst>
              <a:ext uri="{FF2B5EF4-FFF2-40B4-BE49-F238E27FC236}">
                <a16:creationId xmlns:a16="http://schemas.microsoft.com/office/drawing/2014/main" id="{3EADDD2E-FBBA-A909-4A57-23E5F692C992}"/>
              </a:ext>
            </a:extLst>
          </p:cNvPr>
          <p:cNvCxnSpPr>
            <a:cxnSpLocks/>
          </p:cNvCxnSpPr>
          <p:nvPr/>
        </p:nvCxnSpPr>
        <p:spPr>
          <a:xfrm>
            <a:off x="781280" y="4394942"/>
            <a:ext cx="6941544" cy="298244"/>
          </a:xfrm>
          <a:prstGeom prst="straightConnector1">
            <a:avLst/>
          </a:prstGeom>
          <a:ln w="57150">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9" name="Straight Arrow Connector 8">
            <a:extLst>
              <a:ext uri="{FF2B5EF4-FFF2-40B4-BE49-F238E27FC236}">
                <a16:creationId xmlns:a16="http://schemas.microsoft.com/office/drawing/2014/main" id="{4C81FFDB-FD48-7E0C-83C5-0750EC7AFF3C}"/>
              </a:ext>
            </a:extLst>
          </p:cNvPr>
          <p:cNvCxnSpPr>
            <a:cxnSpLocks/>
          </p:cNvCxnSpPr>
          <p:nvPr/>
        </p:nvCxnSpPr>
        <p:spPr>
          <a:xfrm>
            <a:off x="724359" y="4484871"/>
            <a:ext cx="1899492" cy="1549868"/>
          </a:xfrm>
          <a:prstGeom prst="straightConnector1">
            <a:avLst/>
          </a:prstGeom>
          <a:ln w="57150">
            <a:solidFill>
              <a:srgbClr val="FF0000"/>
            </a:solidFill>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805729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1D6EEE-AC40-B2D1-BA22-183F4F40861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12AD9F5-599E-D9EB-E23D-909673774510}"/>
              </a:ext>
            </a:extLst>
          </p:cNvPr>
          <p:cNvSpPr>
            <a:spLocks noGrp="1"/>
          </p:cNvSpPr>
          <p:nvPr>
            <p:ph type="title"/>
          </p:nvPr>
        </p:nvSpPr>
        <p:spPr/>
        <p:txBody>
          <a:bodyPr>
            <a:normAutofit/>
          </a:bodyPr>
          <a:lstStyle/>
          <a:p>
            <a:r>
              <a:rPr lang="cy-GB" b="1" u="sng" dirty="0">
                <a:latin typeface="Dreaming Outloud Pro" pitchFamily="66"/>
                <a:cs typeface="Dreaming Outloud Pro" pitchFamily="66"/>
              </a:rPr>
              <a:t>Ieithoedd, Llythrennedd a Chyfathrebu (tasg wrando ac ysgrifennu)</a:t>
            </a:r>
            <a:endParaRPr lang="en-GB" dirty="0"/>
          </a:p>
        </p:txBody>
      </p:sp>
      <p:sp>
        <p:nvSpPr>
          <p:cNvPr id="3" name="Content Placeholder 2">
            <a:extLst>
              <a:ext uri="{FF2B5EF4-FFF2-40B4-BE49-F238E27FC236}">
                <a16:creationId xmlns:a16="http://schemas.microsoft.com/office/drawing/2014/main" id="{8469E8B1-D495-B328-2DF1-409291CACE79}"/>
              </a:ext>
            </a:extLst>
          </p:cNvPr>
          <p:cNvSpPr>
            <a:spLocks noGrp="1"/>
          </p:cNvSpPr>
          <p:nvPr>
            <p:ph idx="1"/>
          </p:nvPr>
        </p:nvSpPr>
        <p:spPr>
          <a:xfrm>
            <a:off x="838200" y="1825625"/>
            <a:ext cx="10515600" cy="2261633"/>
          </a:xfrm>
        </p:spPr>
        <p:txBody>
          <a:bodyPr>
            <a:normAutofit/>
          </a:bodyPr>
          <a:lstStyle/>
          <a:p>
            <a:pPr marL="0" indent="0">
              <a:buNone/>
            </a:pPr>
            <a:r>
              <a:rPr lang="en-GB" dirty="0" err="1">
                <a:latin typeface="Comic Sans MS" panose="030F0702030302020204" pitchFamily="66" charset="0"/>
              </a:rPr>
              <a:t>Gweithgaredd</a:t>
            </a:r>
            <a:r>
              <a:rPr lang="en-GB" dirty="0">
                <a:latin typeface="Comic Sans MS" panose="030F0702030302020204" pitchFamily="66" charset="0"/>
              </a:rPr>
              <a:t> 9 – </a:t>
            </a:r>
            <a:r>
              <a:rPr lang="en-GB" dirty="0" err="1">
                <a:latin typeface="Comic Sans MS" panose="030F0702030302020204" pitchFamily="66" charset="0"/>
              </a:rPr>
              <a:t>Ymarfer</a:t>
            </a:r>
            <a:r>
              <a:rPr lang="en-GB" dirty="0">
                <a:latin typeface="Comic Sans MS" panose="030F0702030302020204" pitchFamily="66" charset="0"/>
              </a:rPr>
              <a:t> </a:t>
            </a:r>
            <a:r>
              <a:rPr lang="en-GB" dirty="0" err="1">
                <a:latin typeface="Comic Sans MS" panose="030F0702030302020204" pitchFamily="66" charset="0"/>
              </a:rPr>
              <a:t>gyda</a:t>
            </a:r>
            <a:r>
              <a:rPr lang="en-GB" dirty="0">
                <a:latin typeface="Comic Sans MS" panose="030F0702030302020204" pitchFamily="66" charset="0"/>
              </a:rPr>
              <a:t> </a:t>
            </a:r>
            <a:r>
              <a:rPr lang="en-GB" dirty="0" err="1">
                <a:latin typeface="Comic Sans MS" panose="030F0702030302020204" pitchFamily="66" charset="0"/>
              </a:rPr>
              <a:t>phartner</a:t>
            </a:r>
            <a:endParaRPr lang="en-GB" dirty="0">
              <a:latin typeface="Comic Sans MS" panose="030F0702030302020204" pitchFamily="66" charset="0"/>
            </a:endParaRPr>
          </a:p>
          <a:p>
            <a:pPr marL="0" indent="0">
              <a:buNone/>
            </a:pPr>
            <a:r>
              <a:rPr lang="en-GB" dirty="0" err="1">
                <a:latin typeface="Comic Sans MS" panose="030F0702030302020204" pitchFamily="66" charset="0"/>
              </a:rPr>
              <a:t>Dywedwch</a:t>
            </a:r>
            <a:r>
              <a:rPr lang="en-GB" dirty="0">
                <a:latin typeface="Comic Sans MS" panose="030F0702030302020204" pitchFamily="66" charset="0"/>
              </a:rPr>
              <a:t> </a:t>
            </a:r>
            <a:r>
              <a:rPr lang="en-GB" dirty="0" err="1">
                <a:latin typeface="Comic Sans MS" panose="030F0702030302020204" pitchFamily="66" charset="0"/>
              </a:rPr>
              <a:t>wrth</a:t>
            </a:r>
            <a:r>
              <a:rPr lang="en-GB" dirty="0">
                <a:latin typeface="Comic Sans MS" panose="030F0702030302020204" pitchFamily="66" charset="0"/>
              </a:rPr>
              <a:t> y plant </a:t>
            </a:r>
            <a:r>
              <a:rPr lang="en-GB" dirty="0" err="1">
                <a:latin typeface="Comic Sans MS" panose="030F0702030302020204" pitchFamily="66" charset="0"/>
              </a:rPr>
              <a:t>i</a:t>
            </a:r>
            <a:r>
              <a:rPr lang="en-GB" dirty="0">
                <a:latin typeface="Comic Sans MS" panose="030F0702030302020204" pitchFamily="66" charset="0"/>
              </a:rPr>
              <a:t> </a:t>
            </a:r>
            <a:r>
              <a:rPr lang="en-GB" dirty="0" err="1">
                <a:latin typeface="Comic Sans MS" panose="030F0702030302020204" pitchFamily="66" charset="0"/>
              </a:rPr>
              <a:t>siarad</a:t>
            </a:r>
            <a:r>
              <a:rPr lang="en-GB" dirty="0">
                <a:latin typeface="Comic Sans MS" panose="030F0702030302020204" pitchFamily="66" charset="0"/>
              </a:rPr>
              <a:t> </a:t>
            </a:r>
            <a:r>
              <a:rPr lang="en-GB" dirty="0" err="1">
                <a:latin typeface="Comic Sans MS" panose="030F0702030302020204" pitchFamily="66" charset="0"/>
              </a:rPr>
              <a:t>gyda</a:t>
            </a:r>
            <a:r>
              <a:rPr lang="en-GB" dirty="0">
                <a:latin typeface="Comic Sans MS" panose="030F0702030302020204" pitchFamily="66" charset="0"/>
              </a:rPr>
              <a:t> </a:t>
            </a:r>
            <a:r>
              <a:rPr lang="en-GB" dirty="0" err="1">
                <a:latin typeface="Comic Sans MS" panose="030F0702030302020204" pitchFamily="66" charset="0"/>
              </a:rPr>
              <a:t>phartner</a:t>
            </a:r>
            <a:r>
              <a:rPr lang="en-GB" dirty="0">
                <a:latin typeface="Comic Sans MS" panose="030F0702030302020204" pitchFamily="66" charset="0"/>
              </a:rPr>
              <a:t> </a:t>
            </a:r>
            <a:r>
              <a:rPr lang="en-GB" dirty="0" err="1">
                <a:latin typeface="Comic Sans MS" panose="030F0702030302020204" pitchFamily="66" charset="0"/>
              </a:rPr>
              <a:t>drwy</a:t>
            </a:r>
            <a:r>
              <a:rPr lang="en-GB" dirty="0">
                <a:latin typeface="Comic Sans MS" panose="030F0702030302020204" pitchFamily="66" charset="0"/>
              </a:rPr>
              <a:t> </a:t>
            </a:r>
            <a:r>
              <a:rPr lang="en-GB" dirty="0" err="1">
                <a:latin typeface="Comic Sans MS" panose="030F0702030302020204" pitchFamily="66" charset="0"/>
              </a:rPr>
              <a:t>ofyn</a:t>
            </a:r>
            <a:r>
              <a:rPr lang="en-GB" dirty="0">
                <a:latin typeface="Comic Sans MS" panose="030F0702030302020204" pitchFamily="66" charset="0"/>
              </a:rPr>
              <a:t> ac </a:t>
            </a:r>
            <a:r>
              <a:rPr lang="en-GB" dirty="0" err="1">
                <a:latin typeface="Comic Sans MS" panose="030F0702030302020204" pitchFamily="66" charset="0"/>
              </a:rPr>
              <a:t>ateb</a:t>
            </a:r>
            <a:r>
              <a:rPr lang="en-GB" dirty="0">
                <a:latin typeface="Comic Sans MS" panose="030F0702030302020204" pitchFamily="66" charset="0"/>
              </a:rPr>
              <a:t> y </a:t>
            </a:r>
            <a:r>
              <a:rPr lang="en-GB" dirty="0" err="1">
                <a:latin typeface="Comic Sans MS" panose="030F0702030302020204" pitchFamily="66" charset="0"/>
              </a:rPr>
              <a:t>cwestiynau</a:t>
            </a:r>
            <a:r>
              <a:rPr lang="en-GB" dirty="0">
                <a:latin typeface="Comic Sans MS" panose="030F0702030302020204" pitchFamily="66" charset="0"/>
              </a:rPr>
              <a:t>.</a:t>
            </a:r>
          </a:p>
          <a:p>
            <a:pPr marL="0" indent="0">
              <a:buNone/>
            </a:pPr>
            <a:r>
              <a:rPr lang="en-GB" dirty="0" err="1">
                <a:latin typeface="Comic Sans MS" panose="030F0702030302020204" pitchFamily="66" charset="0"/>
              </a:rPr>
              <a:t>Dywedwch</a:t>
            </a:r>
            <a:r>
              <a:rPr lang="en-GB" dirty="0">
                <a:latin typeface="Comic Sans MS" panose="030F0702030302020204" pitchFamily="66" charset="0"/>
              </a:rPr>
              <a:t> </a:t>
            </a:r>
            <a:r>
              <a:rPr lang="en-GB" dirty="0" err="1">
                <a:latin typeface="Comic Sans MS" panose="030F0702030302020204" pitchFamily="66" charset="0"/>
              </a:rPr>
              <a:t>wrth</a:t>
            </a:r>
            <a:r>
              <a:rPr lang="en-GB" dirty="0">
                <a:latin typeface="Comic Sans MS" panose="030F0702030302020204" pitchFamily="66" charset="0"/>
              </a:rPr>
              <a:t> y plant </a:t>
            </a:r>
            <a:r>
              <a:rPr lang="en-GB" dirty="0" err="1">
                <a:latin typeface="Comic Sans MS" panose="030F0702030302020204" pitchFamily="66" charset="0"/>
              </a:rPr>
              <a:t>i</a:t>
            </a:r>
            <a:r>
              <a:rPr lang="en-GB" dirty="0">
                <a:latin typeface="Comic Sans MS" panose="030F0702030302020204" pitchFamily="66" charset="0"/>
              </a:rPr>
              <a:t> </a:t>
            </a:r>
            <a:r>
              <a:rPr lang="en-GB" dirty="0" err="1">
                <a:latin typeface="Comic Sans MS" panose="030F0702030302020204" pitchFamily="66" charset="0"/>
              </a:rPr>
              <a:t>newid</a:t>
            </a:r>
            <a:r>
              <a:rPr lang="en-GB" dirty="0">
                <a:latin typeface="Comic Sans MS" panose="030F0702030302020204" pitchFamily="66" charset="0"/>
              </a:rPr>
              <a:t> y person/</a:t>
            </a:r>
            <a:r>
              <a:rPr lang="en-GB" dirty="0" err="1">
                <a:latin typeface="Comic Sans MS" panose="030F0702030302020204" pitchFamily="66" charset="0"/>
              </a:rPr>
              <a:t>pobl</a:t>
            </a:r>
            <a:r>
              <a:rPr lang="en-GB" dirty="0">
                <a:latin typeface="Comic Sans MS" panose="030F0702030302020204" pitchFamily="66" charset="0"/>
              </a:rPr>
              <a:t> </a:t>
            </a:r>
            <a:r>
              <a:rPr lang="en-GB" dirty="0" err="1">
                <a:latin typeface="Comic Sans MS" panose="030F0702030302020204" pitchFamily="66" charset="0"/>
              </a:rPr>
              <a:t>a’r</a:t>
            </a:r>
            <a:r>
              <a:rPr lang="en-GB" dirty="0">
                <a:latin typeface="Comic Sans MS" panose="030F0702030302020204" pitchFamily="66" charset="0"/>
              </a:rPr>
              <a:t> </a:t>
            </a:r>
            <a:r>
              <a:rPr lang="en-GB" dirty="0" err="1">
                <a:latin typeface="Comic Sans MS" panose="030F0702030302020204" pitchFamily="66" charset="0"/>
              </a:rPr>
              <a:t>anifail</a:t>
            </a:r>
            <a:r>
              <a:rPr lang="en-GB" dirty="0">
                <a:latin typeface="Comic Sans MS" panose="030F0702030302020204" pitchFamily="66" charset="0"/>
              </a:rPr>
              <a:t>.</a:t>
            </a:r>
          </a:p>
          <a:p>
            <a:pPr marL="0" indent="0">
              <a:buNone/>
            </a:pPr>
            <a:endParaRPr lang="en-GB" dirty="0">
              <a:latin typeface="Comic Sans MS" panose="030F0702030302020204" pitchFamily="66" charset="0"/>
            </a:endParaRPr>
          </a:p>
          <a:p>
            <a:endParaRPr lang="en-GB" dirty="0"/>
          </a:p>
        </p:txBody>
      </p:sp>
      <p:sp>
        <p:nvSpPr>
          <p:cNvPr id="6" name="TextBox 5">
            <a:extLst>
              <a:ext uri="{FF2B5EF4-FFF2-40B4-BE49-F238E27FC236}">
                <a16:creationId xmlns:a16="http://schemas.microsoft.com/office/drawing/2014/main" id="{DE85ED72-B714-FA81-E36A-677A042B66E1}"/>
              </a:ext>
            </a:extLst>
          </p:cNvPr>
          <p:cNvSpPr txBox="1"/>
          <p:nvPr/>
        </p:nvSpPr>
        <p:spPr>
          <a:xfrm>
            <a:off x="0" y="4272677"/>
            <a:ext cx="1842571" cy="2585323"/>
          </a:xfrm>
          <a:prstGeom prst="rect">
            <a:avLst/>
          </a:prstGeom>
          <a:noFill/>
        </p:spPr>
        <p:txBody>
          <a:bodyPr wrap="square">
            <a:spAutoFit/>
          </a:bodyPr>
          <a:lstStyle/>
          <a:p>
            <a:pPr marL="0" indent="0">
              <a:buNone/>
            </a:pPr>
            <a:r>
              <a:rPr lang="en-GB" dirty="0">
                <a:latin typeface="Comic Sans MS" panose="030F0702030302020204" pitchFamily="66" charset="0"/>
              </a:rPr>
              <a:t>Es </a:t>
            </a:r>
            <a:r>
              <a:rPr lang="en-GB" dirty="0" err="1">
                <a:latin typeface="Comic Sans MS" panose="030F0702030302020204" pitchFamily="66" charset="0"/>
              </a:rPr>
              <a:t>i</a:t>
            </a:r>
            <a:endParaRPr lang="en-GB" dirty="0">
              <a:latin typeface="Comic Sans MS" panose="030F0702030302020204" pitchFamily="66" charset="0"/>
            </a:endParaRPr>
          </a:p>
          <a:p>
            <a:pPr marL="0" indent="0">
              <a:buNone/>
            </a:pPr>
            <a:r>
              <a:rPr lang="en-GB" dirty="0">
                <a:latin typeface="Comic Sans MS" panose="030F0702030302020204" pitchFamily="66" charset="0"/>
              </a:rPr>
              <a:t>Est </a:t>
            </a:r>
            <a:r>
              <a:rPr lang="en-GB" dirty="0" err="1">
                <a:latin typeface="Comic Sans MS" panose="030F0702030302020204" pitchFamily="66" charset="0"/>
              </a:rPr>
              <a:t>ti</a:t>
            </a:r>
            <a:endParaRPr lang="en-GB" dirty="0">
              <a:latin typeface="Comic Sans MS" panose="030F0702030302020204" pitchFamily="66" charset="0"/>
            </a:endParaRPr>
          </a:p>
          <a:p>
            <a:pPr marL="0" indent="0">
              <a:buNone/>
            </a:pPr>
            <a:r>
              <a:rPr lang="en-GB" dirty="0" err="1">
                <a:latin typeface="Comic Sans MS" panose="030F0702030302020204" pitchFamily="66" charset="0"/>
              </a:rPr>
              <a:t>Aeth</a:t>
            </a:r>
            <a:r>
              <a:rPr lang="en-GB" dirty="0">
                <a:latin typeface="Comic Sans MS" panose="030F0702030302020204" pitchFamily="66" charset="0"/>
              </a:rPr>
              <a:t> e</a:t>
            </a:r>
          </a:p>
          <a:p>
            <a:pPr marL="0" indent="0">
              <a:buNone/>
            </a:pPr>
            <a:r>
              <a:rPr lang="en-GB" dirty="0" err="1">
                <a:latin typeface="Comic Sans MS" panose="030F0702030302020204" pitchFamily="66" charset="0"/>
              </a:rPr>
              <a:t>Aeth</a:t>
            </a:r>
            <a:r>
              <a:rPr lang="en-GB" dirty="0">
                <a:latin typeface="Comic Sans MS" panose="030F0702030302020204" pitchFamily="66" charset="0"/>
              </a:rPr>
              <a:t> hi</a:t>
            </a:r>
          </a:p>
          <a:p>
            <a:pPr marL="0" indent="0">
              <a:buNone/>
            </a:pPr>
            <a:r>
              <a:rPr lang="en-GB" dirty="0" err="1">
                <a:latin typeface="Comic Sans MS" panose="030F0702030302020204" pitchFamily="66" charset="0"/>
              </a:rPr>
              <a:t>Aeth</a:t>
            </a:r>
            <a:r>
              <a:rPr lang="en-GB" dirty="0">
                <a:latin typeface="Comic Sans MS" panose="030F0702030302020204" pitchFamily="66" charset="0"/>
              </a:rPr>
              <a:t> Tom</a:t>
            </a:r>
          </a:p>
          <a:p>
            <a:pPr marL="0" indent="0">
              <a:buNone/>
            </a:pPr>
            <a:r>
              <a:rPr lang="en-GB" dirty="0">
                <a:latin typeface="Comic Sans MS" panose="030F0702030302020204" pitchFamily="66" charset="0"/>
              </a:rPr>
              <a:t>Aethon </a:t>
            </a:r>
            <a:r>
              <a:rPr lang="en-GB" dirty="0" err="1">
                <a:latin typeface="Comic Sans MS" panose="030F0702030302020204" pitchFamily="66" charset="0"/>
              </a:rPr>
              <a:t>ni</a:t>
            </a:r>
            <a:endParaRPr lang="en-GB" dirty="0">
              <a:latin typeface="Comic Sans MS" panose="030F0702030302020204" pitchFamily="66" charset="0"/>
            </a:endParaRPr>
          </a:p>
          <a:p>
            <a:pPr marL="0" indent="0">
              <a:buNone/>
            </a:pPr>
            <a:r>
              <a:rPr lang="en-GB" dirty="0" err="1">
                <a:latin typeface="Comic Sans MS" panose="030F0702030302020204" pitchFamily="66" charset="0"/>
              </a:rPr>
              <a:t>Aethoch</a:t>
            </a:r>
            <a:r>
              <a:rPr lang="en-GB" dirty="0">
                <a:latin typeface="Comic Sans MS" panose="030F0702030302020204" pitchFamily="66" charset="0"/>
              </a:rPr>
              <a:t> chi</a:t>
            </a:r>
          </a:p>
          <a:p>
            <a:pPr marL="0" indent="0">
              <a:buNone/>
            </a:pPr>
            <a:r>
              <a:rPr lang="en-GB" dirty="0">
                <a:latin typeface="Comic Sans MS" panose="030F0702030302020204" pitchFamily="66" charset="0"/>
              </a:rPr>
              <a:t>Aethon </a:t>
            </a:r>
            <a:r>
              <a:rPr lang="en-GB" dirty="0" err="1">
                <a:latin typeface="Comic Sans MS" panose="030F0702030302020204" pitchFamily="66" charset="0"/>
              </a:rPr>
              <a:t>nhw</a:t>
            </a:r>
            <a:endParaRPr lang="en-GB" dirty="0">
              <a:latin typeface="Comic Sans MS" panose="030F0702030302020204" pitchFamily="66" charset="0"/>
            </a:endParaRPr>
          </a:p>
          <a:p>
            <a:pPr marL="0" indent="0">
              <a:buNone/>
            </a:pPr>
            <a:r>
              <a:rPr lang="en-GB" dirty="0" err="1">
                <a:latin typeface="Comic Sans MS" panose="030F0702030302020204" pitchFamily="66" charset="0"/>
              </a:rPr>
              <a:t>Aeth</a:t>
            </a:r>
            <a:r>
              <a:rPr lang="en-GB" dirty="0">
                <a:latin typeface="Comic Sans MS" panose="030F0702030302020204" pitchFamily="66" charset="0"/>
              </a:rPr>
              <a:t> y plant</a:t>
            </a:r>
          </a:p>
        </p:txBody>
      </p:sp>
      <p:sp>
        <p:nvSpPr>
          <p:cNvPr id="7" name="TextBox 6">
            <a:extLst>
              <a:ext uri="{FF2B5EF4-FFF2-40B4-BE49-F238E27FC236}">
                <a16:creationId xmlns:a16="http://schemas.microsoft.com/office/drawing/2014/main" id="{E55E53EA-A294-BCD7-E7A2-785833395A72}"/>
              </a:ext>
            </a:extLst>
          </p:cNvPr>
          <p:cNvSpPr txBox="1"/>
          <p:nvPr/>
        </p:nvSpPr>
        <p:spPr>
          <a:xfrm>
            <a:off x="3492346" y="5545634"/>
            <a:ext cx="9107277" cy="120032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i="0" strike="noStrike" kern="1200" cap="none" spc="0" normalizeH="0" baseline="0" noProof="0" dirty="0">
                <a:ln>
                  <a:noFill/>
                </a:ln>
                <a:solidFill>
                  <a:srgbClr val="00B050"/>
                </a:solidFill>
                <a:effectLst/>
                <a:uLnTx/>
                <a:uFillTx/>
                <a:latin typeface="Comic Sans MS" panose="030F0702030302020204" pitchFamily="66" charset="0"/>
                <a:ea typeface="+mn-ea"/>
                <a:cs typeface="+mn-cs"/>
              </a:rPr>
              <a:t>Pa </a:t>
            </a:r>
            <a:r>
              <a:rPr kumimoji="0" lang="en-GB" sz="3600" i="0" strike="noStrike" kern="1200" cap="none" spc="0" normalizeH="0" baseline="0" noProof="0" dirty="0" err="1">
                <a:ln>
                  <a:noFill/>
                </a:ln>
                <a:solidFill>
                  <a:srgbClr val="00B050"/>
                </a:solidFill>
                <a:effectLst/>
                <a:uLnTx/>
                <a:uFillTx/>
                <a:latin typeface="Comic Sans MS" panose="030F0702030302020204" pitchFamily="66" charset="0"/>
                <a:ea typeface="+mn-ea"/>
                <a:cs typeface="+mn-cs"/>
              </a:rPr>
              <a:t>anifeiliaid</a:t>
            </a:r>
            <a:r>
              <a:rPr kumimoji="0" lang="en-GB" sz="3600" i="0" strike="noStrike" kern="1200" cap="none" spc="0" normalizeH="0" baseline="0" noProof="0" dirty="0">
                <a:ln>
                  <a:noFill/>
                </a:ln>
                <a:solidFill>
                  <a:srgbClr val="00B050"/>
                </a:solidFill>
                <a:effectLst/>
                <a:uLnTx/>
                <a:uFillTx/>
                <a:latin typeface="Comic Sans MS" panose="030F0702030302020204" pitchFamily="66" charset="0"/>
                <a:ea typeface="+mn-ea"/>
                <a:cs typeface="+mn-cs"/>
              </a:rPr>
              <a:t> es </a:t>
            </a:r>
            <a:r>
              <a:rPr kumimoji="0" lang="en-GB" sz="3600" i="0" u="sng" strike="noStrike" kern="1200" cap="none" spc="0" normalizeH="0" baseline="0" noProof="0" dirty="0" err="1">
                <a:ln>
                  <a:noFill/>
                </a:ln>
                <a:solidFill>
                  <a:srgbClr val="00B050"/>
                </a:solidFill>
                <a:effectLst/>
                <a:uLnTx/>
                <a:uFillTx/>
                <a:latin typeface="Comic Sans MS" panose="030F0702030302020204" pitchFamily="66" charset="0"/>
                <a:ea typeface="+mn-ea"/>
                <a:cs typeface="+mn-cs"/>
              </a:rPr>
              <a:t>ti</a:t>
            </a:r>
            <a:r>
              <a:rPr kumimoji="0" lang="en-GB" sz="3600" i="0" u="sng" strike="noStrike" kern="1200" cap="none" spc="0" normalizeH="0" baseline="0" noProof="0" dirty="0">
                <a:ln>
                  <a:noFill/>
                </a:ln>
                <a:solidFill>
                  <a:srgbClr val="00B050"/>
                </a:solidFill>
                <a:effectLst/>
                <a:uLnTx/>
                <a:uFillTx/>
                <a:latin typeface="Comic Sans MS" panose="030F0702030302020204" pitchFamily="66" charset="0"/>
                <a:ea typeface="+mn-ea"/>
                <a:cs typeface="+mn-cs"/>
              </a:rPr>
              <a:t> </a:t>
            </a:r>
            <a:r>
              <a:rPr kumimoji="0" lang="en-GB" sz="3600" i="0" u="sng" strike="noStrike" kern="1200" cap="none" spc="0" normalizeH="0" baseline="0" noProof="0" dirty="0" err="1">
                <a:ln>
                  <a:noFill/>
                </a:ln>
                <a:solidFill>
                  <a:srgbClr val="00B050"/>
                </a:solidFill>
                <a:effectLst/>
                <a:uLnTx/>
                <a:uFillTx/>
                <a:latin typeface="Comic Sans MS" panose="030F0702030302020204" pitchFamily="66" charset="0"/>
                <a:ea typeface="+mn-ea"/>
                <a:cs typeface="+mn-cs"/>
              </a:rPr>
              <a:t>i</a:t>
            </a:r>
            <a:r>
              <a:rPr kumimoji="0" lang="en-GB" sz="3600" i="0" u="sng" strike="noStrike" kern="1200" cap="none" spc="0" normalizeH="0" baseline="0" noProof="0" dirty="0">
                <a:ln>
                  <a:noFill/>
                </a:ln>
                <a:solidFill>
                  <a:srgbClr val="00B050"/>
                </a:solidFill>
                <a:effectLst/>
                <a:uLnTx/>
                <a:uFillTx/>
                <a:latin typeface="Comic Sans MS" panose="030F0702030302020204" pitchFamily="66" charset="0"/>
                <a:ea typeface="+mn-ea"/>
                <a:cs typeface="+mn-cs"/>
              </a:rPr>
              <a:t> </a:t>
            </a:r>
            <a:r>
              <a:rPr kumimoji="0" lang="en-GB" sz="3600" i="0" strike="noStrike" kern="1200" cap="none" spc="0" normalizeH="0" baseline="0" noProof="0" dirty="0" err="1">
                <a:ln>
                  <a:noFill/>
                </a:ln>
                <a:solidFill>
                  <a:srgbClr val="00B050"/>
                </a:solidFill>
                <a:effectLst/>
                <a:uLnTx/>
                <a:uFillTx/>
                <a:latin typeface="Comic Sans MS" panose="030F0702030302020204" pitchFamily="66" charset="0"/>
                <a:ea typeface="+mn-ea"/>
                <a:cs typeface="+mn-cs"/>
              </a:rPr>
              <a:t>i</a:t>
            </a:r>
            <a:r>
              <a:rPr kumimoji="0" lang="en-GB" sz="3600" i="0" strike="noStrike" kern="1200" cap="none" spc="0" normalizeH="0" baseline="0" noProof="0" dirty="0">
                <a:ln>
                  <a:noFill/>
                </a:ln>
                <a:solidFill>
                  <a:srgbClr val="00B050"/>
                </a:solidFill>
                <a:effectLst/>
                <a:uLnTx/>
                <a:uFillTx/>
                <a:latin typeface="Comic Sans MS" panose="030F0702030302020204" pitchFamily="66" charset="0"/>
                <a:ea typeface="+mn-ea"/>
                <a:cs typeface="+mn-cs"/>
              </a:rPr>
              <a:t> weld?</a:t>
            </a:r>
          </a:p>
          <a:p>
            <a:pPr marL="0" indent="0">
              <a:buNone/>
            </a:pPr>
            <a:r>
              <a:rPr lang="en-GB" sz="3600" u="sng" dirty="0">
                <a:solidFill>
                  <a:srgbClr val="FF0000"/>
                </a:solidFill>
                <a:latin typeface="Comic Sans MS" panose="030F0702030302020204" pitchFamily="66" charset="0"/>
              </a:rPr>
              <a:t>Es</a:t>
            </a:r>
            <a:r>
              <a:rPr lang="en-GB" sz="3600" dirty="0">
                <a:solidFill>
                  <a:srgbClr val="FF0000"/>
                </a:solidFill>
                <a:latin typeface="Comic Sans MS" panose="030F0702030302020204" pitchFamily="66" charset="0"/>
              </a:rPr>
              <a:t> </a:t>
            </a:r>
            <a:r>
              <a:rPr lang="en-GB" sz="3600" u="sng" dirty="0" err="1">
                <a:solidFill>
                  <a:srgbClr val="FF0000"/>
                </a:solidFill>
                <a:latin typeface="Comic Sans MS" panose="030F0702030302020204" pitchFamily="66" charset="0"/>
              </a:rPr>
              <a:t>i</a:t>
            </a:r>
            <a:r>
              <a:rPr lang="en-GB" sz="3600" dirty="0">
                <a:solidFill>
                  <a:srgbClr val="FF0000"/>
                </a:solidFill>
                <a:latin typeface="Comic Sans MS" panose="030F0702030302020204" pitchFamily="66" charset="0"/>
              </a:rPr>
              <a:t> </a:t>
            </a:r>
            <a:r>
              <a:rPr lang="en-GB" sz="3600" dirty="0" err="1">
                <a:solidFill>
                  <a:srgbClr val="FF0000"/>
                </a:solidFill>
                <a:latin typeface="Comic Sans MS" panose="030F0702030302020204" pitchFamily="66" charset="0"/>
              </a:rPr>
              <a:t>i</a:t>
            </a:r>
            <a:r>
              <a:rPr lang="en-GB" sz="3600" dirty="0">
                <a:solidFill>
                  <a:srgbClr val="FF0000"/>
                </a:solidFill>
                <a:latin typeface="Comic Sans MS" panose="030F0702030302020204" pitchFamily="66" charset="0"/>
              </a:rPr>
              <a:t> weld y </a:t>
            </a:r>
            <a:r>
              <a:rPr lang="en-GB" sz="3600" dirty="0" err="1">
                <a:solidFill>
                  <a:srgbClr val="FF0000"/>
                </a:solidFill>
                <a:latin typeface="Comic Sans MS" panose="030F0702030302020204" pitchFamily="66" charset="0"/>
              </a:rPr>
              <a:t>mwnci</a:t>
            </a:r>
            <a:r>
              <a:rPr lang="en-GB" sz="3600" dirty="0">
                <a:solidFill>
                  <a:srgbClr val="FF0000"/>
                </a:solidFill>
                <a:latin typeface="Comic Sans MS" panose="030F0702030302020204" pitchFamily="66" charset="0"/>
              </a:rPr>
              <a:t>.</a:t>
            </a:r>
          </a:p>
        </p:txBody>
      </p:sp>
      <p:sp>
        <p:nvSpPr>
          <p:cNvPr id="10" name="TextBox 9">
            <a:extLst>
              <a:ext uri="{FF2B5EF4-FFF2-40B4-BE49-F238E27FC236}">
                <a16:creationId xmlns:a16="http://schemas.microsoft.com/office/drawing/2014/main" id="{64BD68DC-52E0-DFAD-76D9-27580C39603F}"/>
              </a:ext>
            </a:extLst>
          </p:cNvPr>
          <p:cNvSpPr txBox="1"/>
          <p:nvPr/>
        </p:nvSpPr>
        <p:spPr>
          <a:xfrm>
            <a:off x="0" y="45522"/>
            <a:ext cx="969484" cy="369332"/>
          </a:xfrm>
          <a:prstGeom prst="rect">
            <a:avLst/>
          </a:prstGeom>
          <a:noFill/>
        </p:spPr>
        <p:txBody>
          <a:bodyPr wrap="square">
            <a:spAutoFit/>
          </a:bodyPr>
          <a:lstStyle/>
          <a:p>
            <a:pPr lvl="0"/>
            <a:r>
              <a:rPr lang="cy-GB" sz="1800" b="1" u="sng" kern="1200" noProof="0" dirty="0">
                <a:solidFill>
                  <a:srgbClr val="FFFFFF"/>
                </a:solidFill>
                <a:highlight>
                  <a:srgbClr val="0000FF"/>
                </a:highlight>
                <a:latin typeface="Dreaming Outloud Pro" pitchFamily="66"/>
                <a:cs typeface="Dreaming Outloud Pro" pitchFamily="66"/>
              </a:rPr>
              <a:t>WERS 1</a:t>
            </a:r>
          </a:p>
        </p:txBody>
      </p:sp>
      <p:sp>
        <p:nvSpPr>
          <p:cNvPr id="5" name="TextBox 4">
            <a:extLst>
              <a:ext uri="{FF2B5EF4-FFF2-40B4-BE49-F238E27FC236}">
                <a16:creationId xmlns:a16="http://schemas.microsoft.com/office/drawing/2014/main" id="{30F35E24-1C3B-4F9E-C43D-4A604CE0F27A}"/>
              </a:ext>
            </a:extLst>
          </p:cNvPr>
          <p:cNvSpPr txBox="1"/>
          <p:nvPr/>
        </p:nvSpPr>
        <p:spPr>
          <a:xfrm>
            <a:off x="3492346" y="4222195"/>
            <a:ext cx="6097836" cy="132343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0" i="0" strike="noStrike" kern="1200" cap="none" spc="0" normalizeH="0" baseline="0" noProof="0" dirty="0">
                <a:ln>
                  <a:noFill/>
                </a:ln>
                <a:solidFill>
                  <a:srgbClr val="00B050"/>
                </a:solidFill>
                <a:effectLst/>
                <a:uLnTx/>
                <a:uFillTx/>
                <a:latin typeface="Comic Sans MS" panose="030F0702030302020204" pitchFamily="66" charset="0"/>
                <a:ea typeface="+mn-ea"/>
                <a:cs typeface="+mn-cs"/>
              </a:rPr>
              <a:t>Ble </a:t>
            </a:r>
            <a:r>
              <a:rPr kumimoji="0" lang="en-GB" sz="4000" b="0" i="0" u="sng" strike="noStrike" kern="1200" cap="none" spc="0" normalizeH="0" baseline="0" noProof="0" dirty="0">
                <a:ln>
                  <a:noFill/>
                </a:ln>
                <a:solidFill>
                  <a:srgbClr val="00B050"/>
                </a:solidFill>
                <a:effectLst/>
                <a:uLnTx/>
                <a:uFillTx/>
                <a:latin typeface="Comic Sans MS" panose="030F0702030302020204" pitchFamily="66" charset="0"/>
                <a:ea typeface="+mn-ea"/>
                <a:cs typeface="+mn-cs"/>
              </a:rPr>
              <a:t>est</a:t>
            </a:r>
            <a:r>
              <a:rPr kumimoji="0" lang="en-GB" sz="4000" b="0" i="0" u="none" strike="noStrike" kern="1200" cap="none" spc="0" normalizeH="0" baseline="0" noProof="0" dirty="0">
                <a:ln>
                  <a:noFill/>
                </a:ln>
                <a:solidFill>
                  <a:srgbClr val="00B050"/>
                </a:solidFill>
                <a:effectLst/>
                <a:uLnTx/>
                <a:uFillTx/>
                <a:latin typeface="Comic Sans MS" panose="030F0702030302020204" pitchFamily="66" charset="0"/>
                <a:ea typeface="+mn-ea"/>
                <a:cs typeface="+mn-cs"/>
              </a:rPr>
              <a:t> </a:t>
            </a:r>
            <a:r>
              <a:rPr kumimoji="0" lang="en-GB" sz="4000" b="0" i="0" u="sng" strike="noStrike" kern="1200" cap="none" spc="0" normalizeH="0" baseline="0" noProof="0" dirty="0" err="1">
                <a:ln>
                  <a:noFill/>
                </a:ln>
                <a:solidFill>
                  <a:srgbClr val="00B050"/>
                </a:solidFill>
                <a:effectLst/>
                <a:uLnTx/>
                <a:uFillTx/>
                <a:latin typeface="Comic Sans MS" panose="030F0702030302020204" pitchFamily="66" charset="0"/>
                <a:ea typeface="+mn-ea"/>
                <a:cs typeface="+mn-cs"/>
              </a:rPr>
              <a:t>ti</a:t>
            </a:r>
            <a:r>
              <a:rPr kumimoji="0" lang="en-GB" sz="4000" b="0" i="0" u="none" strike="noStrike" kern="1200" cap="none" spc="0" normalizeH="0" baseline="0" noProof="0" dirty="0">
                <a:ln>
                  <a:noFill/>
                </a:ln>
                <a:solidFill>
                  <a:srgbClr val="00B050"/>
                </a:solidFill>
                <a:effectLst/>
                <a:uLnTx/>
                <a:uFillTx/>
                <a:latin typeface="Comic Sans MS" panose="030F0702030302020204" pitchFamily="66" charset="0"/>
                <a:ea typeface="+mn-ea"/>
                <a:cs typeface="+mn-cs"/>
              </a:rPr>
              <a:t> </a:t>
            </a:r>
            <a:r>
              <a:rPr kumimoji="0" lang="en-GB" sz="4000" b="0" i="0" u="none" strike="noStrike" kern="1200" cap="none" spc="0" normalizeH="0" baseline="0" noProof="0" dirty="0" err="1">
                <a:ln>
                  <a:noFill/>
                </a:ln>
                <a:solidFill>
                  <a:srgbClr val="00B050"/>
                </a:solidFill>
                <a:effectLst/>
                <a:uLnTx/>
                <a:uFillTx/>
                <a:latin typeface="Comic Sans MS" panose="030F0702030302020204" pitchFamily="66" charset="0"/>
                <a:ea typeface="+mn-ea"/>
                <a:cs typeface="+mn-cs"/>
              </a:rPr>
              <a:t>ddoe</a:t>
            </a:r>
            <a:r>
              <a:rPr lang="en-GB" sz="4000" dirty="0">
                <a:solidFill>
                  <a:srgbClr val="00B050"/>
                </a:solidFill>
                <a:latin typeface="Comic Sans MS" panose="030F0702030302020204" pitchFamily="66" charset="0"/>
              </a:rPr>
              <a:t>?</a:t>
            </a:r>
            <a:endParaRPr lang="en-GB" sz="1100" dirty="0">
              <a:solidFill>
                <a:srgbClr val="FF0000"/>
              </a:solidFill>
              <a:latin typeface="Comic Sans MS" panose="030F0702030302020204" pitchFamily="66" charset="0"/>
            </a:endParaRPr>
          </a:p>
          <a:p>
            <a:pPr marL="0" indent="0">
              <a:buNone/>
            </a:pPr>
            <a:r>
              <a:rPr lang="en-GB" sz="4000" u="sng" dirty="0">
                <a:solidFill>
                  <a:srgbClr val="FF0000"/>
                </a:solidFill>
                <a:latin typeface="Comic Sans MS" panose="030F0702030302020204" pitchFamily="66" charset="0"/>
              </a:rPr>
              <a:t>Es</a:t>
            </a:r>
            <a:r>
              <a:rPr lang="en-GB" sz="4000" dirty="0">
                <a:solidFill>
                  <a:srgbClr val="FF0000"/>
                </a:solidFill>
                <a:latin typeface="Comic Sans MS" panose="030F0702030302020204" pitchFamily="66" charset="0"/>
              </a:rPr>
              <a:t> </a:t>
            </a:r>
            <a:r>
              <a:rPr lang="en-GB" sz="4000" u="sng" dirty="0" err="1">
                <a:solidFill>
                  <a:srgbClr val="FF0000"/>
                </a:solidFill>
                <a:latin typeface="Comic Sans MS" panose="030F0702030302020204" pitchFamily="66" charset="0"/>
              </a:rPr>
              <a:t>i</a:t>
            </a:r>
            <a:r>
              <a:rPr lang="en-GB" sz="4000" dirty="0">
                <a:solidFill>
                  <a:srgbClr val="FF0000"/>
                </a:solidFill>
                <a:latin typeface="Comic Sans MS" panose="030F0702030302020204" pitchFamily="66" charset="0"/>
              </a:rPr>
              <a:t> </a:t>
            </a:r>
            <a:r>
              <a:rPr lang="en-GB" sz="4000" dirty="0" err="1">
                <a:solidFill>
                  <a:srgbClr val="FF0000"/>
                </a:solidFill>
                <a:latin typeface="Comic Sans MS" panose="030F0702030302020204" pitchFamily="66" charset="0"/>
              </a:rPr>
              <a:t>i’r</a:t>
            </a:r>
            <a:r>
              <a:rPr lang="en-GB" sz="4000" dirty="0">
                <a:solidFill>
                  <a:srgbClr val="FF0000"/>
                </a:solidFill>
                <a:latin typeface="Comic Sans MS" panose="030F0702030302020204" pitchFamily="66" charset="0"/>
              </a:rPr>
              <a:t> </a:t>
            </a:r>
            <a:r>
              <a:rPr lang="en-GB" sz="4000" dirty="0" err="1">
                <a:solidFill>
                  <a:srgbClr val="FF0000"/>
                </a:solidFill>
                <a:latin typeface="Comic Sans MS" panose="030F0702030302020204" pitchFamily="66" charset="0"/>
              </a:rPr>
              <a:t>sw</a:t>
            </a:r>
            <a:r>
              <a:rPr lang="en-GB" sz="4000" dirty="0">
                <a:solidFill>
                  <a:srgbClr val="FF0000"/>
                </a:solidFill>
                <a:latin typeface="Comic Sans MS" panose="030F0702030302020204" pitchFamily="66" charset="0"/>
              </a:rPr>
              <a:t> </a:t>
            </a:r>
            <a:r>
              <a:rPr lang="en-GB" sz="4000" dirty="0" err="1">
                <a:solidFill>
                  <a:srgbClr val="FF0000"/>
                </a:solidFill>
                <a:latin typeface="Comic Sans MS" panose="030F0702030302020204" pitchFamily="66" charset="0"/>
              </a:rPr>
              <a:t>ddoe</a:t>
            </a:r>
            <a:r>
              <a:rPr lang="en-GB" sz="4000" dirty="0">
                <a:solidFill>
                  <a:srgbClr val="FF0000"/>
                </a:solidFill>
                <a:latin typeface="Comic Sans MS" panose="030F0702030302020204" pitchFamily="66" charset="0"/>
              </a:rPr>
              <a:t>.</a:t>
            </a:r>
          </a:p>
        </p:txBody>
      </p:sp>
    </p:spTree>
    <p:extLst>
      <p:ext uri="{BB962C8B-B14F-4D97-AF65-F5344CB8AC3E}">
        <p14:creationId xmlns:p14="http://schemas.microsoft.com/office/powerpoint/2010/main" val="17318355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E934FF-8DA0-0E05-EEB2-C9FD4C38A7C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8491CD5-2E48-DC00-5EF1-6DE55612B55F}"/>
              </a:ext>
            </a:extLst>
          </p:cNvPr>
          <p:cNvSpPr>
            <a:spLocks noGrp="1"/>
          </p:cNvSpPr>
          <p:nvPr>
            <p:ph type="title"/>
          </p:nvPr>
        </p:nvSpPr>
        <p:spPr/>
        <p:txBody>
          <a:bodyPr>
            <a:normAutofit/>
          </a:bodyPr>
          <a:lstStyle/>
          <a:p>
            <a:r>
              <a:rPr lang="cy-GB" b="1" u="sng" dirty="0">
                <a:latin typeface="Dreaming Outloud Pro" pitchFamily="66"/>
                <a:cs typeface="Dreaming Outloud Pro" pitchFamily="66"/>
              </a:rPr>
              <a:t>Ieithoedd, Llythrennedd a Chyfathrebu</a:t>
            </a:r>
            <a:endParaRPr lang="en-GB" dirty="0"/>
          </a:p>
        </p:txBody>
      </p:sp>
      <p:sp>
        <p:nvSpPr>
          <p:cNvPr id="3" name="Content Placeholder 2">
            <a:extLst>
              <a:ext uri="{FF2B5EF4-FFF2-40B4-BE49-F238E27FC236}">
                <a16:creationId xmlns:a16="http://schemas.microsoft.com/office/drawing/2014/main" id="{4710D9EE-62E5-857E-EDBD-569A87E9A8DC}"/>
              </a:ext>
            </a:extLst>
          </p:cNvPr>
          <p:cNvSpPr>
            <a:spLocks noGrp="1"/>
          </p:cNvSpPr>
          <p:nvPr>
            <p:ph idx="1"/>
          </p:nvPr>
        </p:nvSpPr>
        <p:spPr/>
        <p:txBody>
          <a:bodyPr>
            <a:normAutofit/>
          </a:bodyPr>
          <a:lstStyle/>
          <a:p>
            <a:pPr marL="0" indent="0">
              <a:buNone/>
            </a:pPr>
            <a:r>
              <a:rPr lang="en-GB" dirty="0" err="1">
                <a:latin typeface="Comic Sans MS" panose="030F0702030302020204" pitchFamily="66" charset="0"/>
              </a:rPr>
              <a:t>Gweithgaredd</a:t>
            </a:r>
            <a:r>
              <a:rPr lang="en-GB" dirty="0">
                <a:latin typeface="Comic Sans MS" panose="030F0702030302020204" pitchFamily="66" charset="0"/>
              </a:rPr>
              <a:t> 10 –</a:t>
            </a:r>
            <a:r>
              <a:rPr lang="en-GB" dirty="0">
                <a:highlight>
                  <a:srgbClr val="FFFF00"/>
                </a:highlight>
                <a:latin typeface="Comic Sans MS" panose="030F0702030302020204" pitchFamily="66" charset="0"/>
              </a:rPr>
              <a:t> </a:t>
            </a:r>
            <a:r>
              <a:rPr lang="en-GB" dirty="0" err="1">
                <a:highlight>
                  <a:srgbClr val="FFFF00"/>
                </a:highlight>
                <a:latin typeface="Comic Sans MS" panose="030F0702030302020204" pitchFamily="66" charset="0"/>
              </a:rPr>
              <a:t>Gêm</a:t>
            </a:r>
            <a:r>
              <a:rPr lang="en-GB" dirty="0">
                <a:highlight>
                  <a:srgbClr val="FFFF00"/>
                </a:highlight>
                <a:latin typeface="Comic Sans MS" panose="030F0702030302020204" pitchFamily="66" charset="0"/>
              </a:rPr>
              <a:t> Pyramid </a:t>
            </a:r>
          </a:p>
          <a:p>
            <a:pPr marL="0" indent="0">
              <a:buNone/>
            </a:pPr>
            <a:r>
              <a:rPr lang="en-GB" dirty="0" err="1">
                <a:latin typeface="Comic Sans MS" panose="030F0702030302020204" pitchFamily="66" charset="0"/>
              </a:rPr>
              <a:t>Dydwedwch</a:t>
            </a:r>
            <a:r>
              <a:rPr lang="en-GB" dirty="0">
                <a:latin typeface="Comic Sans MS" panose="030F0702030302020204" pitchFamily="66" charset="0"/>
              </a:rPr>
              <a:t> </a:t>
            </a:r>
            <a:r>
              <a:rPr lang="en-GB" dirty="0" err="1">
                <a:latin typeface="Comic Sans MS" panose="030F0702030302020204" pitchFamily="66" charset="0"/>
              </a:rPr>
              <a:t>wrth</a:t>
            </a:r>
            <a:r>
              <a:rPr lang="en-GB" dirty="0">
                <a:latin typeface="Comic Sans MS" panose="030F0702030302020204" pitchFamily="66" charset="0"/>
              </a:rPr>
              <a:t> y plant </a:t>
            </a:r>
            <a:r>
              <a:rPr lang="en-GB" dirty="0" err="1">
                <a:latin typeface="Comic Sans MS" panose="030F0702030302020204" pitchFamily="66" charset="0"/>
              </a:rPr>
              <a:t>i</a:t>
            </a:r>
            <a:r>
              <a:rPr lang="en-GB" dirty="0">
                <a:latin typeface="Comic Sans MS" panose="030F0702030302020204" pitchFamily="66" charset="0"/>
              </a:rPr>
              <a:t> </a:t>
            </a:r>
            <a:r>
              <a:rPr lang="en-GB" dirty="0" err="1">
                <a:latin typeface="Comic Sans MS" panose="030F0702030302020204" pitchFamily="66" charset="0"/>
              </a:rPr>
              <a:t>weithio</a:t>
            </a:r>
            <a:r>
              <a:rPr lang="en-GB" dirty="0">
                <a:latin typeface="Comic Sans MS" panose="030F0702030302020204" pitchFamily="66" charset="0"/>
              </a:rPr>
              <a:t> </a:t>
            </a:r>
            <a:r>
              <a:rPr lang="en-GB" dirty="0" err="1">
                <a:latin typeface="Comic Sans MS" panose="030F0702030302020204" pitchFamily="66" charset="0"/>
              </a:rPr>
              <a:t>mewn</a:t>
            </a:r>
            <a:r>
              <a:rPr lang="en-GB" dirty="0">
                <a:latin typeface="Comic Sans MS" panose="030F0702030302020204" pitchFamily="66" charset="0"/>
              </a:rPr>
              <a:t> </a:t>
            </a:r>
            <a:r>
              <a:rPr lang="en-GB" dirty="0" err="1">
                <a:latin typeface="Comic Sans MS" panose="030F0702030302020204" pitchFamily="66" charset="0"/>
              </a:rPr>
              <a:t>grwpiau</a:t>
            </a:r>
            <a:r>
              <a:rPr lang="en-GB" dirty="0">
                <a:latin typeface="Comic Sans MS" panose="030F0702030302020204" pitchFamily="66" charset="0"/>
              </a:rPr>
              <a:t> o 3.</a:t>
            </a:r>
          </a:p>
          <a:p>
            <a:pPr marL="0" indent="0">
              <a:buNone/>
            </a:pPr>
            <a:r>
              <a:rPr lang="en-GB" dirty="0" err="1">
                <a:latin typeface="Comic Sans MS" panose="030F0702030302020204" pitchFamily="66" charset="0"/>
              </a:rPr>
              <a:t>Dangoswch</a:t>
            </a:r>
            <a:r>
              <a:rPr lang="en-GB" dirty="0">
                <a:latin typeface="Comic Sans MS" panose="030F0702030302020204" pitchFamily="66" charset="0"/>
              </a:rPr>
              <a:t> y </a:t>
            </a:r>
            <a:r>
              <a:rPr lang="en-GB" dirty="0" err="1">
                <a:latin typeface="Comic Sans MS" panose="030F0702030302020204" pitchFamily="66" charset="0"/>
              </a:rPr>
              <a:t>rheolau</a:t>
            </a:r>
            <a:r>
              <a:rPr lang="en-GB" dirty="0">
                <a:latin typeface="Comic Sans MS" panose="030F0702030302020204" pitchFamily="66" charset="0"/>
              </a:rPr>
              <a:t> a </a:t>
            </a:r>
            <a:r>
              <a:rPr lang="en-GB" dirty="0" err="1">
                <a:latin typeface="Comic Sans MS" panose="030F0702030302020204" pitchFamily="66" charset="0"/>
              </a:rPr>
              <a:t>darllenwch</a:t>
            </a:r>
            <a:r>
              <a:rPr lang="en-GB" dirty="0">
                <a:latin typeface="Comic Sans MS" panose="030F0702030302020204" pitchFamily="66" charset="0"/>
              </a:rPr>
              <a:t> </a:t>
            </a:r>
            <a:r>
              <a:rPr lang="en-GB" dirty="0" err="1">
                <a:latin typeface="Comic Sans MS" panose="030F0702030302020204" pitchFamily="66" charset="0"/>
              </a:rPr>
              <a:t>nhw</a:t>
            </a:r>
            <a:r>
              <a:rPr lang="en-GB" dirty="0">
                <a:latin typeface="Comic Sans MS" panose="030F0702030302020204" pitchFamily="66" charset="0"/>
              </a:rPr>
              <a:t> </a:t>
            </a:r>
            <a:r>
              <a:rPr lang="en-GB" dirty="0" err="1">
                <a:latin typeface="Comic Sans MS" panose="030F0702030302020204" pitchFamily="66" charset="0"/>
              </a:rPr>
              <a:t>i’r</a:t>
            </a:r>
            <a:r>
              <a:rPr lang="en-GB" dirty="0">
                <a:latin typeface="Comic Sans MS" panose="030F0702030302020204" pitchFamily="66" charset="0"/>
              </a:rPr>
              <a:t> Dosbarth.</a:t>
            </a:r>
          </a:p>
          <a:p>
            <a:pPr marL="0" indent="0">
              <a:buNone/>
            </a:pPr>
            <a:endParaRPr lang="en-GB" dirty="0">
              <a:latin typeface="Comic Sans MS" panose="030F0702030302020204" pitchFamily="66" charset="0"/>
            </a:endParaRPr>
          </a:p>
          <a:p>
            <a:endParaRPr lang="en-GB" dirty="0"/>
          </a:p>
        </p:txBody>
      </p:sp>
      <p:sp>
        <p:nvSpPr>
          <p:cNvPr id="4" name="TextBox 3">
            <a:extLst>
              <a:ext uri="{FF2B5EF4-FFF2-40B4-BE49-F238E27FC236}">
                <a16:creationId xmlns:a16="http://schemas.microsoft.com/office/drawing/2014/main" id="{A0CF6267-A8D4-7514-78C4-3CFD8F6B585B}"/>
              </a:ext>
            </a:extLst>
          </p:cNvPr>
          <p:cNvSpPr txBox="1"/>
          <p:nvPr/>
        </p:nvSpPr>
        <p:spPr>
          <a:xfrm>
            <a:off x="0" y="45522"/>
            <a:ext cx="969484" cy="369332"/>
          </a:xfrm>
          <a:prstGeom prst="rect">
            <a:avLst/>
          </a:prstGeom>
          <a:noFill/>
        </p:spPr>
        <p:txBody>
          <a:bodyPr wrap="square">
            <a:spAutoFit/>
          </a:bodyPr>
          <a:lstStyle/>
          <a:p>
            <a:pPr lvl="0"/>
            <a:r>
              <a:rPr lang="cy-GB" sz="1800" b="1" u="sng" kern="1200" noProof="0" dirty="0">
                <a:solidFill>
                  <a:srgbClr val="FFFFFF"/>
                </a:solidFill>
                <a:highlight>
                  <a:srgbClr val="0000FF"/>
                </a:highlight>
                <a:latin typeface="Dreaming Outloud Pro" pitchFamily="66"/>
                <a:cs typeface="Dreaming Outloud Pro" pitchFamily="66"/>
              </a:rPr>
              <a:t>WERS 1</a:t>
            </a:r>
          </a:p>
        </p:txBody>
      </p:sp>
      <p:pic>
        <p:nvPicPr>
          <p:cNvPr id="6" name="Picture 5">
            <a:extLst>
              <a:ext uri="{FF2B5EF4-FFF2-40B4-BE49-F238E27FC236}">
                <a16:creationId xmlns:a16="http://schemas.microsoft.com/office/drawing/2014/main" id="{FE9453A9-0EA5-8675-2557-D85F79E6C2D2}"/>
              </a:ext>
            </a:extLst>
          </p:cNvPr>
          <p:cNvPicPr>
            <a:picLocks noChangeAspect="1"/>
          </p:cNvPicPr>
          <p:nvPr/>
        </p:nvPicPr>
        <p:blipFill>
          <a:blip r:embed="rId2"/>
          <a:stretch>
            <a:fillRect/>
          </a:stretch>
        </p:blipFill>
        <p:spPr>
          <a:xfrm>
            <a:off x="6301647" y="3541953"/>
            <a:ext cx="4919517" cy="2702077"/>
          </a:xfrm>
          <a:prstGeom prst="rect">
            <a:avLst/>
          </a:prstGeom>
        </p:spPr>
      </p:pic>
      <p:cxnSp>
        <p:nvCxnSpPr>
          <p:cNvPr id="7" name="Straight Arrow Connector 6">
            <a:extLst>
              <a:ext uri="{FF2B5EF4-FFF2-40B4-BE49-F238E27FC236}">
                <a16:creationId xmlns:a16="http://schemas.microsoft.com/office/drawing/2014/main" id="{C5549DFB-82D1-144C-7C6D-01946BD665CA}"/>
              </a:ext>
            </a:extLst>
          </p:cNvPr>
          <p:cNvCxnSpPr>
            <a:cxnSpLocks/>
          </p:cNvCxnSpPr>
          <p:nvPr/>
        </p:nvCxnSpPr>
        <p:spPr>
          <a:xfrm>
            <a:off x="3368407" y="3429000"/>
            <a:ext cx="2800604" cy="909388"/>
          </a:xfrm>
          <a:prstGeom prst="straightConnector1">
            <a:avLst/>
          </a:prstGeom>
          <a:ln w="57150">
            <a:solidFill>
              <a:srgbClr val="FF0000"/>
            </a:solidFill>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624847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E5ACDB10-FBA3-4F4B-8E49-54CC60990FF4}"/>
              </a:ext>
            </a:extLst>
          </p:cNvPr>
          <p:cNvGraphicFramePr/>
          <p:nvPr>
            <p:extLst>
              <p:ext uri="{D42A27DB-BD31-4B8C-83A1-F6EECF244321}">
                <p14:modId xmlns:p14="http://schemas.microsoft.com/office/powerpoint/2010/main" val="835066022"/>
              </p:ext>
            </p:extLst>
          </p:nvPr>
        </p:nvGraphicFramePr>
        <p:xfrm>
          <a:off x="235131" y="359093"/>
          <a:ext cx="11704320" cy="62507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 name="Picture 1">
            <a:extLst>
              <a:ext uri="{FF2B5EF4-FFF2-40B4-BE49-F238E27FC236}">
                <a16:creationId xmlns:a16="http://schemas.microsoft.com/office/drawing/2014/main" id="{4F346982-C423-4242-BA1D-4E4370794674}"/>
              </a:ext>
            </a:extLst>
          </p:cNvPr>
          <p:cNvPicPr>
            <a:picLocks noChangeAspect="1"/>
          </p:cNvPicPr>
          <p:nvPr/>
        </p:nvPicPr>
        <p:blipFill rotWithShape="1">
          <a:blip r:embed="rId7"/>
          <a:srcRect b="7989"/>
          <a:stretch/>
        </p:blipFill>
        <p:spPr>
          <a:xfrm>
            <a:off x="9116684" y="163286"/>
            <a:ext cx="2656875" cy="3265714"/>
          </a:xfrm>
          <a:prstGeom prst="rect">
            <a:avLst/>
          </a:prstGeom>
        </p:spPr>
      </p:pic>
      <p:sp>
        <p:nvSpPr>
          <p:cNvPr id="3" name="Text Box 6">
            <a:extLst>
              <a:ext uri="{FF2B5EF4-FFF2-40B4-BE49-F238E27FC236}">
                <a16:creationId xmlns:a16="http://schemas.microsoft.com/office/drawing/2014/main" id="{3F11BCB9-8D18-366A-8685-F67C11B8F4EE}"/>
              </a:ext>
            </a:extLst>
          </p:cNvPr>
          <p:cNvSpPr txBox="1"/>
          <p:nvPr/>
        </p:nvSpPr>
        <p:spPr>
          <a:xfrm>
            <a:off x="418440" y="359093"/>
            <a:ext cx="2939439" cy="3265714"/>
          </a:xfrm>
          <a:prstGeom prst="rect">
            <a:avLst/>
          </a:prstGeom>
          <a:solidFill>
            <a:schemeClr val="lt1"/>
          </a:solid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pPr>
              <a:spcAft>
                <a:spcPts val="0"/>
              </a:spcAft>
            </a:pPr>
            <a:r>
              <a:rPr lang="cy-GB" sz="1200" b="1" dirty="0">
                <a:effectLst/>
                <a:latin typeface="Calibri" panose="020F0502020204030204" pitchFamily="34" charset="0"/>
                <a:ea typeface="Calibri" panose="020F0502020204030204" pitchFamily="34" charset="0"/>
                <a:cs typeface="Times New Roman" panose="02020603050405020304" pitchFamily="18" charset="0"/>
              </a:rPr>
              <a:t>Pyramid Gorffennol</a:t>
            </a:r>
            <a:r>
              <a:rPr lang="cy-GB" sz="1200" dirty="0">
                <a:effectLst/>
                <a:latin typeface="Calibri" panose="020F0502020204030204" pitchFamily="34" charset="0"/>
                <a:ea typeface="Calibri" panose="020F0502020204030204" pitchFamily="34" charset="0"/>
                <a:cs typeface="Times New Roman" panose="02020603050405020304" pitchFamily="18" charset="0"/>
              </a:rPr>
              <a: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cy-GB" sz="1200" dirty="0">
                <a:effectLst/>
                <a:latin typeface="Calibri" panose="020F0502020204030204" pitchFamily="34" charset="0"/>
                <a:ea typeface="Calibri" panose="020F0502020204030204" pitchFamily="34" charset="0"/>
                <a:cs typeface="Times New Roman" panose="02020603050405020304" pitchFamily="18" charset="0"/>
              </a:rPr>
              <a:t>Chwaraewch mewn grwpiau o 3 </a:t>
            </a:r>
            <a:br>
              <a:rPr lang="cy-GB" sz="1200" dirty="0">
                <a:effectLst/>
                <a:latin typeface="Calibri" panose="020F0502020204030204" pitchFamily="34" charset="0"/>
                <a:ea typeface="Calibri" panose="020F0502020204030204" pitchFamily="34" charset="0"/>
                <a:cs typeface="Times New Roman" panose="02020603050405020304" pitchFamily="18" charset="0"/>
              </a:rPr>
            </a:br>
            <a:r>
              <a:rPr lang="cy-GB" sz="1200" dirty="0">
                <a:effectLst/>
                <a:latin typeface="Calibri" panose="020F0502020204030204" pitchFamily="34" charset="0"/>
                <a:ea typeface="Calibri" panose="020F0502020204030204" pitchFamily="34" charset="0"/>
                <a:cs typeface="Times New Roman" panose="02020603050405020304" pitchFamily="18" charset="0"/>
              </a:rPr>
              <a:t>–&gt; 2 chwaraewr ac un dyfarnwr.</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cy-GB" sz="1200" dirty="0">
                <a:effectLst/>
                <a:latin typeface="Calibri" panose="020F0502020204030204" pitchFamily="34" charset="0"/>
                <a:ea typeface="Calibri" panose="020F0502020204030204" pitchFamily="34" charset="0"/>
                <a:cs typeface="Times New Roman" panose="02020603050405020304" pitchFamily="18" charset="0"/>
              </a:rPr>
              <a:t>Rhaid i chi gyfieithu’r brawddegau yn y pyramid, </a:t>
            </a:r>
            <a:r>
              <a:rPr lang="cy-GB" sz="1200" b="1" dirty="0">
                <a:effectLst/>
                <a:latin typeface="Calibri" panose="020F0502020204030204" pitchFamily="34" charset="0"/>
                <a:ea typeface="Calibri" panose="020F0502020204030204" pitchFamily="34" charset="0"/>
                <a:cs typeface="Times New Roman" panose="02020603050405020304" pitchFamily="18" charset="0"/>
              </a:rPr>
              <a:t>un cam ar y tro</a:t>
            </a:r>
            <a:r>
              <a:rPr lang="cy-GB" sz="12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cy-GB" sz="1200" dirty="0">
                <a:effectLst/>
                <a:latin typeface="Calibri" panose="020F0502020204030204" pitchFamily="34" charset="0"/>
                <a:ea typeface="Calibri" panose="020F0502020204030204" pitchFamily="34" charset="0"/>
                <a:cs typeface="Times New Roman" panose="02020603050405020304" pitchFamily="18" charset="0"/>
              </a:rPr>
              <a:t>Person 1 </a:t>
            </a:r>
            <a:r>
              <a:rPr lang="cy-GB" sz="1200" dirty="0">
                <a:latin typeface="Calibri" panose="020F0502020204030204" pitchFamily="34" charset="0"/>
                <a:ea typeface="Calibri" panose="020F0502020204030204" pitchFamily="34" charset="0"/>
                <a:cs typeface="Times New Roman" panose="02020603050405020304" pitchFamily="18" charset="0"/>
              </a:rPr>
              <a:t>-</a:t>
            </a:r>
            <a:r>
              <a:rPr lang="cy-GB" sz="1200" dirty="0">
                <a:effectLst/>
                <a:latin typeface="Calibri" panose="020F0502020204030204" pitchFamily="34" charset="0"/>
                <a:ea typeface="Calibri" panose="020F0502020204030204" pitchFamily="34" charset="0"/>
                <a:cs typeface="Times New Roman" panose="02020603050405020304" pitchFamily="18" charset="0"/>
              </a:rPr>
              <a:t>&gt; cyfieitha’r frawddeg gyntaf. Os ydych chi’n cyfieithu’n gywir, symuda ymlaen i’r cam nesaf.</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cy-GB" sz="1200" dirty="0">
                <a:effectLst/>
                <a:latin typeface="Calibri" panose="020F0502020204030204" pitchFamily="34" charset="0"/>
                <a:ea typeface="Calibri" panose="020F0502020204030204" pitchFamily="34" charset="0"/>
                <a:cs typeface="Times New Roman" panose="02020603050405020304" pitchFamily="18" charset="0"/>
              </a:rPr>
              <a:t>Os ydy Person 1 yn dweud rhywbeth yn anghywir, bydd y dyfarnwr yn eich stopio chi, a bydd Person 2 yn dechrau o’r </a:t>
            </a:r>
            <a:r>
              <a:rPr lang="cy-GB" sz="1200" b="1" dirty="0">
                <a:effectLst/>
                <a:latin typeface="Calibri" panose="020F0502020204030204" pitchFamily="34" charset="0"/>
                <a:ea typeface="Calibri" panose="020F0502020204030204" pitchFamily="34" charset="0"/>
                <a:cs typeface="Times New Roman" panose="02020603050405020304" pitchFamily="18" charset="0"/>
              </a:rPr>
              <a:t>cam cyntaf</a:t>
            </a:r>
            <a:r>
              <a:rPr lang="cy-GB" sz="1200" dirty="0">
                <a:effectLst/>
                <a:latin typeface="Calibri" panose="020F0502020204030204" pitchFamily="34" charset="0"/>
                <a:ea typeface="Calibri" panose="020F0502020204030204" pitchFamily="34" charset="0"/>
                <a:cs typeface="Times New Roman" panose="02020603050405020304" pitchFamily="18" charset="0"/>
              </a:rPr>
              <a: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cy-GB" sz="1200" dirty="0">
                <a:effectLst/>
                <a:latin typeface="Calibri" panose="020F0502020204030204" pitchFamily="34" charset="0"/>
                <a:ea typeface="Calibri" panose="020F0502020204030204" pitchFamily="34" charset="0"/>
                <a:cs typeface="Times New Roman" panose="02020603050405020304" pitchFamily="18" charset="0"/>
              </a:rPr>
              <a:t>Os ydy Person 2 yn dweud rhywbeth yn anghywir, bydd y dyfarnwr yn eich stopio chi a bydd Person 1 yn dechrau o’r </a:t>
            </a:r>
            <a:r>
              <a:rPr lang="cy-GB" sz="1200" b="1" dirty="0">
                <a:effectLst/>
                <a:latin typeface="Calibri" panose="020F0502020204030204" pitchFamily="34" charset="0"/>
                <a:ea typeface="Calibri" panose="020F0502020204030204" pitchFamily="34" charset="0"/>
                <a:cs typeface="Times New Roman" panose="02020603050405020304" pitchFamily="18" charset="0"/>
              </a:rPr>
              <a:t>cam cyntaf</a:t>
            </a:r>
            <a:r>
              <a:rPr lang="cy-GB" sz="1200" dirty="0">
                <a:effectLst/>
                <a:latin typeface="Calibri" panose="020F0502020204030204" pitchFamily="34" charset="0"/>
                <a:ea typeface="Calibri" panose="020F0502020204030204" pitchFamily="34" charset="0"/>
                <a:cs typeface="Times New Roman" panose="02020603050405020304" pitchFamily="18" charset="0"/>
              </a:rPr>
              <a: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cy-GB" sz="1200" dirty="0">
                <a:effectLst/>
                <a:latin typeface="Calibri" panose="020F0502020204030204" pitchFamily="34" charset="0"/>
                <a:ea typeface="Calibri" panose="020F0502020204030204" pitchFamily="34" charset="0"/>
                <a:cs typeface="Times New Roman" panose="02020603050405020304" pitchFamily="18" charset="0"/>
              </a:rPr>
              <a:t>Y person cyntaf i gyrraedd y diwedd, a chyfieithu popeth yn gywir sy’n ennill.</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5D3AD1F0-35B4-CC2C-EF69-319956F9847A}"/>
              </a:ext>
            </a:extLst>
          </p:cNvPr>
          <p:cNvSpPr txBox="1"/>
          <p:nvPr/>
        </p:nvSpPr>
        <p:spPr>
          <a:xfrm>
            <a:off x="0" y="45522"/>
            <a:ext cx="969484" cy="369332"/>
          </a:xfrm>
          <a:prstGeom prst="rect">
            <a:avLst/>
          </a:prstGeom>
          <a:noFill/>
        </p:spPr>
        <p:txBody>
          <a:bodyPr wrap="square">
            <a:spAutoFit/>
          </a:bodyPr>
          <a:lstStyle/>
          <a:p>
            <a:pPr lvl="0"/>
            <a:r>
              <a:rPr lang="cy-GB" sz="1800" b="1" u="sng" kern="1200" noProof="0" dirty="0">
                <a:solidFill>
                  <a:srgbClr val="FFFFFF"/>
                </a:solidFill>
                <a:highlight>
                  <a:srgbClr val="0000FF"/>
                </a:highlight>
                <a:latin typeface="Dreaming Outloud Pro" pitchFamily="66"/>
                <a:cs typeface="Dreaming Outloud Pro" pitchFamily="66"/>
              </a:rPr>
              <a:t>WERS 1</a:t>
            </a:r>
          </a:p>
        </p:txBody>
      </p:sp>
    </p:spTree>
    <p:extLst>
      <p:ext uri="{BB962C8B-B14F-4D97-AF65-F5344CB8AC3E}">
        <p14:creationId xmlns:p14="http://schemas.microsoft.com/office/powerpoint/2010/main" val="41174041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E4FBD2-B686-2664-654F-94330FAC9A0B}"/>
              </a:ext>
            </a:extLst>
          </p:cNvPr>
          <p:cNvSpPr>
            <a:spLocks noGrp="1"/>
          </p:cNvSpPr>
          <p:nvPr>
            <p:ph type="title"/>
          </p:nvPr>
        </p:nvSpPr>
        <p:spPr>
          <a:xfrm>
            <a:off x="838200" y="365125"/>
            <a:ext cx="10515600" cy="758595"/>
          </a:xfrm>
        </p:spPr>
        <p:txBody>
          <a:bodyPr>
            <a:normAutofit/>
          </a:bodyPr>
          <a:lstStyle/>
          <a:p>
            <a:r>
              <a:rPr lang="cy-GB" b="1" u="sng" dirty="0">
                <a:solidFill>
                  <a:schemeClr val="bg1"/>
                </a:solidFill>
                <a:highlight>
                  <a:srgbClr val="0000FF"/>
                </a:highlight>
                <a:latin typeface="Dreaming Outloud Pro" pitchFamily="66"/>
                <a:cs typeface="Dreaming Outloud Pro" pitchFamily="66"/>
              </a:rPr>
              <a:t>Mat Iaith – WERS 1</a:t>
            </a:r>
            <a:endParaRPr lang="en-GB" dirty="0">
              <a:solidFill>
                <a:schemeClr val="bg1"/>
              </a:solidFill>
              <a:highlight>
                <a:srgbClr val="0000FF"/>
              </a:highlight>
            </a:endParaRPr>
          </a:p>
        </p:txBody>
      </p:sp>
      <p:sp>
        <p:nvSpPr>
          <p:cNvPr id="7" name="TextBox 6">
            <a:extLst>
              <a:ext uri="{FF2B5EF4-FFF2-40B4-BE49-F238E27FC236}">
                <a16:creationId xmlns:a16="http://schemas.microsoft.com/office/drawing/2014/main" id="{B24BDAE4-8D9A-8DD7-3751-4825CEA6D92D}"/>
              </a:ext>
            </a:extLst>
          </p:cNvPr>
          <p:cNvSpPr txBox="1"/>
          <p:nvPr/>
        </p:nvSpPr>
        <p:spPr>
          <a:xfrm>
            <a:off x="0" y="45522"/>
            <a:ext cx="969484" cy="369332"/>
          </a:xfrm>
          <a:prstGeom prst="rect">
            <a:avLst/>
          </a:prstGeom>
          <a:noFill/>
        </p:spPr>
        <p:txBody>
          <a:bodyPr wrap="square">
            <a:spAutoFit/>
          </a:bodyPr>
          <a:lstStyle/>
          <a:p>
            <a:pPr lvl="0"/>
            <a:r>
              <a:rPr lang="cy-GB" sz="1800" b="1" u="sng" kern="1200" noProof="0" dirty="0">
                <a:solidFill>
                  <a:srgbClr val="FFFFFF"/>
                </a:solidFill>
                <a:highlight>
                  <a:srgbClr val="0000FF"/>
                </a:highlight>
                <a:latin typeface="Dreaming Outloud Pro" pitchFamily="66"/>
                <a:cs typeface="Dreaming Outloud Pro" pitchFamily="66"/>
              </a:rPr>
              <a:t>WERS 1</a:t>
            </a:r>
          </a:p>
        </p:txBody>
      </p:sp>
      <p:sp>
        <p:nvSpPr>
          <p:cNvPr id="10" name="TextBox 9">
            <a:extLst>
              <a:ext uri="{FF2B5EF4-FFF2-40B4-BE49-F238E27FC236}">
                <a16:creationId xmlns:a16="http://schemas.microsoft.com/office/drawing/2014/main" id="{E2B658EF-EE9D-923B-A77C-79EF572164F4}"/>
              </a:ext>
            </a:extLst>
          </p:cNvPr>
          <p:cNvSpPr txBox="1"/>
          <p:nvPr/>
        </p:nvSpPr>
        <p:spPr>
          <a:xfrm>
            <a:off x="838200" y="2585324"/>
            <a:ext cx="1842571" cy="2585323"/>
          </a:xfrm>
          <a:prstGeom prst="rect">
            <a:avLst/>
          </a:prstGeom>
          <a:ln w="76200"/>
        </p:spPr>
        <p:style>
          <a:lnRef idx="2">
            <a:schemeClr val="accent2"/>
          </a:lnRef>
          <a:fillRef idx="1">
            <a:schemeClr val="lt1"/>
          </a:fillRef>
          <a:effectRef idx="0">
            <a:schemeClr val="accent2"/>
          </a:effectRef>
          <a:fontRef idx="minor">
            <a:schemeClr val="dk1"/>
          </a:fontRef>
        </p:style>
        <p:txBody>
          <a:bodyPr wrap="square">
            <a:spAutoFit/>
          </a:bodyPr>
          <a:lstStyle/>
          <a:p>
            <a:pPr marL="0" indent="0">
              <a:buNone/>
            </a:pPr>
            <a:r>
              <a:rPr lang="en-GB" dirty="0">
                <a:latin typeface="Comic Sans MS" panose="030F0702030302020204" pitchFamily="66" charset="0"/>
              </a:rPr>
              <a:t>Es </a:t>
            </a:r>
            <a:r>
              <a:rPr lang="en-GB" dirty="0" err="1">
                <a:latin typeface="Comic Sans MS" panose="030F0702030302020204" pitchFamily="66" charset="0"/>
              </a:rPr>
              <a:t>i</a:t>
            </a:r>
            <a:endParaRPr lang="en-GB" dirty="0">
              <a:latin typeface="Comic Sans MS" panose="030F0702030302020204" pitchFamily="66" charset="0"/>
            </a:endParaRPr>
          </a:p>
          <a:p>
            <a:pPr marL="0" indent="0">
              <a:buNone/>
            </a:pPr>
            <a:r>
              <a:rPr lang="en-GB" dirty="0">
                <a:latin typeface="Comic Sans MS" panose="030F0702030302020204" pitchFamily="66" charset="0"/>
              </a:rPr>
              <a:t>Est </a:t>
            </a:r>
            <a:r>
              <a:rPr lang="en-GB" dirty="0" err="1">
                <a:latin typeface="Comic Sans MS" panose="030F0702030302020204" pitchFamily="66" charset="0"/>
              </a:rPr>
              <a:t>ti</a:t>
            </a:r>
            <a:endParaRPr lang="en-GB" dirty="0">
              <a:latin typeface="Comic Sans MS" panose="030F0702030302020204" pitchFamily="66" charset="0"/>
            </a:endParaRPr>
          </a:p>
          <a:p>
            <a:pPr marL="0" indent="0">
              <a:buNone/>
            </a:pPr>
            <a:r>
              <a:rPr lang="en-GB" dirty="0" err="1">
                <a:latin typeface="Comic Sans MS" panose="030F0702030302020204" pitchFamily="66" charset="0"/>
              </a:rPr>
              <a:t>Aeth</a:t>
            </a:r>
            <a:r>
              <a:rPr lang="en-GB" dirty="0">
                <a:latin typeface="Comic Sans MS" panose="030F0702030302020204" pitchFamily="66" charset="0"/>
              </a:rPr>
              <a:t> e</a:t>
            </a:r>
          </a:p>
          <a:p>
            <a:pPr marL="0" indent="0">
              <a:buNone/>
            </a:pPr>
            <a:r>
              <a:rPr lang="en-GB" dirty="0" err="1">
                <a:latin typeface="Comic Sans MS" panose="030F0702030302020204" pitchFamily="66" charset="0"/>
              </a:rPr>
              <a:t>Aeth</a:t>
            </a:r>
            <a:r>
              <a:rPr lang="en-GB" dirty="0">
                <a:latin typeface="Comic Sans MS" panose="030F0702030302020204" pitchFamily="66" charset="0"/>
              </a:rPr>
              <a:t> hi</a:t>
            </a:r>
          </a:p>
          <a:p>
            <a:pPr marL="0" indent="0">
              <a:buNone/>
            </a:pPr>
            <a:r>
              <a:rPr lang="en-GB" dirty="0" err="1">
                <a:latin typeface="Comic Sans MS" panose="030F0702030302020204" pitchFamily="66" charset="0"/>
              </a:rPr>
              <a:t>Aeth</a:t>
            </a:r>
            <a:r>
              <a:rPr lang="en-GB" dirty="0">
                <a:latin typeface="Comic Sans MS" panose="030F0702030302020204" pitchFamily="66" charset="0"/>
              </a:rPr>
              <a:t> Tom</a:t>
            </a:r>
          </a:p>
          <a:p>
            <a:pPr marL="0" indent="0">
              <a:buNone/>
            </a:pPr>
            <a:r>
              <a:rPr lang="en-GB" dirty="0">
                <a:latin typeface="Comic Sans MS" panose="030F0702030302020204" pitchFamily="66" charset="0"/>
              </a:rPr>
              <a:t>Aethon </a:t>
            </a:r>
            <a:r>
              <a:rPr lang="en-GB" dirty="0" err="1">
                <a:latin typeface="Comic Sans MS" panose="030F0702030302020204" pitchFamily="66" charset="0"/>
              </a:rPr>
              <a:t>ni</a:t>
            </a:r>
            <a:endParaRPr lang="en-GB" dirty="0">
              <a:latin typeface="Comic Sans MS" panose="030F0702030302020204" pitchFamily="66" charset="0"/>
            </a:endParaRPr>
          </a:p>
          <a:p>
            <a:pPr marL="0" indent="0">
              <a:buNone/>
            </a:pPr>
            <a:r>
              <a:rPr lang="en-GB" dirty="0" err="1">
                <a:latin typeface="Comic Sans MS" panose="030F0702030302020204" pitchFamily="66" charset="0"/>
              </a:rPr>
              <a:t>Aethoch</a:t>
            </a:r>
            <a:r>
              <a:rPr lang="en-GB" dirty="0">
                <a:latin typeface="Comic Sans MS" panose="030F0702030302020204" pitchFamily="66" charset="0"/>
              </a:rPr>
              <a:t> chi</a:t>
            </a:r>
          </a:p>
          <a:p>
            <a:pPr marL="0" indent="0">
              <a:buNone/>
            </a:pPr>
            <a:r>
              <a:rPr lang="en-GB" dirty="0">
                <a:latin typeface="Comic Sans MS" panose="030F0702030302020204" pitchFamily="66" charset="0"/>
              </a:rPr>
              <a:t>Aethon </a:t>
            </a:r>
            <a:r>
              <a:rPr lang="en-GB" dirty="0" err="1">
                <a:latin typeface="Comic Sans MS" panose="030F0702030302020204" pitchFamily="66" charset="0"/>
              </a:rPr>
              <a:t>nhw</a:t>
            </a:r>
            <a:endParaRPr lang="en-GB" dirty="0">
              <a:latin typeface="Comic Sans MS" panose="030F0702030302020204" pitchFamily="66" charset="0"/>
            </a:endParaRPr>
          </a:p>
          <a:p>
            <a:pPr marL="0" indent="0">
              <a:buNone/>
            </a:pPr>
            <a:r>
              <a:rPr lang="en-GB" dirty="0" err="1">
                <a:latin typeface="Comic Sans MS" panose="030F0702030302020204" pitchFamily="66" charset="0"/>
              </a:rPr>
              <a:t>Aeth</a:t>
            </a:r>
            <a:r>
              <a:rPr lang="en-GB" dirty="0">
                <a:latin typeface="Comic Sans MS" panose="030F0702030302020204" pitchFamily="66" charset="0"/>
              </a:rPr>
              <a:t> y plant</a:t>
            </a:r>
          </a:p>
        </p:txBody>
      </p:sp>
      <p:sp>
        <p:nvSpPr>
          <p:cNvPr id="11" name="TextBox 10">
            <a:extLst>
              <a:ext uri="{FF2B5EF4-FFF2-40B4-BE49-F238E27FC236}">
                <a16:creationId xmlns:a16="http://schemas.microsoft.com/office/drawing/2014/main" id="{93B771BF-F598-9FF8-7A88-2EF52EFAA960}"/>
              </a:ext>
            </a:extLst>
          </p:cNvPr>
          <p:cNvSpPr txBox="1"/>
          <p:nvPr/>
        </p:nvSpPr>
        <p:spPr>
          <a:xfrm>
            <a:off x="3429244" y="5215769"/>
            <a:ext cx="5960084" cy="1200329"/>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i="0" strike="noStrike" kern="1200" cap="none" spc="0" normalizeH="0" baseline="0" noProof="0" dirty="0">
                <a:ln>
                  <a:noFill/>
                </a:ln>
                <a:solidFill>
                  <a:srgbClr val="00B050"/>
                </a:solidFill>
                <a:effectLst/>
                <a:uLnTx/>
                <a:uFillTx/>
                <a:latin typeface="Comic Sans MS" panose="030F0702030302020204" pitchFamily="66" charset="0"/>
                <a:ea typeface="+mn-ea"/>
                <a:cs typeface="+mn-cs"/>
              </a:rPr>
              <a:t>Pa </a:t>
            </a:r>
            <a:r>
              <a:rPr kumimoji="0" lang="en-GB" sz="3600" i="0" strike="noStrike" kern="1200" cap="none" spc="0" normalizeH="0" baseline="0" noProof="0" dirty="0" err="1">
                <a:ln>
                  <a:noFill/>
                </a:ln>
                <a:solidFill>
                  <a:srgbClr val="00B050"/>
                </a:solidFill>
                <a:effectLst/>
                <a:uLnTx/>
                <a:uFillTx/>
                <a:latin typeface="Comic Sans MS" panose="030F0702030302020204" pitchFamily="66" charset="0"/>
                <a:ea typeface="+mn-ea"/>
                <a:cs typeface="+mn-cs"/>
              </a:rPr>
              <a:t>anifeiliaid</a:t>
            </a:r>
            <a:r>
              <a:rPr kumimoji="0" lang="en-GB" sz="3600" i="0" strike="noStrike" kern="1200" cap="none" spc="0" normalizeH="0" baseline="0" noProof="0" dirty="0">
                <a:ln>
                  <a:noFill/>
                </a:ln>
                <a:solidFill>
                  <a:srgbClr val="00B050"/>
                </a:solidFill>
                <a:effectLst/>
                <a:uLnTx/>
                <a:uFillTx/>
                <a:latin typeface="Comic Sans MS" panose="030F0702030302020204" pitchFamily="66" charset="0"/>
                <a:ea typeface="+mn-ea"/>
                <a:cs typeface="+mn-cs"/>
              </a:rPr>
              <a:t> </a:t>
            </a:r>
            <a:r>
              <a:rPr kumimoji="0" lang="en-GB" sz="3600" i="0" u="sng" strike="noStrike" kern="1200" cap="none" spc="0" normalizeH="0" baseline="0" noProof="0" dirty="0">
                <a:ln>
                  <a:noFill/>
                </a:ln>
                <a:solidFill>
                  <a:srgbClr val="00B050"/>
                </a:solidFill>
                <a:effectLst/>
                <a:uLnTx/>
                <a:uFillTx/>
                <a:latin typeface="Comic Sans MS" panose="030F0702030302020204" pitchFamily="66" charset="0"/>
                <a:ea typeface="+mn-ea"/>
                <a:cs typeface="+mn-cs"/>
              </a:rPr>
              <a:t>es </a:t>
            </a:r>
            <a:r>
              <a:rPr kumimoji="0" lang="en-GB" sz="3600" i="0" u="sng" strike="noStrike" kern="1200" cap="none" spc="0" normalizeH="0" baseline="0" noProof="0" dirty="0" err="1">
                <a:ln>
                  <a:noFill/>
                </a:ln>
                <a:solidFill>
                  <a:srgbClr val="00B050"/>
                </a:solidFill>
                <a:effectLst/>
                <a:uLnTx/>
                <a:uFillTx/>
                <a:latin typeface="Comic Sans MS" panose="030F0702030302020204" pitchFamily="66" charset="0"/>
                <a:ea typeface="+mn-ea"/>
                <a:cs typeface="+mn-cs"/>
              </a:rPr>
              <a:t>ti</a:t>
            </a:r>
            <a:r>
              <a:rPr kumimoji="0" lang="en-GB" sz="3600" i="0" u="sng" strike="noStrike" kern="1200" cap="none" spc="0" normalizeH="0" baseline="0" noProof="0" dirty="0">
                <a:ln>
                  <a:noFill/>
                </a:ln>
                <a:solidFill>
                  <a:srgbClr val="00B050"/>
                </a:solidFill>
                <a:effectLst/>
                <a:uLnTx/>
                <a:uFillTx/>
                <a:latin typeface="Comic Sans MS" panose="030F0702030302020204" pitchFamily="66" charset="0"/>
                <a:ea typeface="+mn-ea"/>
                <a:cs typeface="+mn-cs"/>
              </a:rPr>
              <a:t> </a:t>
            </a:r>
            <a:r>
              <a:rPr kumimoji="0" lang="en-GB" sz="3600" i="0" strike="noStrike" kern="1200" cap="none" spc="0" normalizeH="0" baseline="0" noProof="0" dirty="0" err="1">
                <a:ln>
                  <a:noFill/>
                </a:ln>
                <a:solidFill>
                  <a:srgbClr val="00B050"/>
                </a:solidFill>
                <a:effectLst/>
                <a:uLnTx/>
                <a:uFillTx/>
                <a:latin typeface="Comic Sans MS" panose="030F0702030302020204" pitchFamily="66" charset="0"/>
                <a:ea typeface="+mn-ea"/>
                <a:cs typeface="+mn-cs"/>
              </a:rPr>
              <a:t>i</a:t>
            </a:r>
            <a:r>
              <a:rPr kumimoji="0" lang="en-GB" sz="3600" i="0" strike="noStrike" kern="1200" cap="none" spc="0" normalizeH="0" baseline="0" noProof="0" dirty="0">
                <a:ln>
                  <a:noFill/>
                </a:ln>
                <a:solidFill>
                  <a:srgbClr val="00B050"/>
                </a:solidFill>
                <a:effectLst/>
                <a:uLnTx/>
                <a:uFillTx/>
                <a:latin typeface="Comic Sans MS" panose="030F0702030302020204" pitchFamily="66" charset="0"/>
                <a:ea typeface="+mn-ea"/>
                <a:cs typeface="+mn-cs"/>
              </a:rPr>
              <a:t> weld?</a:t>
            </a:r>
          </a:p>
          <a:p>
            <a:pPr marL="0" indent="0">
              <a:buNone/>
            </a:pPr>
            <a:r>
              <a:rPr lang="en-GB" sz="3600" u="sng" dirty="0">
                <a:solidFill>
                  <a:srgbClr val="FF0000"/>
                </a:solidFill>
                <a:latin typeface="Comic Sans MS" panose="030F0702030302020204" pitchFamily="66" charset="0"/>
              </a:rPr>
              <a:t>Es</a:t>
            </a:r>
            <a:r>
              <a:rPr lang="en-GB" sz="3600" dirty="0">
                <a:solidFill>
                  <a:srgbClr val="FF0000"/>
                </a:solidFill>
                <a:latin typeface="Comic Sans MS" panose="030F0702030302020204" pitchFamily="66" charset="0"/>
              </a:rPr>
              <a:t> </a:t>
            </a:r>
            <a:r>
              <a:rPr lang="en-GB" sz="3600" u="sng" dirty="0" err="1">
                <a:solidFill>
                  <a:srgbClr val="FF0000"/>
                </a:solidFill>
                <a:latin typeface="Comic Sans MS" panose="030F0702030302020204" pitchFamily="66" charset="0"/>
              </a:rPr>
              <a:t>i</a:t>
            </a:r>
            <a:r>
              <a:rPr lang="en-GB" sz="3600" dirty="0">
                <a:solidFill>
                  <a:srgbClr val="FF0000"/>
                </a:solidFill>
                <a:latin typeface="Comic Sans MS" panose="030F0702030302020204" pitchFamily="66" charset="0"/>
              </a:rPr>
              <a:t> </a:t>
            </a:r>
            <a:r>
              <a:rPr lang="en-GB" sz="3600" dirty="0" err="1">
                <a:solidFill>
                  <a:srgbClr val="FF0000"/>
                </a:solidFill>
                <a:latin typeface="Comic Sans MS" panose="030F0702030302020204" pitchFamily="66" charset="0"/>
              </a:rPr>
              <a:t>i</a:t>
            </a:r>
            <a:r>
              <a:rPr lang="en-GB" sz="3600" dirty="0">
                <a:solidFill>
                  <a:srgbClr val="FF0000"/>
                </a:solidFill>
                <a:latin typeface="Comic Sans MS" panose="030F0702030302020204" pitchFamily="66" charset="0"/>
              </a:rPr>
              <a:t> weld y </a:t>
            </a:r>
            <a:r>
              <a:rPr lang="en-GB" sz="3600" dirty="0" err="1">
                <a:solidFill>
                  <a:srgbClr val="FF0000"/>
                </a:solidFill>
                <a:latin typeface="Comic Sans MS" panose="030F0702030302020204" pitchFamily="66" charset="0"/>
              </a:rPr>
              <a:t>mwnci</a:t>
            </a:r>
            <a:r>
              <a:rPr lang="en-GB" sz="3600" dirty="0">
                <a:solidFill>
                  <a:srgbClr val="FF0000"/>
                </a:solidFill>
                <a:latin typeface="Comic Sans MS" panose="030F0702030302020204" pitchFamily="66" charset="0"/>
              </a:rPr>
              <a:t>.</a:t>
            </a:r>
          </a:p>
        </p:txBody>
      </p:sp>
      <p:sp>
        <p:nvSpPr>
          <p:cNvPr id="12" name="TextBox 11">
            <a:extLst>
              <a:ext uri="{FF2B5EF4-FFF2-40B4-BE49-F238E27FC236}">
                <a16:creationId xmlns:a16="http://schemas.microsoft.com/office/drawing/2014/main" id="{A5160A6C-8174-E546-9699-71CB2B96650A}"/>
              </a:ext>
            </a:extLst>
          </p:cNvPr>
          <p:cNvSpPr txBox="1"/>
          <p:nvPr/>
        </p:nvSpPr>
        <p:spPr>
          <a:xfrm>
            <a:off x="3437260" y="1261885"/>
            <a:ext cx="4375758" cy="1323439"/>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0" i="0" strike="noStrike" kern="1200" cap="none" spc="0" normalizeH="0" baseline="0" noProof="0" dirty="0">
                <a:ln>
                  <a:noFill/>
                </a:ln>
                <a:solidFill>
                  <a:srgbClr val="00B050"/>
                </a:solidFill>
                <a:effectLst/>
                <a:uLnTx/>
                <a:uFillTx/>
                <a:latin typeface="Comic Sans MS" panose="030F0702030302020204" pitchFamily="66" charset="0"/>
                <a:ea typeface="+mn-ea"/>
                <a:cs typeface="+mn-cs"/>
              </a:rPr>
              <a:t>Ble </a:t>
            </a:r>
            <a:r>
              <a:rPr kumimoji="0" lang="en-GB" sz="4000" b="0" i="0" u="sng" strike="noStrike" kern="1200" cap="none" spc="0" normalizeH="0" baseline="0" noProof="0" dirty="0">
                <a:ln>
                  <a:noFill/>
                </a:ln>
                <a:solidFill>
                  <a:srgbClr val="00B050"/>
                </a:solidFill>
                <a:effectLst/>
                <a:uLnTx/>
                <a:uFillTx/>
                <a:latin typeface="Comic Sans MS" panose="030F0702030302020204" pitchFamily="66" charset="0"/>
                <a:ea typeface="+mn-ea"/>
                <a:cs typeface="+mn-cs"/>
              </a:rPr>
              <a:t>est</a:t>
            </a:r>
            <a:r>
              <a:rPr kumimoji="0" lang="en-GB" sz="4000" b="0" i="0" u="none" strike="noStrike" kern="1200" cap="none" spc="0" normalizeH="0" baseline="0" noProof="0" dirty="0">
                <a:ln>
                  <a:noFill/>
                </a:ln>
                <a:solidFill>
                  <a:srgbClr val="00B050"/>
                </a:solidFill>
                <a:effectLst/>
                <a:uLnTx/>
                <a:uFillTx/>
                <a:latin typeface="Comic Sans MS" panose="030F0702030302020204" pitchFamily="66" charset="0"/>
                <a:ea typeface="+mn-ea"/>
                <a:cs typeface="+mn-cs"/>
              </a:rPr>
              <a:t> </a:t>
            </a:r>
            <a:r>
              <a:rPr kumimoji="0" lang="en-GB" sz="4000" b="0" i="0" u="sng" strike="noStrike" kern="1200" cap="none" spc="0" normalizeH="0" baseline="0" noProof="0" dirty="0" err="1">
                <a:ln>
                  <a:noFill/>
                </a:ln>
                <a:solidFill>
                  <a:srgbClr val="00B050"/>
                </a:solidFill>
                <a:effectLst/>
                <a:uLnTx/>
                <a:uFillTx/>
                <a:latin typeface="Comic Sans MS" panose="030F0702030302020204" pitchFamily="66" charset="0"/>
                <a:ea typeface="+mn-ea"/>
                <a:cs typeface="+mn-cs"/>
              </a:rPr>
              <a:t>ti</a:t>
            </a:r>
            <a:r>
              <a:rPr kumimoji="0" lang="en-GB" sz="4000" b="0" i="0" u="none" strike="noStrike" kern="1200" cap="none" spc="0" normalizeH="0" baseline="0" noProof="0" dirty="0">
                <a:ln>
                  <a:noFill/>
                </a:ln>
                <a:solidFill>
                  <a:srgbClr val="00B050"/>
                </a:solidFill>
                <a:effectLst/>
                <a:uLnTx/>
                <a:uFillTx/>
                <a:latin typeface="Comic Sans MS" panose="030F0702030302020204" pitchFamily="66" charset="0"/>
                <a:ea typeface="+mn-ea"/>
                <a:cs typeface="+mn-cs"/>
              </a:rPr>
              <a:t> </a:t>
            </a:r>
            <a:r>
              <a:rPr kumimoji="0" lang="en-GB" sz="4000" b="0" i="0" u="none" strike="noStrike" kern="1200" cap="none" spc="0" normalizeH="0" baseline="0" noProof="0" dirty="0" err="1">
                <a:ln>
                  <a:noFill/>
                </a:ln>
                <a:solidFill>
                  <a:srgbClr val="00B050"/>
                </a:solidFill>
                <a:effectLst/>
                <a:uLnTx/>
                <a:uFillTx/>
                <a:latin typeface="Comic Sans MS" panose="030F0702030302020204" pitchFamily="66" charset="0"/>
                <a:ea typeface="+mn-ea"/>
                <a:cs typeface="+mn-cs"/>
              </a:rPr>
              <a:t>ddoe</a:t>
            </a:r>
            <a:r>
              <a:rPr lang="en-GB" sz="4000" dirty="0">
                <a:solidFill>
                  <a:srgbClr val="00B050"/>
                </a:solidFill>
                <a:latin typeface="Comic Sans MS" panose="030F0702030302020204" pitchFamily="66" charset="0"/>
              </a:rPr>
              <a:t>?</a:t>
            </a:r>
            <a:endParaRPr lang="en-GB" sz="1100" dirty="0">
              <a:solidFill>
                <a:srgbClr val="FF0000"/>
              </a:solidFill>
              <a:latin typeface="Comic Sans MS" panose="030F0702030302020204" pitchFamily="66" charset="0"/>
            </a:endParaRPr>
          </a:p>
          <a:p>
            <a:pPr marL="0" indent="0">
              <a:buNone/>
            </a:pPr>
            <a:r>
              <a:rPr lang="en-GB" sz="4000" u="sng" dirty="0">
                <a:solidFill>
                  <a:srgbClr val="FF0000"/>
                </a:solidFill>
                <a:latin typeface="Comic Sans MS" panose="030F0702030302020204" pitchFamily="66" charset="0"/>
              </a:rPr>
              <a:t>Es</a:t>
            </a:r>
            <a:r>
              <a:rPr lang="en-GB" sz="4000" dirty="0">
                <a:solidFill>
                  <a:srgbClr val="FF0000"/>
                </a:solidFill>
                <a:latin typeface="Comic Sans MS" panose="030F0702030302020204" pitchFamily="66" charset="0"/>
              </a:rPr>
              <a:t> </a:t>
            </a:r>
            <a:r>
              <a:rPr lang="en-GB" sz="4000" u="sng" dirty="0" err="1">
                <a:solidFill>
                  <a:srgbClr val="FF0000"/>
                </a:solidFill>
                <a:latin typeface="Comic Sans MS" panose="030F0702030302020204" pitchFamily="66" charset="0"/>
              </a:rPr>
              <a:t>i</a:t>
            </a:r>
            <a:r>
              <a:rPr lang="en-GB" sz="4000" dirty="0">
                <a:solidFill>
                  <a:srgbClr val="FF0000"/>
                </a:solidFill>
                <a:latin typeface="Comic Sans MS" panose="030F0702030302020204" pitchFamily="66" charset="0"/>
              </a:rPr>
              <a:t> </a:t>
            </a:r>
            <a:r>
              <a:rPr lang="en-GB" sz="4000" dirty="0" err="1">
                <a:solidFill>
                  <a:srgbClr val="FF0000"/>
                </a:solidFill>
                <a:latin typeface="Comic Sans MS" panose="030F0702030302020204" pitchFamily="66" charset="0"/>
              </a:rPr>
              <a:t>i’r</a:t>
            </a:r>
            <a:r>
              <a:rPr lang="en-GB" sz="4000" dirty="0">
                <a:solidFill>
                  <a:srgbClr val="FF0000"/>
                </a:solidFill>
                <a:latin typeface="Comic Sans MS" panose="030F0702030302020204" pitchFamily="66" charset="0"/>
              </a:rPr>
              <a:t> </a:t>
            </a:r>
            <a:r>
              <a:rPr lang="en-GB" sz="4000" dirty="0" err="1">
                <a:solidFill>
                  <a:srgbClr val="FF0000"/>
                </a:solidFill>
                <a:latin typeface="Comic Sans MS" panose="030F0702030302020204" pitchFamily="66" charset="0"/>
              </a:rPr>
              <a:t>sw</a:t>
            </a:r>
            <a:r>
              <a:rPr lang="en-GB" sz="4000" dirty="0">
                <a:solidFill>
                  <a:srgbClr val="FF0000"/>
                </a:solidFill>
                <a:latin typeface="Comic Sans MS" panose="030F0702030302020204" pitchFamily="66" charset="0"/>
              </a:rPr>
              <a:t> </a:t>
            </a:r>
            <a:r>
              <a:rPr lang="en-GB" sz="4000" dirty="0" err="1">
                <a:solidFill>
                  <a:srgbClr val="FF0000"/>
                </a:solidFill>
                <a:latin typeface="Comic Sans MS" panose="030F0702030302020204" pitchFamily="66" charset="0"/>
              </a:rPr>
              <a:t>ddoe</a:t>
            </a:r>
            <a:r>
              <a:rPr lang="en-GB" sz="4000" dirty="0">
                <a:solidFill>
                  <a:srgbClr val="FF0000"/>
                </a:solidFill>
                <a:latin typeface="Comic Sans MS" panose="030F0702030302020204" pitchFamily="66" charset="0"/>
              </a:rPr>
              <a:t>.</a:t>
            </a:r>
          </a:p>
        </p:txBody>
      </p:sp>
      <p:pic>
        <p:nvPicPr>
          <p:cNvPr id="13" name="Picture 12" descr="A picture containing vector graphics&#10;&#10;Description automatically generated">
            <a:extLst>
              <a:ext uri="{FF2B5EF4-FFF2-40B4-BE49-F238E27FC236}">
                <a16:creationId xmlns:a16="http://schemas.microsoft.com/office/drawing/2014/main" id="{C11367C2-D19A-60F6-59E0-BD5C0AAD2C2F}"/>
              </a:ext>
            </a:extLst>
          </p:cNvPr>
          <p:cNvPicPr/>
          <p:nvPr/>
        </p:nvPicPr>
        <p:blipFill>
          <a:blip r:embed="rId2">
            <a:extLst>
              <a:ext uri="{28A0092B-C50C-407E-A947-70E740481C1C}">
                <a14:useLocalDpi xmlns:a14="http://schemas.microsoft.com/office/drawing/2010/main" val="0"/>
              </a:ext>
            </a:extLst>
          </a:blip>
          <a:stretch>
            <a:fillRect/>
          </a:stretch>
        </p:blipFill>
        <p:spPr>
          <a:xfrm>
            <a:off x="5184421" y="2988527"/>
            <a:ext cx="2713529" cy="2033891"/>
          </a:xfrm>
          <a:prstGeom prst="rect">
            <a:avLst/>
          </a:prstGeom>
        </p:spPr>
      </p:pic>
      <p:pic>
        <p:nvPicPr>
          <p:cNvPr id="14" name="Picture 2" descr="The Enormous Crocodile">
            <a:extLst>
              <a:ext uri="{FF2B5EF4-FFF2-40B4-BE49-F238E27FC236}">
                <a16:creationId xmlns:a16="http://schemas.microsoft.com/office/drawing/2014/main" id="{09BD4C51-DB94-0CC8-4A7D-41B14D7DDC5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3362"/>
          <a:stretch>
            <a:fillRect/>
          </a:stretch>
        </p:blipFill>
        <p:spPr bwMode="auto">
          <a:xfrm>
            <a:off x="7813018" y="2988527"/>
            <a:ext cx="1809750" cy="1941739"/>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4" descr="The Enormous Crocodile">
            <a:extLst>
              <a:ext uri="{FF2B5EF4-FFF2-40B4-BE49-F238E27FC236}">
                <a16:creationId xmlns:a16="http://schemas.microsoft.com/office/drawing/2014/main" id="{C3A5BE0C-BBB4-FB78-BED9-AAF398821CF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24689"/>
          <a:stretch>
            <a:fillRect/>
          </a:stretch>
        </p:blipFill>
        <p:spPr bwMode="auto">
          <a:xfrm>
            <a:off x="9878127" y="2988527"/>
            <a:ext cx="1743075" cy="1972693"/>
          </a:xfrm>
          <a:prstGeom prst="rect">
            <a:avLst/>
          </a:prstGeom>
          <a:noFill/>
          <a:extLst>
            <a:ext uri="{909E8E84-426E-40DD-AFC4-6F175D3DCCD1}">
              <a14:hiddenFill xmlns:a14="http://schemas.microsoft.com/office/drawing/2010/main">
                <a:solidFill>
                  <a:srgbClr val="FFFFFF"/>
                </a:solidFill>
              </a14:hiddenFill>
            </a:ext>
          </a:extLst>
        </p:spPr>
      </p:pic>
      <p:sp>
        <p:nvSpPr>
          <p:cNvPr id="22" name="Rectangle 21">
            <a:extLst>
              <a:ext uri="{FF2B5EF4-FFF2-40B4-BE49-F238E27FC236}">
                <a16:creationId xmlns:a16="http://schemas.microsoft.com/office/drawing/2014/main" id="{524AA101-A9EE-B519-D1E4-2962AFD7D150}"/>
              </a:ext>
            </a:extLst>
          </p:cNvPr>
          <p:cNvSpPr/>
          <p:nvPr/>
        </p:nvSpPr>
        <p:spPr>
          <a:xfrm>
            <a:off x="5288918" y="2791686"/>
            <a:ext cx="1252267" cy="461665"/>
          </a:xfrm>
          <a:prstGeom prst="rect">
            <a:avLst/>
          </a:prstGeom>
          <a:noFill/>
        </p:spPr>
        <p:txBody>
          <a:bodyPr wrap="none" lIns="91440" tIns="45720" rIns="91440" bIns="45720">
            <a:spAutoFit/>
          </a:bodyPr>
          <a:lstStyle/>
          <a:p>
            <a:pPr algn="ctr"/>
            <a:r>
              <a:rPr lang="en-US" sz="2400" b="0" cap="none" spc="0" dirty="0" err="1">
                <a:ln w="0"/>
                <a:solidFill>
                  <a:schemeClr val="tx1"/>
                </a:solidFill>
                <a:effectLst>
                  <a:outerShdw blurRad="38100" dist="19050" dir="2700000" algn="tl" rotWithShape="0">
                    <a:schemeClr val="dk1">
                      <a:alpha val="40000"/>
                    </a:schemeClr>
                  </a:outerShdw>
                </a:effectLst>
                <a:latin typeface="Century Gothic" panose="020B0502020202020204" pitchFamily="34" charset="0"/>
              </a:rPr>
              <a:t>aderyn</a:t>
            </a:r>
            <a:endParaRPr lang="en-US" sz="2400" b="0" cap="none" spc="0" dirty="0">
              <a:ln w="0"/>
              <a:solidFill>
                <a:schemeClr val="tx1"/>
              </a:solidFill>
              <a:effectLst>
                <a:outerShdw blurRad="38100" dist="19050" dir="2700000" algn="tl" rotWithShape="0">
                  <a:schemeClr val="dk1">
                    <a:alpha val="40000"/>
                  </a:schemeClr>
                </a:outerShdw>
              </a:effectLst>
              <a:latin typeface="Century Gothic" panose="020B0502020202020204" pitchFamily="34" charset="0"/>
            </a:endParaRPr>
          </a:p>
        </p:txBody>
      </p:sp>
      <p:sp>
        <p:nvSpPr>
          <p:cNvPr id="23" name="Rectangle 22">
            <a:extLst>
              <a:ext uri="{FF2B5EF4-FFF2-40B4-BE49-F238E27FC236}">
                <a16:creationId xmlns:a16="http://schemas.microsoft.com/office/drawing/2014/main" id="{AFF9E570-0816-B013-AF6C-76DC1B4F0970}"/>
              </a:ext>
            </a:extLst>
          </p:cNvPr>
          <p:cNvSpPr/>
          <p:nvPr/>
        </p:nvSpPr>
        <p:spPr>
          <a:xfrm>
            <a:off x="5959264" y="4725063"/>
            <a:ext cx="2236511" cy="461665"/>
          </a:xfrm>
          <a:prstGeom prst="rect">
            <a:avLst/>
          </a:prstGeom>
          <a:noFill/>
        </p:spPr>
        <p:txBody>
          <a:bodyPr wrap="none" lIns="91440" tIns="45720" rIns="91440" bIns="45720">
            <a:spAutoFit/>
          </a:bodyPr>
          <a:lstStyle/>
          <a:p>
            <a:pPr algn="ctr"/>
            <a:r>
              <a:rPr lang="en-US" sz="2400" b="0" cap="none" spc="0" dirty="0" err="1">
                <a:ln w="0"/>
                <a:solidFill>
                  <a:schemeClr val="tx1"/>
                </a:solidFill>
                <a:effectLst>
                  <a:outerShdw blurRad="38100" dist="19050" dir="2700000" algn="tl" rotWithShape="0">
                    <a:schemeClr val="dk1">
                      <a:alpha val="40000"/>
                    </a:schemeClr>
                  </a:outerShdw>
                </a:effectLst>
                <a:latin typeface="Century Gothic" panose="020B0502020202020204" pitchFamily="34" charset="0"/>
              </a:rPr>
              <a:t>hipopotamws</a:t>
            </a:r>
            <a:endParaRPr lang="en-US" sz="2400" b="0" cap="none" spc="0" dirty="0">
              <a:ln w="0"/>
              <a:solidFill>
                <a:schemeClr val="tx1"/>
              </a:solidFill>
              <a:effectLst>
                <a:outerShdw blurRad="38100" dist="19050" dir="2700000" algn="tl" rotWithShape="0">
                  <a:schemeClr val="dk1">
                    <a:alpha val="40000"/>
                  </a:schemeClr>
                </a:outerShdw>
              </a:effectLst>
              <a:latin typeface="Century Gothic" panose="020B0502020202020204" pitchFamily="34" charset="0"/>
            </a:endParaRPr>
          </a:p>
        </p:txBody>
      </p:sp>
      <p:sp>
        <p:nvSpPr>
          <p:cNvPr id="24" name="Rectangle 23">
            <a:extLst>
              <a:ext uri="{FF2B5EF4-FFF2-40B4-BE49-F238E27FC236}">
                <a16:creationId xmlns:a16="http://schemas.microsoft.com/office/drawing/2014/main" id="{AEC2806A-FA6F-B296-9C33-8BD556AE9A58}"/>
              </a:ext>
            </a:extLst>
          </p:cNvPr>
          <p:cNvSpPr/>
          <p:nvPr/>
        </p:nvSpPr>
        <p:spPr>
          <a:xfrm>
            <a:off x="7916146" y="2757694"/>
            <a:ext cx="1176925" cy="461665"/>
          </a:xfrm>
          <a:prstGeom prst="rect">
            <a:avLst/>
          </a:prstGeom>
          <a:noFill/>
        </p:spPr>
        <p:txBody>
          <a:bodyPr wrap="none" lIns="91440" tIns="45720" rIns="91440" bIns="45720">
            <a:spAutoFit/>
          </a:bodyPr>
          <a:lstStyle/>
          <a:p>
            <a:pPr algn="ctr"/>
            <a:r>
              <a:rPr lang="en-US" sz="2400" b="0" cap="none" spc="0" dirty="0" err="1">
                <a:ln w="0"/>
                <a:solidFill>
                  <a:schemeClr val="tx1"/>
                </a:solidFill>
                <a:effectLst>
                  <a:outerShdw blurRad="38100" dist="19050" dir="2700000" algn="tl" rotWithShape="0">
                    <a:schemeClr val="dk1">
                      <a:alpha val="40000"/>
                    </a:schemeClr>
                  </a:outerShdw>
                </a:effectLst>
                <a:latin typeface="Century Gothic" panose="020B0502020202020204" pitchFamily="34" charset="0"/>
              </a:rPr>
              <a:t>mwnci</a:t>
            </a:r>
            <a:endParaRPr lang="en-US" sz="2400" b="0" cap="none" spc="0" dirty="0">
              <a:ln w="0"/>
              <a:solidFill>
                <a:schemeClr val="tx1"/>
              </a:solidFill>
              <a:effectLst>
                <a:outerShdw blurRad="38100" dist="19050" dir="2700000" algn="tl" rotWithShape="0">
                  <a:schemeClr val="dk1">
                    <a:alpha val="40000"/>
                  </a:schemeClr>
                </a:outerShdw>
              </a:effectLst>
              <a:latin typeface="Century Gothic" panose="020B0502020202020204" pitchFamily="34" charset="0"/>
            </a:endParaRPr>
          </a:p>
        </p:txBody>
      </p:sp>
      <p:sp>
        <p:nvSpPr>
          <p:cNvPr id="25" name="Rectangle 24">
            <a:extLst>
              <a:ext uri="{FF2B5EF4-FFF2-40B4-BE49-F238E27FC236}">
                <a16:creationId xmlns:a16="http://schemas.microsoft.com/office/drawing/2014/main" id="{10E2A5DC-6961-7FF8-937D-9DC3787A05E8}"/>
              </a:ext>
            </a:extLst>
          </p:cNvPr>
          <p:cNvSpPr/>
          <p:nvPr/>
        </p:nvSpPr>
        <p:spPr>
          <a:xfrm>
            <a:off x="10149178" y="5078943"/>
            <a:ext cx="1200971" cy="461665"/>
          </a:xfrm>
          <a:prstGeom prst="rect">
            <a:avLst/>
          </a:prstGeom>
          <a:noFill/>
        </p:spPr>
        <p:txBody>
          <a:bodyPr wrap="none" lIns="91440" tIns="45720" rIns="91440" bIns="45720">
            <a:spAutoFit/>
          </a:bodyPr>
          <a:lstStyle/>
          <a:p>
            <a:pPr algn="ctr"/>
            <a:r>
              <a:rPr lang="en-US" sz="2400" b="0" cap="none" spc="0" dirty="0" err="1">
                <a:ln w="0"/>
                <a:solidFill>
                  <a:schemeClr val="tx1"/>
                </a:solidFill>
                <a:effectLst>
                  <a:outerShdw blurRad="38100" dist="19050" dir="2700000" algn="tl" rotWithShape="0">
                    <a:schemeClr val="dk1">
                      <a:alpha val="40000"/>
                    </a:schemeClr>
                  </a:outerShdw>
                </a:effectLst>
                <a:latin typeface="Century Gothic" panose="020B0502020202020204" pitchFamily="34" charset="0"/>
              </a:rPr>
              <a:t>eliffant</a:t>
            </a:r>
            <a:endParaRPr lang="en-US" sz="2400" b="0" cap="none" spc="0" dirty="0">
              <a:ln w="0"/>
              <a:solidFill>
                <a:schemeClr val="tx1"/>
              </a:solidFill>
              <a:effectLst>
                <a:outerShdw blurRad="38100" dist="19050" dir="2700000" algn="tl" rotWithShape="0">
                  <a:schemeClr val="dk1">
                    <a:alpha val="40000"/>
                  </a:schemeClr>
                </a:outerShdw>
              </a:effectLst>
              <a:latin typeface="Century Gothic" panose="020B0502020202020204" pitchFamily="34" charset="0"/>
            </a:endParaRPr>
          </a:p>
        </p:txBody>
      </p:sp>
      <p:pic>
        <p:nvPicPr>
          <p:cNvPr id="27" name="Picture 26" descr="A group of animals on a black background&#10;&#10;AI-generated content may be incorrect.">
            <a:extLst>
              <a:ext uri="{FF2B5EF4-FFF2-40B4-BE49-F238E27FC236}">
                <a16:creationId xmlns:a16="http://schemas.microsoft.com/office/drawing/2014/main" id="{B5140A49-C5E9-0DF2-98D4-E1D2BF902961}"/>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7897950" y="207847"/>
            <a:ext cx="2248829" cy="2230244"/>
          </a:xfrm>
          <a:prstGeom prst="rect">
            <a:avLst/>
          </a:prstGeom>
        </p:spPr>
      </p:pic>
    </p:spTree>
    <p:extLst>
      <p:ext uri="{BB962C8B-B14F-4D97-AF65-F5344CB8AC3E}">
        <p14:creationId xmlns:p14="http://schemas.microsoft.com/office/powerpoint/2010/main" val="9051672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a:extLst>
              <a:ext uri="{FF2B5EF4-FFF2-40B4-BE49-F238E27FC236}">
                <a16:creationId xmlns:a16="http://schemas.microsoft.com/office/drawing/2014/main" id="{6AEE144B-2E57-44AC-8B7A-DC7FD5E6241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69"/>
          <a:stretch/>
        </p:blipFill>
        <p:spPr bwMode="auto">
          <a:xfrm>
            <a:off x="20" y="814398"/>
            <a:ext cx="10744180" cy="604360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571D4F53-DFE4-40AA-8030-D29167CF4838}"/>
              </a:ext>
            </a:extLst>
          </p:cNvPr>
          <p:cNvSpPr>
            <a:spLocks noGrp="1"/>
          </p:cNvSpPr>
          <p:nvPr>
            <p:ph type="ctrTitle"/>
          </p:nvPr>
        </p:nvSpPr>
        <p:spPr>
          <a:xfrm>
            <a:off x="8339959" y="3836088"/>
            <a:ext cx="3852041" cy="1834056"/>
          </a:xfrm>
        </p:spPr>
        <p:txBody>
          <a:bodyPr>
            <a:normAutofit/>
          </a:bodyPr>
          <a:lstStyle/>
          <a:p>
            <a:r>
              <a:rPr lang="en-GB" sz="4000" dirty="0"/>
              <a:t>Y </a:t>
            </a:r>
            <a:r>
              <a:rPr lang="en-GB" sz="4000" dirty="0" err="1"/>
              <a:t>Crocodeil</a:t>
            </a:r>
            <a:r>
              <a:rPr lang="en-GB" sz="4000" dirty="0"/>
              <a:t> </a:t>
            </a:r>
            <a:r>
              <a:rPr lang="en-GB" sz="4000" dirty="0" err="1"/>
              <a:t>Anferthol</a:t>
            </a:r>
            <a:endParaRPr lang="en-GB" sz="4000" dirty="0"/>
          </a:p>
        </p:txBody>
      </p:sp>
      <p:sp>
        <p:nvSpPr>
          <p:cNvPr id="4" name="Title 1">
            <a:extLst>
              <a:ext uri="{FF2B5EF4-FFF2-40B4-BE49-F238E27FC236}">
                <a16:creationId xmlns:a16="http://schemas.microsoft.com/office/drawing/2014/main" id="{DDF2237E-596C-8954-FEA0-2621A6530E6C}"/>
              </a:ext>
            </a:extLst>
          </p:cNvPr>
          <p:cNvSpPr txBox="1">
            <a:spLocks/>
          </p:cNvSpPr>
          <p:nvPr/>
        </p:nvSpPr>
        <p:spPr>
          <a:xfrm>
            <a:off x="838200" y="365125"/>
            <a:ext cx="10515600" cy="758595"/>
          </a:xfrm>
          <a:prstGeom prst="rect">
            <a:avLst/>
          </a:prstGeom>
        </p:spPr>
        <p:txBody>
          <a:bodyPr vert="horz" lIns="91440" tIns="45720" rIns="91440" bIns="45720" rtlCol="0" anchor="b">
            <a:normAutofit fontScale="850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cy-GB" b="1" u="sng">
                <a:latin typeface="Dreaming Outloud Pro" pitchFamily="66"/>
                <a:cs typeface="Dreaming Outloud Pro" pitchFamily="66"/>
              </a:rPr>
              <a:t>Mathemateg a Rhifedd </a:t>
            </a:r>
            <a:r>
              <a:rPr lang="cy-GB" sz="3200" b="1" u="sng">
                <a:latin typeface="Dreaming Outloud Pro" pitchFamily="66"/>
                <a:cs typeface="Dreaming Outloud Pro" pitchFamily="66"/>
              </a:rPr>
              <a:t>(Gwaith datrys problem)</a:t>
            </a:r>
            <a:endParaRPr lang="en-GB" dirty="0"/>
          </a:p>
        </p:txBody>
      </p:sp>
      <p:sp>
        <p:nvSpPr>
          <p:cNvPr id="5" name="TextBox 4">
            <a:extLst>
              <a:ext uri="{FF2B5EF4-FFF2-40B4-BE49-F238E27FC236}">
                <a16:creationId xmlns:a16="http://schemas.microsoft.com/office/drawing/2014/main" id="{B4CFABCE-4D93-2437-F398-1E6928DB0DF0}"/>
              </a:ext>
            </a:extLst>
          </p:cNvPr>
          <p:cNvSpPr txBox="1"/>
          <p:nvPr/>
        </p:nvSpPr>
        <p:spPr>
          <a:xfrm>
            <a:off x="0" y="45522"/>
            <a:ext cx="1203593" cy="369332"/>
          </a:xfrm>
          <a:prstGeom prst="rect">
            <a:avLst/>
          </a:prstGeom>
          <a:noFill/>
        </p:spPr>
        <p:txBody>
          <a:bodyPr wrap="square">
            <a:spAutoFit/>
          </a:bodyPr>
          <a:lstStyle/>
          <a:p>
            <a:pPr lvl="0"/>
            <a:r>
              <a:rPr lang="cy-GB" sz="1800" b="1" u="sng" kern="1200" noProof="0" dirty="0">
                <a:solidFill>
                  <a:srgbClr val="FFFFFF"/>
                </a:solidFill>
                <a:highlight>
                  <a:srgbClr val="FF0000"/>
                </a:highlight>
                <a:latin typeface="Dreaming Outloud Pro" pitchFamily="66"/>
                <a:cs typeface="Dreaming Outloud Pro" pitchFamily="66"/>
              </a:rPr>
              <a:t>WERS 2</a:t>
            </a:r>
          </a:p>
        </p:txBody>
      </p:sp>
    </p:spTree>
    <p:extLst>
      <p:ext uri="{BB962C8B-B14F-4D97-AF65-F5344CB8AC3E}">
        <p14:creationId xmlns:p14="http://schemas.microsoft.com/office/powerpoint/2010/main" val="194485470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A3A1D-2813-4828-B8D0-D81DCE4BD488}"/>
              </a:ext>
            </a:extLst>
          </p:cNvPr>
          <p:cNvSpPr>
            <a:spLocks noGrp="1"/>
          </p:cNvSpPr>
          <p:nvPr>
            <p:ph type="title"/>
          </p:nvPr>
        </p:nvSpPr>
        <p:spPr>
          <a:xfrm>
            <a:off x="672973" y="1165577"/>
            <a:ext cx="10515600" cy="1325563"/>
          </a:xfrm>
        </p:spPr>
        <p:txBody>
          <a:bodyPr/>
          <a:lstStyle/>
          <a:p>
            <a:r>
              <a:rPr lang="en-GB" dirty="0">
                <a:latin typeface="Cavolini" panose="03000502040302020204" pitchFamily="66" charset="0"/>
                <a:cs typeface="Cavolini" panose="03000502040302020204" pitchFamily="66" charset="0"/>
              </a:rPr>
              <a:t>Nod Y </a:t>
            </a:r>
            <a:r>
              <a:rPr lang="en-GB" dirty="0" err="1">
                <a:latin typeface="Cavolini" panose="03000502040302020204" pitchFamily="66" charset="0"/>
                <a:cs typeface="Cavolini" panose="03000502040302020204" pitchFamily="66" charset="0"/>
              </a:rPr>
              <a:t>Wers:I</a:t>
            </a:r>
            <a:r>
              <a:rPr lang="en-GB" dirty="0">
                <a:latin typeface="Cavolini" panose="03000502040302020204" pitchFamily="66" charset="0"/>
                <a:cs typeface="Cavolini" panose="03000502040302020204" pitchFamily="66" charset="0"/>
              </a:rPr>
              <a:t> </a:t>
            </a:r>
            <a:r>
              <a:rPr lang="en-GB" dirty="0" err="1">
                <a:latin typeface="Cavolini" panose="03000502040302020204" pitchFamily="66" charset="0"/>
                <a:cs typeface="Cavolini" panose="03000502040302020204" pitchFamily="66" charset="0"/>
              </a:rPr>
              <a:t>ddatrys</a:t>
            </a:r>
            <a:r>
              <a:rPr lang="en-GB" dirty="0">
                <a:latin typeface="Cavolini" panose="03000502040302020204" pitchFamily="66" charset="0"/>
                <a:cs typeface="Cavolini" panose="03000502040302020204" pitchFamily="66" charset="0"/>
              </a:rPr>
              <a:t> problem, </a:t>
            </a:r>
            <a:r>
              <a:rPr lang="en-GB" dirty="0" err="1">
                <a:latin typeface="Cavolini" panose="03000502040302020204" pitchFamily="66" charset="0"/>
                <a:cs typeface="Cavolini" panose="03000502040302020204" pitchFamily="66" charset="0"/>
              </a:rPr>
              <a:t>rhesymu</a:t>
            </a:r>
            <a:r>
              <a:rPr lang="en-GB" dirty="0">
                <a:latin typeface="Cavolini" panose="03000502040302020204" pitchFamily="66" charset="0"/>
                <a:cs typeface="Cavolini" panose="03000502040302020204" pitchFamily="66" charset="0"/>
              </a:rPr>
              <a:t> a </a:t>
            </a:r>
            <a:r>
              <a:rPr lang="en-GB" dirty="0" err="1">
                <a:latin typeface="Cavolini" panose="03000502040302020204" pitchFamily="66" charset="0"/>
                <a:cs typeface="Cavolini" panose="03000502040302020204" pitchFamily="66" charset="0"/>
              </a:rPr>
              <a:t>dangos</a:t>
            </a:r>
            <a:r>
              <a:rPr lang="en-GB" dirty="0">
                <a:latin typeface="Cavolini" panose="03000502040302020204" pitchFamily="66" charset="0"/>
                <a:cs typeface="Cavolini" panose="03000502040302020204" pitchFamily="66" charset="0"/>
              </a:rPr>
              <a:t> </a:t>
            </a:r>
            <a:r>
              <a:rPr lang="en-GB" dirty="0" err="1">
                <a:latin typeface="Cavolini" panose="03000502040302020204" pitchFamily="66" charset="0"/>
                <a:cs typeface="Cavolini" panose="03000502040302020204" pitchFamily="66" charset="0"/>
              </a:rPr>
              <a:t>gwaith</a:t>
            </a:r>
            <a:r>
              <a:rPr lang="en-GB" dirty="0">
                <a:latin typeface="Cavolini" panose="03000502040302020204" pitchFamily="66" charset="0"/>
                <a:cs typeface="Cavolini" panose="03000502040302020204" pitchFamily="66" charset="0"/>
              </a:rPr>
              <a:t> pen.</a:t>
            </a:r>
          </a:p>
        </p:txBody>
      </p:sp>
      <p:sp>
        <p:nvSpPr>
          <p:cNvPr id="3" name="Content Placeholder 2">
            <a:extLst>
              <a:ext uri="{FF2B5EF4-FFF2-40B4-BE49-F238E27FC236}">
                <a16:creationId xmlns:a16="http://schemas.microsoft.com/office/drawing/2014/main" id="{181CF6B8-8F78-4F5A-916E-D928511B68D8}"/>
              </a:ext>
            </a:extLst>
          </p:cNvPr>
          <p:cNvSpPr>
            <a:spLocks noGrp="1"/>
          </p:cNvSpPr>
          <p:nvPr>
            <p:ph idx="1"/>
          </p:nvPr>
        </p:nvSpPr>
        <p:spPr>
          <a:xfrm>
            <a:off x="119062" y="2755900"/>
            <a:ext cx="11953875" cy="3035300"/>
          </a:xfrm>
        </p:spPr>
        <p:txBody>
          <a:bodyPr>
            <a:normAutofit/>
          </a:bodyPr>
          <a:lstStyle/>
          <a:p>
            <a:pPr marL="0" indent="0">
              <a:buNone/>
            </a:pPr>
            <a:r>
              <a:rPr lang="en-GB" sz="2400" dirty="0">
                <a:latin typeface="Cavolini" panose="03000502040302020204" pitchFamily="66" charset="0"/>
                <a:cs typeface="Cavolini" panose="03000502040302020204" pitchFamily="66" charset="0"/>
              </a:rPr>
              <a:t>•	</a:t>
            </a:r>
            <a:r>
              <a:rPr lang="en-GB" sz="2000" dirty="0" err="1">
                <a:latin typeface="Cavolini" panose="03000502040302020204" pitchFamily="66" charset="0"/>
                <a:cs typeface="Cavolini" panose="03000502040302020204" pitchFamily="66" charset="0"/>
              </a:rPr>
              <a:t>Darllenwch</a:t>
            </a:r>
            <a:r>
              <a:rPr lang="en-GB" sz="2000" dirty="0">
                <a:latin typeface="Cavolini" panose="03000502040302020204" pitchFamily="66" charset="0"/>
                <a:cs typeface="Cavolini" panose="03000502040302020204" pitchFamily="66" charset="0"/>
              </a:rPr>
              <a:t> y </a:t>
            </a:r>
            <a:r>
              <a:rPr lang="en-GB" sz="2000" dirty="0" err="1">
                <a:latin typeface="Cavolini" panose="03000502040302020204" pitchFamily="66" charset="0"/>
                <a:cs typeface="Cavolini" panose="03000502040302020204" pitchFamily="66" charset="0"/>
              </a:rPr>
              <a:t>wybodaeth</a:t>
            </a:r>
            <a:r>
              <a:rPr lang="en-GB" sz="2000" dirty="0">
                <a:latin typeface="Cavolini" panose="03000502040302020204" pitchFamily="66" charset="0"/>
                <a:cs typeface="Cavolini" panose="03000502040302020204" pitchFamily="66" charset="0"/>
              </a:rPr>
              <a:t> </a:t>
            </a:r>
            <a:r>
              <a:rPr lang="en-GB" sz="2000" dirty="0" err="1">
                <a:latin typeface="Cavolini" panose="03000502040302020204" pitchFamily="66" charset="0"/>
                <a:cs typeface="Cavolini" panose="03000502040302020204" pitchFamily="66" charset="0"/>
              </a:rPr>
              <a:t>yn</a:t>
            </a:r>
            <a:r>
              <a:rPr lang="en-GB" sz="2000" dirty="0">
                <a:latin typeface="Cavolini" panose="03000502040302020204" pitchFamily="66" charset="0"/>
                <a:cs typeface="Cavolini" panose="03000502040302020204" pitchFamily="66" charset="0"/>
              </a:rPr>
              <a:t> </a:t>
            </a:r>
            <a:r>
              <a:rPr lang="en-GB" sz="2000" dirty="0" err="1">
                <a:latin typeface="Cavolini" panose="03000502040302020204" pitchFamily="66" charset="0"/>
                <a:cs typeface="Cavolini" panose="03000502040302020204" pitchFamily="66" charset="0"/>
              </a:rPr>
              <a:t>ofalus</a:t>
            </a:r>
            <a:r>
              <a:rPr lang="en-GB" sz="2000" dirty="0">
                <a:latin typeface="Cavolini" panose="03000502040302020204" pitchFamily="66" charset="0"/>
                <a:cs typeface="Cavolini" panose="03000502040302020204" pitchFamily="66" charset="0"/>
              </a:rPr>
              <a:t> / </a:t>
            </a:r>
            <a:r>
              <a:rPr lang="en-GB" sz="2000" dirty="0" err="1">
                <a:latin typeface="Cavolini" panose="03000502040302020204" pitchFamily="66" charset="0"/>
                <a:cs typeface="Cavolini" panose="03000502040302020204" pitchFamily="66" charset="0"/>
              </a:rPr>
              <a:t>Gwrandewch</a:t>
            </a:r>
            <a:r>
              <a:rPr lang="en-GB" sz="2000" dirty="0">
                <a:latin typeface="Cavolini" panose="03000502040302020204" pitchFamily="66" charset="0"/>
                <a:cs typeface="Cavolini" panose="03000502040302020204" pitchFamily="66" charset="0"/>
              </a:rPr>
              <a:t> </a:t>
            </a:r>
            <a:r>
              <a:rPr lang="en-GB" sz="2000" dirty="0" err="1">
                <a:latin typeface="Cavolini" panose="03000502040302020204" pitchFamily="66" charset="0"/>
                <a:cs typeface="Cavolini" panose="03000502040302020204" pitchFamily="66" charset="0"/>
              </a:rPr>
              <a:t>yn</a:t>
            </a:r>
            <a:r>
              <a:rPr lang="en-GB" sz="2000" dirty="0">
                <a:latin typeface="Cavolini" panose="03000502040302020204" pitchFamily="66" charset="0"/>
                <a:cs typeface="Cavolini" panose="03000502040302020204" pitchFamily="66" charset="0"/>
              </a:rPr>
              <a:t> </a:t>
            </a:r>
            <a:r>
              <a:rPr lang="en-GB" sz="2000" dirty="0" err="1">
                <a:latin typeface="Cavolini" panose="03000502040302020204" pitchFamily="66" charset="0"/>
                <a:cs typeface="Cavolini" panose="03000502040302020204" pitchFamily="66" charset="0"/>
              </a:rPr>
              <a:t>astud</a:t>
            </a:r>
            <a:r>
              <a:rPr lang="en-GB" sz="2000" dirty="0">
                <a:latin typeface="Cavolini" panose="03000502040302020204" pitchFamily="66" charset="0"/>
                <a:cs typeface="Cavolini" panose="03000502040302020204" pitchFamily="66" charset="0"/>
              </a:rPr>
              <a:t> </a:t>
            </a:r>
            <a:r>
              <a:rPr lang="en-GB" sz="2000" dirty="0" err="1">
                <a:latin typeface="Cavolini" panose="03000502040302020204" pitchFamily="66" charset="0"/>
                <a:cs typeface="Cavolini" panose="03000502040302020204" pitchFamily="66" charset="0"/>
              </a:rPr>
              <a:t>ar</a:t>
            </a:r>
            <a:r>
              <a:rPr lang="en-GB" sz="2000" dirty="0">
                <a:latin typeface="Cavolini" panose="03000502040302020204" pitchFamily="66" charset="0"/>
                <a:cs typeface="Cavolini" panose="03000502040302020204" pitchFamily="66" charset="0"/>
              </a:rPr>
              <a:t> y </a:t>
            </a:r>
            <a:r>
              <a:rPr lang="en-GB" sz="2000" dirty="0" err="1">
                <a:latin typeface="Cavolini" panose="03000502040302020204" pitchFamily="66" charset="0"/>
                <a:cs typeface="Cavolini" panose="03000502040302020204" pitchFamily="66" charset="0"/>
              </a:rPr>
              <a:t>broblem</a:t>
            </a:r>
            <a:r>
              <a:rPr lang="en-GB" sz="2000" dirty="0">
                <a:latin typeface="Cavolini" panose="03000502040302020204" pitchFamily="66" charset="0"/>
                <a:cs typeface="Cavolini" panose="03000502040302020204" pitchFamily="66" charset="0"/>
              </a:rPr>
              <a:t>.</a:t>
            </a:r>
          </a:p>
          <a:p>
            <a:pPr marL="0" indent="0">
              <a:buNone/>
            </a:pPr>
            <a:r>
              <a:rPr lang="en-GB" sz="2000" dirty="0">
                <a:latin typeface="Cavolini" panose="03000502040302020204" pitchFamily="66" charset="0"/>
                <a:cs typeface="Cavolini" panose="03000502040302020204" pitchFamily="66" charset="0"/>
              </a:rPr>
              <a:t>•	</a:t>
            </a:r>
            <a:r>
              <a:rPr lang="en-GB" sz="2000" dirty="0" err="1">
                <a:latin typeface="Cavolini" panose="03000502040302020204" pitchFamily="66" charset="0"/>
                <a:cs typeface="Cavolini" panose="03000502040302020204" pitchFamily="66" charset="0"/>
              </a:rPr>
              <a:t>Edrychwch</a:t>
            </a:r>
            <a:r>
              <a:rPr lang="en-GB" sz="2000" dirty="0">
                <a:latin typeface="Cavolini" panose="03000502040302020204" pitchFamily="66" charset="0"/>
                <a:cs typeface="Cavolini" panose="03000502040302020204" pitchFamily="66" charset="0"/>
              </a:rPr>
              <a:t> </a:t>
            </a:r>
            <a:r>
              <a:rPr lang="en-GB" sz="2000" dirty="0" err="1">
                <a:latin typeface="Cavolini" panose="03000502040302020204" pitchFamily="66" charset="0"/>
                <a:cs typeface="Cavolini" panose="03000502040302020204" pitchFamily="66" charset="0"/>
              </a:rPr>
              <a:t>ar</a:t>
            </a:r>
            <a:r>
              <a:rPr lang="en-GB" sz="2000" dirty="0">
                <a:latin typeface="Cavolini" panose="03000502040302020204" pitchFamily="66" charset="0"/>
                <a:cs typeface="Cavolini" panose="03000502040302020204" pitchFamily="66" charset="0"/>
              </a:rPr>
              <a:t> y </a:t>
            </a:r>
            <a:r>
              <a:rPr lang="en-GB" sz="2000" dirty="0" err="1">
                <a:latin typeface="Cavolini" panose="03000502040302020204" pitchFamily="66" charset="0"/>
                <a:cs typeface="Cavolini" panose="03000502040302020204" pitchFamily="66" charset="0"/>
              </a:rPr>
              <a:t>broblem</a:t>
            </a:r>
            <a:r>
              <a:rPr lang="en-GB" sz="2000" dirty="0">
                <a:latin typeface="Cavolini" panose="03000502040302020204" pitchFamily="66" charset="0"/>
                <a:cs typeface="Cavolini" panose="03000502040302020204" pitchFamily="66" charset="0"/>
              </a:rPr>
              <a:t> / </a:t>
            </a:r>
            <a:r>
              <a:rPr lang="en-GB" sz="2000" dirty="0" err="1">
                <a:latin typeface="Cavolini" panose="03000502040302020204" pitchFamily="66" charset="0"/>
                <a:cs typeface="Cavolini" panose="03000502040302020204" pitchFamily="66" charset="0"/>
              </a:rPr>
              <a:t>lluniau</a:t>
            </a:r>
            <a:r>
              <a:rPr lang="en-GB" sz="2000" dirty="0">
                <a:latin typeface="Cavolini" panose="03000502040302020204" pitchFamily="66" charset="0"/>
                <a:cs typeface="Cavolini" panose="03000502040302020204" pitchFamily="66" charset="0"/>
              </a:rPr>
              <a:t> </a:t>
            </a:r>
            <a:r>
              <a:rPr lang="en-GB" sz="2000" dirty="0" err="1">
                <a:latin typeface="Cavolini" panose="03000502040302020204" pitchFamily="66" charset="0"/>
                <a:cs typeface="Cavolini" panose="03000502040302020204" pitchFamily="66" charset="0"/>
              </a:rPr>
              <a:t>yn</a:t>
            </a:r>
            <a:r>
              <a:rPr lang="en-GB" sz="2000" dirty="0">
                <a:latin typeface="Cavolini" panose="03000502040302020204" pitchFamily="66" charset="0"/>
                <a:cs typeface="Cavolini" panose="03000502040302020204" pitchFamily="66" charset="0"/>
              </a:rPr>
              <a:t> </a:t>
            </a:r>
            <a:r>
              <a:rPr lang="en-GB" sz="2000" dirty="0" err="1">
                <a:latin typeface="Cavolini" panose="03000502040302020204" pitchFamily="66" charset="0"/>
                <a:cs typeface="Cavolini" panose="03000502040302020204" pitchFamily="66" charset="0"/>
              </a:rPr>
              <a:t>ofalus</a:t>
            </a:r>
            <a:r>
              <a:rPr lang="en-GB" sz="2000" dirty="0">
                <a:latin typeface="Cavolini" panose="03000502040302020204" pitchFamily="66" charset="0"/>
                <a:cs typeface="Cavolini" panose="03000502040302020204" pitchFamily="66" charset="0"/>
              </a:rPr>
              <a:t>.</a:t>
            </a:r>
          </a:p>
          <a:p>
            <a:pPr marL="0" indent="0">
              <a:buNone/>
            </a:pPr>
            <a:r>
              <a:rPr lang="en-GB" sz="2000" dirty="0">
                <a:latin typeface="Cavolini" panose="03000502040302020204" pitchFamily="66" charset="0"/>
                <a:cs typeface="Cavolini" panose="03000502040302020204" pitchFamily="66" charset="0"/>
              </a:rPr>
              <a:t>•	</a:t>
            </a:r>
            <a:r>
              <a:rPr lang="en-GB" sz="2000" dirty="0" err="1">
                <a:latin typeface="Cavolini" panose="03000502040302020204" pitchFamily="66" charset="0"/>
                <a:cs typeface="Cavolini" panose="03000502040302020204" pitchFamily="66" charset="0"/>
              </a:rPr>
              <a:t>Cydweithiwch</a:t>
            </a:r>
            <a:r>
              <a:rPr lang="en-GB" sz="2000" dirty="0">
                <a:latin typeface="Cavolini" panose="03000502040302020204" pitchFamily="66" charset="0"/>
                <a:cs typeface="Cavolini" panose="03000502040302020204" pitchFamily="66" charset="0"/>
              </a:rPr>
              <a:t> a </a:t>
            </a:r>
            <a:r>
              <a:rPr lang="en-GB" sz="2000" dirty="0" err="1">
                <a:latin typeface="Cavolini" panose="03000502040302020204" pitchFamily="66" charset="0"/>
                <a:cs typeface="Cavolini" panose="03000502040302020204" pitchFamily="66" charset="0"/>
              </a:rPr>
              <a:t>thrafodwch</a:t>
            </a:r>
            <a:r>
              <a:rPr lang="en-GB" sz="2000" dirty="0">
                <a:latin typeface="Cavolini" panose="03000502040302020204" pitchFamily="66" charset="0"/>
                <a:cs typeface="Cavolini" panose="03000502040302020204" pitchFamily="66" charset="0"/>
              </a:rPr>
              <a:t> y </a:t>
            </a:r>
            <a:r>
              <a:rPr lang="en-GB" sz="2000" dirty="0" err="1">
                <a:latin typeface="Cavolini" panose="03000502040302020204" pitchFamily="66" charset="0"/>
                <a:cs typeface="Cavolini" panose="03000502040302020204" pitchFamily="66" charset="0"/>
              </a:rPr>
              <a:t>broblem</a:t>
            </a:r>
            <a:r>
              <a:rPr lang="en-GB" sz="2000" dirty="0">
                <a:latin typeface="Cavolini" panose="03000502040302020204" pitchFamily="66" charset="0"/>
                <a:cs typeface="Cavolini" panose="03000502040302020204" pitchFamily="66" charset="0"/>
              </a:rPr>
              <a:t> </a:t>
            </a:r>
            <a:r>
              <a:rPr lang="en-GB" sz="2000" dirty="0" err="1">
                <a:latin typeface="Cavolini" panose="03000502040302020204" pitchFamily="66" charset="0"/>
                <a:cs typeface="Cavolini" panose="03000502040302020204" pitchFamily="66" charset="0"/>
              </a:rPr>
              <a:t>fesul</a:t>
            </a:r>
            <a:r>
              <a:rPr lang="en-GB" sz="2000" dirty="0">
                <a:latin typeface="Cavolini" panose="03000502040302020204" pitchFamily="66" charset="0"/>
                <a:cs typeface="Cavolini" panose="03000502040302020204" pitchFamily="66" charset="0"/>
              </a:rPr>
              <a:t> </a:t>
            </a:r>
            <a:r>
              <a:rPr lang="en-GB" sz="2000" dirty="0" err="1">
                <a:latin typeface="Cavolini" panose="03000502040302020204" pitchFamily="66" charset="0"/>
                <a:cs typeface="Cavolini" panose="03000502040302020204" pitchFamily="66" charset="0"/>
              </a:rPr>
              <a:t>grŵp</a:t>
            </a:r>
            <a:r>
              <a:rPr lang="en-GB" sz="2000" dirty="0">
                <a:latin typeface="Cavolini" panose="03000502040302020204" pitchFamily="66" charset="0"/>
                <a:cs typeface="Cavolini" panose="03000502040302020204" pitchFamily="66" charset="0"/>
              </a:rPr>
              <a:t>.</a:t>
            </a:r>
          </a:p>
          <a:p>
            <a:pPr marL="0" indent="0">
              <a:buNone/>
            </a:pPr>
            <a:r>
              <a:rPr lang="en-GB" sz="2000" dirty="0">
                <a:latin typeface="Cavolini" panose="03000502040302020204" pitchFamily="66" charset="0"/>
                <a:cs typeface="Cavolini" panose="03000502040302020204" pitchFamily="66" charset="0"/>
              </a:rPr>
              <a:t>•	</a:t>
            </a:r>
            <a:r>
              <a:rPr lang="en-GB" sz="2000" dirty="0" err="1">
                <a:latin typeface="Cavolini" panose="03000502040302020204" pitchFamily="66" charset="0"/>
                <a:cs typeface="Cavolini" panose="03000502040302020204" pitchFamily="66" charset="0"/>
              </a:rPr>
              <a:t>Penderfynwch</a:t>
            </a:r>
            <a:r>
              <a:rPr lang="en-GB" sz="2000" dirty="0">
                <a:latin typeface="Cavolini" panose="03000502040302020204" pitchFamily="66" charset="0"/>
                <a:cs typeface="Cavolini" panose="03000502040302020204" pitchFamily="66" charset="0"/>
              </a:rPr>
              <a:t> </a:t>
            </a:r>
            <a:r>
              <a:rPr lang="en-GB" sz="2000" dirty="0" err="1">
                <a:latin typeface="Cavolini" panose="03000502040302020204" pitchFamily="66" charset="0"/>
                <a:cs typeface="Cavolini" panose="03000502040302020204" pitchFamily="66" charset="0"/>
              </a:rPr>
              <a:t>ar</a:t>
            </a:r>
            <a:r>
              <a:rPr lang="en-GB" sz="2000" dirty="0">
                <a:latin typeface="Cavolini" panose="03000502040302020204" pitchFamily="66" charset="0"/>
                <a:cs typeface="Cavolini" panose="03000502040302020204" pitchFamily="66" charset="0"/>
              </a:rPr>
              <a:t>  +  -  x  neu  ÷</a:t>
            </a:r>
          </a:p>
          <a:p>
            <a:pPr marL="0" indent="0">
              <a:buNone/>
            </a:pPr>
            <a:r>
              <a:rPr lang="en-GB" sz="2000" dirty="0">
                <a:latin typeface="Cavolini" panose="03000502040302020204" pitchFamily="66" charset="0"/>
                <a:cs typeface="Cavolini" panose="03000502040302020204" pitchFamily="66" charset="0"/>
              </a:rPr>
              <a:t>•	</a:t>
            </a:r>
            <a:r>
              <a:rPr lang="en-GB" sz="2000" dirty="0" err="1">
                <a:latin typeface="Cavolini" panose="03000502040302020204" pitchFamily="66" charset="0"/>
                <a:cs typeface="Cavolini" panose="03000502040302020204" pitchFamily="66" charset="0"/>
              </a:rPr>
              <a:t>Dangoswch</a:t>
            </a:r>
            <a:r>
              <a:rPr lang="en-GB" sz="2000" dirty="0">
                <a:latin typeface="Cavolini" panose="03000502040302020204" pitchFamily="66" charset="0"/>
                <a:cs typeface="Cavolini" panose="03000502040302020204" pitchFamily="66" charset="0"/>
              </a:rPr>
              <a:t> </a:t>
            </a:r>
            <a:r>
              <a:rPr lang="en-GB" sz="2000" dirty="0" err="1">
                <a:latin typeface="Cavolini" panose="03000502040302020204" pitchFamily="66" charset="0"/>
                <a:cs typeface="Cavolini" panose="03000502040302020204" pitchFamily="66" charset="0"/>
              </a:rPr>
              <a:t>eich</a:t>
            </a:r>
            <a:r>
              <a:rPr lang="en-GB" sz="2000" dirty="0">
                <a:latin typeface="Cavolini" panose="03000502040302020204" pitchFamily="66" charset="0"/>
                <a:cs typeface="Cavolini" panose="03000502040302020204" pitchFamily="66" charset="0"/>
              </a:rPr>
              <a:t> </a:t>
            </a:r>
            <a:r>
              <a:rPr lang="en-GB" sz="2000" dirty="0" err="1">
                <a:latin typeface="Cavolini" panose="03000502040302020204" pitchFamily="66" charset="0"/>
                <a:cs typeface="Cavolini" panose="03000502040302020204" pitchFamily="66" charset="0"/>
              </a:rPr>
              <a:t>gwaith</a:t>
            </a:r>
            <a:r>
              <a:rPr lang="en-GB" sz="2000" dirty="0">
                <a:latin typeface="Cavolini" panose="03000502040302020204" pitchFamily="66" charset="0"/>
                <a:cs typeface="Cavolini" panose="03000502040302020204" pitchFamily="66" charset="0"/>
              </a:rPr>
              <a:t> pen a </a:t>
            </a:r>
            <a:r>
              <a:rPr lang="en-GB" sz="2000" dirty="0" err="1">
                <a:latin typeface="Cavolini" panose="03000502040302020204" pitchFamily="66" charset="0"/>
                <a:cs typeface="Cavolini" panose="03000502040302020204" pitchFamily="66" charset="0"/>
              </a:rPr>
              <a:t>thynnwch</a:t>
            </a:r>
            <a:r>
              <a:rPr lang="en-GB" sz="2000" dirty="0">
                <a:latin typeface="Cavolini" panose="03000502040302020204" pitchFamily="66" charset="0"/>
                <a:cs typeface="Cavolini" panose="03000502040302020204" pitchFamily="66" charset="0"/>
              </a:rPr>
              <a:t> </a:t>
            </a:r>
            <a:r>
              <a:rPr lang="en-GB" sz="2000" dirty="0" err="1">
                <a:latin typeface="Cavolini" panose="03000502040302020204" pitchFamily="66" charset="0"/>
                <a:cs typeface="Cavolini" panose="03000502040302020204" pitchFamily="66" charset="0"/>
              </a:rPr>
              <a:t>luniau</a:t>
            </a:r>
            <a:r>
              <a:rPr lang="en-GB" sz="2000" dirty="0">
                <a:latin typeface="Cavolini" panose="03000502040302020204" pitchFamily="66" charset="0"/>
                <a:cs typeface="Cavolini" panose="03000502040302020204" pitchFamily="66" charset="0"/>
              </a:rPr>
              <a:t> </a:t>
            </a:r>
            <a:r>
              <a:rPr lang="en-GB" sz="2000" dirty="0" err="1">
                <a:latin typeface="Cavolini" panose="03000502040302020204" pitchFamily="66" charset="0"/>
                <a:cs typeface="Cavolini" panose="03000502040302020204" pitchFamily="66" charset="0"/>
              </a:rPr>
              <a:t>os</a:t>
            </a:r>
            <a:r>
              <a:rPr lang="en-GB" sz="2000" dirty="0">
                <a:latin typeface="Cavolini" panose="03000502040302020204" pitchFamily="66" charset="0"/>
                <a:cs typeface="Cavolini" panose="03000502040302020204" pitchFamily="66" charset="0"/>
              </a:rPr>
              <a:t> </a:t>
            </a:r>
            <a:r>
              <a:rPr lang="en-GB" sz="2000" dirty="0" err="1">
                <a:latin typeface="Cavolini" panose="03000502040302020204" pitchFamily="66" charset="0"/>
                <a:cs typeface="Cavolini" panose="03000502040302020204" pitchFamily="66" charset="0"/>
              </a:rPr>
              <a:t>oes</a:t>
            </a:r>
            <a:r>
              <a:rPr lang="en-GB" sz="2000" dirty="0">
                <a:latin typeface="Cavolini" panose="03000502040302020204" pitchFamily="66" charset="0"/>
                <a:cs typeface="Cavolini" panose="03000502040302020204" pitchFamily="66" charset="0"/>
              </a:rPr>
              <a:t> </a:t>
            </a:r>
            <a:r>
              <a:rPr lang="en-GB" sz="2000" dirty="0" err="1">
                <a:latin typeface="Cavolini" panose="03000502040302020204" pitchFamily="66" charset="0"/>
                <a:cs typeface="Cavolini" panose="03000502040302020204" pitchFamily="66" charset="0"/>
              </a:rPr>
              <a:t>angen</a:t>
            </a:r>
            <a:r>
              <a:rPr lang="en-GB" sz="2000" dirty="0">
                <a:latin typeface="Cavolini" panose="03000502040302020204" pitchFamily="66" charset="0"/>
                <a:cs typeface="Cavolini" panose="03000502040302020204" pitchFamily="66" charset="0"/>
              </a:rPr>
              <a:t>..</a:t>
            </a:r>
          </a:p>
          <a:p>
            <a:pPr marL="0" indent="0">
              <a:buNone/>
            </a:pPr>
            <a:r>
              <a:rPr lang="en-GB" sz="2000" dirty="0">
                <a:latin typeface="Cavolini" panose="03000502040302020204" pitchFamily="66" charset="0"/>
                <a:cs typeface="Cavolini" panose="03000502040302020204" pitchFamily="66" charset="0"/>
              </a:rPr>
              <a:t>•	</a:t>
            </a:r>
            <a:r>
              <a:rPr lang="en-GB" sz="2000" dirty="0" err="1">
                <a:latin typeface="Cavolini" panose="03000502040302020204" pitchFamily="66" charset="0"/>
                <a:cs typeface="Cavolini" panose="03000502040302020204" pitchFamily="66" charset="0"/>
              </a:rPr>
              <a:t>Gwiriwch</a:t>
            </a:r>
            <a:r>
              <a:rPr lang="en-GB" sz="2000" dirty="0">
                <a:latin typeface="Cavolini" panose="03000502040302020204" pitchFamily="66" charset="0"/>
                <a:cs typeface="Cavolini" panose="03000502040302020204" pitchFamily="66" charset="0"/>
              </a:rPr>
              <a:t> </a:t>
            </a:r>
            <a:r>
              <a:rPr lang="en-GB" sz="2000" dirty="0" err="1">
                <a:latin typeface="Cavolini" panose="03000502040302020204" pitchFamily="66" charset="0"/>
                <a:cs typeface="Cavolini" panose="03000502040302020204" pitchFamily="66" charset="0"/>
              </a:rPr>
              <a:t>eich</a:t>
            </a:r>
            <a:r>
              <a:rPr lang="en-GB" sz="2000" dirty="0">
                <a:latin typeface="Cavolini" panose="03000502040302020204" pitchFamily="66" charset="0"/>
                <a:cs typeface="Cavolini" panose="03000502040302020204" pitchFamily="66" charset="0"/>
              </a:rPr>
              <a:t> </a:t>
            </a:r>
            <a:r>
              <a:rPr lang="en-GB" sz="2000" dirty="0" err="1">
                <a:latin typeface="Cavolini" panose="03000502040302020204" pitchFamily="66" charset="0"/>
                <a:cs typeface="Cavolini" panose="03000502040302020204" pitchFamily="66" charset="0"/>
              </a:rPr>
              <a:t>gwaith</a:t>
            </a:r>
            <a:r>
              <a:rPr lang="en-GB" sz="2000" dirty="0">
                <a:latin typeface="Cavolini" panose="03000502040302020204" pitchFamily="66" charset="0"/>
                <a:cs typeface="Cavolini" panose="03000502040302020204" pitchFamily="66" charset="0"/>
              </a:rPr>
              <a:t>.</a:t>
            </a:r>
          </a:p>
        </p:txBody>
      </p:sp>
      <p:sp>
        <p:nvSpPr>
          <p:cNvPr id="4" name="Rectangle 3">
            <a:extLst>
              <a:ext uri="{FF2B5EF4-FFF2-40B4-BE49-F238E27FC236}">
                <a16:creationId xmlns:a16="http://schemas.microsoft.com/office/drawing/2014/main" id="{22EFEA1B-B1D7-C66D-A62B-9D9BC197C951}"/>
              </a:ext>
            </a:extLst>
          </p:cNvPr>
          <p:cNvSpPr/>
          <p:nvPr/>
        </p:nvSpPr>
        <p:spPr>
          <a:xfrm>
            <a:off x="601796" y="316042"/>
            <a:ext cx="9986645" cy="584775"/>
          </a:xfrm>
          <a:prstGeom prst="rect">
            <a:avLst/>
          </a:prstGeom>
          <a:noFill/>
        </p:spPr>
        <p:txBody>
          <a:bodyPr wrap="none" lIns="91440" tIns="45720" rIns="91440" bIns="45720">
            <a:spAutoFit/>
          </a:bodyPr>
          <a:lstStyle/>
          <a:p>
            <a:pPr algn="ctr"/>
            <a:r>
              <a:rPr lang="en-US" sz="3200" b="0" cap="none" spc="0" dirty="0" err="1">
                <a:ln w="0"/>
                <a:solidFill>
                  <a:schemeClr val="tx1"/>
                </a:solidFill>
                <a:effectLst>
                  <a:outerShdw blurRad="38100" dist="19050" dir="2700000" algn="tl" rotWithShape="0">
                    <a:schemeClr val="dk1">
                      <a:alpha val="40000"/>
                    </a:schemeClr>
                  </a:outerShdw>
                </a:effectLst>
              </a:rPr>
              <a:t>Athro</a:t>
            </a:r>
            <a:r>
              <a:rPr lang="en-US" sz="3200" b="0" cap="none" spc="0" dirty="0">
                <a:ln w="0"/>
                <a:solidFill>
                  <a:schemeClr val="tx1"/>
                </a:solidFill>
                <a:effectLst>
                  <a:outerShdw blurRad="38100" dist="19050" dir="2700000" algn="tl" rotWithShape="0">
                    <a:schemeClr val="dk1">
                      <a:alpha val="40000"/>
                    </a:schemeClr>
                  </a:outerShdw>
                </a:effectLst>
              </a:rPr>
              <a:t> </a:t>
            </a:r>
            <a:r>
              <a:rPr lang="en-US" sz="3200" b="0" cap="none" spc="0" dirty="0" err="1">
                <a:ln w="0"/>
                <a:solidFill>
                  <a:schemeClr val="tx1"/>
                </a:solidFill>
                <a:effectLst>
                  <a:outerShdw blurRad="38100" dist="19050" dir="2700000" algn="tl" rotWithShape="0">
                    <a:schemeClr val="dk1">
                      <a:alpha val="40000"/>
                    </a:schemeClr>
                  </a:outerShdw>
                </a:effectLst>
              </a:rPr>
              <a:t>i</a:t>
            </a:r>
            <a:r>
              <a:rPr lang="en-US" sz="3200" b="0" cap="none" spc="0" dirty="0">
                <a:ln w="0"/>
                <a:solidFill>
                  <a:schemeClr val="tx1"/>
                </a:solidFill>
                <a:effectLst>
                  <a:outerShdw blurRad="38100" dist="19050" dir="2700000" algn="tl" rotWithShape="0">
                    <a:schemeClr val="dk1">
                      <a:alpha val="40000"/>
                    </a:schemeClr>
                  </a:outerShdw>
                </a:effectLst>
              </a:rPr>
              <a:t> </a:t>
            </a:r>
            <a:r>
              <a:rPr lang="en-US" sz="3200" b="0" cap="none" spc="0" dirty="0" err="1">
                <a:ln w="0"/>
                <a:solidFill>
                  <a:schemeClr val="tx1"/>
                </a:solidFill>
                <a:effectLst>
                  <a:outerShdw blurRad="38100" dist="19050" dir="2700000" algn="tl" rotWithShape="0">
                    <a:schemeClr val="dk1">
                      <a:alpha val="40000"/>
                    </a:schemeClr>
                  </a:outerShdw>
                </a:effectLst>
              </a:rPr>
              <a:t>rannu’r</a:t>
            </a:r>
            <a:r>
              <a:rPr lang="en-US" sz="3200" b="0" cap="none" spc="0" dirty="0">
                <a:ln w="0"/>
                <a:solidFill>
                  <a:schemeClr val="tx1"/>
                </a:solidFill>
                <a:effectLst>
                  <a:outerShdw blurRad="38100" dist="19050" dir="2700000" algn="tl" rotWithShape="0">
                    <a:schemeClr val="dk1">
                      <a:alpha val="40000"/>
                    </a:schemeClr>
                  </a:outerShdw>
                </a:effectLst>
              </a:rPr>
              <a:t> nod </a:t>
            </a:r>
            <a:r>
              <a:rPr lang="en-US" sz="3200" b="0" cap="none" spc="0" dirty="0" err="1">
                <a:ln w="0"/>
                <a:solidFill>
                  <a:schemeClr val="tx1"/>
                </a:solidFill>
                <a:effectLst>
                  <a:outerShdw blurRad="38100" dist="19050" dir="2700000" algn="tl" rotWithShape="0">
                    <a:schemeClr val="dk1">
                      <a:alpha val="40000"/>
                    </a:schemeClr>
                  </a:outerShdw>
                </a:effectLst>
              </a:rPr>
              <a:t>a’r</a:t>
            </a:r>
            <a:r>
              <a:rPr lang="en-US" sz="3200" b="0" cap="none" spc="0" dirty="0">
                <a:ln w="0"/>
                <a:solidFill>
                  <a:schemeClr val="tx1"/>
                </a:solidFill>
                <a:effectLst>
                  <a:outerShdw blurRad="38100" dist="19050" dir="2700000" algn="tl" rotWithShape="0">
                    <a:schemeClr val="dk1">
                      <a:alpha val="40000"/>
                    </a:schemeClr>
                  </a:outerShdw>
                </a:effectLst>
              </a:rPr>
              <a:t> </a:t>
            </a:r>
            <a:r>
              <a:rPr lang="en-US" sz="3200" b="0" cap="none" spc="0" dirty="0" err="1">
                <a:ln w="0"/>
                <a:solidFill>
                  <a:schemeClr val="tx1"/>
                </a:solidFill>
                <a:effectLst>
                  <a:outerShdw blurRad="38100" dist="19050" dir="2700000" algn="tl" rotWithShape="0">
                    <a:schemeClr val="dk1">
                      <a:alpha val="40000"/>
                    </a:schemeClr>
                  </a:outerShdw>
                </a:effectLst>
              </a:rPr>
              <a:t>meini</a:t>
            </a:r>
            <a:r>
              <a:rPr lang="en-US" sz="3200" b="0" cap="none" spc="0" dirty="0">
                <a:ln w="0"/>
                <a:solidFill>
                  <a:schemeClr val="tx1"/>
                </a:solidFill>
                <a:effectLst>
                  <a:outerShdw blurRad="38100" dist="19050" dir="2700000" algn="tl" rotWithShape="0">
                    <a:schemeClr val="dk1">
                      <a:alpha val="40000"/>
                    </a:schemeClr>
                  </a:outerShdw>
                </a:effectLst>
              </a:rPr>
              <a:t> </a:t>
            </a:r>
            <a:r>
              <a:rPr lang="en-US" sz="3200" b="0" cap="none" spc="0" dirty="0" err="1">
                <a:ln w="0"/>
                <a:solidFill>
                  <a:schemeClr val="tx1"/>
                </a:solidFill>
                <a:effectLst>
                  <a:outerShdw blurRad="38100" dist="19050" dir="2700000" algn="tl" rotWithShape="0">
                    <a:schemeClr val="dk1">
                      <a:alpha val="40000"/>
                    </a:schemeClr>
                  </a:outerShdw>
                </a:effectLst>
              </a:rPr>
              <a:t>prawf</a:t>
            </a:r>
            <a:r>
              <a:rPr lang="en-US" sz="3200" b="0" cap="none" spc="0" dirty="0">
                <a:ln w="0"/>
                <a:solidFill>
                  <a:schemeClr val="tx1"/>
                </a:solidFill>
                <a:effectLst>
                  <a:outerShdw blurRad="38100" dist="19050" dir="2700000" algn="tl" rotWithShape="0">
                    <a:schemeClr val="dk1">
                      <a:alpha val="40000"/>
                    </a:schemeClr>
                  </a:outerShdw>
                </a:effectLst>
              </a:rPr>
              <a:t> </a:t>
            </a:r>
            <a:r>
              <a:rPr lang="en-US" sz="3200" b="0" cap="none" spc="0" dirty="0" err="1">
                <a:ln w="0"/>
                <a:solidFill>
                  <a:schemeClr val="tx1"/>
                </a:solidFill>
                <a:effectLst>
                  <a:outerShdw blurRad="38100" dist="19050" dir="2700000" algn="tl" rotWithShape="0">
                    <a:schemeClr val="dk1">
                      <a:alpha val="40000"/>
                    </a:schemeClr>
                  </a:outerShdw>
                </a:effectLst>
              </a:rPr>
              <a:t>llwyddiant</a:t>
            </a:r>
            <a:r>
              <a:rPr lang="en-US" sz="3200" b="0" cap="none" spc="0" dirty="0">
                <a:ln w="0"/>
                <a:solidFill>
                  <a:schemeClr val="tx1"/>
                </a:solidFill>
                <a:effectLst>
                  <a:outerShdw blurRad="38100" dist="19050" dir="2700000" algn="tl" rotWithShape="0">
                    <a:schemeClr val="dk1">
                      <a:alpha val="40000"/>
                    </a:schemeClr>
                  </a:outerShdw>
                </a:effectLst>
              </a:rPr>
              <a:t> </a:t>
            </a:r>
            <a:r>
              <a:rPr lang="en-US" sz="3200" dirty="0" err="1">
                <a:ln w="0"/>
                <a:effectLst>
                  <a:outerShdw blurRad="38100" dist="19050" dir="2700000" algn="tl" rotWithShape="0">
                    <a:schemeClr val="dk1">
                      <a:alpha val="40000"/>
                    </a:schemeClr>
                  </a:outerShdw>
                </a:effectLst>
              </a:rPr>
              <a:t>gyda</a:t>
            </a:r>
            <a:r>
              <a:rPr lang="en-US" sz="3200" b="0" cap="none" spc="0" dirty="0" err="1">
                <a:ln w="0"/>
                <a:solidFill>
                  <a:schemeClr val="tx1"/>
                </a:solidFill>
                <a:effectLst>
                  <a:outerShdw blurRad="38100" dist="19050" dir="2700000" algn="tl" rotWithShape="0">
                    <a:schemeClr val="dk1">
                      <a:alpha val="40000"/>
                    </a:schemeClr>
                  </a:outerShdw>
                </a:effectLst>
              </a:rPr>
              <a:t>’r</a:t>
            </a:r>
            <a:r>
              <a:rPr lang="en-US" sz="3200" b="0" cap="none" spc="0" dirty="0">
                <a:ln w="0"/>
                <a:solidFill>
                  <a:schemeClr val="tx1"/>
                </a:solidFill>
                <a:effectLst>
                  <a:outerShdw blurRad="38100" dist="19050" dir="2700000" algn="tl" rotWithShape="0">
                    <a:schemeClr val="dk1">
                      <a:alpha val="40000"/>
                    </a:schemeClr>
                  </a:outerShdw>
                </a:effectLst>
              </a:rPr>
              <a:t> plant:</a:t>
            </a:r>
          </a:p>
        </p:txBody>
      </p:sp>
      <p:sp>
        <p:nvSpPr>
          <p:cNvPr id="5" name="Rectangle 4">
            <a:extLst>
              <a:ext uri="{FF2B5EF4-FFF2-40B4-BE49-F238E27FC236}">
                <a16:creationId xmlns:a16="http://schemas.microsoft.com/office/drawing/2014/main" id="{648870C8-F176-DEE1-2094-AEB27563C2CD}"/>
              </a:ext>
            </a:extLst>
          </p:cNvPr>
          <p:cNvSpPr/>
          <p:nvPr/>
        </p:nvSpPr>
        <p:spPr>
          <a:xfrm>
            <a:off x="672973" y="5943242"/>
            <a:ext cx="8772081" cy="646331"/>
          </a:xfrm>
          <a:prstGeom prst="rect">
            <a:avLst/>
          </a:prstGeom>
          <a:noFill/>
        </p:spPr>
        <p:txBody>
          <a:bodyPr wrap="none" lIns="91440" tIns="45720" rIns="91440" bIns="45720">
            <a:spAutoFit/>
          </a:bodyPr>
          <a:lstStyle/>
          <a:p>
            <a:pPr algn="ctr"/>
            <a:r>
              <a:rPr lang="en-US" sz="3600" dirty="0">
                <a:ln w="0"/>
                <a:solidFill>
                  <a:srgbClr val="00B050"/>
                </a:solidFill>
                <a:effectLst>
                  <a:outerShdw blurRad="38100" dist="19050" dir="2700000" algn="tl" rotWithShape="0">
                    <a:schemeClr val="dk1">
                      <a:alpha val="40000"/>
                    </a:schemeClr>
                  </a:outerShdw>
                </a:effectLst>
              </a:rPr>
              <a:t>*Yn </a:t>
            </a:r>
            <a:r>
              <a:rPr lang="en-US" sz="3600" dirty="0" err="1">
                <a:ln w="0"/>
                <a:solidFill>
                  <a:srgbClr val="00B050"/>
                </a:solidFill>
                <a:effectLst>
                  <a:outerShdw blurRad="38100" dist="19050" dir="2700000" algn="tl" rotWithShape="0">
                    <a:schemeClr val="dk1">
                      <a:alpha val="40000"/>
                    </a:schemeClr>
                  </a:outerShdw>
                </a:effectLst>
              </a:rPr>
              <a:t>gyntaf</a:t>
            </a:r>
            <a:r>
              <a:rPr lang="en-US" sz="3600" dirty="0">
                <a:ln w="0"/>
                <a:solidFill>
                  <a:srgbClr val="00B050"/>
                </a:solidFill>
                <a:effectLst>
                  <a:outerShdw blurRad="38100" dist="19050" dir="2700000" algn="tl" rotWithShape="0">
                    <a:schemeClr val="dk1">
                      <a:alpha val="40000"/>
                    </a:schemeClr>
                  </a:outerShdw>
                </a:effectLst>
              </a:rPr>
              <a:t>, </a:t>
            </a:r>
            <a:r>
              <a:rPr lang="en-US" sz="3600" dirty="0" err="1">
                <a:ln w="0"/>
                <a:solidFill>
                  <a:srgbClr val="00B050"/>
                </a:solidFill>
                <a:effectLst>
                  <a:outerShdw blurRad="38100" dist="19050" dir="2700000" algn="tl" rotWithShape="0">
                    <a:schemeClr val="dk1">
                      <a:alpha val="40000"/>
                    </a:schemeClr>
                  </a:outerShdw>
                </a:effectLst>
              </a:rPr>
              <a:t>gwiriwch</a:t>
            </a:r>
            <a:r>
              <a:rPr lang="en-US" sz="3600" dirty="0">
                <a:ln w="0"/>
                <a:solidFill>
                  <a:srgbClr val="00B050"/>
                </a:solidFill>
                <a:effectLst>
                  <a:outerShdw blurRad="38100" dist="19050" dir="2700000" algn="tl" rotWithShape="0">
                    <a:schemeClr val="dk1">
                      <a:alpha val="40000"/>
                    </a:schemeClr>
                  </a:outerShdw>
                </a:effectLst>
              </a:rPr>
              <a:t> </a:t>
            </a:r>
            <a:r>
              <a:rPr lang="en-US" sz="3600" dirty="0" err="1">
                <a:ln w="0"/>
                <a:solidFill>
                  <a:srgbClr val="00B050"/>
                </a:solidFill>
                <a:effectLst>
                  <a:outerShdw blurRad="38100" dist="19050" dir="2700000" algn="tl" rotWithShape="0">
                    <a:schemeClr val="dk1">
                      <a:alpha val="40000"/>
                    </a:schemeClr>
                  </a:outerShdw>
                </a:effectLst>
              </a:rPr>
              <a:t>dysgu</a:t>
            </a:r>
            <a:r>
              <a:rPr lang="en-US" sz="3600" dirty="0">
                <a:ln w="0"/>
                <a:solidFill>
                  <a:srgbClr val="00B050"/>
                </a:solidFill>
                <a:effectLst>
                  <a:outerShdw blurRad="38100" dist="19050" dir="2700000" algn="tl" rotWithShape="0">
                    <a:schemeClr val="dk1">
                      <a:alpha val="40000"/>
                    </a:schemeClr>
                  </a:outerShdw>
                </a:effectLst>
              </a:rPr>
              <a:t> </a:t>
            </a:r>
            <a:r>
              <a:rPr lang="en-US" sz="3600" dirty="0" err="1">
                <a:ln w="0"/>
                <a:solidFill>
                  <a:srgbClr val="00B050"/>
                </a:solidFill>
                <a:effectLst>
                  <a:outerShdw blurRad="38100" dist="19050" dir="2700000" algn="tl" rotWithShape="0">
                    <a:schemeClr val="dk1">
                      <a:alpha val="40000"/>
                    </a:schemeClr>
                  </a:outerShdw>
                </a:effectLst>
              </a:rPr>
              <a:t>flaenorol</a:t>
            </a:r>
            <a:r>
              <a:rPr lang="en-US" sz="3600" dirty="0">
                <a:ln w="0"/>
                <a:solidFill>
                  <a:srgbClr val="00B050"/>
                </a:solidFill>
                <a:effectLst>
                  <a:outerShdw blurRad="38100" dist="19050" dir="2700000" algn="tl" rotWithShape="0">
                    <a:schemeClr val="dk1">
                      <a:alpha val="40000"/>
                    </a:schemeClr>
                  </a:outerShdw>
                </a:effectLst>
              </a:rPr>
              <a:t> a neu ac.</a:t>
            </a:r>
            <a:endParaRPr lang="en-US" sz="3600" b="0" cap="none" spc="0" dirty="0">
              <a:ln w="0"/>
              <a:solidFill>
                <a:srgbClr val="00B050"/>
              </a:solidFill>
              <a:effectLst>
                <a:outerShdw blurRad="38100" dist="19050" dir="2700000" algn="tl" rotWithShape="0">
                  <a:schemeClr val="dk1">
                    <a:alpha val="40000"/>
                  </a:schemeClr>
                </a:outerShdw>
              </a:effectLst>
            </a:endParaRPr>
          </a:p>
        </p:txBody>
      </p:sp>
      <p:sp>
        <p:nvSpPr>
          <p:cNvPr id="6" name="TextBox 5">
            <a:extLst>
              <a:ext uri="{FF2B5EF4-FFF2-40B4-BE49-F238E27FC236}">
                <a16:creationId xmlns:a16="http://schemas.microsoft.com/office/drawing/2014/main" id="{320E94F6-8880-3975-2423-FCA1358A092B}"/>
              </a:ext>
            </a:extLst>
          </p:cNvPr>
          <p:cNvSpPr txBox="1"/>
          <p:nvPr/>
        </p:nvSpPr>
        <p:spPr>
          <a:xfrm>
            <a:off x="0" y="45522"/>
            <a:ext cx="1203593" cy="369332"/>
          </a:xfrm>
          <a:prstGeom prst="rect">
            <a:avLst/>
          </a:prstGeom>
          <a:noFill/>
        </p:spPr>
        <p:txBody>
          <a:bodyPr wrap="square">
            <a:spAutoFit/>
          </a:bodyPr>
          <a:lstStyle/>
          <a:p>
            <a:pPr lvl="0"/>
            <a:r>
              <a:rPr lang="cy-GB" sz="1800" b="1" u="sng" kern="1200" noProof="0" dirty="0">
                <a:solidFill>
                  <a:srgbClr val="FFFFFF"/>
                </a:solidFill>
                <a:highlight>
                  <a:srgbClr val="FF0000"/>
                </a:highlight>
                <a:latin typeface="Dreaming Outloud Pro" pitchFamily="66"/>
                <a:cs typeface="Dreaming Outloud Pro" pitchFamily="66"/>
              </a:rPr>
              <a:t>WERS 2</a:t>
            </a:r>
          </a:p>
        </p:txBody>
      </p:sp>
    </p:spTree>
    <p:extLst>
      <p:ext uri="{BB962C8B-B14F-4D97-AF65-F5344CB8AC3E}">
        <p14:creationId xmlns:p14="http://schemas.microsoft.com/office/powerpoint/2010/main" val="8852196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E6D04CB-A76D-DBA4-3BF0-6538E3B839F7}"/>
              </a:ext>
            </a:extLst>
          </p:cNvPr>
          <p:cNvPicPr>
            <a:picLocks noChangeAspect="1"/>
          </p:cNvPicPr>
          <p:nvPr/>
        </p:nvPicPr>
        <p:blipFill>
          <a:blip r:embed="rId3"/>
          <a:stretch>
            <a:fillRect/>
          </a:stretch>
        </p:blipFill>
        <p:spPr>
          <a:xfrm>
            <a:off x="91891" y="1282042"/>
            <a:ext cx="6645216" cy="3773751"/>
          </a:xfrm>
          <a:prstGeom prst="rect">
            <a:avLst/>
          </a:prstGeom>
        </p:spPr>
      </p:pic>
      <p:sp>
        <p:nvSpPr>
          <p:cNvPr id="3" name="Rectangle 2">
            <a:extLst>
              <a:ext uri="{FF2B5EF4-FFF2-40B4-BE49-F238E27FC236}">
                <a16:creationId xmlns:a16="http://schemas.microsoft.com/office/drawing/2014/main" id="{5BD464C3-990E-1298-9694-7B3C4E0EDBE5}"/>
              </a:ext>
            </a:extLst>
          </p:cNvPr>
          <p:cNvSpPr/>
          <p:nvPr/>
        </p:nvSpPr>
        <p:spPr>
          <a:xfrm>
            <a:off x="3414499" y="267678"/>
            <a:ext cx="3603872"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latin typeface="Century Gothic" panose="020B0502020202020204" pitchFamily="34" charset="0"/>
              </a:rPr>
              <a:t>a neu ac</a:t>
            </a:r>
            <a:r>
              <a:rPr lang="en-US" sz="5400" b="0" cap="none" spc="0" dirty="0">
                <a:ln w="0"/>
                <a:solidFill>
                  <a:schemeClr val="tx1"/>
                </a:solidFill>
                <a:effectLst>
                  <a:outerShdw blurRad="38100" dist="19050" dir="2700000" algn="tl" rotWithShape="0">
                    <a:schemeClr val="dk1">
                      <a:alpha val="40000"/>
                    </a:schemeClr>
                  </a:outerShdw>
                </a:effectLst>
              </a:rPr>
              <a:t>?</a:t>
            </a:r>
          </a:p>
        </p:txBody>
      </p:sp>
      <p:sp>
        <p:nvSpPr>
          <p:cNvPr id="4" name="Rectangle 3">
            <a:extLst>
              <a:ext uri="{FF2B5EF4-FFF2-40B4-BE49-F238E27FC236}">
                <a16:creationId xmlns:a16="http://schemas.microsoft.com/office/drawing/2014/main" id="{BF7E9115-15E3-0525-DBA0-C9F4B4414C41}"/>
              </a:ext>
            </a:extLst>
          </p:cNvPr>
          <p:cNvSpPr/>
          <p:nvPr/>
        </p:nvSpPr>
        <p:spPr>
          <a:xfrm>
            <a:off x="6596744" y="2099217"/>
            <a:ext cx="5785244" cy="3970318"/>
          </a:xfrm>
          <a:prstGeom prst="rect">
            <a:avLst/>
          </a:prstGeom>
          <a:noFill/>
        </p:spPr>
        <p:txBody>
          <a:bodyPr wrap="square" lIns="91440" tIns="45720" rIns="91440" bIns="45720">
            <a:spAutoFit/>
          </a:bodyPr>
          <a:lstStyle/>
          <a:p>
            <a:pPr algn="ctr"/>
            <a:r>
              <a:rPr lang="en-US" sz="3600" b="0" cap="none" spc="0" dirty="0" err="1">
                <a:ln w="0"/>
                <a:solidFill>
                  <a:schemeClr val="tx1"/>
                </a:solidFill>
                <a:effectLst>
                  <a:outerShdw blurRad="38100" dist="19050" dir="2700000" algn="tl" rotWithShape="0">
                    <a:schemeClr val="dk1">
                      <a:alpha val="40000"/>
                    </a:schemeClr>
                  </a:outerShdw>
                </a:effectLst>
                <a:latin typeface="Century Gothic" panose="020B0502020202020204" pitchFamily="34" charset="0"/>
              </a:rPr>
              <a:t>llafariad</a:t>
            </a:r>
            <a:r>
              <a:rPr lang="en-US" sz="3600" b="0" cap="none" spc="0" dirty="0">
                <a:ln w="0"/>
                <a:solidFill>
                  <a:schemeClr val="tx1"/>
                </a:solidFill>
                <a:effectLst>
                  <a:outerShdw blurRad="38100" dist="19050" dir="2700000" algn="tl" rotWithShape="0">
                    <a:schemeClr val="dk1">
                      <a:alpha val="40000"/>
                    </a:schemeClr>
                  </a:outerShdw>
                </a:effectLst>
                <a:latin typeface="Century Gothic" panose="020B0502020202020204" pitchFamily="34" charset="0"/>
              </a:rPr>
              <a:t> + </a:t>
            </a:r>
            <a:r>
              <a:rPr lang="en-US" sz="3600" b="0" cap="none" spc="0" dirty="0" err="1">
                <a:ln w="0"/>
                <a:solidFill>
                  <a:schemeClr val="tx1"/>
                </a:solidFill>
                <a:effectLst>
                  <a:outerShdw blurRad="38100" dist="19050" dir="2700000" algn="tl" rotWithShape="0">
                    <a:schemeClr val="dk1">
                      <a:alpha val="40000"/>
                    </a:schemeClr>
                  </a:outerShdw>
                </a:effectLst>
                <a:latin typeface="Century Gothic" panose="020B0502020202020204" pitchFamily="34" charset="0"/>
              </a:rPr>
              <a:t>llafariad</a:t>
            </a:r>
            <a:r>
              <a:rPr lang="en-US" sz="3600" b="0" cap="none" spc="0" dirty="0">
                <a:ln w="0"/>
                <a:solidFill>
                  <a:schemeClr val="tx1"/>
                </a:solidFill>
                <a:effectLst>
                  <a:outerShdw blurRad="38100" dist="19050" dir="2700000" algn="tl" rotWithShape="0">
                    <a:schemeClr val="dk1">
                      <a:alpha val="40000"/>
                    </a:schemeClr>
                  </a:outerShdw>
                </a:effectLst>
                <a:latin typeface="Century Gothic" panose="020B0502020202020204" pitchFamily="34" charset="0"/>
              </a:rPr>
              <a:t> = ac</a:t>
            </a:r>
          </a:p>
          <a:p>
            <a:pPr algn="ctr"/>
            <a:endParaRPr lang="en-US" sz="3600" dirty="0">
              <a:ln w="0"/>
              <a:effectLst>
                <a:outerShdw blurRad="38100" dist="19050" dir="2700000" algn="tl" rotWithShape="0">
                  <a:schemeClr val="dk1">
                    <a:alpha val="40000"/>
                  </a:schemeClr>
                </a:outerShdw>
              </a:effectLst>
              <a:latin typeface="Century Gothic" panose="020B0502020202020204" pitchFamily="34" charset="0"/>
            </a:endParaRPr>
          </a:p>
          <a:p>
            <a:pPr algn="ctr"/>
            <a:r>
              <a:rPr lang="en-US" sz="3600" b="0" cap="none" spc="0" dirty="0" err="1">
                <a:ln w="0"/>
                <a:solidFill>
                  <a:schemeClr val="tx1"/>
                </a:solidFill>
                <a:effectLst>
                  <a:outerShdw blurRad="38100" dist="19050" dir="2700000" algn="tl" rotWithShape="0">
                    <a:schemeClr val="dk1">
                      <a:alpha val="40000"/>
                    </a:schemeClr>
                  </a:outerShdw>
                </a:effectLst>
                <a:latin typeface="Century Gothic" panose="020B0502020202020204" pitchFamily="34" charset="0"/>
              </a:rPr>
              <a:t>gafr</a:t>
            </a:r>
            <a:r>
              <a:rPr lang="en-US" sz="3600" b="0" cap="none" spc="0" dirty="0">
                <a:ln w="0"/>
                <a:solidFill>
                  <a:schemeClr val="tx1"/>
                </a:solidFill>
                <a:effectLst>
                  <a:outerShdw blurRad="38100" dist="19050" dir="2700000" algn="tl" rotWithShape="0">
                    <a:schemeClr val="dk1">
                      <a:alpha val="40000"/>
                    </a:schemeClr>
                  </a:outerShdw>
                </a:effectLst>
                <a:latin typeface="Century Gothic" panose="020B0502020202020204" pitchFamily="34" charset="0"/>
              </a:rPr>
              <a:t> </a:t>
            </a:r>
            <a:r>
              <a:rPr lang="en-US" sz="3600" b="0" cap="none" spc="0" dirty="0">
                <a:ln w="0"/>
                <a:solidFill>
                  <a:schemeClr val="tx1"/>
                </a:solidFill>
                <a:effectLst>
                  <a:outerShdw blurRad="38100" dist="19050" dir="2700000" algn="tl" rotWithShape="0">
                    <a:schemeClr val="dk1">
                      <a:alpha val="40000"/>
                    </a:schemeClr>
                  </a:outerShdw>
                </a:effectLst>
                <a:highlight>
                  <a:srgbClr val="00FFFF"/>
                </a:highlight>
                <a:latin typeface="Century Gothic" panose="020B0502020202020204" pitchFamily="34" charset="0"/>
              </a:rPr>
              <a:t>a</a:t>
            </a:r>
            <a:r>
              <a:rPr lang="en-US" sz="3600" b="0" cap="none" spc="0" dirty="0">
                <a:ln w="0"/>
                <a:solidFill>
                  <a:schemeClr val="tx1"/>
                </a:solidFill>
                <a:effectLst>
                  <a:outerShdw blurRad="38100" dist="19050" dir="2700000" algn="tl" rotWithShape="0">
                    <a:schemeClr val="dk1">
                      <a:alpha val="40000"/>
                    </a:schemeClr>
                  </a:outerShdw>
                </a:effectLst>
                <a:latin typeface="Century Gothic" panose="020B0502020202020204" pitchFamily="34" charset="0"/>
              </a:rPr>
              <a:t> </a:t>
            </a:r>
            <a:r>
              <a:rPr lang="en-US" sz="3600" dirty="0" err="1">
                <a:ln w="0"/>
                <a:effectLst>
                  <a:outerShdw blurRad="38100" dist="19050" dir="2700000" algn="tl" rotWithShape="0">
                    <a:schemeClr val="dk1">
                      <a:alpha val="40000"/>
                    </a:schemeClr>
                  </a:outerShdw>
                </a:effectLst>
                <a:latin typeface="Century Gothic" panose="020B0502020202020204" pitchFamily="34" charset="0"/>
              </a:rPr>
              <a:t>llew</a:t>
            </a:r>
            <a:endParaRPr lang="en-US" sz="3600" b="0" cap="none" spc="0" dirty="0">
              <a:ln w="0"/>
              <a:solidFill>
                <a:schemeClr val="tx1"/>
              </a:solidFill>
              <a:effectLst>
                <a:outerShdw blurRad="38100" dist="19050" dir="2700000" algn="tl" rotWithShape="0">
                  <a:schemeClr val="dk1">
                    <a:alpha val="40000"/>
                  </a:schemeClr>
                </a:outerShdw>
              </a:effectLst>
              <a:latin typeface="Century Gothic" panose="020B0502020202020204" pitchFamily="34" charset="0"/>
            </a:endParaRPr>
          </a:p>
          <a:p>
            <a:pPr algn="ctr"/>
            <a:endParaRPr lang="en-US" sz="3600" dirty="0">
              <a:ln w="0"/>
              <a:effectLst>
                <a:outerShdw blurRad="38100" dist="19050" dir="2700000" algn="tl" rotWithShape="0">
                  <a:schemeClr val="dk1">
                    <a:alpha val="40000"/>
                  </a:schemeClr>
                </a:outerShdw>
              </a:effectLst>
              <a:latin typeface="Century Gothic" panose="020B0502020202020204" pitchFamily="34" charset="0"/>
            </a:endParaRPr>
          </a:p>
          <a:p>
            <a:pPr algn="ctr"/>
            <a:r>
              <a:rPr lang="en-US" sz="3600" dirty="0" err="1">
                <a:ln w="0"/>
                <a:effectLst>
                  <a:outerShdw blurRad="38100" dist="19050" dir="2700000" algn="tl" rotWithShape="0">
                    <a:schemeClr val="dk1">
                      <a:alpha val="40000"/>
                    </a:schemeClr>
                  </a:outerShdw>
                </a:effectLst>
                <a:latin typeface="Century Gothic" panose="020B0502020202020204" pitchFamily="34" charset="0"/>
              </a:rPr>
              <a:t>gafr</a:t>
            </a:r>
            <a:r>
              <a:rPr lang="en-US" sz="3600" b="0" cap="none" spc="0" dirty="0">
                <a:ln w="0"/>
                <a:solidFill>
                  <a:schemeClr val="tx1"/>
                </a:solidFill>
                <a:effectLst>
                  <a:outerShdw blurRad="38100" dist="19050" dir="2700000" algn="tl" rotWithShape="0">
                    <a:schemeClr val="dk1">
                      <a:alpha val="40000"/>
                    </a:schemeClr>
                  </a:outerShdw>
                </a:effectLst>
                <a:latin typeface="Century Gothic" panose="020B0502020202020204" pitchFamily="34" charset="0"/>
              </a:rPr>
              <a:t> </a:t>
            </a:r>
            <a:r>
              <a:rPr lang="en-US" sz="3600" b="0" cap="none" spc="0" dirty="0">
                <a:ln w="0"/>
                <a:solidFill>
                  <a:schemeClr val="tx1"/>
                </a:solidFill>
                <a:effectLst>
                  <a:outerShdw blurRad="38100" dist="19050" dir="2700000" algn="tl" rotWithShape="0">
                    <a:schemeClr val="dk1">
                      <a:alpha val="40000"/>
                    </a:schemeClr>
                  </a:outerShdw>
                </a:effectLst>
                <a:highlight>
                  <a:srgbClr val="00FFFF"/>
                </a:highlight>
                <a:latin typeface="Century Gothic" panose="020B0502020202020204" pitchFamily="34" charset="0"/>
              </a:rPr>
              <a:t>a</a:t>
            </a:r>
            <a:r>
              <a:rPr lang="en-US" sz="3600" b="0" cap="none" spc="0" dirty="0">
                <a:ln w="0"/>
                <a:solidFill>
                  <a:schemeClr val="tx1"/>
                </a:solidFill>
                <a:effectLst>
                  <a:outerShdw blurRad="38100" dist="19050" dir="2700000" algn="tl" rotWithShape="0">
                    <a:schemeClr val="dk1">
                      <a:alpha val="40000"/>
                    </a:schemeClr>
                  </a:outerShdw>
                </a:effectLst>
                <a:latin typeface="Century Gothic" panose="020B0502020202020204" pitchFamily="34" charset="0"/>
              </a:rPr>
              <a:t> </a:t>
            </a:r>
            <a:r>
              <a:rPr lang="en-US" sz="3600" dirty="0" err="1">
                <a:ln w="0"/>
                <a:effectLst>
                  <a:outerShdw blurRad="38100" dist="19050" dir="2700000" algn="tl" rotWithShape="0">
                    <a:schemeClr val="dk1">
                      <a:alpha val="40000"/>
                    </a:schemeClr>
                  </a:outerShdw>
                </a:effectLst>
                <a:highlight>
                  <a:srgbClr val="00FFFF"/>
                </a:highlight>
                <a:latin typeface="Century Gothic" panose="020B0502020202020204" pitchFamily="34" charset="0"/>
              </a:rPr>
              <a:t>a</a:t>
            </a:r>
            <a:r>
              <a:rPr lang="en-US" sz="3600" dirty="0" err="1">
                <a:ln w="0"/>
                <a:effectLst>
                  <a:outerShdw blurRad="38100" dist="19050" dir="2700000" algn="tl" rotWithShape="0">
                    <a:schemeClr val="dk1">
                      <a:alpha val="40000"/>
                    </a:schemeClr>
                  </a:outerShdw>
                </a:effectLst>
                <a:latin typeface="Century Gothic" panose="020B0502020202020204" pitchFamily="34" charset="0"/>
              </a:rPr>
              <a:t>rth</a:t>
            </a:r>
            <a:r>
              <a:rPr lang="en-US" sz="3600" b="0" cap="none" spc="0" dirty="0">
                <a:ln w="0"/>
                <a:solidFill>
                  <a:schemeClr val="tx1"/>
                </a:solidFill>
                <a:effectLst>
                  <a:outerShdw blurRad="38100" dist="19050" dir="2700000" algn="tl" rotWithShape="0">
                    <a:schemeClr val="dk1">
                      <a:alpha val="40000"/>
                    </a:schemeClr>
                  </a:outerShdw>
                </a:effectLst>
                <a:latin typeface="Century Gothic" panose="020B0502020202020204" pitchFamily="34" charset="0"/>
              </a:rPr>
              <a:t> </a:t>
            </a:r>
          </a:p>
          <a:p>
            <a:pPr algn="ctr"/>
            <a:endParaRPr lang="en-US" sz="3600" dirty="0">
              <a:ln w="0"/>
              <a:effectLst>
                <a:outerShdw blurRad="38100" dist="19050" dir="2700000" algn="tl" rotWithShape="0">
                  <a:schemeClr val="dk1">
                    <a:alpha val="40000"/>
                  </a:schemeClr>
                </a:outerShdw>
              </a:effectLst>
              <a:latin typeface="Century Gothic" panose="020B0502020202020204" pitchFamily="34" charset="0"/>
            </a:endParaRPr>
          </a:p>
          <a:p>
            <a:pPr algn="ctr"/>
            <a:r>
              <a:rPr lang="en-US" sz="3600" b="0" cap="none" spc="0" dirty="0" err="1">
                <a:ln w="0"/>
                <a:solidFill>
                  <a:schemeClr val="tx1"/>
                </a:solidFill>
                <a:effectLst>
                  <a:outerShdw blurRad="38100" dist="19050" dir="2700000" algn="tl" rotWithShape="0">
                    <a:schemeClr val="dk1">
                      <a:alpha val="40000"/>
                    </a:schemeClr>
                  </a:outerShdw>
                </a:effectLst>
                <a:latin typeface="Century Gothic" panose="020B0502020202020204" pitchFamily="34" charset="0"/>
              </a:rPr>
              <a:t>gafr</a:t>
            </a:r>
            <a:r>
              <a:rPr lang="en-US" sz="3600" b="0" cap="none" spc="0" dirty="0">
                <a:ln w="0"/>
                <a:solidFill>
                  <a:schemeClr val="tx1"/>
                </a:solidFill>
                <a:effectLst>
                  <a:outerShdw blurRad="38100" dist="19050" dir="2700000" algn="tl" rotWithShape="0">
                    <a:schemeClr val="dk1">
                      <a:alpha val="40000"/>
                    </a:schemeClr>
                  </a:outerShdw>
                </a:effectLst>
                <a:latin typeface="Century Gothic" panose="020B0502020202020204" pitchFamily="34" charset="0"/>
              </a:rPr>
              <a:t> ac </a:t>
            </a:r>
            <a:r>
              <a:rPr lang="en-US" sz="3600" dirty="0" err="1">
                <a:ln w="0"/>
                <a:effectLst>
                  <a:outerShdw blurRad="38100" dist="19050" dir="2700000" algn="tl" rotWithShape="0">
                    <a:schemeClr val="dk1">
                      <a:alpha val="40000"/>
                    </a:schemeClr>
                  </a:outerShdw>
                </a:effectLst>
                <a:latin typeface="Century Gothic" panose="020B0502020202020204" pitchFamily="34" charset="0"/>
              </a:rPr>
              <a:t>arth</a:t>
            </a:r>
            <a:r>
              <a:rPr lang="en-US" sz="3600" b="0" cap="none" spc="0" dirty="0">
                <a:ln w="0"/>
                <a:solidFill>
                  <a:schemeClr val="tx1"/>
                </a:solidFill>
                <a:effectLst>
                  <a:outerShdw blurRad="38100" dist="19050" dir="2700000" algn="tl" rotWithShape="0">
                    <a:schemeClr val="dk1">
                      <a:alpha val="40000"/>
                    </a:schemeClr>
                  </a:outerShdw>
                </a:effectLst>
                <a:latin typeface="Century Gothic" panose="020B0502020202020204" pitchFamily="34" charset="0"/>
              </a:rPr>
              <a:t>  </a:t>
            </a:r>
          </a:p>
        </p:txBody>
      </p:sp>
      <mc:AlternateContent xmlns:mc="http://schemas.openxmlformats.org/markup-compatibility/2006" xmlns:p14="http://schemas.microsoft.com/office/powerpoint/2010/main">
        <mc:Choice Requires="p14">
          <p:contentPart p14:bwMode="auto" r:id="rId4">
            <p14:nvContentPartPr>
              <p14:cNvPr id="5" name="Ink 4">
                <a:extLst>
                  <a:ext uri="{FF2B5EF4-FFF2-40B4-BE49-F238E27FC236}">
                    <a16:creationId xmlns:a16="http://schemas.microsoft.com/office/drawing/2014/main" id="{0F827363-5496-1510-A7C0-F56DE7E6E110}"/>
                  </a:ext>
                </a:extLst>
              </p14:cNvPr>
              <p14:cNvContentPartPr/>
              <p14:nvPr/>
            </p14:nvContentPartPr>
            <p14:xfrm>
              <a:off x="10917020" y="3264562"/>
              <a:ext cx="594000" cy="424800"/>
            </p14:xfrm>
          </p:contentPart>
        </mc:Choice>
        <mc:Fallback xmlns="">
          <p:pic>
            <p:nvPicPr>
              <p:cNvPr id="5" name="Ink 4">
                <a:extLst>
                  <a:ext uri="{FF2B5EF4-FFF2-40B4-BE49-F238E27FC236}">
                    <a16:creationId xmlns:a16="http://schemas.microsoft.com/office/drawing/2014/main" id="{0F827363-5496-1510-A7C0-F56DE7E6E110}"/>
                  </a:ext>
                </a:extLst>
              </p:cNvPr>
              <p:cNvPicPr/>
              <p:nvPr/>
            </p:nvPicPr>
            <p:blipFill>
              <a:blip r:embed="rId5"/>
              <a:stretch>
                <a:fillRect/>
              </a:stretch>
            </p:blipFill>
            <p:spPr>
              <a:xfrm>
                <a:off x="10899380" y="3246562"/>
                <a:ext cx="629640" cy="460440"/>
              </a:xfrm>
              <a:prstGeom prst="rect">
                <a:avLst/>
              </a:prstGeom>
            </p:spPr>
          </p:pic>
        </mc:Fallback>
      </mc:AlternateContent>
      <p:grpSp>
        <p:nvGrpSpPr>
          <p:cNvPr id="8" name="Group 7">
            <a:extLst>
              <a:ext uri="{FF2B5EF4-FFF2-40B4-BE49-F238E27FC236}">
                <a16:creationId xmlns:a16="http://schemas.microsoft.com/office/drawing/2014/main" id="{29B16F6C-D608-0A10-AFF6-5EF6A858226C}"/>
              </a:ext>
            </a:extLst>
          </p:cNvPr>
          <p:cNvGrpSpPr/>
          <p:nvPr/>
        </p:nvGrpSpPr>
        <p:grpSpPr>
          <a:xfrm>
            <a:off x="11040500" y="4530682"/>
            <a:ext cx="322200" cy="273240"/>
            <a:chOff x="11040500" y="4530682"/>
            <a:chExt cx="322200" cy="273240"/>
          </a:xfrm>
        </p:grpSpPr>
        <mc:AlternateContent xmlns:mc="http://schemas.openxmlformats.org/markup-compatibility/2006" xmlns:p14="http://schemas.microsoft.com/office/powerpoint/2010/main">
          <mc:Choice Requires="p14">
            <p:contentPart p14:bwMode="auto" r:id="rId6">
              <p14:nvContentPartPr>
                <p14:cNvPr id="6" name="Ink 5">
                  <a:extLst>
                    <a:ext uri="{FF2B5EF4-FFF2-40B4-BE49-F238E27FC236}">
                      <a16:creationId xmlns:a16="http://schemas.microsoft.com/office/drawing/2014/main" id="{10FF666F-2CAC-E90C-486C-539CC380AA7F}"/>
                    </a:ext>
                  </a:extLst>
                </p14:cNvPr>
                <p14:cNvContentPartPr/>
                <p14:nvPr/>
              </p14:nvContentPartPr>
              <p14:xfrm>
                <a:off x="11054900" y="4530682"/>
                <a:ext cx="307800" cy="255960"/>
              </p14:xfrm>
            </p:contentPart>
          </mc:Choice>
          <mc:Fallback xmlns="">
            <p:pic>
              <p:nvPicPr>
                <p:cNvPr id="6" name="Ink 5">
                  <a:extLst>
                    <a:ext uri="{FF2B5EF4-FFF2-40B4-BE49-F238E27FC236}">
                      <a16:creationId xmlns:a16="http://schemas.microsoft.com/office/drawing/2014/main" id="{10FF666F-2CAC-E90C-486C-539CC380AA7F}"/>
                    </a:ext>
                  </a:extLst>
                </p:cNvPr>
                <p:cNvPicPr/>
                <p:nvPr/>
              </p:nvPicPr>
              <p:blipFill>
                <a:blip r:embed="rId7"/>
                <a:stretch>
                  <a:fillRect/>
                </a:stretch>
              </p:blipFill>
              <p:spPr>
                <a:xfrm>
                  <a:off x="11037260" y="4512682"/>
                  <a:ext cx="343440" cy="2916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7" name="Ink 6">
                  <a:extLst>
                    <a:ext uri="{FF2B5EF4-FFF2-40B4-BE49-F238E27FC236}">
                      <a16:creationId xmlns:a16="http://schemas.microsoft.com/office/drawing/2014/main" id="{E4E28A61-4737-3F76-8ACC-FD516FB61198}"/>
                    </a:ext>
                  </a:extLst>
                </p14:cNvPr>
                <p14:cNvContentPartPr/>
                <p14:nvPr/>
              </p14:nvContentPartPr>
              <p14:xfrm>
                <a:off x="11040500" y="4544002"/>
                <a:ext cx="297000" cy="259920"/>
              </p14:xfrm>
            </p:contentPart>
          </mc:Choice>
          <mc:Fallback xmlns="">
            <p:pic>
              <p:nvPicPr>
                <p:cNvPr id="7" name="Ink 6">
                  <a:extLst>
                    <a:ext uri="{FF2B5EF4-FFF2-40B4-BE49-F238E27FC236}">
                      <a16:creationId xmlns:a16="http://schemas.microsoft.com/office/drawing/2014/main" id="{E4E28A61-4737-3F76-8ACC-FD516FB61198}"/>
                    </a:ext>
                  </a:extLst>
                </p:cNvPr>
                <p:cNvPicPr/>
                <p:nvPr/>
              </p:nvPicPr>
              <p:blipFill>
                <a:blip r:embed="rId9"/>
                <a:stretch>
                  <a:fillRect/>
                </a:stretch>
              </p:blipFill>
              <p:spPr>
                <a:xfrm>
                  <a:off x="11022500" y="4526002"/>
                  <a:ext cx="332640" cy="295560"/>
                </a:xfrm>
                <a:prstGeom prst="rect">
                  <a:avLst/>
                </a:prstGeom>
              </p:spPr>
            </p:pic>
          </mc:Fallback>
        </mc:AlternateContent>
      </p:grpSp>
      <p:sp>
        <p:nvSpPr>
          <p:cNvPr id="9" name="Rectangle 8">
            <a:extLst>
              <a:ext uri="{FF2B5EF4-FFF2-40B4-BE49-F238E27FC236}">
                <a16:creationId xmlns:a16="http://schemas.microsoft.com/office/drawing/2014/main" id="{9F3AB957-BE61-3B31-0B53-B995293B5566}"/>
              </a:ext>
            </a:extLst>
          </p:cNvPr>
          <p:cNvSpPr/>
          <p:nvPr/>
        </p:nvSpPr>
        <p:spPr>
          <a:xfrm>
            <a:off x="70826" y="5666992"/>
            <a:ext cx="6546985" cy="923330"/>
          </a:xfrm>
          <a:prstGeom prst="rect">
            <a:avLst/>
          </a:prstGeom>
          <a:noFill/>
        </p:spPr>
        <p:txBody>
          <a:bodyPr wrap="none" lIns="91440" tIns="45720" rIns="91440" bIns="45720">
            <a:spAutoFit/>
          </a:bodyPr>
          <a:lstStyle/>
          <a:p>
            <a:pPr algn="ctr"/>
            <a:r>
              <a:rPr lang="en-US" sz="5400" b="0" cap="none" spc="0" dirty="0" err="1">
                <a:ln w="0"/>
                <a:solidFill>
                  <a:schemeClr val="tx1"/>
                </a:solidFill>
                <a:effectLst>
                  <a:outerShdw blurRad="38100" dist="19050" dir="2700000" algn="tl" rotWithShape="0">
                    <a:schemeClr val="dk1">
                      <a:alpha val="40000"/>
                    </a:schemeClr>
                  </a:outerShdw>
                </a:effectLst>
                <a:latin typeface="Century Gothic" panose="020B0502020202020204" pitchFamily="34" charset="0"/>
              </a:rPr>
              <a:t>mwnci</a:t>
            </a:r>
            <a:r>
              <a:rPr lang="en-US" sz="5400" b="0" cap="none" spc="0" dirty="0">
                <a:ln w="0"/>
                <a:solidFill>
                  <a:schemeClr val="tx1"/>
                </a:solidFill>
                <a:effectLst>
                  <a:outerShdw blurRad="38100" dist="19050" dir="2700000" algn="tl" rotWithShape="0">
                    <a:schemeClr val="dk1">
                      <a:alpha val="40000"/>
                    </a:schemeClr>
                  </a:outerShdw>
                </a:effectLst>
                <a:latin typeface="Century Gothic" panose="020B0502020202020204" pitchFamily="34" charset="0"/>
              </a:rPr>
              <a:t>         </a:t>
            </a:r>
            <a:r>
              <a:rPr lang="en-US" sz="5400" b="0" cap="none" spc="0" dirty="0" err="1">
                <a:ln w="0"/>
                <a:solidFill>
                  <a:schemeClr val="tx1"/>
                </a:solidFill>
                <a:effectLst>
                  <a:outerShdw blurRad="38100" dist="19050" dir="2700000" algn="tl" rotWithShape="0">
                    <a:schemeClr val="dk1">
                      <a:alpha val="40000"/>
                    </a:schemeClr>
                  </a:outerShdw>
                </a:effectLst>
                <a:latin typeface="Century Gothic" panose="020B0502020202020204" pitchFamily="34" charset="0"/>
              </a:rPr>
              <a:t>aderyn</a:t>
            </a:r>
            <a:endParaRPr lang="en-US" sz="5400" b="0" cap="none" spc="0" dirty="0">
              <a:ln w="0"/>
              <a:solidFill>
                <a:schemeClr val="tx1"/>
              </a:solidFill>
              <a:effectLst>
                <a:outerShdw blurRad="38100" dist="19050" dir="2700000" algn="tl" rotWithShape="0">
                  <a:schemeClr val="dk1">
                    <a:alpha val="40000"/>
                  </a:schemeClr>
                </a:outerShdw>
              </a:effectLst>
              <a:latin typeface="Century Gothic" panose="020B0502020202020204" pitchFamily="34" charset="0"/>
            </a:endParaRPr>
          </a:p>
        </p:txBody>
      </p:sp>
      <mc:AlternateContent xmlns:mc="http://schemas.openxmlformats.org/markup-compatibility/2006" xmlns:p14="http://schemas.microsoft.com/office/powerpoint/2010/main">
        <mc:Choice Requires="p14">
          <p:contentPart p14:bwMode="auto" r:id="rId10">
            <p14:nvContentPartPr>
              <p14:cNvPr id="10" name="Ink 9">
                <a:extLst>
                  <a:ext uri="{FF2B5EF4-FFF2-40B4-BE49-F238E27FC236}">
                    <a16:creationId xmlns:a16="http://schemas.microsoft.com/office/drawing/2014/main" id="{CE8F3191-94D9-292F-D5EE-C77FBCC14A35}"/>
                  </a:ext>
                </a:extLst>
              </p14:cNvPr>
              <p14:cNvContentPartPr/>
              <p14:nvPr/>
            </p14:nvContentPartPr>
            <p14:xfrm>
              <a:off x="11104791" y="5482495"/>
              <a:ext cx="384120" cy="297720"/>
            </p14:xfrm>
          </p:contentPart>
        </mc:Choice>
        <mc:Fallback xmlns="">
          <p:pic>
            <p:nvPicPr>
              <p:cNvPr id="10" name="Ink 9">
                <a:extLst>
                  <a:ext uri="{FF2B5EF4-FFF2-40B4-BE49-F238E27FC236}">
                    <a16:creationId xmlns:a16="http://schemas.microsoft.com/office/drawing/2014/main" id="{CE8F3191-94D9-292F-D5EE-C77FBCC14A35}"/>
                  </a:ext>
                </a:extLst>
              </p:cNvPr>
              <p:cNvPicPr/>
              <p:nvPr/>
            </p:nvPicPr>
            <p:blipFill>
              <a:blip r:embed="rId11"/>
              <a:stretch>
                <a:fillRect/>
              </a:stretch>
            </p:blipFill>
            <p:spPr>
              <a:xfrm>
                <a:off x="11086791" y="5464855"/>
                <a:ext cx="419760" cy="333360"/>
              </a:xfrm>
              <a:prstGeom prst="rect">
                <a:avLst/>
              </a:prstGeom>
            </p:spPr>
          </p:pic>
        </mc:Fallback>
      </mc:AlternateContent>
      <p:sp>
        <p:nvSpPr>
          <p:cNvPr id="11" name="Rectangle 10">
            <a:extLst>
              <a:ext uri="{FF2B5EF4-FFF2-40B4-BE49-F238E27FC236}">
                <a16:creationId xmlns:a16="http://schemas.microsoft.com/office/drawing/2014/main" id="{941A4986-67B8-E1F1-E82C-9E5B44593D7A}"/>
              </a:ext>
            </a:extLst>
          </p:cNvPr>
          <p:cNvSpPr/>
          <p:nvPr/>
        </p:nvSpPr>
        <p:spPr>
          <a:xfrm>
            <a:off x="2714388" y="5666992"/>
            <a:ext cx="1085555"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dirty="0">
                <a:ln/>
                <a:solidFill>
                  <a:schemeClr val="accent4"/>
                </a:solidFill>
                <a:latin typeface="Century Gothic" panose="020B0502020202020204" pitchFamily="34" charset="0"/>
              </a:rPr>
              <a:t>ac</a:t>
            </a:r>
          </a:p>
        </p:txBody>
      </p:sp>
      <p:sp>
        <p:nvSpPr>
          <p:cNvPr id="12" name="TextBox 11">
            <a:extLst>
              <a:ext uri="{FF2B5EF4-FFF2-40B4-BE49-F238E27FC236}">
                <a16:creationId xmlns:a16="http://schemas.microsoft.com/office/drawing/2014/main" id="{DD3FA025-0A7A-4035-C525-EA9E88B0F21C}"/>
              </a:ext>
            </a:extLst>
          </p:cNvPr>
          <p:cNvSpPr txBox="1"/>
          <p:nvPr/>
        </p:nvSpPr>
        <p:spPr>
          <a:xfrm>
            <a:off x="0" y="45522"/>
            <a:ext cx="1203593" cy="369332"/>
          </a:xfrm>
          <a:prstGeom prst="rect">
            <a:avLst/>
          </a:prstGeom>
          <a:noFill/>
        </p:spPr>
        <p:txBody>
          <a:bodyPr wrap="square">
            <a:spAutoFit/>
          </a:bodyPr>
          <a:lstStyle/>
          <a:p>
            <a:pPr lvl="0"/>
            <a:r>
              <a:rPr lang="cy-GB" sz="1800" b="1" u="sng" kern="1200" noProof="0" dirty="0">
                <a:solidFill>
                  <a:srgbClr val="FFFFFF"/>
                </a:solidFill>
                <a:highlight>
                  <a:srgbClr val="FF0000"/>
                </a:highlight>
                <a:latin typeface="Dreaming Outloud Pro" pitchFamily="66"/>
                <a:cs typeface="Dreaming Outloud Pro" pitchFamily="66"/>
              </a:rPr>
              <a:t>WERS 2</a:t>
            </a:r>
          </a:p>
        </p:txBody>
      </p:sp>
    </p:spTree>
    <p:extLst>
      <p:ext uri="{BB962C8B-B14F-4D97-AF65-F5344CB8AC3E}">
        <p14:creationId xmlns:p14="http://schemas.microsoft.com/office/powerpoint/2010/main" val="739007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anim calcmode="lin" valueType="num">
                                      <p:cBhvr additive="base">
                                        <p:cTn id="7"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63" presetClass="entr" presetSubtype="0"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2000" fill="hold"/>
                                        <p:tgtEl>
                                          <p:spTgt spid="5"/>
                                        </p:tgtEl>
                                        <p:attrNameLst>
                                          <p:attrName>drawProgress</p:attrName>
                                        </p:attrNameLst>
                                      </p:cBhvr>
                                      <p:tavLst>
                                        <p:tav tm="0">
                                          <p:val>
                                            <p:fltVal val="0"/>
                                          </p:val>
                                        </p:tav>
                                        <p:tav tm="100000">
                                          <p:val>
                                            <p:fltVal val="1"/>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4">
                                            <p:txEl>
                                              <p:pRg st="4" end="4"/>
                                            </p:txEl>
                                          </p:spTgt>
                                        </p:tgtEl>
                                        <p:attrNameLst>
                                          <p:attrName>style.visibility</p:attrName>
                                        </p:attrNameLst>
                                      </p:cBhvr>
                                      <p:to>
                                        <p:strVal val="visible"/>
                                      </p:to>
                                    </p:set>
                                    <p:anim calcmode="lin" valueType="num">
                                      <p:cBhvr additive="base">
                                        <p:cTn id="18"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63" presetClass="entr" presetSubtype="0" fill="hold" nodeType="clickEffect">
                                  <p:stCondLst>
                                    <p:cond delay="0"/>
                                  </p:stCondLst>
                                  <p:childTnLst>
                                    <p:set>
                                      <p:cBhvr>
                                        <p:cTn id="23" dur="1" fill="hold">
                                          <p:stCondLst>
                                            <p:cond delay="0"/>
                                          </p:stCondLst>
                                        </p:cTn>
                                        <p:tgtEl>
                                          <p:spTgt spid="8"/>
                                        </p:tgtEl>
                                        <p:attrNameLst>
                                          <p:attrName>style.visibility</p:attrName>
                                        </p:attrNameLst>
                                      </p:cBhvr>
                                      <p:to>
                                        <p:strVal val="visible"/>
                                      </p:to>
                                    </p:set>
                                    <p:anim calcmode="lin" valueType="num">
                                      <p:cBhvr>
                                        <p:cTn id="24" dur="2000" fill="hold"/>
                                        <p:tgtEl>
                                          <p:spTgt spid="8"/>
                                        </p:tgtEl>
                                        <p:attrNameLst>
                                          <p:attrName>drawProgress</p:attrName>
                                        </p:attrNameLst>
                                      </p:cBhvr>
                                      <p:tavLst>
                                        <p:tav tm="0">
                                          <p:val>
                                            <p:fltVal val="0"/>
                                          </p:val>
                                        </p:tav>
                                        <p:tav tm="100000">
                                          <p:val>
                                            <p:fltVal val="1"/>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4">
                                            <p:txEl>
                                              <p:pRg st="6" end="6"/>
                                            </p:txEl>
                                          </p:spTgt>
                                        </p:tgtEl>
                                        <p:attrNameLst>
                                          <p:attrName>style.visibility</p:attrName>
                                        </p:attrNameLst>
                                      </p:cBhvr>
                                      <p:to>
                                        <p:strVal val="visible"/>
                                      </p:to>
                                    </p:set>
                                    <p:anim calcmode="lin" valueType="num">
                                      <p:cBhvr additive="base">
                                        <p:cTn id="29"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63" presetClass="entr" presetSubtype="0" fill="hold" nodeType="clickEffect">
                                  <p:stCondLst>
                                    <p:cond delay="0"/>
                                  </p:stCondLst>
                                  <p:childTnLst>
                                    <p:set>
                                      <p:cBhvr>
                                        <p:cTn id="34" dur="1" fill="hold">
                                          <p:stCondLst>
                                            <p:cond delay="0"/>
                                          </p:stCondLst>
                                        </p:cTn>
                                        <p:tgtEl>
                                          <p:spTgt spid="10"/>
                                        </p:tgtEl>
                                        <p:attrNameLst>
                                          <p:attrName>style.visibility</p:attrName>
                                        </p:attrNameLst>
                                      </p:cBhvr>
                                      <p:to>
                                        <p:strVal val="visible"/>
                                      </p:to>
                                    </p:set>
                                    <p:anim calcmode="lin" valueType="num">
                                      <p:cBhvr>
                                        <p:cTn id="35" dur="2000" fill="hold"/>
                                        <p:tgtEl>
                                          <p:spTgt spid="10"/>
                                        </p:tgtEl>
                                        <p:attrNameLst>
                                          <p:attrName>drawProgress</p:attrName>
                                        </p:attrNameLst>
                                      </p:cBhvr>
                                      <p:tavLst>
                                        <p:tav tm="0">
                                          <p:val>
                                            <p:fltVal val="0"/>
                                          </p:val>
                                        </p:tav>
                                        <p:tav tm="100000">
                                          <p:val>
                                            <p:fltVal val="1"/>
                                          </p:val>
                                        </p:tav>
                                      </p:tavLst>
                                    </p:anim>
                                  </p:childTnLst>
                                </p:cTn>
                              </p:par>
                            </p:childTnLst>
                          </p:cTn>
                        </p:par>
                      </p:childTnLst>
                    </p:cTn>
                  </p:par>
                  <p:par>
                    <p:cTn id="36" fill="hold">
                      <p:stCondLst>
                        <p:cond delay="indefinite"/>
                      </p:stCondLst>
                      <p:childTnLst>
                        <p:par>
                          <p:cTn id="37" fill="hold">
                            <p:stCondLst>
                              <p:cond delay="0"/>
                            </p:stCondLst>
                            <p:childTnLst>
                              <p:par>
                                <p:cTn id="38" presetID="2" presetClass="entr" presetSubtype="4" fill="hold" grpId="0" nodeType="clickEffect">
                                  <p:stCondLst>
                                    <p:cond delay="0"/>
                                  </p:stCondLst>
                                  <p:childTnLst>
                                    <p:set>
                                      <p:cBhvr>
                                        <p:cTn id="39" dur="1" fill="hold">
                                          <p:stCondLst>
                                            <p:cond delay="0"/>
                                          </p:stCondLst>
                                        </p:cTn>
                                        <p:tgtEl>
                                          <p:spTgt spid="9"/>
                                        </p:tgtEl>
                                        <p:attrNameLst>
                                          <p:attrName>style.visibility</p:attrName>
                                        </p:attrNameLst>
                                      </p:cBhvr>
                                      <p:to>
                                        <p:strVal val="visible"/>
                                      </p:to>
                                    </p:set>
                                    <p:anim calcmode="lin" valueType="num">
                                      <p:cBhvr additive="base">
                                        <p:cTn id="40" dur="500" fill="hold"/>
                                        <p:tgtEl>
                                          <p:spTgt spid="9"/>
                                        </p:tgtEl>
                                        <p:attrNameLst>
                                          <p:attrName>ppt_x</p:attrName>
                                        </p:attrNameLst>
                                      </p:cBhvr>
                                      <p:tavLst>
                                        <p:tav tm="0">
                                          <p:val>
                                            <p:strVal val="#ppt_x"/>
                                          </p:val>
                                        </p:tav>
                                        <p:tav tm="100000">
                                          <p:val>
                                            <p:strVal val="#ppt_x"/>
                                          </p:val>
                                        </p:tav>
                                      </p:tavLst>
                                    </p:anim>
                                    <p:anim calcmode="lin" valueType="num">
                                      <p:cBhvr additive="base">
                                        <p:cTn id="41"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2" presetClass="entr" presetSubtype="4" fill="hold" grpId="0" nodeType="clickEffect">
                                  <p:stCondLst>
                                    <p:cond delay="0"/>
                                  </p:stCondLst>
                                  <p:childTnLst>
                                    <p:set>
                                      <p:cBhvr>
                                        <p:cTn id="45" dur="1" fill="hold">
                                          <p:stCondLst>
                                            <p:cond delay="0"/>
                                          </p:stCondLst>
                                        </p:cTn>
                                        <p:tgtEl>
                                          <p:spTgt spid="11"/>
                                        </p:tgtEl>
                                        <p:attrNameLst>
                                          <p:attrName>style.visibility</p:attrName>
                                        </p:attrNameLst>
                                      </p:cBhvr>
                                      <p:to>
                                        <p:strVal val="visible"/>
                                      </p:to>
                                    </p:set>
                                    <p:anim calcmode="lin" valueType="num">
                                      <p:cBhvr additive="base">
                                        <p:cTn id="46" dur="500" fill="hold"/>
                                        <p:tgtEl>
                                          <p:spTgt spid="11"/>
                                        </p:tgtEl>
                                        <p:attrNameLst>
                                          <p:attrName>ppt_x</p:attrName>
                                        </p:attrNameLst>
                                      </p:cBhvr>
                                      <p:tavLst>
                                        <p:tav tm="0">
                                          <p:val>
                                            <p:strVal val="#ppt_x"/>
                                          </p:val>
                                        </p:tav>
                                        <p:tav tm="100000">
                                          <p:val>
                                            <p:strVal val="#ppt_x"/>
                                          </p:val>
                                        </p:tav>
                                      </p:tavLst>
                                    </p:anim>
                                    <p:anim calcmode="lin" valueType="num">
                                      <p:cBhvr additive="base">
                                        <p:cTn id="47"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1"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14E838B-5B13-9E8A-254A-4C18F58C0388}"/>
              </a:ext>
            </a:extLst>
          </p:cNvPr>
          <p:cNvSpPr/>
          <p:nvPr/>
        </p:nvSpPr>
        <p:spPr>
          <a:xfrm>
            <a:off x="116114" y="145143"/>
            <a:ext cx="11829144" cy="8294578"/>
          </a:xfrm>
          <a:prstGeom prst="rect">
            <a:avLst/>
          </a:prstGeom>
          <a:noFill/>
        </p:spPr>
        <p:txBody>
          <a:bodyPr wrap="square" lIns="91440" tIns="45720" rIns="91440" bIns="45720">
            <a:spAutoFit/>
          </a:bodyPr>
          <a:lstStyle/>
          <a:p>
            <a:pPr algn="ctr"/>
            <a:r>
              <a:rPr lang="en-US" sz="2800" b="0" u="sng" cap="none" spc="0" dirty="0">
                <a:ln w="0"/>
                <a:solidFill>
                  <a:schemeClr val="tx1"/>
                </a:solidFill>
                <a:effectLst>
                  <a:outerShdw blurRad="38100" dist="19050" dir="2700000" algn="tl" rotWithShape="0">
                    <a:schemeClr val="dk1">
                      <a:alpha val="40000"/>
                    </a:schemeClr>
                  </a:outerShdw>
                </a:effectLst>
                <a:latin typeface="Century Gothic" panose="020B0502020202020204" pitchFamily="34" charset="0"/>
              </a:rPr>
              <a:t>a neu ac</a:t>
            </a:r>
            <a:r>
              <a:rPr lang="en-US" sz="2800" b="0" u="sng" cap="none" spc="0" dirty="0">
                <a:ln w="0"/>
                <a:solidFill>
                  <a:schemeClr val="tx1"/>
                </a:solidFill>
                <a:effectLst>
                  <a:outerShdw blurRad="38100" dist="19050" dir="2700000" algn="tl" rotWithShape="0">
                    <a:schemeClr val="dk1">
                      <a:alpha val="40000"/>
                    </a:schemeClr>
                  </a:outerShdw>
                </a:effectLst>
                <a:latin typeface="+mj-lt"/>
              </a:rPr>
              <a:t>?</a:t>
            </a:r>
          </a:p>
          <a:p>
            <a:pPr algn="ctr"/>
            <a:r>
              <a:rPr lang="en-US" sz="2800" b="0" u="sng" cap="none" spc="0" dirty="0" err="1">
                <a:ln w="0"/>
                <a:solidFill>
                  <a:schemeClr val="tx1"/>
                </a:solidFill>
                <a:effectLst>
                  <a:outerShdw blurRad="38100" dist="19050" dir="2700000" algn="tl" rotWithShape="0">
                    <a:schemeClr val="dk1">
                      <a:alpha val="40000"/>
                    </a:schemeClr>
                  </a:outerShdw>
                </a:effectLst>
                <a:latin typeface="Century Gothic" panose="020B0502020202020204" pitchFamily="34" charset="0"/>
              </a:rPr>
              <a:t>Ychwanegwch</a:t>
            </a:r>
            <a:r>
              <a:rPr lang="en-US" sz="2800" b="0" u="sng" cap="none" spc="0" dirty="0">
                <a:ln w="0"/>
                <a:solidFill>
                  <a:schemeClr val="tx1"/>
                </a:solidFill>
                <a:effectLst>
                  <a:outerShdw blurRad="38100" dist="19050" dir="2700000" algn="tl" rotWithShape="0">
                    <a:schemeClr val="dk1">
                      <a:alpha val="40000"/>
                    </a:schemeClr>
                  </a:outerShdw>
                </a:effectLst>
                <a:latin typeface="Century Gothic" panose="020B0502020202020204" pitchFamily="34" charset="0"/>
              </a:rPr>
              <a:t> </a:t>
            </a:r>
            <a:r>
              <a:rPr lang="en-US" sz="2800" b="0" u="sng" cap="none" spc="0" dirty="0">
                <a:ln w="0"/>
                <a:solidFill>
                  <a:srgbClr val="00B0F0"/>
                </a:solidFill>
                <a:effectLst>
                  <a:outerShdw blurRad="38100" dist="19050" dir="2700000" algn="tl" rotWithShape="0">
                    <a:schemeClr val="dk1">
                      <a:alpha val="40000"/>
                    </a:schemeClr>
                  </a:outerShdw>
                </a:effectLst>
                <a:latin typeface="Century Gothic" panose="020B0502020202020204" pitchFamily="34" charset="0"/>
              </a:rPr>
              <a:t>a</a:t>
            </a:r>
            <a:r>
              <a:rPr lang="en-US" sz="2800" b="0" u="sng" cap="none" spc="0" dirty="0">
                <a:ln w="0"/>
                <a:solidFill>
                  <a:schemeClr val="tx1"/>
                </a:solidFill>
                <a:effectLst>
                  <a:outerShdw blurRad="38100" dist="19050" dir="2700000" algn="tl" rotWithShape="0">
                    <a:schemeClr val="dk1">
                      <a:alpha val="40000"/>
                    </a:schemeClr>
                  </a:outerShdw>
                </a:effectLst>
                <a:latin typeface="Century Gothic" panose="020B0502020202020204" pitchFamily="34" charset="0"/>
              </a:rPr>
              <a:t> neu </a:t>
            </a:r>
            <a:r>
              <a:rPr lang="en-US" sz="2800" b="0" u="sng" cap="none" spc="0" dirty="0">
                <a:ln w="0"/>
                <a:solidFill>
                  <a:srgbClr val="00B0F0"/>
                </a:solidFill>
                <a:effectLst>
                  <a:outerShdw blurRad="38100" dist="19050" dir="2700000" algn="tl" rotWithShape="0">
                    <a:schemeClr val="dk1">
                      <a:alpha val="40000"/>
                    </a:schemeClr>
                  </a:outerShdw>
                </a:effectLst>
                <a:latin typeface="Century Gothic" panose="020B0502020202020204" pitchFamily="34" charset="0"/>
              </a:rPr>
              <a:t>ac</a:t>
            </a:r>
            <a:r>
              <a:rPr lang="en-US" sz="2800" b="0" u="sng" cap="none" spc="0" dirty="0">
                <a:ln w="0"/>
                <a:solidFill>
                  <a:schemeClr val="tx1"/>
                </a:solidFill>
                <a:effectLst>
                  <a:outerShdw blurRad="38100" dist="19050" dir="2700000" algn="tl" rotWithShape="0">
                    <a:schemeClr val="dk1">
                      <a:alpha val="40000"/>
                    </a:schemeClr>
                  </a:outerShdw>
                </a:effectLst>
                <a:latin typeface="Century Gothic" panose="020B0502020202020204" pitchFamily="34" charset="0"/>
              </a:rPr>
              <a:t> </a:t>
            </a:r>
            <a:r>
              <a:rPr lang="en-US" sz="2800" u="sng" dirty="0" err="1">
                <a:ln w="0"/>
                <a:effectLst>
                  <a:outerShdw blurRad="38100" dist="19050" dir="2700000" algn="tl" rotWithShape="0">
                    <a:schemeClr val="dk1">
                      <a:alpha val="40000"/>
                    </a:schemeClr>
                  </a:outerShdw>
                </a:effectLst>
                <a:latin typeface="Century Gothic" panose="020B0502020202020204" pitchFamily="34" charset="0"/>
              </a:rPr>
              <a:t>i</a:t>
            </a:r>
            <a:r>
              <a:rPr lang="en-US" sz="2800" b="0" u="sng" cap="none" spc="0" dirty="0" err="1">
                <a:ln w="0"/>
                <a:solidFill>
                  <a:schemeClr val="tx1"/>
                </a:solidFill>
                <a:effectLst>
                  <a:outerShdw blurRad="38100" dist="19050" dir="2700000" algn="tl" rotWithShape="0">
                    <a:schemeClr val="dk1">
                      <a:alpha val="40000"/>
                    </a:schemeClr>
                  </a:outerShdw>
                </a:effectLst>
                <a:latin typeface="Century Gothic" panose="020B0502020202020204" pitchFamily="34" charset="0"/>
              </a:rPr>
              <a:t>’r</a:t>
            </a:r>
            <a:r>
              <a:rPr lang="en-US" sz="2800" b="0" u="sng" cap="none" spc="0" dirty="0">
                <a:ln w="0"/>
                <a:solidFill>
                  <a:schemeClr val="tx1"/>
                </a:solidFill>
                <a:effectLst>
                  <a:outerShdw blurRad="38100" dist="19050" dir="2700000" algn="tl" rotWithShape="0">
                    <a:schemeClr val="dk1">
                      <a:alpha val="40000"/>
                    </a:schemeClr>
                  </a:outerShdw>
                </a:effectLst>
                <a:latin typeface="Century Gothic" panose="020B0502020202020204" pitchFamily="34" charset="0"/>
              </a:rPr>
              <a:t> </a:t>
            </a:r>
            <a:r>
              <a:rPr lang="en-US" sz="2800" b="0" u="sng" cap="none" spc="0" dirty="0" err="1">
                <a:ln w="0"/>
                <a:solidFill>
                  <a:schemeClr val="tx1"/>
                </a:solidFill>
                <a:effectLst>
                  <a:outerShdw blurRad="38100" dist="19050" dir="2700000" algn="tl" rotWithShape="0">
                    <a:schemeClr val="dk1">
                      <a:alpha val="40000"/>
                    </a:schemeClr>
                  </a:outerShdw>
                </a:effectLst>
                <a:latin typeface="Century Gothic" panose="020B0502020202020204" pitchFamily="34" charset="0"/>
              </a:rPr>
              <a:t>parau</a:t>
            </a:r>
            <a:r>
              <a:rPr lang="en-US" sz="2800" b="0" u="sng" cap="none" spc="0" dirty="0">
                <a:ln w="0"/>
                <a:solidFill>
                  <a:schemeClr val="tx1"/>
                </a:solidFill>
                <a:effectLst>
                  <a:outerShdw blurRad="38100" dist="19050" dir="2700000" algn="tl" rotWithShape="0">
                    <a:schemeClr val="dk1">
                      <a:alpha val="40000"/>
                    </a:schemeClr>
                  </a:outerShdw>
                </a:effectLst>
                <a:latin typeface="Century Gothic" panose="020B0502020202020204" pitchFamily="34" charset="0"/>
              </a:rPr>
              <a:t> o </a:t>
            </a:r>
            <a:r>
              <a:rPr lang="en-US" sz="2800" b="0" u="sng" cap="none" spc="0" dirty="0" err="1">
                <a:ln w="0"/>
                <a:solidFill>
                  <a:schemeClr val="tx1"/>
                </a:solidFill>
                <a:effectLst>
                  <a:outerShdw blurRad="38100" dist="19050" dir="2700000" algn="tl" rotWithShape="0">
                    <a:schemeClr val="dk1">
                      <a:alpha val="40000"/>
                    </a:schemeClr>
                  </a:outerShdw>
                </a:effectLst>
                <a:latin typeface="Century Gothic" panose="020B0502020202020204" pitchFamily="34" charset="0"/>
              </a:rPr>
              <a:t>anifeiliaid</a:t>
            </a:r>
            <a:r>
              <a:rPr lang="en-US" sz="2800" u="sng" dirty="0">
                <a:ln w="0"/>
                <a:effectLst>
                  <a:outerShdw blurRad="38100" dist="19050" dir="2700000" algn="tl" rotWithShape="0">
                    <a:schemeClr val="dk1">
                      <a:alpha val="40000"/>
                    </a:schemeClr>
                  </a:outerShdw>
                </a:effectLst>
                <a:latin typeface="Century Gothic" panose="020B0502020202020204" pitchFamily="34" charset="0"/>
              </a:rPr>
              <a:t>:</a:t>
            </a:r>
            <a:r>
              <a:rPr lang="en-US" sz="2800" b="0" u="sng" cap="none" spc="0" dirty="0">
                <a:ln w="0"/>
                <a:solidFill>
                  <a:schemeClr val="tx1"/>
                </a:solidFill>
                <a:effectLst>
                  <a:outerShdw blurRad="38100" dist="19050" dir="2700000" algn="tl" rotWithShape="0">
                    <a:schemeClr val="dk1">
                      <a:alpha val="40000"/>
                    </a:schemeClr>
                  </a:outerShdw>
                </a:effectLst>
                <a:latin typeface="Century Gothic" panose="020B0502020202020204" pitchFamily="34" charset="0"/>
              </a:rPr>
              <a:t> </a:t>
            </a:r>
            <a:endParaRPr lang="en-US" sz="2800" u="sng" dirty="0">
              <a:ln w="0"/>
              <a:effectLst>
                <a:outerShdw blurRad="38100" dist="19050" dir="2700000" algn="tl" rotWithShape="0">
                  <a:schemeClr val="dk1">
                    <a:alpha val="40000"/>
                  </a:schemeClr>
                </a:outerShdw>
              </a:effectLst>
              <a:latin typeface="Century Gothic" panose="020B0502020202020204" pitchFamily="34" charset="0"/>
            </a:endParaRPr>
          </a:p>
          <a:p>
            <a:endParaRPr lang="en-US" sz="100" dirty="0">
              <a:ln w="0"/>
              <a:effectLst>
                <a:outerShdw blurRad="38100" dist="19050" dir="2700000" algn="tl" rotWithShape="0">
                  <a:schemeClr val="dk1">
                    <a:alpha val="40000"/>
                  </a:schemeClr>
                </a:outerShdw>
              </a:effectLst>
              <a:latin typeface="Century Gothic" panose="020B0502020202020204" pitchFamily="34" charset="0"/>
            </a:endParaRPr>
          </a:p>
          <a:p>
            <a:endParaRPr lang="en-US" sz="2800" b="0" cap="none" spc="0" dirty="0">
              <a:ln w="0"/>
              <a:solidFill>
                <a:schemeClr val="tx1"/>
              </a:solidFill>
              <a:effectLst>
                <a:outerShdw blurRad="38100" dist="19050" dir="2700000" algn="tl" rotWithShape="0">
                  <a:schemeClr val="dk1">
                    <a:alpha val="40000"/>
                  </a:schemeClr>
                </a:outerShdw>
              </a:effectLst>
              <a:latin typeface="Century Gothic" panose="020B0502020202020204" pitchFamily="34" charset="0"/>
            </a:endParaRPr>
          </a:p>
          <a:p>
            <a:r>
              <a:rPr lang="en-US" sz="2800" dirty="0" err="1">
                <a:ln w="0"/>
                <a:effectLst>
                  <a:outerShdw blurRad="38100" dist="19050" dir="2700000" algn="tl" rotWithShape="0">
                    <a:schemeClr val="dk1">
                      <a:alpha val="40000"/>
                    </a:schemeClr>
                  </a:outerShdw>
                </a:effectLst>
                <a:latin typeface="Century Gothic" panose="020B0502020202020204" pitchFamily="34" charset="0"/>
              </a:rPr>
              <a:t>blaidd</a:t>
            </a:r>
            <a:r>
              <a:rPr lang="en-US" sz="2800" dirty="0">
                <a:ln w="0"/>
                <a:effectLst>
                  <a:outerShdw blurRad="38100" dist="19050" dir="2700000" algn="tl" rotWithShape="0">
                    <a:schemeClr val="dk1">
                      <a:alpha val="40000"/>
                    </a:schemeClr>
                  </a:outerShdw>
                </a:effectLst>
                <a:latin typeface="Century Gothic" panose="020B0502020202020204" pitchFamily="34" charset="0"/>
              </a:rPr>
              <a:t> ___ </a:t>
            </a:r>
            <a:r>
              <a:rPr lang="en-US" sz="2800" dirty="0" err="1">
                <a:ln w="0"/>
                <a:effectLst>
                  <a:outerShdw blurRad="38100" dist="19050" dir="2700000" algn="tl" rotWithShape="0">
                    <a:schemeClr val="dk1">
                      <a:alpha val="40000"/>
                    </a:schemeClr>
                  </a:outerShdw>
                </a:effectLst>
                <a:latin typeface="Century Gothic" panose="020B0502020202020204" pitchFamily="34" charset="0"/>
              </a:rPr>
              <a:t>arth</a:t>
            </a:r>
            <a:r>
              <a:rPr lang="en-US" sz="2800" dirty="0">
                <a:ln w="0"/>
                <a:effectLst>
                  <a:outerShdw blurRad="38100" dist="19050" dir="2700000" algn="tl" rotWithShape="0">
                    <a:schemeClr val="dk1">
                      <a:alpha val="40000"/>
                    </a:schemeClr>
                  </a:outerShdw>
                </a:effectLst>
                <a:latin typeface="Century Gothic" panose="020B0502020202020204" pitchFamily="34" charset="0"/>
              </a:rPr>
              <a:t>	            </a:t>
            </a:r>
            <a:r>
              <a:rPr lang="en-US" sz="2800" dirty="0" err="1">
                <a:ln w="0"/>
                <a:effectLst>
                  <a:outerShdw blurRad="38100" dist="19050" dir="2700000" algn="tl" rotWithShape="0">
                    <a:schemeClr val="dk1">
                      <a:alpha val="40000"/>
                    </a:schemeClr>
                  </a:outerShdw>
                </a:effectLst>
                <a:latin typeface="Century Gothic" panose="020B0502020202020204" pitchFamily="34" charset="0"/>
              </a:rPr>
              <a:t>cadno</a:t>
            </a:r>
            <a:r>
              <a:rPr lang="en-US" sz="2800" dirty="0">
                <a:ln w="0"/>
                <a:effectLst>
                  <a:outerShdw blurRad="38100" dist="19050" dir="2700000" algn="tl" rotWithShape="0">
                    <a:schemeClr val="dk1">
                      <a:alpha val="40000"/>
                    </a:schemeClr>
                  </a:outerShdw>
                </a:effectLst>
                <a:latin typeface="Century Gothic" panose="020B0502020202020204" pitchFamily="34" charset="0"/>
              </a:rPr>
              <a:t> ___ </a:t>
            </a:r>
            <a:r>
              <a:rPr lang="en-US" sz="2800" dirty="0" err="1">
                <a:ln w="0"/>
                <a:effectLst>
                  <a:outerShdw blurRad="38100" dist="19050" dir="2700000" algn="tl" rotWithShape="0">
                    <a:schemeClr val="dk1">
                      <a:alpha val="40000"/>
                    </a:schemeClr>
                  </a:outerShdw>
                </a:effectLst>
                <a:latin typeface="Century Gothic" panose="020B0502020202020204" pitchFamily="34" charset="0"/>
              </a:rPr>
              <a:t>gwiwer</a:t>
            </a:r>
            <a:r>
              <a:rPr lang="en-US" sz="2800" dirty="0">
                <a:ln w="0"/>
                <a:effectLst>
                  <a:outerShdw blurRad="38100" dist="19050" dir="2700000" algn="tl" rotWithShape="0">
                    <a:schemeClr val="dk1">
                      <a:alpha val="40000"/>
                    </a:schemeClr>
                  </a:outerShdw>
                </a:effectLst>
                <a:latin typeface="Century Gothic" panose="020B0502020202020204" pitchFamily="34" charset="0"/>
              </a:rPr>
              <a:t>     	</a:t>
            </a:r>
            <a:r>
              <a:rPr lang="en-US" sz="2800" dirty="0" err="1">
                <a:ln w="0"/>
                <a:effectLst>
                  <a:outerShdw blurRad="38100" dist="19050" dir="2700000" algn="tl" rotWithShape="0">
                    <a:schemeClr val="dk1">
                      <a:alpha val="40000"/>
                    </a:schemeClr>
                  </a:outerShdw>
                </a:effectLst>
                <a:latin typeface="Century Gothic" panose="020B0502020202020204" pitchFamily="34" charset="0"/>
              </a:rPr>
              <a:t>tylluan</a:t>
            </a:r>
            <a:r>
              <a:rPr lang="en-US" sz="2800" dirty="0">
                <a:ln w="0"/>
                <a:effectLst>
                  <a:outerShdw blurRad="38100" dist="19050" dir="2700000" algn="tl" rotWithShape="0">
                    <a:schemeClr val="dk1">
                      <a:alpha val="40000"/>
                    </a:schemeClr>
                  </a:outerShdw>
                </a:effectLst>
                <a:latin typeface="Century Gothic" panose="020B0502020202020204" pitchFamily="34" charset="0"/>
              </a:rPr>
              <a:t> ___ </a:t>
            </a:r>
            <a:r>
              <a:rPr lang="en-US" sz="2800" dirty="0" err="1">
                <a:ln w="0"/>
                <a:effectLst>
                  <a:outerShdw blurRad="38100" dist="19050" dir="2700000" algn="tl" rotWithShape="0">
                    <a:schemeClr val="dk1">
                      <a:alpha val="40000"/>
                    </a:schemeClr>
                  </a:outerShdw>
                </a:effectLst>
                <a:latin typeface="Century Gothic" panose="020B0502020202020204" pitchFamily="34" charset="0"/>
              </a:rPr>
              <a:t>eryr</a:t>
            </a:r>
            <a:endParaRPr lang="en-US" sz="2800" dirty="0">
              <a:ln w="0"/>
              <a:effectLst>
                <a:outerShdw blurRad="38100" dist="19050" dir="2700000" algn="tl" rotWithShape="0">
                  <a:schemeClr val="dk1">
                    <a:alpha val="40000"/>
                  </a:schemeClr>
                </a:outerShdw>
              </a:effectLst>
              <a:latin typeface="Century Gothic" panose="020B0502020202020204" pitchFamily="34" charset="0"/>
            </a:endParaRPr>
          </a:p>
          <a:p>
            <a:endParaRPr lang="en-US" sz="2800" dirty="0">
              <a:ln w="0"/>
              <a:effectLst>
                <a:outerShdw blurRad="38100" dist="19050" dir="2700000" algn="tl" rotWithShape="0">
                  <a:schemeClr val="dk1">
                    <a:alpha val="40000"/>
                  </a:schemeClr>
                </a:outerShdw>
              </a:effectLst>
              <a:latin typeface="Century Gothic" panose="020B0502020202020204" pitchFamily="34" charset="0"/>
            </a:endParaRPr>
          </a:p>
          <a:p>
            <a:endParaRPr lang="en-US" sz="2800" dirty="0">
              <a:ln w="0"/>
              <a:effectLst>
                <a:outerShdw blurRad="38100" dist="19050" dir="2700000" algn="tl" rotWithShape="0">
                  <a:schemeClr val="dk1">
                    <a:alpha val="40000"/>
                  </a:schemeClr>
                </a:outerShdw>
              </a:effectLst>
              <a:latin typeface="Century Gothic" panose="020B0502020202020204" pitchFamily="34" charset="0"/>
            </a:endParaRPr>
          </a:p>
          <a:p>
            <a:r>
              <a:rPr lang="en-US" sz="2800" dirty="0" err="1">
                <a:ln w="0"/>
                <a:effectLst>
                  <a:outerShdw blurRad="38100" dist="19050" dir="2700000" algn="tl" rotWithShape="0">
                    <a:schemeClr val="dk1">
                      <a:alpha val="40000"/>
                    </a:schemeClr>
                  </a:outerShdw>
                </a:effectLst>
                <a:latin typeface="Century Gothic" panose="020B0502020202020204" pitchFamily="34" charset="0"/>
              </a:rPr>
              <a:t>siarc</a:t>
            </a:r>
            <a:r>
              <a:rPr lang="en-US" sz="2800" dirty="0">
                <a:ln w="0"/>
                <a:effectLst>
                  <a:outerShdw blurRad="38100" dist="19050" dir="2700000" algn="tl" rotWithShape="0">
                    <a:schemeClr val="dk1">
                      <a:alpha val="40000"/>
                    </a:schemeClr>
                  </a:outerShdw>
                </a:effectLst>
                <a:latin typeface="Century Gothic" panose="020B0502020202020204" pitchFamily="34" charset="0"/>
              </a:rPr>
              <a:t>  ___ </a:t>
            </a:r>
            <a:r>
              <a:rPr lang="en-US" sz="2800" dirty="0" err="1">
                <a:ln w="0"/>
                <a:effectLst>
                  <a:outerShdw blurRad="38100" dist="19050" dir="2700000" algn="tl" rotWithShape="0">
                    <a:schemeClr val="dk1">
                      <a:alpha val="40000"/>
                    </a:schemeClr>
                  </a:outerShdw>
                </a:effectLst>
                <a:latin typeface="Century Gothic" panose="020B0502020202020204" pitchFamily="34" charset="0"/>
              </a:rPr>
              <a:t>octapws</a:t>
            </a:r>
            <a:r>
              <a:rPr lang="en-US" sz="2800" dirty="0">
                <a:ln w="0"/>
                <a:effectLst>
                  <a:outerShdw blurRad="38100" dist="19050" dir="2700000" algn="tl" rotWithShape="0">
                    <a:schemeClr val="dk1">
                      <a:alpha val="40000"/>
                    </a:schemeClr>
                  </a:outerShdw>
                </a:effectLst>
                <a:latin typeface="Century Gothic" panose="020B0502020202020204" pitchFamily="34" charset="0"/>
              </a:rPr>
              <a:t>	   </a:t>
            </a:r>
            <a:r>
              <a:rPr lang="en-US" sz="2800" dirty="0" err="1">
                <a:ln w="0"/>
                <a:effectLst>
                  <a:outerShdw blurRad="38100" dist="19050" dir="2700000" algn="tl" rotWithShape="0">
                    <a:schemeClr val="dk1">
                      <a:alpha val="40000"/>
                    </a:schemeClr>
                  </a:outerShdw>
                </a:effectLst>
                <a:latin typeface="Century Gothic" panose="020B0502020202020204" pitchFamily="34" charset="0"/>
              </a:rPr>
              <a:t>pysgodyn</a:t>
            </a:r>
            <a:r>
              <a:rPr lang="en-US" sz="2800" dirty="0">
                <a:ln w="0"/>
                <a:effectLst>
                  <a:outerShdw blurRad="38100" dist="19050" dir="2700000" algn="tl" rotWithShape="0">
                    <a:schemeClr val="dk1">
                      <a:alpha val="40000"/>
                    </a:schemeClr>
                  </a:outerShdw>
                </a:effectLst>
                <a:latin typeface="Century Gothic" panose="020B0502020202020204" pitchFamily="34" charset="0"/>
              </a:rPr>
              <a:t> ___ </a:t>
            </a:r>
            <a:r>
              <a:rPr lang="en-US" sz="2800" dirty="0" err="1">
                <a:ln w="0"/>
                <a:effectLst>
                  <a:outerShdw blurRad="38100" dist="19050" dir="2700000" algn="tl" rotWithShape="0">
                    <a:schemeClr val="dk1">
                      <a:alpha val="40000"/>
                    </a:schemeClr>
                  </a:outerShdw>
                </a:effectLst>
                <a:latin typeface="Century Gothic" panose="020B0502020202020204" pitchFamily="34" charset="0"/>
              </a:rPr>
              <a:t>seren</a:t>
            </a:r>
            <a:r>
              <a:rPr lang="en-US" sz="2800" dirty="0">
                <a:ln w="0"/>
                <a:effectLst>
                  <a:outerShdw blurRad="38100" dist="19050" dir="2700000" algn="tl" rotWithShape="0">
                    <a:schemeClr val="dk1">
                      <a:alpha val="40000"/>
                    </a:schemeClr>
                  </a:outerShdw>
                </a:effectLst>
                <a:latin typeface="Century Gothic" panose="020B0502020202020204" pitchFamily="34" charset="0"/>
              </a:rPr>
              <a:t> </a:t>
            </a:r>
            <a:r>
              <a:rPr lang="en-US" sz="2800" dirty="0" err="1">
                <a:ln w="0"/>
                <a:effectLst>
                  <a:outerShdw blurRad="38100" dist="19050" dir="2700000" algn="tl" rotWithShape="0">
                    <a:schemeClr val="dk1">
                      <a:alpha val="40000"/>
                    </a:schemeClr>
                  </a:outerShdw>
                </a:effectLst>
                <a:latin typeface="Century Gothic" panose="020B0502020202020204" pitchFamily="34" charset="0"/>
              </a:rPr>
              <a:t>fôr</a:t>
            </a:r>
            <a:r>
              <a:rPr lang="en-US" sz="2800" dirty="0">
                <a:ln w="0"/>
                <a:effectLst>
                  <a:outerShdw blurRad="38100" dist="19050" dir="2700000" algn="tl" rotWithShape="0">
                    <a:schemeClr val="dk1">
                      <a:alpha val="40000"/>
                    </a:schemeClr>
                  </a:outerShdw>
                </a:effectLst>
                <a:latin typeface="Century Gothic" panose="020B0502020202020204" pitchFamily="34" charset="0"/>
              </a:rPr>
              <a:t>	</a:t>
            </a:r>
            <a:r>
              <a:rPr lang="en-US" sz="2800" dirty="0" err="1">
                <a:ln w="0"/>
                <a:effectLst>
                  <a:outerShdw blurRad="38100" dist="19050" dir="2700000" algn="tl" rotWithShape="0">
                    <a:schemeClr val="dk1">
                      <a:alpha val="40000"/>
                    </a:schemeClr>
                  </a:outerShdw>
                </a:effectLst>
                <a:latin typeface="Century Gothic" panose="020B0502020202020204" pitchFamily="34" charset="0"/>
              </a:rPr>
              <a:t>morfil</a:t>
            </a:r>
            <a:r>
              <a:rPr lang="en-US" sz="2800" dirty="0">
                <a:ln w="0"/>
                <a:effectLst>
                  <a:outerShdw blurRad="38100" dist="19050" dir="2700000" algn="tl" rotWithShape="0">
                    <a:schemeClr val="dk1">
                      <a:alpha val="40000"/>
                    </a:schemeClr>
                  </a:outerShdw>
                </a:effectLst>
                <a:latin typeface="Century Gothic" panose="020B0502020202020204" pitchFamily="34" charset="0"/>
              </a:rPr>
              <a:t> ___ </a:t>
            </a:r>
            <a:r>
              <a:rPr lang="en-US" sz="2800" dirty="0" err="1">
                <a:ln w="0"/>
                <a:effectLst>
                  <a:outerShdw blurRad="38100" dist="19050" dir="2700000" algn="tl" rotWithShape="0">
                    <a:schemeClr val="dk1">
                      <a:alpha val="40000"/>
                    </a:schemeClr>
                  </a:outerShdw>
                </a:effectLst>
                <a:latin typeface="Century Gothic" panose="020B0502020202020204" pitchFamily="34" charset="0"/>
              </a:rPr>
              <a:t>dolffin</a:t>
            </a:r>
            <a:r>
              <a:rPr lang="en-US" sz="2800" dirty="0">
                <a:ln w="0"/>
                <a:effectLst>
                  <a:outerShdw blurRad="38100" dist="19050" dir="2700000" algn="tl" rotWithShape="0">
                    <a:schemeClr val="dk1">
                      <a:alpha val="40000"/>
                    </a:schemeClr>
                  </a:outerShdw>
                </a:effectLst>
                <a:latin typeface="Century Gothic" panose="020B0502020202020204" pitchFamily="34" charset="0"/>
              </a:rPr>
              <a:t>	</a:t>
            </a:r>
          </a:p>
          <a:p>
            <a:endParaRPr lang="en-US" sz="2800" dirty="0">
              <a:ln w="0"/>
              <a:effectLst>
                <a:outerShdw blurRad="38100" dist="19050" dir="2700000" algn="tl" rotWithShape="0">
                  <a:schemeClr val="dk1">
                    <a:alpha val="40000"/>
                  </a:schemeClr>
                </a:outerShdw>
              </a:effectLst>
              <a:latin typeface="Century Gothic" panose="020B0502020202020204" pitchFamily="34" charset="0"/>
            </a:endParaRPr>
          </a:p>
          <a:p>
            <a:endParaRPr lang="en-US" sz="2800" dirty="0">
              <a:ln w="0"/>
              <a:effectLst>
                <a:outerShdw blurRad="38100" dist="19050" dir="2700000" algn="tl" rotWithShape="0">
                  <a:schemeClr val="dk1">
                    <a:alpha val="40000"/>
                  </a:schemeClr>
                </a:outerShdw>
              </a:effectLst>
              <a:latin typeface="Century Gothic" panose="020B0502020202020204" pitchFamily="34" charset="0"/>
            </a:endParaRPr>
          </a:p>
          <a:p>
            <a:r>
              <a:rPr lang="en-US" sz="2800" dirty="0" err="1">
                <a:ln w="0"/>
                <a:effectLst>
                  <a:outerShdw blurRad="38100" dist="19050" dir="2700000" algn="tl" rotWithShape="0">
                    <a:schemeClr val="dk1">
                      <a:alpha val="40000"/>
                    </a:schemeClr>
                  </a:outerShdw>
                </a:effectLst>
                <a:latin typeface="Century Gothic" panose="020B0502020202020204" pitchFamily="34" charset="0"/>
              </a:rPr>
              <a:t>buwch</a:t>
            </a:r>
            <a:r>
              <a:rPr lang="en-US" sz="2800" dirty="0">
                <a:ln w="0"/>
                <a:effectLst>
                  <a:outerShdw blurRad="38100" dist="19050" dir="2700000" algn="tl" rotWithShape="0">
                    <a:schemeClr val="dk1">
                      <a:alpha val="40000"/>
                    </a:schemeClr>
                  </a:outerShdw>
                </a:effectLst>
                <a:latin typeface="Century Gothic" panose="020B0502020202020204" pitchFamily="34" charset="0"/>
              </a:rPr>
              <a:t> ___ </a:t>
            </a:r>
            <a:r>
              <a:rPr lang="en-US" sz="2800" dirty="0" err="1">
                <a:ln w="0"/>
                <a:effectLst>
                  <a:outerShdw blurRad="38100" dist="19050" dir="2700000" algn="tl" rotWithShape="0">
                    <a:schemeClr val="dk1">
                      <a:alpha val="40000"/>
                    </a:schemeClr>
                  </a:outerShdw>
                </a:effectLst>
                <a:latin typeface="Century Gothic" panose="020B0502020202020204" pitchFamily="34" charset="0"/>
              </a:rPr>
              <a:t>gafr</a:t>
            </a:r>
            <a:r>
              <a:rPr lang="en-US" sz="2800" dirty="0">
                <a:ln w="0"/>
                <a:effectLst>
                  <a:outerShdw blurRad="38100" dist="19050" dir="2700000" algn="tl" rotWithShape="0">
                    <a:schemeClr val="dk1">
                      <a:alpha val="40000"/>
                    </a:schemeClr>
                  </a:outerShdw>
                </a:effectLst>
                <a:latin typeface="Century Gothic" panose="020B0502020202020204" pitchFamily="34" charset="0"/>
              </a:rPr>
              <a:t>		   </a:t>
            </a:r>
            <a:r>
              <a:rPr lang="en-US" sz="2800" dirty="0" err="1">
                <a:ln w="0"/>
                <a:effectLst>
                  <a:outerShdw blurRad="38100" dist="19050" dir="2700000" algn="tl" rotWithShape="0">
                    <a:schemeClr val="dk1">
                      <a:alpha val="40000"/>
                    </a:schemeClr>
                  </a:outerShdw>
                </a:effectLst>
                <a:latin typeface="Century Gothic" panose="020B0502020202020204" pitchFamily="34" charset="0"/>
              </a:rPr>
              <a:t>mochyn</a:t>
            </a:r>
            <a:r>
              <a:rPr lang="en-US" sz="2800" dirty="0">
                <a:ln w="0"/>
                <a:effectLst>
                  <a:outerShdw blurRad="38100" dist="19050" dir="2700000" algn="tl" rotWithShape="0">
                    <a:schemeClr val="dk1">
                      <a:alpha val="40000"/>
                    </a:schemeClr>
                  </a:outerShdw>
                </a:effectLst>
                <a:latin typeface="Century Gothic" panose="020B0502020202020204" pitchFamily="34" charset="0"/>
              </a:rPr>
              <a:t> ___	</a:t>
            </a:r>
            <a:r>
              <a:rPr lang="en-US" sz="2800" dirty="0" err="1">
                <a:ln w="0"/>
                <a:effectLst>
                  <a:outerShdw blurRad="38100" dist="19050" dir="2700000" algn="tl" rotWithShape="0">
                    <a:schemeClr val="dk1">
                      <a:alpha val="40000"/>
                    </a:schemeClr>
                  </a:outerShdw>
                </a:effectLst>
                <a:latin typeface="Century Gothic" panose="020B0502020202020204" pitchFamily="34" charset="0"/>
              </a:rPr>
              <a:t>iâr</a:t>
            </a:r>
            <a:r>
              <a:rPr lang="en-US" sz="2800" dirty="0">
                <a:ln w="0"/>
                <a:effectLst>
                  <a:outerShdw blurRad="38100" dist="19050" dir="2700000" algn="tl" rotWithShape="0">
                    <a:schemeClr val="dk1">
                      <a:alpha val="40000"/>
                    </a:schemeClr>
                  </a:outerShdw>
                </a:effectLst>
                <a:latin typeface="Century Gothic" panose="020B0502020202020204" pitchFamily="34" charset="0"/>
              </a:rPr>
              <a:t>    	     	</a:t>
            </a:r>
            <a:r>
              <a:rPr lang="en-US" sz="2800" dirty="0" err="1">
                <a:ln w="0"/>
                <a:effectLst>
                  <a:outerShdw blurRad="38100" dist="19050" dir="2700000" algn="tl" rotWithShape="0">
                    <a:schemeClr val="dk1">
                      <a:alpha val="40000"/>
                    </a:schemeClr>
                  </a:outerShdw>
                </a:effectLst>
                <a:latin typeface="Century Gothic" panose="020B0502020202020204" pitchFamily="34" charset="0"/>
              </a:rPr>
              <a:t>dafad</a:t>
            </a:r>
            <a:r>
              <a:rPr lang="en-US" sz="2800" dirty="0">
                <a:ln w="0"/>
                <a:effectLst>
                  <a:outerShdw blurRad="38100" dist="19050" dir="2700000" algn="tl" rotWithShape="0">
                    <a:schemeClr val="dk1">
                      <a:alpha val="40000"/>
                    </a:schemeClr>
                  </a:outerShdw>
                </a:effectLst>
                <a:latin typeface="Century Gothic" panose="020B0502020202020204" pitchFamily="34" charset="0"/>
              </a:rPr>
              <a:t> ___ </a:t>
            </a:r>
            <a:r>
              <a:rPr lang="en-US" sz="2800" dirty="0" err="1">
                <a:ln w="0"/>
                <a:effectLst>
                  <a:outerShdw blurRad="38100" dist="19050" dir="2700000" algn="tl" rotWithShape="0">
                    <a:schemeClr val="dk1">
                      <a:alpha val="40000"/>
                    </a:schemeClr>
                  </a:outerShdw>
                </a:effectLst>
                <a:latin typeface="Century Gothic" panose="020B0502020202020204" pitchFamily="34" charset="0"/>
              </a:rPr>
              <a:t>oen</a:t>
            </a:r>
            <a:endParaRPr lang="en-US" sz="2800" dirty="0">
              <a:ln w="0"/>
              <a:effectLst>
                <a:outerShdw blurRad="38100" dist="19050" dir="2700000" algn="tl" rotWithShape="0">
                  <a:schemeClr val="dk1">
                    <a:alpha val="40000"/>
                  </a:schemeClr>
                </a:outerShdw>
              </a:effectLst>
              <a:latin typeface="Century Gothic" panose="020B0502020202020204" pitchFamily="34" charset="0"/>
            </a:endParaRPr>
          </a:p>
          <a:p>
            <a:endParaRPr lang="en-US" sz="2800" dirty="0">
              <a:ln w="0"/>
              <a:effectLst>
                <a:outerShdw blurRad="38100" dist="19050" dir="2700000" algn="tl" rotWithShape="0">
                  <a:schemeClr val="dk1">
                    <a:alpha val="40000"/>
                  </a:schemeClr>
                </a:outerShdw>
              </a:effectLst>
              <a:latin typeface="Century Gothic" panose="020B0502020202020204" pitchFamily="34" charset="0"/>
            </a:endParaRPr>
          </a:p>
          <a:p>
            <a:endParaRPr lang="en-US" sz="2800" dirty="0">
              <a:ln w="0"/>
              <a:effectLst>
                <a:outerShdw blurRad="38100" dist="19050" dir="2700000" algn="tl" rotWithShape="0">
                  <a:schemeClr val="dk1">
                    <a:alpha val="40000"/>
                  </a:schemeClr>
                </a:outerShdw>
              </a:effectLst>
              <a:latin typeface="Century Gothic" panose="020B0502020202020204" pitchFamily="34" charset="0"/>
            </a:endParaRPr>
          </a:p>
          <a:p>
            <a:r>
              <a:rPr lang="en-US" sz="2800" dirty="0" err="1">
                <a:ln w="0"/>
                <a:effectLst>
                  <a:outerShdw blurRad="38100" dist="19050" dir="2700000" algn="tl" rotWithShape="0">
                    <a:schemeClr val="dk1">
                      <a:alpha val="40000"/>
                    </a:schemeClr>
                  </a:outerShdw>
                </a:effectLst>
                <a:latin typeface="Century Gothic" panose="020B0502020202020204" pitchFamily="34" charset="0"/>
              </a:rPr>
              <a:t>jiraff</a:t>
            </a:r>
            <a:r>
              <a:rPr lang="en-US" sz="2800" dirty="0">
                <a:ln w="0"/>
                <a:effectLst>
                  <a:outerShdw blurRad="38100" dist="19050" dir="2700000" algn="tl" rotWithShape="0">
                    <a:schemeClr val="dk1">
                      <a:alpha val="40000"/>
                    </a:schemeClr>
                  </a:outerShdw>
                </a:effectLst>
                <a:latin typeface="Century Gothic" panose="020B0502020202020204" pitchFamily="34" charset="0"/>
              </a:rPr>
              <a:t> ___ </a:t>
            </a:r>
            <a:r>
              <a:rPr lang="en-US" sz="2800" dirty="0" err="1">
                <a:ln w="0"/>
                <a:effectLst>
                  <a:outerShdw blurRad="38100" dist="19050" dir="2700000" algn="tl" rotWithShape="0">
                    <a:schemeClr val="dk1">
                      <a:alpha val="40000"/>
                    </a:schemeClr>
                  </a:outerShdw>
                </a:effectLst>
                <a:latin typeface="Century Gothic" panose="020B0502020202020204" pitchFamily="34" charset="0"/>
              </a:rPr>
              <a:t>eliffant</a:t>
            </a:r>
            <a:r>
              <a:rPr lang="en-US" sz="2800" dirty="0">
                <a:ln w="0"/>
                <a:effectLst>
                  <a:outerShdw blurRad="38100" dist="19050" dir="2700000" algn="tl" rotWithShape="0">
                    <a:schemeClr val="dk1">
                      <a:alpha val="40000"/>
                    </a:schemeClr>
                  </a:outerShdw>
                </a:effectLst>
                <a:latin typeface="Century Gothic" panose="020B0502020202020204" pitchFamily="34" charset="0"/>
              </a:rPr>
              <a:t>        	   </a:t>
            </a:r>
            <a:r>
              <a:rPr lang="en-US" sz="2800" dirty="0" err="1">
                <a:ln w="0"/>
                <a:effectLst>
                  <a:outerShdw blurRad="38100" dist="19050" dir="2700000" algn="tl" rotWithShape="0">
                    <a:schemeClr val="dk1">
                      <a:alpha val="40000"/>
                    </a:schemeClr>
                  </a:outerShdw>
                </a:effectLst>
                <a:latin typeface="Century Gothic" panose="020B0502020202020204" pitchFamily="34" charset="0"/>
              </a:rPr>
              <a:t>llew</a:t>
            </a:r>
            <a:r>
              <a:rPr lang="en-US" sz="2800" dirty="0">
                <a:ln w="0"/>
                <a:effectLst>
                  <a:outerShdw blurRad="38100" dist="19050" dir="2700000" algn="tl" rotWithShape="0">
                    <a:schemeClr val="dk1">
                      <a:alpha val="40000"/>
                    </a:schemeClr>
                  </a:outerShdw>
                </a:effectLst>
                <a:latin typeface="Century Gothic" panose="020B0502020202020204" pitchFamily="34" charset="0"/>
              </a:rPr>
              <a:t> ___  </a:t>
            </a:r>
            <a:r>
              <a:rPr lang="en-US" sz="2800" dirty="0" err="1">
                <a:ln w="0"/>
                <a:effectLst>
                  <a:outerShdw blurRad="38100" dist="19050" dir="2700000" algn="tl" rotWithShape="0">
                    <a:schemeClr val="dk1">
                      <a:alpha val="40000"/>
                    </a:schemeClr>
                  </a:outerShdw>
                </a:effectLst>
                <a:latin typeface="Century Gothic" panose="020B0502020202020204" pitchFamily="34" charset="0"/>
              </a:rPr>
              <a:t>mwnci</a:t>
            </a:r>
            <a:r>
              <a:rPr lang="en-US" sz="2800" dirty="0">
                <a:ln w="0"/>
                <a:effectLst>
                  <a:outerShdw blurRad="38100" dist="19050" dir="2700000" algn="tl" rotWithShape="0">
                    <a:schemeClr val="dk1">
                      <a:alpha val="40000"/>
                    </a:schemeClr>
                  </a:outerShdw>
                </a:effectLst>
                <a:latin typeface="Century Gothic" panose="020B0502020202020204" pitchFamily="34" charset="0"/>
              </a:rPr>
              <a:t>       		</a:t>
            </a:r>
            <a:r>
              <a:rPr lang="en-US" sz="2800" dirty="0" err="1">
                <a:ln w="0"/>
                <a:effectLst>
                  <a:outerShdw blurRad="38100" dist="19050" dir="2700000" algn="tl" rotWithShape="0">
                    <a:schemeClr val="dk1">
                      <a:alpha val="40000"/>
                    </a:schemeClr>
                  </a:outerShdw>
                </a:effectLst>
                <a:latin typeface="Century Gothic" panose="020B0502020202020204" pitchFamily="34" charset="0"/>
              </a:rPr>
              <a:t>parot</a:t>
            </a:r>
            <a:r>
              <a:rPr lang="en-US" sz="2800" dirty="0">
                <a:ln w="0"/>
                <a:effectLst>
                  <a:outerShdw blurRad="38100" dist="19050" dir="2700000" algn="tl" rotWithShape="0">
                    <a:schemeClr val="dk1">
                      <a:alpha val="40000"/>
                    </a:schemeClr>
                  </a:outerShdw>
                </a:effectLst>
                <a:latin typeface="Century Gothic" panose="020B0502020202020204" pitchFamily="34" charset="0"/>
              </a:rPr>
              <a:t>  ___ </a:t>
            </a:r>
            <a:r>
              <a:rPr lang="en-US" sz="2800" dirty="0" err="1">
                <a:ln w="0"/>
                <a:effectLst>
                  <a:outerShdw blurRad="38100" dist="19050" dir="2700000" algn="tl" rotWithShape="0">
                    <a:schemeClr val="dk1">
                      <a:alpha val="40000"/>
                    </a:schemeClr>
                  </a:outerShdw>
                </a:effectLst>
                <a:latin typeface="Century Gothic" panose="020B0502020202020204" pitchFamily="34" charset="0"/>
              </a:rPr>
              <a:t>neidr</a:t>
            </a:r>
            <a:endParaRPr lang="en-US" sz="2800" dirty="0">
              <a:ln w="0"/>
              <a:effectLst>
                <a:outerShdw blurRad="38100" dist="19050" dir="2700000" algn="tl" rotWithShape="0">
                  <a:schemeClr val="dk1">
                    <a:alpha val="40000"/>
                  </a:schemeClr>
                </a:outerShdw>
              </a:effectLst>
              <a:latin typeface="Century Gothic" panose="020B0502020202020204" pitchFamily="34" charset="0"/>
            </a:endParaRPr>
          </a:p>
          <a:p>
            <a:endParaRPr lang="en-US" sz="2800" b="0" cap="none" spc="0" dirty="0">
              <a:ln w="0"/>
              <a:solidFill>
                <a:schemeClr val="tx1"/>
              </a:solidFill>
              <a:effectLst>
                <a:outerShdw blurRad="38100" dist="19050" dir="2700000" algn="tl" rotWithShape="0">
                  <a:schemeClr val="dk1">
                    <a:alpha val="40000"/>
                  </a:schemeClr>
                </a:outerShdw>
              </a:effectLst>
              <a:latin typeface="Century Gothic" panose="020B0502020202020204" pitchFamily="34" charset="0"/>
            </a:endParaRPr>
          </a:p>
          <a:p>
            <a:r>
              <a:rPr lang="en-US" sz="2800" dirty="0" err="1">
                <a:ln w="0"/>
                <a:effectLst>
                  <a:outerShdw blurRad="38100" dist="19050" dir="2700000" algn="tl" rotWithShape="0">
                    <a:schemeClr val="dk1">
                      <a:alpha val="40000"/>
                    </a:schemeClr>
                  </a:outerShdw>
                </a:effectLst>
                <a:latin typeface="Century Gothic" panose="020B0502020202020204" pitchFamily="34" charset="0"/>
              </a:rPr>
              <a:t>dau</a:t>
            </a:r>
            <a:r>
              <a:rPr lang="en-US" sz="2800" dirty="0">
                <a:ln w="0"/>
                <a:effectLst>
                  <a:outerShdw blurRad="38100" dist="19050" dir="2700000" algn="tl" rotWithShape="0">
                    <a:schemeClr val="dk1">
                      <a:alpha val="40000"/>
                    </a:schemeClr>
                  </a:outerShdw>
                </a:effectLst>
                <a:latin typeface="Century Gothic" panose="020B0502020202020204" pitchFamily="34" charset="0"/>
              </a:rPr>
              <a:t> </a:t>
            </a:r>
            <a:r>
              <a:rPr lang="en-US" sz="2800" dirty="0" err="1">
                <a:ln w="0"/>
                <a:effectLst>
                  <a:outerShdw blurRad="38100" dist="19050" dir="2700000" algn="tl" rotWithShape="0">
                    <a:schemeClr val="dk1">
                      <a:alpha val="40000"/>
                    </a:schemeClr>
                  </a:outerShdw>
                </a:effectLst>
                <a:latin typeface="Century Gothic" panose="020B0502020202020204" pitchFamily="34" charset="0"/>
              </a:rPr>
              <a:t>eliffant</a:t>
            </a:r>
            <a:r>
              <a:rPr lang="en-US" sz="2800" dirty="0">
                <a:ln w="0"/>
                <a:effectLst>
                  <a:outerShdw blurRad="38100" dist="19050" dir="2700000" algn="tl" rotWithShape="0">
                    <a:schemeClr val="dk1">
                      <a:alpha val="40000"/>
                    </a:schemeClr>
                  </a:outerShdw>
                </a:effectLst>
                <a:latin typeface="Century Gothic" panose="020B0502020202020204" pitchFamily="34" charset="0"/>
              </a:rPr>
              <a:t> ___ un </a:t>
            </a:r>
            <a:r>
              <a:rPr lang="en-US" sz="2800" dirty="0" err="1">
                <a:ln w="0"/>
                <a:effectLst>
                  <a:outerShdw blurRad="38100" dist="19050" dir="2700000" algn="tl" rotWithShape="0">
                    <a:schemeClr val="dk1">
                      <a:alpha val="40000"/>
                    </a:schemeClr>
                  </a:outerShdw>
                </a:effectLst>
                <a:latin typeface="Century Gothic" panose="020B0502020202020204" pitchFamily="34" charset="0"/>
              </a:rPr>
              <a:t>llew</a:t>
            </a:r>
            <a:r>
              <a:rPr lang="en-US" sz="2800" dirty="0">
                <a:ln w="0"/>
                <a:effectLst>
                  <a:outerShdw blurRad="38100" dist="19050" dir="2700000" algn="tl" rotWithShape="0">
                    <a:schemeClr val="dk1">
                      <a:alpha val="40000"/>
                    </a:schemeClr>
                  </a:outerShdw>
                </a:effectLst>
                <a:latin typeface="Century Gothic" panose="020B0502020202020204" pitchFamily="34" charset="0"/>
              </a:rPr>
              <a:t>		    saith </a:t>
            </a:r>
            <a:r>
              <a:rPr lang="en-US" sz="2800" dirty="0" err="1">
                <a:ln w="0"/>
                <a:effectLst>
                  <a:outerShdw blurRad="38100" dist="19050" dir="2700000" algn="tl" rotWithShape="0">
                    <a:schemeClr val="dk1">
                      <a:alpha val="40000"/>
                    </a:schemeClr>
                  </a:outerShdw>
                </a:effectLst>
                <a:latin typeface="Century Gothic" panose="020B0502020202020204" pitchFamily="34" charset="0"/>
              </a:rPr>
              <a:t>pysgodyn</a:t>
            </a:r>
            <a:r>
              <a:rPr lang="en-US" sz="2800" dirty="0">
                <a:ln w="0"/>
                <a:effectLst>
                  <a:outerShdw blurRad="38100" dist="19050" dir="2700000" algn="tl" rotWithShape="0">
                    <a:schemeClr val="dk1">
                      <a:alpha val="40000"/>
                    </a:schemeClr>
                  </a:outerShdw>
                </a:effectLst>
                <a:latin typeface="Century Gothic" panose="020B0502020202020204" pitchFamily="34" charset="0"/>
              </a:rPr>
              <a:t> ___ </a:t>
            </a:r>
            <a:r>
              <a:rPr lang="en-US" sz="2800" dirty="0" err="1">
                <a:ln w="0"/>
                <a:effectLst>
                  <a:outerShdw blurRad="38100" dist="19050" dir="2700000" algn="tl" rotWithShape="0">
                    <a:schemeClr val="dk1">
                      <a:alpha val="40000"/>
                    </a:schemeClr>
                  </a:outerShdw>
                </a:effectLst>
                <a:latin typeface="Century Gothic" panose="020B0502020202020204" pitchFamily="34" charset="0"/>
              </a:rPr>
              <a:t>wyth</a:t>
            </a:r>
            <a:r>
              <a:rPr lang="en-US" sz="2800" dirty="0">
                <a:ln w="0"/>
                <a:effectLst>
                  <a:outerShdw blurRad="38100" dist="19050" dir="2700000" algn="tl" rotWithShape="0">
                    <a:schemeClr val="dk1">
                      <a:alpha val="40000"/>
                    </a:schemeClr>
                  </a:outerShdw>
                </a:effectLst>
                <a:latin typeface="Century Gothic" panose="020B0502020202020204" pitchFamily="34" charset="0"/>
              </a:rPr>
              <a:t> </a:t>
            </a:r>
            <a:r>
              <a:rPr lang="en-US" sz="2800" dirty="0" err="1">
                <a:ln w="0"/>
                <a:effectLst>
                  <a:outerShdw blurRad="38100" dist="19050" dir="2700000" algn="tl" rotWithShape="0">
                    <a:schemeClr val="dk1">
                      <a:alpha val="40000"/>
                    </a:schemeClr>
                  </a:outerShdw>
                </a:effectLst>
                <a:latin typeface="Century Gothic" panose="020B0502020202020204" pitchFamily="34" charset="0"/>
              </a:rPr>
              <a:t>siarc</a:t>
            </a:r>
            <a:endParaRPr lang="en-US" sz="2800" b="0" cap="none" spc="0" dirty="0">
              <a:ln w="0"/>
              <a:effectLst>
                <a:outerShdw blurRad="38100" dist="19050" dir="2700000" algn="tl" rotWithShape="0">
                  <a:schemeClr val="dk1">
                    <a:alpha val="40000"/>
                  </a:schemeClr>
                </a:outerShdw>
              </a:effectLst>
              <a:latin typeface="Century Gothic" panose="020B0502020202020204" pitchFamily="34" charset="0"/>
            </a:endParaRPr>
          </a:p>
          <a:p>
            <a:endParaRPr lang="en-US" sz="2800" dirty="0">
              <a:ln w="0"/>
              <a:effectLst>
                <a:outerShdw blurRad="38100" dist="19050" dir="2700000" algn="tl" rotWithShape="0">
                  <a:schemeClr val="dk1">
                    <a:alpha val="40000"/>
                  </a:schemeClr>
                </a:outerShdw>
              </a:effectLst>
              <a:latin typeface="Century Gothic" panose="020B0502020202020204" pitchFamily="34" charset="0"/>
            </a:endParaRPr>
          </a:p>
          <a:p>
            <a:endParaRPr lang="en-US" sz="2800" b="0" cap="none" spc="0" dirty="0">
              <a:ln w="0"/>
              <a:solidFill>
                <a:schemeClr val="tx1"/>
              </a:solidFill>
              <a:effectLst>
                <a:outerShdw blurRad="38100" dist="19050" dir="2700000" algn="tl" rotWithShape="0">
                  <a:schemeClr val="dk1">
                    <a:alpha val="40000"/>
                  </a:schemeClr>
                </a:outerShdw>
              </a:effectLst>
              <a:latin typeface="Century Gothic" panose="020B0502020202020204" pitchFamily="34" charset="0"/>
            </a:endParaRPr>
          </a:p>
          <a:p>
            <a:pPr algn="ctr"/>
            <a:endParaRPr lang="en-US" sz="2800" u="sng" dirty="0">
              <a:ln w="0"/>
              <a:effectLst>
                <a:outerShdw blurRad="38100" dist="19050" dir="2700000" algn="tl" rotWithShape="0">
                  <a:schemeClr val="dk1">
                    <a:alpha val="40000"/>
                  </a:schemeClr>
                </a:outerShdw>
              </a:effectLst>
              <a:latin typeface="Century Gothic" panose="020B0502020202020204" pitchFamily="34" charset="0"/>
            </a:endParaRPr>
          </a:p>
          <a:p>
            <a:pPr algn="ctr"/>
            <a:endParaRPr lang="en-US" sz="2800" b="0" u="sng" cap="none" spc="0" dirty="0">
              <a:ln w="0"/>
              <a:solidFill>
                <a:schemeClr val="tx1"/>
              </a:solidFill>
              <a:effectLst>
                <a:outerShdw blurRad="38100" dist="19050" dir="2700000" algn="tl" rotWithShape="0">
                  <a:schemeClr val="dk1">
                    <a:alpha val="40000"/>
                  </a:schemeClr>
                </a:outerShdw>
              </a:effectLst>
              <a:latin typeface="Century Gothic" panose="020B0502020202020204" pitchFamily="34" charset="0"/>
            </a:endParaRPr>
          </a:p>
        </p:txBody>
      </p:sp>
      <p:sp>
        <p:nvSpPr>
          <p:cNvPr id="3" name="TextBox 2">
            <a:extLst>
              <a:ext uri="{FF2B5EF4-FFF2-40B4-BE49-F238E27FC236}">
                <a16:creationId xmlns:a16="http://schemas.microsoft.com/office/drawing/2014/main" id="{35A7E7B6-8E8D-8C25-908C-C14991FB7F6E}"/>
              </a:ext>
            </a:extLst>
          </p:cNvPr>
          <p:cNvSpPr txBox="1"/>
          <p:nvPr/>
        </p:nvSpPr>
        <p:spPr>
          <a:xfrm>
            <a:off x="0" y="45522"/>
            <a:ext cx="1203593" cy="369332"/>
          </a:xfrm>
          <a:prstGeom prst="rect">
            <a:avLst/>
          </a:prstGeom>
          <a:noFill/>
        </p:spPr>
        <p:txBody>
          <a:bodyPr wrap="square">
            <a:spAutoFit/>
          </a:bodyPr>
          <a:lstStyle/>
          <a:p>
            <a:pPr lvl="0"/>
            <a:r>
              <a:rPr lang="cy-GB" sz="1800" b="1" u="sng" kern="1200" noProof="0" dirty="0">
                <a:solidFill>
                  <a:srgbClr val="FFFFFF"/>
                </a:solidFill>
                <a:highlight>
                  <a:srgbClr val="FF0000"/>
                </a:highlight>
                <a:latin typeface="Dreaming Outloud Pro" pitchFamily="66"/>
                <a:cs typeface="Dreaming Outloud Pro" pitchFamily="66"/>
              </a:rPr>
              <a:t>WERS 2</a:t>
            </a:r>
          </a:p>
        </p:txBody>
      </p:sp>
    </p:spTree>
    <p:extLst>
      <p:ext uri="{BB962C8B-B14F-4D97-AF65-F5344CB8AC3E}">
        <p14:creationId xmlns:p14="http://schemas.microsoft.com/office/powerpoint/2010/main" val="33030712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E1E723-75EC-44ED-B7BF-12FC70A19E9B}"/>
              </a:ext>
            </a:extLst>
          </p:cNvPr>
          <p:cNvSpPr>
            <a:spLocks noGrp="1"/>
          </p:cNvSpPr>
          <p:nvPr>
            <p:ph type="title"/>
          </p:nvPr>
        </p:nvSpPr>
        <p:spPr/>
        <p:txBody>
          <a:bodyPr/>
          <a:lstStyle/>
          <a:p>
            <a:r>
              <a:rPr lang="en-GB" dirty="0"/>
              <a:t>Dyma un </a:t>
            </a:r>
            <a:r>
              <a:rPr lang="en-GB" dirty="0" err="1"/>
              <a:t>aderyn</a:t>
            </a:r>
            <a:r>
              <a:rPr lang="en-GB" dirty="0"/>
              <a:t> </a:t>
            </a:r>
            <a:r>
              <a:rPr lang="en-GB" dirty="0" err="1"/>
              <a:t>gydag</a:t>
            </a:r>
            <a:r>
              <a:rPr lang="en-GB" dirty="0"/>
              <a:t> un </a:t>
            </a:r>
            <a:r>
              <a:rPr lang="en-GB" dirty="0" err="1"/>
              <a:t>hipopotamws</a:t>
            </a:r>
            <a:r>
              <a:rPr lang="en-GB" dirty="0"/>
              <a:t>.</a:t>
            </a:r>
          </a:p>
        </p:txBody>
      </p:sp>
      <p:sp>
        <p:nvSpPr>
          <p:cNvPr id="4" name="Content Placeholder 3">
            <a:extLst>
              <a:ext uri="{FF2B5EF4-FFF2-40B4-BE49-F238E27FC236}">
                <a16:creationId xmlns:a16="http://schemas.microsoft.com/office/drawing/2014/main" id="{F8B94414-D185-4B38-B6DB-25FB9C0CE267}"/>
              </a:ext>
            </a:extLst>
          </p:cNvPr>
          <p:cNvSpPr>
            <a:spLocks noGrp="1"/>
          </p:cNvSpPr>
          <p:nvPr>
            <p:ph sz="half" idx="2"/>
          </p:nvPr>
        </p:nvSpPr>
        <p:spPr>
          <a:xfrm>
            <a:off x="6172199" y="1825625"/>
            <a:ext cx="5895975" cy="4351338"/>
          </a:xfrm>
        </p:spPr>
        <p:txBody>
          <a:bodyPr>
            <a:normAutofit/>
          </a:bodyPr>
          <a:lstStyle/>
          <a:p>
            <a:pPr marL="0" indent="0">
              <a:buNone/>
            </a:pPr>
            <a:r>
              <a:rPr lang="en-GB" sz="3600" dirty="0">
                <a:latin typeface="Cavolini" panose="03000502040302020204" pitchFamily="66" charset="0"/>
                <a:cs typeface="Cavolini" panose="03000502040302020204" pitchFamily="66" charset="0"/>
              </a:rPr>
              <a:t>Mae </a:t>
            </a:r>
            <a:r>
              <a:rPr lang="en-GB" sz="3600" dirty="0" err="1">
                <a:latin typeface="Cavolini" panose="03000502040302020204" pitchFamily="66" charset="0"/>
                <a:cs typeface="Cavolini" panose="03000502040302020204" pitchFamily="66" charset="0"/>
              </a:rPr>
              <a:t>eu</a:t>
            </a:r>
            <a:r>
              <a:rPr lang="en-GB" sz="3600" dirty="0">
                <a:latin typeface="Cavolini" panose="03000502040302020204" pitchFamily="66" charset="0"/>
                <a:cs typeface="Cavolini" panose="03000502040302020204" pitchFamily="66" charset="0"/>
              </a:rPr>
              <a:t> </a:t>
            </a:r>
            <a:r>
              <a:rPr lang="en-GB" sz="3600" dirty="0" err="1">
                <a:latin typeface="Cavolini" panose="03000502040302020204" pitchFamily="66" charset="0"/>
                <a:cs typeface="Cavolini" panose="03000502040302020204" pitchFamily="66" charset="0"/>
              </a:rPr>
              <a:t>hesgidiau</a:t>
            </a:r>
            <a:r>
              <a:rPr lang="en-GB" sz="3600" dirty="0">
                <a:latin typeface="Cavolini" panose="03000502040302020204" pitchFamily="66" charset="0"/>
                <a:cs typeface="Cavolini" panose="03000502040302020204" pitchFamily="66" charset="0"/>
              </a:rPr>
              <a:t> </a:t>
            </a:r>
            <a:r>
              <a:rPr lang="en-GB" sz="3600" dirty="0" err="1">
                <a:latin typeface="Cavolini" panose="03000502040302020204" pitchFamily="66" charset="0"/>
                <a:cs typeface="Cavolini" panose="03000502040302020204" pitchFamily="66" charset="0"/>
              </a:rPr>
              <a:t>glaw'r</a:t>
            </a:r>
            <a:r>
              <a:rPr lang="en-GB" sz="3600" dirty="0">
                <a:latin typeface="Cavolini" panose="03000502040302020204" pitchFamily="66" charset="0"/>
                <a:cs typeface="Cavolini" panose="03000502040302020204" pitchFamily="66" charset="0"/>
              </a:rPr>
              <a:t> un </a:t>
            </a:r>
            <a:r>
              <a:rPr lang="en-GB" sz="3600" dirty="0" err="1">
                <a:latin typeface="Cavolini" panose="03000502040302020204" pitchFamily="66" charset="0"/>
                <a:cs typeface="Cavolini" panose="03000502040302020204" pitchFamily="66" charset="0"/>
              </a:rPr>
              <a:t>lliw</a:t>
            </a:r>
            <a:r>
              <a:rPr lang="en-GB" sz="3600" dirty="0">
                <a:latin typeface="Cavolini" panose="03000502040302020204" pitchFamily="66" charset="0"/>
                <a:cs typeface="Cavolini" panose="03000502040302020204" pitchFamily="66" charset="0"/>
              </a:rPr>
              <a:t> </a:t>
            </a:r>
            <a:r>
              <a:rPr lang="en-GB" sz="3600" dirty="0" err="1">
                <a:latin typeface="Cavolini" panose="03000502040302020204" pitchFamily="66" charset="0"/>
                <a:cs typeface="Cavolini" panose="03000502040302020204" pitchFamily="66" charset="0"/>
              </a:rPr>
              <a:t>ond</a:t>
            </a:r>
            <a:r>
              <a:rPr lang="en-GB" sz="3600" dirty="0">
                <a:latin typeface="Cavolini" panose="03000502040302020204" pitchFamily="66" charset="0"/>
                <a:cs typeface="Cavolini" panose="03000502040302020204" pitchFamily="66" charset="0"/>
              </a:rPr>
              <a:t> </a:t>
            </a:r>
            <a:r>
              <a:rPr lang="en-GB" sz="3600" dirty="0" err="1">
                <a:latin typeface="Cavolini" panose="03000502040302020204" pitchFamily="66" charset="0"/>
                <a:cs typeface="Cavolini" panose="03000502040302020204" pitchFamily="66" charset="0"/>
              </a:rPr>
              <a:t>mae</a:t>
            </a:r>
            <a:r>
              <a:rPr lang="en-GB" sz="3600" dirty="0">
                <a:latin typeface="Cavolini" panose="03000502040302020204" pitchFamily="66" charset="0"/>
                <a:cs typeface="Cavolini" panose="03000502040302020204" pitchFamily="66" charset="0"/>
              </a:rPr>
              <a:t> </a:t>
            </a:r>
            <a:r>
              <a:rPr lang="en-GB" sz="3600" dirty="0" err="1">
                <a:latin typeface="Cavolini" panose="03000502040302020204" pitchFamily="66" charset="0"/>
                <a:cs typeface="Cavolini" panose="03000502040302020204" pitchFamily="66" charset="0"/>
              </a:rPr>
              <a:t>gan</a:t>
            </a:r>
            <a:r>
              <a:rPr lang="en-GB" sz="3600" dirty="0">
                <a:latin typeface="Cavolini" panose="03000502040302020204" pitchFamily="66" charset="0"/>
                <a:cs typeface="Cavolini" panose="03000502040302020204" pitchFamily="66" charset="0"/>
              </a:rPr>
              <a:t> yr </a:t>
            </a:r>
            <a:r>
              <a:rPr lang="en-GB" sz="3600" dirty="0" err="1">
                <a:latin typeface="Cavolini" panose="03000502040302020204" pitchFamily="66" charset="0"/>
                <a:cs typeface="Cavolini" panose="03000502040302020204" pitchFamily="66" charset="0"/>
              </a:rPr>
              <a:t>aderyn</a:t>
            </a:r>
            <a:r>
              <a:rPr lang="en-GB" sz="3600" dirty="0">
                <a:latin typeface="Cavolini" panose="03000502040302020204" pitchFamily="66" charset="0"/>
                <a:cs typeface="Cavolini" panose="03000502040302020204" pitchFamily="66" charset="0"/>
              </a:rPr>
              <a:t> </a:t>
            </a:r>
            <a:r>
              <a:rPr lang="en-GB" sz="3600" dirty="0" err="1">
                <a:latin typeface="Cavolini" panose="03000502040302020204" pitchFamily="66" charset="0"/>
                <a:cs typeface="Cavolini" panose="03000502040302020204" pitchFamily="66" charset="0"/>
              </a:rPr>
              <a:t>dwy</a:t>
            </a:r>
            <a:r>
              <a:rPr lang="en-GB" sz="3600" dirty="0">
                <a:latin typeface="Cavolini" panose="03000502040302020204" pitchFamily="66" charset="0"/>
                <a:cs typeface="Cavolini" panose="03000502040302020204" pitchFamily="66" charset="0"/>
              </a:rPr>
              <a:t> goes ac </a:t>
            </a:r>
            <a:r>
              <a:rPr lang="en-GB" sz="3600" dirty="0" err="1">
                <a:latin typeface="Cavolini" panose="03000502040302020204" pitchFamily="66" charset="0"/>
                <a:cs typeface="Cavolini" panose="03000502040302020204" pitchFamily="66" charset="0"/>
              </a:rPr>
              <a:t>mae</a:t>
            </a:r>
            <a:r>
              <a:rPr lang="en-GB" sz="3600" dirty="0">
                <a:latin typeface="Cavolini" panose="03000502040302020204" pitchFamily="66" charset="0"/>
                <a:cs typeface="Cavolini" panose="03000502040302020204" pitchFamily="66" charset="0"/>
              </a:rPr>
              <a:t> </a:t>
            </a:r>
            <a:r>
              <a:rPr lang="en-GB" sz="3600" dirty="0" err="1">
                <a:latin typeface="Cavolini" panose="03000502040302020204" pitchFamily="66" charset="0"/>
                <a:cs typeface="Cavolini" panose="03000502040302020204" pitchFamily="66" charset="0"/>
              </a:rPr>
              <a:t>gan</a:t>
            </a:r>
            <a:r>
              <a:rPr lang="en-GB" sz="3600" dirty="0">
                <a:latin typeface="Cavolini" panose="03000502040302020204" pitchFamily="66" charset="0"/>
                <a:cs typeface="Cavolini" panose="03000502040302020204" pitchFamily="66" charset="0"/>
              </a:rPr>
              <a:t> yr </a:t>
            </a:r>
            <a:r>
              <a:rPr lang="en-GB" sz="3600" dirty="0" err="1">
                <a:latin typeface="Cavolini" panose="03000502040302020204" pitchFamily="66" charset="0"/>
                <a:cs typeface="Cavolini" panose="03000502040302020204" pitchFamily="66" charset="0"/>
              </a:rPr>
              <a:t>hipopotamws</a:t>
            </a:r>
            <a:r>
              <a:rPr lang="en-GB" sz="3600" dirty="0">
                <a:latin typeface="Cavolini" panose="03000502040302020204" pitchFamily="66" charset="0"/>
                <a:cs typeface="Cavolini" panose="03000502040302020204" pitchFamily="66" charset="0"/>
              </a:rPr>
              <a:t> </a:t>
            </a:r>
            <a:r>
              <a:rPr lang="en-GB" sz="3600" dirty="0" err="1">
                <a:latin typeface="Cavolini" panose="03000502040302020204" pitchFamily="66" charset="0"/>
                <a:cs typeface="Cavolini" panose="03000502040302020204" pitchFamily="66" charset="0"/>
              </a:rPr>
              <a:t>bedair</a:t>
            </a:r>
            <a:r>
              <a:rPr lang="en-GB" sz="3600" dirty="0">
                <a:latin typeface="Cavolini" panose="03000502040302020204" pitchFamily="66" charset="0"/>
                <a:cs typeface="Cavolini" panose="03000502040302020204" pitchFamily="66" charset="0"/>
              </a:rPr>
              <a:t> </a:t>
            </a:r>
            <a:r>
              <a:rPr lang="en-GB" sz="3600" dirty="0" err="1">
                <a:latin typeface="Cavolini" panose="03000502040302020204" pitchFamily="66" charset="0"/>
                <a:cs typeface="Cavolini" panose="03000502040302020204" pitchFamily="66" charset="0"/>
              </a:rPr>
              <a:t>coes</a:t>
            </a:r>
            <a:r>
              <a:rPr lang="en-GB" sz="3600" dirty="0">
                <a:latin typeface="Cavolini" panose="03000502040302020204" pitchFamily="66" charset="0"/>
                <a:cs typeface="Cavolini" panose="03000502040302020204" pitchFamily="66" charset="0"/>
              </a:rPr>
              <a:t>. </a:t>
            </a:r>
          </a:p>
        </p:txBody>
      </p:sp>
      <p:pic>
        <p:nvPicPr>
          <p:cNvPr id="2050" name="Picture 2">
            <a:extLst>
              <a:ext uri="{FF2B5EF4-FFF2-40B4-BE49-F238E27FC236}">
                <a16:creationId xmlns:a16="http://schemas.microsoft.com/office/drawing/2014/main" id="{625F9EB1-55AB-49F9-9CC4-AD0D3F20C36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4793" t="-543" r="17795"/>
          <a:stretch/>
        </p:blipFill>
        <p:spPr bwMode="auto">
          <a:xfrm>
            <a:off x="444052" y="2501105"/>
            <a:ext cx="1913067" cy="2900363"/>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Humpy Rumpy Hippopotamus Illustration - Twinkl">
            <a:extLst>
              <a:ext uri="{FF2B5EF4-FFF2-40B4-BE49-F238E27FC236}">
                <a16:creationId xmlns:a16="http://schemas.microsoft.com/office/drawing/2014/main" id="{09F63FD5-50B8-49F2-B99B-5EE6B51E147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338" r="24772"/>
          <a:stretch/>
        </p:blipFill>
        <p:spPr bwMode="auto">
          <a:xfrm>
            <a:off x="2418345" y="2577305"/>
            <a:ext cx="3413761" cy="300037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4" descr="Wellington boot Natural rubber Raincoat Child, boot, child, boots png |  PNGEgg">
            <a:extLst>
              <a:ext uri="{FF2B5EF4-FFF2-40B4-BE49-F238E27FC236}">
                <a16:creationId xmlns:a16="http://schemas.microsoft.com/office/drawing/2014/main" id="{8766F9E8-1A7B-47CD-80D7-A4BD91875718}"/>
              </a:ext>
            </a:extLst>
          </p:cNvPr>
          <p:cNvPicPr>
            <a:picLocks noChangeAspect="1" noChangeArrowheads="1"/>
          </p:cNvPicPr>
          <p:nvPr/>
        </p:nvPicPr>
        <p:blipFill rotWithShape="1">
          <a:blip r:embed="rId4">
            <a:clrChange>
              <a:clrFrom>
                <a:srgbClr val="FFFFFF"/>
              </a:clrFrom>
              <a:clrTo>
                <a:srgbClr val="FFFFFF">
                  <a:alpha val="0"/>
                </a:srgbClr>
              </a:clrTo>
            </a:clrChange>
            <a:extLst>
              <a:ext uri="{BEBA8EAE-BF5A-486C-A8C5-ECC9F3942E4B}">
                <a14:imgProps xmlns:a14="http://schemas.microsoft.com/office/drawing/2010/main">
                  <a14:imgLayer r:embed="rId5">
                    <a14:imgEffect>
                      <a14:brightnessContrast bright="20000" contrast="-40000"/>
                    </a14:imgEffect>
                  </a14:imgLayer>
                </a14:imgProps>
              </a:ext>
              <a:ext uri="{28A0092B-C50C-407E-A947-70E740481C1C}">
                <a14:useLocalDpi xmlns:a14="http://schemas.microsoft.com/office/drawing/2010/main" val="0"/>
              </a:ext>
            </a:extLst>
          </a:blip>
          <a:srcRect l="32579" t="32980" r="56872" b="3873"/>
          <a:stretch/>
        </p:blipFill>
        <p:spPr bwMode="auto">
          <a:xfrm rot="1476540" flipH="1">
            <a:off x="636626" y="4500880"/>
            <a:ext cx="403147" cy="1340803"/>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Wellington boot Natural rubber Raincoat Child, boot, child, boots png |  PNGEgg">
            <a:extLst>
              <a:ext uri="{FF2B5EF4-FFF2-40B4-BE49-F238E27FC236}">
                <a16:creationId xmlns:a16="http://schemas.microsoft.com/office/drawing/2014/main" id="{2D1DD9AC-E466-4224-8021-DE1716067952}"/>
              </a:ext>
            </a:extLst>
          </p:cNvPr>
          <p:cNvPicPr>
            <a:picLocks noChangeAspect="1" noChangeArrowheads="1"/>
          </p:cNvPicPr>
          <p:nvPr/>
        </p:nvPicPr>
        <p:blipFill rotWithShape="1">
          <a:blip r:embed="rId4">
            <a:clrChange>
              <a:clrFrom>
                <a:srgbClr val="FFFFFF"/>
              </a:clrFrom>
              <a:clrTo>
                <a:srgbClr val="FFFFFF">
                  <a:alpha val="0"/>
                </a:srgbClr>
              </a:clrTo>
            </a:clrChange>
            <a:extLst>
              <a:ext uri="{BEBA8EAE-BF5A-486C-A8C5-ECC9F3942E4B}">
                <a14:imgProps xmlns:a14="http://schemas.microsoft.com/office/drawing/2010/main">
                  <a14:imgLayer r:embed="rId5">
                    <a14:imgEffect>
                      <a14:brightnessContrast bright="20000" contrast="-40000"/>
                    </a14:imgEffect>
                  </a14:imgLayer>
                </a14:imgProps>
              </a:ext>
              <a:ext uri="{28A0092B-C50C-407E-A947-70E740481C1C}">
                <a14:useLocalDpi xmlns:a14="http://schemas.microsoft.com/office/drawing/2010/main" val="0"/>
              </a:ext>
            </a:extLst>
          </a:blip>
          <a:srcRect l="32579" t="32980" r="56872" b="3873"/>
          <a:stretch/>
        </p:blipFill>
        <p:spPr bwMode="auto">
          <a:xfrm rot="558487" flipH="1">
            <a:off x="992370" y="4588827"/>
            <a:ext cx="403147" cy="1340803"/>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4" descr="Wellington boot Natural rubber Raincoat Child, boot, child, boots png |  PNGEgg">
            <a:extLst>
              <a:ext uri="{FF2B5EF4-FFF2-40B4-BE49-F238E27FC236}">
                <a16:creationId xmlns:a16="http://schemas.microsoft.com/office/drawing/2014/main" id="{FF6F5368-6E9F-46F4-8811-39DA8D06E995}"/>
              </a:ext>
            </a:extLst>
          </p:cNvPr>
          <p:cNvPicPr>
            <a:picLocks noChangeAspect="1" noChangeArrowheads="1"/>
          </p:cNvPicPr>
          <p:nvPr/>
        </p:nvPicPr>
        <p:blipFill rotWithShape="1">
          <a:blip r:embed="rId4">
            <a:clrChange>
              <a:clrFrom>
                <a:srgbClr val="FFFFFF"/>
              </a:clrFrom>
              <a:clrTo>
                <a:srgbClr val="FFFFFF">
                  <a:alpha val="0"/>
                </a:srgbClr>
              </a:clrTo>
            </a:clrChange>
            <a:extLst>
              <a:ext uri="{BEBA8EAE-BF5A-486C-A8C5-ECC9F3942E4B}">
                <a14:imgProps xmlns:a14="http://schemas.microsoft.com/office/drawing/2010/main">
                  <a14:imgLayer r:embed="rId5">
                    <a14:imgEffect>
                      <a14:brightnessContrast bright="20000" contrast="-40000"/>
                    </a14:imgEffect>
                  </a14:imgLayer>
                </a14:imgProps>
              </a:ext>
              <a:ext uri="{28A0092B-C50C-407E-A947-70E740481C1C}">
                <a14:useLocalDpi xmlns:a14="http://schemas.microsoft.com/office/drawing/2010/main" val="0"/>
              </a:ext>
            </a:extLst>
          </a:blip>
          <a:srcRect l="31621" t="70943" r="56872" b="3873"/>
          <a:stretch/>
        </p:blipFill>
        <p:spPr bwMode="auto">
          <a:xfrm>
            <a:off x="5104292" y="4781550"/>
            <a:ext cx="424172" cy="515778"/>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4" descr="Wellington boot Natural rubber Raincoat Child, boot, child, boots png |  PNGEgg">
            <a:extLst>
              <a:ext uri="{FF2B5EF4-FFF2-40B4-BE49-F238E27FC236}">
                <a16:creationId xmlns:a16="http://schemas.microsoft.com/office/drawing/2014/main" id="{F2E2BD64-B43C-4C28-B923-B9A4DCE28258}"/>
              </a:ext>
            </a:extLst>
          </p:cNvPr>
          <p:cNvPicPr>
            <a:picLocks noChangeAspect="1" noChangeArrowheads="1"/>
          </p:cNvPicPr>
          <p:nvPr/>
        </p:nvPicPr>
        <p:blipFill rotWithShape="1">
          <a:blip r:embed="rId4">
            <a:clrChange>
              <a:clrFrom>
                <a:srgbClr val="FFFFFF"/>
              </a:clrFrom>
              <a:clrTo>
                <a:srgbClr val="FFFFFF">
                  <a:alpha val="0"/>
                </a:srgbClr>
              </a:clrTo>
            </a:clrChange>
            <a:extLst>
              <a:ext uri="{BEBA8EAE-BF5A-486C-A8C5-ECC9F3942E4B}">
                <a14:imgProps xmlns:a14="http://schemas.microsoft.com/office/drawing/2010/main">
                  <a14:imgLayer r:embed="rId5">
                    <a14:imgEffect>
                      <a14:brightnessContrast bright="20000" contrast="-40000"/>
                    </a14:imgEffect>
                  </a14:imgLayer>
                </a14:imgProps>
              </a:ext>
              <a:ext uri="{28A0092B-C50C-407E-A947-70E740481C1C}">
                <a14:useLocalDpi xmlns:a14="http://schemas.microsoft.com/office/drawing/2010/main" val="0"/>
              </a:ext>
            </a:extLst>
          </a:blip>
          <a:srcRect l="31621" t="70943" r="56872" b="3873"/>
          <a:stretch/>
        </p:blipFill>
        <p:spPr bwMode="auto">
          <a:xfrm>
            <a:off x="4062176" y="4885690"/>
            <a:ext cx="424172" cy="515778"/>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4" descr="Wellington boot Natural rubber Raincoat Child, boot, child, boots png |  PNGEgg">
            <a:extLst>
              <a:ext uri="{FF2B5EF4-FFF2-40B4-BE49-F238E27FC236}">
                <a16:creationId xmlns:a16="http://schemas.microsoft.com/office/drawing/2014/main" id="{EB829473-39DB-4BFC-BA16-6AD031100E9A}"/>
              </a:ext>
            </a:extLst>
          </p:cNvPr>
          <p:cNvPicPr>
            <a:picLocks noChangeAspect="1" noChangeArrowheads="1"/>
          </p:cNvPicPr>
          <p:nvPr/>
        </p:nvPicPr>
        <p:blipFill rotWithShape="1">
          <a:blip r:embed="rId4">
            <a:clrChange>
              <a:clrFrom>
                <a:srgbClr val="FFFFFF"/>
              </a:clrFrom>
              <a:clrTo>
                <a:srgbClr val="FFFFFF">
                  <a:alpha val="0"/>
                </a:srgbClr>
              </a:clrTo>
            </a:clrChange>
            <a:extLst>
              <a:ext uri="{BEBA8EAE-BF5A-486C-A8C5-ECC9F3942E4B}">
                <a14:imgProps xmlns:a14="http://schemas.microsoft.com/office/drawing/2010/main">
                  <a14:imgLayer r:embed="rId5">
                    <a14:imgEffect>
                      <a14:brightnessContrast bright="20000" contrast="-40000"/>
                    </a14:imgEffect>
                  </a14:imgLayer>
                </a14:imgProps>
              </a:ext>
              <a:ext uri="{28A0092B-C50C-407E-A947-70E740481C1C}">
                <a14:useLocalDpi xmlns:a14="http://schemas.microsoft.com/office/drawing/2010/main" val="0"/>
              </a:ext>
            </a:extLst>
          </a:blip>
          <a:srcRect l="31621" t="70943" r="56872" b="3873"/>
          <a:stretch/>
        </p:blipFill>
        <p:spPr bwMode="auto">
          <a:xfrm>
            <a:off x="4649507" y="4819729"/>
            <a:ext cx="424172" cy="515778"/>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4" descr="Wellington boot Natural rubber Raincoat Child, boot, child, boots png |  PNGEgg">
            <a:extLst>
              <a:ext uri="{FF2B5EF4-FFF2-40B4-BE49-F238E27FC236}">
                <a16:creationId xmlns:a16="http://schemas.microsoft.com/office/drawing/2014/main" id="{2A64533D-A486-4186-AFF8-408398E04D37}"/>
              </a:ext>
            </a:extLst>
          </p:cNvPr>
          <p:cNvPicPr>
            <a:picLocks noChangeAspect="1" noChangeArrowheads="1"/>
          </p:cNvPicPr>
          <p:nvPr/>
        </p:nvPicPr>
        <p:blipFill rotWithShape="1">
          <a:blip r:embed="rId4">
            <a:clrChange>
              <a:clrFrom>
                <a:srgbClr val="FFFFFF"/>
              </a:clrFrom>
              <a:clrTo>
                <a:srgbClr val="FFFFFF">
                  <a:alpha val="0"/>
                </a:srgbClr>
              </a:clrTo>
            </a:clrChange>
            <a:extLst>
              <a:ext uri="{BEBA8EAE-BF5A-486C-A8C5-ECC9F3942E4B}">
                <a14:imgProps xmlns:a14="http://schemas.microsoft.com/office/drawing/2010/main">
                  <a14:imgLayer r:embed="rId5">
                    <a14:imgEffect>
                      <a14:brightnessContrast bright="20000" contrast="-40000"/>
                    </a14:imgEffect>
                  </a14:imgLayer>
                </a14:imgProps>
              </a:ext>
              <a:ext uri="{28A0092B-C50C-407E-A947-70E740481C1C}">
                <a14:useLocalDpi xmlns:a14="http://schemas.microsoft.com/office/drawing/2010/main" val="0"/>
              </a:ext>
            </a:extLst>
          </a:blip>
          <a:srcRect l="31621" t="70943" r="56872" b="3873"/>
          <a:stretch/>
        </p:blipFill>
        <p:spPr bwMode="auto">
          <a:xfrm>
            <a:off x="3655958" y="4781550"/>
            <a:ext cx="424172" cy="51577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1D9FD760-9402-9885-C0F6-9C458FD28245}"/>
              </a:ext>
            </a:extLst>
          </p:cNvPr>
          <p:cNvSpPr txBox="1"/>
          <p:nvPr/>
        </p:nvSpPr>
        <p:spPr>
          <a:xfrm>
            <a:off x="0" y="45522"/>
            <a:ext cx="1203593" cy="369332"/>
          </a:xfrm>
          <a:prstGeom prst="rect">
            <a:avLst/>
          </a:prstGeom>
          <a:noFill/>
        </p:spPr>
        <p:txBody>
          <a:bodyPr wrap="square">
            <a:spAutoFit/>
          </a:bodyPr>
          <a:lstStyle/>
          <a:p>
            <a:pPr lvl="0"/>
            <a:r>
              <a:rPr lang="cy-GB" sz="1800" b="1" u="sng" kern="1200" noProof="0" dirty="0">
                <a:solidFill>
                  <a:srgbClr val="FFFFFF"/>
                </a:solidFill>
                <a:highlight>
                  <a:srgbClr val="FF0000"/>
                </a:highlight>
                <a:latin typeface="Dreaming Outloud Pro" pitchFamily="66"/>
                <a:cs typeface="Dreaming Outloud Pro" pitchFamily="66"/>
              </a:rPr>
              <a:t>WERS 2</a:t>
            </a:r>
          </a:p>
        </p:txBody>
      </p:sp>
    </p:spTree>
    <p:extLst>
      <p:ext uri="{BB962C8B-B14F-4D97-AF65-F5344CB8AC3E}">
        <p14:creationId xmlns:p14="http://schemas.microsoft.com/office/powerpoint/2010/main" val="242207801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21AC8-BCCA-4D54-B466-08FF164B8B37}"/>
              </a:ext>
            </a:extLst>
          </p:cNvPr>
          <p:cNvSpPr>
            <a:spLocks noGrp="1"/>
          </p:cNvSpPr>
          <p:nvPr>
            <p:ph type="title"/>
          </p:nvPr>
        </p:nvSpPr>
        <p:spPr>
          <a:xfrm>
            <a:off x="195262" y="505265"/>
            <a:ext cx="11801475" cy="1555115"/>
          </a:xfrm>
        </p:spPr>
        <p:txBody>
          <a:bodyPr>
            <a:noAutofit/>
          </a:bodyPr>
          <a:lstStyle/>
          <a:p>
            <a:pPr algn="ctr"/>
            <a:r>
              <a:rPr lang="en-GB" sz="2800" dirty="0">
                <a:latin typeface="Cavolini" panose="03000502040302020204" pitchFamily="66" charset="0"/>
                <a:cs typeface="Cavolini" panose="03000502040302020204" pitchFamily="66" charset="0"/>
              </a:rPr>
              <a:t>Dydy </a:t>
            </a:r>
            <a:r>
              <a:rPr lang="en-GB" sz="2800" dirty="0" err="1">
                <a:latin typeface="Cavolini" panose="03000502040302020204" pitchFamily="66" charset="0"/>
                <a:cs typeface="Cavolini" panose="03000502040302020204" pitchFamily="66" charset="0"/>
              </a:rPr>
              <a:t>anifeiliaid</a:t>
            </a:r>
            <a:r>
              <a:rPr lang="en-GB" sz="2800" dirty="0">
                <a:latin typeface="Cavolini" panose="03000502040302020204" pitchFamily="66" charset="0"/>
                <a:cs typeface="Cavolini" panose="03000502040302020204" pitchFamily="66" charset="0"/>
              </a:rPr>
              <a:t> y </a:t>
            </a:r>
            <a:r>
              <a:rPr lang="en-GB" sz="2800" dirty="0" err="1">
                <a:latin typeface="Cavolini" panose="03000502040302020204" pitchFamily="66" charset="0"/>
                <a:cs typeface="Cavolini" panose="03000502040302020204" pitchFamily="66" charset="0"/>
              </a:rPr>
              <a:t>jyngl</a:t>
            </a:r>
            <a:r>
              <a:rPr lang="en-GB" sz="2800" dirty="0">
                <a:latin typeface="Cavolini" panose="03000502040302020204" pitchFamily="66" charset="0"/>
                <a:cs typeface="Cavolini" panose="03000502040302020204" pitchFamily="66" charset="0"/>
              </a:rPr>
              <a:t> </a:t>
            </a:r>
            <a:r>
              <a:rPr lang="en-GB" sz="2800" dirty="0" err="1">
                <a:latin typeface="Cavolini" panose="03000502040302020204" pitchFamily="66" charset="0"/>
                <a:cs typeface="Cavolini" panose="03000502040302020204" pitchFamily="66" charset="0"/>
              </a:rPr>
              <a:t>ddim</a:t>
            </a:r>
            <a:r>
              <a:rPr lang="en-GB" sz="2800" dirty="0">
                <a:latin typeface="Cavolini" panose="03000502040302020204" pitchFamily="66" charset="0"/>
                <a:cs typeface="Cavolini" panose="03000502040302020204" pitchFamily="66" charset="0"/>
              </a:rPr>
              <a:t> </a:t>
            </a:r>
            <a:r>
              <a:rPr lang="en-GB" sz="2800" dirty="0" err="1">
                <a:latin typeface="Cavolini" panose="03000502040302020204" pitchFamily="66" charset="0"/>
                <a:cs typeface="Cavolini" panose="03000502040302020204" pitchFamily="66" charset="0"/>
              </a:rPr>
              <a:t>yn</a:t>
            </a:r>
            <a:r>
              <a:rPr lang="en-GB" sz="2800" dirty="0">
                <a:latin typeface="Cavolini" panose="03000502040302020204" pitchFamily="66" charset="0"/>
                <a:cs typeface="Cavolini" panose="03000502040302020204" pitchFamily="66" charset="0"/>
              </a:rPr>
              <a:t> </a:t>
            </a:r>
            <a:r>
              <a:rPr lang="en-GB" sz="2800" dirty="0" err="1">
                <a:latin typeface="Cavolini" panose="03000502040302020204" pitchFamily="66" charset="0"/>
                <a:cs typeface="Cavolini" panose="03000502040302020204" pitchFamily="66" charset="0"/>
              </a:rPr>
              <a:t>hoffi’r</a:t>
            </a:r>
            <a:r>
              <a:rPr lang="en-GB" sz="2800" dirty="0">
                <a:latin typeface="Cavolini" panose="03000502040302020204" pitchFamily="66" charset="0"/>
                <a:cs typeface="Cavolini" panose="03000502040302020204" pitchFamily="66" charset="0"/>
              </a:rPr>
              <a:t> </a:t>
            </a:r>
            <a:r>
              <a:rPr lang="en-GB" sz="2800" dirty="0" err="1">
                <a:latin typeface="Cavolini" panose="03000502040302020204" pitchFamily="66" charset="0"/>
                <a:cs typeface="Cavolini" panose="03000502040302020204" pitchFamily="66" charset="0"/>
              </a:rPr>
              <a:t>Crocodeil</a:t>
            </a:r>
            <a:r>
              <a:rPr lang="en-GB" sz="2800" dirty="0">
                <a:latin typeface="Cavolini" panose="03000502040302020204" pitchFamily="66" charset="0"/>
                <a:cs typeface="Cavolini" panose="03000502040302020204" pitchFamily="66" charset="0"/>
              </a:rPr>
              <a:t> </a:t>
            </a:r>
            <a:r>
              <a:rPr lang="en-GB" sz="2800" dirty="0" err="1">
                <a:latin typeface="Cavolini" panose="03000502040302020204" pitchFamily="66" charset="0"/>
                <a:cs typeface="Cavolini" panose="03000502040302020204" pitchFamily="66" charset="0"/>
              </a:rPr>
              <a:t>Anferthol</a:t>
            </a:r>
            <a:r>
              <a:rPr lang="en-GB" sz="2800" dirty="0">
                <a:latin typeface="Cavolini" panose="03000502040302020204" pitchFamily="66" charset="0"/>
                <a:cs typeface="Cavolini" panose="03000502040302020204" pitchFamily="66" charset="0"/>
              </a:rPr>
              <a:t> ac </a:t>
            </a:r>
            <a:r>
              <a:rPr lang="en-GB" sz="2800" dirty="0" err="1">
                <a:latin typeface="Cavolini" panose="03000502040302020204" pitchFamily="66" charset="0"/>
                <a:cs typeface="Cavolini" panose="03000502040302020204" pitchFamily="66" charset="0"/>
              </a:rPr>
              <a:t>maer</a:t>
            </a:r>
            <a:r>
              <a:rPr lang="en-GB" sz="2800" dirty="0">
                <a:latin typeface="Cavolini" panose="03000502040302020204" pitchFamily="66" charset="0"/>
                <a:cs typeface="Cavolini" panose="03000502040302020204" pitchFamily="66" charset="0"/>
              </a:rPr>
              <a:t> </a:t>
            </a:r>
            <a:r>
              <a:rPr lang="en-GB" sz="2800" dirty="0" err="1">
                <a:latin typeface="Cavolini" panose="03000502040302020204" pitchFamily="66" charset="0"/>
                <a:cs typeface="Cavolini" panose="03000502040302020204" pitchFamily="66" charset="0"/>
              </a:rPr>
              <a:t>anifeiliaid</a:t>
            </a:r>
            <a:r>
              <a:rPr lang="en-GB" sz="2800" dirty="0">
                <a:latin typeface="Cavolini" panose="03000502040302020204" pitchFamily="66" charset="0"/>
                <a:cs typeface="Cavolini" panose="03000502040302020204" pitchFamily="66" charset="0"/>
              </a:rPr>
              <a:t> </a:t>
            </a:r>
            <a:r>
              <a:rPr lang="en-GB" sz="2800" dirty="0" err="1">
                <a:latin typeface="Cavolini" panose="03000502040302020204" pitchFamily="66" charset="0"/>
                <a:cs typeface="Cavolini" panose="03000502040302020204" pitchFamily="66" charset="0"/>
              </a:rPr>
              <a:t>yn</a:t>
            </a:r>
            <a:r>
              <a:rPr lang="en-GB" sz="2800" dirty="0">
                <a:latin typeface="Cavolini" panose="03000502040302020204" pitchFamily="66" charset="0"/>
                <a:cs typeface="Cavolini" panose="03000502040302020204" pitchFamily="66" charset="0"/>
              </a:rPr>
              <a:t> </a:t>
            </a:r>
            <a:r>
              <a:rPr lang="en-GB" sz="2800" dirty="0" err="1">
                <a:latin typeface="Cavolini" panose="03000502040302020204" pitchFamily="66" charset="0"/>
                <a:cs typeface="Cavolini" panose="03000502040302020204" pitchFamily="66" charset="0"/>
              </a:rPr>
              <a:t>cuddio</a:t>
            </a:r>
            <a:r>
              <a:rPr lang="en-GB" sz="2800" dirty="0">
                <a:latin typeface="Cavolini" panose="03000502040302020204" pitchFamily="66" charset="0"/>
                <a:cs typeface="Cavolini" panose="03000502040302020204" pitchFamily="66" charset="0"/>
              </a:rPr>
              <a:t> </a:t>
            </a:r>
            <a:r>
              <a:rPr lang="en-GB" sz="2800" dirty="0" err="1">
                <a:latin typeface="Cavolini" panose="03000502040302020204" pitchFamily="66" charset="0"/>
                <a:cs typeface="Cavolini" panose="03000502040302020204" pitchFamily="66" charset="0"/>
              </a:rPr>
              <a:t>tu</a:t>
            </a:r>
            <a:r>
              <a:rPr lang="en-GB" sz="2800" dirty="0">
                <a:latin typeface="Cavolini" panose="03000502040302020204" pitchFamily="66" charset="0"/>
                <a:cs typeface="Cavolini" panose="03000502040302020204" pitchFamily="66" charset="0"/>
              </a:rPr>
              <a:t> </a:t>
            </a:r>
            <a:r>
              <a:rPr lang="en-GB" sz="2800" dirty="0" err="1">
                <a:latin typeface="Cavolini" panose="03000502040302020204" pitchFamily="66" charset="0"/>
                <a:cs typeface="Cavolini" panose="03000502040302020204" pitchFamily="66" charset="0"/>
              </a:rPr>
              <a:t>ôl</a:t>
            </a:r>
            <a:r>
              <a:rPr lang="en-GB" sz="2800" dirty="0">
                <a:latin typeface="Cavolini" panose="03000502040302020204" pitchFamily="66" charset="0"/>
                <a:cs typeface="Cavolini" panose="03000502040302020204" pitchFamily="66" charset="0"/>
              </a:rPr>
              <a:t> </a:t>
            </a:r>
            <a:r>
              <a:rPr lang="en-GB" sz="2800" dirty="0" err="1">
                <a:latin typeface="Cavolini" panose="03000502040302020204" pitchFamily="66" charset="0"/>
                <a:cs typeface="Cavolini" panose="03000502040302020204" pitchFamily="66" charset="0"/>
              </a:rPr>
              <a:t>i</a:t>
            </a:r>
            <a:r>
              <a:rPr lang="en-GB" sz="2800" dirty="0">
                <a:latin typeface="Cavolini" panose="03000502040302020204" pitchFamily="66" charset="0"/>
                <a:cs typeface="Cavolini" panose="03000502040302020204" pitchFamily="66" charset="0"/>
              </a:rPr>
              <a:t> </a:t>
            </a:r>
            <a:r>
              <a:rPr lang="en-GB" sz="2800" dirty="0" err="1">
                <a:latin typeface="Cavolini" panose="03000502040302020204" pitchFamily="66" charset="0"/>
                <a:cs typeface="Cavolini" panose="03000502040302020204" pitchFamily="66" charset="0"/>
              </a:rPr>
              <a:t>bethau</a:t>
            </a:r>
            <a:r>
              <a:rPr lang="en-GB" sz="2800" dirty="0">
                <a:latin typeface="Cavolini" panose="03000502040302020204" pitchFamily="66" charset="0"/>
                <a:cs typeface="Cavolini" panose="03000502040302020204" pitchFamily="66" charset="0"/>
              </a:rPr>
              <a:t> pan </a:t>
            </a:r>
            <a:r>
              <a:rPr lang="en-GB" sz="2800" dirty="0" err="1">
                <a:latin typeface="Cavolini" panose="03000502040302020204" pitchFamily="66" charset="0"/>
                <a:cs typeface="Cavolini" panose="03000502040302020204" pitchFamily="66" charset="0"/>
              </a:rPr>
              <a:t>mae’r</a:t>
            </a:r>
            <a:r>
              <a:rPr lang="en-GB" sz="2800" dirty="0">
                <a:latin typeface="Cavolini" panose="03000502040302020204" pitchFamily="66" charset="0"/>
                <a:cs typeface="Cavolini" panose="03000502040302020204" pitchFamily="66" charset="0"/>
              </a:rPr>
              <a:t> </a:t>
            </a:r>
            <a:r>
              <a:rPr lang="en-GB" sz="2800" dirty="0" err="1">
                <a:latin typeface="Cavolini" panose="03000502040302020204" pitchFamily="66" charset="0"/>
                <a:cs typeface="Cavolini" panose="03000502040302020204" pitchFamily="66" charset="0"/>
              </a:rPr>
              <a:t>crocodeil</a:t>
            </a:r>
            <a:r>
              <a:rPr lang="en-GB" sz="2800" dirty="0">
                <a:latin typeface="Cavolini" panose="03000502040302020204" pitchFamily="66" charset="0"/>
                <a:cs typeface="Cavolini" panose="03000502040302020204" pitchFamily="66" charset="0"/>
              </a:rPr>
              <a:t> </a:t>
            </a:r>
            <a:r>
              <a:rPr lang="en-GB" sz="2800" dirty="0" err="1">
                <a:latin typeface="Cavolini" panose="03000502040302020204" pitchFamily="66" charset="0"/>
                <a:cs typeface="Cavolini" panose="03000502040302020204" pitchFamily="66" charset="0"/>
              </a:rPr>
              <a:t>yn</a:t>
            </a:r>
            <a:r>
              <a:rPr lang="en-GB" sz="2800" dirty="0">
                <a:latin typeface="Cavolini" panose="03000502040302020204" pitchFamily="66" charset="0"/>
                <a:cs typeface="Cavolini" panose="03000502040302020204" pitchFamily="66" charset="0"/>
              </a:rPr>
              <a:t> </a:t>
            </a:r>
            <a:r>
              <a:rPr lang="en-GB" sz="2800" dirty="0" err="1">
                <a:latin typeface="Cavolini" panose="03000502040302020204" pitchFamily="66" charset="0"/>
                <a:cs typeface="Cavolini" panose="03000502040302020204" pitchFamily="66" charset="0"/>
              </a:rPr>
              <a:t>dod</a:t>
            </a:r>
            <a:r>
              <a:rPr lang="en-GB" sz="2800" dirty="0">
                <a:latin typeface="Cavolini" panose="03000502040302020204" pitchFamily="66" charset="0"/>
                <a:cs typeface="Cavolini" panose="03000502040302020204" pitchFamily="66" charset="0"/>
              </a:rPr>
              <a:t>. Faint o </a:t>
            </a:r>
            <a:r>
              <a:rPr lang="en-GB" sz="2800" dirty="0" err="1">
                <a:latin typeface="Cavolini" panose="03000502040302020204" pitchFamily="66" charset="0"/>
                <a:cs typeface="Cavolini" panose="03000502040302020204" pitchFamily="66" charset="0"/>
              </a:rPr>
              <a:t>esgidiau</a:t>
            </a:r>
            <a:r>
              <a:rPr lang="en-GB" sz="2800" dirty="0">
                <a:latin typeface="Cavolini" panose="03000502040302020204" pitchFamily="66" charset="0"/>
                <a:cs typeface="Cavolini" panose="03000502040302020204" pitchFamily="66" charset="0"/>
              </a:rPr>
              <a:t> </a:t>
            </a:r>
            <a:r>
              <a:rPr lang="en-GB" sz="2800" dirty="0" err="1">
                <a:latin typeface="Cavolini" panose="03000502040302020204" pitchFamily="66" charset="0"/>
                <a:cs typeface="Cavolini" panose="03000502040302020204" pitchFamily="66" charset="0"/>
              </a:rPr>
              <a:t>glaw</a:t>
            </a:r>
            <a:r>
              <a:rPr lang="en-GB" sz="2800" dirty="0">
                <a:latin typeface="Cavolini" panose="03000502040302020204" pitchFamily="66" charset="0"/>
                <a:cs typeface="Cavolini" panose="03000502040302020204" pitchFamily="66" charset="0"/>
              </a:rPr>
              <a:t> </a:t>
            </a:r>
            <a:r>
              <a:rPr lang="en-GB" sz="2800" dirty="0" err="1">
                <a:latin typeface="Cavolini" panose="03000502040302020204" pitchFamily="66" charset="0"/>
                <a:cs typeface="Cavolini" panose="03000502040302020204" pitchFamily="66" charset="0"/>
              </a:rPr>
              <a:t>sydd</a:t>
            </a:r>
            <a:r>
              <a:rPr lang="en-GB" sz="2800" dirty="0">
                <a:latin typeface="Cavolini" panose="03000502040302020204" pitchFamily="66" charset="0"/>
                <a:cs typeface="Cavolini" panose="03000502040302020204" pitchFamily="66" charset="0"/>
              </a:rPr>
              <a:t> </a:t>
            </a:r>
            <a:r>
              <a:rPr lang="en-GB" sz="2800" dirty="0" err="1">
                <a:latin typeface="Cavolini" panose="03000502040302020204" pitchFamily="66" charset="0"/>
                <a:cs typeface="Cavolini" panose="03000502040302020204" pitchFamily="66" charset="0"/>
              </a:rPr>
              <a:t>yna</a:t>
            </a:r>
            <a:r>
              <a:rPr lang="en-GB" sz="2800" dirty="0">
                <a:latin typeface="Cavolini" panose="03000502040302020204" pitchFamily="66" charset="0"/>
                <a:cs typeface="Cavolini" panose="03000502040302020204" pitchFamily="66" charset="0"/>
              </a:rPr>
              <a:t>? </a:t>
            </a:r>
            <a:br>
              <a:rPr lang="en-GB" sz="2800" dirty="0">
                <a:latin typeface="Cavolini" panose="03000502040302020204" pitchFamily="66" charset="0"/>
                <a:cs typeface="Cavolini" panose="03000502040302020204" pitchFamily="66" charset="0"/>
              </a:rPr>
            </a:br>
            <a:r>
              <a:rPr lang="en-GB" sz="2800" dirty="0">
                <a:latin typeface="Cavolini" panose="03000502040302020204" pitchFamily="66" charset="0"/>
                <a:cs typeface="Cavolini" panose="03000502040302020204" pitchFamily="66" charset="0"/>
              </a:rPr>
              <a:t>Pa </a:t>
            </a:r>
            <a:r>
              <a:rPr lang="en-GB" sz="2800" dirty="0" err="1">
                <a:latin typeface="Cavolini" panose="03000502040302020204" pitchFamily="66" charset="0"/>
                <a:cs typeface="Cavolini" panose="03000502040302020204" pitchFamily="66" charset="0"/>
              </a:rPr>
              <a:t>anifeiliaid</a:t>
            </a:r>
            <a:r>
              <a:rPr lang="en-GB" sz="2800" dirty="0">
                <a:latin typeface="Cavolini" panose="03000502040302020204" pitchFamily="66" charset="0"/>
                <a:cs typeface="Cavolini" panose="03000502040302020204" pitchFamily="66" charset="0"/>
              </a:rPr>
              <a:t> </a:t>
            </a:r>
            <a:r>
              <a:rPr lang="en-GB" sz="2800" dirty="0" err="1">
                <a:latin typeface="Cavolini" panose="03000502040302020204" pitchFamily="66" charset="0"/>
                <a:cs typeface="Cavolini" panose="03000502040302020204" pitchFamily="66" charset="0"/>
              </a:rPr>
              <a:t>sydd</a:t>
            </a:r>
            <a:r>
              <a:rPr lang="en-GB" sz="2800" dirty="0">
                <a:latin typeface="Cavolini" panose="03000502040302020204" pitchFamily="66" charset="0"/>
                <a:cs typeface="Cavolini" panose="03000502040302020204" pitchFamily="66" charset="0"/>
              </a:rPr>
              <a:t> </a:t>
            </a:r>
            <a:r>
              <a:rPr lang="en-GB" sz="2800" dirty="0" err="1">
                <a:latin typeface="Cavolini" panose="03000502040302020204" pitchFamily="66" charset="0"/>
                <a:cs typeface="Cavolini" panose="03000502040302020204" pitchFamily="66" charset="0"/>
              </a:rPr>
              <a:t>yna</a:t>
            </a:r>
            <a:r>
              <a:rPr lang="en-GB" sz="2800" dirty="0">
                <a:latin typeface="Cavolini" panose="03000502040302020204" pitchFamily="66" charset="0"/>
                <a:cs typeface="Cavolini" panose="03000502040302020204" pitchFamily="66" charset="0"/>
              </a:rPr>
              <a:t>?</a:t>
            </a:r>
          </a:p>
        </p:txBody>
      </p:sp>
      <p:pic>
        <p:nvPicPr>
          <p:cNvPr id="1028" name="Picture 4" descr="Wellington boot Natural rubber Raincoat Child, boot, child, boots png |  PNGEgg">
            <a:extLst>
              <a:ext uri="{FF2B5EF4-FFF2-40B4-BE49-F238E27FC236}">
                <a16:creationId xmlns:a16="http://schemas.microsoft.com/office/drawing/2014/main" id="{FE3A8F04-2254-4855-AB2C-2707A03146FF}"/>
              </a:ext>
            </a:extLst>
          </p:cNvPr>
          <p:cNvPicPr>
            <a:picLocks noChangeAspect="1" noChangeArrowheads="1"/>
          </p:cNvPicPr>
          <p:nvPr/>
        </p:nvPicPr>
        <p:blipFill rotWithShape="1">
          <a:blip r:embed="rId2">
            <a:clrChange>
              <a:clrFrom>
                <a:srgbClr val="FFFFFF"/>
              </a:clrFrom>
              <a:clrTo>
                <a:srgbClr val="FFFFFF">
                  <a:alpha val="0"/>
                </a:srgbClr>
              </a:clrTo>
            </a:clrChange>
            <a:extLst>
              <a:ext uri="{BEBA8EAE-BF5A-486C-A8C5-ECC9F3942E4B}">
                <a14:imgProps xmlns:a14="http://schemas.microsoft.com/office/drawing/2010/main">
                  <a14:imgLayer r:embed="rId3">
                    <a14:imgEffect>
                      <a14:brightnessContrast bright="20000" contrast="-40000"/>
                    </a14:imgEffect>
                  </a14:imgLayer>
                </a14:imgProps>
              </a:ext>
              <a:ext uri="{28A0092B-C50C-407E-A947-70E740481C1C}">
                <a14:useLocalDpi xmlns:a14="http://schemas.microsoft.com/office/drawing/2010/main" val="0"/>
              </a:ext>
            </a:extLst>
          </a:blip>
          <a:srcRect l="32579" t="32980" r="56872" b="3873"/>
          <a:stretch/>
        </p:blipFill>
        <p:spPr bwMode="auto">
          <a:xfrm>
            <a:off x="4104642" y="4155150"/>
            <a:ext cx="640080" cy="212880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4" descr="Wellington boot Natural rubber Raincoat Child, boot, child, boots png |  PNGEgg">
            <a:extLst>
              <a:ext uri="{FF2B5EF4-FFF2-40B4-BE49-F238E27FC236}">
                <a16:creationId xmlns:a16="http://schemas.microsoft.com/office/drawing/2014/main" id="{6D569982-1D7B-4C96-BAA7-B444547D7EE9}"/>
              </a:ext>
            </a:extLst>
          </p:cNvPr>
          <p:cNvPicPr>
            <a:picLocks noChangeAspect="1" noChangeArrowheads="1"/>
          </p:cNvPicPr>
          <p:nvPr/>
        </p:nvPicPr>
        <p:blipFill rotWithShape="1">
          <a:blip r:embed="rId2">
            <a:clrChange>
              <a:clrFrom>
                <a:srgbClr val="FFFFFF"/>
              </a:clrFrom>
              <a:clrTo>
                <a:srgbClr val="FFFFFF">
                  <a:alpha val="0"/>
                </a:srgbClr>
              </a:clrTo>
            </a:clrChange>
            <a:extLst>
              <a:ext uri="{BEBA8EAE-BF5A-486C-A8C5-ECC9F3942E4B}">
                <a14:imgProps xmlns:a14="http://schemas.microsoft.com/office/drawing/2010/main">
                  <a14:imgLayer r:embed="rId3">
                    <a14:imgEffect>
                      <a14:brightnessContrast bright="20000" contrast="-40000"/>
                    </a14:imgEffect>
                  </a14:imgLayer>
                </a14:imgProps>
              </a:ext>
              <a:ext uri="{28A0092B-C50C-407E-A947-70E740481C1C}">
                <a14:useLocalDpi xmlns:a14="http://schemas.microsoft.com/office/drawing/2010/main" val="0"/>
              </a:ext>
            </a:extLst>
          </a:blip>
          <a:srcRect l="32579" t="32980" r="56872" b="3873"/>
          <a:stretch/>
        </p:blipFill>
        <p:spPr bwMode="auto">
          <a:xfrm>
            <a:off x="4993466" y="4155151"/>
            <a:ext cx="640080" cy="2128805"/>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Wellington boot Natural rubber Raincoat Child, boot, child, boots png |  PNGEgg">
            <a:extLst>
              <a:ext uri="{FF2B5EF4-FFF2-40B4-BE49-F238E27FC236}">
                <a16:creationId xmlns:a16="http://schemas.microsoft.com/office/drawing/2014/main" id="{55B1A97B-47EC-42DB-BBF2-8CA69EDDE870}"/>
              </a:ext>
            </a:extLst>
          </p:cNvPr>
          <p:cNvPicPr>
            <a:picLocks noChangeAspect="1" noChangeArrowheads="1"/>
          </p:cNvPicPr>
          <p:nvPr/>
        </p:nvPicPr>
        <p:blipFill rotWithShape="1">
          <a:blip r:embed="rId2">
            <a:clrChange>
              <a:clrFrom>
                <a:srgbClr val="FFFFFF"/>
              </a:clrFrom>
              <a:clrTo>
                <a:srgbClr val="FFFFFF">
                  <a:alpha val="0"/>
                </a:srgbClr>
              </a:clrTo>
            </a:clrChange>
            <a:extLst>
              <a:ext uri="{BEBA8EAE-BF5A-486C-A8C5-ECC9F3942E4B}">
                <a14:imgProps xmlns:a14="http://schemas.microsoft.com/office/drawing/2010/main">
                  <a14:imgLayer r:embed="rId3">
                    <a14:imgEffect>
                      <a14:brightnessContrast bright="20000" contrast="-40000"/>
                    </a14:imgEffect>
                  </a14:imgLayer>
                </a14:imgProps>
              </a:ext>
              <a:ext uri="{28A0092B-C50C-407E-A947-70E740481C1C}">
                <a14:useLocalDpi xmlns:a14="http://schemas.microsoft.com/office/drawing/2010/main" val="0"/>
              </a:ext>
            </a:extLst>
          </a:blip>
          <a:srcRect l="32579" t="32980" r="56872" b="3873"/>
          <a:stretch/>
        </p:blipFill>
        <p:spPr bwMode="auto">
          <a:xfrm>
            <a:off x="5882290" y="4155151"/>
            <a:ext cx="640080" cy="2128805"/>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4" descr="Wellington boot Natural rubber Raincoat Child, boot, child, boots png |  PNGEgg">
            <a:extLst>
              <a:ext uri="{FF2B5EF4-FFF2-40B4-BE49-F238E27FC236}">
                <a16:creationId xmlns:a16="http://schemas.microsoft.com/office/drawing/2014/main" id="{02B7D49F-8287-45C7-8C9F-94CB31852711}"/>
              </a:ext>
            </a:extLst>
          </p:cNvPr>
          <p:cNvPicPr>
            <a:picLocks noChangeAspect="1" noChangeArrowheads="1"/>
          </p:cNvPicPr>
          <p:nvPr/>
        </p:nvPicPr>
        <p:blipFill rotWithShape="1">
          <a:blip r:embed="rId2">
            <a:clrChange>
              <a:clrFrom>
                <a:srgbClr val="FFFFFF"/>
              </a:clrFrom>
              <a:clrTo>
                <a:srgbClr val="FFFFFF">
                  <a:alpha val="0"/>
                </a:srgbClr>
              </a:clrTo>
            </a:clrChange>
            <a:extLst>
              <a:ext uri="{BEBA8EAE-BF5A-486C-A8C5-ECC9F3942E4B}">
                <a14:imgProps xmlns:a14="http://schemas.microsoft.com/office/drawing/2010/main">
                  <a14:imgLayer r:embed="rId3">
                    <a14:imgEffect>
                      <a14:brightnessContrast bright="20000" contrast="-40000"/>
                    </a14:imgEffect>
                  </a14:imgLayer>
                </a14:imgProps>
              </a:ext>
              <a:ext uri="{28A0092B-C50C-407E-A947-70E740481C1C}">
                <a14:useLocalDpi xmlns:a14="http://schemas.microsoft.com/office/drawing/2010/main" val="0"/>
              </a:ext>
            </a:extLst>
          </a:blip>
          <a:srcRect l="32579" t="32980" r="56872" b="3873"/>
          <a:stretch/>
        </p:blipFill>
        <p:spPr bwMode="auto">
          <a:xfrm>
            <a:off x="6684932" y="4155152"/>
            <a:ext cx="640080" cy="212880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Shrub Free Content Clip Art, PNG, 800x635px, Shrub, Bush, Cartoon,  Document, Free Content Download Free">
            <a:extLst>
              <a:ext uri="{FF2B5EF4-FFF2-40B4-BE49-F238E27FC236}">
                <a16:creationId xmlns:a16="http://schemas.microsoft.com/office/drawing/2014/main" id="{22B53D9C-4537-4A85-A936-CF55C0BB2634}"/>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brightnessContrast bright="20000" contrast="20000"/>
                    </a14:imgEffect>
                  </a14:imgLayer>
                </a14:imgProps>
              </a:ext>
              <a:ext uri="{28A0092B-C50C-407E-A947-70E740481C1C}">
                <a14:useLocalDpi xmlns:a14="http://schemas.microsoft.com/office/drawing/2010/main" val="0"/>
              </a:ext>
            </a:extLst>
          </a:blip>
          <a:srcRect/>
          <a:stretch>
            <a:fillRect/>
          </a:stretch>
        </p:blipFill>
        <p:spPr bwMode="auto">
          <a:xfrm>
            <a:off x="2175971" y="1662113"/>
            <a:ext cx="6915150" cy="3928899"/>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descr="A picture containing vector graphics&#10;&#10;Description automatically generated">
            <a:extLst>
              <a:ext uri="{FF2B5EF4-FFF2-40B4-BE49-F238E27FC236}">
                <a16:creationId xmlns:a16="http://schemas.microsoft.com/office/drawing/2014/main" id="{0113CF2D-D49D-4C4A-A139-772E8E4D2CB5}"/>
              </a:ext>
            </a:extLst>
          </p:cNvPr>
          <p:cNvPicPr/>
          <p:nvPr/>
        </p:nvPicPr>
        <p:blipFill>
          <a:blip r:embed="rId6">
            <a:extLst>
              <a:ext uri="{28A0092B-C50C-407E-A947-70E740481C1C}">
                <a14:useLocalDpi xmlns:a14="http://schemas.microsoft.com/office/drawing/2010/main" val="0"/>
              </a:ext>
            </a:extLst>
          </a:blip>
          <a:stretch>
            <a:fillRect/>
          </a:stretch>
        </p:blipFill>
        <p:spPr>
          <a:xfrm>
            <a:off x="9091121" y="1606958"/>
            <a:ext cx="2713529" cy="2033891"/>
          </a:xfrm>
          <a:prstGeom prst="rect">
            <a:avLst/>
          </a:prstGeom>
        </p:spPr>
      </p:pic>
      <p:sp>
        <p:nvSpPr>
          <p:cNvPr id="3" name="TextBox 2">
            <a:extLst>
              <a:ext uri="{FF2B5EF4-FFF2-40B4-BE49-F238E27FC236}">
                <a16:creationId xmlns:a16="http://schemas.microsoft.com/office/drawing/2014/main" id="{1962592B-C1B1-CC47-3FF2-CA5C0BCC73AB}"/>
              </a:ext>
            </a:extLst>
          </p:cNvPr>
          <p:cNvSpPr txBox="1"/>
          <p:nvPr/>
        </p:nvSpPr>
        <p:spPr>
          <a:xfrm>
            <a:off x="0" y="45522"/>
            <a:ext cx="1203593" cy="369332"/>
          </a:xfrm>
          <a:prstGeom prst="rect">
            <a:avLst/>
          </a:prstGeom>
          <a:noFill/>
        </p:spPr>
        <p:txBody>
          <a:bodyPr wrap="square">
            <a:spAutoFit/>
          </a:bodyPr>
          <a:lstStyle/>
          <a:p>
            <a:pPr lvl="0"/>
            <a:r>
              <a:rPr lang="cy-GB" sz="1800" b="1" u="sng" kern="1200" noProof="0" dirty="0">
                <a:solidFill>
                  <a:srgbClr val="FFFFFF"/>
                </a:solidFill>
                <a:highlight>
                  <a:srgbClr val="FF0000"/>
                </a:highlight>
                <a:latin typeface="Dreaming Outloud Pro" pitchFamily="66"/>
                <a:cs typeface="Dreaming Outloud Pro" pitchFamily="66"/>
              </a:rPr>
              <a:t>WERS 2</a:t>
            </a:r>
          </a:p>
        </p:txBody>
      </p:sp>
    </p:spTree>
    <p:extLst>
      <p:ext uri="{BB962C8B-B14F-4D97-AF65-F5344CB8AC3E}">
        <p14:creationId xmlns:p14="http://schemas.microsoft.com/office/powerpoint/2010/main" val="122217990"/>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EC1FF5C-4ECB-43FD-B592-E2CDC7A75FAA}"/>
              </a:ext>
            </a:extLst>
          </p:cNvPr>
          <p:cNvSpPr/>
          <p:nvPr/>
        </p:nvSpPr>
        <p:spPr>
          <a:xfrm>
            <a:off x="3471862" y="2586334"/>
            <a:ext cx="5248275" cy="923330"/>
          </a:xfrm>
          <a:prstGeom prst="rect">
            <a:avLst/>
          </a:prstGeom>
          <a:noFill/>
        </p:spPr>
        <p:txBody>
          <a:bodyPr wrap="square" lIns="91440" tIns="45720" rIns="91440" bIns="45720">
            <a:spAutoFit/>
          </a:bodyPr>
          <a:lstStyle/>
          <a:p>
            <a:pPr algn="ctr"/>
            <a:r>
              <a:rPr lang="en-US" sz="5400" b="0" cap="none" spc="0" dirty="0" err="1">
                <a:ln w="0"/>
                <a:solidFill>
                  <a:schemeClr val="tx1"/>
                </a:solidFill>
                <a:effectLst>
                  <a:outerShdw blurRad="38100" dist="19050" dir="2700000" algn="tl" rotWithShape="0">
                    <a:schemeClr val="dk1">
                      <a:alpha val="40000"/>
                    </a:schemeClr>
                  </a:outerShdw>
                </a:effectLst>
                <a:latin typeface="Cavolini" panose="03000502040302020204" pitchFamily="66" charset="0"/>
                <a:cs typeface="Cavolini" panose="03000502040302020204" pitchFamily="66" charset="0"/>
              </a:rPr>
              <a:t>Trafodwch</a:t>
            </a:r>
            <a:endParaRPr lang="en-US" sz="5400" b="0" cap="none" spc="0" dirty="0">
              <a:ln w="0"/>
              <a:solidFill>
                <a:schemeClr val="tx1"/>
              </a:solidFill>
              <a:effectLst>
                <a:outerShdw blurRad="38100" dist="19050" dir="2700000" algn="tl" rotWithShape="0">
                  <a:schemeClr val="dk1">
                    <a:alpha val="40000"/>
                  </a:schemeClr>
                </a:outerShdw>
              </a:effectLst>
              <a:latin typeface="Cavolini" panose="03000502040302020204" pitchFamily="66" charset="0"/>
              <a:cs typeface="Cavolini" panose="03000502040302020204" pitchFamily="66" charset="0"/>
            </a:endParaRPr>
          </a:p>
        </p:txBody>
      </p:sp>
      <p:sp>
        <p:nvSpPr>
          <p:cNvPr id="3" name="TextBox 2">
            <a:extLst>
              <a:ext uri="{FF2B5EF4-FFF2-40B4-BE49-F238E27FC236}">
                <a16:creationId xmlns:a16="http://schemas.microsoft.com/office/drawing/2014/main" id="{008CCA8F-751D-B019-D369-F69E9152E622}"/>
              </a:ext>
            </a:extLst>
          </p:cNvPr>
          <p:cNvSpPr txBox="1"/>
          <p:nvPr/>
        </p:nvSpPr>
        <p:spPr>
          <a:xfrm>
            <a:off x="0" y="45522"/>
            <a:ext cx="1203593" cy="369332"/>
          </a:xfrm>
          <a:prstGeom prst="rect">
            <a:avLst/>
          </a:prstGeom>
          <a:noFill/>
        </p:spPr>
        <p:txBody>
          <a:bodyPr wrap="square">
            <a:spAutoFit/>
          </a:bodyPr>
          <a:lstStyle/>
          <a:p>
            <a:pPr lvl="0"/>
            <a:r>
              <a:rPr lang="cy-GB" sz="1800" b="1" u="sng" kern="1200" noProof="0" dirty="0">
                <a:solidFill>
                  <a:srgbClr val="FFFFFF"/>
                </a:solidFill>
                <a:highlight>
                  <a:srgbClr val="FF0000"/>
                </a:highlight>
                <a:latin typeface="Dreaming Outloud Pro" pitchFamily="66"/>
                <a:cs typeface="Dreaming Outloud Pro" pitchFamily="66"/>
              </a:rPr>
              <a:t>WERS 2</a:t>
            </a:r>
          </a:p>
        </p:txBody>
      </p:sp>
    </p:spTree>
    <p:extLst>
      <p:ext uri="{BB962C8B-B14F-4D97-AF65-F5344CB8AC3E}">
        <p14:creationId xmlns:p14="http://schemas.microsoft.com/office/powerpoint/2010/main" val="1318257"/>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21AC8-BCCA-4D54-B466-08FF164B8B37}"/>
              </a:ext>
            </a:extLst>
          </p:cNvPr>
          <p:cNvSpPr>
            <a:spLocks noGrp="1"/>
          </p:cNvSpPr>
          <p:nvPr>
            <p:ph type="title"/>
          </p:nvPr>
        </p:nvSpPr>
        <p:spPr>
          <a:xfrm>
            <a:off x="114299" y="365125"/>
            <a:ext cx="11801475" cy="1325563"/>
          </a:xfrm>
        </p:spPr>
        <p:txBody>
          <a:bodyPr>
            <a:noAutofit/>
          </a:bodyPr>
          <a:lstStyle/>
          <a:p>
            <a:pPr algn="ctr"/>
            <a:r>
              <a:rPr lang="en-GB" sz="2800" dirty="0">
                <a:latin typeface="Cavolini" panose="03000502040302020204" pitchFamily="66" charset="0"/>
                <a:cs typeface="Cavolini" panose="03000502040302020204" pitchFamily="66" charset="0"/>
              </a:rPr>
              <a:t>1 </a:t>
            </a:r>
            <a:r>
              <a:rPr lang="en-GB" sz="2800" dirty="0" err="1">
                <a:latin typeface="Cavolini" panose="03000502040302020204" pitchFamily="66" charset="0"/>
                <a:cs typeface="Cavolini" panose="03000502040302020204" pitchFamily="66" charset="0"/>
              </a:rPr>
              <a:t>hipopotamws</a:t>
            </a:r>
            <a:r>
              <a:rPr lang="en-GB" sz="2800" dirty="0">
                <a:latin typeface="Cavolini" panose="03000502040302020204" pitchFamily="66" charset="0"/>
                <a:cs typeface="Cavolini" panose="03000502040302020204" pitchFamily="66" charset="0"/>
              </a:rPr>
              <a:t> a 0 </a:t>
            </a:r>
            <a:r>
              <a:rPr lang="en-GB" sz="2800" dirty="0" err="1">
                <a:latin typeface="Cavolini" panose="03000502040302020204" pitchFamily="66" charset="0"/>
                <a:cs typeface="Cavolini" panose="03000502040302020204" pitchFamily="66" charset="0"/>
              </a:rPr>
              <a:t>aderyn</a:t>
            </a:r>
            <a:endParaRPr lang="en-GB" sz="2800" dirty="0">
              <a:latin typeface="Cavolini" panose="03000502040302020204" pitchFamily="66" charset="0"/>
              <a:cs typeface="Cavolini" panose="03000502040302020204" pitchFamily="66" charset="0"/>
            </a:endParaRPr>
          </a:p>
        </p:txBody>
      </p:sp>
      <p:pic>
        <p:nvPicPr>
          <p:cNvPr id="1028" name="Picture 4" descr="Wellington boot Natural rubber Raincoat Child, boot, child, boots png |  PNGEgg">
            <a:extLst>
              <a:ext uri="{FF2B5EF4-FFF2-40B4-BE49-F238E27FC236}">
                <a16:creationId xmlns:a16="http://schemas.microsoft.com/office/drawing/2014/main" id="{FE3A8F04-2254-4855-AB2C-2707A03146FF}"/>
              </a:ext>
            </a:extLst>
          </p:cNvPr>
          <p:cNvPicPr>
            <a:picLocks noChangeAspect="1" noChangeArrowheads="1"/>
          </p:cNvPicPr>
          <p:nvPr/>
        </p:nvPicPr>
        <p:blipFill rotWithShape="1">
          <a:blip r:embed="rId2">
            <a:clrChange>
              <a:clrFrom>
                <a:srgbClr val="FFFFFF"/>
              </a:clrFrom>
              <a:clrTo>
                <a:srgbClr val="FFFFFF">
                  <a:alpha val="0"/>
                </a:srgbClr>
              </a:clrTo>
            </a:clrChange>
            <a:extLst>
              <a:ext uri="{BEBA8EAE-BF5A-486C-A8C5-ECC9F3942E4B}">
                <a14:imgProps xmlns:a14="http://schemas.microsoft.com/office/drawing/2010/main">
                  <a14:imgLayer r:embed="rId3">
                    <a14:imgEffect>
                      <a14:brightnessContrast bright="20000" contrast="-40000"/>
                    </a14:imgEffect>
                  </a14:imgLayer>
                </a14:imgProps>
              </a:ext>
              <a:ext uri="{28A0092B-C50C-407E-A947-70E740481C1C}">
                <a14:useLocalDpi xmlns:a14="http://schemas.microsoft.com/office/drawing/2010/main" val="0"/>
              </a:ext>
            </a:extLst>
          </a:blip>
          <a:srcRect l="32579" t="32980" r="56872" b="3873"/>
          <a:stretch/>
        </p:blipFill>
        <p:spPr bwMode="auto">
          <a:xfrm>
            <a:off x="4104642" y="4155150"/>
            <a:ext cx="640080" cy="212880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4" descr="Wellington boot Natural rubber Raincoat Child, boot, child, boots png |  PNGEgg">
            <a:extLst>
              <a:ext uri="{FF2B5EF4-FFF2-40B4-BE49-F238E27FC236}">
                <a16:creationId xmlns:a16="http://schemas.microsoft.com/office/drawing/2014/main" id="{6D569982-1D7B-4C96-BAA7-B444547D7EE9}"/>
              </a:ext>
            </a:extLst>
          </p:cNvPr>
          <p:cNvPicPr>
            <a:picLocks noChangeAspect="1" noChangeArrowheads="1"/>
          </p:cNvPicPr>
          <p:nvPr/>
        </p:nvPicPr>
        <p:blipFill rotWithShape="1">
          <a:blip r:embed="rId2">
            <a:clrChange>
              <a:clrFrom>
                <a:srgbClr val="FFFFFF"/>
              </a:clrFrom>
              <a:clrTo>
                <a:srgbClr val="FFFFFF">
                  <a:alpha val="0"/>
                </a:srgbClr>
              </a:clrTo>
            </a:clrChange>
            <a:extLst>
              <a:ext uri="{BEBA8EAE-BF5A-486C-A8C5-ECC9F3942E4B}">
                <a14:imgProps xmlns:a14="http://schemas.microsoft.com/office/drawing/2010/main">
                  <a14:imgLayer r:embed="rId3">
                    <a14:imgEffect>
                      <a14:brightnessContrast bright="20000" contrast="-40000"/>
                    </a14:imgEffect>
                  </a14:imgLayer>
                </a14:imgProps>
              </a:ext>
              <a:ext uri="{28A0092B-C50C-407E-A947-70E740481C1C}">
                <a14:useLocalDpi xmlns:a14="http://schemas.microsoft.com/office/drawing/2010/main" val="0"/>
              </a:ext>
            </a:extLst>
          </a:blip>
          <a:srcRect l="32579" t="32980" r="56872" b="3873"/>
          <a:stretch/>
        </p:blipFill>
        <p:spPr bwMode="auto">
          <a:xfrm>
            <a:off x="4993466" y="4155151"/>
            <a:ext cx="640080" cy="2128805"/>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Wellington boot Natural rubber Raincoat Child, boot, child, boots png |  PNGEgg">
            <a:extLst>
              <a:ext uri="{FF2B5EF4-FFF2-40B4-BE49-F238E27FC236}">
                <a16:creationId xmlns:a16="http://schemas.microsoft.com/office/drawing/2014/main" id="{55B1A97B-47EC-42DB-BBF2-8CA69EDDE870}"/>
              </a:ext>
            </a:extLst>
          </p:cNvPr>
          <p:cNvPicPr>
            <a:picLocks noChangeAspect="1" noChangeArrowheads="1"/>
          </p:cNvPicPr>
          <p:nvPr/>
        </p:nvPicPr>
        <p:blipFill rotWithShape="1">
          <a:blip r:embed="rId2">
            <a:clrChange>
              <a:clrFrom>
                <a:srgbClr val="FFFFFF"/>
              </a:clrFrom>
              <a:clrTo>
                <a:srgbClr val="FFFFFF">
                  <a:alpha val="0"/>
                </a:srgbClr>
              </a:clrTo>
            </a:clrChange>
            <a:extLst>
              <a:ext uri="{BEBA8EAE-BF5A-486C-A8C5-ECC9F3942E4B}">
                <a14:imgProps xmlns:a14="http://schemas.microsoft.com/office/drawing/2010/main">
                  <a14:imgLayer r:embed="rId3">
                    <a14:imgEffect>
                      <a14:brightnessContrast bright="20000" contrast="-40000"/>
                    </a14:imgEffect>
                  </a14:imgLayer>
                </a14:imgProps>
              </a:ext>
              <a:ext uri="{28A0092B-C50C-407E-A947-70E740481C1C}">
                <a14:useLocalDpi xmlns:a14="http://schemas.microsoft.com/office/drawing/2010/main" val="0"/>
              </a:ext>
            </a:extLst>
          </a:blip>
          <a:srcRect l="32579" t="32980" r="56872" b="3873"/>
          <a:stretch/>
        </p:blipFill>
        <p:spPr bwMode="auto">
          <a:xfrm>
            <a:off x="5882290" y="4155151"/>
            <a:ext cx="640080" cy="2128805"/>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4" descr="Wellington boot Natural rubber Raincoat Child, boot, child, boots png |  PNGEgg">
            <a:extLst>
              <a:ext uri="{FF2B5EF4-FFF2-40B4-BE49-F238E27FC236}">
                <a16:creationId xmlns:a16="http://schemas.microsoft.com/office/drawing/2014/main" id="{02B7D49F-8287-45C7-8C9F-94CB31852711}"/>
              </a:ext>
            </a:extLst>
          </p:cNvPr>
          <p:cNvPicPr>
            <a:picLocks noChangeAspect="1" noChangeArrowheads="1"/>
          </p:cNvPicPr>
          <p:nvPr/>
        </p:nvPicPr>
        <p:blipFill rotWithShape="1">
          <a:blip r:embed="rId2">
            <a:clrChange>
              <a:clrFrom>
                <a:srgbClr val="FFFFFF"/>
              </a:clrFrom>
              <a:clrTo>
                <a:srgbClr val="FFFFFF">
                  <a:alpha val="0"/>
                </a:srgbClr>
              </a:clrTo>
            </a:clrChange>
            <a:extLst>
              <a:ext uri="{BEBA8EAE-BF5A-486C-A8C5-ECC9F3942E4B}">
                <a14:imgProps xmlns:a14="http://schemas.microsoft.com/office/drawing/2010/main">
                  <a14:imgLayer r:embed="rId3">
                    <a14:imgEffect>
                      <a14:brightnessContrast bright="20000" contrast="-40000"/>
                    </a14:imgEffect>
                  </a14:imgLayer>
                </a14:imgProps>
              </a:ext>
              <a:ext uri="{28A0092B-C50C-407E-A947-70E740481C1C}">
                <a14:useLocalDpi xmlns:a14="http://schemas.microsoft.com/office/drawing/2010/main" val="0"/>
              </a:ext>
            </a:extLst>
          </a:blip>
          <a:srcRect l="32579" t="32980" r="56872" b="3873"/>
          <a:stretch/>
        </p:blipFill>
        <p:spPr bwMode="auto">
          <a:xfrm>
            <a:off x="6684932" y="4155152"/>
            <a:ext cx="640080" cy="212880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Shrub Free Content Clip Art, PNG, 800x635px, Shrub, Bush, Cartoon,  Document, Free Content Download Free">
            <a:extLst>
              <a:ext uri="{FF2B5EF4-FFF2-40B4-BE49-F238E27FC236}">
                <a16:creationId xmlns:a16="http://schemas.microsoft.com/office/drawing/2014/main" id="{22B53D9C-4537-4A85-A936-CF55C0BB2634}"/>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brightnessContrast bright="20000" contrast="20000"/>
                    </a14:imgEffect>
                  </a14:imgLayer>
                </a14:imgProps>
              </a:ext>
              <a:ext uri="{28A0092B-C50C-407E-A947-70E740481C1C}">
                <a14:useLocalDpi xmlns:a14="http://schemas.microsoft.com/office/drawing/2010/main" val="0"/>
              </a:ext>
            </a:extLst>
          </a:blip>
          <a:srcRect/>
          <a:stretch>
            <a:fillRect/>
          </a:stretch>
        </p:blipFill>
        <p:spPr bwMode="auto">
          <a:xfrm>
            <a:off x="2175971" y="1662113"/>
            <a:ext cx="6915150" cy="3928899"/>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descr="A picture containing vector graphics&#10;&#10;Description automatically generated">
            <a:extLst>
              <a:ext uri="{FF2B5EF4-FFF2-40B4-BE49-F238E27FC236}">
                <a16:creationId xmlns:a16="http://schemas.microsoft.com/office/drawing/2014/main" id="{962275BD-3C31-4A03-87D1-7709755EDDCC}"/>
              </a:ext>
            </a:extLst>
          </p:cNvPr>
          <p:cNvPicPr/>
          <p:nvPr/>
        </p:nvPicPr>
        <p:blipFill rotWithShape="1">
          <a:blip r:embed="rId6">
            <a:extLst>
              <a:ext uri="{28A0092B-C50C-407E-A947-70E740481C1C}">
                <a14:useLocalDpi xmlns:a14="http://schemas.microsoft.com/office/drawing/2010/main" val="0"/>
              </a:ext>
            </a:extLst>
          </a:blip>
          <a:srcRect l="39215"/>
          <a:stretch/>
        </p:blipFill>
        <p:spPr>
          <a:xfrm>
            <a:off x="10016029" y="1219201"/>
            <a:ext cx="1844183" cy="2209800"/>
          </a:xfrm>
          <a:prstGeom prst="rect">
            <a:avLst/>
          </a:prstGeom>
        </p:spPr>
      </p:pic>
      <p:sp>
        <p:nvSpPr>
          <p:cNvPr id="3" name="TextBox 2">
            <a:extLst>
              <a:ext uri="{FF2B5EF4-FFF2-40B4-BE49-F238E27FC236}">
                <a16:creationId xmlns:a16="http://schemas.microsoft.com/office/drawing/2014/main" id="{28B24493-0A0D-5539-D235-75C3269C9A54}"/>
              </a:ext>
            </a:extLst>
          </p:cNvPr>
          <p:cNvSpPr txBox="1"/>
          <p:nvPr/>
        </p:nvSpPr>
        <p:spPr>
          <a:xfrm>
            <a:off x="0" y="45522"/>
            <a:ext cx="1203593" cy="369332"/>
          </a:xfrm>
          <a:prstGeom prst="rect">
            <a:avLst/>
          </a:prstGeom>
          <a:noFill/>
        </p:spPr>
        <p:txBody>
          <a:bodyPr wrap="square">
            <a:spAutoFit/>
          </a:bodyPr>
          <a:lstStyle/>
          <a:p>
            <a:pPr lvl="0"/>
            <a:r>
              <a:rPr lang="cy-GB" sz="1800" b="1" u="sng" kern="1200" noProof="0" dirty="0">
                <a:solidFill>
                  <a:srgbClr val="FFFFFF"/>
                </a:solidFill>
                <a:highlight>
                  <a:srgbClr val="FF0000"/>
                </a:highlight>
                <a:latin typeface="Dreaming Outloud Pro" pitchFamily="66"/>
                <a:cs typeface="Dreaming Outloud Pro" pitchFamily="66"/>
              </a:rPr>
              <a:t>WERS 2</a:t>
            </a:r>
          </a:p>
        </p:txBody>
      </p:sp>
    </p:spTree>
    <p:extLst>
      <p:ext uri="{BB962C8B-B14F-4D97-AF65-F5344CB8AC3E}">
        <p14:creationId xmlns:p14="http://schemas.microsoft.com/office/powerpoint/2010/main" val="202640375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21AC8-BCCA-4D54-B466-08FF164B8B37}"/>
              </a:ext>
            </a:extLst>
          </p:cNvPr>
          <p:cNvSpPr>
            <a:spLocks noGrp="1"/>
          </p:cNvSpPr>
          <p:nvPr>
            <p:ph type="title"/>
          </p:nvPr>
        </p:nvSpPr>
        <p:spPr>
          <a:xfrm>
            <a:off x="114299" y="365125"/>
            <a:ext cx="11801475" cy="1325563"/>
          </a:xfrm>
        </p:spPr>
        <p:txBody>
          <a:bodyPr>
            <a:noAutofit/>
          </a:bodyPr>
          <a:lstStyle/>
          <a:p>
            <a:pPr algn="ctr"/>
            <a:r>
              <a:rPr lang="en-GB" sz="2800" dirty="0">
                <a:latin typeface="Cavolini" panose="03000502040302020204" pitchFamily="66" charset="0"/>
                <a:cs typeface="Cavolini" panose="03000502040302020204" pitchFamily="66" charset="0"/>
              </a:rPr>
              <a:t>2 </a:t>
            </a:r>
            <a:r>
              <a:rPr lang="en-GB" sz="2800" dirty="0" err="1">
                <a:latin typeface="Cavolini" panose="03000502040302020204" pitchFamily="66" charset="0"/>
                <a:cs typeface="Cavolini" panose="03000502040302020204" pitchFamily="66" charset="0"/>
              </a:rPr>
              <a:t>aderyn</a:t>
            </a:r>
            <a:r>
              <a:rPr lang="en-GB" sz="2800" dirty="0">
                <a:latin typeface="Cavolini" panose="03000502040302020204" pitchFamily="66" charset="0"/>
                <a:cs typeface="Cavolini" panose="03000502040302020204" pitchFamily="66" charset="0"/>
              </a:rPr>
              <a:t> a 0 </a:t>
            </a:r>
            <a:r>
              <a:rPr lang="en-GB" sz="2800" dirty="0" err="1">
                <a:latin typeface="Cavolini" panose="03000502040302020204" pitchFamily="66" charset="0"/>
                <a:cs typeface="Cavolini" panose="03000502040302020204" pitchFamily="66" charset="0"/>
              </a:rPr>
              <a:t>hipopotamws</a:t>
            </a:r>
            <a:endParaRPr lang="en-GB" sz="2800" dirty="0">
              <a:latin typeface="Cavolini" panose="03000502040302020204" pitchFamily="66" charset="0"/>
              <a:cs typeface="Cavolini" panose="03000502040302020204" pitchFamily="66" charset="0"/>
            </a:endParaRPr>
          </a:p>
        </p:txBody>
      </p:sp>
      <p:pic>
        <p:nvPicPr>
          <p:cNvPr id="1028" name="Picture 4" descr="Wellington boot Natural rubber Raincoat Child, boot, child, boots png |  PNGEgg">
            <a:extLst>
              <a:ext uri="{FF2B5EF4-FFF2-40B4-BE49-F238E27FC236}">
                <a16:creationId xmlns:a16="http://schemas.microsoft.com/office/drawing/2014/main" id="{FE3A8F04-2254-4855-AB2C-2707A03146FF}"/>
              </a:ext>
            </a:extLst>
          </p:cNvPr>
          <p:cNvPicPr>
            <a:picLocks noChangeAspect="1" noChangeArrowheads="1"/>
          </p:cNvPicPr>
          <p:nvPr/>
        </p:nvPicPr>
        <p:blipFill rotWithShape="1">
          <a:blip r:embed="rId2">
            <a:clrChange>
              <a:clrFrom>
                <a:srgbClr val="FFFFFF"/>
              </a:clrFrom>
              <a:clrTo>
                <a:srgbClr val="FFFFFF">
                  <a:alpha val="0"/>
                </a:srgbClr>
              </a:clrTo>
            </a:clrChange>
            <a:extLst>
              <a:ext uri="{BEBA8EAE-BF5A-486C-A8C5-ECC9F3942E4B}">
                <a14:imgProps xmlns:a14="http://schemas.microsoft.com/office/drawing/2010/main">
                  <a14:imgLayer r:embed="rId3">
                    <a14:imgEffect>
                      <a14:brightnessContrast bright="20000" contrast="-40000"/>
                    </a14:imgEffect>
                  </a14:imgLayer>
                </a14:imgProps>
              </a:ext>
              <a:ext uri="{28A0092B-C50C-407E-A947-70E740481C1C}">
                <a14:useLocalDpi xmlns:a14="http://schemas.microsoft.com/office/drawing/2010/main" val="0"/>
              </a:ext>
            </a:extLst>
          </a:blip>
          <a:srcRect l="32579" t="32980" r="56872" b="3873"/>
          <a:stretch/>
        </p:blipFill>
        <p:spPr bwMode="auto">
          <a:xfrm>
            <a:off x="4104642" y="4155150"/>
            <a:ext cx="640080" cy="212880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4" descr="Wellington boot Natural rubber Raincoat Child, boot, child, boots png |  PNGEgg">
            <a:extLst>
              <a:ext uri="{FF2B5EF4-FFF2-40B4-BE49-F238E27FC236}">
                <a16:creationId xmlns:a16="http://schemas.microsoft.com/office/drawing/2014/main" id="{6D569982-1D7B-4C96-BAA7-B444547D7EE9}"/>
              </a:ext>
            </a:extLst>
          </p:cNvPr>
          <p:cNvPicPr>
            <a:picLocks noChangeAspect="1" noChangeArrowheads="1"/>
          </p:cNvPicPr>
          <p:nvPr/>
        </p:nvPicPr>
        <p:blipFill rotWithShape="1">
          <a:blip r:embed="rId2">
            <a:clrChange>
              <a:clrFrom>
                <a:srgbClr val="FFFFFF"/>
              </a:clrFrom>
              <a:clrTo>
                <a:srgbClr val="FFFFFF">
                  <a:alpha val="0"/>
                </a:srgbClr>
              </a:clrTo>
            </a:clrChange>
            <a:extLst>
              <a:ext uri="{BEBA8EAE-BF5A-486C-A8C5-ECC9F3942E4B}">
                <a14:imgProps xmlns:a14="http://schemas.microsoft.com/office/drawing/2010/main">
                  <a14:imgLayer r:embed="rId3">
                    <a14:imgEffect>
                      <a14:brightnessContrast bright="20000" contrast="-40000"/>
                    </a14:imgEffect>
                  </a14:imgLayer>
                </a14:imgProps>
              </a:ext>
              <a:ext uri="{28A0092B-C50C-407E-A947-70E740481C1C}">
                <a14:useLocalDpi xmlns:a14="http://schemas.microsoft.com/office/drawing/2010/main" val="0"/>
              </a:ext>
            </a:extLst>
          </a:blip>
          <a:srcRect l="32579" t="32980" r="56872" b="3873"/>
          <a:stretch/>
        </p:blipFill>
        <p:spPr bwMode="auto">
          <a:xfrm>
            <a:off x="4993466" y="4155151"/>
            <a:ext cx="640080" cy="2128805"/>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Wellington boot Natural rubber Raincoat Child, boot, child, boots png |  PNGEgg">
            <a:extLst>
              <a:ext uri="{FF2B5EF4-FFF2-40B4-BE49-F238E27FC236}">
                <a16:creationId xmlns:a16="http://schemas.microsoft.com/office/drawing/2014/main" id="{55B1A97B-47EC-42DB-BBF2-8CA69EDDE870}"/>
              </a:ext>
            </a:extLst>
          </p:cNvPr>
          <p:cNvPicPr>
            <a:picLocks noChangeAspect="1" noChangeArrowheads="1"/>
          </p:cNvPicPr>
          <p:nvPr/>
        </p:nvPicPr>
        <p:blipFill rotWithShape="1">
          <a:blip r:embed="rId2">
            <a:clrChange>
              <a:clrFrom>
                <a:srgbClr val="FFFFFF"/>
              </a:clrFrom>
              <a:clrTo>
                <a:srgbClr val="FFFFFF">
                  <a:alpha val="0"/>
                </a:srgbClr>
              </a:clrTo>
            </a:clrChange>
            <a:extLst>
              <a:ext uri="{BEBA8EAE-BF5A-486C-A8C5-ECC9F3942E4B}">
                <a14:imgProps xmlns:a14="http://schemas.microsoft.com/office/drawing/2010/main">
                  <a14:imgLayer r:embed="rId3">
                    <a14:imgEffect>
                      <a14:brightnessContrast bright="20000" contrast="-40000"/>
                    </a14:imgEffect>
                  </a14:imgLayer>
                </a14:imgProps>
              </a:ext>
              <a:ext uri="{28A0092B-C50C-407E-A947-70E740481C1C}">
                <a14:useLocalDpi xmlns:a14="http://schemas.microsoft.com/office/drawing/2010/main" val="0"/>
              </a:ext>
            </a:extLst>
          </a:blip>
          <a:srcRect l="32579" t="32980" r="56872" b="3873"/>
          <a:stretch/>
        </p:blipFill>
        <p:spPr bwMode="auto">
          <a:xfrm>
            <a:off x="5882290" y="4155151"/>
            <a:ext cx="640080" cy="2128805"/>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4" descr="Wellington boot Natural rubber Raincoat Child, boot, child, boots png |  PNGEgg">
            <a:extLst>
              <a:ext uri="{FF2B5EF4-FFF2-40B4-BE49-F238E27FC236}">
                <a16:creationId xmlns:a16="http://schemas.microsoft.com/office/drawing/2014/main" id="{02B7D49F-8287-45C7-8C9F-94CB31852711}"/>
              </a:ext>
            </a:extLst>
          </p:cNvPr>
          <p:cNvPicPr>
            <a:picLocks noChangeAspect="1" noChangeArrowheads="1"/>
          </p:cNvPicPr>
          <p:nvPr/>
        </p:nvPicPr>
        <p:blipFill rotWithShape="1">
          <a:blip r:embed="rId2">
            <a:clrChange>
              <a:clrFrom>
                <a:srgbClr val="FFFFFF"/>
              </a:clrFrom>
              <a:clrTo>
                <a:srgbClr val="FFFFFF">
                  <a:alpha val="0"/>
                </a:srgbClr>
              </a:clrTo>
            </a:clrChange>
            <a:extLst>
              <a:ext uri="{BEBA8EAE-BF5A-486C-A8C5-ECC9F3942E4B}">
                <a14:imgProps xmlns:a14="http://schemas.microsoft.com/office/drawing/2010/main">
                  <a14:imgLayer r:embed="rId3">
                    <a14:imgEffect>
                      <a14:brightnessContrast bright="20000" contrast="-40000"/>
                    </a14:imgEffect>
                  </a14:imgLayer>
                </a14:imgProps>
              </a:ext>
              <a:ext uri="{28A0092B-C50C-407E-A947-70E740481C1C}">
                <a14:useLocalDpi xmlns:a14="http://schemas.microsoft.com/office/drawing/2010/main" val="0"/>
              </a:ext>
            </a:extLst>
          </a:blip>
          <a:srcRect l="32579" t="32980" r="56872" b="3873"/>
          <a:stretch/>
        </p:blipFill>
        <p:spPr bwMode="auto">
          <a:xfrm>
            <a:off x="6684932" y="4155152"/>
            <a:ext cx="640080" cy="212880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Shrub Free Content Clip Art, PNG, 800x635px, Shrub, Bush, Cartoon,  Document, Free Content Download Free">
            <a:extLst>
              <a:ext uri="{FF2B5EF4-FFF2-40B4-BE49-F238E27FC236}">
                <a16:creationId xmlns:a16="http://schemas.microsoft.com/office/drawing/2014/main" id="{22B53D9C-4537-4A85-A936-CF55C0BB2634}"/>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brightnessContrast bright="20000" contrast="20000"/>
                    </a14:imgEffect>
                  </a14:imgLayer>
                </a14:imgProps>
              </a:ext>
              <a:ext uri="{28A0092B-C50C-407E-A947-70E740481C1C}">
                <a14:useLocalDpi xmlns:a14="http://schemas.microsoft.com/office/drawing/2010/main" val="0"/>
              </a:ext>
            </a:extLst>
          </a:blip>
          <a:srcRect/>
          <a:stretch>
            <a:fillRect/>
          </a:stretch>
        </p:blipFill>
        <p:spPr bwMode="auto">
          <a:xfrm>
            <a:off x="2175971" y="1662113"/>
            <a:ext cx="6915150" cy="3928899"/>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descr="A picture containing vector graphics&#10;&#10;Description automatically generated">
            <a:extLst>
              <a:ext uri="{FF2B5EF4-FFF2-40B4-BE49-F238E27FC236}">
                <a16:creationId xmlns:a16="http://schemas.microsoft.com/office/drawing/2014/main" id="{6B67C3E1-EEA7-485D-8B87-47C879693C83}"/>
              </a:ext>
            </a:extLst>
          </p:cNvPr>
          <p:cNvPicPr/>
          <p:nvPr/>
        </p:nvPicPr>
        <p:blipFill rotWithShape="1">
          <a:blip r:embed="rId6">
            <a:extLst>
              <a:ext uri="{28A0092B-C50C-407E-A947-70E740481C1C}">
                <a14:useLocalDpi xmlns:a14="http://schemas.microsoft.com/office/drawing/2010/main" val="0"/>
              </a:ext>
            </a:extLst>
          </a:blip>
          <a:srcRect r="60983"/>
          <a:stretch/>
        </p:blipFill>
        <p:spPr>
          <a:xfrm>
            <a:off x="10016029" y="1027906"/>
            <a:ext cx="1058719" cy="2033891"/>
          </a:xfrm>
          <a:prstGeom prst="rect">
            <a:avLst/>
          </a:prstGeom>
        </p:spPr>
      </p:pic>
      <p:pic>
        <p:nvPicPr>
          <p:cNvPr id="11" name="Picture 10" descr="A picture containing vector graphics&#10;&#10;Description automatically generated">
            <a:extLst>
              <a:ext uri="{FF2B5EF4-FFF2-40B4-BE49-F238E27FC236}">
                <a16:creationId xmlns:a16="http://schemas.microsoft.com/office/drawing/2014/main" id="{B5A7E09F-3759-4577-AC79-A1A748005072}"/>
              </a:ext>
            </a:extLst>
          </p:cNvPr>
          <p:cNvPicPr/>
          <p:nvPr/>
        </p:nvPicPr>
        <p:blipFill rotWithShape="1">
          <a:blip r:embed="rId6">
            <a:extLst>
              <a:ext uri="{28A0092B-C50C-407E-A947-70E740481C1C}">
                <a14:useLocalDpi xmlns:a14="http://schemas.microsoft.com/office/drawing/2010/main" val="0"/>
              </a:ext>
            </a:extLst>
          </a:blip>
          <a:srcRect r="60983"/>
          <a:stretch/>
        </p:blipFill>
        <p:spPr>
          <a:xfrm>
            <a:off x="8957310" y="1027906"/>
            <a:ext cx="1058719" cy="2033891"/>
          </a:xfrm>
          <a:prstGeom prst="rect">
            <a:avLst/>
          </a:prstGeom>
        </p:spPr>
      </p:pic>
      <p:sp>
        <p:nvSpPr>
          <p:cNvPr id="3" name="TextBox 2">
            <a:extLst>
              <a:ext uri="{FF2B5EF4-FFF2-40B4-BE49-F238E27FC236}">
                <a16:creationId xmlns:a16="http://schemas.microsoft.com/office/drawing/2014/main" id="{25F42AE7-54D2-0C6B-D37D-A968EB0CA9EA}"/>
              </a:ext>
            </a:extLst>
          </p:cNvPr>
          <p:cNvSpPr txBox="1"/>
          <p:nvPr/>
        </p:nvSpPr>
        <p:spPr>
          <a:xfrm>
            <a:off x="0" y="45522"/>
            <a:ext cx="1203593" cy="369332"/>
          </a:xfrm>
          <a:prstGeom prst="rect">
            <a:avLst/>
          </a:prstGeom>
          <a:noFill/>
        </p:spPr>
        <p:txBody>
          <a:bodyPr wrap="square">
            <a:spAutoFit/>
          </a:bodyPr>
          <a:lstStyle/>
          <a:p>
            <a:pPr lvl="0"/>
            <a:r>
              <a:rPr lang="cy-GB" sz="1800" b="1" u="sng" kern="1200" noProof="0" dirty="0">
                <a:solidFill>
                  <a:srgbClr val="FFFFFF"/>
                </a:solidFill>
                <a:highlight>
                  <a:srgbClr val="FF0000"/>
                </a:highlight>
                <a:latin typeface="Dreaming Outloud Pro" pitchFamily="66"/>
                <a:cs typeface="Dreaming Outloud Pro" pitchFamily="66"/>
              </a:rPr>
              <a:t>WERS 2</a:t>
            </a:r>
          </a:p>
        </p:txBody>
      </p:sp>
    </p:spTree>
    <p:extLst>
      <p:ext uri="{BB962C8B-B14F-4D97-AF65-F5344CB8AC3E}">
        <p14:creationId xmlns:p14="http://schemas.microsoft.com/office/powerpoint/2010/main" val="100504217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EC1FF5C-4ECB-43FD-B592-E2CDC7A75FAA}"/>
              </a:ext>
            </a:extLst>
          </p:cNvPr>
          <p:cNvSpPr/>
          <p:nvPr/>
        </p:nvSpPr>
        <p:spPr>
          <a:xfrm>
            <a:off x="3664887" y="2967335"/>
            <a:ext cx="4862228" cy="923330"/>
          </a:xfrm>
          <a:prstGeom prst="rect">
            <a:avLst/>
          </a:prstGeom>
          <a:noFill/>
        </p:spPr>
        <p:txBody>
          <a:bodyPr wrap="none" lIns="91440" tIns="45720" rIns="91440" bIns="45720">
            <a:spAutoFit/>
          </a:bodyPr>
          <a:lstStyle/>
          <a:p>
            <a:pPr algn="ctr"/>
            <a:r>
              <a:rPr lang="en-US" sz="5400" b="0" cap="none" spc="0" dirty="0" err="1">
                <a:ln w="0"/>
                <a:solidFill>
                  <a:schemeClr val="tx1"/>
                </a:solidFill>
                <a:effectLst>
                  <a:outerShdw blurRad="38100" dist="19050" dir="2700000" algn="tl" rotWithShape="0">
                    <a:schemeClr val="dk1">
                      <a:alpha val="40000"/>
                    </a:schemeClr>
                  </a:outerShdw>
                </a:effectLst>
                <a:latin typeface="Cavolini" panose="03000502040302020204" pitchFamily="66" charset="0"/>
                <a:cs typeface="Cavolini" panose="03000502040302020204" pitchFamily="66" charset="0"/>
              </a:rPr>
              <a:t>Tasg</a:t>
            </a:r>
            <a:r>
              <a:rPr lang="en-US" sz="5400" b="0" cap="none" spc="0" dirty="0">
                <a:ln w="0"/>
                <a:solidFill>
                  <a:schemeClr val="tx1"/>
                </a:solidFill>
                <a:effectLst>
                  <a:outerShdw blurRad="38100" dist="19050" dir="2700000" algn="tl" rotWithShape="0">
                    <a:schemeClr val="dk1">
                      <a:alpha val="40000"/>
                    </a:schemeClr>
                  </a:outerShdw>
                </a:effectLst>
                <a:latin typeface="Cavolini" panose="03000502040302020204" pitchFamily="66" charset="0"/>
                <a:cs typeface="Cavolini" panose="03000502040302020204" pitchFamily="66" charset="0"/>
              </a:rPr>
              <a:t> </a:t>
            </a:r>
            <a:r>
              <a:rPr lang="en-US" sz="5400" b="0" cap="none" spc="0" dirty="0" err="1">
                <a:ln w="0"/>
                <a:solidFill>
                  <a:schemeClr val="tx1"/>
                </a:solidFill>
                <a:effectLst>
                  <a:outerShdw blurRad="38100" dist="19050" dir="2700000" algn="tl" rotWithShape="0">
                    <a:schemeClr val="dk1">
                      <a:alpha val="40000"/>
                    </a:schemeClr>
                  </a:outerShdw>
                </a:effectLst>
                <a:latin typeface="Cavolini" panose="03000502040302020204" pitchFamily="66" charset="0"/>
                <a:cs typeface="Cavolini" panose="03000502040302020204" pitchFamily="66" charset="0"/>
              </a:rPr>
              <a:t>Ffocws</a:t>
            </a:r>
            <a:endParaRPr lang="en-US" sz="5400" b="0" cap="none" spc="0" dirty="0">
              <a:ln w="0"/>
              <a:solidFill>
                <a:schemeClr val="tx1"/>
              </a:solidFill>
              <a:effectLst>
                <a:outerShdw blurRad="38100" dist="19050" dir="2700000" algn="tl" rotWithShape="0">
                  <a:schemeClr val="dk1">
                    <a:alpha val="40000"/>
                  </a:schemeClr>
                </a:outerShdw>
              </a:effectLst>
              <a:latin typeface="Cavolini" panose="03000502040302020204" pitchFamily="66" charset="0"/>
              <a:cs typeface="Cavolini" panose="03000502040302020204" pitchFamily="66" charset="0"/>
            </a:endParaRPr>
          </a:p>
        </p:txBody>
      </p:sp>
      <p:sp>
        <p:nvSpPr>
          <p:cNvPr id="3" name="TextBox 2">
            <a:extLst>
              <a:ext uri="{FF2B5EF4-FFF2-40B4-BE49-F238E27FC236}">
                <a16:creationId xmlns:a16="http://schemas.microsoft.com/office/drawing/2014/main" id="{B94CAE39-051B-3D99-5B44-030C4CF9EDF2}"/>
              </a:ext>
            </a:extLst>
          </p:cNvPr>
          <p:cNvSpPr txBox="1"/>
          <p:nvPr/>
        </p:nvSpPr>
        <p:spPr>
          <a:xfrm>
            <a:off x="0" y="45522"/>
            <a:ext cx="1203593" cy="369332"/>
          </a:xfrm>
          <a:prstGeom prst="rect">
            <a:avLst/>
          </a:prstGeom>
          <a:noFill/>
        </p:spPr>
        <p:txBody>
          <a:bodyPr wrap="square">
            <a:spAutoFit/>
          </a:bodyPr>
          <a:lstStyle/>
          <a:p>
            <a:pPr lvl="0"/>
            <a:r>
              <a:rPr lang="cy-GB" sz="1800" b="1" u="sng" kern="1200" noProof="0" dirty="0">
                <a:solidFill>
                  <a:srgbClr val="FFFFFF"/>
                </a:solidFill>
                <a:highlight>
                  <a:srgbClr val="FF0000"/>
                </a:highlight>
                <a:latin typeface="Dreaming Outloud Pro" pitchFamily="66"/>
                <a:cs typeface="Dreaming Outloud Pro" pitchFamily="66"/>
              </a:rPr>
              <a:t>WERS 2</a:t>
            </a:r>
          </a:p>
        </p:txBody>
      </p:sp>
    </p:spTree>
    <p:extLst>
      <p:ext uri="{BB962C8B-B14F-4D97-AF65-F5344CB8AC3E}">
        <p14:creationId xmlns:p14="http://schemas.microsoft.com/office/powerpoint/2010/main" val="47843159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EB1438-8D03-7486-E86D-00BE94FA337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CCAC750-5750-BCC1-1081-4E04A2495587}"/>
              </a:ext>
            </a:extLst>
          </p:cNvPr>
          <p:cNvSpPr>
            <a:spLocks noGrp="1"/>
          </p:cNvSpPr>
          <p:nvPr>
            <p:ph type="title"/>
          </p:nvPr>
        </p:nvSpPr>
        <p:spPr>
          <a:xfrm>
            <a:off x="213481" y="759259"/>
            <a:ext cx="5084309" cy="2180769"/>
          </a:xfrm>
        </p:spPr>
        <p:txBody>
          <a:bodyPr>
            <a:noAutofit/>
          </a:bodyPr>
          <a:lstStyle/>
          <a:p>
            <a:r>
              <a:rPr lang="en-GB" sz="2000" b="1" dirty="0" err="1">
                <a:latin typeface="Cavolini" panose="03000502040302020204" pitchFamily="66" charset="0"/>
                <a:cs typeface="Cavolini" panose="03000502040302020204" pitchFamily="66" charset="0"/>
              </a:rPr>
              <a:t>Defnyddiwch</a:t>
            </a:r>
            <a:r>
              <a:rPr lang="en-GB" sz="2000" b="1" dirty="0">
                <a:latin typeface="Cavolini" panose="03000502040302020204" pitchFamily="66" charset="0"/>
                <a:cs typeface="Cavolini" panose="03000502040302020204" pitchFamily="66" charset="0"/>
              </a:rPr>
              <a:t> y </a:t>
            </a:r>
            <a:r>
              <a:rPr lang="en-GB" sz="2000" b="1" dirty="0" err="1">
                <a:latin typeface="Cavolini" panose="03000502040302020204" pitchFamily="66" charset="0"/>
                <a:cs typeface="Cavolini" panose="03000502040302020204" pitchFamily="66" charset="0"/>
              </a:rPr>
              <a:t>patrwm</a:t>
            </a:r>
            <a:r>
              <a:rPr lang="en-GB" sz="2000" b="1" dirty="0">
                <a:latin typeface="Cavolini" panose="03000502040302020204" pitchFamily="66" charset="0"/>
                <a:cs typeface="Cavolini" panose="03000502040302020204" pitchFamily="66" charset="0"/>
              </a:rPr>
              <a:t> </a:t>
            </a:r>
            <a:r>
              <a:rPr lang="en-GB" sz="2000" b="1" dirty="0" err="1">
                <a:latin typeface="Cavolini" panose="03000502040302020204" pitchFamily="66" charset="0"/>
                <a:cs typeface="Cavolini" panose="03000502040302020204" pitchFamily="66" charset="0"/>
              </a:rPr>
              <a:t>iaith</a:t>
            </a:r>
            <a:r>
              <a:rPr lang="en-GB" sz="2000" b="1" dirty="0">
                <a:latin typeface="Cavolini" panose="03000502040302020204" pitchFamily="66" charset="0"/>
                <a:cs typeface="Cavolini" panose="03000502040302020204" pitchFamily="66" charset="0"/>
              </a:rPr>
              <a:t> </a:t>
            </a:r>
            <a:r>
              <a:rPr lang="en-GB" sz="2000" b="1" dirty="0" err="1">
                <a:latin typeface="Cavolini" panose="03000502040302020204" pitchFamily="66" charset="0"/>
                <a:cs typeface="Cavolini" panose="03000502040302020204" pitchFamily="66" charset="0"/>
              </a:rPr>
              <a:t>i</a:t>
            </a:r>
            <a:r>
              <a:rPr lang="en-GB" sz="2000" b="1" dirty="0">
                <a:latin typeface="Cavolini" panose="03000502040302020204" pitchFamily="66" charset="0"/>
                <a:cs typeface="Cavolini" panose="03000502040302020204" pitchFamily="66" charset="0"/>
              </a:rPr>
              <a:t> </a:t>
            </a:r>
            <a:r>
              <a:rPr lang="en-GB" sz="2000" b="1" dirty="0" err="1">
                <a:latin typeface="Cavolini" panose="03000502040302020204" pitchFamily="66" charset="0"/>
                <a:cs typeface="Cavolini" panose="03000502040302020204" pitchFamily="66" charset="0"/>
              </a:rPr>
              <a:t>ateb</a:t>
            </a:r>
            <a:r>
              <a:rPr lang="en-GB" sz="2000" b="1" dirty="0">
                <a:latin typeface="Cavolini" panose="03000502040302020204" pitchFamily="66" charset="0"/>
                <a:cs typeface="Cavolini" panose="03000502040302020204" pitchFamily="66" charset="0"/>
              </a:rPr>
              <a:t> y </a:t>
            </a:r>
            <a:r>
              <a:rPr lang="en-GB" sz="2000" b="1" dirty="0" err="1">
                <a:latin typeface="Cavolini" panose="03000502040302020204" pitchFamily="66" charset="0"/>
                <a:cs typeface="Cavolini" panose="03000502040302020204" pitchFamily="66" charset="0"/>
              </a:rPr>
              <a:t>cwestiynau</a:t>
            </a:r>
            <a:r>
              <a:rPr lang="en-GB" sz="2000" b="1" dirty="0">
                <a:latin typeface="Cavolini" panose="03000502040302020204" pitchFamily="66" charset="0"/>
                <a:cs typeface="Cavolini" panose="03000502040302020204" pitchFamily="66" charset="0"/>
              </a:rPr>
              <a:t>: </a:t>
            </a:r>
            <a:br>
              <a:rPr lang="en-GB" sz="2000" dirty="0">
                <a:latin typeface="Cavolini" panose="03000502040302020204" pitchFamily="66" charset="0"/>
                <a:cs typeface="Cavolini" panose="03000502040302020204" pitchFamily="66" charset="0"/>
              </a:rPr>
            </a:br>
            <a:br>
              <a:rPr lang="en-GB" sz="2000" dirty="0">
                <a:latin typeface="Cavolini" panose="03000502040302020204" pitchFamily="66" charset="0"/>
                <a:cs typeface="Cavolini" panose="03000502040302020204" pitchFamily="66" charset="0"/>
              </a:rPr>
            </a:br>
            <a:r>
              <a:rPr lang="en-GB" sz="2000" dirty="0">
                <a:latin typeface="Cavolini" panose="03000502040302020204" pitchFamily="66" charset="0"/>
                <a:cs typeface="Cavolini" panose="03000502040302020204" pitchFamily="66" charset="0"/>
              </a:rPr>
              <a:t>Faint o </a:t>
            </a:r>
            <a:r>
              <a:rPr lang="en-GB" sz="2000" dirty="0" err="1">
                <a:latin typeface="Cavolini" panose="03000502040302020204" pitchFamily="66" charset="0"/>
                <a:cs typeface="Cavolini" panose="03000502040302020204" pitchFamily="66" charset="0"/>
              </a:rPr>
              <a:t>esgidiau</a:t>
            </a:r>
            <a:r>
              <a:rPr lang="en-GB" sz="2000" dirty="0">
                <a:latin typeface="Cavolini" panose="03000502040302020204" pitchFamily="66" charset="0"/>
                <a:cs typeface="Cavolini" panose="03000502040302020204" pitchFamily="66" charset="0"/>
              </a:rPr>
              <a:t> </a:t>
            </a:r>
            <a:r>
              <a:rPr lang="en-GB" sz="2000" dirty="0" err="1">
                <a:latin typeface="Cavolini" panose="03000502040302020204" pitchFamily="66" charset="0"/>
                <a:cs typeface="Cavolini" panose="03000502040302020204" pitchFamily="66" charset="0"/>
              </a:rPr>
              <a:t>glaw</a:t>
            </a:r>
            <a:r>
              <a:rPr lang="en-GB" sz="2000" dirty="0">
                <a:latin typeface="Cavolini" panose="03000502040302020204" pitchFamily="66" charset="0"/>
                <a:cs typeface="Cavolini" panose="03000502040302020204" pitchFamily="66" charset="0"/>
              </a:rPr>
              <a:t> </a:t>
            </a:r>
            <a:r>
              <a:rPr lang="en-GB" sz="2000" dirty="0" err="1">
                <a:latin typeface="Cavolini" panose="03000502040302020204" pitchFamily="66" charset="0"/>
                <a:cs typeface="Cavolini" panose="03000502040302020204" pitchFamily="66" charset="0"/>
              </a:rPr>
              <a:t>sydd</a:t>
            </a:r>
            <a:r>
              <a:rPr lang="en-GB" sz="2000" dirty="0">
                <a:latin typeface="Cavolini" panose="03000502040302020204" pitchFamily="66" charset="0"/>
                <a:cs typeface="Cavolini" panose="03000502040302020204" pitchFamily="66" charset="0"/>
              </a:rPr>
              <a:t> </a:t>
            </a:r>
            <a:r>
              <a:rPr lang="en-GB" sz="2000" dirty="0" err="1">
                <a:latin typeface="Cavolini" panose="03000502040302020204" pitchFamily="66" charset="0"/>
                <a:cs typeface="Cavolini" panose="03000502040302020204" pitchFamily="66" charset="0"/>
              </a:rPr>
              <a:t>yna</a:t>
            </a:r>
            <a:r>
              <a:rPr lang="en-GB" sz="2000" dirty="0">
                <a:latin typeface="Cavolini" panose="03000502040302020204" pitchFamily="66" charset="0"/>
                <a:cs typeface="Cavolini" panose="03000502040302020204" pitchFamily="66" charset="0"/>
              </a:rPr>
              <a:t>? </a:t>
            </a:r>
            <a:br>
              <a:rPr lang="en-GB" sz="2000" dirty="0">
                <a:latin typeface="Cavolini" panose="03000502040302020204" pitchFamily="66" charset="0"/>
                <a:cs typeface="Cavolini" panose="03000502040302020204" pitchFamily="66" charset="0"/>
              </a:rPr>
            </a:br>
            <a:r>
              <a:rPr lang="en-GB" sz="2000" dirty="0">
                <a:solidFill>
                  <a:srgbClr val="00B050"/>
                </a:solidFill>
                <a:latin typeface="Cavolini" panose="03000502040302020204" pitchFamily="66" charset="0"/>
                <a:cs typeface="Cavolini" panose="03000502040302020204" pitchFamily="66" charset="0"/>
              </a:rPr>
              <a:t>Mae ___ o </a:t>
            </a:r>
            <a:r>
              <a:rPr lang="en-GB" sz="2000" dirty="0" err="1">
                <a:solidFill>
                  <a:srgbClr val="00B050"/>
                </a:solidFill>
                <a:latin typeface="Cavolini" panose="03000502040302020204" pitchFamily="66" charset="0"/>
                <a:cs typeface="Cavolini" panose="03000502040302020204" pitchFamily="66" charset="0"/>
              </a:rPr>
              <a:t>esgidiau</a:t>
            </a:r>
            <a:r>
              <a:rPr lang="en-GB" sz="2000" dirty="0">
                <a:solidFill>
                  <a:srgbClr val="00B050"/>
                </a:solidFill>
                <a:latin typeface="Cavolini" panose="03000502040302020204" pitchFamily="66" charset="0"/>
                <a:cs typeface="Cavolini" panose="03000502040302020204" pitchFamily="66" charset="0"/>
              </a:rPr>
              <a:t> </a:t>
            </a:r>
            <a:r>
              <a:rPr lang="en-GB" sz="2000" dirty="0" err="1">
                <a:solidFill>
                  <a:srgbClr val="00B050"/>
                </a:solidFill>
                <a:latin typeface="Cavolini" panose="03000502040302020204" pitchFamily="66" charset="0"/>
                <a:cs typeface="Cavolini" panose="03000502040302020204" pitchFamily="66" charset="0"/>
              </a:rPr>
              <a:t>glaw</a:t>
            </a:r>
            <a:r>
              <a:rPr lang="en-GB" sz="2000" dirty="0">
                <a:solidFill>
                  <a:srgbClr val="00B050"/>
                </a:solidFill>
                <a:latin typeface="Cavolini" panose="03000502040302020204" pitchFamily="66" charset="0"/>
                <a:cs typeface="Cavolini" panose="03000502040302020204" pitchFamily="66" charset="0"/>
              </a:rPr>
              <a:t> </a:t>
            </a:r>
            <a:r>
              <a:rPr lang="en-GB" sz="2000" dirty="0" err="1">
                <a:solidFill>
                  <a:srgbClr val="00B050"/>
                </a:solidFill>
                <a:latin typeface="Cavolini" panose="03000502040302020204" pitchFamily="66" charset="0"/>
                <a:cs typeface="Cavolini" panose="03000502040302020204" pitchFamily="66" charset="0"/>
              </a:rPr>
              <a:t>yna</a:t>
            </a:r>
            <a:r>
              <a:rPr lang="en-GB" sz="2000" dirty="0">
                <a:solidFill>
                  <a:srgbClr val="00B050"/>
                </a:solidFill>
                <a:latin typeface="Cavolini" panose="03000502040302020204" pitchFamily="66" charset="0"/>
                <a:cs typeface="Cavolini" panose="03000502040302020204" pitchFamily="66" charset="0"/>
              </a:rPr>
              <a:t>.</a:t>
            </a:r>
            <a:br>
              <a:rPr lang="en-GB" sz="2000" dirty="0">
                <a:latin typeface="Cavolini" panose="03000502040302020204" pitchFamily="66" charset="0"/>
                <a:cs typeface="Cavolini" panose="03000502040302020204" pitchFamily="66" charset="0"/>
              </a:rPr>
            </a:br>
            <a:br>
              <a:rPr lang="en-GB" sz="2000" dirty="0">
                <a:latin typeface="Cavolini" panose="03000502040302020204" pitchFamily="66" charset="0"/>
                <a:cs typeface="Cavolini" panose="03000502040302020204" pitchFamily="66" charset="0"/>
              </a:rPr>
            </a:br>
            <a:r>
              <a:rPr lang="en-GB" sz="2000" dirty="0">
                <a:latin typeface="Cavolini" panose="03000502040302020204" pitchFamily="66" charset="0"/>
                <a:cs typeface="Cavolini" panose="03000502040302020204" pitchFamily="66" charset="0"/>
              </a:rPr>
              <a:t>Pa </a:t>
            </a:r>
            <a:r>
              <a:rPr lang="en-GB" sz="2000" dirty="0" err="1">
                <a:latin typeface="Cavolini" panose="03000502040302020204" pitchFamily="66" charset="0"/>
                <a:cs typeface="Cavolini" panose="03000502040302020204" pitchFamily="66" charset="0"/>
              </a:rPr>
              <a:t>anifeiliaid</a:t>
            </a:r>
            <a:r>
              <a:rPr lang="en-GB" sz="2000" dirty="0">
                <a:latin typeface="Cavolini" panose="03000502040302020204" pitchFamily="66" charset="0"/>
                <a:cs typeface="Cavolini" panose="03000502040302020204" pitchFamily="66" charset="0"/>
              </a:rPr>
              <a:t> </a:t>
            </a:r>
            <a:r>
              <a:rPr lang="en-GB" sz="2000" dirty="0" err="1">
                <a:latin typeface="Cavolini" panose="03000502040302020204" pitchFamily="66" charset="0"/>
                <a:cs typeface="Cavolini" panose="03000502040302020204" pitchFamily="66" charset="0"/>
              </a:rPr>
              <a:t>sydd</a:t>
            </a:r>
            <a:r>
              <a:rPr lang="en-GB" sz="2000" dirty="0">
                <a:latin typeface="Cavolini" panose="03000502040302020204" pitchFamily="66" charset="0"/>
                <a:cs typeface="Cavolini" panose="03000502040302020204" pitchFamily="66" charset="0"/>
              </a:rPr>
              <a:t> </a:t>
            </a:r>
            <a:r>
              <a:rPr lang="en-GB" sz="2000" dirty="0" err="1">
                <a:latin typeface="Cavolini" panose="03000502040302020204" pitchFamily="66" charset="0"/>
                <a:cs typeface="Cavolini" panose="03000502040302020204" pitchFamily="66" charset="0"/>
              </a:rPr>
              <a:t>yna</a:t>
            </a:r>
            <a:r>
              <a:rPr lang="en-GB" sz="2000" dirty="0">
                <a:latin typeface="Cavolini" panose="03000502040302020204" pitchFamily="66" charset="0"/>
                <a:cs typeface="Cavolini" panose="03000502040302020204" pitchFamily="66" charset="0"/>
              </a:rPr>
              <a:t>?</a:t>
            </a:r>
            <a:br>
              <a:rPr lang="en-GB" sz="2000" dirty="0">
                <a:latin typeface="Cavolini" panose="03000502040302020204" pitchFamily="66" charset="0"/>
                <a:cs typeface="Cavolini" panose="03000502040302020204" pitchFamily="66" charset="0"/>
              </a:rPr>
            </a:br>
            <a:r>
              <a:rPr lang="en-GB" sz="2000" dirty="0">
                <a:solidFill>
                  <a:srgbClr val="00B050"/>
                </a:solidFill>
                <a:latin typeface="Cavolini" panose="03000502040302020204" pitchFamily="66" charset="0"/>
                <a:cs typeface="Cavolini" panose="03000502040302020204" pitchFamily="66" charset="0"/>
              </a:rPr>
              <a:t>Mae … </a:t>
            </a:r>
            <a:r>
              <a:rPr lang="en-GB" sz="2000" dirty="0" err="1">
                <a:solidFill>
                  <a:srgbClr val="00B050"/>
                </a:solidFill>
                <a:latin typeface="Cavolini" panose="03000502040302020204" pitchFamily="66" charset="0"/>
                <a:cs typeface="Cavolini" panose="03000502040302020204" pitchFamily="66" charset="0"/>
              </a:rPr>
              <a:t>yna</a:t>
            </a:r>
            <a:r>
              <a:rPr lang="en-GB" sz="2000" dirty="0">
                <a:solidFill>
                  <a:srgbClr val="00B050"/>
                </a:solidFill>
                <a:latin typeface="Cavolini" panose="03000502040302020204" pitchFamily="66" charset="0"/>
                <a:cs typeface="Cavolini" panose="03000502040302020204" pitchFamily="66" charset="0"/>
              </a:rPr>
              <a:t>.</a:t>
            </a:r>
            <a:endParaRPr lang="en-GB" sz="2000" dirty="0">
              <a:latin typeface="Cavolini" panose="03000502040302020204" pitchFamily="66" charset="0"/>
              <a:cs typeface="Cavolini" panose="03000502040302020204" pitchFamily="66" charset="0"/>
            </a:endParaRPr>
          </a:p>
        </p:txBody>
      </p:sp>
      <p:pic>
        <p:nvPicPr>
          <p:cNvPr id="6" name="Picture 5" descr="A picture containing vector graphics&#10;&#10;Description automatically generated">
            <a:extLst>
              <a:ext uri="{FF2B5EF4-FFF2-40B4-BE49-F238E27FC236}">
                <a16:creationId xmlns:a16="http://schemas.microsoft.com/office/drawing/2014/main" id="{9BD0998A-C936-D136-3080-7E16B03ADBBE}"/>
              </a:ext>
            </a:extLst>
          </p:cNvPr>
          <p:cNvPicPr/>
          <p:nvPr/>
        </p:nvPicPr>
        <p:blipFill>
          <a:blip r:embed="rId2">
            <a:extLst>
              <a:ext uri="{28A0092B-C50C-407E-A947-70E740481C1C}">
                <a14:useLocalDpi xmlns:a14="http://schemas.microsoft.com/office/drawing/2010/main" val="0"/>
              </a:ext>
            </a:extLst>
          </a:blip>
          <a:stretch>
            <a:fillRect/>
          </a:stretch>
        </p:blipFill>
        <p:spPr>
          <a:xfrm>
            <a:off x="5425470" y="181601"/>
            <a:ext cx="2713529" cy="2033891"/>
          </a:xfrm>
          <a:prstGeom prst="rect">
            <a:avLst/>
          </a:prstGeom>
        </p:spPr>
      </p:pic>
      <p:pic>
        <p:nvPicPr>
          <p:cNvPr id="1026" name="Picture 2" descr="The Enormous Crocodile">
            <a:extLst>
              <a:ext uri="{FF2B5EF4-FFF2-40B4-BE49-F238E27FC236}">
                <a16:creationId xmlns:a16="http://schemas.microsoft.com/office/drawing/2014/main" id="{F4488A54-CD74-6DE2-2E71-4DAC061095C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3362"/>
          <a:stretch>
            <a:fillRect/>
          </a:stretch>
        </p:blipFill>
        <p:spPr bwMode="auto">
          <a:xfrm>
            <a:off x="8054067" y="181601"/>
            <a:ext cx="1809750" cy="1941739"/>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4" descr="Wellington boot Natural rubber Raincoat Child, boot, child, boots png |  PNGEgg">
            <a:extLst>
              <a:ext uri="{FF2B5EF4-FFF2-40B4-BE49-F238E27FC236}">
                <a16:creationId xmlns:a16="http://schemas.microsoft.com/office/drawing/2014/main" id="{8872490C-5CF9-1156-DFA7-78ACC420F0FA}"/>
              </a:ext>
            </a:extLst>
          </p:cNvPr>
          <p:cNvPicPr>
            <a:picLocks noChangeAspect="1" noChangeArrowheads="1"/>
          </p:cNvPicPr>
          <p:nvPr/>
        </p:nvPicPr>
        <p:blipFill rotWithShape="1">
          <a:blip r:embed="rId4">
            <a:clrChange>
              <a:clrFrom>
                <a:srgbClr val="FFFFFF"/>
              </a:clrFrom>
              <a:clrTo>
                <a:srgbClr val="FFFFFF">
                  <a:alpha val="0"/>
                </a:srgbClr>
              </a:clrTo>
            </a:clrChange>
            <a:extLst>
              <a:ext uri="{BEBA8EAE-BF5A-486C-A8C5-ECC9F3942E4B}">
                <a14:imgProps xmlns:a14="http://schemas.microsoft.com/office/drawing/2010/main">
                  <a14:imgLayer r:embed="rId5">
                    <a14:imgEffect>
                      <a14:brightnessContrast bright="20000" contrast="-40000"/>
                    </a14:imgEffect>
                  </a14:imgLayer>
                </a14:imgProps>
              </a:ext>
              <a:ext uri="{28A0092B-C50C-407E-A947-70E740481C1C}">
                <a14:useLocalDpi xmlns:a14="http://schemas.microsoft.com/office/drawing/2010/main" val="0"/>
              </a:ext>
            </a:extLst>
          </a:blip>
          <a:srcRect l="32579" t="32980" r="56872" b="3873"/>
          <a:stretch/>
        </p:blipFill>
        <p:spPr bwMode="auto">
          <a:xfrm flipH="1" flipV="1">
            <a:off x="8394358" y="1358233"/>
            <a:ext cx="230049" cy="765107"/>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4" descr="Wellington boot Natural rubber Raincoat Child, boot, child, boots png |  PNGEgg">
            <a:extLst>
              <a:ext uri="{FF2B5EF4-FFF2-40B4-BE49-F238E27FC236}">
                <a16:creationId xmlns:a16="http://schemas.microsoft.com/office/drawing/2014/main" id="{DB608F3E-D00C-82EF-7E02-20476959FEBC}"/>
              </a:ext>
            </a:extLst>
          </p:cNvPr>
          <p:cNvPicPr>
            <a:picLocks noChangeAspect="1" noChangeArrowheads="1"/>
          </p:cNvPicPr>
          <p:nvPr/>
        </p:nvPicPr>
        <p:blipFill rotWithShape="1">
          <a:blip r:embed="rId4">
            <a:clrChange>
              <a:clrFrom>
                <a:srgbClr val="FFFFFF"/>
              </a:clrFrom>
              <a:clrTo>
                <a:srgbClr val="FFFFFF">
                  <a:alpha val="0"/>
                </a:srgbClr>
              </a:clrTo>
            </a:clrChange>
            <a:extLst>
              <a:ext uri="{BEBA8EAE-BF5A-486C-A8C5-ECC9F3942E4B}">
                <a14:imgProps xmlns:a14="http://schemas.microsoft.com/office/drawing/2010/main">
                  <a14:imgLayer r:embed="rId5">
                    <a14:imgEffect>
                      <a14:brightnessContrast bright="20000" contrast="-40000"/>
                    </a14:imgEffect>
                  </a14:imgLayer>
                </a14:imgProps>
              </a:ext>
              <a:ext uri="{28A0092B-C50C-407E-A947-70E740481C1C}">
                <a14:useLocalDpi xmlns:a14="http://schemas.microsoft.com/office/drawing/2010/main" val="0"/>
              </a:ext>
            </a:extLst>
          </a:blip>
          <a:srcRect l="32579" t="32980" r="56872" b="3873"/>
          <a:stretch/>
        </p:blipFill>
        <p:spPr bwMode="auto">
          <a:xfrm rot="2356170" flipH="1" flipV="1">
            <a:off x="8267583" y="894216"/>
            <a:ext cx="253550" cy="765107"/>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4" descr="The Enormous Crocodile">
            <a:extLst>
              <a:ext uri="{FF2B5EF4-FFF2-40B4-BE49-F238E27FC236}">
                <a16:creationId xmlns:a16="http://schemas.microsoft.com/office/drawing/2014/main" id="{21168299-0291-4D21-771F-4C63883A70A1}"/>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24689"/>
          <a:stretch>
            <a:fillRect/>
          </a:stretch>
        </p:blipFill>
        <p:spPr bwMode="auto">
          <a:xfrm>
            <a:off x="10119176" y="181601"/>
            <a:ext cx="1743075" cy="1972693"/>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4" descr="Wellington boot Natural rubber Raincoat Child, boot, child, boots png |  PNGEgg">
            <a:extLst>
              <a:ext uri="{FF2B5EF4-FFF2-40B4-BE49-F238E27FC236}">
                <a16:creationId xmlns:a16="http://schemas.microsoft.com/office/drawing/2014/main" id="{C5713541-2187-BD5C-499B-F6F9B0695450}"/>
              </a:ext>
            </a:extLst>
          </p:cNvPr>
          <p:cNvPicPr>
            <a:picLocks noChangeAspect="1" noChangeArrowheads="1"/>
          </p:cNvPicPr>
          <p:nvPr/>
        </p:nvPicPr>
        <p:blipFill rotWithShape="1">
          <a:blip r:embed="rId4">
            <a:clrChange>
              <a:clrFrom>
                <a:srgbClr val="FFFFFF"/>
              </a:clrFrom>
              <a:clrTo>
                <a:srgbClr val="FFFFFF">
                  <a:alpha val="0"/>
                </a:srgbClr>
              </a:clrTo>
            </a:clrChange>
            <a:extLst>
              <a:ext uri="{BEBA8EAE-BF5A-486C-A8C5-ECC9F3942E4B}">
                <a14:imgProps xmlns:a14="http://schemas.microsoft.com/office/drawing/2010/main">
                  <a14:imgLayer r:embed="rId5">
                    <a14:imgEffect>
                      <a14:brightnessContrast bright="20000" contrast="-40000"/>
                    </a14:imgEffect>
                  </a14:imgLayer>
                </a14:imgProps>
              </a:ext>
              <a:ext uri="{28A0092B-C50C-407E-A947-70E740481C1C}">
                <a14:useLocalDpi xmlns:a14="http://schemas.microsoft.com/office/drawing/2010/main" val="0"/>
              </a:ext>
            </a:extLst>
          </a:blip>
          <a:srcRect l="32579" t="32980" r="56872" b="3873"/>
          <a:stretch/>
        </p:blipFill>
        <p:spPr bwMode="auto">
          <a:xfrm flipH="1" flipV="1">
            <a:off x="10368497" y="1389187"/>
            <a:ext cx="230049" cy="765107"/>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4" descr="Wellington boot Natural rubber Raincoat Child, boot, child, boots png |  PNGEgg">
            <a:extLst>
              <a:ext uri="{FF2B5EF4-FFF2-40B4-BE49-F238E27FC236}">
                <a16:creationId xmlns:a16="http://schemas.microsoft.com/office/drawing/2014/main" id="{5044B830-B60A-057E-4EF5-C6AA8A9477DC}"/>
              </a:ext>
            </a:extLst>
          </p:cNvPr>
          <p:cNvPicPr>
            <a:picLocks noChangeAspect="1" noChangeArrowheads="1"/>
          </p:cNvPicPr>
          <p:nvPr/>
        </p:nvPicPr>
        <p:blipFill rotWithShape="1">
          <a:blip r:embed="rId4">
            <a:clrChange>
              <a:clrFrom>
                <a:srgbClr val="FFFFFF"/>
              </a:clrFrom>
              <a:clrTo>
                <a:srgbClr val="FFFFFF">
                  <a:alpha val="0"/>
                </a:srgbClr>
              </a:clrTo>
            </a:clrChange>
            <a:extLst>
              <a:ext uri="{BEBA8EAE-BF5A-486C-A8C5-ECC9F3942E4B}">
                <a14:imgProps xmlns:a14="http://schemas.microsoft.com/office/drawing/2010/main">
                  <a14:imgLayer r:embed="rId5">
                    <a14:imgEffect>
                      <a14:brightnessContrast bright="20000" contrast="-40000"/>
                    </a14:imgEffect>
                  </a14:imgLayer>
                </a14:imgProps>
              </a:ext>
              <a:ext uri="{28A0092B-C50C-407E-A947-70E740481C1C}">
                <a14:useLocalDpi xmlns:a14="http://schemas.microsoft.com/office/drawing/2010/main" val="0"/>
              </a:ext>
            </a:extLst>
          </a:blip>
          <a:srcRect l="32579" t="32980" r="56872" b="3873"/>
          <a:stretch/>
        </p:blipFill>
        <p:spPr bwMode="auto">
          <a:xfrm flipH="1" flipV="1">
            <a:off x="10708247" y="1467091"/>
            <a:ext cx="230049" cy="765107"/>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4" descr="Wellington boot Natural rubber Raincoat Child, boot, child, boots png |  PNGEgg">
            <a:extLst>
              <a:ext uri="{FF2B5EF4-FFF2-40B4-BE49-F238E27FC236}">
                <a16:creationId xmlns:a16="http://schemas.microsoft.com/office/drawing/2014/main" id="{E0F176A9-883C-7AD6-7F76-19C96B1B8FCC}"/>
              </a:ext>
            </a:extLst>
          </p:cNvPr>
          <p:cNvPicPr>
            <a:picLocks noChangeAspect="1" noChangeArrowheads="1"/>
          </p:cNvPicPr>
          <p:nvPr/>
        </p:nvPicPr>
        <p:blipFill rotWithShape="1">
          <a:blip r:embed="rId4">
            <a:clrChange>
              <a:clrFrom>
                <a:srgbClr val="FFFFFF"/>
              </a:clrFrom>
              <a:clrTo>
                <a:srgbClr val="FFFFFF">
                  <a:alpha val="0"/>
                </a:srgbClr>
              </a:clrTo>
            </a:clrChange>
            <a:extLst>
              <a:ext uri="{BEBA8EAE-BF5A-486C-A8C5-ECC9F3942E4B}">
                <a14:imgProps xmlns:a14="http://schemas.microsoft.com/office/drawing/2010/main">
                  <a14:imgLayer r:embed="rId5">
                    <a14:imgEffect>
                      <a14:brightnessContrast bright="20000" contrast="-40000"/>
                    </a14:imgEffect>
                  </a14:imgLayer>
                </a14:imgProps>
              </a:ext>
              <a:ext uri="{28A0092B-C50C-407E-A947-70E740481C1C}">
                <a14:useLocalDpi xmlns:a14="http://schemas.microsoft.com/office/drawing/2010/main" val="0"/>
              </a:ext>
            </a:extLst>
          </a:blip>
          <a:srcRect l="32579" t="32980" r="56872" b="3873"/>
          <a:stretch/>
        </p:blipFill>
        <p:spPr bwMode="auto">
          <a:xfrm rot="21381047" flipH="1" flipV="1">
            <a:off x="11047997" y="1428139"/>
            <a:ext cx="230049" cy="765107"/>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4" descr="Wellington boot Natural rubber Raincoat Child, boot, child, boots png |  PNGEgg">
            <a:extLst>
              <a:ext uri="{FF2B5EF4-FFF2-40B4-BE49-F238E27FC236}">
                <a16:creationId xmlns:a16="http://schemas.microsoft.com/office/drawing/2014/main" id="{71208708-524F-1561-30A2-942AA465ED04}"/>
              </a:ext>
            </a:extLst>
          </p:cNvPr>
          <p:cNvPicPr>
            <a:picLocks noChangeAspect="1" noChangeArrowheads="1"/>
          </p:cNvPicPr>
          <p:nvPr/>
        </p:nvPicPr>
        <p:blipFill rotWithShape="1">
          <a:blip r:embed="rId4">
            <a:clrChange>
              <a:clrFrom>
                <a:srgbClr val="FFFFFF"/>
              </a:clrFrom>
              <a:clrTo>
                <a:srgbClr val="FFFFFF">
                  <a:alpha val="0"/>
                </a:srgbClr>
              </a:clrTo>
            </a:clrChange>
            <a:extLst>
              <a:ext uri="{BEBA8EAE-BF5A-486C-A8C5-ECC9F3942E4B}">
                <a14:imgProps xmlns:a14="http://schemas.microsoft.com/office/drawing/2010/main">
                  <a14:imgLayer r:embed="rId5">
                    <a14:imgEffect>
                      <a14:brightnessContrast bright="20000" contrast="-40000"/>
                    </a14:imgEffect>
                  </a14:imgLayer>
                </a14:imgProps>
              </a:ext>
              <a:ext uri="{28A0092B-C50C-407E-A947-70E740481C1C}">
                <a14:useLocalDpi xmlns:a14="http://schemas.microsoft.com/office/drawing/2010/main" val="0"/>
              </a:ext>
            </a:extLst>
          </a:blip>
          <a:srcRect l="32579" t="32980" r="56872" b="3873"/>
          <a:stretch/>
        </p:blipFill>
        <p:spPr bwMode="auto">
          <a:xfrm rot="21037840" flipH="1" flipV="1">
            <a:off x="11358586" y="1152470"/>
            <a:ext cx="230049" cy="765107"/>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19">
            <a:extLst>
              <a:ext uri="{FF2B5EF4-FFF2-40B4-BE49-F238E27FC236}">
                <a16:creationId xmlns:a16="http://schemas.microsoft.com/office/drawing/2014/main" id="{C54A6C69-6F98-0238-0822-FCF82CEDAB02}"/>
              </a:ext>
            </a:extLst>
          </p:cNvPr>
          <p:cNvPicPr>
            <a:picLocks noChangeAspect="1"/>
          </p:cNvPicPr>
          <p:nvPr/>
        </p:nvPicPr>
        <p:blipFill>
          <a:blip r:embed="rId7"/>
          <a:srcRect l="5195" t="13845"/>
          <a:stretch>
            <a:fillRect/>
          </a:stretch>
        </p:blipFill>
        <p:spPr>
          <a:xfrm>
            <a:off x="0" y="3501692"/>
            <a:ext cx="5750560" cy="3024366"/>
          </a:xfrm>
          <a:prstGeom prst="rect">
            <a:avLst/>
          </a:prstGeom>
        </p:spPr>
      </p:pic>
      <p:sp>
        <p:nvSpPr>
          <p:cNvPr id="21" name="Rectangle 20">
            <a:extLst>
              <a:ext uri="{FF2B5EF4-FFF2-40B4-BE49-F238E27FC236}">
                <a16:creationId xmlns:a16="http://schemas.microsoft.com/office/drawing/2014/main" id="{8B7BC401-50C6-8C07-FEC7-755ADAB36EB5}"/>
              </a:ext>
            </a:extLst>
          </p:cNvPr>
          <p:cNvSpPr/>
          <p:nvPr/>
        </p:nvSpPr>
        <p:spPr>
          <a:xfrm>
            <a:off x="5529967" y="-15240"/>
            <a:ext cx="1252267" cy="461665"/>
          </a:xfrm>
          <a:prstGeom prst="rect">
            <a:avLst/>
          </a:prstGeom>
          <a:noFill/>
        </p:spPr>
        <p:txBody>
          <a:bodyPr wrap="none" lIns="91440" tIns="45720" rIns="91440" bIns="45720">
            <a:spAutoFit/>
          </a:bodyPr>
          <a:lstStyle/>
          <a:p>
            <a:pPr algn="ctr"/>
            <a:r>
              <a:rPr lang="en-US" sz="2400" b="0" cap="none" spc="0" dirty="0" err="1">
                <a:ln w="0"/>
                <a:solidFill>
                  <a:schemeClr val="tx1"/>
                </a:solidFill>
                <a:effectLst>
                  <a:outerShdw blurRad="38100" dist="19050" dir="2700000" algn="tl" rotWithShape="0">
                    <a:schemeClr val="dk1">
                      <a:alpha val="40000"/>
                    </a:schemeClr>
                  </a:outerShdw>
                </a:effectLst>
                <a:latin typeface="Century Gothic" panose="020B0502020202020204" pitchFamily="34" charset="0"/>
              </a:rPr>
              <a:t>aderyn</a:t>
            </a:r>
            <a:endParaRPr lang="en-US" sz="2400" b="0" cap="none" spc="0" dirty="0">
              <a:ln w="0"/>
              <a:solidFill>
                <a:schemeClr val="tx1"/>
              </a:solidFill>
              <a:effectLst>
                <a:outerShdw blurRad="38100" dist="19050" dir="2700000" algn="tl" rotWithShape="0">
                  <a:schemeClr val="dk1">
                    <a:alpha val="40000"/>
                  </a:schemeClr>
                </a:outerShdw>
              </a:effectLst>
              <a:latin typeface="Century Gothic" panose="020B0502020202020204" pitchFamily="34" charset="0"/>
            </a:endParaRPr>
          </a:p>
        </p:txBody>
      </p:sp>
      <p:sp>
        <p:nvSpPr>
          <p:cNvPr id="22" name="Rectangle 21">
            <a:extLst>
              <a:ext uri="{FF2B5EF4-FFF2-40B4-BE49-F238E27FC236}">
                <a16:creationId xmlns:a16="http://schemas.microsoft.com/office/drawing/2014/main" id="{1A3CF6E1-E30C-76B6-BBE4-33FB63962733}"/>
              </a:ext>
            </a:extLst>
          </p:cNvPr>
          <p:cNvSpPr/>
          <p:nvPr/>
        </p:nvSpPr>
        <p:spPr>
          <a:xfrm>
            <a:off x="6200313" y="1918137"/>
            <a:ext cx="2236511" cy="461665"/>
          </a:xfrm>
          <a:prstGeom prst="rect">
            <a:avLst/>
          </a:prstGeom>
          <a:noFill/>
        </p:spPr>
        <p:txBody>
          <a:bodyPr wrap="none" lIns="91440" tIns="45720" rIns="91440" bIns="45720">
            <a:spAutoFit/>
          </a:bodyPr>
          <a:lstStyle/>
          <a:p>
            <a:pPr algn="ctr"/>
            <a:r>
              <a:rPr lang="en-US" sz="2400" b="0" cap="none" spc="0" dirty="0" err="1">
                <a:ln w="0"/>
                <a:solidFill>
                  <a:schemeClr val="tx1"/>
                </a:solidFill>
                <a:effectLst>
                  <a:outerShdw blurRad="38100" dist="19050" dir="2700000" algn="tl" rotWithShape="0">
                    <a:schemeClr val="dk1">
                      <a:alpha val="40000"/>
                    </a:schemeClr>
                  </a:outerShdw>
                </a:effectLst>
                <a:latin typeface="Century Gothic" panose="020B0502020202020204" pitchFamily="34" charset="0"/>
              </a:rPr>
              <a:t>hipopotamws</a:t>
            </a:r>
            <a:endParaRPr lang="en-US" sz="2400" b="0" cap="none" spc="0" dirty="0">
              <a:ln w="0"/>
              <a:solidFill>
                <a:schemeClr val="tx1"/>
              </a:solidFill>
              <a:effectLst>
                <a:outerShdw blurRad="38100" dist="19050" dir="2700000" algn="tl" rotWithShape="0">
                  <a:schemeClr val="dk1">
                    <a:alpha val="40000"/>
                  </a:schemeClr>
                </a:outerShdw>
              </a:effectLst>
              <a:latin typeface="Century Gothic" panose="020B0502020202020204" pitchFamily="34" charset="0"/>
            </a:endParaRPr>
          </a:p>
        </p:txBody>
      </p:sp>
      <p:sp>
        <p:nvSpPr>
          <p:cNvPr id="24" name="Rectangle 23">
            <a:extLst>
              <a:ext uri="{FF2B5EF4-FFF2-40B4-BE49-F238E27FC236}">
                <a16:creationId xmlns:a16="http://schemas.microsoft.com/office/drawing/2014/main" id="{86A02BBC-2E7F-177F-A38F-84ED93384471}"/>
              </a:ext>
            </a:extLst>
          </p:cNvPr>
          <p:cNvSpPr/>
          <p:nvPr/>
        </p:nvSpPr>
        <p:spPr>
          <a:xfrm>
            <a:off x="8157195" y="-49232"/>
            <a:ext cx="1176925" cy="461665"/>
          </a:xfrm>
          <a:prstGeom prst="rect">
            <a:avLst/>
          </a:prstGeom>
          <a:noFill/>
        </p:spPr>
        <p:txBody>
          <a:bodyPr wrap="none" lIns="91440" tIns="45720" rIns="91440" bIns="45720">
            <a:spAutoFit/>
          </a:bodyPr>
          <a:lstStyle/>
          <a:p>
            <a:pPr algn="ctr"/>
            <a:r>
              <a:rPr lang="en-US" sz="2400" b="0" cap="none" spc="0" dirty="0" err="1">
                <a:ln w="0"/>
                <a:solidFill>
                  <a:schemeClr val="tx1"/>
                </a:solidFill>
                <a:effectLst>
                  <a:outerShdw blurRad="38100" dist="19050" dir="2700000" algn="tl" rotWithShape="0">
                    <a:schemeClr val="dk1">
                      <a:alpha val="40000"/>
                    </a:schemeClr>
                  </a:outerShdw>
                </a:effectLst>
                <a:latin typeface="Century Gothic" panose="020B0502020202020204" pitchFamily="34" charset="0"/>
              </a:rPr>
              <a:t>mwnci</a:t>
            </a:r>
            <a:endParaRPr lang="en-US" sz="2400" b="0" cap="none" spc="0" dirty="0">
              <a:ln w="0"/>
              <a:solidFill>
                <a:schemeClr val="tx1"/>
              </a:solidFill>
              <a:effectLst>
                <a:outerShdw blurRad="38100" dist="19050" dir="2700000" algn="tl" rotWithShape="0">
                  <a:schemeClr val="dk1">
                    <a:alpha val="40000"/>
                  </a:schemeClr>
                </a:outerShdw>
              </a:effectLst>
              <a:latin typeface="Century Gothic" panose="020B0502020202020204" pitchFamily="34" charset="0"/>
            </a:endParaRPr>
          </a:p>
        </p:txBody>
      </p:sp>
      <p:sp>
        <p:nvSpPr>
          <p:cNvPr id="25" name="Rectangle 24">
            <a:extLst>
              <a:ext uri="{FF2B5EF4-FFF2-40B4-BE49-F238E27FC236}">
                <a16:creationId xmlns:a16="http://schemas.microsoft.com/office/drawing/2014/main" id="{23CA4556-B517-68B9-0C6B-508F2C2FBBBB}"/>
              </a:ext>
            </a:extLst>
          </p:cNvPr>
          <p:cNvSpPr/>
          <p:nvPr/>
        </p:nvSpPr>
        <p:spPr>
          <a:xfrm>
            <a:off x="10390227" y="2272017"/>
            <a:ext cx="1200971" cy="461665"/>
          </a:xfrm>
          <a:prstGeom prst="rect">
            <a:avLst/>
          </a:prstGeom>
          <a:noFill/>
        </p:spPr>
        <p:txBody>
          <a:bodyPr wrap="none" lIns="91440" tIns="45720" rIns="91440" bIns="45720">
            <a:spAutoFit/>
          </a:bodyPr>
          <a:lstStyle/>
          <a:p>
            <a:pPr algn="ctr"/>
            <a:r>
              <a:rPr lang="en-US" sz="2400" b="0" cap="none" spc="0" dirty="0" err="1">
                <a:ln w="0"/>
                <a:solidFill>
                  <a:schemeClr val="tx1"/>
                </a:solidFill>
                <a:effectLst>
                  <a:outerShdw blurRad="38100" dist="19050" dir="2700000" algn="tl" rotWithShape="0">
                    <a:schemeClr val="dk1">
                      <a:alpha val="40000"/>
                    </a:schemeClr>
                  </a:outerShdw>
                </a:effectLst>
                <a:latin typeface="Century Gothic" panose="020B0502020202020204" pitchFamily="34" charset="0"/>
              </a:rPr>
              <a:t>eliffant</a:t>
            </a:r>
            <a:endParaRPr lang="en-US" sz="2400" b="0" cap="none" spc="0" dirty="0">
              <a:ln w="0"/>
              <a:solidFill>
                <a:schemeClr val="tx1"/>
              </a:solidFill>
              <a:effectLst>
                <a:outerShdw blurRad="38100" dist="19050" dir="2700000" algn="tl" rotWithShape="0">
                  <a:schemeClr val="dk1">
                    <a:alpha val="40000"/>
                  </a:schemeClr>
                </a:outerShdw>
              </a:effectLst>
              <a:latin typeface="Century Gothic" panose="020B0502020202020204" pitchFamily="34" charset="0"/>
            </a:endParaRPr>
          </a:p>
        </p:txBody>
      </p:sp>
      <p:sp>
        <p:nvSpPr>
          <p:cNvPr id="26" name="Rectangle 25">
            <a:extLst>
              <a:ext uri="{FF2B5EF4-FFF2-40B4-BE49-F238E27FC236}">
                <a16:creationId xmlns:a16="http://schemas.microsoft.com/office/drawing/2014/main" id="{92B09C08-97EC-2122-7519-214B963CEE4C}"/>
              </a:ext>
            </a:extLst>
          </p:cNvPr>
          <p:cNvSpPr/>
          <p:nvPr/>
        </p:nvSpPr>
        <p:spPr>
          <a:xfrm>
            <a:off x="6685116" y="3500982"/>
            <a:ext cx="5506883" cy="2246769"/>
          </a:xfrm>
          <a:prstGeom prst="rect">
            <a:avLst/>
          </a:prstGeom>
          <a:noFill/>
        </p:spPr>
        <p:txBody>
          <a:bodyPr wrap="square" lIns="91440" tIns="45720" rIns="91440" bIns="45720">
            <a:spAutoFit/>
          </a:bodyPr>
          <a:lstStyle/>
          <a:p>
            <a:r>
              <a:rPr lang="en-US" sz="2800" b="0" cap="none" spc="0" dirty="0" err="1">
                <a:ln w="0"/>
                <a:solidFill>
                  <a:schemeClr val="tx1"/>
                </a:solidFill>
                <a:effectLst>
                  <a:outerShdw blurRad="38100" dist="19050" dir="2700000" algn="tl" rotWithShape="0">
                    <a:schemeClr val="dk1">
                      <a:alpha val="40000"/>
                    </a:schemeClr>
                  </a:outerShdw>
                </a:effectLst>
                <a:latin typeface="Century Gothic" panose="020B0502020202020204" pitchFamily="34" charset="0"/>
              </a:rPr>
              <a:t>eliffant</a:t>
            </a:r>
            <a:r>
              <a:rPr lang="en-US" sz="2800" b="0" cap="none" spc="0" dirty="0">
                <a:ln w="0"/>
                <a:solidFill>
                  <a:schemeClr val="tx1"/>
                </a:solidFill>
                <a:effectLst>
                  <a:outerShdw blurRad="38100" dist="19050" dir="2700000" algn="tl" rotWithShape="0">
                    <a:schemeClr val="dk1">
                      <a:alpha val="40000"/>
                    </a:schemeClr>
                  </a:outerShdw>
                </a:effectLst>
                <a:latin typeface="Century Gothic" panose="020B0502020202020204" pitchFamily="34" charset="0"/>
              </a:rPr>
              <a:t>  a              </a:t>
            </a:r>
            <a:r>
              <a:rPr lang="en-US" sz="2800" b="0" cap="none" spc="0" dirty="0" err="1">
                <a:ln w="0"/>
                <a:solidFill>
                  <a:schemeClr val="tx1"/>
                </a:solidFill>
                <a:effectLst>
                  <a:outerShdw blurRad="38100" dist="19050" dir="2700000" algn="tl" rotWithShape="0">
                    <a:schemeClr val="dk1">
                      <a:alpha val="40000"/>
                    </a:schemeClr>
                  </a:outerShdw>
                </a:effectLst>
                <a:latin typeface="Century Gothic" panose="020B0502020202020204" pitchFamily="34" charset="0"/>
              </a:rPr>
              <a:t>mwnci</a:t>
            </a:r>
            <a:endParaRPr lang="en-US" sz="2800" b="0" cap="none" spc="0" dirty="0">
              <a:ln w="0"/>
              <a:solidFill>
                <a:schemeClr val="tx1"/>
              </a:solidFill>
              <a:effectLst>
                <a:outerShdw blurRad="38100" dist="19050" dir="2700000" algn="tl" rotWithShape="0">
                  <a:schemeClr val="dk1">
                    <a:alpha val="40000"/>
                  </a:schemeClr>
                </a:outerShdw>
              </a:effectLst>
              <a:latin typeface="Century Gothic" panose="020B0502020202020204" pitchFamily="34" charset="0"/>
            </a:endParaRPr>
          </a:p>
          <a:p>
            <a:endParaRPr lang="en-US" sz="2800" b="0" cap="none" spc="0" dirty="0">
              <a:ln w="0"/>
              <a:solidFill>
                <a:schemeClr val="tx1"/>
              </a:solidFill>
              <a:effectLst>
                <a:outerShdw blurRad="38100" dist="19050" dir="2700000" algn="tl" rotWithShape="0">
                  <a:schemeClr val="dk1">
                    <a:alpha val="40000"/>
                  </a:schemeClr>
                </a:outerShdw>
              </a:effectLst>
              <a:latin typeface="Century Gothic" panose="020B0502020202020204" pitchFamily="34" charset="0"/>
            </a:endParaRPr>
          </a:p>
          <a:p>
            <a:r>
              <a:rPr lang="en-US" sz="2800" b="0" cap="none" spc="0" dirty="0" err="1">
                <a:ln w="0"/>
                <a:solidFill>
                  <a:schemeClr val="tx1"/>
                </a:solidFill>
                <a:effectLst>
                  <a:outerShdw blurRad="38100" dist="19050" dir="2700000" algn="tl" rotWithShape="0">
                    <a:schemeClr val="dk1">
                      <a:alpha val="40000"/>
                    </a:schemeClr>
                  </a:outerShdw>
                </a:effectLst>
                <a:latin typeface="Century Gothic" panose="020B0502020202020204" pitchFamily="34" charset="0"/>
              </a:rPr>
              <a:t>hipopotamws</a:t>
            </a:r>
            <a:r>
              <a:rPr lang="en-US" sz="2800" b="0" cap="none" spc="0" dirty="0">
                <a:ln w="0"/>
                <a:solidFill>
                  <a:schemeClr val="tx1"/>
                </a:solidFill>
                <a:effectLst>
                  <a:outerShdw blurRad="38100" dist="19050" dir="2700000" algn="tl" rotWithShape="0">
                    <a:schemeClr val="dk1">
                      <a:alpha val="40000"/>
                    </a:schemeClr>
                  </a:outerShdw>
                </a:effectLst>
                <a:latin typeface="Century Gothic" panose="020B0502020202020204" pitchFamily="34" charset="0"/>
              </a:rPr>
              <a:t>  ac          </a:t>
            </a:r>
            <a:r>
              <a:rPr lang="en-US" sz="2800" b="0" cap="none" spc="0" dirty="0" err="1">
                <a:ln w="0"/>
                <a:solidFill>
                  <a:schemeClr val="tx1"/>
                </a:solidFill>
                <a:effectLst>
                  <a:outerShdw blurRad="38100" dist="19050" dir="2700000" algn="tl" rotWithShape="0">
                    <a:schemeClr val="dk1">
                      <a:alpha val="40000"/>
                    </a:schemeClr>
                  </a:outerShdw>
                </a:effectLst>
                <a:latin typeface="Century Gothic" panose="020B0502020202020204" pitchFamily="34" charset="0"/>
              </a:rPr>
              <a:t>eliffant</a:t>
            </a:r>
            <a:endParaRPr lang="en-US" sz="2800" b="0" cap="none" spc="0" dirty="0">
              <a:ln w="0"/>
              <a:solidFill>
                <a:schemeClr val="tx1"/>
              </a:solidFill>
              <a:effectLst>
                <a:outerShdw blurRad="38100" dist="19050" dir="2700000" algn="tl" rotWithShape="0">
                  <a:schemeClr val="dk1">
                    <a:alpha val="40000"/>
                  </a:schemeClr>
                </a:outerShdw>
              </a:effectLst>
              <a:latin typeface="Century Gothic" panose="020B0502020202020204" pitchFamily="34" charset="0"/>
            </a:endParaRPr>
          </a:p>
          <a:p>
            <a:endParaRPr lang="en-US" sz="2800" dirty="0">
              <a:ln w="0"/>
              <a:effectLst>
                <a:outerShdw blurRad="38100" dist="19050" dir="2700000" algn="tl" rotWithShape="0">
                  <a:schemeClr val="dk1">
                    <a:alpha val="40000"/>
                  </a:schemeClr>
                </a:outerShdw>
              </a:effectLst>
              <a:latin typeface="Century Gothic" panose="020B0502020202020204" pitchFamily="34" charset="0"/>
            </a:endParaRPr>
          </a:p>
          <a:p>
            <a:r>
              <a:rPr lang="en-US" sz="2800" b="0" cap="none" spc="0" dirty="0">
                <a:ln w="0"/>
                <a:solidFill>
                  <a:schemeClr val="tx1"/>
                </a:solidFill>
                <a:effectLst>
                  <a:outerShdw blurRad="38100" dist="19050" dir="2700000" algn="tl" rotWithShape="0">
                    <a:schemeClr val="dk1">
                      <a:alpha val="40000"/>
                    </a:schemeClr>
                  </a:outerShdw>
                </a:effectLst>
                <a:latin typeface="Century Gothic" panose="020B0502020202020204" pitchFamily="34" charset="0"/>
              </a:rPr>
              <a:t>neu</a:t>
            </a:r>
            <a:r>
              <a:rPr lang="en-US" sz="2800" b="0" cap="none" spc="0" dirty="0">
                <a:ln w="0"/>
                <a:solidFill>
                  <a:schemeClr val="tx1"/>
                </a:solidFill>
                <a:effectLst>
                  <a:outerShdw blurRad="38100" dist="19050" dir="2700000" algn="tl" rotWithShape="0">
                    <a:schemeClr val="dk1">
                      <a:alpha val="40000"/>
                    </a:schemeClr>
                  </a:outerShdw>
                </a:effectLst>
              </a:rPr>
              <a:t>?</a:t>
            </a:r>
            <a:r>
              <a:rPr lang="en-US" sz="2800" b="0" cap="none" spc="0" dirty="0">
                <a:ln w="0"/>
                <a:solidFill>
                  <a:schemeClr val="tx1"/>
                </a:solidFill>
                <a:effectLst>
                  <a:outerShdw blurRad="38100" dist="19050" dir="2700000" algn="tl" rotWithShape="0">
                    <a:schemeClr val="dk1">
                      <a:alpha val="40000"/>
                    </a:schemeClr>
                  </a:outerShdw>
                </a:effectLst>
                <a:latin typeface="Century Gothic" panose="020B0502020202020204" pitchFamily="34" charset="0"/>
              </a:rPr>
              <a:t>        </a:t>
            </a:r>
          </a:p>
        </p:txBody>
      </p:sp>
      <p:sp>
        <p:nvSpPr>
          <p:cNvPr id="27" name="Rectangle 26">
            <a:extLst>
              <a:ext uri="{FF2B5EF4-FFF2-40B4-BE49-F238E27FC236}">
                <a16:creationId xmlns:a16="http://schemas.microsoft.com/office/drawing/2014/main" id="{4499D06C-4B78-18FD-3F6F-D5075088BF6F}"/>
              </a:ext>
            </a:extLst>
          </p:cNvPr>
          <p:cNvSpPr/>
          <p:nvPr/>
        </p:nvSpPr>
        <p:spPr>
          <a:xfrm>
            <a:off x="5881697" y="3429000"/>
            <a:ext cx="690882" cy="604520"/>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29" name="Rectangle 28">
            <a:extLst>
              <a:ext uri="{FF2B5EF4-FFF2-40B4-BE49-F238E27FC236}">
                <a16:creationId xmlns:a16="http://schemas.microsoft.com/office/drawing/2014/main" id="{3DF64CEB-66EB-4F8D-C8E6-D30E9C9A7F6E}"/>
              </a:ext>
            </a:extLst>
          </p:cNvPr>
          <p:cNvSpPr/>
          <p:nvPr/>
        </p:nvSpPr>
        <p:spPr>
          <a:xfrm>
            <a:off x="5872397" y="4270444"/>
            <a:ext cx="690882" cy="604520"/>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30" name="Rectangle 29">
            <a:extLst>
              <a:ext uri="{FF2B5EF4-FFF2-40B4-BE49-F238E27FC236}">
                <a16:creationId xmlns:a16="http://schemas.microsoft.com/office/drawing/2014/main" id="{0AD0E8FF-AD24-220F-16A2-48832C78B59E}"/>
              </a:ext>
            </a:extLst>
          </p:cNvPr>
          <p:cNvSpPr/>
          <p:nvPr/>
        </p:nvSpPr>
        <p:spPr>
          <a:xfrm>
            <a:off x="9924778" y="4250124"/>
            <a:ext cx="690882" cy="604520"/>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31" name="Rectangle 30">
            <a:extLst>
              <a:ext uri="{FF2B5EF4-FFF2-40B4-BE49-F238E27FC236}">
                <a16:creationId xmlns:a16="http://schemas.microsoft.com/office/drawing/2014/main" id="{E2883DC2-063F-9ABD-077D-4A8B82C8C1A9}"/>
              </a:ext>
            </a:extLst>
          </p:cNvPr>
          <p:cNvSpPr/>
          <p:nvPr/>
        </p:nvSpPr>
        <p:spPr>
          <a:xfrm>
            <a:off x="8747675" y="3429000"/>
            <a:ext cx="690882" cy="604520"/>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32" name="Star: 5 Points 31">
            <a:extLst>
              <a:ext uri="{FF2B5EF4-FFF2-40B4-BE49-F238E27FC236}">
                <a16:creationId xmlns:a16="http://schemas.microsoft.com/office/drawing/2014/main" id="{DF14866C-B188-A2AB-3D91-89F49D07E127}"/>
              </a:ext>
            </a:extLst>
          </p:cNvPr>
          <p:cNvSpPr/>
          <p:nvPr/>
        </p:nvSpPr>
        <p:spPr>
          <a:xfrm>
            <a:off x="11591198" y="6228080"/>
            <a:ext cx="428082" cy="448319"/>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B77E7AEF-9DFF-3510-6AE7-F053010705FD}"/>
              </a:ext>
            </a:extLst>
          </p:cNvPr>
          <p:cNvSpPr txBox="1"/>
          <p:nvPr/>
        </p:nvSpPr>
        <p:spPr>
          <a:xfrm>
            <a:off x="0" y="45522"/>
            <a:ext cx="1203593" cy="369332"/>
          </a:xfrm>
          <a:prstGeom prst="rect">
            <a:avLst/>
          </a:prstGeom>
          <a:noFill/>
        </p:spPr>
        <p:txBody>
          <a:bodyPr wrap="square">
            <a:spAutoFit/>
          </a:bodyPr>
          <a:lstStyle/>
          <a:p>
            <a:pPr lvl="0"/>
            <a:r>
              <a:rPr lang="cy-GB" sz="1800" b="1" u="sng" kern="1200" noProof="0" dirty="0">
                <a:solidFill>
                  <a:srgbClr val="FFFFFF"/>
                </a:solidFill>
                <a:highlight>
                  <a:srgbClr val="FF0000"/>
                </a:highlight>
                <a:latin typeface="Dreaming Outloud Pro" pitchFamily="66"/>
                <a:cs typeface="Dreaming Outloud Pro" pitchFamily="66"/>
              </a:rPr>
              <a:t>WERS 2</a:t>
            </a:r>
          </a:p>
        </p:txBody>
      </p:sp>
    </p:spTree>
    <p:extLst>
      <p:ext uri="{BB962C8B-B14F-4D97-AF65-F5344CB8AC3E}">
        <p14:creationId xmlns:p14="http://schemas.microsoft.com/office/powerpoint/2010/main" val="192914345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A9F377-B2C4-F46A-3864-CBDE425F5F5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5D57A13-DEDA-4DAE-7847-388D71661A98}"/>
              </a:ext>
            </a:extLst>
          </p:cNvPr>
          <p:cNvSpPr>
            <a:spLocks noGrp="1"/>
          </p:cNvSpPr>
          <p:nvPr>
            <p:ph type="title"/>
          </p:nvPr>
        </p:nvSpPr>
        <p:spPr>
          <a:xfrm>
            <a:off x="178562" y="806122"/>
            <a:ext cx="5084309" cy="2180769"/>
          </a:xfrm>
        </p:spPr>
        <p:txBody>
          <a:bodyPr>
            <a:noAutofit/>
          </a:bodyPr>
          <a:lstStyle/>
          <a:p>
            <a:r>
              <a:rPr lang="en-GB" sz="2000" b="1" dirty="0" err="1">
                <a:latin typeface="Cavolini" panose="03000502040302020204" pitchFamily="66" charset="0"/>
                <a:cs typeface="Cavolini" panose="03000502040302020204" pitchFamily="66" charset="0"/>
              </a:rPr>
              <a:t>Defnyddiwch</a:t>
            </a:r>
            <a:r>
              <a:rPr lang="en-GB" sz="2000" b="1" dirty="0">
                <a:latin typeface="Cavolini" panose="03000502040302020204" pitchFamily="66" charset="0"/>
                <a:cs typeface="Cavolini" panose="03000502040302020204" pitchFamily="66" charset="0"/>
              </a:rPr>
              <a:t> y </a:t>
            </a:r>
            <a:r>
              <a:rPr lang="en-GB" sz="2000" b="1" dirty="0" err="1">
                <a:latin typeface="Cavolini" panose="03000502040302020204" pitchFamily="66" charset="0"/>
                <a:cs typeface="Cavolini" panose="03000502040302020204" pitchFamily="66" charset="0"/>
              </a:rPr>
              <a:t>patrwm</a:t>
            </a:r>
            <a:r>
              <a:rPr lang="en-GB" sz="2000" b="1" dirty="0">
                <a:latin typeface="Cavolini" panose="03000502040302020204" pitchFamily="66" charset="0"/>
                <a:cs typeface="Cavolini" panose="03000502040302020204" pitchFamily="66" charset="0"/>
              </a:rPr>
              <a:t> </a:t>
            </a:r>
            <a:r>
              <a:rPr lang="en-GB" sz="2000" b="1" dirty="0" err="1">
                <a:latin typeface="Cavolini" panose="03000502040302020204" pitchFamily="66" charset="0"/>
                <a:cs typeface="Cavolini" panose="03000502040302020204" pitchFamily="66" charset="0"/>
              </a:rPr>
              <a:t>iaith</a:t>
            </a:r>
            <a:r>
              <a:rPr lang="en-GB" sz="2000" b="1" dirty="0">
                <a:latin typeface="Cavolini" panose="03000502040302020204" pitchFamily="66" charset="0"/>
                <a:cs typeface="Cavolini" panose="03000502040302020204" pitchFamily="66" charset="0"/>
              </a:rPr>
              <a:t> </a:t>
            </a:r>
            <a:r>
              <a:rPr lang="en-GB" sz="2000" b="1" dirty="0" err="1">
                <a:latin typeface="Cavolini" panose="03000502040302020204" pitchFamily="66" charset="0"/>
                <a:cs typeface="Cavolini" panose="03000502040302020204" pitchFamily="66" charset="0"/>
              </a:rPr>
              <a:t>i</a:t>
            </a:r>
            <a:r>
              <a:rPr lang="en-GB" sz="2000" b="1" dirty="0">
                <a:latin typeface="Cavolini" panose="03000502040302020204" pitchFamily="66" charset="0"/>
                <a:cs typeface="Cavolini" panose="03000502040302020204" pitchFamily="66" charset="0"/>
              </a:rPr>
              <a:t> </a:t>
            </a:r>
            <a:r>
              <a:rPr lang="en-GB" sz="2000" b="1" dirty="0" err="1">
                <a:latin typeface="Cavolini" panose="03000502040302020204" pitchFamily="66" charset="0"/>
                <a:cs typeface="Cavolini" panose="03000502040302020204" pitchFamily="66" charset="0"/>
              </a:rPr>
              <a:t>ateb</a:t>
            </a:r>
            <a:r>
              <a:rPr lang="en-GB" sz="2000" b="1" dirty="0">
                <a:latin typeface="Cavolini" panose="03000502040302020204" pitchFamily="66" charset="0"/>
                <a:cs typeface="Cavolini" panose="03000502040302020204" pitchFamily="66" charset="0"/>
              </a:rPr>
              <a:t> y </a:t>
            </a:r>
            <a:r>
              <a:rPr lang="en-GB" sz="2000" b="1" dirty="0" err="1">
                <a:latin typeface="Cavolini" panose="03000502040302020204" pitchFamily="66" charset="0"/>
                <a:cs typeface="Cavolini" panose="03000502040302020204" pitchFamily="66" charset="0"/>
              </a:rPr>
              <a:t>cwestiynau</a:t>
            </a:r>
            <a:r>
              <a:rPr lang="en-GB" sz="2000" b="1" dirty="0">
                <a:latin typeface="Cavolini" panose="03000502040302020204" pitchFamily="66" charset="0"/>
                <a:cs typeface="Cavolini" panose="03000502040302020204" pitchFamily="66" charset="0"/>
              </a:rPr>
              <a:t>: </a:t>
            </a:r>
            <a:br>
              <a:rPr lang="en-GB" sz="2000" dirty="0">
                <a:latin typeface="Cavolini" panose="03000502040302020204" pitchFamily="66" charset="0"/>
                <a:cs typeface="Cavolini" panose="03000502040302020204" pitchFamily="66" charset="0"/>
              </a:rPr>
            </a:br>
            <a:br>
              <a:rPr lang="en-GB" sz="2000" dirty="0">
                <a:latin typeface="Cavolini" panose="03000502040302020204" pitchFamily="66" charset="0"/>
                <a:cs typeface="Cavolini" panose="03000502040302020204" pitchFamily="66" charset="0"/>
              </a:rPr>
            </a:br>
            <a:r>
              <a:rPr lang="en-GB" sz="2000" dirty="0">
                <a:latin typeface="Cavolini" panose="03000502040302020204" pitchFamily="66" charset="0"/>
                <a:cs typeface="Cavolini" panose="03000502040302020204" pitchFamily="66" charset="0"/>
              </a:rPr>
              <a:t>Faint o </a:t>
            </a:r>
            <a:r>
              <a:rPr lang="en-GB" sz="2000" dirty="0" err="1">
                <a:latin typeface="Cavolini" panose="03000502040302020204" pitchFamily="66" charset="0"/>
                <a:cs typeface="Cavolini" panose="03000502040302020204" pitchFamily="66" charset="0"/>
              </a:rPr>
              <a:t>esgidiau</a:t>
            </a:r>
            <a:r>
              <a:rPr lang="en-GB" sz="2000" dirty="0">
                <a:latin typeface="Cavolini" panose="03000502040302020204" pitchFamily="66" charset="0"/>
                <a:cs typeface="Cavolini" panose="03000502040302020204" pitchFamily="66" charset="0"/>
              </a:rPr>
              <a:t> </a:t>
            </a:r>
            <a:r>
              <a:rPr lang="en-GB" sz="2000" dirty="0" err="1">
                <a:latin typeface="Cavolini" panose="03000502040302020204" pitchFamily="66" charset="0"/>
                <a:cs typeface="Cavolini" panose="03000502040302020204" pitchFamily="66" charset="0"/>
              </a:rPr>
              <a:t>glaw</a:t>
            </a:r>
            <a:r>
              <a:rPr lang="en-GB" sz="2000" dirty="0">
                <a:latin typeface="Cavolini" panose="03000502040302020204" pitchFamily="66" charset="0"/>
                <a:cs typeface="Cavolini" panose="03000502040302020204" pitchFamily="66" charset="0"/>
              </a:rPr>
              <a:t> </a:t>
            </a:r>
            <a:r>
              <a:rPr lang="en-GB" sz="2000" dirty="0" err="1">
                <a:latin typeface="Cavolini" panose="03000502040302020204" pitchFamily="66" charset="0"/>
                <a:cs typeface="Cavolini" panose="03000502040302020204" pitchFamily="66" charset="0"/>
              </a:rPr>
              <a:t>sydd</a:t>
            </a:r>
            <a:r>
              <a:rPr lang="en-GB" sz="2000" dirty="0">
                <a:latin typeface="Cavolini" panose="03000502040302020204" pitchFamily="66" charset="0"/>
                <a:cs typeface="Cavolini" panose="03000502040302020204" pitchFamily="66" charset="0"/>
              </a:rPr>
              <a:t> </a:t>
            </a:r>
            <a:r>
              <a:rPr lang="en-GB" sz="2000" dirty="0" err="1">
                <a:latin typeface="Cavolini" panose="03000502040302020204" pitchFamily="66" charset="0"/>
                <a:cs typeface="Cavolini" panose="03000502040302020204" pitchFamily="66" charset="0"/>
              </a:rPr>
              <a:t>yna</a:t>
            </a:r>
            <a:r>
              <a:rPr lang="en-GB" sz="2000" dirty="0">
                <a:latin typeface="Cavolini" panose="03000502040302020204" pitchFamily="66" charset="0"/>
                <a:cs typeface="Cavolini" panose="03000502040302020204" pitchFamily="66" charset="0"/>
              </a:rPr>
              <a:t>? </a:t>
            </a:r>
            <a:br>
              <a:rPr lang="en-GB" sz="2000" dirty="0">
                <a:latin typeface="Cavolini" panose="03000502040302020204" pitchFamily="66" charset="0"/>
                <a:cs typeface="Cavolini" panose="03000502040302020204" pitchFamily="66" charset="0"/>
              </a:rPr>
            </a:br>
            <a:r>
              <a:rPr lang="en-GB" sz="2000" dirty="0">
                <a:solidFill>
                  <a:srgbClr val="00B050"/>
                </a:solidFill>
                <a:latin typeface="Cavolini" panose="03000502040302020204" pitchFamily="66" charset="0"/>
                <a:cs typeface="Cavolini" panose="03000502040302020204" pitchFamily="66" charset="0"/>
              </a:rPr>
              <a:t>Mae ___ o </a:t>
            </a:r>
            <a:r>
              <a:rPr lang="en-GB" sz="2000" dirty="0" err="1">
                <a:solidFill>
                  <a:srgbClr val="00B050"/>
                </a:solidFill>
                <a:latin typeface="Cavolini" panose="03000502040302020204" pitchFamily="66" charset="0"/>
                <a:cs typeface="Cavolini" panose="03000502040302020204" pitchFamily="66" charset="0"/>
              </a:rPr>
              <a:t>esgidiau</a:t>
            </a:r>
            <a:r>
              <a:rPr lang="en-GB" sz="2000" dirty="0">
                <a:solidFill>
                  <a:srgbClr val="00B050"/>
                </a:solidFill>
                <a:latin typeface="Cavolini" panose="03000502040302020204" pitchFamily="66" charset="0"/>
                <a:cs typeface="Cavolini" panose="03000502040302020204" pitchFamily="66" charset="0"/>
              </a:rPr>
              <a:t> </a:t>
            </a:r>
            <a:r>
              <a:rPr lang="en-GB" sz="2000" dirty="0" err="1">
                <a:solidFill>
                  <a:srgbClr val="00B050"/>
                </a:solidFill>
                <a:latin typeface="Cavolini" panose="03000502040302020204" pitchFamily="66" charset="0"/>
                <a:cs typeface="Cavolini" panose="03000502040302020204" pitchFamily="66" charset="0"/>
              </a:rPr>
              <a:t>glaw</a:t>
            </a:r>
            <a:r>
              <a:rPr lang="en-GB" sz="2000" dirty="0">
                <a:solidFill>
                  <a:srgbClr val="00B050"/>
                </a:solidFill>
                <a:latin typeface="Cavolini" panose="03000502040302020204" pitchFamily="66" charset="0"/>
                <a:cs typeface="Cavolini" panose="03000502040302020204" pitchFamily="66" charset="0"/>
              </a:rPr>
              <a:t> </a:t>
            </a:r>
            <a:r>
              <a:rPr lang="en-GB" sz="2000" dirty="0" err="1">
                <a:solidFill>
                  <a:srgbClr val="00B050"/>
                </a:solidFill>
                <a:latin typeface="Cavolini" panose="03000502040302020204" pitchFamily="66" charset="0"/>
                <a:cs typeface="Cavolini" panose="03000502040302020204" pitchFamily="66" charset="0"/>
              </a:rPr>
              <a:t>yna</a:t>
            </a:r>
            <a:r>
              <a:rPr lang="en-GB" sz="2000" dirty="0">
                <a:solidFill>
                  <a:srgbClr val="00B050"/>
                </a:solidFill>
                <a:latin typeface="Cavolini" panose="03000502040302020204" pitchFamily="66" charset="0"/>
                <a:cs typeface="Cavolini" panose="03000502040302020204" pitchFamily="66" charset="0"/>
              </a:rPr>
              <a:t>.</a:t>
            </a:r>
            <a:br>
              <a:rPr lang="en-GB" sz="2000" dirty="0">
                <a:latin typeface="Cavolini" panose="03000502040302020204" pitchFamily="66" charset="0"/>
                <a:cs typeface="Cavolini" panose="03000502040302020204" pitchFamily="66" charset="0"/>
              </a:rPr>
            </a:br>
            <a:br>
              <a:rPr lang="en-GB" sz="2000" dirty="0">
                <a:latin typeface="Cavolini" panose="03000502040302020204" pitchFamily="66" charset="0"/>
                <a:cs typeface="Cavolini" panose="03000502040302020204" pitchFamily="66" charset="0"/>
              </a:rPr>
            </a:br>
            <a:r>
              <a:rPr lang="en-GB" sz="2000" dirty="0">
                <a:latin typeface="Cavolini" panose="03000502040302020204" pitchFamily="66" charset="0"/>
                <a:cs typeface="Cavolini" panose="03000502040302020204" pitchFamily="66" charset="0"/>
              </a:rPr>
              <a:t>Pa </a:t>
            </a:r>
            <a:r>
              <a:rPr lang="en-GB" sz="2000" dirty="0" err="1">
                <a:latin typeface="Cavolini" panose="03000502040302020204" pitchFamily="66" charset="0"/>
                <a:cs typeface="Cavolini" panose="03000502040302020204" pitchFamily="66" charset="0"/>
              </a:rPr>
              <a:t>anifeiliaid</a:t>
            </a:r>
            <a:r>
              <a:rPr lang="en-GB" sz="2000" dirty="0">
                <a:latin typeface="Cavolini" panose="03000502040302020204" pitchFamily="66" charset="0"/>
                <a:cs typeface="Cavolini" panose="03000502040302020204" pitchFamily="66" charset="0"/>
              </a:rPr>
              <a:t> </a:t>
            </a:r>
            <a:r>
              <a:rPr lang="en-GB" sz="2000" dirty="0" err="1">
                <a:latin typeface="Cavolini" panose="03000502040302020204" pitchFamily="66" charset="0"/>
                <a:cs typeface="Cavolini" panose="03000502040302020204" pitchFamily="66" charset="0"/>
              </a:rPr>
              <a:t>sydd</a:t>
            </a:r>
            <a:r>
              <a:rPr lang="en-GB" sz="2000" dirty="0">
                <a:latin typeface="Cavolini" panose="03000502040302020204" pitchFamily="66" charset="0"/>
                <a:cs typeface="Cavolini" panose="03000502040302020204" pitchFamily="66" charset="0"/>
              </a:rPr>
              <a:t> </a:t>
            </a:r>
            <a:r>
              <a:rPr lang="en-GB" sz="2000" dirty="0" err="1">
                <a:latin typeface="Cavolini" panose="03000502040302020204" pitchFamily="66" charset="0"/>
                <a:cs typeface="Cavolini" panose="03000502040302020204" pitchFamily="66" charset="0"/>
              </a:rPr>
              <a:t>yna</a:t>
            </a:r>
            <a:r>
              <a:rPr lang="en-GB" sz="2000" dirty="0">
                <a:latin typeface="Cavolini" panose="03000502040302020204" pitchFamily="66" charset="0"/>
                <a:cs typeface="Cavolini" panose="03000502040302020204" pitchFamily="66" charset="0"/>
              </a:rPr>
              <a:t>?</a:t>
            </a:r>
            <a:br>
              <a:rPr lang="en-GB" sz="2000" dirty="0">
                <a:latin typeface="Cavolini" panose="03000502040302020204" pitchFamily="66" charset="0"/>
                <a:cs typeface="Cavolini" panose="03000502040302020204" pitchFamily="66" charset="0"/>
              </a:rPr>
            </a:br>
            <a:r>
              <a:rPr lang="en-GB" sz="2000" dirty="0">
                <a:solidFill>
                  <a:srgbClr val="00B050"/>
                </a:solidFill>
                <a:latin typeface="Cavolini" panose="03000502040302020204" pitchFamily="66" charset="0"/>
                <a:cs typeface="Cavolini" panose="03000502040302020204" pitchFamily="66" charset="0"/>
              </a:rPr>
              <a:t>Mae … </a:t>
            </a:r>
            <a:r>
              <a:rPr lang="en-GB" sz="2000" dirty="0" err="1">
                <a:solidFill>
                  <a:srgbClr val="00B050"/>
                </a:solidFill>
                <a:latin typeface="Cavolini" panose="03000502040302020204" pitchFamily="66" charset="0"/>
                <a:cs typeface="Cavolini" panose="03000502040302020204" pitchFamily="66" charset="0"/>
              </a:rPr>
              <a:t>yna</a:t>
            </a:r>
            <a:r>
              <a:rPr lang="en-GB" sz="2000" dirty="0">
                <a:solidFill>
                  <a:srgbClr val="00B050"/>
                </a:solidFill>
                <a:latin typeface="Cavolini" panose="03000502040302020204" pitchFamily="66" charset="0"/>
                <a:cs typeface="Cavolini" panose="03000502040302020204" pitchFamily="66" charset="0"/>
              </a:rPr>
              <a:t>.</a:t>
            </a:r>
            <a:endParaRPr lang="en-GB" sz="2000" dirty="0">
              <a:latin typeface="Cavolini" panose="03000502040302020204" pitchFamily="66" charset="0"/>
              <a:cs typeface="Cavolini" panose="03000502040302020204" pitchFamily="66" charset="0"/>
            </a:endParaRPr>
          </a:p>
        </p:txBody>
      </p:sp>
      <p:pic>
        <p:nvPicPr>
          <p:cNvPr id="6" name="Picture 5" descr="A picture containing vector graphics&#10;&#10;Description automatically generated">
            <a:extLst>
              <a:ext uri="{FF2B5EF4-FFF2-40B4-BE49-F238E27FC236}">
                <a16:creationId xmlns:a16="http://schemas.microsoft.com/office/drawing/2014/main" id="{F345EFE9-352F-BD3F-E969-ACDD0A257C00}"/>
              </a:ext>
            </a:extLst>
          </p:cNvPr>
          <p:cNvPicPr/>
          <p:nvPr/>
        </p:nvPicPr>
        <p:blipFill>
          <a:blip r:embed="rId2">
            <a:extLst>
              <a:ext uri="{28A0092B-C50C-407E-A947-70E740481C1C}">
                <a14:useLocalDpi xmlns:a14="http://schemas.microsoft.com/office/drawing/2010/main" val="0"/>
              </a:ext>
            </a:extLst>
          </a:blip>
          <a:stretch>
            <a:fillRect/>
          </a:stretch>
        </p:blipFill>
        <p:spPr>
          <a:xfrm>
            <a:off x="5425470" y="181601"/>
            <a:ext cx="2713529" cy="2033891"/>
          </a:xfrm>
          <a:prstGeom prst="rect">
            <a:avLst/>
          </a:prstGeom>
        </p:spPr>
      </p:pic>
      <p:pic>
        <p:nvPicPr>
          <p:cNvPr id="1026" name="Picture 2" descr="The Enormous Crocodile">
            <a:extLst>
              <a:ext uri="{FF2B5EF4-FFF2-40B4-BE49-F238E27FC236}">
                <a16:creationId xmlns:a16="http://schemas.microsoft.com/office/drawing/2014/main" id="{0E8354E2-0FB8-3835-AF5B-87661492FAC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3362"/>
          <a:stretch>
            <a:fillRect/>
          </a:stretch>
        </p:blipFill>
        <p:spPr bwMode="auto">
          <a:xfrm>
            <a:off x="8054067" y="181601"/>
            <a:ext cx="1809750" cy="1941739"/>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4" descr="Wellington boot Natural rubber Raincoat Child, boot, child, boots png |  PNGEgg">
            <a:extLst>
              <a:ext uri="{FF2B5EF4-FFF2-40B4-BE49-F238E27FC236}">
                <a16:creationId xmlns:a16="http://schemas.microsoft.com/office/drawing/2014/main" id="{B95BA04B-3E78-8720-DB14-463626370F07}"/>
              </a:ext>
            </a:extLst>
          </p:cNvPr>
          <p:cNvPicPr>
            <a:picLocks noChangeAspect="1" noChangeArrowheads="1"/>
          </p:cNvPicPr>
          <p:nvPr/>
        </p:nvPicPr>
        <p:blipFill rotWithShape="1">
          <a:blip r:embed="rId4">
            <a:clrChange>
              <a:clrFrom>
                <a:srgbClr val="FFFFFF"/>
              </a:clrFrom>
              <a:clrTo>
                <a:srgbClr val="FFFFFF">
                  <a:alpha val="0"/>
                </a:srgbClr>
              </a:clrTo>
            </a:clrChange>
            <a:extLst>
              <a:ext uri="{BEBA8EAE-BF5A-486C-A8C5-ECC9F3942E4B}">
                <a14:imgProps xmlns:a14="http://schemas.microsoft.com/office/drawing/2010/main">
                  <a14:imgLayer r:embed="rId5">
                    <a14:imgEffect>
                      <a14:brightnessContrast bright="20000" contrast="-40000"/>
                    </a14:imgEffect>
                  </a14:imgLayer>
                </a14:imgProps>
              </a:ext>
              <a:ext uri="{28A0092B-C50C-407E-A947-70E740481C1C}">
                <a14:useLocalDpi xmlns:a14="http://schemas.microsoft.com/office/drawing/2010/main" val="0"/>
              </a:ext>
            </a:extLst>
          </a:blip>
          <a:srcRect l="32579" t="32980" r="56872" b="3873"/>
          <a:stretch/>
        </p:blipFill>
        <p:spPr bwMode="auto">
          <a:xfrm flipH="1" flipV="1">
            <a:off x="8394358" y="1358233"/>
            <a:ext cx="230049" cy="765107"/>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4" descr="Wellington boot Natural rubber Raincoat Child, boot, child, boots png |  PNGEgg">
            <a:extLst>
              <a:ext uri="{FF2B5EF4-FFF2-40B4-BE49-F238E27FC236}">
                <a16:creationId xmlns:a16="http://schemas.microsoft.com/office/drawing/2014/main" id="{D07B2027-E0DA-3D05-5A60-44F627B8B2DA}"/>
              </a:ext>
            </a:extLst>
          </p:cNvPr>
          <p:cNvPicPr>
            <a:picLocks noChangeAspect="1" noChangeArrowheads="1"/>
          </p:cNvPicPr>
          <p:nvPr/>
        </p:nvPicPr>
        <p:blipFill rotWithShape="1">
          <a:blip r:embed="rId4">
            <a:clrChange>
              <a:clrFrom>
                <a:srgbClr val="FFFFFF"/>
              </a:clrFrom>
              <a:clrTo>
                <a:srgbClr val="FFFFFF">
                  <a:alpha val="0"/>
                </a:srgbClr>
              </a:clrTo>
            </a:clrChange>
            <a:extLst>
              <a:ext uri="{BEBA8EAE-BF5A-486C-A8C5-ECC9F3942E4B}">
                <a14:imgProps xmlns:a14="http://schemas.microsoft.com/office/drawing/2010/main">
                  <a14:imgLayer r:embed="rId5">
                    <a14:imgEffect>
                      <a14:brightnessContrast bright="20000" contrast="-40000"/>
                    </a14:imgEffect>
                  </a14:imgLayer>
                </a14:imgProps>
              </a:ext>
              <a:ext uri="{28A0092B-C50C-407E-A947-70E740481C1C}">
                <a14:useLocalDpi xmlns:a14="http://schemas.microsoft.com/office/drawing/2010/main" val="0"/>
              </a:ext>
            </a:extLst>
          </a:blip>
          <a:srcRect l="32579" t="32980" r="56872" b="3873"/>
          <a:stretch/>
        </p:blipFill>
        <p:spPr bwMode="auto">
          <a:xfrm rot="2356170" flipH="1" flipV="1">
            <a:off x="8267583" y="894216"/>
            <a:ext cx="253550" cy="765107"/>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4" descr="The Enormous Crocodile">
            <a:extLst>
              <a:ext uri="{FF2B5EF4-FFF2-40B4-BE49-F238E27FC236}">
                <a16:creationId xmlns:a16="http://schemas.microsoft.com/office/drawing/2014/main" id="{E3EE283E-6AE9-C3D5-34EE-ECC5E0A6BC10}"/>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24689"/>
          <a:stretch>
            <a:fillRect/>
          </a:stretch>
        </p:blipFill>
        <p:spPr bwMode="auto">
          <a:xfrm>
            <a:off x="10119176" y="181601"/>
            <a:ext cx="1743075" cy="1972693"/>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4" descr="Wellington boot Natural rubber Raincoat Child, boot, child, boots png |  PNGEgg">
            <a:extLst>
              <a:ext uri="{FF2B5EF4-FFF2-40B4-BE49-F238E27FC236}">
                <a16:creationId xmlns:a16="http://schemas.microsoft.com/office/drawing/2014/main" id="{A4F9FE59-E567-F088-174F-6EE2F92BC44E}"/>
              </a:ext>
            </a:extLst>
          </p:cNvPr>
          <p:cNvPicPr>
            <a:picLocks noChangeAspect="1" noChangeArrowheads="1"/>
          </p:cNvPicPr>
          <p:nvPr/>
        </p:nvPicPr>
        <p:blipFill rotWithShape="1">
          <a:blip r:embed="rId4">
            <a:clrChange>
              <a:clrFrom>
                <a:srgbClr val="FFFFFF"/>
              </a:clrFrom>
              <a:clrTo>
                <a:srgbClr val="FFFFFF">
                  <a:alpha val="0"/>
                </a:srgbClr>
              </a:clrTo>
            </a:clrChange>
            <a:extLst>
              <a:ext uri="{BEBA8EAE-BF5A-486C-A8C5-ECC9F3942E4B}">
                <a14:imgProps xmlns:a14="http://schemas.microsoft.com/office/drawing/2010/main">
                  <a14:imgLayer r:embed="rId5">
                    <a14:imgEffect>
                      <a14:brightnessContrast bright="20000" contrast="-40000"/>
                    </a14:imgEffect>
                  </a14:imgLayer>
                </a14:imgProps>
              </a:ext>
              <a:ext uri="{28A0092B-C50C-407E-A947-70E740481C1C}">
                <a14:useLocalDpi xmlns:a14="http://schemas.microsoft.com/office/drawing/2010/main" val="0"/>
              </a:ext>
            </a:extLst>
          </a:blip>
          <a:srcRect l="32579" t="32980" r="56872" b="3873"/>
          <a:stretch/>
        </p:blipFill>
        <p:spPr bwMode="auto">
          <a:xfrm flipH="1" flipV="1">
            <a:off x="10368497" y="1389187"/>
            <a:ext cx="230049" cy="765107"/>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4" descr="Wellington boot Natural rubber Raincoat Child, boot, child, boots png |  PNGEgg">
            <a:extLst>
              <a:ext uri="{FF2B5EF4-FFF2-40B4-BE49-F238E27FC236}">
                <a16:creationId xmlns:a16="http://schemas.microsoft.com/office/drawing/2014/main" id="{52DC53AF-74EC-2A07-3FD3-03A6B59D17B8}"/>
              </a:ext>
            </a:extLst>
          </p:cNvPr>
          <p:cNvPicPr>
            <a:picLocks noChangeAspect="1" noChangeArrowheads="1"/>
          </p:cNvPicPr>
          <p:nvPr/>
        </p:nvPicPr>
        <p:blipFill rotWithShape="1">
          <a:blip r:embed="rId4">
            <a:clrChange>
              <a:clrFrom>
                <a:srgbClr val="FFFFFF"/>
              </a:clrFrom>
              <a:clrTo>
                <a:srgbClr val="FFFFFF">
                  <a:alpha val="0"/>
                </a:srgbClr>
              </a:clrTo>
            </a:clrChange>
            <a:extLst>
              <a:ext uri="{BEBA8EAE-BF5A-486C-A8C5-ECC9F3942E4B}">
                <a14:imgProps xmlns:a14="http://schemas.microsoft.com/office/drawing/2010/main">
                  <a14:imgLayer r:embed="rId5">
                    <a14:imgEffect>
                      <a14:brightnessContrast bright="20000" contrast="-40000"/>
                    </a14:imgEffect>
                  </a14:imgLayer>
                </a14:imgProps>
              </a:ext>
              <a:ext uri="{28A0092B-C50C-407E-A947-70E740481C1C}">
                <a14:useLocalDpi xmlns:a14="http://schemas.microsoft.com/office/drawing/2010/main" val="0"/>
              </a:ext>
            </a:extLst>
          </a:blip>
          <a:srcRect l="32579" t="32980" r="56872" b="3873"/>
          <a:stretch/>
        </p:blipFill>
        <p:spPr bwMode="auto">
          <a:xfrm flipH="1" flipV="1">
            <a:off x="10708247" y="1467091"/>
            <a:ext cx="230049" cy="765107"/>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4" descr="Wellington boot Natural rubber Raincoat Child, boot, child, boots png |  PNGEgg">
            <a:extLst>
              <a:ext uri="{FF2B5EF4-FFF2-40B4-BE49-F238E27FC236}">
                <a16:creationId xmlns:a16="http://schemas.microsoft.com/office/drawing/2014/main" id="{2E7E24AE-942E-AB04-C422-63E0EEF03641}"/>
              </a:ext>
            </a:extLst>
          </p:cNvPr>
          <p:cNvPicPr>
            <a:picLocks noChangeAspect="1" noChangeArrowheads="1"/>
          </p:cNvPicPr>
          <p:nvPr/>
        </p:nvPicPr>
        <p:blipFill rotWithShape="1">
          <a:blip r:embed="rId4">
            <a:clrChange>
              <a:clrFrom>
                <a:srgbClr val="FFFFFF"/>
              </a:clrFrom>
              <a:clrTo>
                <a:srgbClr val="FFFFFF">
                  <a:alpha val="0"/>
                </a:srgbClr>
              </a:clrTo>
            </a:clrChange>
            <a:extLst>
              <a:ext uri="{BEBA8EAE-BF5A-486C-A8C5-ECC9F3942E4B}">
                <a14:imgProps xmlns:a14="http://schemas.microsoft.com/office/drawing/2010/main">
                  <a14:imgLayer r:embed="rId5">
                    <a14:imgEffect>
                      <a14:brightnessContrast bright="20000" contrast="-40000"/>
                    </a14:imgEffect>
                  </a14:imgLayer>
                </a14:imgProps>
              </a:ext>
              <a:ext uri="{28A0092B-C50C-407E-A947-70E740481C1C}">
                <a14:useLocalDpi xmlns:a14="http://schemas.microsoft.com/office/drawing/2010/main" val="0"/>
              </a:ext>
            </a:extLst>
          </a:blip>
          <a:srcRect l="32579" t="32980" r="56872" b="3873"/>
          <a:stretch/>
        </p:blipFill>
        <p:spPr bwMode="auto">
          <a:xfrm rot="21381047" flipH="1" flipV="1">
            <a:off x="11047997" y="1428139"/>
            <a:ext cx="230049" cy="765107"/>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4" descr="Wellington boot Natural rubber Raincoat Child, boot, child, boots png |  PNGEgg">
            <a:extLst>
              <a:ext uri="{FF2B5EF4-FFF2-40B4-BE49-F238E27FC236}">
                <a16:creationId xmlns:a16="http://schemas.microsoft.com/office/drawing/2014/main" id="{C8630F1A-438F-8824-A421-05C71E290CB5}"/>
              </a:ext>
            </a:extLst>
          </p:cNvPr>
          <p:cNvPicPr>
            <a:picLocks noChangeAspect="1" noChangeArrowheads="1"/>
          </p:cNvPicPr>
          <p:nvPr/>
        </p:nvPicPr>
        <p:blipFill rotWithShape="1">
          <a:blip r:embed="rId4">
            <a:clrChange>
              <a:clrFrom>
                <a:srgbClr val="FFFFFF"/>
              </a:clrFrom>
              <a:clrTo>
                <a:srgbClr val="FFFFFF">
                  <a:alpha val="0"/>
                </a:srgbClr>
              </a:clrTo>
            </a:clrChange>
            <a:extLst>
              <a:ext uri="{BEBA8EAE-BF5A-486C-A8C5-ECC9F3942E4B}">
                <a14:imgProps xmlns:a14="http://schemas.microsoft.com/office/drawing/2010/main">
                  <a14:imgLayer r:embed="rId5">
                    <a14:imgEffect>
                      <a14:brightnessContrast bright="20000" contrast="-40000"/>
                    </a14:imgEffect>
                  </a14:imgLayer>
                </a14:imgProps>
              </a:ext>
              <a:ext uri="{28A0092B-C50C-407E-A947-70E740481C1C}">
                <a14:useLocalDpi xmlns:a14="http://schemas.microsoft.com/office/drawing/2010/main" val="0"/>
              </a:ext>
            </a:extLst>
          </a:blip>
          <a:srcRect l="32579" t="32980" r="56872" b="3873"/>
          <a:stretch/>
        </p:blipFill>
        <p:spPr bwMode="auto">
          <a:xfrm rot="21037840" flipH="1" flipV="1">
            <a:off x="11358586" y="1152470"/>
            <a:ext cx="230049" cy="765107"/>
          </a:xfrm>
          <a:prstGeom prst="rect">
            <a:avLst/>
          </a:prstGeom>
          <a:noFill/>
          <a:extLst>
            <a:ext uri="{909E8E84-426E-40DD-AFC4-6F175D3DCCD1}">
              <a14:hiddenFill xmlns:a14="http://schemas.microsoft.com/office/drawing/2010/main">
                <a:solidFill>
                  <a:srgbClr val="FFFFFF"/>
                </a:solidFill>
              </a14:hiddenFill>
            </a:ext>
          </a:extLst>
        </p:spPr>
      </p:pic>
      <p:sp>
        <p:nvSpPr>
          <p:cNvPr id="21" name="Rectangle 20">
            <a:extLst>
              <a:ext uri="{FF2B5EF4-FFF2-40B4-BE49-F238E27FC236}">
                <a16:creationId xmlns:a16="http://schemas.microsoft.com/office/drawing/2014/main" id="{819FE624-54D6-486A-63EB-3D4887ECB509}"/>
              </a:ext>
            </a:extLst>
          </p:cNvPr>
          <p:cNvSpPr/>
          <p:nvPr/>
        </p:nvSpPr>
        <p:spPr>
          <a:xfrm>
            <a:off x="5529967" y="-15240"/>
            <a:ext cx="1252267" cy="461665"/>
          </a:xfrm>
          <a:prstGeom prst="rect">
            <a:avLst/>
          </a:prstGeom>
          <a:noFill/>
        </p:spPr>
        <p:txBody>
          <a:bodyPr wrap="none" lIns="91440" tIns="45720" rIns="91440" bIns="45720">
            <a:spAutoFit/>
          </a:bodyPr>
          <a:lstStyle/>
          <a:p>
            <a:pPr algn="ctr"/>
            <a:r>
              <a:rPr lang="en-US" sz="2400" b="0" cap="none" spc="0" dirty="0" err="1">
                <a:ln w="0"/>
                <a:solidFill>
                  <a:schemeClr val="tx1"/>
                </a:solidFill>
                <a:effectLst>
                  <a:outerShdw blurRad="38100" dist="19050" dir="2700000" algn="tl" rotWithShape="0">
                    <a:schemeClr val="dk1">
                      <a:alpha val="40000"/>
                    </a:schemeClr>
                  </a:outerShdw>
                </a:effectLst>
                <a:latin typeface="Century Gothic" panose="020B0502020202020204" pitchFamily="34" charset="0"/>
              </a:rPr>
              <a:t>aderyn</a:t>
            </a:r>
            <a:endParaRPr lang="en-US" sz="2400" b="0" cap="none" spc="0" dirty="0">
              <a:ln w="0"/>
              <a:solidFill>
                <a:schemeClr val="tx1"/>
              </a:solidFill>
              <a:effectLst>
                <a:outerShdw blurRad="38100" dist="19050" dir="2700000" algn="tl" rotWithShape="0">
                  <a:schemeClr val="dk1">
                    <a:alpha val="40000"/>
                  </a:schemeClr>
                </a:outerShdw>
              </a:effectLst>
              <a:latin typeface="Century Gothic" panose="020B0502020202020204" pitchFamily="34" charset="0"/>
            </a:endParaRPr>
          </a:p>
        </p:txBody>
      </p:sp>
      <p:sp>
        <p:nvSpPr>
          <p:cNvPr id="22" name="Rectangle 21">
            <a:extLst>
              <a:ext uri="{FF2B5EF4-FFF2-40B4-BE49-F238E27FC236}">
                <a16:creationId xmlns:a16="http://schemas.microsoft.com/office/drawing/2014/main" id="{4FD53C80-1747-9EBF-3970-4AED6AA43652}"/>
              </a:ext>
            </a:extLst>
          </p:cNvPr>
          <p:cNvSpPr/>
          <p:nvPr/>
        </p:nvSpPr>
        <p:spPr>
          <a:xfrm>
            <a:off x="6200313" y="1918137"/>
            <a:ext cx="2236511" cy="461665"/>
          </a:xfrm>
          <a:prstGeom prst="rect">
            <a:avLst/>
          </a:prstGeom>
          <a:noFill/>
        </p:spPr>
        <p:txBody>
          <a:bodyPr wrap="none" lIns="91440" tIns="45720" rIns="91440" bIns="45720">
            <a:spAutoFit/>
          </a:bodyPr>
          <a:lstStyle/>
          <a:p>
            <a:pPr algn="ctr"/>
            <a:r>
              <a:rPr lang="en-US" sz="2400" b="0" cap="none" spc="0" dirty="0" err="1">
                <a:ln w="0"/>
                <a:solidFill>
                  <a:schemeClr val="tx1"/>
                </a:solidFill>
                <a:effectLst>
                  <a:outerShdw blurRad="38100" dist="19050" dir="2700000" algn="tl" rotWithShape="0">
                    <a:schemeClr val="dk1">
                      <a:alpha val="40000"/>
                    </a:schemeClr>
                  </a:outerShdw>
                </a:effectLst>
                <a:latin typeface="Century Gothic" panose="020B0502020202020204" pitchFamily="34" charset="0"/>
              </a:rPr>
              <a:t>hipopotamws</a:t>
            </a:r>
            <a:endParaRPr lang="en-US" sz="2400" b="0" cap="none" spc="0" dirty="0">
              <a:ln w="0"/>
              <a:solidFill>
                <a:schemeClr val="tx1"/>
              </a:solidFill>
              <a:effectLst>
                <a:outerShdw blurRad="38100" dist="19050" dir="2700000" algn="tl" rotWithShape="0">
                  <a:schemeClr val="dk1">
                    <a:alpha val="40000"/>
                  </a:schemeClr>
                </a:outerShdw>
              </a:effectLst>
              <a:latin typeface="Century Gothic" panose="020B0502020202020204" pitchFamily="34" charset="0"/>
            </a:endParaRPr>
          </a:p>
        </p:txBody>
      </p:sp>
      <p:sp>
        <p:nvSpPr>
          <p:cNvPr id="24" name="Rectangle 23">
            <a:extLst>
              <a:ext uri="{FF2B5EF4-FFF2-40B4-BE49-F238E27FC236}">
                <a16:creationId xmlns:a16="http://schemas.microsoft.com/office/drawing/2014/main" id="{79BCF488-939F-2048-D9FE-D6AE7EC8543C}"/>
              </a:ext>
            </a:extLst>
          </p:cNvPr>
          <p:cNvSpPr/>
          <p:nvPr/>
        </p:nvSpPr>
        <p:spPr>
          <a:xfrm>
            <a:off x="8157195" y="-49232"/>
            <a:ext cx="1176925" cy="461665"/>
          </a:xfrm>
          <a:prstGeom prst="rect">
            <a:avLst/>
          </a:prstGeom>
          <a:noFill/>
        </p:spPr>
        <p:txBody>
          <a:bodyPr wrap="none" lIns="91440" tIns="45720" rIns="91440" bIns="45720">
            <a:spAutoFit/>
          </a:bodyPr>
          <a:lstStyle/>
          <a:p>
            <a:pPr algn="ctr"/>
            <a:r>
              <a:rPr lang="en-US" sz="2400" b="0" cap="none" spc="0" dirty="0" err="1">
                <a:ln w="0"/>
                <a:solidFill>
                  <a:schemeClr val="tx1"/>
                </a:solidFill>
                <a:effectLst>
                  <a:outerShdw blurRad="38100" dist="19050" dir="2700000" algn="tl" rotWithShape="0">
                    <a:schemeClr val="dk1">
                      <a:alpha val="40000"/>
                    </a:schemeClr>
                  </a:outerShdw>
                </a:effectLst>
                <a:latin typeface="Century Gothic" panose="020B0502020202020204" pitchFamily="34" charset="0"/>
              </a:rPr>
              <a:t>mwnci</a:t>
            </a:r>
            <a:endParaRPr lang="en-US" sz="2400" b="0" cap="none" spc="0" dirty="0">
              <a:ln w="0"/>
              <a:solidFill>
                <a:schemeClr val="tx1"/>
              </a:solidFill>
              <a:effectLst>
                <a:outerShdw blurRad="38100" dist="19050" dir="2700000" algn="tl" rotWithShape="0">
                  <a:schemeClr val="dk1">
                    <a:alpha val="40000"/>
                  </a:schemeClr>
                </a:outerShdw>
              </a:effectLst>
              <a:latin typeface="Century Gothic" panose="020B0502020202020204" pitchFamily="34" charset="0"/>
            </a:endParaRPr>
          </a:p>
        </p:txBody>
      </p:sp>
      <p:sp>
        <p:nvSpPr>
          <p:cNvPr id="25" name="Rectangle 24">
            <a:extLst>
              <a:ext uri="{FF2B5EF4-FFF2-40B4-BE49-F238E27FC236}">
                <a16:creationId xmlns:a16="http://schemas.microsoft.com/office/drawing/2014/main" id="{59949852-877F-98D3-FB0A-38AB6409FBD1}"/>
              </a:ext>
            </a:extLst>
          </p:cNvPr>
          <p:cNvSpPr/>
          <p:nvPr/>
        </p:nvSpPr>
        <p:spPr>
          <a:xfrm>
            <a:off x="10390227" y="2272017"/>
            <a:ext cx="1200971" cy="461665"/>
          </a:xfrm>
          <a:prstGeom prst="rect">
            <a:avLst/>
          </a:prstGeom>
          <a:noFill/>
        </p:spPr>
        <p:txBody>
          <a:bodyPr wrap="none" lIns="91440" tIns="45720" rIns="91440" bIns="45720">
            <a:spAutoFit/>
          </a:bodyPr>
          <a:lstStyle/>
          <a:p>
            <a:pPr algn="ctr"/>
            <a:r>
              <a:rPr lang="en-US" sz="2400" b="0" cap="none" spc="0" dirty="0" err="1">
                <a:ln w="0"/>
                <a:solidFill>
                  <a:schemeClr val="tx1"/>
                </a:solidFill>
                <a:effectLst>
                  <a:outerShdw blurRad="38100" dist="19050" dir="2700000" algn="tl" rotWithShape="0">
                    <a:schemeClr val="dk1">
                      <a:alpha val="40000"/>
                    </a:schemeClr>
                  </a:outerShdw>
                </a:effectLst>
                <a:latin typeface="Century Gothic" panose="020B0502020202020204" pitchFamily="34" charset="0"/>
              </a:rPr>
              <a:t>eliffant</a:t>
            </a:r>
            <a:endParaRPr lang="en-US" sz="2400" b="0" cap="none" spc="0" dirty="0">
              <a:ln w="0"/>
              <a:solidFill>
                <a:schemeClr val="tx1"/>
              </a:solidFill>
              <a:effectLst>
                <a:outerShdw blurRad="38100" dist="19050" dir="2700000" algn="tl" rotWithShape="0">
                  <a:schemeClr val="dk1">
                    <a:alpha val="40000"/>
                  </a:schemeClr>
                </a:outerShdw>
              </a:effectLst>
              <a:latin typeface="Century Gothic" panose="020B0502020202020204" pitchFamily="34" charset="0"/>
            </a:endParaRPr>
          </a:p>
        </p:txBody>
      </p:sp>
      <p:sp>
        <p:nvSpPr>
          <p:cNvPr id="26" name="Rectangle 25">
            <a:extLst>
              <a:ext uri="{FF2B5EF4-FFF2-40B4-BE49-F238E27FC236}">
                <a16:creationId xmlns:a16="http://schemas.microsoft.com/office/drawing/2014/main" id="{5A36AAF9-DC8F-6089-BF50-3686BAFFF209}"/>
              </a:ext>
            </a:extLst>
          </p:cNvPr>
          <p:cNvSpPr/>
          <p:nvPr/>
        </p:nvSpPr>
        <p:spPr>
          <a:xfrm>
            <a:off x="6685116" y="3500982"/>
            <a:ext cx="5506883" cy="2246769"/>
          </a:xfrm>
          <a:prstGeom prst="rect">
            <a:avLst/>
          </a:prstGeom>
          <a:noFill/>
        </p:spPr>
        <p:txBody>
          <a:bodyPr wrap="square" lIns="91440" tIns="45720" rIns="91440" bIns="45720">
            <a:spAutoFit/>
          </a:bodyPr>
          <a:lstStyle/>
          <a:p>
            <a:r>
              <a:rPr lang="en-US" sz="2800" b="0" cap="none" spc="0" dirty="0" err="1">
                <a:ln w="0"/>
                <a:solidFill>
                  <a:schemeClr val="tx1"/>
                </a:solidFill>
                <a:effectLst>
                  <a:outerShdw blurRad="38100" dist="19050" dir="2700000" algn="tl" rotWithShape="0">
                    <a:schemeClr val="dk1">
                      <a:alpha val="40000"/>
                    </a:schemeClr>
                  </a:outerShdw>
                </a:effectLst>
                <a:latin typeface="Century Gothic" panose="020B0502020202020204" pitchFamily="34" charset="0"/>
              </a:rPr>
              <a:t>eliffant</a:t>
            </a:r>
            <a:r>
              <a:rPr lang="en-US" sz="2800" b="0" cap="none" spc="0" dirty="0">
                <a:ln w="0"/>
                <a:solidFill>
                  <a:schemeClr val="tx1"/>
                </a:solidFill>
                <a:effectLst>
                  <a:outerShdw blurRad="38100" dist="19050" dir="2700000" algn="tl" rotWithShape="0">
                    <a:schemeClr val="dk1">
                      <a:alpha val="40000"/>
                    </a:schemeClr>
                  </a:outerShdw>
                </a:effectLst>
                <a:latin typeface="Century Gothic" panose="020B0502020202020204" pitchFamily="34" charset="0"/>
              </a:rPr>
              <a:t>  a              </a:t>
            </a:r>
            <a:r>
              <a:rPr lang="en-US" sz="2800" b="0" cap="none" spc="0" dirty="0" err="1">
                <a:ln w="0"/>
                <a:solidFill>
                  <a:schemeClr val="tx1"/>
                </a:solidFill>
                <a:effectLst>
                  <a:outerShdw blurRad="38100" dist="19050" dir="2700000" algn="tl" rotWithShape="0">
                    <a:schemeClr val="dk1">
                      <a:alpha val="40000"/>
                    </a:schemeClr>
                  </a:outerShdw>
                </a:effectLst>
                <a:latin typeface="Century Gothic" panose="020B0502020202020204" pitchFamily="34" charset="0"/>
              </a:rPr>
              <a:t>mwnci</a:t>
            </a:r>
            <a:endParaRPr lang="en-US" sz="2800" b="0" cap="none" spc="0" dirty="0">
              <a:ln w="0"/>
              <a:solidFill>
                <a:schemeClr val="tx1"/>
              </a:solidFill>
              <a:effectLst>
                <a:outerShdw blurRad="38100" dist="19050" dir="2700000" algn="tl" rotWithShape="0">
                  <a:schemeClr val="dk1">
                    <a:alpha val="40000"/>
                  </a:schemeClr>
                </a:outerShdw>
              </a:effectLst>
              <a:latin typeface="Century Gothic" panose="020B0502020202020204" pitchFamily="34" charset="0"/>
            </a:endParaRPr>
          </a:p>
          <a:p>
            <a:endParaRPr lang="en-US" sz="2800" b="0" cap="none" spc="0" dirty="0">
              <a:ln w="0"/>
              <a:solidFill>
                <a:schemeClr val="tx1"/>
              </a:solidFill>
              <a:effectLst>
                <a:outerShdw blurRad="38100" dist="19050" dir="2700000" algn="tl" rotWithShape="0">
                  <a:schemeClr val="dk1">
                    <a:alpha val="40000"/>
                  </a:schemeClr>
                </a:outerShdw>
              </a:effectLst>
              <a:latin typeface="Century Gothic" panose="020B0502020202020204" pitchFamily="34" charset="0"/>
            </a:endParaRPr>
          </a:p>
          <a:p>
            <a:r>
              <a:rPr lang="en-US" sz="2800" b="0" cap="none" spc="0" dirty="0" err="1">
                <a:ln w="0"/>
                <a:solidFill>
                  <a:schemeClr val="tx1"/>
                </a:solidFill>
                <a:effectLst>
                  <a:outerShdw blurRad="38100" dist="19050" dir="2700000" algn="tl" rotWithShape="0">
                    <a:schemeClr val="dk1">
                      <a:alpha val="40000"/>
                    </a:schemeClr>
                  </a:outerShdw>
                </a:effectLst>
                <a:latin typeface="Century Gothic" panose="020B0502020202020204" pitchFamily="34" charset="0"/>
              </a:rPr>
              <a:t>hipopotamws</a:t>
            </a:r>
            <a:r>
              <a:rPr lang="en-US" sz="2800" b="0" cap="none" spc="0" dirty="0">
                <a:ln w="0"/>
                <a:solidFill>
                  <a:schemeClr val="tx1"/>
                </a:solidFill>
                <a:effectLst>
                  <a:outerShdw blurRad="38100" dist="19050" dir="2700000" algn="tl" rotWithShape="0">
                    <a:schemeClr val="dk1">
                      <a:alpha val="40000"/>
                    </a:schemeClr>
                  </a:outerShdw>
                </a:effectLst>
                <a:latin typeface="Century Gothic" panose="020B0502020202020204" pitchFamily="34" charset="0"/>
              </a:rPr>
              <a:t>  ac          </a:t>
            </a:r>
            <a:r>
              <a:rPr lang="en-US" sz="2800" b="0" cap="none" spc="0" dirty="0" err="1">
                <a:ln w="0"/>
                <a:solidFill>
                  <a:schemeClr val="tx1"/>
                </a:solidFill>
                <a:effectLst>
                  <a:outerShdw blurRad="38100" dist="19050" dir="2700000" algn="tl" rotWithShape="0">
                    <a:schemeClr val="dk1">
                      <a:alpha val="40000"/>
                    </a:schemeClr>
                  </a:outerShdw>
                </a:effectLst>
                <a:latin typeface="Century Gothic" panose="020B0502020202020204" pitchFamily="34" charset="0"/>
              </a:rPr>
              <a:t>eliffant</a:t>
            </a:r>
            <a:endParaRPr lang="en-US" sz="2800" b="0" cap="none" spc="0" dirty="0">
              <a:ln w="0"/>
              <a:solidFill>
                <a:schemeClr val="tx1"/>
              </a:solidFill>
              <a:effectLst>
                <a:outerShdw blurRad="38100" dist="19050" dir="2700000" algn="tl" rotWithShape="0">
                  <a:schemeClr val="dk1">
                    <a:alpha val="40000"/>
                  </a:schemeClr>
                </a:outerShdw>
              </a:effectLst>
              <a:latin typeface="Century Gothic" panose="020B0502020202020204" pitchFamily="34" charset="0"/>
            </a:endParaRPr>
          </a:p>
          <a:p>
            <a:endParaRPr lang="en-US" sz="2800" dirty="0">
              <a:ln w="0"/>
              <a:effectLst>
                <a:outerShdw blurRad="38100" dist="19050" dir="2700000" algn="tl" rotWithShape="0">
                  <a:schemeClr val="dk1">
                    <a:alpha val="40000"/>
                  </a:schemeClr>
                </a:outerShdw>
              </a:effectLst>
              <a:latin typeface="Century Gothic" panose="020B0502020202020204" pitchFamily="34" charset="0"/>
            </a:endParaRPr>
          </a:p>
          <a:p>
            <a:r>
              <a:rPr lang="en-US" sz="2800" b="0" cap="none" spc="0" dirty="0">
                <a:ln w="0"/>
                <a:solidFill>
                  <a:schemeClr val="tx1"/>
                </a:solidFill>
                <a:effectLst>
                  <a:outerShdw blurRad="38100" dist="19050" dir="2700000" algn="tl" rotWithShape="0">
                    <a:schemeClr val="dk1">
                      <a:alpha val="40000"/>
                    </a:schemeClr>
                  </a:outerShdw>
                </a:effectLst>
                <a:latin typeface="Century Gothic" panose="020B0502020202020204" pitchFamily="34" charset="0"/>
              </a:rPr>
              <a:t>neu</a:t>
            </a:r>
            <a:r>
              <a:rPr lang="en-US" sz="2800" b="0" cap="none" spc="0" dirty="0">
                <a:ln w="0"/>
                <a:solidFill>
                  <a:schemeClr val="tx1"/>
                </a:solidFill>
                <a:effectLst>
                  <a:outerShdw blurRad="38100" dist="19050" dir="2700000" algn="tl" rotWithShape="0">
                    <a:schemeClr val="dk1">
                      <a:alpha val="40000"/>
                    </a:schemeClr>
                  </a:outerShdw>
                </a:effectLst>
              </a:rPr>
              <a:t>?</a:t>
            </a:r>
            <a:r>
              <a:rPr lang="en-US" sz="2800" b="0" cap="none" spc="0" dirty="0">
                <a:ln w="0"/>
                <a:solidFill>
                  <a:schemeClr val="tx1"/>
                </a:solidFill>
                <a:effectLst>
                  <a:outerShdw blurRad="38100" dist="19050" dir="2700000" algn="tl" rotWithShape="0">
                    <a:schemeClr val="dk1">
                      <a:alpha val="40000"/>
                    </a:schemeClr>
                  </a:outerShdw>
                </a:effectLst>
                <a:latin typeface="Century Gothic" panose="020B0502020202020204" pitchFamily="34" charset="0"/>
              </a:rPr>
              <a:t>        </a:t>
            </a:r>
          </a:p>
        </p:txBody>
      </p:sp>
      <p:sp>
        <p:nvSpPr>
          <p:cNvPr id="27" name="Rectangle 26">
            <a:extLst>
              <a:ext uri="{FF2B5EF4-FFF2-40B4-BE49-F238E27FC236}">
                <a16:creationId xmlns:a16="http://schemas.microsoft.com/office/drawing/2014/main" id="{8615A67D-FAD8-827D-8923-79441904D006}"/>
              </a:ext>
            </a:extLst>
          </p:cNvPr>
          <p:cNvSpPr/>
          <p:nvPr/>
        </p:nvSpPr>
        <p:spPr>
          <a:xfrm>
            <a:off x="5881697" y="3429000"/>
            <a:ext cx="690882" cy="604520"/>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29" name="Rectangle 28">
            <a:extLst>
              <a:ext uri="{FF2B5EF4-FFF2-40B4-BE49-F238E27FC236}">
                <a16:creationId xmlns:a16="http://schemas.microsoft.com/office/drawing/2014/main" id="{C47EE493-4953-532B-C21B-432A8B79A5AE}"/>
              </a:ext>
            </a:extLst>
          </p:cNvPr>
          <p:cNvSpPr/>
          <p:nvPr/>
        </p:nvSpPr>
        <p:spPr>
          <a:xfrm>
            <a:off x="5872397" y="4270444"/>
            <a:ext cx="690882" cy="604520"/>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30" name="Rectangle 29">
            <a:extLst>
              <a:ext uri="{FF2B5EF4-FFF2-40B4-BE49-F238E27FC236}">
                <a16:creationId xmlns:a16="http://schemas.microsoft.com/office/drawing/2014/main" id="{852A1388-9E75-7B9D-D151-50123E13034F}"/>
              </a:ext>
            </a:extLst>
          </p:cNvPr>
          <p:cNvSpPr/>
          <p:nvPr/>
        </p:nvSpPr>
        <p:spPr>
          <a:xfrm>
            <a:off x="9924778" y="4250124"/>
            <a:ext cx="690882" cy="604520"/>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31" name="Rectangle 30">
            <a:extLst>
              <a:ext uri="{FF2B5EF4-FFF2-40B4-BE49-F238E27FC236}">
                <a16:creationId xmlns:a16="http://schemas.microsoft.com/office/drawing/2014/main" id="{5BBD29B3-B6F2-234C-66CF-27BB47B531C7}"/>
              </a:ext>
            </a:extLst>
          </p:cNvPr>
          <p:cNvSpPr/>
          <p:nvPr/>
        </p:nvSpPr>
        <p:spPr>
          <a:xfrm>
            <a:off x="8747675" y="3429000"/>
            <a:ext cx="690882" cy="604520"/>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32" name="Star: 5 Points 31">
            <a:extLst>
              <a:ext uri="{FF2B5EF4-FFF2-40B4-BE49-F238E27FC236}">
                <a16:creationId xmlns:a16="http://schemas.microsoft.com/office/drawing/2014/main" id="{41485024-EE49-45E1-C2BC-DF778339831A}"/>
              </a:ext>
            </a:extLst>
          </p:cNvPr>
          <p:cNvSpPr/>
          <p:nvPr/>
        </p:nvSpPr>
        <p:spPr>
          <a:xfrm>
            <a:off x="11591198" y="6228080"/>
            <a:ext cx="428082" cy="448319"/>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a:extLst>
              <a:ext uri="{FF2B5EF4-FFF2-40B4-BE49-F238E27FC236}">
                <a16:creationId xmlns:a16="http://schemas.microsoft.com/office/drawing/2014/main" id="{11FF4F47-DB8B-DFDF-EBAB-28AA3CFAE891}"/>
              </a:ext>
            </a:extLst>
          </p:cNvPr>
          <p:cNvPicPr>
            <a:picLocks noChangeAspect="1"/>
          </p:cNvPicPr>
          <p:nvPr/>
        </p:nvPicPr>
        <p:blipFill>
          <a:blip r:embed="rId7"/>
          <a:stretch>
            <a:fillRect/>
          </a:stretch>
        </p:blipFill>
        <p:spPr>
          <a:xfrm>
            <a:off x="27793" y="3406844"/>
            <a:ext cx="5783685" cy="3151433"/>
          </a:xfrm>
          <a:prstGeom prst="rect">
            <a:avLst/>
          </a:prstGeom>
        </p:spPr>
      </p:pic>
      <p:sp>
        <p:nvSpPr>
          <p:cNvPr id="5" name="Star: 5 Points 4">
            <a:extLst>
              <a:ext uri="{FF2B5EF4-FFF2-40B4-BE49-F238E27FC236}">
                <a16:creationId xmlns:a16="http://schemas.microsoft.com/office/drawing/2014/main" id="{A8933B6F-A2C9-583C-942E-2C16DBE139C9}"/>
              </a:ext>
            </a:extLst>
          </p:cNvPr>
          <p:cNvSpPr/>
          <p:nvPr/>
        </p:nvSpPr>
        <p:spPr>
          <a:xfrm>
            <a:off x="11083800" y="6228079"/>
            <a:ext cx="428082" cy="448319"/>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668C75A1-4A0D-DFB7-831A-1C5F5B0DB73B}"/>
              </a:ext>
            </a:extLst>
          </p:cNvPr>
          <p:cNvSpPr txBox="1"/>
          <p:nvPr/>
        </p:nvSpPr>
        <p:spPr>
          <a:xfrm>
            <a:off x="0" y="45522"/>
            <a:ext cx="1203593" cy="369332"/>
          </a:xfrm>
          <a:prstGeom prst="rect">
            <a:avLst/>
          </a:prstGeom>
          <a:noFill/>
        </p:spPr>
        <p:txBody>
          <a:bodyPr wrap="square">
            <a:spAutoFit/>
          </a:bodyPr>
          <a:lstStyle/>
          <a:p>
            <a:pPr lvl="0"/>
            <a:r>
              <a:rPr lang="cy-GB" sz="1800" b="1" u="sng" kern="1200" noProof="0" dirty="0">
                <a:solidFill>
                  <a:srgbClr val="FFFFFF"/>
                </a:solidFill>
                <a:highlight>
                  <a:srgbClr val="FF0000"/>
                </a:highlight>
                <a:latin typeface="Dreaming Outloud Pro" pitchFamily="66"/>
                <a:cs typeface="Dreaming Outloud Pro" pitchFamily="66"/>
              </a:rPr>
              <a:t>WERS 2</a:t>
            </a:r>
          </a:p>
        </p:txBody>
      </p:sp>
    </p:spTree>
    <p:extLst>
      <p:ext uri="{BB962C8B-B14F-4D97-AF65-F5344CB8AC3E}">
        <p14:creationId xmlns:p14="http://schemas.microsoft.com/office/powerpoint/2010/main" val="55464038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615B1A-D922-15A7-16B9-16AAF766F5A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A8E05D9-0B0A-3EF2-DD51-3CBA863E559F}"/>
              </a:ext>
            </a:extLst>
          </p:cNvPr>
          <p:cNvSpPr>
            <a:spLocks noGrp="1"/>
          </p:cNvSpPr>
          <p:nvPr>
            <p:ph type="title"/>
          </p:nvPr>
        </p:nvSpPr>
        <p:spPr>
          <a:xfrm>
            <a:off x="213481" y="759259"/>
            <a:ext cx="5084309" cy="2180769"/>
          </a:xfrm>
        </p:spPr>
        <p:txBody>
          <a:bodyPr>
            <a:noAutofit/>
          </a:bodyPr>
          <a:lstStyle/>
          <a:p>
            <a:r>
              <a:rPr lang="en-GB" sz="2000" b="1" dirty="0" err="1">
                <a:latin typeface="Cavolini" panose="03000502040302020204" pitchFamily="66" charset="0"/>
                <a:cs typeface="Cavolini" panose="03000502040302020204" pitchFamily="66" charset="0"/>
              </a:rPr>
              <a:t>Defnyddiwch</a:t>
            </a:r>
            <a:r>
              <a:rPr lang="en-GB" sz="2000" b="1" dirty="0">
                <a:latin typeface="Cavolini" panose="03000502040302020204" pitchFamily="66" charset="0"/>
                <a:cs typeface="Cavolini" panose="03000502040302020204" pitchFamily="66" charset="0"/>
              </a:rPr>
              <a:t> y </a:t>
            </a:r>
            <a:r>
              <a:rPr lang="en-GB" sz="2000" b="1" dirty="0" err="1">
                <a:latin typeface="Cavolini" panose="03000502040302020204" pitchFamily="66" charset="0"/>
                <a:cs typeface="Cavolini" panose="03000502040302020204" pitchFamily="66" charset="0"/>
              </a:rPr>
              <a:t>patrwm</a:t>
            </a:r>
            <a:r>
              <a:rPr lang="en-GB" sz="2000" b="1" dirty="0">
                <a:latin typeface="Cavolini" panose="03000502040302020204" pitchFamily="66" charset="0"/>
                <a:cs typeface="Cavolini" panose="03000502040302020204" pitchFamily="66" charset="0"/>
              </a:rPr>
              <a:t> </a:t>
            </a:r>
            <a:r>
              <a:rPr lang="en-GB" sz="2000" b="1" dirty="0" err="1">
                <a:latin typeface="Cavolini" panose="03000502040302020204" pitchFamily="66" charset="0"/>
                <a:cs typeface="Cavolini" panose="03000502040302020204" pitchFamily="66" charset="0"/>
              </a:rPr>
              <a:t>iaith</a:t>
            </a:r>
            <a:r>
              <a:rPr lang="en-GB" sz="2000" b="1" dirty="0">
                <a:latin typeface="Cavolini" panose="03000502040302020204" pitchFamily="66" charset="0"/>
                <a:cs typeface="Cavolini" panose="03000502040302020204" pitchFamily="66" charset="0"/>
              </a:rPr>
              <a:t> </a:t>
            </a:r>
            <a:r>
              <a:rPr lang="en-GB" sz="2000" b="1" dirty="0" err="1">
                <a:latin typeface="Cavolini" panose="03000502040302020204" pitchFamily="66" charset="0"/>
                <a:cs typeface="Cavolini" panose="03000502040302020204" pitchFamily="66" charset="0"/>
              </a:rPr>
              <a:t>i</a:t>
            </a:r>
            <a:r>
              <a:rPr lang="en-GB" sz="2000" b="1" dirty="0">
                <a:latin typeface="Cavolini" panose="03000502040302020204" pitchFamily="66" charset="0"/>
                <a:cs typeface="Cavolini" panose="03000502040302020204" pitchFamily="66" charset="0"/>
              </a:rPr>
              <a:t> </a:t>
            </a:r>
            <a:r>
              <a:rPr lang="en-GB" sz="2000" b="1" dirty="0" err="1">
                <a:latin typeface="Cavolini" panose="03000502040302020204" pitchFamily="66" charset="0"/>
                <a:cs typeface="Cavolini" panose="03000502040302020204" pitchFamily="66" charset="0"/>
              </a:rPr>
              <a:t>ateb</a:t>
            </a:r>
            <a:r>
              <a:rPr lang="en-GB" sz="2000" b="1" dirty="0">
                <a:latin typeface="Cavolini" panose="03000502040302020204" pitchFamily="66" charset="0"/>
                <a:cs typeface="Cavolini" panose="03000502040302020204" pitchFamily="66" charset="0"/>
              </a:rPr>
              <a:t> y </a:t>
            </a:r>
            <a:r>
              <a:rPr lang="en-GB" sz="2000" b="1" dirty="0" err="1">
                <a:latin typeface="Cavolini" panose="03000502040302020204" pitchFamily="66" charset="0"/>
                <a:cs typeface="Cavolini" panose="03000502040302020204" pitchFamily="66" charset="0"/>
              </a:rPr>
              <a:t>cwestiynau</a:t>
            </a:r>
            <a:r>
              <a:rPr lang="en-GB" sz="2000" b="1" dirty="0">
                <a:latin typeface="Cavolini" panose="03000502040302020204" pitchFamily="66" charset="0"/>
                <a:cs typeface="Cavolini" panose="03000502040302020204" pitchFamily="66" charset="0"/>
              </a:rPr>
              <a:t>: </a:t>
            </a:r>
            <a:br>
              <a:rPr lang="en-GB" sz="2000" dirty="0">
                <a:latin typeface="Cavolini" panose="03000502040302020204" pitchFamily="66" charset="0"/>
                <a:cs typeface="Cavolini" panose="03000502040302020204" pitchFamily="66" charset="0"/>
              </a:rPr>
            </a:br>
            <a:br>
              <a:rPr lang="en-GB" sz="2000" dirty="0">
                <a:latin typeface="Cavolini" panose="03000502040302020204" pitchFamily="66" charset="0"/>
                <a:cs typeface="Cavolini" panose="03000502040302020204" pitchFamily="66" charset="0"/>
              </a:rPr>
            </a:br>
            <a:r>
              <a:rPr lang="en-GB" sz="2000" dirty="0">
                <a:latin typeface="Cavolini" panose="03000502040302020204" pitchFamily="66" charset="0"/>
                <a:cs typeface="Cavolini" panose="03000502040302020204" pitchFamily="66" charset="0"/>
              </a:rPr>
              <a:t>Faint o </a:t>
            </a:r>
            <a:r>
              <a:rPr lang="en-GB" sz="2000" dirty="0" err="1">
                <a:latin typeface="Cavolini" panose="03000502040302020204" pitchFamily="66" charset="0"/>
                <a:cs typeface="Cavolini" panose="03000502040302020204" pitchFamily="66" charset="0"/>
              </a:rPr>
              <a:t>esgidiau</a:t>
            </a:r>
            <a:r>
              <a:rPr lang="en-GB" sz="2000" dirty="0">
                <a:latin typeface="Cavolini" panose="03000502040302020204" pitchFamily="66" charset="0"/>
                <a:cs typeface="Cavolini" panose="03000502040302020204" pitchFamily="66" charset="0"/>
              </a:rPr>
              <a:t> </a:t>
            </a:r>
            <a:r>
              <a:rPr lang="en-GB" sz="2000" dirty="0" err="1">
                <a:latin typeface="Cavolini" panose="03000502040302020204" pitchFamily="66" charset="0"/>
                <a:cs typeface="Cavolini" panose="03000502040302020204" pitchFamily="66" charset="0"/>
              </a:rPr>
              <a:t>glaw</a:t>
            </a:r>
            <a:r>
              <a:rPr lang="en-GB" sz="2000" dirty="0">
                <a:latin typeface="Cavolini" panose="03000502040302020204" pitchFamily="66" charset="0"/>
                <a:cs typeface="Cavolini" panose="03000502040302020204" pitchFamily="66" charset="0"/>
              </a:rPr>
              <a:t> </a:t>
            </a:r>
            <a:r>
              <a:rPr lang="en-GB" sz="2000" dirty="0" err="1">
                <a:latin typeface="Cavolini" panose="03000502040302020204" pitchFamily="66" charset="0"/>
                <a:cs typeface="Cavolini" panose="03000502040302020204" pitchFamily="66" charset="0"/>
              </a:rPr>
              <a:t>sydd</a:t>
            </a:r>
            <a:r>
              <a:rPr lang="en-GB" sz="2000" dirty="0">
                <a:latin typeface="Cavolini" panose="03000502040302020204" pitchFamily="66" charset="0"/>
                <a:cs typeface="Cavolini" panose="03000502040302020204" pitchFamily="66" charset="0"/>
              </a:rPr>
              <a:t> </a:t>
            </a:r>
            <a:r>
              <a:rPr lang="en-GB" sz="2000" dirty="0" err="1">
                <a:latin typeface="Cavolini" panose="03000502040302020204" pitchFamily="66" charset="0"/>
                <a:cs typeface="Cavolini" panose="03000502040302020204" pitchFamily="66" charset="0"/>
              </a:rPr>
              <a:t>yna</a:t>
            </a:r>
            <a:r>
              <a:rPr lang="en-GB" sz="2000" dirty="0">
                <a:latin typeface="Cavolini" panose="03000502040302020204" pitchFamily="66" charset="0"/>
                <a:cs typeface="Cavolini" panose="03000502040302020204" pitchFamily="66" charset="0"/>
              </a:rPr>
              <a:t>? </a:t>
            </a:r>
            <a:br>
              <a:rPr lang="en-GB" sz="2000" dirty="0">
                <a:latin typeface="Cavolini" panose="03000502040302020204" pitchFamily="66" charset="0"/>
                <a:cs typeface="Cavolini" panose="03000502040302020204" pitchFamily="66" charset="0"/>
              </a:rPr>
            </a:br>
            <a:r>
              <a:rPr lang="en-GB" sz="2000" dirty="0">
                <a:solidFill>
                  <a:srgbClr val="00B050"/>
                </a:solidFill>
                <a:latin typeface="Cavolini" panose="03000502040302020204" pitchFamily="66" charset="0"/>
                <a:cs typeface="Cavolini" panose="03000502040302020204" pitchFamily="66" charset="0"/>
              </a:rPr>
              <a:t>Mae ___ o </a:t>
            </a:r>
            <a:r>
              <a:rPr lang="en-GB" sz="2000" dirty="0" err="1">
                <a:solidFill>
                  <a:srgbClr val="00B050"/>
                </a:solidFill>
                <a:latin typeface="Cavolini" panose="03000502040302020204" pitchFamily="66" charset="0"/>
                <a:cs typeface="Cavolini" panose="03000502040302020204" pitchFamily="66" charset="0"/>
              </a:rPr>
              <a:t>esgidiau</a:t>
            </a:r>
            <a:r>
              <a:rPr lang="en-GB" sz="2000" dirty="0">
                <a:solidFill>
                  <a:srgbClr val="00B050"/>
                </a:solidFill>
                <a:latin typeface="Cavolini" panose="03000502040302020204" pitchFamily="66" charset="0"/>
                <a:cs typeface="Cavolini" panose="03000502040302020204" pitchFamily="66" charset="0"/>
              </a:rPr>
              <a:t> </a:t>
            </a:r>
            <a:r>
              <a:rPr lang="en-GB" sz="2000" dirty="0" err="1">
                <a:solidFill>
                  <a:srgbClr val="00B050"/>
                </a:solidFill>
                <a:latin typeface="Cavolini" panose="03000502040302020204" pitchFamily="66" charset="0"/>
                <a:cs typeface="Cavolini" panose="03000502040302020204" pitchFamily="66" charset="0"/>
              </a:rPr>
              <a:t>glaw</a:t>
            </a:r>
            <a:r>
              <a:rPr lang="en-GB" sz="2000" dirty="0">
                <a:solidFill>
                  <a:srgbClr val="00B050"/>
                </a:solidFill>
                <a:latin typeface="Cavolini" panose="03000502040302020204" pitchFamily="66" charset="0"/>
                <a:cs typeface="Cavolini" panose="03000502040302020204" pitchFamily="66" charset="0"/>
              </a:rPr>
              <a:t> </a:t>
            </a:r>
            <a:r>
              <a:rPr lang="en-GB" sz="2000" dirty="0" err="1">
                <a:solidFill>
                  <a:srgbClr val="00B050"/>
                </a:solidFill>
                <a:latin typeface="Cavolini" panose="03000502040302020204" pitchFamily="66" charset="0"/>
                <a:cs typeface="Cavolini" panose="03000502040302020204" pitchFamily="66" charset="0"/>
              </a:rPr>
              <a:t>yna</a:t>
            </a:r>
            <a:r>
              <a:rPr lang="en-GB" sz="2000" dirty="0">
                <a:solidFill>
                  <a:srgbClr val="00B050"/>
                </a:solidFill>
                <a:latin typeface="Cavolini" panose="03000502040302020204" pitchFamily="66" charset="0"/>
                <a:cs typeface="Cavolini" panose="03000502040302020204" pitchFamily="66" charset="0"/>
              </a:rPr>
              <a:t>.</a:t>
            </a:r>
            <a:br>
              <a:rPr lang="en-GB" sz="2000" dirty="0">
                <a:latin typeface="Cavolini" panose="03000502040302020204" pitchFamily="66" charset="0"/>
                <a:cs typeface="Cavolini" panose="03000502040302020204" pitchFamily="66" charset="0"/>
              </a:rPr>
            </a:br>
            <a:br>
              <a:rPr lang="en-GB" sz="2000" dirty="0">
                <a:latin typeface="Cavolini" panose="03000502040302020204" pitchFamily="66" charset="0"/>
                <a:cs typeface="Cavolini" panose="03000502040302020204" pitchFamily="66" charset="0"/>
              </a:rPr>
            </a:br>
            <a:r>
              <a:rPr lang="en-GB" sz="2000" dirty="0">
                <a:latin typeface="Cavolini" panose="03000502040302020204" pitchFamily="66" charset="0"/>
                <a:cs typeface="Cavolini" panose="03000502040302020204" pitchFamily="66" charset="0"/>
              </a:rPr>
              <a:t>Pa </a:t>
            </a:r>
            <a:r>
              <a:rPr lang="en-GB" sz="2000" dirty="0" err="1">
                <a:latin typeface="Cavolini" panose="03000502040302020204" pitchFamily="66" charset="0"/>
                <a:cs typeface="Cavolini" panose="03000502040302020204" pitchFamily="66" charset="0"/>
              </a:rPr>
              <a:t>anifeiliaid</a:t>
            </a:r>
            <a:r>
              <a:rPr lang="en-GB" sz="2000" dirty="0">
                <a:latin typeface="Cavolini" panose="03000502040302020204" pitchFamily="66" charset="0"/>
                <a:cs typeface="Cavolini" panose="03000502040302020204" pitchFamily="66" charset="0"/>
              </a:rPr>
              <a:t> </a:t>
            </a:r>
            <a:r>
              <a:rPr lang="en-GB" sz="2000" dirty="0" err="1">
                <a:latin typeface="Cavolini" panose="03000502040302020204" pitchFamily="66" charset="0"/>
                <a:cs typeface="Cavolini" panose="03000502040302020204" pitchFamily="66" charset="0"/>
              </a:rPr>
              <a:t>sydd</a:t>
            </a:r>
            <a:r>
              <a:rPr lang="en-GB" sz="2000" dirty="0">
                <a:latin typeface="Cavolini" panose="03000502040302020204" pitchFamily="66" charset="0"/>
                <a:cs typeface="Cavolini" panose="03000502040302020204" pitchFamily="66" charset="0"/>
              </a:rPr>
              <a:t> </a:t>
            </a:r>
            <a:r>
              <a:rPr lang="en-GB" sz="2000" dirty="0" err="1">
                <a:latin typeface="Cavolini" panose="03000502040302020204" pitchFamily="66" charset="0"/>
                <a:cs typeface="Cavolini" panose="03000502040302020204" pitchFamily="66" charset="0"/>
              </a:rPr>
              <a:t>yna</a:t>
            </a:r>
            <a:r>
              <a:rPr lang="en-GB" sz="2000" dirty="0">
                <a:latin typeface="Cavolini" panose="03000502040302020204" pitchFamily="66" charset="0"/>
                <a:cs typeface="Cavolini" panose="03000502040302020204" pitchFamily="66" charset="0"/>
              </a:rPr>
              <a:t>?</a:t>
            </a:r>
            <a:br>
              <a:rPr lang="en-GB" sz="2000" dirty="0">
                <a:latin typeface="Cavolini" panose="03000502040302020204" pitchFamily="66" charset="0"/>
                <a:cs typeface="Cavolini" panose="03000502040302020204" pitchFamily="66" charset="0"/>
              </a:rPr>
            </a:br>
            <a:r>
              <a:rPr lang="en-GB" sz="2000" dirty="0">
                <a:solidFill>
                  <a:srgbClr val="00B050"/>
                </a:solidFill>
                <a:latin typeface="Cavolini" panose="03000502040302020204" pitchFamily="66" charset="0"/>
                <a:cs typeface="Cavolini" panose="03000502040302020204" pitchFamily="66" charset="0"/>
              </a:rPr>
              <a:t>Mae … </a:t>
            </a:r>
            <a:r>
              <a:rPr lang="en-GB" sz="2000" dirty="0" err="1">
                <a:solidFill>
                  <a:srgbClr val="00B050"/>
                </a:solidFill>
                <a:latin typeface="Cavolini" panose="03000502040302020204" pitchFamily="66" charset="0"/>
                <a:cs typeface="Cavolini" panose="03000502040302020204" pitchFamily="66" charset="0"/>
              </a:rPr>
              <a:t>yna</a:t>
            </a:r>
            <a:r>
              <a:rPr lang="en-GB" sz="2000" dirty="0">
                <a:solidFill>
                  <a:srgbClr val="00B050"/>
                </a:solidFill>
                <a:latin typeface="Cavolini" panose="03000502040302020204" pitchFamily="66" charset="0"/>
                <a:cs typeface="Cavolini" panose="03000502040302020204" pitchFamily="66" charset="0"/>
              </a:rPr>
              <a:t>.</a:t>
            </a:r>
            <a:endParaRPr lang="en-GB" sz="2000" dirty="0">
              <a:latin typeface="Cavolini" panose="03000502040302020204" pitchFamily="66" charset="0"/>
              <a:cs typeface="Cavolini" panose="03000502040302020204" pitchFamily="66" charset="0"/>
            </a:endParaRPr>
          </a:p>
        </p:txBody>
      </p:sp>
      <p:pic>
        <p:nvPicPr>
          <p:cNvPr id="6" name="Picture 5" descr="A picture containing vector graphics&#10;&#10;Description automatically generated">
            <a:extLst>
              <a:ext uri="{FF2B5EF4-FFF2-40B4-BE49-F238E27FC236}">
                <a16:creationId xmlns:a16="http://schemas.microsoft.com/office/drawing/2014/main" id="{9BD53CB2-D6A6-BEE4-965E-3142BC68A298}"/>
              </a:ext>
            </a:extLst>
          </p:cNvPr>
          <p:cNvPicPr/>
          <p:nvPr/>
        </p:nvPicPr>
        <p:blipFill>
          <a:blip r:embed="rId2">
            <a:extLst>
              <a:ext uri="{28A0092B-C50C-407E-A947-70E740481C1C}">
                <a14:useLocalDpi xmlns:a14="http://schemas.microsoft.com/office/drawing/2010/main" val="0"/>
              </a:ext>
            </a:extLst>
          </a:blip>
          <a:stretch>
            <a:fillRect/>
          </a:stretch>
        </p:blipFill>
        <p:spPr>
          <a:xfrm>
            <a:off x="5425470" y="181601"/>
            <a:ext cx="2713529" cy="2033891"/>
          </a:xfrm>
          <a:prstGeom prst="rect">
            <a:avLst/>
          </a:prstGeom>
        </p:spPr>
      </p:pic>
      <p:pic>
        <p:nvPicPr>
          <p:cNvPr id="1026" name="Picture 2" descr="The Enormous Crocodile">
            <a:extLst>
              <a:ext uri="{FF2B5EF4-FFF2-40B4-BE49-F238E27FC236}">
                <a16:creationId xmlns:a16="http://schemas.microsoft.com/office/drawing/2014/main" id="{6D86E489-7220-0E75-4E56-D596C80508F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3362"/>
          <a:stretch>
            <a:fillRect/>
          </a:stretch>
        </p:blipFill>
        <p:spPr bwMode="auto">
          <a:xfrm>
            <a:off x="8054067" y="181601"/>
            <a:ext cx="1809750" cy="1941739"/>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4" descr="Wellington boot Natural rubber Raincoat Child, boot, child, boots png |  PNGEgg">
            <a:extLst>
              <a:ext uri="{FF2B5EF4-FFF2-40B4-BE49-F238E27FC236}">
                <a16:creationId xmlns:a16="http://schemas.microsoft.com/office/drawing/2014/main" id="{E6F36AB6-06FE-2B53-33C6-3B2874876DFB}"/>
              </a:ext>
            </a:extLst>
          </p:cNvPr>
          <p:cNvPicPr>
            <a:picLocks noChangeAspect="1" noChangeArrowheads="1"/>
          </p:cNvPicPr>
          <p:nvPr/>
        </p:nvPicPr>
        <p:blipFill rotWithShape="1">
          <a:blip r:embed="rId4">
            <a:clrChange>
              <a:clrFrom>
                <a:srgbClr val="FFFFFF"/>
              </a:clrFrom>
              <a:clrTo>
                <a:srgbClr val="FFFFFF">
                  <a:alpha val="0"/>
                </a:srgbClr>
              </a:clrTo>
            </a:clrChange>
            <a:extLst>
              <a:ext uri="{BEBA8EAE-BF5A-486C-A8C5-ECC9F3942E4B}">
                <a14:imgProps xmlns:a14="http://schemas.microsoft.com/office/drawing/2010/main">
                  <a14:imgLayer r:embed="rId5">
                    <a14:imgEffect>
                      <a14:brightnessContrast bright="20000" contrast="-40000"/>
                    </a14:imgEffect>
                  </a14:imgLayer>
                </a14:imgProps>
              </a:ext>
              <a:ext uri="{28A0092B-C50C-407E-A947-70E740481C1C}">
                <a14:useLocalDpi xmlns:a14="http://schemas.microsoft.com/office/drawing/2010/main" val="0"/>
              </a:ext>
            </a:extLst>
          </a:blip>
          <a:srcRect l="32579" t="32980" r="56872" b="3873"/>
          <a:stretch/>
        </p:blipFill>
        <p:spPr bwMode="auto">
          <a:xfrm flipH="1" flipV="1">
            <a:off x="8394358" y="1358233"/>
            <a:ext cx="230049" cy="765107"/>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4" descr="Wellington boot Natural rubber Raincoat Child, boot, child, boots png |  PNGEgg">
            <a:extLst>
              <a:ext uri="{FF2B5EF4-FFF2-40B4-BE49-F238E27FC236}">
                <a16:creationId xmlns:a16="http://schemas.microsoft.com/office/drawing/2014/main" id="{BF981E4C-37EC-77A2-26F2-BD843A765A0D}"/>
              </a:ext>
            </a:extLst>
          </p:cNvPr>
          <p:cNvPicPr>
            <a:picLocks noChangeAspect="1" noChangeArrowheads="1"/>
          </p:cNvPicPr>
          <p:nvPr/>
        </p:nvPicPr>
        <p:blipFill rotWithShape="1">
          <a:blip r:embed="rId4">
            <a:clrChange>
              <a:clrFrom>
                <a:srgbClr val="FFFFFF"/>
              </a:clrFrom>
              <a:clrTo>
                <a:srgbClr val="FFFFFF">
                  <a:alpha val="0"/>
                </a:srgbClr>
              </a:clrTo>
            </a:clrChange>
            <a:extLst>
              <a:ext uri="{BEBA8EAE-BF5A-486C-A8C5-ECC9F3942E4B}">
                <a14:imgProps xmlns:a14="http://schemas.microsoft.com/office/drawing/2010/main">
                  <a14:imgLayer r:embed="rId5">
                    <a14:imgEffect>
                      <a14:brightnessContrast bright="20000" contrast="-40000"/>
                    </a14:imgEffect>
                  </a14:imgLayer>
                </a14:imgProps>
              </a:ext>
              <a:ext uri="{28A0092B-C50C-407E-A947-70E740481C1C}">
                <a14:useLocalDpi xmlns:a14="http://schemas.microsoft.com/office/drawing/2010/main" val="0"/>
              </a:ext>
            </a:extLst>
          </a:blip>
          <a:srcRect l="32579" t="32980" r="56872" b="3873"/>
          <a:stretch/>
        </p:blipFill>
        <p:spPr bwMode="auto">
          <a:xfrm rot="2356170" flipH="1" flipV="1">
            <a:off x="8267583" y="894216"/>
            <a:ext cx="253550" cy="765107"/>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4" descr="The Enormous Crocodile">
            <a:extLst>
              <a:ext uri="{FF2B5EF4-FFF2-40B4-BE49-F238E27FC236}">
                <a16:creationId xmlns:a16="http://schemas.microsoft.com/office/drawing/2014/main" id="{B1F7AFAD-2D4E-2717-8671-3318B8AA80CA}"/>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24689"/>
          <a:stretch>
            <a:fillRect/>
          </a:stretch>
        </p:blipFill>
        <p:spPr bwMode="auto">
          <a:xfrm>
            <a:off x="10119176" y="181601"/>
            <a:ext cx="1743075" cy="1972693"/>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4" descr="Wellington boot Natural rubber Raincoat Child, boot, child, boots png |  PNGEgg">
            <a:extLst>
              <a:ext uri="{FF2B5EF4-FFF2-40B4-BE49-F238E27FC236}">
                <a16:creationId xmlns:a16="http://schemas.microsoft.com/office/drawing/2014/main" id="{DFA37514-4155-138F-9923-030B3BFC6109}"/>
              </a:ext>
            </a:extLst>
          </p:cNvPr>
          <p:cNvPicPr>
            <a:picLocks noChangeAspect="1" noChangeArrowheads="1"/>
          </p:cNvPicPr>
          <p:nvPr/>
        </p:nvPicPr>
        <p:blipFill rotWithShape="1">
          <a:blip r:embed="rId4">
            <a:clrChange>
              <a:clrFrom>
                <a:srgbClr val="FFFFFF"/>
              </a:clrFrom>
              <a:clrTo>
                <a:srgbClr val="FFFFFF">
                  <a:alpha val="0"/>
                </a:srgbClr>
              </a:clrTo>
            </a:clrChange>
            <a:extLst>
              <a:ext uri="{BEBA8EAE-BF5A-486C-A8C5-ECC9F3942E4B}">
                <a14:imgProps xmlns:a14="http://schemas.microsoft.com/office/drawing/2010/main">
                  <a14:imgLayer r:embed="rId5">
                    <a14:imgEffect>
                      <a14:brightnessContrast bright="20000" contrast="-40000"/>
                    </a14:imgEffect>
                  </a14:imgLayer>
                </a14:imgProps>
              </a:ext>
              <a:ext uri="{28A0092B-C50C-407E-A947-70E740481C1C}">
                <a14:useLocalDpi xmlns:a14="http://schemas.microsoft.com/office/drawing/2010/main" val="0"/>
              </a:ext>
            </a:extLst>
          </a:blip>
          <a:srcRect l="32579" t="32980" r="56872" b="3873"/>
          <a:stretch/>
        </p:blipFill>
        <p:spPr bwMode="auto">
          <a:xfrm flipH="1" flipV="1">
            <a:off x="10368497" y="1389187"/>
            <a:ext cx="230049" cy="765107"/>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4" descr="Wellington boot Natural rubber Raincoat Child, boot, child, boots png |  PNGEgg">
            <a:extLst>
              <a:ext uri="{FF2B5EF4-FFF2-40B4-BE49-F238E27FC236}">
                <a16:creationId xmlns:a16="http://schemas.microsoft.com/office/drawing/2014/main" id="{A843DD1A-B435-B3CF-35AC-D69EF603C5EF}"/>
              </a:ext>
            </a:extLst>
          </p:cNvPr>
          <p:cNvPicPr>
            <a:picLocks noChangeAspect="1" noChangeArrowheads="1"/>
          </p:cNvPicPr>
          <p:nvPr/>
        </p:nvPicPr>
        <p:blipFill rotWithShape="1">
          <a:blip r:embed="rId4">
            <a:clrChange>
              <a:clrFrom>
                <a:srgbClr val="FFFFFF"/>
              </a:clrFrom>
              <a:clrTo>
                <a:srgbClr val="FFFFFF">
                  <a:alpha val="0"/>
                </a:srgbClr>
              </a:clrTo>
            </a:clrChange>
            <a:extLst>
              <a:ext uri="{BEBA8EAE-BF5A-486C-A8C5-ECC9F3942E4B}">
                <a14:imgProps xmlns:a14="http://schemas.microsoft.com/office/drawing/2010/main">
                  <a14:imgLayer r:embed="rId5">
                    <a14:imgEffect>
                      <a14:brightnessContrast bright="20000" contrast="-40000"/>
                    </a14:imgEffect>
                  </a14:imgLayer>
                </a14:imgProps>
              </a:ext>
              <a:ext uri="{28A0092B-C50C-407E-A947-70E740481C1C}">
                <a14:useLocalDpi xmlns:a14="http://schemas.microsoft.com/office/drawing/2010/main" val="0"/>
              </a:ext>
            </a:extLst>
          </a:blip>
          <a:srcRect l="32579" t="32980" r="56872" b="3873"/>
          <a:stretch/>
        </p:blipFill>
        <p:spPr bwMode="auto">
          <a:xfrm flipH="1" flipV="1">
            <a:off x="10708247" y="1467091"/>
            <a:ext cx="230049" cy="765107"/>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4" descr="Wellington boot Natural rubber Raincoat Child, boot, child, boots png |  PNGEgg">
            <a:extLst>
              <a:ext uri="{FF2B5EF4-FFF2-40B4-BE49-F238E27FC236}">
                <a16:creationId xmlns:a16="http://schemas.microsoft.com/office/drawing/2014/main" id="{482130C3-3DC8-4039-2992-070B6B8FBAF0}"/>
              </a:ext>
            </a:extLst>
          </p:cNvPr>
          <p:cNvPicPr>
            <a:picLocks noChangeAspect="1" noChangeArrowheads="1"/>
          </p:cNvPicPr>
          <p:nvPr/>
        </p:nvPicPr>
        <p:blipFill rotWithShape="1">
          <a:blip r:embed="rId4">
            <a:clrChange>
              <a:clrFrom>
                <a:srgbClr val="FFFFFF"/>
              </a:clrFrom>
              <a:clrTo>
                <a:srgbClr val="FFFFFF">
                  <a:alpha val="0"/>
                </a:srgbClr>
              </a:clrTo>
            </a:clrChange>
            <a:extLst>
              <a:ext uri="{BEBA8EAE-BF5A-486C-A8C5-ECC9F3942E4B}">
                <a14:imgProps xmlns:a14="http://schemas.microsoft.com/office/drawing/2010/main">
                  <a14:imgLayer r:embed="rId5">
                    <a14:imgEffect>
                      <a14:brightnessContrast bright="20000" contrast="-40000"/>
                    </a14:imgEffect>
                  </a14:imgLayer>
                </a14:imgProps>
              </a:ext>
              <a:ext uri="{28A0092B-C50C-407E-A947-70E740481C1C}">
                <a14:useLocalDpi xmlns:a14="http://schemas.microsoft.com/office/drawing/2010/main" val="0"/>
              </a:ext>
            </a:extLst>
          </a:blip>
          <a:srcRect l="32579" t="32980" r="56872" b="3873"/>
          <a:stretch/>
        </p:blipFill>
        <p:spPr bwMode="auto">
          <a:xfrm rot="21381047" flipH="1" flipV="1">
            <a:off x="11047997" y="1428139"/>
            <a:ext cx="230049" cy="765107"/>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4" descr="Wellington boot Natural rubber Raincoat Child, boot, child, boots png |  PNGEgg">
            <a:extLst>
              <a:ext uri="{FF2B5EF4-FFF2-40B4-BE49-F238E27FC236}">
                <a16:creationId xmlns:a16="http://schemas.microsoft.com/office/drawing/2014/main" id="{EF928449-535E-BBF1-ECDF-9CD7CEF9C471}"/>
              </a:ext>
            </a:extLst>
          </p:cNvPr>
          <p:cNvPicPr>
            <a:picLocks noChangeAspect="1" noChangeArrowheads="1"/>
          </p:cNvPicPr>
          <p:nvPr/>
        </p:nvPicPr>
        <p:blipFill rotWithShape="1">
          <a:blip r:embed="rId4">
            <a:clrChange>
              <a:clrFrom>
                <a:srgbClr val="FFFFFF"/>
              </a:clrFrom>
              <a:clrTo>
                <a:srgbClr val="FFFFFF">
                  <a:alpha val="0"/>
                </a:srgbClr>
              </a:clrTo>
            </a:clrChange>
            <a:extLst>
              <a:ext uri="{BEBA8EAE-BF5A-486C-A8C5-ECC9F3942E4B}">
                <a14:imgProps xmlns:a14="http://schemas.microsoft.com/office/drawing/2010/main">
                  <a14:imgLayer r:embed="rId5">
                    <a14:imgEffect>
                      <a14:brightnessContrast bright="20000" contrast="-40000"/>
                    </a14:imgEffect>
                  </a14:imgLayer>
                </a14:imgProps>
              </a:ext>
              <a:ext uri="{28A0092B-C50C-407E-A947-70E740481C1C}">
                <a14:useLocalDpi xmlns:a14="http://schemas.microsoft.com/office/drawing/2010/main" val="0"/>
              </a:ext>
            </a:extLst>
          </a:blip>
          <a:srcRect l="32579" t="32980" r="56872" b="3873"/>
          <a:stretch/>
        </p:blipFill>
        <p:spPr bwMode="auto">
          <a:xfrm rot="21037840" flipH="1" flipV="1">
            <a:off x="11358586" y="1152470"/>
            <a:ext cx="230049" cy="765107"/>
          </a:xfrm>
          <a:prstGeom prst="rect">
            <a:avLst/>
          </a:prstGeom>
          <a:noFill/>
          <a:extLst>
            <a:ext uri="{909E8E84-426E-40DD-AFC4-6F175D3DCCD1}">
              <a14:hiddenFill xmlns:a14="http://schemas.microsoft.com/office/drawing/2010/main">
                <a:solidFill>
                  <a:srgbClr val="FFFFFF"/>
                </a:solidFill>
              </a14:hiddenFill>
            </a:ext>
          </a:extLst>
        </p:spPr>
      </p:pic>
      <p:sp>
        <p:nvSpPr>
          <p:cNvPr id="21" name="Rectangle 20">
            <a:extLst>
              <a:ext uri="{FF2B5EF4-FFF2-40B4-BE49-F238E27FC236}">
                <a16:creationId xmlns:a16="http://schemas.microsoft.com/office/drawing/2014/main" id="{4ED75DD2-AEDA-8ED6-CC48-D3EF5C335A66}"/>
              </a:ext>
            </a:extLst>
          </p:cNvPr>
          <p:cNvSpPr/>
          <p:nvPr/>
        </p:nvSpPr>
        <p:spPr>
          <a:xfrm>
            <a:off x="5529967" y="-15240"/>
            <a:ext cx="1252267" cy="461665"/>
          </a:xfrm>
          <a:prstGeom prst="rect">
            <a:avLst/>
          </a:prstGeom>
          <a:noFill/>
        </p:spPr>
        <p:txBody>
          <a:bodyPr wrap="none" lIns="91440" tIns="45720" rIns="91440" bIns="45720">
            <a:spAutoFit/>
          </a:bodyPr>
          <a:lstStyle/>
          <a:p>
            <a:pPr algn="ctr"/>
            <a:r>
              <a:rPr lang="en-US" sz="2400" b="0" cap="none" spc="0" dirty="0" err="1">
                <a:ln w="0"/>
                <a:solidFill>
                  <a:schemeClr val="tx1"/>
                </a:solidFill>
                <a:effectLst>
                  <a:outerShdw blurRad="38100" dist="19050" dir="2700000" algn="tl" rotWithShape="0">
                    <a:schemeClr val="dk1">
                      <a:alpha val="40000"/>
                    </a:schemeClr>
                  </a:outerShdw>
                </a:effectLst>
                <a:latin typeface="Century Gothic" panose="020B0502020202020204" pitchFamily="34" charset="0"/>
              </a:rPr>
              <a:t>aderyn</a:t>
            </a:r>
            <a:endParaRPr lang="en-US" sz="2400" b="0" cap="none" spc="0" dirty="0">
              <a:ln w="0"/>
              <a:solidFill>
                <a:schemeClr val="tx1"/>
              </a:solidFill>
              <a:effectLst>
                <a:outerShdw blurRad="38100" dist="19050" dir="2700000" algn="tl" rotWithShape="0">
                  <a:schemeClr val="dk1">
                    <a:alpha val="40000"/>
                  </a:schemeClr>
                </a:outerShdw>
              </a:effectLst>
              <a:latin typeface="Century Gothic" panose="020B0502020202020204" pitchFamily="34" charset="0"/>
            </a:endParaRPr>
          </a:p>
        </p:txBody>
      </p:sp>
      <p:sp>
        <p:nvSpPr>
          <p:cNvPr id="22" name="Rectangle 21">
            <a:extLst>
              <a:ext uri="{FF2B5EF4-FFF2-40B4-BE49-F238E27FC236}">
                <a16:creationId xmlns:a16="http://schemas.microsoft.com/office/drawing/2014/main" id="{E9E0290B-C38C-989E-7FBA-7B2CCA58AFAB}"/>
              </a:ext>
            </a:extLst>
          </p:cNvPr>
          <p:cNvSpPr/>
          <p:nvPr/>
        </p:nvSpPr>
        <p:spPr>
          <a:xfrm>
            <a:off x="6200313" y="1918137"/>
            <a:ext cx="2236511" cy="461665"/>
          </a:xfrm>
          <a:prstGeom prst="rect">
            <a:avLst/>
          </a:prstGeom>
          <a:noFill/>
        </p:spPr>
        <p:txBody>
          <a:bodyPr wrap="none" lIns="91440" tIns="45720" rIns="91440" bIns="45720">
            <a:spAutoFit/>
          </a:bodyPr>
          <a:lstStyle/>
          <a:p>
            <a:pPr algn="ctr"/>
            <a:r>
              <a:rPr lang="en-US" sz="2400" b="0" cap="none" spc="0" dirty="0" err="1">
                <a:ln w="0"/>
                <a:solidFill>
                  <a:schemeClr val="tx1"/>
                </a:solidFill>
                <a:effectLst>
                  <a:outerShdw blurRad="38100" dist="19050" dir="2700000" algn="tl" rotWithShape="0">
                    <a:schemeClr val="dk1">
                      <a:alpha val="40000"/>
                    </a:schemeClr>
                  </a:outerShdw>
                </a:effectLst>
                <a:latin typeface="Century Gothic" panose="020B0502020202020204" pitchFamily="34" charset="0"/>
              </a:rPr>
              <a:t>hipopotamws</a:t>
            </a:r>
            <a:endParaRPr lang="en-US" sz="2400" b="0" cap="none" spc="0" dirty="0">
              <a:ln w="0"/>
              <a:solidFill>
                <a:schemeClr val="tx1"/>
              </a:solidFill>
              <a:effectLst>
                <a:outerShdw blurRad="38100" dist="19050" dir="2700000" algn="tl" rotWithShape="0">
                  <a:schemeClr val="dk1">
                    <a:alpha val="40000"/>
                  </a:schemeClr>
                </a:outerShdw>
              </a:effectLst>
              <a:latin typeface="Century Gothic" panose="020B0502020202020204" pitchFamily="34" charset="0"/>
            </a:endParaRPr>
          </a:p>
        </p:txBody>
      </p:sp>
      <p:sp>
        <p:nvSpPr>
          <p:cNvPr id="24" name="Rectangle 23">
            <a:extLst>
              <a:ext uri="{FF2B5EF4-FFF2-40B4-BE49-F238E27FC236}">
                <a16:creationId xmlns:a16="http://schemas.microsoft.com/office/drawing/2014/main" id="{1A922995-56EF-83E5-E265-671EAE956F93}"/>
              </a:ext>
            </a:extLst>
          </p:cNvPr>
          <p:cNvSpPr/>
          <p:nvPr/>
        </p:nvSpPr>
        <p:spPr>
          <a:xfrm>
            <a:off x="8157195" y="-49232"/>
            <a:ext cx="1176925" cy="461665"/>
          </a:xfrm>
          <a:prstGeom prst="rect">
            <a:avLst/>
          </a:prstGeom>
          <a:noFill/>
        </p:spPr>
        <p:txBody>
          <a:bodyPr wrap="none" lIns="91440" tIns="45720" rIns="91440" bIns="45720">
            <a:spAutoFit/>
          </a:bodyPr>
          <a:lstStyle/>
          <a:p>
            <a:pPr algn="ctr"/>
            <a:r>
              <a:rPr lang="en-US" sz="2400" b="0" cap="none" spc="0" dirty="0" err="1">
                <a:ln w="0"/>
                <a:solidFill>
                  <a:schemeClr val="tx1"/>
                </a:solidFill>
                <a:effectLst>
                  <a:outerShdw blurRad="38100" dist="19050" dir="2700000" algn="tl" rotWithShape="0">
                    <a:schemeClr val="dk1">
                      <a:alpha val="40000"/>
                    </a:schemeClr>
                  </a:outerShdw>
                </a:effectLst>
                <a:latin typeface="Century Gothic" panose="020B0502020202020204" pitchFamily="34" charset="0"/>
              </a:rPr>
              <a:t>mwnci</a:t>
            </a:r>
            <a:endParaRPr lang="en-US" sz="2400" b="0" cap="none" spc="0" dirty="0">
              <a:ln w="0"/>
              <a:solidFill>
                <a:schemeClr val="tx1"/>
              </a:solidFill>
              <a:effectLst>
                <a:outerShdw blurRad="38100" dist="19050" dir="2700000" algn="tl" rotWithShape="0">
                  <a:schemeClr val="dk1">
                    <a:alpha val="40000"/>
                  </a:schemeClr>
                </a:outerShdw>
              </a:effectLst>
              <a:latin typeface="Century Gothic" panose="020B0502020202020204" pitchFamily="34" charset="0"/>
            </a:endParaRPr>
          </a:p>
        </p:txBody>
      </p:sp>
      <p:sp>
        <p:nvSpPr>
          <p:cNvPr id="25" name="Rectangle 24">
            <a:extLst>
              <a:ext uri="{FF2B5EF4-FFF2-40B4-BE49-F238E27FC236}">
                <a16:creationId xmlns:a16="http://schemas.microsoft.com/office/drawing/2014/main" id="{7F9CD514-D605-E842-14CE-D3AA2AF432E9}"/>
              </a:ext>
            </a:extLst>
          </p:cNvPr>
          <p:cNvSpPr/>
          <p:nvPr/>
        </p:nvSpPr>
        <p:spPr>
          <a:xfrm>
            <a:off x="10390227" y="2272017"/>
            <a:ext cx="1200971" cy="461665"/>
          </a:xfrm>
          <a:prstGeom prst="rect">
            <a:avLst/>
          </a:prstGeom>
          <a:noFill/>
        </p:spPr>
        <p:txBody>
          <a:bodyPr wrap="none" lIns="91440" tIns="45720" rIns="91440" bIns="45720">
            <a:spAutoFit/>
          </a:bodyPr>
          <a:lstStyle/>
          <a:p>
            <a:pPr algn="ctr"/>
            <a:r>
              <a:rPr lang="en-US" sz="2400" b="0" cap="none" spc="0" dirty="0" err="1">
                <a:ln w="0"/>
                <a:solidFill>
                  <a:schemeClr val="tx1"/>
                </a:solidFill>
                <a:effectLst>
                  <a:outerShdw blurRad="38100" dist="19050" dir="2700000" algn="tl" rotWithShape="0">
                    <a:schemeClr val="dk1">
                      <a:alpha val="40000"/>
                    </a:schemeClr>
                  </a:outerShdw>
                </a:effectLst>
                <a:latin typeface="Century Gothic" panose="020B0502020202020204" pitchFamily="34" charset="0"/>
              </a:rPr>
              <a:t>eliffant</a:t>
            </a:r>
            <a:endParaRPr lang="en-US" sz="2400" b="0" cap="none" spc="0" dirty="0">
              <a:ln w="0"/>
              <a:solidFill>
                <a:schemeClr val="tx1"/>
              </a:solidFill>
              <a:effectLst>
                <a:outerShdw blurRad="38100" dist="19050" dir="2700000" algn="tl" rotWithShape="0">
                  <a:schemeClr val="dk1">
                    <a:alpha val="40000"/>
                  </a:schemeClr>
                </a:outerShdw>
              </a:effectLst>
              <a:latin typeface="Century Gothic" panose="020B0502020202020204" pitchFamily="34" charset="0"/>
            </a:endParaRPr>
          </a:p>
        </p:txBody>
      </p:sp>
      <p:sp>
        <p:nvSpPr>
          <p:cNvPr id="26" name="Rectangle 25">
            <a:extLst>
              <a:ext uri="{FF2B5EF4-FFF2-40B4-BE49-F238E27FC236}">
                <a16:creationId xmlns:a16="http://schemas.microsoft.com/office/drawing/2014/main" id="{3519460B-45F4-ACD4-59DE-DCAEC4B9BA23}"/>
              </a:ext>
            </a:extLst>
          </p:cNvPr>
          <p:cNvSpPr/>
          <p:nvPr/>
        </p:nvSpPr>
        <p:spPr>
          <a:xfrm>
            <a:off x="6685116" y="3500982"/>
            <a:ext cx="5506883" cy="2246769"/>
          </a:xfrm>
          <a:prstGeom prst="rect">
            <a:avLst/>
          </a:prstGeom>
          <a:noFill/>
        </p:spPr>
        <p:txBody>
          <a:bodyPr wrap="square" lIns="91440" tIns="45720" rIns="91440" bIns="45720">
            <a:spAutoFit/>
          </a:bodyPr>
          <a:lstStyle/>
          <a:p>
            <a:r>
              <a:rPr lang="en-US" sz="2800" b="0" cap="none" spc="0" dirty="0" err="1">
                <a:ln w="0"/>
                <a:solidFill>
                  <a:schemeClr val="tx1"/>
                </a:solidFill>
                <a:effectLst>
                  <a:outerShdw blurRad="38100" dist="19050" dir="2700000" algn="tl" rotWithShape="0">
                    <a:schemeClr val="dk1">
                      <a:alpha val="40000"/>
                    </a:schemeClr>
                  </a:outerShdw>
                </a:effectLst>
                <a:latin typeface="Century Gothic" panose="020B0502020202020204" pitchFamily="34" charset="0"/>
              </a:rPr>
              <a:t>eliffant</a:t>
            </a:r>
            <a:r>
              <a:rPr lang="en-US" sz="2800" b="0" cap="none" spc="0" dirty="0">
                <a:ln w="0"/>
                <a:solidFill>
                  <a:schemeClr val="tx1"/>
                </a:solidFill>
                <a:effectLst>
                  <a:outerShdw blurRad="38100" dist="19050" dir="2700000" algn="tl" rotWithShape="0">
                    <a:schemeClr val="dk1">
                      <a:alpha val="40000"/>
                    </a:schemeClr>
                  </a:outerShdw>
                </a:effectLst>
                <a:latin typeface="Century Gothic" panose="020B0502020202020204" pitchFamily="34" charset="0"/>
              </a:rPr>
              <a:t>  a              </a:t>
            </a:r>
            <a:r>
              <a:rPr lang="en-US" sz="2800" b="0" cap="none" spc="0" dirty="0" err="1">
                <a:ln w="0"/>
                <a:solidFill>
                  <a:schemeClr val="tx1"/>
                </a:solidFill>
                <a:effectLst>
                  <a:outerShdw blurRad="38100" dist="19050" dir="2700000" algn="tl" rotWithShape="0">
                    <a:schemeClr val="dk1">
                      <a:alpha val="40000"/>
                    </a:schemeClr>
                  </a:outerShdw>
                </a:effectLst>
                <a:latin typeface="Century Gothic" panose="020B0502020202020204" pitchFamily="34" charset="0"/>
              </a:rPr>
              <a:t>mwnci</a:t>
            </a:r>
            <a:endParaRPr lang="en-US" sz="2800" b="0" cap="none" spc="0" dirty="0">
              <a:ln w="0"/>
              <a:solidFill>
                <a:schemeClr val="tx1"/>
              </a:solidFill>
              <a:effectLst>
                <a:outerShdw blurRad="38100" dist="19050" dir="2700000" algn="tl" rotWithShape="0">
                  <a:schemeClr val="dk1">
                    <a:alpha val="40000"/>
                  </a:schemeClr>
                </a:outerShdw>
              </a:effectLst>
              <a:latin typeface="Century Gothic" panose="020B0502020202020204" pitchFamily="34" charset="0"/>
            </a:endParaRPr>
          </a:p>
          <a:p>
            <a:endParaRPr lang="en-US" sz="2800" b="0" cap="none" spc="0" dirty="0">
              <a:ln w="0"/>
              <a:solidFill>
                <a:schemeClr val="tx1"/>
              </a:solidFill>
              <a:effectLst>
                <a:outerShdw blurRad="38100" dist="19050" dir="2700000" algn="tl" rotWithShape="0">
                  <a:schemeClr val="dk1">
                    <a:alpha val="40000"/>
                  </a:schemeClr>
                </a:outerShdw>
              </a:effectLst>
              <a:latin typeface="Century Gothic" panose="020B0502020202020204" pitchFamily="34" charset="0"/>
            </a:endParaRPr>
          </a:p>
          <a:p>
            <a:r>
              <a:rPr lang="en-US" sz="2800" b="0" cap="none" spc="0" dirty="0" err="1">
                <a:ln w="0"/>
                <a:solidFill>
                  <a:schemeClr val="tx1"/>
                </a:solidFill>
                <a:effectLst>
                  <a:outerShdw blurRad="38100" dist="19050" dir="2700000" algn="tl" rotWithShape="0">
                    <a:schemeClr val="dk1">
                      <a:alpha val="40000"/>
                    </a:schemeClr>
                  </a:outerShdw>
                </a:effectLst>
                <a:latin typeface="Century Gothic" panose="020B0502020202020204" pitchFamily="34" charset="0"/>
              </a:rPr>
              <a:t>hipopotamws</a:t>
            </a:r>
            <a:r>
              <a:rPr lang="en-US" sz="2800" b="0" cap="none" spc="0" dirty="0">
                <a:ln w="0"/>
                <a:solidFill>
                  <a:schemeClr val="tx1"/>
                </a:solidFill>
                <a:effectLst>
                  <a:outerShdw blurRad="38100" dist="19050" dir="2700000" algn="tl" rotWithShape="0">
                    <a:schemeClr val="dk1">
                      <a:alpha val="40000"/>
                    </a:schemeClr>
                  </a:outerShdw>
                </a:effectLst>
                <a:latin typeface="Century Gothic" panose="020B0502020202020204" pitchFamily="34" charset="0"/>
              </a:rPr>
              <a:t>  ac          </a:t>
            </a:r>
            <a:r>
              <a:rPr lang="en-US" sz="2800" b="0" cap="none" spc="0" dirty="0" err="1">
                <a:ln w="0"/>
                <a:solidFill>
                  <a:schemeClr val="tx1"/>
                </a:solidFill>
                <a:effectLst>
                  <a:outerShdw blurRad="38100" dist="19050" dir="2700000" algn="tl" rotWithShape="0">
                    <a:schemeClr val="dk1">
                      <a:alpha val="40000"/>
                    </a:schemeClr>
                  </a:outerShdw>
                </a:effectLst>
                <a:latin typeface="Century Gothic" panose="020B0502020202020204" pitchFamily="34" charset="0"/>
              </a:rPr>
              <a:t>eliffant</a:t>
            </a:r>
            <a:endParaRPr lang="en-US" sz="2800" b="0" cap="none" spc="0" dirty="0">
              <a:ln w="0"/>
              <a:solidFill>
                <a:schemeClr val="tx1"/>
              </a:solidFill>
              <a:effectLst>
                <a:outerShdw blurRad="38100" dist="19050" dir="2700000" algn="tl" rotWithShape="0">
                  <a:schemeClr val="dk1">
                    <a:alpha val="40000"/>
                  </a:schemeClr>
                </a:outerShdw>
              </a:effectLst>
              <a:latin typeface="Century Gothic" panose="020B0502020202020204" pitchFamily="34" charset="0"/>
            </a:endParaRPr>
          </a:p>
          <a:p>
            <a:endParaRPr lang="en-US" sz="2800" dirty="0">
              <a:ln w="0"/>
              <a:effectLst>
                <a:outerShdw blurRad="38100" dist="19050" dir="2700000" algn="tl" rotWithShape="0">
                  <a:schemeClr val="dk1">
                    <a:alpha val="40000"/>
                  </a:schemeClr>
                </a:outerShdw>
              </a:effectLst>
              <a:latin typeface="Century Gothic" panose="020B0502020202020204" pitchFamily="34" charset="0"/>
            </a:endParaRPr>
          </a:p>
          <a:p>
            <a:r>
              <a:rPr lang="en-US" sz="2800" b="0" cap="none" spc="0" dirty="0">
                <a:ln w="0"/>
                <a:solidFill>
                  <a:schemeClr val="tx1"/>
                </a:solidFill>
                <a:effectLst>
                  <a:outerShdw blurRad="38100" dist="19050" dir="2700000" algn="tl" rotWithShape="0">
                    <a:schemeClr val="dk1">
                      <a:alpha val="40000"/>
                    </a:schemeClr>
                  </a:outerShdw>
                </a:effectLst>
                <a:latin typeface="Century Gothic" panose="020B0502020202020204" pitchFamily="34" charset="0"/>
              </a:rPr>
              <a:t>neu</a:t>
            </a:r>
            <a:r>
              <a:rPr lang="en-US" sz="2800" b="0" cap="none" spc="0" dirty="0">
                <a:ln w="0"/>
                <a:solidFill>
                  <a:schemeClr val="tx1"/>
                </a:solidFill>
                <a:effectLst>
                  <a:outerShdw blurRad="38100" dist="19050" dir="2700000" algn="tl" rotWithShape="0">
                    <a:schemeClr val="dk1">
                      <a:alpha val="40000"/>
                    </a:schemeClr>
                  </a:outerShdw>
                </a:effectLst>
              </a:rPr>
              <a:t>?</a:t>
            </a:r>
            <a:r>
              <a:rPr lang="en-US" sz="2800" b="0" cap="none" spc="0" dirty="0">
                <a:ln w="0"/>
                <a:solidFill>
                  <a:schemeClr val="tx1"/>
                </a:solidFill>
                <a:effectLst>
                  <a:outerShdw blurRad="38100" dist="19050" dir="2700000" algn="tl" rotWithShape="0">
                    <a:schemeClr val="dk1">
                      <a:alpha val="40000"/>
                    </a:schemeClr>
                  </a:outerShdw>
                </a:effectLst>
                <a:latin typeface="Century Gothic" panose="020B0502020202020204" pitchFamily="34" charset="0"/>
              </a:rPr>
              <a:t>        </a:t>
            </a:r>
          </a:p>
        </p:txBody>
      </p:sp>
      <p:sp>
        <p:nvSpPr>
          <p:cNvPr id="27" name="Rectangle 26">
            <a:extLst>
              <a:ext uri="{FF2B5EF4-FFF2-40B4-BE49-F238E27FC236}">
                <a16:creationId xmlns:a16="http://schemas.microsoft.com/office/drawing/2014/main" id="{A3557E71-7AE0-1ED2-84E0-8F324D2D51AC}"/>
              </a:ext>
            </a:extLst>
          </p:cNvPr>
          <p:cNvSpPr/>
          <p:nvPr/>
        </p:nvSpPr>
        <p:spPr>
          <a:xfrm>
            <a:off x="5881697" y="3429000"/>
            <a:ext cx="690882" cy="604520"/>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29" name="Rectangle 28">
            <a:extLst>
              <a:ext uri="{FF2B5EF4-FFF2-40B4-BE49-F238E27FC236}">
                <a16:creationId xmlns:a16="http://schemas.microsoft.com/office/drawing/2014/main" id="{C6AC5744-4282-7863-96C9-21E6B3B3FA49}"/>
              </a:ext>
            </a:extLst>
          </p:cNvPr>
          <p:cNvSpPr/>
          <p:nvPr/>
        </p:nvSpPr>
        <p:spPr>
          <a:xfrm>
            <a:off x="5872397" y="4270444"/>
            <a:ext cx="690882" cy="604520"/>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30" name="Rectangle 29">
            <a:extLst>
              <a:ext uri="{FF2B5EF4-FFF2-40B4-BE49-F238E27FC236}">
                <a16:creationId xmlns:a16="http://schemas.microsoft.com/office/drawing/2014/main" id="{DE39E569-BFCE-25E2-A83C-D6755EB9CED2}"/>
              </a:ext>
            </a:extLst>
          </p:cNvPr>
          <p:cNvSpPr/>
          <p:nvPr/>
        </p:nvSpPr>
        <p:spPr>
          <a:xfrm>
            <a:off x="9924778" y="4250124"/>
            <a:ext cx="690882" cy="604520"/>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31" name="Rectangle 30">
            <a:extLst>
              <a:ext uri="{FF2B5EF4-FFF2-40B4-BE49-F238E27FC236}">
                <a16:creationId xmlns:a16="http://schemas.microsoft.com/office/drawing/2014/main" id="{9995EE18-FFB7-CCDE-7DD9-8887473862D3}"/>
              </a:ext>
            </a:extLst>
          </p:cNvPr>
          <p:cNvSpPr/>
          <p:nvPr/>
        </p:nvSpPr>
        <p:spPr>
          <a:xfrm>
            <a:off x="8747675" y="3429000"/>
            <a:ext cx="690882" cy="604520"/>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32" name="Star: 5 Points 31">
            <a:extLst>
              <a:ext uri="{FF2B5EF4-FFF2-40B4-BE49-F238E27FC236}">
                <a16:creationId xmlns:a16="http://schemas.microsoft.com/office/drawing/2014/main" id="{E713660B-CA1B-E5DB-B066-292FEAB0D407}"/>
              </a:ext>
            </a:extLst>
          </p:cNvPr>
          <p:cNvSpPr/>
          <p:nvPr/>
        </p:nvSpPr>
        <p:spPr>
          <a:xfrm>
            <a:off x="11591198" y="6228080"/>
            <a:ext cx="428082" cy="448319"/>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Star: 5 Points 4">
            <a:extLst>
              <a:ext uri="{FF2B5EF4-FFF2-40B4-BE49-F238E27FC236}">
                <a16:creationId xmlns:a16="http://schemas.microsoft.com/office/drawing/2014/main" id="{05D1D20E-9971-4CFF-1C35-FDC21CA71564}"/>
              </a:ext>
            </a:extLst>
          </p:cNvPr>
          <p:cNvSpPr/>
          <p:nvPr/>
        </p:nvSpPr>
        <p:spPr>
          <a:xfrm>
            <a:off x="11083800" y="6228079"/>
            <a:ext cx="428082" cy="448319"/>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97BB913C-9A91-8BD0-0896-823C92924788}"/>
              </a:ext>
            </a:extLst>
          </p:cNvPr>
          <p:cNvPicPr>
            <a:picLocks noChangeAspect="1"/>
          </p:cNvPicPr>
          <p:nvPr/>
        </p:nvPicPr>
        <p:blipFill>
          <a:blip r:embed="rId7"/>
          <a:stretch>
            <a:fillRect/>
          </a:stretch>
        </p:blipFill>
        <p:spPr>
          <a:xfrm>
            <a:off x="105624" y="3250168"/>
            <a:ext cx="5649238" cy="2886472"/>
          </a:xfrm>
          <a:prstGeom prst="rect">
            <a:avLst/>
          </a:prstGeom>
        </p:spPr>
      </p:pic>
      <p:sp>
        <p:nvSpPr>
          <p:cNvPr id="8" name="Star: 5 Points 7">
            <a:extLst>
              <a:ext uri="{FF2B5EF4-FFF2-40B4-BE49-F238E27FC236}">
                <a16:creationId xmlns:a16="http://schemas.microsoft.com/office/drawing/2014/main" id="{DDFFC53B-0759-BD76-5C3C-888DC2BA0CCA}"/>
              </a:ext>
            </a:extLst>
          </p:cNvPr>
          <p:cNvSpPr/>
          <p:nvPr/>
        </p:nvSpPr>
        <p:spPr>
          <a:xfrm>
            <a:off x="10576402" y="6239517"/>
            <a:ext cx="428082" cy="448319"/>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7B3F4AA1-1928-359A-C79C-2F1642591029}"/>
              </a:ext>
            </a:extLst>
          </p:cNvPr>
          <p:cNvSpPr txBox="1"/>
          <p:nvPr/>
        </p:nvSpPr>
        <p:spPr>
          <a:xfrm>
            <a:off x="0" y="45522"/>
            <a:ext cx="1203593" cy="369332"/>
          </a:xfrm>
          <a:prstGeom prst="rect">
            <a:avLst/>
          </a:prstGeom>
          <a:noFill/>
        </p:spPr>
        <p:txBody>
          <a:bodyPr wrap="square">
            <a:spAutoFit/>
          </a:bodyPr>
          <a:lstStyle/>
          <a:p>
            <a:pPr lvl="0"/>
            <a:r>
              <a:rPr lang="cy-GB" sz="1800" b="1" u="sng" kern="1200" noProof="0" dirty="0">
                <a:solidFill>
                  <a:srgbClr val="FFFFFF"/>
                </a:solidFill>
                <a:highlight>
                  <a:srgbClr val="FF0000"/>
                </a:highlight>
                <a:latin typeface="Dreaming Outloud Pro" pitchFamily="66"/>
                <a:cs typeface="Dreaming Outloud Pro" pitchFamily="66"/>
              </a:rPr>
              <a:t>WERS 2</a:t>
            </a:r>
          </a:p>
        </p:txBody>
      </p:sp>
    </p:spTree>
    <p:extLst>
      <p:ext uri="{BB962C8B-B14F-4D97-AF65-F5344CB8AC3E}">
        <p14:creationId xmlns:p14="http://schemas.microsoft.com/office/powerpoint/2010/main" val="246076065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AC077-2597-44E5-A63F-D1E38851E140}"/>
              </a:ext>
            </a:extLst>
          </p:cNvPr>
          <p:cNvSpPr>
            <a:spLocks noGrp="1"/>
          </p:cNvSpPr>
          <p:nvPr>
            <p:ph type="title"/>
          </p:nvPr>
        </p:nvSpPr>
        <p:spPr>
          <a:xfrm>
            <a:off x="431165" y="1104442"/>
            <a:ext cx="10964863" cy="1325563"/>
          </a:xfrm>
          <a:ln w="38100">
            <a:solidFill>
              <a:srgbClr val="0070C0"/>
            </a:solidFill>
          </a:ln>
        </p:spPr>
        <p:txBody>
          <a:bodyPr>
            <a:normAutofit/>
          </a:bodyPr>
          <a:lstStyle/>
          <a:p>
            <a:r>
              <a:rPr lang="en-GB" sz="3600" dirty="0" err="1">
                <a:latin typeface="Cavolini" panose="03000502040302020204" pitchFamily="66" charset="0"/>
                <a:cs typeface="Cavolini" panose="03000502040302020204" pitchFamily="66" charset="0"/>
              </a:rPr>
              <a:t>Datryswch</a:t>
            </a:r>
            <a:r>
              <a:rPr lang="en-GB" sz="3600" dirty="0">
                <a:latin typeface="Cavolini" panose="03000502040302020204" pitchFamily="66" charset="0"/>
                <a:cs typeface="Cavolini" panose="03000502040302020204" pitchFamily="66" charset="0"/>
              </a:rPr>
              <a:t> y </a:t>
            </a:r>
            <a:r>
              <a:rPr lang="en-GB" sz="3600" dirty="0" err="1">
                <a:latin typeface="Cavolini" panose="03000502040302020204" pitchFamily="66" charset="0"/>
                <a:cs typeface="Cavolini" panose="03000502040302020204" pitchFamily="66" charset="0"/>
              </a:rPr>
              <a:t>broblem</a:t>
            </a:r>
            <a:r>
              <a:rPr lang="en-GB" sz="3600" dirty="0">
                <a:latin typeface="Cavolini" panose="03000502040302020204" pitchFamily="66" charset="0"/>
                <a:cs typeface="Cavolini" panose="03000502040302020204" pitchFamily="66" charset="0"/>
              </a:rPr>
              <a:t>:     </a:t>
            </a:r>
            <a:r>
              <a:rPr lang="en-GB" sz="4000" dirty="0">
                <a:latin typeface="Cavolini" panose="03000502040302020204" pitchFamily="66" charset="0"/>
                <a:cs typeface="Cavolini" panose="03000502040302020204" pitchFamily="66" charset="0"/>
              </a:rPr>
              <a:t>3h    +    4a    =</a:t>
            </a:r>
            <a:endParaRPr lang="en-GB" sz="3600" dirty="0">
              <a:latin typeface="Cavolini" panose="03000502040302020204" pitchFamily="66" charset="0"/>
              <a:cs typeface="Cavolini" panose="03000502040302020204" pitchFamily="66" charset="0"/>
            </a:endParaRPr>
          </a:p>
        </p:txBody>
      </p:sp>
      <p:sp>
        <p:nvSpPr>
          <p:cNvPr id="3" name="Text Placeholder 2">
            <a:extLst>
              <a:ext uri="{FF2B5EF4-FFF2-40B4-BE49-F238E27FC236}">
                <a16:creationId xmlns:a16="http://schemas.microsoft.com/office/drawing/2014/main" id="{6D4131DD-8AEC-412A-AC39-59F2C60D4A2B}"/>
              </a:ext>
            </a:extLst>
          </p:cNvPr>
          <p:cNvSpPr>
            <a:spLocks noGrp="1"/>
          </p:cNvSpPr>
          <p:nvPr>
            <p:ph type="body" idx="1"/>
          </p:nvPr>
        </p:nvSpPr>
        <p:spPr>
          <a:xfrm>
            <a:off x="212725" y="3017044"/>
            <a:ext cx="5157787" cy="823912"/>
          </a:xfrm>
        </p:spPr>
        <p:txBody>
          <a:bodyPr/>
          <a:lstStyle/>
          <a:p>
            <a:r>
              <a:rPr lang="en-GB" b="0" dirty="0">
                <a:latin typeface="Cavolini" panose="03000502040302020204" pitchFamily="66" charset="0"/>
                <a:cs typeface="Cavolini" panose="03000502040302020204" pitchFamily="66" charset="0"/>
              </a:rPr>
              <a:t>Pa </a:t>
            </a:r>
            <a:r>
              <a:rPr lang="en-GB" b="0" dirty="0" err="1">
                <a:latin typeface="Cavolini" panose="03000502040302020204" pitchFamily="66" charset="0"/>
                <a:cs typeface="Cavolini" panose="03000502040302020204" pitchFamily="66" charset="0"/>
              </a:rPr>
              <a:t>anifeiliaid</a:t>
            </a:r>
            <a:r>
              <a:rPr lang="en-GB" b="0" dirty="0">
                <a:latin typeface="Cavolini" panose="03000502040302020204" pitchFamily="66" charset="0"/>
                <a:cs typeface="Cavolini" panose="03000502040302020204" pitchFamily="66" charset="0"/>
              </a:rPr>
              <a:t> </a:t>
            </a:r>
            <a:r>
              <a:rPr lang="en-GB" b="0" dirty="0" err="1">
                <a:latin typeface="Cavolini" panose="03000502040302020204" pitchFamily="66" charset="0"/>
                <a:cs typeface="Cavolini" panose="03000502040302020204" pitchFamily="66" charset="0"/>
              </a:rPr>
              <a:t>sydd</a:t>
            </a:r>
            <a:r>
              <a:rPr lang="en-GB" b="0" dirty="0">
                <a:latin typeface="Cavolini" panose="03000502040302020204" pitchFamily="66" charset="0"/>
                <a:cs typeface="Cavolini" panose="03000502040302020204" pitchFamily="66" charset="0"/>
              </a:rPr>
              <a:t> </a:t>
            </a:r>
            <a:r>
              <a:rPr lang="en-GB" b="0" dirty="0" err="1">
                <a:latin typeface="Cavolini" panose="03000502040302020204" pitchFamily="66" charset="0"/>
                <a:cs typeface="Cavolini" panose="03000502040302020204" pitchFamily="66" charset="0"/>
              </a:rPr>
              <a:t>yna</a:t>
            </a:r>
            <a:r>
              <a:rPr lang="en-GB" b="0" dirty="0">
                <a:latin typeface="Cavolini" panose="03000502040302020204" pitchFamily="66" charset="0"/>
                <a:cs typeface="Cavolini" panose="03000502040302020204" pitchFamily="66" charset="0"/>
              </a:rPr>
              <a:t>? </a:t>
            </a:r>
          </a:p>
        </p:txBody>
      </p:sp>
      <p:sp>
        <p:nvSpPr>
          <p:cNvPr id="6" name="Content Placeholder 5">
            <a:extLst>
              <a:ext uri="{FF2B5EF4-FFF2-40B4-BE49-F238E27FC236}">
                <a16:creationId xmlns:a16="http://schemas.microsoft.com/office/drawing/2014/main" id="{E687807E-BDE7-43C4-9520-FEA4110F02DD}"/>
              </a:ext>
            </a:extLst>
          </p:cNvPr>
          <p:cNvSpPr>
            <a:spLocks noGrp="1"/>
          </p:cNvSpPr>
          <p:nvPr>
            <p:ph sz="quarter" idx="4"/>
          </p:nvPr>
        </p:nvSpPr>
        <p:spPr>
          <a:xfrm>
            <a:off x="5494338" y="5057140"/>
            <a:ext cx="6697662" cy="1400175"/>
          </a:xfrm>
          <a:ln w="38100">
            <a:solidFill>
              <a:srgbClr val="00B050"/>
            </a:solidFill>
          </a:ln>
        </p:spPr>
        <p:txBody>
          <a:bodyPr>
            <a:normAutofit/>
          </a:bodyPr>
          <a:lstStyle/>
          <a:p>
            <a:pPr marL="0" indent="0">
              <a:buNone/>
            </a:pPr>
            <a:endParaRPr lang="en-GB" sz="2000" dirty="0">
              <a:latin typeface="Cavolini" panose="03000502040302020204" pitchFamily="66" charset="0"/>
              <a:cs typeface="Cavolini" panose="03000502040302020204" pitchFamily="66" charset="0"/>
            </a:endParaRPr>
          </a:p>
          <a:p>
            <a:pPr marL="0" indent="0">
              <a:buNone/>
            </a:pPr>
            <a:r>
              <a:rPr lang="en-GB" sz="3200" dirty="0">
                <a:latin typeface="Cavolini" panose="03000502040302020204" pitchFamily="66" charset="0"/>
                <a:cs typeface="Cavolini" panose="03000502040302020204" pitchFamily="66" charset="0"/>
              </a:rPr>
              <a:t>3 </a:t>
            </a:r>
            <a:r>
              <a:rPr lang="en-GB" sz="3200" dirty="0" err="1">
                <a:latin typeface="Cavolini" panose="03000502040302020204" pitchFamily="66" charset="0"/>
                <a:cs typeface="Cavolini" panose="03000502040302020204" pitchFamily="66" charset="0"/>
              </a:rPr>
              <a:t>aderyn</a:t>
            </a:r>
            <a:r>
              <a:rPr lang="en-GB" sz="3200" dirty="0">
                <a:latin typeface="Cavolini" panose="03000502040302020204" pitchFamily="66" charset="0"/>
                <a:cs typeface="Cavolini" panose="03000502040302020204" pitchFamily="66" charset="0"/>
              </a:rPr>
              <a:t>  +           =  10 </a:t>
            </a:r>
            <a:r>
              <a:rPr lang="en-GB" sz="3200" dirty="0" err="1">
                <a:latin typeface="Cavolini" panose="03000502040302020204" pitchFamily="66" charset="0"/>
                <a:cs typeface="Cavolini" panose="03000502040302020204" pitchFamily="66" charset="0"/>
              </a:rPr>
              <a:t>coes</a:t>
            </a:r>
            <a:endParaRPr lang="en-GB" sz="3200" dirty="0">
              <a:latin typeface="Cavolini" panose="03000502040302020204" pitchFamily="66" charset="0"/>
              <a:cs typeface="Cavolini" panose="03000502040302020204" pitchFamily="66" charset="0"/>
            </a:endParaRPr>
          </a:p>
        </p:txBody>
      </p:sp>
      <p:pic>
        <p:nvPicPr>
          <p:cNvPr id="7" name="Content Placeholder 6" descr="Logo&#10;&#10;Description automatically generated">
            <a:extLst>
              <a:ext uri="{FF2B5EF4-FFF2-40B4-BE49-F238E27FC236}">
                <a16:creationId xmlns:a16="http://schemas.microsoft.com/office/drawing/2014/main" id="{CE35F52E-AEFA-4844-91BB-9498941EA749}"/>
              </a:ext>
            </a:extLst>
          </p:cNvPr>
          <p:cNvPicPr>
            <a:picLocks noGrp="1"/>
          </p:cNvPicPr>
          <p:nvPr>
            <p:ph sz="half" idx="2"/>
          </p:nvPr>
        </p:nvPicPr>
        <p:blipFill rotWithShape="1">
          <a:blip r:embed="rId2">
            <a:extLst>
              <a:ext uri="{28A0092B-C50C-407E-A947-70E740481C1C}">
                <a14:useLocalDpi xmlns:a14="http://schemas.microsoft.com/office/drawing/2010/main" val="0"/>
              </a:ext>
            </a:extLst>
          </a:blip>
          <a:srcRect t="5886"/>
          <a:stretch/>
        </p:blipFill>
        <p:spPr bwMode="auto">
          <a:xfrm>
            <a:off x="212726" y="4077598"/>
            <a:ext cx="5157787" cy="2741014"/>
          </a:xfrm>
          <a:prstGeom prst="rect">
            <a:avLst/>
          </a:prstGeom>
          <a:ln>
            <a:noFill/>
          </a:ln>
          <a:extLst>
            <a:ext uri="{53640926-AAD7-44D8-BBD7-CCE9431645EC}">
              <a14:shadowObscured xmlns:a14="http://schemas.microsoft.com/office/drawing/2010/main"/>
            </a:ext>
          </a:extLst>
        </p:spPr>
      </p:pic>
      <p:sp>
        <p:nvSpPr>
          <p:cNvPr id="8" name="TextBox 7">
            <a:extLst>
              <a:ext uri="{FF2B5EF4-FFF2-40B4-BE49-F238E27FC236}">
                <a16:creationId xmlns:a16="http://schemas.microsoft.com/office/drawing/2014/main" id="{65DA5BF6-43EB-411F-8F8E-FC54396E2E1C}"/>
              </a:ext>
            </a:extLst>
          </p:cNvPr>
          <p:cNvSpPr txBox="1"/>
          <p:nvPr/>
        </p:nvSpPr>
        <p:spPr>
          <a:xfrm>
            <a:off x="8424069" y="5448105"/>
            <a:ext cx="838200" cy="646331"/>
          </a:xfrm>
          <a:prstGeom prst="rect">
            <a:avLst/>
          </a:prstGeom>
          <a:noFill/>
          <a:ln w="38100">
            <a:solidFill>
              <a:schemeClr val="tx1"/>
            </a:solidFill>
          </a:ln>
        </p:spPr>
        <p:txBody>
          <a:bodyPr wrap="square" rtlCol="0">
            <a:spAutoFit/>
          </a:bodyPr>
          <a:lstStyle/>
          <a:p>
            <a:pPr algn="ctr"/>
            <a:r>
              <a:rPr lang="en-GB" sz="3600" dirty="0">
                <a:latin typeface="Cavolini" panose="03000502040302020204" pitchFamily="66" charset="0"/>
                <a:cs typeface="Cavolini" panose="03000502040302020204" pitchFamily="66" charset="0"/>
              </a:rPr>
              <a:t>?</a:t>
            </a:r>
          </a:p>
        </p:txBody>
      </p:sp>
      <p:sp>
        <p:nvSpPr>
          <p:cNvPr id="4" name="Star: 5 Points 3">
            <a:extLst>
              <a:ext uri="{FF2B5EF4-FFF2-40B4-BE49-F238E27FC236}">
                <a16:creationId xmlns:a16="http://schemas.microsoft.com/office/drawing/2014/main" id="{4A82E4C5-B22C-A35D-F47B-A84A15B60572}"/>
              </a:ext>
            </a:extLst>
          </p:cNvPr>
          <p:cNvSpPr/>
          <p:nvPr/>
        </p:nvSpPr>
        <p:spPr>
          <a:xfrm>
            <a:off x="4357880" y="3392637"/>
            <a:ext cx="428082" cy="448319"/>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Star: 5 Points 4">
            <a:extLst>
              <a:ext uri="{FF2B5EF4-FFF2-40B4-BE49-F238E27FC236}">
                <a16:creationId xmlns:a16="http://schemas.microsoft.com/office/drawing/2014/main" id="{08A31B0A-8856-CA85-A540-D1ED04D0E7C0}"/>
              </a:ext>
            </a:extLst>
          </p:cNvPr>
          <p:cNvSpPr/>
          <p:nvPr/>
        </p:nvSpPr>
        <p:spPr>
          <a:xfrm>
            <a:off x="9218137" y="4413338"/>
            <a:ext cx="428082" cy="448319"/>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Star: 5 Points 8">
            <a:extLst>
              <a:ext uri="{FF2B5EF4-FFF2-40B4-BE49-F238E27FC236}">
                <a16:creationId xmlns:a16="http://schemas.microsoft.com/office/drawing/2014/main" id="{AD055F0D-659C-D704-A939-34BC385BB2AD}"/>
              </a:ext>
            </a:extLst>
          </p:cNvPr>
          <p:cNvSpPr/>
          <p:nvPr/>
        </p:nvSpPr>
        <p:spPr>
          <a:xfrm>
            <a:off x="9752840" y="4413338"/>
            <a:ext cx="428082" cy="448319"/>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Star: 5 Points 9">
            <a:extLst>
              <a:ext uri="{FF2B5EF4-FFF2-40B4-BE49-F238E27FC236}">
                <a16:creationId xmlns:a16="http://schemas.microsoft.com/office/drawing/2014/main" id="{78D60F56-A196-9DB0-4FDE-A1E75FD6AB57}"/>
              </a:ext>
            </a:extLst>
          </p:cNvPr>
          <p:cNvSpPr/>
          <p:nvPr/>
        </p:nvSpPr>
        <p:spPr>
          <a:xfrm>
            <a:off x="10978027" y="656123"/>
            <a:ext cx="428082" cy="448319"/>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Star: 5 Points 10">
            <a:extLst>
              <a:ext uri="{FF2B5EF4-FFF2-40B4-BE49-F238E27FC236}">
                <a16:creationId xmlns:a16="http://schemas.microsoft.com/office/drawing/2014/main" id="{63603F89-857B-095A-0842-930906B67F43}"/>
              </a:ext>
            </a:extLst>
          </p:cNvPr>
          <p:cNvSpPr/>
          <p:nvPr/>
        </p:nvSpPr>
        <p:spPr>
          <a:xfrm>
            <a:off x="10449243" y="652995"/>
            <a:ext cx="428082" cy="448319"/>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Star: 5 Points 11">
            <a:extLst>
              <a:ext uri="{FF2B5EF4-FFF2-40B4-BE49-F238E27FC236}">
                <a16:creationId xmlns:a16="http://schemas.microsoft.com/office/drawing/2014/main" id="{1B5A40E5-93DE-8F5B-43A6-F2CB8F99BA6C}"/>
              </a:ext>
            </a:extLst>
          </p:cNvPr>
          <p:cNvSpPr/>
          <p:nvPr/>
        </p:nvSpPr>
        <p:spPr>
          <a:xfrm>
            <a:off x="9920460" y="652995"/>
            <a:ext cx="428082" cy="448319"/>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C1DA4A4E-F33C-8E1D-27A9-DC6BE4489A01}"/>
              </a:ext>
            </a:extLst>
          </p:cNvPr>
          <p:cNvSpPr/>
          <p:nvPr/>
        </p:nvSpPr>
        <p:spPr>
          <a:xfrm>
            <a:off x="3081296" y="83371"/>
            <a:ext cx="5230920" cy="923330"/>
          </a:xfrm>
          <a:prstGeom prst="rect">
            <a:avLst/>
          </a:prstGeom>
          <a:noFill/>
        </p:spPr>
        <p:txBody>
          <a:bodyPr wrap="none" lIns="91440" tIns="45720" rIns="91440" bIns="45720">
            <a:spAutoFit/>
          </a:bodyPr>
          <a:lstStyle/>
          <a:p>
            <a:pPr algn="ctr"/>
            <a:r>
              <a:rPr lang="en-US" sz="5400" b="0" cap="none" spc="0" dirty="0" err="1">
                <a:ln w="0"/>
                <a:solidFill>
                  <a:schemeClr val="tx1"/>
                </a:solidFill>
                <a:effectLst>
                  <a:outerShdw blurRad="38100" dist="19050" dir="2700000" algn="tl" rotWithShape="0">
                    <a:schemeClr val="dk1">
                      <a:alpha val="40000"/>
                    </a:schemeClr>
                  </a:outerShdw>
                </a:effectLst>
                <a:latin typeface="Century Gothic" panose="020B0502020202020204" pitchFamily="34" charset="0"/>
              </a:rPr>
              <a:t>Datrys</a:t>
            </a:r>
            <a:r>
              <a:rPr lang="en-US" sz="5400" b="0" cap="none" spc="0" dirty="0">
                <a:ln w="0"/>
                <a:solidFill>
                  <a:schemeClr val="tx1"/>
                </a:solidFill>
                <a:effectLst>
                  <a:outerShdw blurRad="38100" dist="19050" dir="2700000" algn="tl" rotWithShape="0">
                    <a:schemeClr val="dk1">
                      <a:alpha val="40000"/>
                    </a:schemeClr>
                  </a:outerShdw>
                </a:effectLst>
                <a:latin typeface="Century Gothic" panose="020B0502020202020204" pitchFamily="34" charset="0"/>
              </a:rPr>
              <a:t> Problem</a:t>
            </a:r>
          </a:p>
        </p:txBody>
      </p:sp>
      <p:sp>
        <p:nvSpPr>
          <p:cNvPr id="14" name="TextBox 13">
            <a:extLst>
              <a:ext uri="{FF2B5EF4-FFF2-40B4-BE49-F238E27FC236}">
                <a16:creationId xmlns:a16="http://schemas.microsoft.com/office/drawing/2014/main" id="{A75C66B7-E9DB-FF65-5F56-C705798E2871}"/>
              </a:ext>
            </a:extLst>
          </p:cNvPr>
          <p:cNvSpPr txBox="1"/>
          <p:nvPr/>
        </p:nvSpPr>
        <p:spPr>
          <a:xfrm>
            <a:off x="0" y="45522"/>
            <a:ext cx="1203593" cy="369332"/>
          </a:xfrm>
          <a:prstGeom prst="rect">
            <a:avLst/>
          </a:prstGeom>
          <a:noFill/>
        </p:spPr>
        <p:txBody>
          <a:bodyPr wrap="square">
            <a:spAutoFit/>
          </a:bodyPr>
          <a:lstStyle/>
          <a:p>
            <a:pPr lvl="0"/>
            <a:r>
              <a:rPr lang="cy-GB" sz="1800" b="1" u="sng" kern="1200" noProof="0" dirty="0">
                <a:solidFill>
                  <a:srgbClr val="FFFFFF"/>
                </a:solidFill>
                <a:highlight>
                  <a:srgbClr val="FF0000"/>
                </a:highlight>
                <a:latin typeface="Dreaming Outloud Pro" pitchFamily="66"/>
                <a:cs typeface="Dreaming Outloud Pro" pitchFamily="66"/>
              </a:rPr>
              <a:t>WERS 2</a:t>
            </a:r>
          </a:p>
        </p:txBody>
      </p:sp>
    </p:spTree>
    <p:extLst>
      <p:ext uri="{BB962C8B-B14F-4D97-AF65-F5344CB8AC3E}">
        <p14:creationId xmlns:p14="http://schemas.microsoft.com/office/powerpoint/2010/main" val="297959336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A96C03-E563-F2B9-BE59-CB82550E0457}"/>
            </a:ext>
          </a:extLst>
        </p:cNvPr>
        <p:cNvGrpSpPr/>
        <p:nvPr/>
      </p:nvGrpSpPr>
      <p:grpSpPr>
        <a:xfrm>
          <a:off x="0" y="0"/>
          <a:ext cx="0" cy="0"/>
          <a:chOff x="0" y="0"/>
          <a:chExt cx="0" cy="0"/>
        </a:xfrm>
      </p:grpSpPr>
      <p:pic>
        <p:nvPicPr>
          <p:cNvPr id="28" name="Picture 27" descr="A black and white symbol&#10;&#10;AI-generated content may be incorrect.">
            <a:extLst>
              <a:ext uri="{FF2B5EF4-FFF2-40B4-BE49-F238E27FC236}">
                <a16:creationId xmlns:a16="http://schemas.microsoft.com/office/drawing/2014/main" id="{B494D9AA-A6A5-7EAE-B4A0-E8F7946EDA5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362334" y="4622338"/>
            <a:ext cx="1800687" cy="1800687"/>
          </a:xfrm>
          <a:prstGeom prst="rect">
            <a:avLst/>
          </a:prstGeom>
        </p:spPr>
      </p:pic>
      <p:sp>
        <p:nvSpPr>
          <p:cNvPr id="2" name="Title 1">
            <a:extLst>
              <a:ext uri="{FF2B5EF4-FFF2-40B4-BE49-F238E27FC236}">
                <a16:creationId xmlns:a16="http://schemas.microsoft.com/office/drawing/2014/main" id="{D4F9C283-451D-1CF8-E58D-9456CFEE2B6B}"/>
              </a:ext>
            </a:extLst>
          </p:cNvPr>
          <p:cNvSpPr>
            <a:spLocks noGrp="1"/>
          </p:cNvSpPr>
          <p:nvPr>
            <p:ph type="title"/>
          </p:nvPr>
        </p:nvSpPr>
        <p:spPr>
          <a:xfrm>
            <a:off x="838200" y="365125"/>
            <a:ext cx="10515600" cy="758595"/>
          </a:xfrm>
        </p:spPr>
        <p:txBody>
          <a:bodyPr>
            <a:normAutofit/>
          </a:bodyPr>
          <a:lstStyle/>
          <a:p>
            <a:r>
              <a:rPr lang="cy-GB" b="1" u="sng" dirty="0">
                <a:solidFill>
                  <a:schemeClr val="bg1"/>
                </a:solidFill>
                <a:highlight>
                  <a:srgbClr val="FF0000"/>
                </a:highlight>
                <a:latin typeface="Dreaming Outloud Pro" pitchFamily="66"/>
                <a:cs typeface="Dreaming Outloud Pro" pitchFamily="66"/>
              </a:rPr>
              <a:t>Mat Iaith – WERS 2</a:t>
            </a:r>
            <a:endParaRPr lang="en-GB" dirty="0">
              <a:solidFill>
                <a:schemeClr val="bg1"/>
              </a:solidFill>
              <a:highlight>
                <a:srgbClr val="FF0000"/>
              </a:highlight>
            </a:endParaRPr>
          </a:p>
        </p:txBody>
      </p:sp>
      <p:sp>
        <p:nvSpPr>
          <p:cNvPr id="10" name="TextBox 9">
            <a:extLst>
              <a:ext uri="{FF2B5EF4-FFF2-40B4-BE49-F238E27FC236}">
                <a16:creationId xmlns:a16="http://schemas.microsoft.com/office/drawing/2014/main" id="{8D1C174F-67F1-D6CE-6F94-20F0CCF95C28}"/>
              </a:ext>
            </a:extLst>
          </p:cNvPr>
          <p:cNvSpPr txBox="1"/>
          <p:nvPr/>
        </p:nvSpPr>
        <p:spPr>
          <a:xfrm>
            <a:off x="9562235" y="4622338"/>
            <a:ext cx="1842571" cy="461665"/>
          </a:xfrm>
          <a:prstGeom prst="rect">
            <a:avLst/>
          </a:prstGeom>
          <a:noFill/>
        </p:spPr>
        <p:txBody>
          <a:bodyPr wrap="square">
            <a:spAutoFit/>
          </a:bodyPr>
          <a:lstStyle/>
          <a:p>
            <a:pPr marL="0" indent="0">
              <a:buNone/>
            </a:pPr>
            <a:r>
              <a:rPr lang="en-GB" sz="2400" dirty="0" err="1">
                <a:latin typeface="Comic Sans MS" panose="030F0702030302020204" pitchFamily="66" charset="0"/>
              </a:rPr>
              <a:t>yn</a:t>
            </a:r>
            <a:r>
              <a:rPr lang="en-GB" sz="2400" dirty="0">
                <a:latin typeface="Comic Sans MS" panose="030F0702030302020204" pitchFamily="66" charset="0"/>
              </a:rPr>
              <a:t> </a:t>
            </a:r>
            <a:r>
              <a:rPr lang="en-GB" sz="2400" dirty="0" err="1">
                <a:latin typeface="Comic Sans MS" panose="030F0702030302020204" pitchFamily="66" charset="0"/>
              </a:rPr>
              <a:t>hafal</a:t>
            </a:r>
            <a:r>
              <a:rPr lang="en-GB" sz="2400" dirty="0">
                <a:latin typeface="Comic Sans MS" panose="030F0702030302020204" pitchFamily="66" charset="0"/>
              </a:rPr>
              <a:t> </a:t>
            </a:r>
            <a:r>
              <a:rPr lang="en-GB" sz="2400" dirty="0" err="1">
                <a:latin typeface="Comic Sans MS" panose="030F0702030302020204" pitchFamily="66" charset="0"/>
              </a:rPr>
              <a:t>i</a:t>
            </a:r>
            <a:endParaRPr lang="en-GB" sz="2400" dirty="0">
              <a:latin typeface="Comic Sans MS" panose="030F0702030302020204" pitchFamily="66" charset="0"/>
            </a:endParaRPr>
          </a:p>
        </p:txBody>
      </p:sp>
      <p:sp>
        <p:nvSpPr>
          <p:cNvPr id="3" name="TextBox 2">
            <a:extLst>
              <a:ext uri="{FF2B5EF4-FFF2-40B4-BE49-F238E27FC236}">
                <a16:creationId xmlns:a16="http://schemas.microsoft.com/office/drawing/2014/main" id="{C582C889-53CA-0781-426F-B0395F8160A5}"/>
              </a:ext>
            </a:extLst>
          </p:cNvPr>
          <p:cNvSpPr txBox="1"/>
          <p:nvPr/>
        </p:nvSpPr>
        <p:spPr>
          <a:xfrm>
            <a:off x="0" y="45522"/>
            <a:ext cx="1203593" cy="369332"/>
          </a:xfrm>
          <a:prstGeom prst="rect">
            <a:avLst/>
          </a:prstGeom>
          <a:noFill/>
        </p:spPr>
        <p:txBody>
          <a:bodyPr wrap="square">
            <a:spAutoFit/>
          </a:bodyPr>
          <a:lstStyle/>
          <a:p>
            <a:pPr lvl="0"/>
            <a:r>
              <a:rPr lang="cy-GB" sz="1800" b="1" u="sng" kern="1200" noProof="0" dirty="0">
                <a:solidFill>
                  <a:srgbClr val="FFFFFF"/>
                </a:solidFill>
                <a:highlight>
                  <a:srgbClr val="FF0000"/>
                </a:highlight>
                <a:latin typeface="Dreaming Outloud Pro" pitchFamily="66"/>
                <a:cs typeface="Dreaming Outloud Pro" pitchFamily="66"/>
              </a:rPr>
              <a:t>WERS 2</a:t>
            </a:r>
          </a:p>
        </p:txBody>
      </p:sp>
      <p:sp>
        <p:nvSpPr>
          <p:cNvPr id="4" name="Title 1">
            <a:extLst>
              <a:ext uri="{FF2B5EF4-FFF2-40B4-BE49-F238E27FC236}">
                <a16:creationId xmlns:a16="http://schemas.microsoft.com/office/drawing/2014/main" id="{9A62EFEB-D83A-2840-98C4-89ECBCCB5517}"/>
              </a:ext>
            </a:extLst>
          </p:cNvPr>
          <p:cNvSpPr txBox="1">
            <a:spLocks/>
          </p:cNvSpPr>
          <p:nvPr/>
        </p:nvSpPr>
        <p:spPr>
          <a:xfrm>
            <a:off x="341161" y="4080347"/>
            <a:ext cx="8992959" cy="218076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br>
              <a:rPr lang="en-GB" sz="3600" dirty="0">
                <a:latin typeface="Cavolini" panose="03000502040302020204" pitchFamily="66" charset="0"/>
                <a:cs typeface="Cavolini" panose="03000502040302020204" pitchFamily="66" charset="0"/>
              </a:rPr>
            </a:br>
            <a:r>
              <a:rPr lang="en-GB" sz="3600" b="1" dirty="0">
                <a:latin typeface="Cavolini" panose="03000502040302020204" pitchFamily="66" charset="0"/>
                <a:cs typeface="Cavolini" panose="03000502040302020204" pitchFamily="66" charset="0"/>
              </a:rPr>
              <a:t>Faint o </a:t>
            </a:r>
            <a:r>
              <a:rPr lang="en-GB" sz="3600" b="1" dirty="0" err="1">
                <a:latin typeface="Cavolini" panose="03000502040302020204" pitchFamily="66" charset="0"/>
                <a:cs typeface="Cavolini" panose="03000502040302020204" pitchFamily="66" charset="0"/>
              </a:rPr>
              <a:t>esgidiau</a:t>
            </a:r>
            <a:r>
              <a:rPr lang="en-GB" sz="3600" b="1" dirty="0">
                <a:latin typeface="Cavolini" panose="03000502040302020204" pitchFamily="66" charset="0"/>
                <a:cs typeface="Cavolini" panose="03000502040302020204" pitchFamily="66" charset="0"/>
              </a:rPr>
              <a:t> </a:t>
            </a:r>
            <a:r>
              <a:rPr lang="en-GB" sz="3600" b="1" dirty="0" err="1">
                <a:latin typeface="Cavolini" panose="03000502040302020204" pitchFamily="66" charset="0"/>
                <a:cs typeface="Cavolini" panose="03000502040302020204" pitchFamily="66" charset="0"/>
              </a:rPr>
              <a:t>glaw</a:t>
            </a:r>
            <a:r>
              <a:rPr lang="en-GB" sz="3600" b="1" dirty="0">
                <a:latin typeface="Cavolini" panose="03000502040302020204" pitchFamily="66" charset="0"/>
                <a:cs typeface="Cavolini" panose="03000502040302020204" pitchFamily="66" charset="0"/>
              </a:rPr>
              <a:t> </a:t>
            </a:r>
            <a:r>
              <a:rPr lang="en-GB" sz="3600" b="1" dirty="0" err="1">
                <a:latin typeface="Cavolini" panose="03000502040302020204" pitchFamily="66" charset="0"/>
                <a:cs typeface="Cavolini" panose="03000502040302020204" pitchFamily="66" charset="0"/>
              </a:rPr>
              <a:t>sydd</a:t>
            </a:r>
            <a:r>
              <a:rPr lang="en-GB" sz="3600" b="1" dirty="0">
                <a:latin typeface="Cavolini" panose="03000502040302020204" pitchFamily="66" charset="0"/>
                <a:cs typeface="Cavolini" panose="03000502040302020204" pitchFamily="66" charset="0"/>
              </a:rPr>
              <a:t> </a:t>
            </a:r>
            <a:r>
              <a:rPr lang="en-GB" sz="3600" b="1" dirty="0" err="1">
                <a:latin typeface="Cavolini" panose="03000502040302020204" pitchFamily="66" charset="0"/>
                <a:cs typeface="Cavolini" panose="03000502040302020204" pitchFamily="66" charset="0"/>
              </a:rPr>
              <a:t>yna</a:t>
            </a:r>
            <a:r>
              <a:rPr lang="en-GB" sz="3600" b="1" dirty="0">
                <a:latin typeface="Cavolini" panose="03000502040302020204" pitchFamily="66" charset="0"/>
                <a:cs typeface="Cavolini" panose="03000502040302020204" pitchFamily="66" charset="0"/>
              </a:rPr>
              <a:t>? </a:t>
            </a:r>
            <a:br>
              <a:rPr lang="en-GB" sz="3600" b="1" dirty="0">
                <a:latin typeface="Cavolini" panose="03000502040302020204" pitchFamily="66" charset="0"/>
                <a:cs typeface="Cavolini" panose="03000502040302020204" pitchFamily="66" charset="0"/>
              </a:rPr>
            </a:br>
            <a:r>
              <a:rPr lang="en-GB" sz="3600" b="1" dirty="0">
                <a:solidFill>
                  <a:srgbClr val="00B050"/>
                </a:solidFill>
                <a:latin typeface="Cavolini" panose="03000502040302020204" pitchFamily="66" charset="0"/>
                <a:cs typeface="Cavolini" panose="03000502040302020204" pitchFamily="66" charset="0"/>
              </a:rPr>
              <a:t>Mae </a:t>
            </a:r>
            <a:r>
              <a:rPr lang="en-GB" sz="3600" b="1" u="sng" dirty="0" err="1">
                <a:solidFill>
                  <a:srgbClr val="00B050"/>
                </a:solidFill>
                <a:latin typeface="Cavolini" panose="03000502040302020204" pitchFamily="66" charset="0"/>
                <a:cs typeface="Cavolini" panose="03000502040302020204" pitchFamily="66" charset="0"/>
              </a:rPr>
              <a:t>wyth</a:t>
            </a:r>
            <a:r>
              <a:rPr lang="en-GB" sz="3600" b="1" dirty="0">
                <a:solidFill>
                  <a:srgbClr val="00B050"/>
                </a:solidFill>
                <a:latin typeface="Cavolini" panose="03000502040302020204" pitchFamily="66" charset="0"/>
                <a:cs typeface="Cavolini" panose="03000502040302020204" pitchFamily="66" charset="0"/>
              </a:rPr>
              <a:t> o </a:t>
            </a:r>
            <a:r>
              <a:rPr lang="en-GB" sz="3600" b="1" dirty="0" err="1">
                <a:solidFill>
                  <a:srgbClr val="00B050"/>
                </a:solidFill>
                <a:latin typeface="Cavolini" panose="03000502040302020204" pitchFamily="66" charset="0"/>
                <a:cs typeface="Cavolini" panose="03000502040302020204" pitchFamily="66" charset="0"/>
              </a:rPr>
              <a:t>esgidiau</a:t>
            </a:r>
            <a:r>
              <a:rPr lang="en-GB" sz="3600" b="1" dirty="0">
                <a:solidFill>
                  <a:srgbClr val="00B050"/>
                </a:solidFill>
                <a:latin typeface="Cavolini" panose="03000502040302020204" pitchFamily="66" charset="0"/>
                <a:cs typeface="Cavolini" panose="03000502040302020204" pitchFamily="66" charset="0"/>
              </a:rPr>
              <a:t> </a:t>
            </a:r>
            <a:r>
              <a:rPr lang="en-GB" sz="3600" b="1" dirty="0" err="1">
                <a:solidFill>
                  <a:srgbClr val="00B050"/>
                </a:solidFill>
                <a:latin typeface="Cavolini" panose="03000502040302020204" pitchFamily="66" charset="0"/>
                <a:cs typeface="Cavolini" panose="03000502040302020204" pitchFamily="66" charset="0"/>
              </a:rPr>
              <a:t>glaw</a:t>
            </a:r>
            <a:r>
              <a:rPr lang="en-GB" sz="3600" b="1" dirty="0">
                <a:solidFill>
                  <a:srgbClr val="00B050"/>
                </a:solidFill>
                <a:latin typeface="Cavolini" panose="03000502040302020204" pitchFamily="66" charset="0"/>
                <a:cs typeface="Cavolini" panose="03000502040302020204" pitchFamily="66" charset="0"/>
              </a:rPr>
              <a:t> </a:t>
            </a:r>
            <a:r>
              <a:rPr lang="en-GB" sz="3600" b="1" dirty="0" err="1">
                <a:solidFill>
                  <a:srgbClr val="00B050"/>
                </a:solidFill>
                <a:latin typeface="Cavolini" panose="03000502040302020204" pitchFamily="66" charset="0"/>
                <a:cs typeface="Cavolini" panose="03000502040302020204" pitchFamily="66" charset="0"/>
              </a:rPr>
              <a:t>yna</a:t>
            </a:r>
            <a:r>
              <a:rPr lang="en-GB" sz="3600" b="1" dirty="0">
                <a:solidFill>
                  <a:srgbClr val="00B050"/>
                </a:solidFill>
                <a:latin typeface="Cavolini" panose="03000502040302020204" pitchFamily="66" charset="0"/>
                <a:cs typeface="Cavolini" panose="03000502040302020204" pitchFamily="66" charset="0"/>
              </a:rPr>
              <a:t>.</a:t>
            </a:r>
            <a:br>
              <a:rPr lang="en-GB" sz="3600" b="1" dirty="0">
                <a:latin typeface="Cavolini" panose="03000502040302020204" pitchFamily="66" charset="0"/>
                <a:cs typeface="Cavolini" panose="03000502040302020204" pitchFamily="66" charset="0"/>
              </a:rPr>
            </a:br>
            <a:br>
              <a:rPr lang="en-GB" sz="3600" b="1" dirty="0">
                <a:latin typeface="Cavolini" panose="03000502040302020204" pitchFamily="66" charset="0"/>
                <a:cs typeface="Cavolini" panose="03000502040302020204" pitchFamily="66" charset="0"/>
              </a:rPr>
            </a:br>
            <a:r>
              <a:rPr lang="en-GB" sz="3600" b="1" dirty="0">
                <a:latin typeface="Cavolini" panose="03000502040302020204" pitchFamily="66" charset="0"/>
                <a:cs typeface="Cavolini" panose="03000502040302020204" pitchFamily="66" charset="0"/>
              </a:rPr>
              <a:t>Pa </a:t>
            </a:r>
            <a:r>
              <a:rPr lang="en-GB" sz="3600" b="1" dirty="0" err="1">
                <a:latin typeface="Cavolini" panose="03000502040302020204" pitchFamily="66" charset="0"/>
                <a:cs typeface="Cavolini" panose="03000502040302020204" pitchFamily="66" charset="0"/>
              </a:rPr>
              <a:t>anifeiliaid</a:t>
            </a:r>
            <a:r>
              <a:rPr lang="en-GB" sz="3600" b="1" dirty="0">
                <a:latin typeface="Cavolini" panose="03000502040302020204" pitchFamily="66" charset="0"/>
                <a:cs typeface="Cavolini" panose="03000502040302020204" pitchFamily="66" charset="0"/>
              </a:rPr>
              <a:t> </a:t>
            </a:r>
            <a:r>
              <a:rPr lang="en-GB" sz="3600" b="1" dirty="0" err="1">
                <a:latin typeface="Cavolini" panose="03000502040302020204" pitchFamily="66" charset="0"/>
                <a:cs typeface="Cavolini" panose="03000502040302020204" pitchFamily="66" charset="0"/>
              </a:rPr>
              <a:t>sydd</a:t>
            </a:r>
            <a:r>
              <a:rPr lang="en-GB" sz="3600" b="1" dirty="0">
                <a:latin typeface="Cavolini" panose="03000502040302020204" pitchFamily="66" charset="0"/>
                <a:cs typeface="Cavolini" panose="03000502040302020204" pitchFamily="66" charset="0"/>
              </a:rPr>
              <a:t> </a:t>
            </a:r>
            <a:r>
              <a:rPr lang="en-GB" sz="3600" b="1" dirty="0" err="1">
                <a:latin typeface="Cavolini" panose="03000502040302020204" pitchFamily="66" charset="0"/>
                <a:cs typeface="Cavolini" panose="03000502040302020204" pitchFamily="66" charset="0"/>
              </a:rPr>
              <a:t>yna</a:t>
            </a:r>
            <a:r>
              <a:rPr lang="en-GB" sz="3600" b="1" dirty="0">
                <a:latin typeface="Cavolini" panose="03000502040302020204" pitchFamily="66" charset="0"/>
                <a:cs typeface="Cavolini" panose="03000502040302020204" pitchFamily="66" charset="0"/>
              </a:rPr>
              <a:t>?</a:t>
            </a:r>
            <a:br>
              <a:rPr lang="en-GB" sz="3600" b="1" dirty="0">
                <a:latin typeface="Cavolini" panose="03000502040302020204" pitchFamily="66" charset="0"/>
                <a:cs typeface="Cavolini" panose="03000502040302020204" pitchFamily="66" charset="0"/>
              </a:rPr>
            </a:br>
            <a:r>
              <a:rPr lang="en-GB" sz="3600" b="1" dirty="0">
                <a:solidFill>
                  <a:srgbClr val="00B050"/>
                </a:solidFill>
                <a:latin typeface="Cavolini" panose="03000502040302020204" pitchFamily="66" charset="0"/>
                <a:cs typeface="Cavolini" panose="03000502040302020204" pitchFamily="66" charset="0"/>
              </a:rPr>
              <a:t>Mae </a:t>
            </a:r>
            <a:r>
              <a:rPr lang="en-GB" sz="3600" b="1" u="sng" dirty="0" err="1">
                <a:solidFill>
                  <a:srgbClr val="00B050"/>
                </a:solidFill>
                <a:latin typeface="Cavolini" panose="03000502040302020204" pitchFamily="66" charset="0"/>
                <a:cs typeface="Cavolini" panose="03000502040302020204" pitchFamily="66" charset="0"/>
              </a:rPr>
              <a:t>dau</a:t>
            </a:r>
            <a:r>
              <a:rPr lang="en-GB" sz="3600" b="1" u="sng" dirty="0">
                <a:solidFill>
                  <a:srgbClr val="00B050"/>
                </a:solidFill>
                <a:latin typeface="Cavolini" panose="03000502040302020204" pitchFamily="66" charset="0"/>
                <a:cs typeface="Cavolini" panose="03000502040302020204" pitchFamily="66" charset="0"/>
              </a:rPr>
              <a:t> </a:t>
            </a:r>
            <a:r>
              <a:rPr lang="en-GB" sz="3600" b="1" u="sng" dirty="0" err="1">
                <a:solidFill>
                  <a:srgbClr val="00B050"/>
                </a:solidFill>
                <a:latin typeface="Cavolini" panose="03000502040302020204" pitchFamily="66" charset="0"/>
                <a:cs typeface="Cavolini" panose="03000502040302020204" pitchFamily="66" charset="0"/>
              </a:rPr>
              <a:t>aderyn</a:t>
            </a:r>
            <a:r>
              <a:rPr lang="en-GB" sz="3600" b="1" u="sng" dirty="0">
                <a:solidFill>
                  <a:srgbClr val="00B050"/>
                </a:solidFill>
                <a:latin typeface="Cavolini" panose="03000502040302020204" pitchFamily="66" charset="0"/>
                <a:cs typeface="Cavolini" panose="03000502040302020204" pitchFamily="66" charset="0"/>
              </a:rPr>
              <a:t> </a:t>
            </a:r>
            <a:r>
              <a:rPr lang="en-GB" sz="3600" b="1" dirty="0">
                <a:solidFill>
                  <a:srgbClr val="00B0F0"/>
                </a:solidFill>
                <a:latin typeface="Cavolini" panose="03000502040302020204" pitchFamily="66" charset="0"/>
                <a:cs typeface="Cavolini" panose="03000502040302020204" pitchFamily="66" charset="0"/>
              </a:rPr>
              <a:t>ac</a:t>
            </a:r>
            <a:r>
              <a:rPr lang="en-GB" sz="3600" b="1" dirty="0">
                <a:solidFill>
                  <a:srgbClr val="00B050"/>
                </a:solidFill>
                <a:latin typeface="Cavolini" panose="03000502040302020204" pitchFamily="66" charset="0"/>
                <a:cs typeface="Cavolini" panose="03000502040302020204" pitchFamily="66" charset="0"/>
              </a:rPr>
              <a:t> </a:t>
            </a:r>
            <a:r>
              <a:rPr lang="en-GB" sz="3600" b="1" u="sng" dirty="0">
                <a:solidFill>
                  <a:srgbClr val="00B050"/>
                </a:solidFill>
                <a:latin typeface="Cavolini" panose="03000502040302020204" pitchFamily="66" charset="0"/>
                <a:cs typeface="Cavolini" panose="03000502040302020204" pitchFamily="66" charset="0"/>
              </a:rPr>
              <a:t>un </a:t>
            </a:r>
            <a:r>
              <a:rPr lang="en-GB" sz="3600" b="1" u="sng" dirty="0" err="1">
                <a:solidFill>
                  <a:srgbClr val="00B050"/>
                </a:solidFill>
                <a:latin typeface="Cavolini" panose="03000502040302020204" pitchFamily="66" charset="0"/>
                <a:cs typeface="Cavolini" panose="03000502040302020204" pitchFamily="66" charset="0"/>
              </a:rPr>
              <a:t>eliffant</a:t>
            </a:r>
            <a:r>
              <a:rPr lang="en-GB" sz="3600" b="1" u="sng" dirty="0">
                <a:solidFill>
                  <a:srgbClr val="00B050"/>
                </a:solidFill>
                <a:latin typeface="Cavolini" panose="03000502040302020204" pitchFamily="66" charset="0"/>
                <a:cs typeface="Cavolini" panose="03000502040302020204" pitchFamily="66" charset="0"/>
              </a:rPr>
              <a:t> </a:t>
            </a:r>
            <a:r>
              <a:rPr lang="en-GB" sz="3600" b="1" dirty="0" err="1">
                <a:solidFill>
                  <a:srgbClr val="00B050"/>
                </a:solidFill>
                <a:latin typeface="Cavolini" panose="03000502040302020204" pitchFamily="66" charset="0"/>
                <a:cs typeface="Cavolini" panose="03000502040302020204" pitchFamily="66" charset="0"/>
              </a:rPr>
              <a:t>yna</a:t>
            </a:r>
            <a:r>
              <a:rPr lang="en-GB" sz="3600" b="1" dirty="0">
                <a:solidFill>
                  <a:srgbClr val="00B050"/>
                </a:solidFill>
                <a:latin typeface="Cavolini" panose="03000502040302020204" pitchFamily="66" charset="0"/>
                <a:cs typeface="Cavolini" panose="03000502040302020204" pitchFamily="66" charset="0"/>
              </a:rPr>
              <a:t>.</a:t>
            </a:r>
            <a:endParaRPr lang="en-GB" sz="3600" b="1" dirty="0">
              <a:latin typeface="Cavolini" panose="03000502040302020204" pitchFamily="66" charset="0"/>
              <a:cs typeface="Cavolini" panose="03000502040302020204" pitchFamily="66" charset="0"/>
            </a:endParaRPr>
          </a:p>
        </p:txBody>
      </p:sp>
      <p:pic>
        <p:nvPicPr>
          <p:cNvPr id="5" name="Picture 4" descr="A picture containing vector graphics&#10;&#10;Description automatically generated">
            <a:extLst>
              <a:ext uri="{FF2B5EF4-FFF2-40B4-BE49-F238E27FC236}">
                <a16:creationId xmlns:a16="http://schemas.microsoft.com/office/drawing/2014/main" id="{89A373D5-9DFB-C483-ED46-05D61F0E4BFC}"/>
              </a:ext>
            </a:extLst>
          </p:cNvPr>
          <p:cNvPicPr/>
          <p:nvPr/>
        </p:nvPicPr>
        <p:blipFill>
          <a:blip r:embed="rId4">
            <a:extLst>
              <a:ext uri="{28A0092B-C50C-407E-A947-70E740481C1C}">
                <a14:useLocalDpi xmlns:a14="http://schemas.microsoft.com/office/drawing/2010/main" val="0"/>
              </a:ext>
            </a:extLst>
          </a:blip>
          <a:stretch>
            <a:fillRect/>
          </a:stretch>
        </p:blipFill>
        <p:spPr>
          <a:xfrm>
            <a:off x="5425470" y="1395109"/>
            <a:ext cx="2713529" cy="2033891"/>
          </a:xfrm>
          <a:prstGeom prst="rect">
            <a:avLst/>
          </a:prstGeom>
        </p:spPr>
      </p:pic>
      <p:pic>
        <p:nvPicPr>
          <p:cNvPr id="6" name="Picture 2" descr="The Enormous Crocodile">
            <a:extLst>
              <a:ext uri="{FF2B5EF4-FFF2-40B4-BE49-F238E27FC236}">
                <a16:creationId xmlns:a16="http://schemas.microsoft.com/office/drawing/2014/main" id="{666D440F-B8BE-D22A-8BD2-D058D9BEAFF1}"/>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23362"/>
          <a:stretch>
            <a:fillRect/>
          </a:stretch>
        </p:blipFill>
        <p:spPr bwMode="auto">
          <a:xfrm>
            <a:off x="8054067" y="1395109"/>
            <a:ext cx="1809750" cy="1941739"/>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Wellington boot Natural rubber Raincoat Child, boot, child, boots png |  PNGEgg">
            <a:extLst>
              <a:ext uri="{FF2B5EF4-FFF2-40B4-BE49-F238E27FC236}">
                <a16:creationId xmlns:a16="http://schemas.microsoft.com/office/drawing/2014/main" id="{BF1D2BE6-3BD1-0B4A-54B7-D477ADAB1695}"/>
              </a:ext>
            </a:extLst>
          </p:cNvPr>
          <p:cNvPicPr>
            <a:picLocks noChangeAspect="1" noChangeArrowheads="1"/>
          </p:cNvPicPr>
          <p:nvPr/>
        </p:nvPicPr>
        <p:blipFill rotWithShape="1">
          <a:blip r:embed="rId6">
            <a:clrChange>
              <a:clrFrom>
                <a:srgbClr val="FFFFFF"/>
              </a:clrFrom>
              <a:clrTo>
                <a:srgbClr val="FFFFFF">
                  <a:alpha val="0"/>
                </a:srgbClr>
              </a:clrTo>
            </a:clrChange>
            <a:extLst>
              <a:ext uri="{BEBA8EAE-BF5A-486C-A8C5-ECC9F3942E4B}">
                <a14:imgProps xmlns:a14="http://schemas.microsoft.com/office/drawing/2010/main">
                  <a14:imgLayer r:embed="rId7">
                    <a14:imgEffect>
                      <a14:brightnessContrast bright="20000" contrast="-40000"/>
                    </a14:imgEffect>
                  </a14:imgLayer>
                </a14:imgProps>
              </a:ext>
              <a:ext uri="{28A0092B-C50C-407E-A947-70E740481C1C}">
                <a14:useLocalDpi xmlns:a14="http://schemas.microsoft.com/office/drawing/2010/main" val="0"/>
              </a:ext>
            </a:extLst>
          </a:blip>
          <a:srcRect l="32579" t="32980" r="56872" b="3873"/>
          <a:stretch/>
        </p:blipFill>
        <p:spPr bwMode="auto">
          <a:xfrm flipH="1" flipV="1">
            <a:off x="8394358" y="2571741"/>
            <a:ext cx="230049" cy="76510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4" descr="Wellington boot Natural rubber Raincoat Child, boot, child, boots png |  PNGEgg">
            <a:extLst>
              <a:ext uri="{FF2B5EF4-FFF2-40B4-BE49-F238E27FC236}">
                <a16:creationId xmlns:a16="http://schemas.microsoft.com/office/drawing/2014/main" id="{31E11C58-AC94-9F5C-88F2-8D8C3B6C574A}"/>
              </a:ext>
            </a:extLst>
          </p:cNvPr>
          <p:cNvPicPr>
            <a:picLocks noChangeAspect="1" noChangeArrowheads="1"/>
          </p:cNvPicPr>
          <p:nvPr/>
        </p:nvPicPr>
        <p:blipFill rotWithShape="1">
          <a:blip r:embed="rId6">
            <a:clrChange>
              <a:clrFrom>
                <a:srgbClr val="FFFFFF"/>
              </a:clrFrom>
              <a:clrTo>
                <a:srgbClr val="FFFFFF">
                  <a:alpha val="0"/>
                </a:srgbClr>
              </a:clrTo>
            </a:clrChange>
            <a:extLst>
              <a:ext uri="{BEBA8EAE-BF5A-486C-A8C5-ECC9F3942E4B}">
                <a14:imgProps xmlns:a14="http://schemas.microsoft.com/office/drawing/2010/main">
                  <a14:imgLayer r:embed="rId7">
                    <a14:imgEffect>
                      <a14:brightnessContrast bright="20000" contrast="-40000"/>
                    </a14:imgEffect>
                  </a14:imgLayer>
                </a14:imgProps>
              </a:ext>
              <a:ext uri="{28A0092B-C50C-407E-A947-70E740481C1C}">
                <a14:useLocalDpi xmlns:a14="http://schemas.microsoft.com/office/drawing/2010/main" val="0"/>
              </a:ext>
            </a:extLst>
          </a:blip>
          <a:srcRect l="32579" t="32980" r="56872" b="3873"/>
          <a:stretch/>
        </p:blipFill>
        <p:spPr bwMode="auto">
          <a:xfrm rot="2356170" flipH="1" flipV="1">
            <a:off x="8267583" y="2107724"/>
            <a:ext cx="253550" cy="765107"/>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4" descr="The Enormous Crocodile">
            <a:extLst>
              <a:ext uri="{FF2B5EF4-FFF2-40B4-BE49-F238E27FC236}">
                <a16:creationId xmlns:a16="http://schemas.microsoft.com/office/drawing/2014/main" id="{B00156F3-B943-05FD-0C05-6AE291E6C017}"/>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24689"/>
          <a:stretch>
            <a:fillRect/>
          </a:stretch>
        </p:blipFill>
        <p:spPr bwMode="auto">
          <a:xfrm>
            <a:off x="10119176" y="1395109"/>
            <a:ext cx="1743075" cy="1972693"/>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4" descr="Wellington boot Natural rubber Raincoat Child, boot, child, boots png |  PNGEgg">
            <a:extLst>
              <a:ext uri="{FF2B5EF4-FFF2-40B4-BE49-F238E27FC236}">
                <a16:creationId xmlns:a16="http://schemas.microsoft.com/office/drawing/2014/main" id="{A60A7242-3194-F02B-A799-7B0C4605C691}"/>
              </a:ext>
            </a:extLst>
          </p:cNvPr>
          <p:cNvPicPr>
            <a:picLocks noChangeAspect="1" noChangeArrowheads="1"/>
          </p:cNvPicPr>
          <p:nvPr/>
        </p:nvPicPr>
        <p:blipFill rotWithShape="1">
          <a:blip r:embed="rId6">
            <a:clrChange>
              <a:clrFrom>
                <a:srgbClr val="FFFFFF"/>
              </a:clrFrom>
              <a:clrTo>
                <a:srgbClr val="FFFFFF">
                  <a:alpha val="0"/>
                </a:srgbClr>
              </a:clrTo>
            </a:clrChange>
            <a:extLst>
              <a:ext uri="{BEBA8EAE-BF5A-486C-A8C5-ECC9F3942E4B}">
                <a14:imgProps xmlns:a14="http://schemas.microsoft.com/office/drawing/2010/main">
                  <a14:imgLayer r:embed="rId7">
                    <a14:imgEffect>
                      <a14:brightnessContrast bright="20000" contrast="-40000"/>
                    </a14:imgEffect>
                  </a14:imgLayer>
                </a14:imgProps>
              </a:ext>
              <a:ext uri="{28A0092B-C50C-407E-A947-70E740481C1C}">
                <a14:useLocalDpi xmlns:a14="http://schemas.microsoft.com/office/drawing/2010/main" val="0"/>
              </a:ext>
            </a:extLst>
          </a:blip>
          <a:srcRect l="32579" t="32980" r="56872" b="3873"/>
          <a:stretch/>
        </p:blipFill>
        <p:spPr bwMode="auto">
          <a:xfrm flipH="1" flipV="1">
            <a:off x="10368497" y="2602695"/>
            <a:ext cx="230049" cy="765107"/>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4" descr="Wellington boot Natural rubber Raincoat Child, boot, child, boots png |  PNGEgg">
            <a:extLst>
              <a:ext uri="{FF2B5EF4-FFF2-40B4-BE49-F238E27FC236}">
                <a16:creationId xmlns:a16="http://schemas.microsoft.com/office/drawing/2014/main" id="{F0A318D5-B6BE-C013-6939-702D1B384C5E}"/>
              </a:ext>
            </a:extLst>
          </p:cNvPr>
          <p:cNvPicPr>
            <a:picLocks noChangeAspect="1" noChangeArrowheads="1"/>
          </p:cNvPicPr>
          <p:nvPr/>
        </p:nvPicPr>
        <p:blipFill rotWithShape="1">
          <a:blip r:embed="rId6">
            <a:clrChange>
              <a:clrFrom>
                <a:srgbClr val="FFFFFF"/>
              </a:clrFrom>
              <a:clrTo>
                <a:srgbClr val="FFFFFF">
                  <a:alpha val="0"/>
                </a:srgbClr>
              </a:clrTo>
            </a:clrChange>
            <a:extLst>
              <a:ext uri="{BEBA8EAE-BF5A-486C-A8C5-ECC9F3942E4B}">
                <a14:imgProps xmlns:a14="http://schemas.microsoft.com/office/drawing/2010/main">
                  <a14:imgLayer r:embed="rId7">
                    <a14:imgEffect>
                      <a14:brightnessContrast bright="20000" contrast="-40000"/>
                    </a14:imgEffect>
                  </a14:imgLayer>
                </a14:imgProps>
              </a:ext>
              <a:ext uri="{28A0092B-C50C-407E-A947-70E740481C1C}">
                <a14:useLocalDpi xmlns:a14="http://schemas.microsoft.com/office/drawing/2010/main" val="0"/>
              </a:ext>
            </a:extLst>
          </a:blip>
          <a:srcRect l="32579" t="32980" r="56872" b="3873"/>
          <a:stretch/>
        </p:blipFill>
        <p:spPr bwMode="auto">
          <a:xfrm flipH="1" flipV="1">
            <a:off x="10708247" y="2680599"/>
            <a:ext cx="230049" cy="765107"/>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4" descr="Wellington boot Natural rubber Raincoat Child, boot, child, boots png |  PNGEgg">
            <a:extLst>
              <a:ext uri="{FF2B5EF4-FFF2-40B4-BE49-F238E27FC236}">
                <a16:creationId xmlns:a16="http://schemas.microsoft.com/office/drawing/2014/main" id="{B7683CD1-18E5-EC94-33E6-53A89121680F}"/>
              </a:ext>
            </a:extLst>
          </p:cNvPr>
          <p:cNvPicPr>
            <a:picLocks noChangeAspect="1" noChangeArrowheads="1"/>
          </p:cNvPicPr>
          <p:nvPr/>
        </p:nvPicPr>
        <p:blipFill rotWithShape="1">
          <a:blip r:embed="rId6">
            <a:clrChange>
              <a:clrFrom>
                <a:srgbClr val="FFFFFF"/>
              </a:clrFrom>
              <a:clrTo>
                <a:srgbClr val="FFFFFF">
                  <a:alpha val="0"/>
                </a:srgbClr>
              </a:clrTo>
            </a:clrChange>
            <a:extLst>
              <a:ext uri="{BEBA8EAE-BF5A-486C-A8C5-ECC9F3942E4B}">
                <a14:imgProps xmlns:a14="http://schemas.microsoft.com/office/drawing/2010/main">
                  <a14:imgLayer r:embed="rId7">
                    <a14:imgEffect>
                      <a14:brightnessContrast bright="20000" contrast="-40000"/>
                    </a14:imgEffect>
                  </a14:imgLayer>
                </a14:imgProps>
              </a:ext>
              <a:ext uri="{28A0092B-C50C-407E-A947-70E740481C1C}">
                <a14:useLocalDpi xmlns:a14="http://schemas.microsoft.com/office/drawing/2010/main" val="0"/>
              </a:ext>
            </a:extLst>
          </a:blip>
          <a:srcRect l="32579" t="32980" r="56872" b="3873"/>
          <a:stretch/>
        </p:blipFill>
        <p:spPr bwMode="auto">
          <a:xfrm rot="21381047" flipH="1" flipV="1">
            <a:off x="11047997" y="2641647"/>
            <a:ext cx="230049" cy="765107"/>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4" descr="Wellington boot Natural rubber Raincoat Child, boot, child, boots png |  PNGEgg">
            <a:extLst>
              <a:ext uri="{FF2B5EF4-FFF2-40B4-BE49-F238E27FC236}">
                <a16:creationId xmlns:a16="http://schemas.microsoft.com/office/drawing/2014/main" id="{84881AC5-8B73-F3E2-3670-33DB111A75D7}"/>
              </a:ext>
            </a:extLst>
          </p:cNvPr>
          <p:cNvPicPr>
            <a:picLocks noChangeAspect="1" noChangeArrowheads="1"/>
          </p:cNvPicPr>
          <p:nvPr/>
        </p:nvPicPr>
        <p:blipFill rotWithShape="1">
          <a:blip r:embed="rId6">
            <a:clrChange>
              <a:clrFrom>
                <a:srgbClr val="FFFFFF"/>
              </a:clrFrom>
              <a:clrTo>
                <a:srgbClr val="FFFFFF">
                  <a:alpha val="0"/>
                </a:srgbClr>
              </a:clrTo>
            </a:clrChange>
            <a:extLst>
              <a:ext uri="{BEBA8EAE-BF5A-486C-A8C5-ECC9F3942E4B}">
                <a14:imgProps xmlns:a14="http://schemas.microsoft.com/office/drawing/2010/main">
                  <a14:imgLayer r:embed="rId7">
                    <a14:imgEffect>
                      <a14:brightnessContrast bright="20000" contrast="-40000"/>
                    </a14:imgEffect>
                  </a14:imgLayer>
                </a14:imgProps>
              </a:ext>
              <a:ext uri="{28A0092B-C50C-407E-A947-70E740481C1C}">
                <a14:useLocalDpi xmlns:a14="http://schemas.microsoft.com/office/drawing/2010/main" val="0"/>
              </a:ext>
            </a:extLst>
          </a:blip>
          <a:srcRect l="32579" t="32980" r="56872" b="3873"/>
          <a:stretch/>
        </p:blipFill>
        <p:spPr bwMode="auto">
          <a:xfrm rot="21037840" flipH="1" flipV="1">
            <a:off x="11358586" y="2365978"/>
            <a:ext cx="230049" cy="765107"/>
          </a:xfrm>
          <a:prstGeom prst="rect">
            <a:avLst/>
          </a:prstGeom>
          <a:noFill/>
          <a:extLst>
            <a:ext uri="{909E8E84-426E-40DD-AFC4-6F175D3DCCD1}">
              <a14:hiddenFill xmlns:a14="http://schemas.microsoft.com/office/drawing/2010/main">
                <a:solidFill>
                  <a:srgbClr val="FFFFFF"/>
                </a:solidFill>
              </a14:hiddenFill>
            </a:ext>
          </a:extLst>
        </p:spPr>
      </p:pic>
      <p:sp>
        <p:nvSpPr>
          <p:cNvPr id="18" name="Rectangle 17">
            <a:extLst>
              <a:ext uri="{FF2B5EF4-FFF2-40B4-BE49-F238E27FC236}">
                <a16:creationId xmlns:a16="http://schemas.microsoft.com/office/drawing/2014/main" id="{B6522441-44DE-3425-A645-9D91B3B71E16}"/>
              </a:ext>
            </a:extLst>
          </p:cNvPr>
          <p:cNvSpPr/>
          <p:nvPr/>
        </p:nvSpPr>
        <p:spPr>
          <a:xfrm>
            <a:off x="5529967" y="1198268"/>
            <a:ext cx="1252267" cy="461665"/>
          </a:xfrm>
          <a:prstGeom prst="rect">
            <a:avLst/>
          </a:prstGeom>
          <a:noFill/>
        </p:spPr>
        <p:txBody>
          <a:bodyPr wrap="none" lIns="91440" tIns="45720" rIns="91440" bIns="45720">
            <a:spAutoFit/>
          </a:bodyPr>
          <a:lstStyle/>
          <a:p>
            <a:pPr algn="ctr"/>
            <a:r>
              <a:rPr lang="en-US" sz="2400" b="0" cap="none" spc="0" dirty="0" err="1">
                <a:ln w="0"/>
                <a:solidFill>
                  <a:schemeClr val="tx1"/>
                </a:solidFill>
                <a:effectLst>
                  <a:outerShdw blurRad="38100" dist="19050" dir="2700000" algn="tl" rotWithShape="0">
                    <a:schemeClr val="dk1">
                      <a:alpha val="40000"/>
                    </a:schemeClr>
                  </a:outerShdw>
                </a:effectLst>
                <a:latin typeface="Century Gothic" panose="020B0502020202020204" pitchFamily="34" charset="0"/>
              </a:rPr>
              <a:t>aderyn</a:t>
            </a:r>
            <a:endParaRPr lang="en-US" sz="2400" b="0" cap="none" spc="0" dirty="0">
              <a:ln w="0"/>
              <a:solidFill>
                <a:schemeClr val="tx1"/>
              </a:solidFill>
              <a:effectLst>
                <a:outerShdw blurRad="38100" dist="19050" dir="2700000" algn="tl" rotWithShape="0">
                  <a:schemeClr val="dk1">
                    <a:alpha val="40000"/>
                  </a:schemeClr>
                </a:outerShdw>
              </a:effectLst>
              <a:latin typeface="Century Gothic" panose="020B0502020202020204" pitchFamily="34" charset="0"/>
            </a:endParaRPr>
          </a:p>
        </p:txBody>
      </p:sp>
      <p:sp>
        <p:nvSpPr>
          <p:cNvPr id="19" name="Rectangle 18">
            <a:extLst>
              <a:ext uri="{FF2B5EF4-FFF2-40B4-BE49-F238E27FC236}">
                <a16:creationId xmlns:a16="http://schemas.microsoft.com/office/drawing/2014/main" id="{E1151220-988C-3585-AC45-8C910AE02939}"/>
              </a:ext>
            </a:extLst>
          </p:cNvPr>
          <p:cNvSpPr/>
          <p:nvPr/>
        </p:nvSpPr>
        <p:spPr>
          <a:xfrm>
            <a:off x="6200313" y="3131645"/>
            <a:ext cx="2236511" cy="461665"/>
          </a:xfrm>
          <a:prstGeom prst="rect">
            <a:avLst/>
          </a:prstGeom>
          <a:noFill/>
        </p:spPr>
        <p:txBody>
          <a:bodyPr wrap="none" lIns="91440" tIns="45720" rIns="91440" bIns="45720">
            <a:spAutoFit/>
          </a:bodyPr>
          <a:lstStyle/>
          <a:p>
            <a:pPr algn="ctr"/>
            <a:r>
              <a:rPr lang="en-US" sz="2400" b="0" cap="none" spc="0" dirty="0" err="1">
                <a:ln w="0"/>
                <a:solidFill>
                  <a:schemeClr val="tx1"/>
                </a:solidFill>
                <a:effectLst>
                  <a:outerShdw blurRad="38100" dist="19050" dir="2700000" algn="tl" rotWithShape="0">
                    <a:schemeClr val="dk1">
                      <a:alpha val="40000"/>
                    </a:schemeClr>
                  </a:outerShdw>
                </a:effectLst>
                <a:latin typeface="Century Gothic" panose="020B0502020202020204" pitchFamily="34" charset="0"/>
              </a:rPr>
              <a:t>hipopotamws</a:t>
            </a:r>
            <a:endParaRPr lang="en-US" sz="2400" b="0" cap="none" spc="0" dirty="0">
              <a:ln w="0"/>
              <a:solidFill>
                <a:schemeClr val="tx1"/>
              </a:solidFill>
              <a:effectLst>
                <a:outerShdw blurRad="38100" dist="19050" dir="2700000" algn="tl" rotWithShape="0">
                  <a:schemeClr val="dk1">
                    <a:alpha val="40000"/>
                  </a:schemeClr>
                </a:outerShdw>
              </a:effectLst>
              <a:latin typeface="Century Gothic" panose="020B0502020202020204" pitchFamily="34" charset="0"/>
            </a:endParaRPr>
          </a:p>
        </p:txBody>
      </p:sp>
      <p:sp>
        <p:nvSpPr>
          <p:cNvPr id="20" name="Rectangle 19">
            <a:extLst>
              <a:ext uri="{FF2B5EF4-FFF2-40B4-BE49-F238E27FC236}">
                <a16:creationId xmlns:a16="http://schemas.microsoft.com/office/drawing/2014/main" id="{DC81E199-AF84-5DC2-D632-F3B794C1A9D7}"/>
              </a:ext>
            </a:extLst>
          </p:cNvPr>
          <p:cNvSpPr/>
          <p:nvPr/>
        </p:nvSpPr>
        <p:spPr>
          <a:xfrm>
            <a:off x="8157195" y="1164276"/>
            <a:ext cx="1176925" cy="461665"/>
          </a:xfrm>
          <a:prstGeom prst="rect">
            <a:avLst/>
          </a:prstGeom>
          <a:noFill/>
        </p:spPr>
        <p:txBody>
          <a:bodyPr wrap="none" lIns="91440" tIns="45720" rIns="91440" bIns="45720">
            <a:spAutoFit/>
          </a:bodyPr>
          <a:lstStyle/>
          <a:p>
            <a:pPr algn="ctr"/>
            <a:r>
              <a:rPr lang="en-US" sz="2400" b="0" cap="none" spc="0" dirty="0" err="1">
                <a:ln w="0"/>
                <a:solidFill>
                  <a:schemeClr val="tx1"/>
                </a:solidFill>
                <a:effectLst>
                  <a:outerShdw blurRad="38100" dist="19050" dir="2700000" algn="tl" rotWithShape="0">
                    <a:schemeClr val="dk1">
                      <a:alpha val="40000"/>
                    </a:schemeClr>
                  </a:outerShdw>
                </a:effectLst>
                <a:latin typeface="Century Gothic" panose="020B0502020202020204" pitchFamily="34" charset="0"/>
              </a:rPr>
              <a:t>mwnci</a:t>
            </a:r>
            <a:endParaRPr lang="en-US" sz="2400" b="0" cap="none" spc="0" dirty="0">
              <a:ln w="0"/>
              <a:solidFill>
                <a:schemeClr val="tx1"/>
              </a:solidFill>
              <a:effectLst>
                <a:outerShdw blurRad="38100" dist="19050" dir="2700000" algn="tl" rotWithShape="0">
                  <a:schemeClr val="dk1">
                    <a:alpha val="40000"/>
                  </a:schemeClr>
                </a:outerShdw>
              </a:effectLst>
              <a:latin typeface="Century Gothic" panose="020B0502020202020204" pitchFamily="34" charset="0"/>
            </a:endParaRPr>
          </a:p>
        </p:txBody>
      </p:sp>
      <p:sp>
        <p:nvSpPr>
          <p:cNvPr id="21" name="Rectangle 20">
            <a:extLst>
              <a:ext uri="{FF2B5EF4-FFF2-40B4-BE49-F238E27FC236}">
                <a16:creationId xmlns:a16="http://schemas.microsoft.com/office/drawing/2014/main" id="{7E4CDFFE-EDE7-40C0-4599-09AAD61E659C}"/>
              </a:ext>
            </a:extLst>
          </p:cNvPr>
          <p:cNvSpPr/>
          <p:nvPr/>
        </p:nvSpPr>
        <p:spPr>
          <a:xfrm>
            <a:off x="10390227" y="3485525"/>
            <a:ext cx="1200971" cy="461665"/>
          </a:xfrm>
          <a:prstGeom prst="rect">
            <a:avLst/>
          </a:prstGeom>
          <a:noFill/>
        </p:spPr>
        <p:txBody>
          <a:bodyPr wrap="none" lIns="91440" tIns="45720" rIns="91440" bIns="45720">
            <a:spAutoFit/>
          </a:bodyPr>
          <a:lstStyle/>
          <a:p>
            <a:pPr algn="ctr"/>
            <a:r>
              <a:rPr lang="en-US" sz="2400" b="0" cap="none" spc="0" dirty="0" err="1">
                <a:ln w="0"/>
                <a:solidFill>
                  <a:schemeClr val="tx1"/>
                </a:solidFill>
                <a:effectLst>
                  <a:outerShdw blurRad="38100" dist="19050" dir="2700000" algn="tl" rotWithShape="0">
                    <a:schemeClr val="dk1">
                      <a:alpha val="40000"/>
                    </a:schemeClr>
                  </a:outerShdw>
                </a:effectLst>
                <a:latin typeface="Century Gothic" panose="020B0502020202020204" pitchFamily="34" charset="0"/>
              </a:rPr>
              <a:t>eliffant</a:t>
            </a:r>
            <a:endParaRPr lang="en-US" sz="2400" b="0" cap="none" spc="0" dirty="0">
              <a:ln w="0"/>
              <a:solidFill>
                <a:schemeClr val="tx1"/>
              </a:solidFill>
              <a:effectLst>
                <a:outerShdw blurRad="38100" dist="19050" dir="2700000" algn="tl" rotWithShape="0">
                  <a:schemeClr val="dk1">
                    <a:alpha val="40000"/>
                  </a:schemeClr>
                </a:outerShdw>
              </a:effectLst>
              <a:latin typeface="Century Gothic" panose="020B0502020202020204" pitchFamily="34" charset="0"/>
            </a:endParaRPr>
          </a:p>
        </p:txBody>
      </p:sp>
      <p:pic>
        <p:nvPicPr>
          <p:cNvPr id="24" name="Picture 23" descr="A white cross on a black background&#10;&#10;AI-generated content may be incorrect.">
            <a:extLst>
              <a:ext uri="{FF2B5EF4-FFF2-40B4-BE49-F238E27FC236}">
                <a16:creationId xmlns:a16="http://schemas.microsoft.com/office/drawing/2014/main" id="{EC10BF0F-528D-5241-F824-3F9A88B36EAA}"/>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941877" y="1459673"/>
            <a:ext cx="1904762" cy="1904762"/>
          </a:xfrm>
          <a:prstGeom prst="rect">
            <a:avLst/>
          </a:prstGeom>
        </p:spPr>
      </p:pic>
      <p:sp>
        <p:nvSpPr>
          <p:cNvPr id="26" name="TextBox 25">
            <a:extLst>
              <a:ext uri="{FF2B5EF4-FFF2-40B4-BE49-F238E27FC236}">
                <a16:creationId xmlns:a16="http://schemas.microsoft.com/office/drawing/2014/main" id="{914E492B-DD29-0E7E-47E2-4BA4713FF301}"/>
              </a:ext>
            </a:extLst>
          </p:cNvPr>
          <p:cNvSpPr txBox="1"/>
          <p:nvPr/>
        </p:nvSpPr>
        <p:spPr>
          <a:xfrm>
            <a:off x="2603514" y="1464649"/>
            <a:ext cx="1263386" cy="523220"/>
          </a:xfrm>
          <a:prstGeom prst="rect">
            <a:avLst/>
          </a:prstGeom>
          <a:noFill/>
        </p:spPr>
        <p:txBody>
          <a:bodyPr wrap="square">
            <a:spAutoFit/>
          </a:bodyPr>
          <a:lstStyle/>
          <a:p>
            <a:r>
              <a:rPr lang="en-GB" sz="2800" dirty="0" err="1">
                <a:latin typeface="Comic Sans MS" panose="030F0702030302020204" pitchFamily="66" charset="0"/>
              </a:rPr>
              <a:t>adio</a:t>
            </a:r>
            <a:endParaRPr lang="en-GB" dirty="0"/>
          </a:p>
        </p:txBody>
      </p:sp>
    </p:spTree>
    <p:extLst>
      <p:ext uri="{BB962C8B-B14F-4D97-AF65-F5344CB8AC3E}">
        <p14:creationId xmlns:p14="http://schemas.microsoft.com/office/powerpoint/2010/main" val="83955019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C25AF3-B43B-F9F5-41E1-0315AA025A9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AC69038-15BD-8B32-35D5-7F55020E8942}"/>
              </a:ext>
            </a:extLst>
          </p:cNvPr>
          <p:cNvSpPr>
            <a:spLocks noGrp="1"/>
          </p:cNvSpPr>
          <p:nvPr>
            <p:ph type="title"/>
          </p:nvPr>
        </p:nvSpPr>
        <p:spPr/>
        <p:txBody>
          <a:bodyPr>
            <a:normAutofit/>
          </a:bodyPr>
          <a:lstStyle/>
          <a:p>
            <a:pPr lvl="0"/>
            <a:r>
              <a:rPr lang="cy-GB" b="1" u="sng" dirty="0">
                <a:latin typeface="Dreaming Outloud Pro" pitchFamily="66"/>
                <a:cs typeface="Dreaming Outloud Pro" pitchFamily="66"/>
              </a:rPr>
              <a:t>Gwyddoniaeth a Thechnoleg </a:t>
            </a:r>
            <a:r>
              <a:rPr lang="cy-GB" sz="3600" b="1" u="sng" dirty="0">
                <a:latin typeface="Dreaming Outloud Pro" pitchFamily="66"/>
                <a:cs typeface="Dreaming Outloud Pro" pitchFamily="66"/>
              </a:rPr>
              <a:t>(Datblygu geirfa)</a:t>
            </a:r>
            <a:endParaRPr lang="cy-GB" b="1" u="sng" dirty="0">
              <a:latin typeface="Dreaming Outloud Pro" pitchFamily="66"/>
              <a:cs typeface="Dreaming Outloud Pro" pitchFamily="66"/>
            </a:endParaRPr>
          </a:p>
        </p:txBody>
      </p:sp>
      <p:sp>
        <p:nvSpPr>
          <p:cNvPr id="3" name="Content Placeholder 2">
            <a:extLst>
              <a:ext uri="{FF2B5EF4-FFF2-40B4-BE49-F238E27FC236}">
                <a16:creationId xmlns:a16="http://schemas.microsoft.com/office/drawing/2014/main" id="{B0C409CC-1BD2-0878-CC1F-4EB50692ADE0}"/>
              </a:ext>
            </a:extLst>
          </p:cNvPr>
          <p:cNvSpPr>
            <a:spLocks noGrp="1"/>
          </p:cNvSpPr>
          <p:nvPr>
            <p:ph idx="1"/>
          </p:nvPr>
        </p:nvSpPr>
        <p:spPr/>
        <p:txBody>
          <a:bodyPr>
            <a:normAutofit fontScale="92500" lnSpcReduction="20000"/>
          </a:bodyPr>
          <a:lstStyle/>
          <a:p>
            <a:pPr marL="0" indent="0">
              <a:buNone/>
            </a:pPr>
            <a:r>
              <a:rPr lang="en-GB" dirty="0">
                <a:latin typeface="Comic Sans MS" panose="030F0702030302020204" pitchFamily="66" charset="0"/>
              </a:rPr>
              <a:t>Nod y </a:t>
            </a:r>
            <a:r>
              <a:rPr lang="en-GB" dirty="0" err="1">
                <a:latin typeface="Comic Sans MS" panose="030F0702030302020204" pitchFamily="66" charset="0"/>
              </a:rPr>
              <a:t>wers</a:t>
            </a:r>
            <a:endParaRPr lang="en-GB" dirty="0">
              <a:latin typeface="Comic Sans MS" panose="030F0702030302020204" pitchFamily="66" charset="0"/>
            </a:endParaRPr>
          </a:p>
          <a:p>
            <a:endParaRPr lang="en-GB" dirty="0">
              <a:latin typeface="Comic Sans MS" panose="030F0702030302020204" pitchFamily="66" charset="0"/>
            </a:endParaRPr>
          </a:p>
          <a:p>
            <a:r>
              <a:rPr lang="en-GB" dirty="0" err="1">
                <a:latin typeface="Comic Sans MS" panose="030F0702030302020204" pitchFamily="66" charset="0"/>
              </a:rPr>
              <a:t>Casglu</a:t>
            </a:r>
            <a:r>
              <a:rPr lang="en-GB" dirty="0">
                <a:latin typeface="Comic Sans MS" panose="030F0702030302020204" pitchFamily="66" charset="0"/>
              </a:rPr>
              <a:t> a </a:t>
            </a:r>
            <a:r>
              <a:rPr lang="en-GB" dirty="0" err="1">
                <a:latin typeface="Comic Sans MS" panose="030F0702030302020204" pitchFamily="66" charset="0"/>
              </a:rPr>
              <a:t>chofnodi</a:t>
            </a:r>
            <a:r>
              <a:rPr lang="en-GB" dirty="0">
                <a:latin typeface="Comic Sans MS" panose="030F0702030302020204" pitchFamily="66" charset="0"/>
              </a:rPr>
              <a:t> data</a:t>
            </a:r>
          </a:p>
          <a:p>
            <a:r>
              <a:rPr lang="en-GB" dirty="0" err="1">
                <a:latin typeface="Comic Sans MS" panose="030F0702030302020204" pitchFamily="66" charset="0"/>
              </a:rPr>
              <a:t>Dysgu</a:t>
            </a:r>
            <a:r>
              <a:rPr lang="en-GB" dirty="0">
                <a:latin typeface="Comic Sans MS" panose="030F0702030302020204" pitchFamily="66" charset="0"/>
              </a:rPr>
              <a:t> </a:t>
            </a:r>
            <a:r>
              <a:rPr lang="en-GB" dirty="0" err="1">
                <a:latin typeface="Comic Sans MS" panose="030F0702030302020204" pitchFamily="66" charset="0"/>
              </a:rPr>
              <a:t>geirfa</a:t>
            </a:r>
            <a:r>
              <a:rPr lang="en-GB" dirty="0">
                <a:latin typeface="Comic Sans MS" panose="030F0702030302020204" pitchFamily="66" charset="0"/>
              </a:rPr>
              <a:t> </a:t>
            </a:r>
            <a:r>
              <a:rPr lang="en-GB" dirty="0" err="1">
                <a:latin typeface="Comic Sans MS" panose="030F0702030302020204" pitchFamily="66" charset="0"/>
              </a:rPr>
              <a:t>newydd</a:t>
            </a:r>
            <a:endParaRPr lang="en-GB" dirty="0">
              <a:latin typeface="Comic Sans MS" panose="030F0702030302020204" pitchFamily="66" charset="0"/>
            </a:endParaRPr>
          </a:p>
          <a:p>
            <a:r>
              <a:rPr lang="en-GB" dirty="0" err="1">
                <a:latin typeface="Comic Sans MS" panose="030F0702030302020204" pitchFamily="66" charset="0"/>
              </a:rPr>
              <a:t>Defnyddio</a:t>
            </a:r>
            <a:r>
              <a:rPr lang="en-GB" dirty="0">
                <a:latin typeface="Comic Sans MS" panose="030F0702030302020204" pitchFamily="66" charset="0"/>
              </a:rPr>
              <a:t> </a:t>
            </a:r>
            <a:r>
              <a:rPr lang="en-GB" dirty="0" err="1">
                <a:latin typeface="Comic Sans MS" panose="030F0702030302020204" pitchFamily="66" charset="0"/>
              </a:rPr>
              <a:t>beth</a:t>
            </a:r>
            <a:r>
              <a:rPr lang="en-GB" dirty="0">
                <a:latin typeface="Comic Sans MS" panose="030F0702030302020204" pitchFamily="66" charset="0"/>
              </a:rPr>
              <a:t> yr </a:t>
            </a:r>
            <a:r>
              <a:rPr lang="en-GB" dirty="0" err="1">
                <a:latin typeface="Comic Sans MS" panose="030F0702030302020204" pitchFamily="66" charset="0"/>
              </a:rPr>
              <a:t>ydych</a:t>
            </a:r>
            <a:r>
              <a:rPr lang="en-GB" dirty="0">
                <a:latin typeface="Comic Sans MS" panose="030F0702030302020204" pitchFamily="66" charset="0"/>
              </a:rPr>
              <a:t> </a:t>
            </a:r>
            <a:r>
              <a:rPr lang="en-GB" dirty="0" err="1">
                <a:latin typeface="Comic Sans MS" panose="030F0702030302020204" pitchFamily="66" charset="0"/>
              </a:rPr>
              <a:t>wedi</a:t>
            </a:r>
            <a:r>
              <a:rPr lang="en-GB" dirty="0">
                <a:latin typeface="Comic Sans MS" panose="030F0702030302020204" pitchFamily="66" charset="0"/>
              </a:rPr>
              <a:t> </a:t>
            </a:r>
            <a:r>
              <a:rPr lang="en-GB" dirty="0" err="1">
                <a:latin typeface="Comic Sans MS" panose="030F0702030302020204" pitchFamily="66" charset="0"/>
              </a:rPr>
              <a:t>dysgu</a:t>
            </a:r>
            <a:r>
              <a:rPr lang="en-GB" dirty="0">
                <a:latin typeface="Comic Sans MS" panose="030F0702030302020204" pitchFamily="66" charset="0"/>
              </a:rPr>
              <a:t> </a:t>
            </a:r>
            <a:r>
              <a:rPr lang="en-GB" dirty="0" err="1">
                <a:latin typeface="Comic Sans MS" panose="030F0702030302020204" pitchFamily="66" charset="0"/>
              </a:rPr>
              <a:t>mewn</a:t>
            </a:r>
            <a:r>
              <a:rPr lang="en-GB" dirty="0">
                <a:latin typeface="Comic Sans MS" panose="030F0702030302020204" pitchFamily="66" charset="0"/>
              </a:rPr>
              <a:t> </a:t>
            </a:r>
            <a:r>
              <a:rPr lang="en-GB" dirty="0" err="1">
                <a:latin typeface="Comic Sans MS" panose="030F0702030302020204" pitchFamily="66" charset="0"/>
              </a:rPr>
              <a:t>gêm</a:t>
            </a:r>
            <a:r>
              <a:rPr lang="en-GB" dirty="0">
                <a:latin typeface="Comic Sans MS" panose="030F0702030302020204" pitchFamily="66" charset="0"/>
              </a:rPr>
              <a:t>.</a:t>
            </a:r>
          </a:p>
          <a:p>
            <a:pPr marL="0" indent="0">
              <a:buNone/>
            </a:pPr>
            <a:endParaRPr lang="en-GB" dirty="0">
              <a:latin typeface="Comic Sans MS" panose="030F0702030302020204" pitchFamily="66" charset="0"/>
            </a:endParaRPr>
          </a:p>
          <a:p>
            <a:pPr marL="0" indent="0">
              <a:buNone/>
            </a:pPr>
            <a:r>
              <a:rPr lang="en-GB" dirty="0" err="1">
                <a:latin typeface="Comic Sans MS" panose="030F0702030302020204" pitchFamily="66" charset="0"/>
              </a:rPr>
              <a:t>I’r</a:t>
            </a:r>
            <a:r>
              <a:rPr lang="en-GB" dirty="0">
                <a:latin typeface="Comic Sans MS" panose="030F0702030302020204" pitchFamily="66" charset="0"/>
              </a:rPr>
              <a:t> </a:t>
            </a:r>
            <a:r>
              <a:rPr lang="en-GB" dirty="0" err="1">
                <a:latin typeface="Comic Sans MS" panose="030F0702030302020204" pitchFamily="66" charset="0"/>
              </a:rPr>
              <a:t>athro</a:t>
            </a:r>
            <a:r>
              <a:rPr lang="en-GB" dirty="0">
                <a:latin typeface="Comic Sans MS" panose="030F0702030302020204" pitchFamily="66" charset="0"/>
              </a:rPr>
              <a:t>:</a:t>
            </a:r>
          </a:p>
          <a:p>
            <a:pPr marL="0" indent="0">
              <a:buNone/>
            </a:pPr>
            <a:r>
              <a:rPr lang="en-GB" dirty="0" err="1">
                <a:latin typeface="Comic Sans MS" panose="030F0702030302020204" pitchFamily="66" charset="0"/>
              </a:rPr>
              <a:t>Dyma’r</a:t>
            </a:r>
            <a:r>
              <a:rPr lang="en-GB" dirty="0">
                <a:latin typeface="Comic Sans MS" panose="030F0702030302020204" pitchFamily="66" charset="0"/>
              </a:rPr>
              <a:t> </a:t>
            </a:r>
            <a:r>
              <a:rPr lang="en-GB" dirty="0" err="1">
                <a:latin typeface="Comic Sans MS" panose="030F0702030302020204" pitchFamily="66" charset="0"/>
              </a:rPr>
              <a:t>adnoddau</a:t>
            </a:r>
            <a:r>
              <a:rPr lang="en-GB" dirty="0">
                <a:latin typeface="Comic Sans MS" panose="030F0702030302020204" pitchFamily="66" charset="0"/>
              </a:rPr>
              <a:t> am y </a:t>
            </a:r>
            <a:r>
              <a:rPr lang="en-GB" dirty="0" err="1">
                <a:latin typeface="Comic Sans MS" panose="030F0702030302020204" pitchFamily="66" charset="0"/>
              </a:rPr>
              <a:t>wers</a:t>
            </a:r>
            <a:r>
              <a:rPr lang="en-GB" dirty="0">
                <a:latin typeface="Comic Sans MS" panose="030F0702030302020204" pitchFamily="66" charset="0"/>
              </a:rPr>
              <a:t>. </a:t>
            </a:r>
            <a:r>
              <a:rPr lang="en-GB" dirty="0" err="1">
                <a:latin typeface="Comic Sans MS" panose="030F0702030302020204" pitchFamily="66" charset="0"/>
              </a:rPr>
              <a:t>Mae’n</a:t>
            </a:r>
            <a:r>
              <a:rPr lang="en-GB" dirty="0">
                <a:latin typeface="Comic Sans MS" panose="030F0702030302020204" pitchFamily="66" charset="0"/>
              </a:rPr>
              <a:t> </a:t>
            </a:r>
            <a:r>
              <a:rPr lang="en-GB" dirty="0" err="1">
                <a:latin typeface="Comic Sans MS" panose="030F0702030302020204" pitchFamily="66" charset="0"/>
              </a:rPr>
              <a:t>bwysig</a:t>
            </a:r>
            <a:r>
              <a:rPr lang="en-GB" dirty="0">
                <a:latin typeface="Comic Sans MS" panose="030F0702030302020204" pitchFamily="66" charset="0"/>
              </a:rPr>
              <a:t> bod y plant </a:t>
            </a:r>
            <a:r>
              <a:rPr lang="en-GB" dirty="0" err="1">
                <a:latin typeface="Comic Sans MS" panose="030F0702030302020204" pitchFamily="66" charset="0"/>
              </a:rPr>
              <a:t>yn</a:t>
            </a:r>
            <a:r>
              <a:rPr lang="en-GB" dirty="0">
                <a:latin typeface="Comic Sans MS" panose="030F0702030302020204" pitchFamily="66" charset="0"/>
              </a:rPr>
              <a:t> </a:t>
            </a:r>
            <a:r>
              <a:rPr lang="en-GB" dirty="0" err="1">
                <a:latin typeface="Comic Sans MS" panose="030F0702030302020204" pitchFamily="66" charset="0"/>
              </a:rPr>
              <a:t>dysgu’r</a:t>
            </a:r>
            <a:r>
              <a:rPr lang="en-GB" dirty="0">
                <a:latin typeface="Comic Sans MS" panose="030F0702030302020204" pitchFamily="66" charset="0"/>
              </a:rPr>
              <a:t> </a:t>
            </a:r>
            <a:r>
              <a:rPr lang="en-GB" dirty="0" err="1">
                <a:latin typeface="Comic Sans MS" panose="030F0702030302020204" pitchFamily="66" charset="0"/>
              </a:rPr>
              <a:t>geirfa</a:t>
            </a:r>
            <a:r>
              <a:rPr lang="en-GB" dirty="0">
                <a:latin typeface="Comic Sans MS" panose="030F0702030302020204" pitchFamily="66" charset="0"/>
              </a:rPr>
              <a:t> </a:t>
            </a:r>
            <a:r>
              <a:rPr lang="en-GB" dirty="0" err="1">
                <a:latin typeface="Comic Sans MS" panose="030F0702030302020204" pitchFamily="66" charset="0"/>
              </a:rPr>
              <a:t>newydd</a:t>
            </a:r>
            <a:r>
              <a:rPr lang="en-GB" dirty="0">
                <a:latin typeface="Comic Sans MS" panose="030F0702030302020204" pitchFamily="66" charset="0"/>
              </a:rPr>
              <a:t> ac </a:t>
            </a:r>
            <a:r>
              <a:rPr lang="en-GB" dirty="0" err="1">
                <a:latin typeface="Comic Sans MS" panose="030F0702030302020204" pitchFamily="66" charset="0"/>
              </a:rPr>
              <a:t>yn</a:t>
            </a:r>
            <a:r>
              <a:rPr lang="en-GB" dirty="0">
                <a:latin typeface="Comic Sans MS" panose="030F0702030302020204" pitchFamily="66" charset="0"/>
              </a:rPr>
              <a:t> </a:t>
            </a:r>
            <a:r>
              <a:rPr lang="en-GB" dirty="0" err="1">
                <a:latin typeface="Comic Sans MS" panose="030F0702030302020204" pitchFamily="66" charset="0"/>
              </a:rPr>
              <a:t>ymarfer</a:t>
            </a:r>
            <a:r>
              <a:rPr lang="en-GB" dirty="0">
                <a:latin typeface="Comic Sans MS" panose="030F0702030302020204" pitchFamily="66" charset="0"/>
              </a:rPr>
              <a:t> y </a:t>
            </a:r>
            <a:r>
              <a:rPr lang="en-GB" dirty="0" err="1">
                <a:latin typeface="Comic Sans MS" panose="030F0702030302020204" pitchFamily="66" charset="0"/>
              </a:rPr>
              <a:t>patrwm</a:t>
            </a:r>
            <a:r>
              <a:rPr lang="en-GB" dirty="0">
                <a:latin typeface="Comic Sans MS" panose="030F0702030302020204" pitchFamily="66" charset="0"/>
              </a:rPr>
              <a:t>. </a:t>
            </a:r>
            <a:r>
              <a:rPr lang="en-GB" dirty="0" err="1">
                <a:latin typeface="Comic Sans MS" panose="030F0702030302020204" pitchFamily="66" charset="0"/>
              </a:rPr>
              <a:t>Rydw</a:t>
            </a:r>
            <a:r>
              <a:rPr lang="en-GB" dirty="0">
                <a:latin typeface="Comic Sans MS" panose="030F0702030302020204" pitchFamily="66" charset="0"/>
              </a:rPr>
              <a:t> </a:t>
            </a:r>
            <a:r>
              <a:rPr lang="en-GB" dirty="0" err="1">
                <a:latin typeface="Comic Sans MS" panose="030F0702030302020204" pitchFamily="66" charset="0"/>
              </a:rPr>
              <a:t>i</a:t>
            </a:r>
            <a:r>
              <a:rPr lang="en-GB" dirty="0">
                <a:latin typeface="Comic Sans MS" panose="030F0702030302020204" pitchFamily="66" charset="0"/>
              </a:rPr>
              <a:t> </a:t>
            </a:r>
            <a:r>
              <a:rPr lang="en-GB" dirty="0" err="1">
                <a:latin typeface="Comic Sans MS" panose="030F0702030302020204" pitchFamily="66" charset="0"/>
              </a:rPr>
              <a:t>wedi</a:t>
            </a:r>
            <a:r>
              <a:rPr lang="en-GB" dirty="0">
                <a:latin typeface="Comic Sans MS" panose="030F0702030302020204" pitchFamily="66" charset="0"/>
              </a:rPr>
              <a:t> </a:t>
            </a:r>
            <a:r>
              <a:rPr lang="en-GB" dirty="0" err="1">
                <a:latin typeface="Comic Sans MS" panose="030F0702030302020204" pitchFamily="66" charset="0"/>
              </a:rPr>
              <a:t>ysgrifennu’r</a:t>
            </a:r>
            <a:r>
              <a:rPr lang="en-GB" dirty="0">
                <a:latin typeface="Comic Sans MS" panose="030F0702030302020204" pitchFamily="66" charset="0"/>
              </a:rPr>
              <a:t> </a:t>
            </a:r>
            <a:r>
              <a:rPr lang="en-GB" dirty="0" err="1">
                <a:latin typeface="Comic Sans MS" panose="030F0702030302020204" pitchFamily="66" charset="0"/>
              </a:rPr>
              <a:t>cyfarwyddiadau</a:t>
            </a:r>
            <a:r>
              <a:rPr lang="en-GB" dirty="0">
                <a:latin typeface="Comic Sans MS" panose="030F0702030302020204" pitchFamily="66" charset="0"/>
              </a:rPr>
              <a:t> am bob </a:t>
            </a:r>
            <a:r>
              <a:rPr lang="en-GB" dirty="0" err="1">
                <a:latin typeface="Comic Sans MS" panose="030F0702030302020204" pitchFamily="66" charset="0"/>
              </a:rPr>
              <a:t>gêm</a:t>
            </a:r>
            <a:r>
              <a:rPr lang="en-GB" dirty="0">
                <a:latin typeface="Comic Sans MS" panose="030F0702030302020204" pitchFamily="66" charset="0"/>
              </a:rPr>
              <a:t> ac </a:t>
            </a:r>
            <a:r>
              <a:rPr lang="en-GB" dirty="0" err="1">
                <a:latin typeface="Comic Sans MS" panose="030F0702030302020204" pitchFamily="66" charset="0"/>
              </a:rPr>
              <a:t>rydw</a:t>
            </a:r>
            <a:r>
              <a:rPr lang="en-GB" dirty="0">
                <a:latin typeface="Comic Sans MS" panose="030F0702030302020204" pitchFamily="66" charset="0"/>
              </a:rPr>
              <a:t> </a:t>
            </a:r>
            <a:r>
              <a:rPr lang="en-GB" dirty="0" err="1">
                <a:latin typeface="Comic Sans MS" panose="030F0702030302020204" pitchFamily="66" charset="0"/>
              </a:rPr>
              <a:t>i</a:t>
            </a:r>
            <a:r>
              <a:rPr lang="en-GB" dirty="0">
                <a:latin typeface="Comic Sans MS" panose="030F0702030302020204" pitchFamily="66" charset="0"/>
              </a:rPr>
              <a:t> </a:t>
            </a:r>
            <a:r>
              <a:rPr lang="en-GB" dirty="0" err="1">
                <a:latin typeface="Comic Sans MS" panose="030F0702030302020204" pitchFamily="66" charset="0"/>
              </a:rPr>
              <a:t>eisiau’r</a:t>
            </a:r>
            <a:r>
              <a:rPr lang="en-GB" dirty="0">
                <a:latin typeface="Comic Sans MS" panose="030F0702030302020204" pitchFamily="66" charset="0"/>
              </a:rPr>
              <a:t> plant </a:t>
            </a:r>
            <a:r>
              <a:rPr lang="en-GB" dirty="0" err="1">
                <a:latin typeface="Comic Sans MS" panose="030F0702030302020204" pitchFamily="66" charset="0"/>
              </a:rPr>
              <a:t>i</a:t>
            </a:r>
            <a:r>
              <a:rPr lang="en-GB" dirty="0">
                <a:latin typeface="Comic Sans MS" panose="030F0702030302020204" pitchFamily="66" charset="0"/>
              </a:rPr>
              <a:t> </a:t>
            </a:r>
            <a:r>
              <a:rPr lang="en-GB" dirty="0" err="1">
                <a:latin typeface="Comic Sans MS" panose="030F0702030302020204" pitchFamily="66" charset="0"/>
              </a:rPr>
              <a:t>ymarfer</a:t>
            </a:r>
            <a:r>
              <a:rPr lang="en-GB" dirty="0">
                <a:latin typeface="Comic Sans MS" panose="030F0702030302020204" pitchFamily="66" charset="0"/>
              </a:rPr>
              <a:t> </a:t>
            </a:r>
            <a:r>
              <a:rPr lang="en-GB" dirty="0" err="1">
                <a:latin typeface="Comic Sans MS" panose="030F0702030302020204" pitchFamily="66" charset="0"/>
              </a:rPr>
              <a:t>llawer</a:t>
            </a:r>
            <a:r>
              <a:rPr lang="en-GB" dirty="0">
                <a:latin typeface="Comic Sans MS" panose="030F0702030302020204" pitchFamily="66" charset="0"/>
              </a:rPr>
              <a:t>. </a:t>
            </a:r>
          </a:p>
        </p:txBody>
      </p:sp>
      <p:sp>
        <p:nvSpPr>
          <p:cNvPr id="6" name="TextBox 5">
            <a:extLst>
              <a:ext uri="{FF2B5EF4-FFF2-40B4-BE49-F238E27FC236}">
                <a16:creationId xmlns:a16="http://schemas.microsoft.com/office/drawing/2014/main" id="{F63D159A-395F-EFB7-85A4-F11D50D9055B}"/>
              </a:ext>
            </a:extLst>
          </p:cNvPr>
          <p:cNvSpPr txBox="1"/>
          <p:nvPr/>
        </p:nvSpPr>
        <p:spPr>
          <a:xfrm>
            <a:off x="0" y="45522"/>
            <a:ext cx="1024569" cy="369332"/>
          </a:xfrm>
          <a:prstGeom prst="rect">
            <a:avLst/>
          </a:prstGeom>
          <a:noFill/>
        </p:spPr>
        <p:txBody>
          <a:bodyPr wrap="square">
            <a:spAutoFit/>
          </a:bodyPr>
          <a:lstStyle/>
          <a:p>
            <a:pPr lvl="0"/>
            <a:r>
              <a:rPr lang="cy-GB" sz="1800" b="1" u="sng" kern="1200" noProof="0" dirty="0">
                <a:solidFill>
                  <a:srgbClr val="FFFFFF"/>
                </a:solidFill>
                <a:highlight>
                  <a:srgbClr val="800080"/>
                </a:highlight>
                <a:latin typeface="Dreaming Outloud Pro" pitchFamily="66"/>
                <a:cs typeface="Dreaming Outloud Pro" pitchFamily="66"/>
              </a:rPr>
              <a:t>WERS 3</a:t>
            </a:r>
          </a:p>
        </p:txBody>
      </p:sp>
    </p:spTree>
    <p:extLst>
      <p:ext uri="{BB962C8B-B14F-4D97-AF65-F5344CB8AC3E}">
        <p14:creationId xmlns:p14="http://schemas.microsoft.com/office/powerpoint/2010/main" val="112482421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81E633-529B-4351-CC89-8832FBD68A6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4F20EC9-F603-858F-084F-520ACC867A46}"/>
              </a:ext>
            </a:extLst>
          </p:cNvPr>
          <p:cNvSpPr>
            <a:spLocks noGrp="1"/>
          </p:cNvSpPr>
          <p:nvPr>
            <p:ph type="title"/>
          </p:nvPr>
        </p:nvSpPr>
        <p:spPr>
          <a:xfrm>
            <a:off x="838200" y="-205324"/>
            <a:ext cx="10515600" cy="1325563"/>
          </a:xfrm>
        </p:spPr>
        <p:txBody>
          <a:bodyPr>
            <a:normAutofit/>
          </a:bodyPr>
          <a:lstStyle/>
          <a:p>
            <a:pPr lvl="0"/>
            <a:r>
              <a:rPr lang="cy-GB" b="1" u="sng" dirty="0">
                <a:latin typeface="Dreaming Outloud Pro" pitchFamily="66"/>
                <a:cs typeface="Dreaming Outloud Pro" pitchFamily="66"/>
              </a:rPr>
              <a:t>Gwyddoniaeth a Thechnoleg </a:t>
            </a:r>
            <a:r>
              <a:rPr lang="cy-GB" sz="3600" b="1" u="sng" dirty="0">
                <a:latin typeface="Dreaming Outloud Pro" pitchFamily="66"/>
                <a:cs typeface="Dreaming Outloud Pro" pitchFamily="66"/>
              </a:rPr>
              <a:t>(Datblygu geirfa)</a:t>
            </a:r>
            <a:endParaRPr lang="cy-GB" b="1" u="sng" dirty="0">
              <a:latin typeface="Dreaming Outloud Pro" pitchFamily="66"/>
              <a:cs typeface="Dreaming Outloud Pro" pitchFamily="66"/>
            </a:endParaRPr>
          </a:p>
        </p:txBody>
      </p:sp>
      <p:sp>
        <p:nvSpPr>
          <p:cNvPr id="3" name="Content Placeholder 2">
            <a:extLst>
              <a:ext uri="{FF2B5EF4-FFF2-40B4-BE49-F238E27FC236}">
                <a16:creationId xmlns:a16="http://schemas.microsoft.com/office/drawing/2014/main" id="{AE5BA81F-AEB5-4D51-3F69-C7D83F814E7E}"/>
              </a:ext>
            </a:extLst>
          </p:cNvPr>
          <p:cNvSpPr>
            <a:spLocks noGrp="1"/>
          </p:cNvSpPr>
          <p:nvPr>
            <p:ph idx="1"/>
          </p:nvPr>
        </p:nvSpPr>
        <p:spPr>
          <a:xfrm>
            <a:off x="155153" y="900208"/>
            <a:ext cx="5529551" cy="5912269"/>
          </a:xfrm>
        </p:spPr>
        <p:txBody>
          <a:bodyPr>
            <a:normAutofit/>
          </a:bodyPr>
          <a:lstStyle/>
          <a:p>
            <a:pPr marL="0" indent="0">
              <a:buNone/>
            </a:pPr>
            <a:r>
              <a:rPr lang="en-GB" sz="2400" dirty="0" err="1">
                <a:latin typeface="Comic Sans MS" panose="030F0702030302020204" pitchFamily="66" charset="0"/>
              </a:rPr>
              <a:t>Cyfarwyddiadau</a:t>
            </a:r>
            <a:r>
              <a:rPr lang="en-GB" sz="2400" dirty="0">
                <a:latin typeface="Comic Sans MS" panose="030F0702030302020204" pitchFamily="66" charset="0"/>
              </a:rPr>
              <a:t> </a:t>
            </a:r>
            <a:r>
              <a:rPr lang="en-GB" sz="2400" dirty="0" err="1">
                <a:latin typeface="Comic Sans MS" panose="030F0702030302020204" pitchFamily="66" charset="0"/>
              </a:rPr>
              <a:t>i’r</a:t>
            </a:r>
            <a:r>
              <a:rPr lang="en-GB" sz="2400" dirty="0">
                <a:latin typeface="Comic Sans MS" panose="030F0702030302020204" pitchFamily="66" charset="0"/>
              </a:rPr>
              <a:t> </a:t>
            </a:r>
            <a:r>
              <a:rPr lang="en-GB" sz="2400" dirty="0" err="1">
                <a:latin typeface="Comic Sans MS" panose="030F0702030302020204" pitchFamily="66" charset="0"/>
              </a:rPr>
              <a:t>athro</a:t>
            </a:r>
            <a:r>
              <a:rPr lang="en-GB" sz="2400" dirty="0">
                <a:latin typeface="Comic Sans MS" panose="030F0702030302020204" pitchFamily="66" charset="0"/>
              </a:rPr>
              <a:t>:</a:t>
            </a:r>
          </a:p>
          <a:p>
            <a:pPr marL="0" indent="0">
              <a:buNone/>
            </a:pPr>
            <a:r>
              <a:rPr lang="en-GB" sz="2000" dirty="0" err="1">
                <a:latin typeface="Comic Sans MS" panose="030F0702030302020204" pitchFamily="66" charset="0"/>
              </a:rPr>
              <a:t>Dywedwch</a:t>
            </a:r>
            <a:r>
              <a:rPr lang="en-GB" sz="2000" dirty="0">
                <a:latin typeface="Comic Sans MS" panose="030F0702030302020204" pitchFamily="66" charset="0"/>
              </a:rPr>
              <a:t> </a:t>
            </a:r>
            <a:r>
              <a:rPr lang="en-GB" sz="2000" dirty="0" err="1">
                <a:latin typeface="Comic Sans MS" panose="030F0702030302020204" pitchFamily="66" charset="0"/>
              </a:rPr>
              <a:t>wrth</a:t>
            </a:r>
            <a:r>
              <a:rPr lang="en-GB" sz="2000" dirty="0">
                <a:latin typeface="Comic Sans MS" panose="030F0702030302020204" pitchFamily="66" charset="0"/>
              </a:rPr>
              <a:t> y plant </a:t>
            </a:r>
            <a:r>
              <a:rPr lang="en-GB" sz="2000" dirty="0" err="1">
                <a:latin typeface="Comic Sans MS" panose="030F0702030302020204" pitchFamily="66" charset="0"/>
              </a:rPr>
              <a:t>i</a:t>
            </a:r>
            <a:r>
              <a:rPr lang="en-GB" sz="2000" dirty="0">
                <a:latin typeface="Comic Sans MS" panose="030F0702030302020204" pitchFamily="66" charset="0"/>
              </a:rPr>
              <a:t> </a:t>
            </a:r>
            <a:r>
              <a:rPr lang="en-GB" sz="2000" dirty="0" err="1">
                <a:latin typeface="Comic Sans MS" panose="030F0702030302020204" pitchFamily="66" charset="0"/>
              </a:rPr>
              <a:t>ofyn</a:t>
            </a:r>
            <a:r>
              <a:rPr lang="en-GB" sz="2000" dirty="0">
                <a:latin typeface="Comic Sans MS" panose="030F0702030302020204" pitchFamily="66" charset="0"/>
              </a:rPr>
              <a:t> </a:t>
            </a:r>
            <a:r>
              <a:rPr lang="en-GB" sz="2000" dirty="0" err="1">
                <a:latin typeface="Comic Sans MS" panose="030F0702030302020204" pitchFamily="66" charset="0"/>
              </a:rPr>
              <a:t>i</a:t>
            </a:r>
            <a:r>
              <a:rPr lang="en-GB" sz="2000" dirty="0">
                <a:latin typeface="Comic Sans MS" panose="030F0702030302020204" pitchFamily="66" charset="0"/>
              </a:rPr>
              <a:t> 4 person </a:t>
            </a:r>
            <a:r>
              <a:rPr lang="en-GB" sz="2000" dirty="0" err="1">
                <a:latin typeface="Comic Sans MS" panose="030F0702030302020204" pitchFamily="66" charset="0"/>
              </a:rPr>
              <a:t>yn</a:t>
            </a:r>
            <a:r>
              <a:rPr lang="en-GB" sz="2000" dirty="0">
                <a:latin typeface="Comic Sans MS" panose="030F0702030302020204" pitchFamily="66" charset="0"/>
              </a:rPr>
              <a:t> y </a:t>
            </a:r>
            <a:r>
              <a:rPr lang="en-GB" sz="2000" dirty="0" err="1">
                <a:latin typeface="Comic Sans MS" panose="030F0702030302020204" pitchFamily="66" charset="0"/>
              </a:rPr>
              <a:t>dosbarth</a:t>
            </a:r>
            <a:r>
              <a:rPr lang="en-GB" sz="2000" dirty="0">
                <a:latin typeface="Comic Sans MS" panose="030F0702030302020204" pitchFamily="66" charset="0"/>
              </a:rPr>
              <a:t> y </a:t>
            </a:r>
            <a:r>
              <a:rPr lang="en-GB" sz="2000" dirty="0" err="1">
                <a:latin typeface="Comic Sans MS" panose="030F0702030302020204" pitchFamily="66" charset="0"/>
              </a:rPr>
              <a:t>cwestiynau</a:t>
            </a:r>
            <a:r>
              <a:rPr lang="en-GB" sz="2000" dirty="0">
                <a:latin typeface="Comic Sans MS" panose="030F0702030302020204" pitchFamily="66" charset="0"/>
              </a:rPr>
              <a:t> </a:t>
            </a:r>
            <a:r>
              <a:rPr lang="en-GB" sz="2000" dirty="0" err="1">
                <a:latin typeface="Comic Sans MS" panose="030F0702030302020204" pitchFamily="66" charset="0"/>
              </a:rPr>
              <a:t>hyn</a:t>
            </a:r>
            <a:r>
              <a:rPr lang="en-GB" sz="2000" dirty="0">
                <a:latin typeface="Comic Sans MS" panose="030F0702030302020204" pitchFamily="66" charset="0"/>
              </a:rPr>
              <a:t>:</a:t>
            </a:r>
          </a:p>
          <a:p>
            <a:r>
              <a:rPr lang="cy-GB" sz="1000" b="1" dirty="0">
                <a:latin typeface="Dreaming Outloud Pro" pitchFamily="66"/>
                <a:cs typeface="Dreaming Outloud Pro" pitchFamily="66"/>
              </a:rPr>
              <a:t>Pa anifail wyt ti’n hoffi? </a:t>
            </a:r>
          </a:p>
          <a:p>
            <a:pPr lvl="0"/>
            <a:r>
              <a:rPr lang="cy-GB" sz="1000" b="1" dirty="0">
                <a:latin typeface="Dreaming Outloud Pro" pitchFamily="66"/>
                <a:cs typeface="Dreaming Outloud Pro" pitchFamily="66"/>
              </a:rPr>
              <a:t>Pa anifail wyt ti’n dwlu a’r? </a:t>
            </a:r>
          </a:p>
          <a:p>
            <a:pPr lvl="0"/>
            <a:r>
              <a:rPr lang="cy-GB" sz="1000" b="1" dirty="0">
                <a:latin typeface="Dreaming Outloud Pro" pitchFamily="66"/>
                <a:cs typeface="Dreaming Outloud Pro" pitchFamily="66"/>
              </a:rPr>
              <a:t>Pa anifail dydych chi ddim yn hoffi?</a:t>
            </a:r>
          </a:p>
          <a:p>
            <a:pPr lvl="0"/>
            <a:r>
              <a:rPr lang="cy-GB" sz="1000" b="1" dirty="0">
                <a:latin typeface="Dreaming Outloud Pro" pitchFamily="66"/>
                <a:cs typeface="Dreaming Outloud Pro" pitchFamily="66"/>
              </a:rPr>
              <a:t>Pa anifail wyt ti’n casáu?</a:t>
            </a:r>
            <a:endParaRPr lang="en-GB" sz="1000" dirty="0">
              <a:latin typeface="Comic Sans MS" panose="030F0702030302020204" pitchFamily="66" charset="0"/>
            </a:endParaRPr>
          </a:p>
          <a:p>
            <a:pPr marL="0" indent="0">
              <a:buNone/>
            </a:pPr>
            <a:r>
              <a:rPr lang="en-GB" sz="2000" dirty="0">
                <a:latin typeface="Comic Sans MS" panose="030F0702030302020204" pitchFamily="66" charset="0"/>
              </a:rPr>
              <a:t>2. </a:t>
            </a:r>
            <a:r>
              <a:rPr lang="en-GB" sz="2000" dirty="0" err="1">
                <a:latin typeface="Comic Sans MS" panose="030F0702030302020204" pitchFamily="66" charset="0"/>
              </a:rPr>
              <a:t>Defnyddiwch</a:t>
            </a:r>
            <a:r>
              <a:rPr lang="en-GB" sz="2000" dirty="0">
                <a:latin typeface="Comic Sans MS" panose="030F0702030302020204" pitchFamily="66" charset="0"/>
              </a:rPr>
              <a:t> excel, a </a:t>
            </a:r>
            <a:r>
              <a:rPr lang="en-GB" sz="2000" dirty="0" err="1">
                <a:latin typeface="Comic Sans MS" panose="030F0702030302020204" pitchFamily="66" charset="0"/>
              </a:rPr>
              <a:t>dangoswch</a:t>
            </a:r>
            <a:r>
              <a:rPr lang="en-GB" sz="2000" dirty="0">
                <a:latin typeface="Comic Sans MS" panose="030F0702030302020204" pitchFamily="66" charset="0"/>
              </a:rPr>
              <a:t> y plant </a:t>
            </a:r>
            <a:r>
              <a:rPr lang="en-GB" sz="2000" dirty="0" err="1">
                <a:latin typeface="Comic Sans MS" panose="030F0702030302020204" pitchFamily="66" charset="0"/>
              </a:rPr>
              <a:t>sut</a:t>
            </a:r>
            <a:r>
              <a:rPr lang="en-GB" sz="2000" dirty="0">
                <a:latin typeface="Comic Sans MS" panose="030F0702030302020204" pitchFamily="66" charset="0"/>
              </a:rPr>
              <a:t> </a:t>
            </a:r>
            <a:r>
              <a:rPr lang="en-GB" sz="2000" dirty="0" err="1">
                <a:latin typeface="Comic Sans MS" panose="030F0702030302020204" pitchFamily="66" charset="0"/>
              </a:rPr>
              <a:t>i</a:t>
            </a:r>
            <a:r>
              <a:rPr lang="en-GB" sz="2000" dirty="0">
                <a:latin typeface="Comic Sans MS" panose="030F0702030302020204" pitchFamily="66" charset="0"/>
              </a:rPr>
              <a:t> </a:t>
            </a:r>
            <a:r>
              <a:rPr lang="en-GB" sz="2000" dirty="0" err="1">
                <a:latin typeface="Comic Sans MS" panose="030F0702030302020204" pitchFamily="66" charset="0"/>
              </a:rPr>
              <a:t>greu</a:t>
            </a:r>
            <a:r>
              <a:rPr lang="en-GB" sz="2000" dirty="0">
                <a:latin typeface="Comic Sans MS" panose="030F0702030302020204" pitchFamily="66" charset="0"/>
              </a:rPr>
              <a:t> </a:t>
            </a:r>
            <a:r>
              <a:rPr lang="en-GB" sz="2000" dirty="0" err="1">
                <a:latin typeface="Comic Sans MS" panose="030F0702030302020204" pitchFamily="66" charset="0"/>
              </a:rPr>
              <a:t>tabl</a:t>
            </a:r>
            <a:r>
              <a:rPr lang="en-GB" sz="2000" dirty="0">
                <a:latin typeface="Comic Sans MS" panose="030F0702030302020204" pitchFamily="66" charset="0"/>
              </a:rPr>
              <a:t>. </a:t>
            </a:r>
            <a:r>
              <a:rPr lang="en-GB" sz="2000" dirty="0" err="1">
                <a:latin typeface="Comic Sans MS" panose="030F0702030302020204" pitchFamily="66" charset="0"/>
              </a:rPr>
              <a:t>Gofynnwch</a:t>
            </a:r>
            <a:r>
              <a:rPr lang="en-GB" sz="2000" dirty="0">
                <a:latin typeface="Comic Sans MS" panose="030F0702030302020204" pitchFamily="66" charset="0"/>
              </a:rPr>
              <a:t> </a:t>
            </a:r>
            <a:r>
              <a:rPr lang="en-GB" sz="2000" dirty="0" err="1">
                <a:latin typeface="Comic Sans MS" panose="030F0702030302020204" pitchFamily="66" charset="0"/>
              </a:rPr>
              <a:t>i’r</a:t>
            </a:r>
            <a:r>
              <a:rPr lang="en-GB" sz="2000" dirty="0">
                <a:latin typeface="Comic Sans MS" panose="030F0702030302020204" pitchFamily="66" charset="0"/>
              </a:rPr>
              <a:t> plant </a:t>
            </a:r>
            <a:r>
              <a:rPr lang="en-GB" sz="2000" dirty="0" err="1">
                <a:latin typeface="Comic Sans MS" panose="030F0702030302020204" pitchFamily="66" charset="0"/>
              </a:rPr>
              <a:t>i</a:t>
            </a:r>
            <a:r>
              <a:rPr lang="en-GB" sz="2000" dirty="0">
                <a:latin typeface="Comic Sans MS" panose="030F0702030302020204" pitchFamily="66" charset="0"/>
              </a:rPr>
              <a:t> </a:t>
            </a:r>
            <a:r>
              <a:rPr lang="en-GB" sz="2000" dirty="0" err="1">
                <a:latin typeface="Comic Sans MS" panose="030F0702030302020204" pitchFamily="66" charset="0"/>
              </a:rPr>
              <a:t>roi’r</a:t>
            </a:r>
            <a:r>
              <a:rPr lang="en-GB" sz="2000" dirty="0">
                <a:latin typeface="Comic Sans MS" panose="030F0702030302020204" pitchFamily="66" charset="0"/>
              </a:rPr>
              <a:t> </a:t>
            </a:r>
            <a:r>
              <a:rPr lang="en-GB" sz="2000" dirty="0" err="1">
                <a:latin typeface="Comic Sans MS" panose="030F0702030302020204" pitchFamily="66" charset="0"/>
              </a:rPr>
              <a:t>atebion</a:t>
            </a:r>
            <a:r>
              <a:rPr lang="en-GB" sz="2000" dirty="0">
                <a:latin typeface="Comic Sans MS" panose="030F0702030302020204" pitchFamily="66" charset="0"/>
              </a:rPr>
              <a:t> </a:t>
            </a:r>
            <a:r>
              <a:rPr lang="en-GB" sz="2000" dirty="0" err="1">
                <a:latin typeface="Comic Sans MS" panose="030F0702030302020204" pitchFamily="66" charset="0"/>
              </a:rPr>
              <a:t>i</a:t>
            </a:r>
            <a:r>
              <a:rPr lang="en-GB" sz="2000" dirty="0">
                <a:latin typeface="Comic Sans MS" panose="030F0702030302020204" pitchFamily="66" charset="0"/>
              </a:rPr>
              <a:t> </a:t>
            </a:r>
            <a:r>
              <a:rPr lang="en-GB" sz="2000" dirty="0" err="1">
                <a:latin typeface="Comic Sans MS" panose="030F0702030302020204" pitchFamily="66" charset="0"/>
              </a:rPr>
              <a:t>mewn</a:t>
            </a:r>
            <a:r>
              <a:rPr lang="en-GB" sz="2000" dirty="0">
                <a:latin typeface="Comic Sans MS" panose="030F0702030302020204" pitchFamily="66" charset="0"/>
              </a:rPr>
              <a:t> </a:t>
            </a:r>
            <a:r>
              <a:rPr lang="en-GB" sz="2000" dirty="0" err="1">
                <a:latin typeface="Comic Sans MS" panose="030F0702030302020204" pitchFamily="66" charset="0"/>
              </a:rPr>
              <a:t>i’r</a:t>
            </a:r>
            <a:r>
              <a:rPr lang="en-GB" sz="2000" dirty="0">
                <a:latin typeface="Comic Sans MS" panose="030F0702030302020204" pitchFamily="66" charset="0"/>
              </a:rPr>
              <a:t> </a:t>
            </a:r>
            <a:r>
              <a:rPr lang="en-GB" sz="2000" dirty="0" err="1">
                <a:latin typeface="Comic Sans MS" panose="030F0702030302020204" pitchFamily="66" charset="0"/>
              </a:rPr>
              <a:t>tabl</a:t>
            </a:r>
            <a:r>
              <a:rPr lang="en-GB" sz="2000" dirty="0">
                <a:latin typeface="Comic Sans MS" panose="030F0702030302020204" pitchFamily="66" charset="0"/>
              </a:rPr>
              <a:t>. </a:t>
            </a:r>
          </a:p>
          <a:p>
            <a:pPr marL="0" indent="0">
              <a:buNone/>
            </a:pPr>
            <a:r>
              <a:rPr lang="en-GB" sz="2000" dirty="0">
                <a:latin typeface="Comic Sans MS" panose="030F0702030302020204" pitchFamily="66" charset="0"/>
              </a:rPr>
              <a:t>(</a:t>
            </a:r>
            <a:r>
              <a:rPr lang="en-GB" sz="2000" dirty="0" err="1">
                <a:latin typeface="Comic Sans MS" panose="030F0702030302020204" pitchFamily="66" charset="0"/>
              </a:rPr>
              <a:t>defnyddiwch</a:t>
            </a:r>
            <a:r>
              <a:rPr lang="en-GB" sz="2000" dirty="0">
                <a:latin typeface="Comic Sans MS" panose="030F0702030302020204" pitchFamily="66" charset="0"/>
              </a:rPr>
              <a:t> y ‘mat </a:t>
            </a:r>
            <a:r>
              <a:rPr lang="en-GB" sz="2000" dirty="0" err="1">
                <a:latin typeface="Comic Sans MS" panose="030F0702030302020204" pitchFamily="66" charset="0"/>
              </a:rPr>
              <a:t>cymorth</a:t>
            </a:r>
            <a:r>
              <a:rPr lang="en-GB" sz="2000" dirty="0">
                <a:latin typeface="Comic Sans MS" panose="030F0702030302020204" pitchFamily="66" charset="0"/>
              </a:rPr>
              <a:t>’)</a:t>
            </a:r>
          </a:p>
          <a:p>
            <a:pPr marL="0" indent="0">
              <a:buNone/>
            </a:pPr>
            <a:endParaRPr lang="en-GB" dirty="0">
              <a:latin typeface="Comic Sans MS" panose="030F0702030302020204" pitchFamily="66" charset="0"/>
            </a:endParaRPr>
          </a:p>
        </p:txBody>
      </p:sp>
      <p:sp>
        <p:nvSpPr>
          <p:cNvPr id="6" name="TextBox 5">
            <a:extLst>
              <a:ext uri="{FF2B5EF4-FFF2-40B4-BE49-F238E27FC236}">
                <a16:creationId xmlns:a16="http://schemas.microsoft.com/office/drawing/2014/main" id="{D152AFBC-F859-4925-9242-7A29C378D867}"/>
              </a:ext>
            </a:extLst>
          </p:cNvPr>
          <p:cNvSpPr txBox="1"/>
          <p:nvPr/>
        </p:nvSpPr>
        <p:spPr>
          <a:xfrm>
            <a:off x="0" y="45522"/>
            <a:ext cx="1024569" cy="369332"/>
          </a:xfrm>
          <a:prstGeom prst="rect">
            <a:avLst/>
          </a:prstGeom>
          <a:noFill/>
        </p:spPr>
        <p:txBody>
          <a:bodyPr wrap="square">
            <a:spAutoFit/>
          </a:bodyPr>
          <a:lstStyle/>
          <a:p>
            <a:pPr lvl="0"/>
            <a:r>
              <a:rPr lang="cy-GB" sz="1800" b="1" u="sng" kern="1200" noProof="0" dirty="0">
                <a:solidFill>
                  <a:srgbClr val="FFFFFF"/>
                </a:solidFill>
                <a:highlight>
                  <a:srgbClr val="800080"/>
                </a:highlight>
                <a:latin typeface="Dreaming Outloud Pro" pitchFamily="66"/>
                <a:cs typeface="Dreaming Outloud Pro" pitchFamily="66"/>
              </a:rPr>
              <a:t>WERS 3</a:t>
            </a:r>
          </a:p>
        </p:txBody>
      </p:sp>
      <p:pic>
        <p:nvPicPr>
          <p:cNvPr id="5" name="Picture 4">
            <a:extLst>
              <a:ext uri="{FF2B5EF4-FFF2-40B4-BE49-F238E27FC236}">
                <a16:creationId xmlns:a16="http://schemas.microsoft.com/office/drawing/2014/main" id="{4066ABC3-6360-9723-592B-2B7ED6A14D4E}"/>
              </a:ext>
            </a:extLst>
          </p:cNvPr>
          <p:cNvPicPr>
            <a:picLocks noChangeAspect="1"/>
          </p:cNvPicPr>
          <p:nvPr/>
        </p:nvPicPr>
        <p:blipFill>
          <a:blip r:embed="rId2"/>
          <a:stretch>
            <a:fillRect/>
          </a:stretch>
        </p:blipFill>
        <p:spPr>
          <a:xfrm>
            <a:off x="1107051" y="4610873"/>
            <a:ext cx="4577654" cy="1574583"/>
          </a:xfrm>
          <a:prstGeom prst="rect">
            <a:avLst/>
          </a:prstGeom>
        </p:spPr>
      </p:pic>
      <p:pic>
        <p:nvPicPr>
          <p:cNvPr id="7" name="Image" descr="Image">
            <a:extLst>
              <a:ext uri="{FF2B5EF4-FFF2-40B4-BE49-F238E27FC236}">
                <a16:creationId xmlns:a16="http://schemas.microsoft.com/office/drawing/2014/main" id="{F419AC5B-B7B0-D8F4-E237-6CF11E9946DC}"/>
              </a:ext>
            </a:extLst>
          </p:cNvPr>
          <p:cNvPicPr>
            <a:picLocks noChangeAspect="1"/>
          </p:cNvPicPr>
          <p:nvPr/>
        </p:nvPicPr>
        <p:blipFill>
          <a:blip r:embed="rId3"/>
          <a:stretch>
            <a:fillRect/>
          </a:stretch>
        </p:blipFill>
        <p:spPr>
          <a:xfrm>
            <a:off x="5508" y="5651311"/>
            <a:ext cx="1068289" cy="1068289"/>
          </a:xfrm>
          <a:prstGeom prst="rect">
            <a:avLst/>
          </a:prstGeom>
          <a:ln w="12700">
            <a:miter lim="400000"/>
          </a:ln>
        </p:spPr>
      </p:pic>
      <p:sp>
        <p:nvSpPr>
          <p:cNvPr id="9" name="Content Placeholder 2">
            <a:extLst>
              <a:ext uri="{FF2B5EF4-FFF2-40B4-BE49-F238E27FC236}">
                <a16:creationId xmlns:a16="http://schemas.microsoft.com/office/drawing/2014/main" id="{6853AE2C-3FE9-66C1-39E2-4FED2D1106A0}"/>
              </a:ext>
            </a:extLst>
          </p:cNvPr>
          <p:cNvSpPr txBox="1">
            <a:spLocks/>
          </p:cNvSpPr>
          <p:nvPr/>
        </p:nvSpPr>
        <p:spPr>
          <a:xfrm>
            <a:off x="6096000" y="822938"/>
            <a:ext cx="6096000" cy="603506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000" dirty="0">
                <a:latin typeface="Comic Sans MS" panose="030F0702030302020204" pitchFamily="66" charset="0"/>
              </a:rPr>
              <a:t>3.Dysgwch y </a:t>
            </a:r>
            <a:r>
              <a:rPr lang="en-GB" sz="2000" dirty="0" err="1">
                <a:latin typeface="Comic Sans MS" panose="030F0702030302020204" pitchFamily="66" charset="0"/>
              </a:rPr>
              <a:t>cwestiwn</a:t>
            </a:r>
            <a:r>
              <a:rPr lang="en-GB" sz="2000" dirty="0">
                <a:latin typeface="Comic Sans MS" panose="030F0702030302020204" pitchFamily="66" charset="0"/>
              </a:rPr>
              <a:t> ‘pam?’ </a:t>
            </a:r>
            <a:r>
              <a:rPr lang="en-GB" sz="2000" dirty="0" err="1">
                <a:latin typeface="Comic Sans MS" panose="030F0702030302020204" pitchFamily="66" charset="0"/>
              </a:rPr>
              <a:t>a’r</a:t>
            </a:r>
            <a:r>
              <a:rPr lang="en-GB" sz="2000" dirty="0">
                <a:latin typeface="Comic Sans MS" panose="030F0702030302020204" pitchFamily="66" charset="0"/>
              </a:rPr>
              <a:t> gair ‘</a:t>
            </a:r>
            <a:r>
              <a:rPr lang="en-GB" sz="2000" dirty="0" err="1">
                <a:latin typeface="Comic Sans MS" panose="030F0702030302020204" pitchFamily="66" charset="0"/>
              </a:rPr>
              <a:t>achos</a:t>
            </a:r>
            <a:r>
              <a:rPr lang="en-GB" sz="2000" dirty="0">
                <a:latin typeface="Comic Sans MS" panose="030F0702030302020204" pitchFamily="66" charset="0"/>
              </a:rPr>
              <a:t>’ </a:t>
            </a:r>
            <a:r>
              <a:rPr lang="en-GB" sz="2000" dirty="0" err="1">
                <a:latin typeface="Comic Sans MS" panose="030F0702030302020204" pitchFamily="66" charset="0"/>
              </a:rPr>
              <a:t>i’r</a:t>
            </a:r>
            <a:r>
              <a:rPr lang="en-GB" sz="2000" dirty="0">
                <a:latin typeface="Comic Sans MS" panose="030F0702030302020204" pitchFamily="66" charset="0"/>
              </a:rPr>
              <a:t> plant a </a:t>
            </a:r>
            <a:r>
              <a:rPr lang="en-GB" sz="2000" dirty="0" err="1">
                <a:latin typeface="Comic Sans MS" panose="030F0702030302020204" pitchFamily="66" charset="0"/>
              </a:rPr>
              <a:t>defnyddiwch</a:t>
            </a:r>
            <a:r>
              <a:rPr lang="en-GB" sz="2000" dirty="0">
                <a:latin typeface="Comic Sans MS" panose="030F0702030302020204" pitchFamily="66" charset="0"/>
              </a:rPr>
              <a:t> y </a:t>
            </a:r>
            <a:r>
              <a:rPr lang="en-GB" sz="2000" dirty="0" err="1">
                <a:latin typeface="Comic Sans MS" panose="030F0702030302020204" pitchFamily="66" charset="0"/>
              </a:rPr>
              <a:t>cardiau</a:t>
            </a:r>
            <a:r>
              <a:rPr lang="en-GB" sz="2000" dirty="0">
                <a:latin typeface="Comic Sans MS" panose="030F0702030302020204" pitchFamily="66" charset="0"/>
              </a:rPr>
              <a:t> </a:t>
            </a:r>
            <a:r>
              <a:rPr lang="en-GB" sz="2000" dirty="0" err="1">
                <a:latin typeface="Comic Sans MS" panose="030F0702030302020204" pitchFamily="66" charset="0"/>
              </a:rPr>
              <a:t>fflach</a:t>
            </a:r>
            <a:r>
              <a:rPr lang="en-GB" sz="2000" dirty="0">
                <a:latin typeface="Comic Sans MS" panose="030F0702030302020204" pitchFamily="66" charset="0"/>
              </a:rPr>
              <a:t> </a:t>
            </a:r>
            <a:r>
              <a:rPr lang="en-GB" sz="2000" dirty="0" err="1">
                <a:latin typeface="Comic Sans MS" panose="030F0702030302020204" pitchFamily="66" charset="0"/>
              </a:rPr>
              <a:t>i</a:t>
            </a:r>
            <a:r>
              <a:rPr lang="en-GB" sz="2000" dirty="0">
                <a:latin typeface="Comic Sans MS" panose="030F0702030302020204" pitchFamily="66" charset="0"/>
              </a:rPr>
              <a:t> </a:t>
            </a:r>
            <a:r>
              <a:rPr lang="en-GB" sz="2000" dirty="0" err="1">
                <a:latin typeface="Comic Sans MS" panose="030F0702030302020204" pitchFamily="66" charset="0"/>
              </a:rPr>
              <a:t>helpu</a:t>
            </a:r>
            <a:r>
              <a:rPr lang="en-GB" sz="2000" dirty="0">
                <a:latin typeface="Comic Sans MS" panose="030F0702030302020204" pitchFamily="66" charset="0"/>
              </a:rPr>
              <a:t> </a:t>
            </a:r>
            <a:r>
              <a:rPr lang="en-GB" sz="2000" dirty="0" err="1">
                <a:latin typeface="Comic Sans MS" panose="030F0702030302020204" pitchFamily="66" charset="0"/>
              </a:rPr>
              <a:t>nhw</a:t>
            </a:r>
            <a:r>
              <a:rPr lang="en-GB" sz="2000" dirty="0">
                <a:latin typeface="Comic Sans MS" panose="030F0702030302020204" pitchFamily="66" charset="0"/>
              </a:rPr>
              <a:t> </a:t>
            </a:r>
            <a:r>
              <a:rPr lang="en-GB" sz="2000" dirty="0" err="1">
                <a:latin typeface="Comic Sans MS" panose="030F0702030302020204" pitchFamily="66" charset="0"/>
              </a:rPr>
              <a:t>ddysgu’r</a:t>
            </a:r>
            <a:r>
              <a:rPr lang="en-GB" sz="2000" dirty="0">
                <a:latin typeface="Comic Sans MS" panose="030F0702030302020204" pitchFamily="66" charset="0"/>
              </a:rPr>
              <a:t> </a:t>
            </a:r>
            <a:r>
              <a:rPr lang="en-GB" sz="2000" dirty="0" err="1">
                <a:latin typeface="Comic Sans MS" panose="030F0702030302020204" pitchFamily="66" charset="0"/>
              </a:rPr>
              <a:t>geiriau</a:t>
            </a:r>
            <a:r>
              <a:rPr lang="en-GB" sz="2000" dirty="0">
                <a:latin typeface="Comic Sans MS" panose="030F0702030302020204" pitchFamily="66" charset="0"/>
              </a:rPr>
              <a:t> </a:t>
            </a:r>
            <a:r>
              <a:rPr lang="en-GB" sz="2000" dirty="0" err="1">
                <a:latin typeface="Comic Sans MS" panose="030F0702030302020204" pitchFamily="66" charset="0"/>
              </a:rPr>
              <a:t>newydd</a:t>
            </a:r>
            <a:r>
              <a:rPr lang="en-GB" sz="2000" dirty="0">
                <a:latin typeface="Comic Sans MS" panose="030F0702030302020204" pitchFamily="66" charset="0"/>
              </a:rPr>
              <a:t> - </a:t>
            </a:r>
            <a:r>
              <a:rPr lang="cy-GB" sz="2000" b="1" u="sng" dirty="0">
                <a:latin typeface="Dreaming Outloud Pro" pitchFamily="66"/>
                <a:cs typeface="Dreaming Outloud Pro" pitchFamily="66"/>
              </a:rPr>
              <a:t>diflas</a:t>
            </a:r>
            <a:r>
              <a:rPr lang="cy-GB" sz="2000" b="1" dirty="0">
                <a:latin typeface="Dreaming Outloud Pro" pitchFamily="66"/>
                <a:cs typeface="Dreaming Outloud Pro" pitchFamily="66"/>
              </a:rPr>
              <a:t>, </a:t>
            </a:r>
            <a:r>
              <a:rPr lang="cy-GB" sz="2000" b="1" u="sng" dirty="0">
                <a:latin typeface="Dreaming Outloud Pro" pitchFamily="66"/>
                <a:cs typeface="Dreaming Outloud Pro" pitchFamily="66"/>
              </a:rPr>
              <a:t>ofnadwy</a:t>
            </a:r>
            <a:r>
              <a:rPr lang="cy-GB" sz="2000" b="1" dirty="0">
                <a:latin typeface="Dreaming Outloud Pro" pitchFamily="66"/>
                <a:cs typeface="Dreaming Outloud Pro" pitchFamily="66"/>
              </a:rPr>
              <a:t>, </a:t>
            </a:r>
            <a:r>
              <a:rPr lang="cy-GB" sz="2000" b="1" u="sng" dirty="0">
                <a:latin typeface="Dreaming Outloud Pro" pitchFamily="66"/>
                <a:cs typeface="Dreaming Outloud Pro" pitchFamily="66"/>
              </a:rPr>
              <a:t>doniol</a:t>
            </a:r>
            <a:r>
              <a:rPr lang="cy-GB" sz="2000" b="1" dirty="0">
                <a:latin typeface="Dreaming Outloud Pro" pitchFamily="66"/>
                <a:cs typeface="Dreaming Outloud Pro" pitchFamily="66"/>
              </a:rPr>
              <a:t>, </a:t>
            </a:r>
            <a:r>
              <a:rPr lang="cy-GB" sz="2000" b="1" u="sng" dirty="0" err="1">
                <a:latin typeface="Dreaming Outloud Pro" pitchFamily="66"/>
                <a:cs typeface="Dreaming Outloud Pro" pitchFamily="66"/>
              </a:rPr>
              <a:t>brawychws</a:t>
            </a:r>
            <a:r>
              <a:rPr lang="cy-GB" sz="2000" b="1" dirty="0">
                <a:latin typeface="Dreaming Outloud Pro" pitchFamily="66"/>
                <a:cs typeface="Dreaming Outloud Pro" pitchFamily="66"/>
              </a:rPr>
              <a:t>, </a:t>
            </a:r>
            <a:r>
              <a:rPr lang="cy-GB" sz="2000" b="1" u="sng" dirty="0">
                <a:latin typeface="Dreaming Outloud Pro" pitchFamily="66"/>
                <a:cs typeface="Dreaming Outloud Pro" pitchFamily="66"/>
              </a:rPr>
              <a:t>mawr</a:t>
            </a:r>
            <a:r>
              <a:rPr lang="cy-GB" sz="2000" b="1" dirty="0">
                <a:latin typeface="Dreaming Outloud Pro" pitchFamily="66"/>
                <a:cs typeface="Dreaming Outloud Pro" pitchFamily="66"/>
              </a:rPr>
              <a:t>, </a:t>
            </a:r>
            <a:r>
              <a:rPr lang="cy-GB" sz="2000" b="1" u="sng" dirty="0">
                <a:latin typeface="Dreaming Outloud Pro" pitchFamily="66"/>
                <a:cs typeface="Dreaming Outloud Pro" pitchFamily="66"/>
              </a:rPr>
              <a:t>bach</a:t>
            </a:r>
            <a:endParaRPr lang="en-GB" sz="2000" u="sng" dirty="0">
              <a:latin typeface="Comic Sans MS" panose="030F0702030302020204" pitchFamily="66" charset="0"/>
            </a:endParaRPr>
          </a:p>
          <a:p>
            <a:r>
              <a:rPr lang="cy-GB" sz="1000" b="1" dirty="0">
                <a:latin typeface="Dreaming Outloud Pro" pitchFamily="66"/>
                <a:cs typeface="Dreaming Outloud Pro" pitchFamily="66"/>
              </a:rPr>
              <a:t>Pa anifail wyt ti’n hoffi? </a:t>
            </a:r>
            <a:r>
              <a:rPr lang="cy-GB" sz="1000" b="1" dirty="0">
                <a:highlight>
                  <a:srgbClr val="FFFF00"/>
                </a:highlight>
                <a:latin typeface="Dreaming Outloud Pro" pitchFamily="66"/>
                <a:cs typeface="Dreaming Outloud Pro" pitchFamily="66"/>
              </a:rPr>
              <a:t>Pam?</a:t>
            </a:r>
          </a:p>
          <a:p>
            <a:r>
              <a:rPr lang="cy-GB" sz="1000" b="1" dirty="0">
                <a:latin typeface="Dreaming Outloud Pro" pitchFamily="66"/>
                <a:cs typeface="Dreaming Outloud Pro" pitchFamily="66"/>
              </a:rPr>
              <a:t>Rydw i’n hoffi </a:t>
            </a:r>
            <a:r>
              <a:rPr lang="cy-GB" sz="1000" b="1" u="sng" dirty="0">
                <a:latin typeface="Dreaming Outloud Pro" pitchFamily="66"/>
                <a:cs typeface="Dreaming Outloud Pro" pitchFamily="66"/>
              </a:rPr>
              <a:t>mwnci</a:t>
            </a:r>
            <a:r>
              <a:rPr lang="cy-GB" sz="1000" b="1" dirty="0">
                <a:latin typeface="Dreaming Outloud Pro" pitchFamily="66"/>
                <a:cs typeface="Dreaming Outloud Pro" pitchFamily="66"/>
              </a:rPr>
              <a:t> </a:t>
            </a:r>
            <a:r>
              <a:rPr lang="cy-GB" sz="1000" b="1" dirty="0">
                <a:highlight>
                  <a:srgbClr val="FFFF00"/>
                </a:highlight>
                <a:latin typeface="Dreaming Outloud Pro" pitchFamily="66"/>
                <a:cs typeface="Dreaming Outloud Pro" pitchFamily="66"/>
              </a:rPr>
              <a:t>achos mae’n </a:t>
            </a:r>
            <a:r>
              <a:rPr lang="cy-GB" sz="1000" b="1" u="sng" dirty="0">
                <a:highlight>
                  <a:srgbClr val="FFFF00"/>
                </a:highlight>
                <a:latin typeface="Dreaming Outloud Pro" pitchFamily="66"/>
                <a:cs typeface="Dreaming Outloud Pro" pitchFamily="66"/>
              </a:rPr>
              <a:t>ddoniol</a:t>
            </a:r>
            <a:r>
              <a:rPr lang="cy-GB" sz="1000" b="1" dirty="0">
                <a:highlight>
                  <a:srgbClr val="FFFF00"/>
                </a:highlight>
                <a:latin typeface="Dreaming Outloud Pro" pitchFamily="66"/>
                <a:cs typeface="Dreaming Outloud Pro" pitchFamily="66"/>
              </a:rPr>
              <a:t>.</a:t>
            </a:r>
          </a:p>
          <a:p>
            <a:pPr marL="0" indent="0">
              <a:buFont typeface="Arial" panose="020B0604020202020204" pitchFamily="34" charset="0"/>
              <a:buNone/>
            </a:pPr>
            <a:r>
              <a:rPr lang="en-GB" sz="2000" dirty="0">
                <a:latin typeface="Comic Sans MS" panose="030F0702030302020204" pitchFamily="66" charset="0"/>
              </a:rPr>
              <a:t>4.Chwaraewch y </a:t>
            </a:r>
            <a:r>
              <a:rPr lang="en-GB" sz="2000" dirty="0" err="1">
                <a:latin typeface="Comic Sans MS" panose="030F0702030302020204" pitchFamily="66" charset="0"/>
              </a:rPr>
              <a:t>gêm</a:t>
            </a:r>
            <a:r>
              <a:rPr lang="en-GB" sz="2000" dirty="0">
                <a:latin typeface="Comic Sans MS" panose="030F0702030302020204" pitchFamily="66" charset="0"/>
              </a:rPr>
              <a:t> ‘</a:t>
            </a:r>
            <a:r>
              <a:rPr lang="en-GB" sz="2000" dirty="0" err="1">
                <a:latin typeface="Comic Sans MS" panose="030F0702030302020204" pitchFamily="66" charset="0"/>
              </a:rPr>
              <a:t>arddweud</a:t>
            </a:r>
            <a:r>
              <a:rPr lang="en-GB" sz="2000" dirty="0">
                <a:latin typeface="Comic Sans MS" panose="030F0702030302020204" pitchFamily="66" charset="0"/>
              </a:rPr>
              <a:t> </a:t>
            </a:r>
            <a:r>
              <a:rPr lang="en-GB" sz="2000" dirty="0" err="1">
                <a:latin typeface="Comic Sans MS" panose="030F0702030302020204" pitchFamily="66" charset="0"/>
              </a:rPr>
              <a:t>araf</a:t>
            </a:r>
            <a:r>
              <a:rPr lang="en-GB" sz="2000" dirty="0">
                <a:latin typeface="Comic Sans MS" panose="030F0702030302020204" pitchFamily="66" charset="0"/>
              </a:rPr>
              <a:t>’.</a:t>
            </a:r>
          </a:p>
          <a:p>
            <a:pPr marL="0" indent="0">
              <a:buNone/>
            </a:pPr>
            <a:r>
              <a:rPr lang="en-GB" sz="2000" dirty="0">
                <a:latin typeface="Comic Sans MS" panose="030F0702030302020204" pitchFamily="66" charset="0"/>
              </a:rPr>
              <a:t>5.Yna, </a:t>
            </a:r>
            <a:r>
              <a:rPr lang="en-GB" sz="2000" dirty="0" err="1">
                <a:latin typeface="Comic Sans MS" panose="030F0702030302020204" pitchFamily="66" charset="0"/>
              </a:rPr>
              <a:t>dywedwch</a:t>
            </a:r>
            <a:r>
              <a:rPr lang="en-GB" sz="2000" dirty="0">
                <a:latin typeface="Comic Sans MS" panose="030F0702030302020204" pitchFamily="66" charset="0"/>
              </a:rPr>
              <a:t> </a:t>
            </a:r>
            <a:r>
              <a:rPr lang="en-GB" sz="2000" dirty="0" err="1">
                <a:latin typeface="Comic Sans MS" panose="030F0702030302020204" pitchFamily="66" charset="0"/>
              </a:rPr>
              <a:t>wrth</a:t>
            </a:r>
            <a:r>
              <a:rPr lang="en-GB" sz="2000" dirty="0">
                <a:latin typeface="Comic Sans MS" panose="030F0702030302020204" pitchFamily="66" charset="0"/>
              </a:rPr>
              <a:t> y plant </a:t>
            </a:r>
            <a:r>
              <a:rPr lang="en-GB" sz="2000" dirty="0" err="1">
                <a:latin typeface="Comic Sans MS" panose="030F0702030302020204" pitchFamily="66" charset="0"/>
              </a:rPr>
              <a:t>i</a:t>
            </a:r>
            <a:r>
              <a:rPr lang="en-GB" sz="2000" dirty="0">
                <a:latin typeface="Comic Sans MS" panose="030F0702030302020204" pitchFamily="66" charset="0"/>
              </a:rPr>
              <a:t> </a:t>
            </a:r>
            <a:r>
              <a:rPr lang="en-GB" sz="2000" dirty="0" err="1">
                <a:latin typeface="Comic Sans MS" panose="030F0702030302020204" pitchFamily="66" charset="0"/>
              </a:rPr>
              <a:t>fynd</a:t>
            </a:r>
            <a:r>
              <a:rPr lang="en-GB" sz="2000" dirty="0">
                <a:latin typeface="Comic Sans MS" panose="030F0702030302020204" pitchFamily="66" charset="0"/>
              </a:rPr>
              <a:t> </a:t>
            </a:r>
            <a:r>
              <a:rPr lang="en-GB" sz="2000" dirty="0" err="1">
                <a:latin typeface="Comic Sans MS" panose="030F0702030302020204" pitchFamily="66" charset="0"/>
              </a:rPr>
              <a:t>nôl</a:t>
            </a:r>
            <a:r>
              <a:rPr lang="en-GB" sz="2000" dirty="0">
                <a:latin typeface="Comic Sans MS" panose="030F0702030302020204" pitchFamily="66" charset="0"/>
              </a:rPr>
              <a:t> </a:t>
            </a:r>
            <a:r>
              <a:rPr lang="en-GB" sz="2000" dirty="0" err="1">
                <a:latin typeface="Comic Sans MS" panose="030F0702030302020204" pitchFamily="66" charset="0"/>
              </a:rPr>
              <a:t>i’r</a:t>
            </a:r>
            <a:r>
              <a:rPr lang="en-GB" sz="2000" dirty="0">
                <a:latin typeface="Comic Sans MS" panose="030F0702030302020204" pitchFamily="66" charset="0"/>
              </a:rPr>
              <a:t> grid excel a </a:t>
            </a:r>
            <a:r>
              <a:rPr lang="en-GB" sz="2000" dirty="0" err="1">
                <a:latin typeface="Comic Sans MS" panose="030F0702030302020204" pitchFamily="66" charset="0"/>
              </a:rPr>
              <a:t>gofyn</a:t>
            </a:r>
            <a:r>
              <a:rPr lang="en-GB" sz="2000" dirty="0">
                <a:latin typeface="Comic Sans MS" panose="030F0702030302020204" pitchFamily="66" charset="0"/>
              </a:rPr>
              <a:t> </a:t>
            </a:r>
            <a:r>
              <a:rPr lang="en-GB" sz="2000" dirty="0" err="1">
                <a:latin typeface="Comic Sans MS" panose="030F0702030302020204" pitchFamily="66" charset="0"/>
              </a:rPr>
              <a:t>i’w</a:t>
            </a:r>
            <a:r>
              <a:rPr lang="en-GB" sz="2000" dirty="0">
                <a:latin typeface="Comic Sans MS" panose="030F0702030302020204" pitchFamily="66" charset="0"/>
              </a:rPr>
              <a:t> </a:t>
            </a:r>
            <a:r>
              <a:rPr lang="en-GB" sz="2000" dirty="0" err="1">
                <a:latin typeface="Comic Sans MS" panose="030F0702030302020204" pitchFamily="66" charset="0"/>
              </a:rPr>
              <a:t>ffrindiau</a:t>
            </a:r>
            <a:r>
              <a:rPr lang="en-GB" sz="2000" dirty="0">
                <a:latin typeface="Comic Sans MS" panose="030F0702030302020204" pitchFamily="66" charset="0"/>
              </a:rPr>
              <a:t> ‘Pam?’ ac </a:t>
            </a:r>
            <a:r>
              <a:rPr lang="en-GB" sz="2000" dirty="0" err="1">
                <a:latin typeface="Comic Sans MS" panose="030F0702030302020204" pitchFamily="66" charset="0"/>
              </a:rPr>
              <a:t>ymarfer</a:t>
            </a:r>
            <a:r>
              <a:rPr lang="en-GB" sz="2000" dirty="0">
                <a:latin typeface="Comic Sans MS" panose="030F0702030302020204" pitchFamily="66" charset="0"/>
              </a:rPr>
              <a:t> y </a:t>
            </a:r>
            <a:r>
              <a:rPr lang="en-GB" sz="2000" dirty="0" err="1">
                <a:latin typeface="Comic Sans MS" panose="030F0702030302020204" pitchFamily="66" charset="0"/>
              </a:rPr>
              <a:t>patrwm</a:t>
            </a:r>
            <a:r>
              <a:rPr lang="en-GB" sz="2000" dirty="0">
                <a:latin typeface="Comic Sans MS" panose="030F0702030302020204" pitchFamily="66" charset="0"/>
              </a:rPr>
              <a:t> ac </a:t>
            </a:r>
            <a:r>
              <a:rPr lang="en-GB" sz="2000" dirty="0" err="1">
                <a:latin typeface="Comic Sans MS" panose="030F0702030302020204" pitchFamily="66" charset="0"/>
              </a:rPr>
              <a:t>i</a:t>
            </a:r>
            <a:r>
              <a:rPr lang="en-GB" sz="2000" dirty="0">
                <a:latin typeface="Comic Sans MS" panose="030F0702030302020204" pitchFamily="66" charset="0"/>
              </a:rPr>
              <a:t> </a:t>
            </a:r>
            <a:r>
              <a:rPr lang="en-GB" sz="2000" dirty="0" err="1">
                <a:latin typeface="Comic Sans MS" panose="030F0702030302020204" pitchFamily="66" charset="0"/>
              </a:rPr>
              <a:t>chwilio</a:t>
            </a:r>
            <a:r>
              <a:rPr lang="en-GB" sz="2000" dirty="0">
                <a:latin typeface="Comic Sans MS" panose="030F0702030302020204" pitchFamily="66" charset="0"/>
              </a:rPr>
              <a:t> am </a:t>
            </a:r>
            <a:r>
              <a:rPr lang="en-GB" sz="2000" dirty="0" err="1">
                <a:latin typeface="Comic Sans MS" panose="030F0702030302020204" pitchFamily="66" charset="0"/>
              </a:rPr>
              <a:t>eu</a:t>
            </a:r>
            <a:r>
              <a:rPr lang="en-GB" sz="2000" dirty="0">
                <a:latin typeface="Comic Sans MS" panose="030F0702030302020204" pitchFamily="66" charset="0"/>
              </a:rPr>
              <a:t> </a:t>
            </a:r>
            <a:r>
              <a:rPr lang="en-GB" sz="2000" dirty="0" err="1">
                <a:latin typeface="Comic Sans MS" panose="030F0702030302020204" pitchFamily="66" charset="0"/>
              </a:rPr>
              <a:t>atebion</a:t>
            </a:r>
            <a:r>
              <a:rPr lang="en-GB" sz="2000" dirty="0">
                <a:latin typeface="Comic Sans MS" panose="030F0702030302020204" pitchFamily="66" charset="0"/>
              </a:rPr>
              <a:t>. </a:t>
            </a:r>
          </a:p>
          <a:p>
            <a:pPr marL="0" indent="0">
              <a:buFont typeface="Arial" panose="020B0604020202020204" pitchFamily="34" charset="0"/>
              <a:buNone/>
            </a:pPr>
            <a:r>
              <a:rPr lang="en-GB" sz="2000" dirty="0">
                <a:latin typeface="Comic Sans MS" panose="030F0702030302020204" pitchFamily="66" charset="0"/>
              </a:rPr>
              <a:t>6.Dysgwch y plant </a:t>
            </a:r>
            <a:r>
              <a:rPr lang="en-GB" sz="2000" dirty="0" err="1">
                <a:latin typeface="Comic Sans MS" panose="030F0702030302020204" pitchFamily="66" charset="0"/>
              </a:rPr>
              <a:t>i</a:t>
            </a:r>
            <a:r>
              <a:rPr lang="en-GB" sz="2000" dirty="0">
                <a:latin typeface="Comic Sans MS" panose="030F0702030302020204" pitchFamily="66" charset="0"/>
              </a:rPr>
              <a:t> </a:t>
            </a:r>
            <a:r>
              <a:rPr lang="en-GB" sz="2000" dirty="0" err="1">
                <a:latin typeface="Comic Sans MS" panose="030F0702030302020204" pitchFamily="66" charset="0"/>
              </a:rPr>
              <a:t>ofyn</a:t>
            </a:r>
            <a:r>
              <a:rPr lang="en-GB" sz="2000" dirty="0">
                <a:latin typeface="Comic Sans MS" panose="030F0702030302020204" pitchFamily="66" charset="0"/>
              </a:rPr>
              <a:t> y </a:t>
            </a:r>
            <a:r>
              <a:rPr lang="en-GB" sz="2000" dirty="0" err="1">
                <a:latin typeface="Comic Sans MS" panose="030F0702030302020204" pitchFamily="66" charset="0"/>
              </a:rPr>
              <a:t>cwestiwn</a:t>
            </a:r>
            <a:r>
              <a:rPr lang="en-GB" sz="2000" dirty="0">
                <a:latin typeface="Comic Sans MS" panose="030F0702030302020204" pitchFamily="66" charset="0"/>
              </a:rPr>
              <a:t>:</a:t>
            </a:r>
          </a:p>
          <a:p>
            <a:pPr marL="0" lvl="0" indent="0">
              <a:lnSpc>
                <a:spcPct val="100000"/>
              </a:lnSpc>
              <a:spcBef>
                <a:spcPts val="0"/>
              </a:spcBef>
              <a:buNone/>
              <a:defRPr/>
            </a:pPr>
            <a:r>
              <a:rPr lang="cy-GB" sz="1000" b="1" dirty="0">
                <a:latin typeface="Dreaming Outloud Pro" pitchFamily="66"/>
                <a:cs typeface="Dreaming Outloud Pro" pitchFamily="66"/>
              </a:rPr>
              <a:t>Ydy </a:t>
            </a:r>
            <a:r>
              <a:rPr lang="cy-GB" sz="1000" b="1" u="sng" dirty="0">
                <a:latin typeface="Dreaming Outloud Pro" pitchFamily="66"/>
                <a:cs typeface="Dreaming Outloud Pro" pitchFamily="66"/>
              </a:rPr>
              <a:t>Tom</a:t>
            </a:r>
            <a:r>
              <a:rPr lang="cy-GB" sz="1000" b="1" dirty="0">
                <a:latin typeface="Dreaming Outloud Pro" pitchFamily="66"/>
                <a:cs typeface="Dreaming Outloud Pro" pitchFamily="66"/>
              </a:rPr>
              <a:t> yn hoffi’r </a:t>
            </a:r>
            <a:r>
              <a:rPr lang="cy-GB" sz="1000" b="1" u="sng" dirty="0">
                <a:latin typeface="Dreaming Outloud Pro" pitchFamily="66"/>
                <a:cs typeface="Dreaming Outloud Pro" pitchFamily="66"/>
              </a:rPr>
              <a:t>mwnci</a:t>
            </a:r>
            <a:r>
              <a:rPr lang="cy-GB" sz="1000" b="1" dirty="0">
                <a:latin typeface="Dreaming Outloud Pro" pitchFamily="66"/>
                <a:cs typeface="Dreaming Outloud Pro" pitchFamily="66"/>
              </a:rPr>
              <a:t>? </a:t>
            </a:r>
          </a:p>
          <a:p>
            <a:pPr lvl="0"/>
            <a:r>
              <a:rPr lang="cy-GB" sz="1000" b="1" dirty="0">
                <a:latin typeface="Dreaming Outloud Pro" pitchFamily="66"/>
                <a:cs typeface="Dreaming Outloud Pro" pitchFamily="66"/>
              </a:rPr>
              <a:t>Ydy, mae Tom yn hoffi’r </a:t>
            </a:r>
            <a:r>
              <a:rPr lang="cy-GB" sz="1000" b="1" u="sng" dirty="0">
                <a:latin typeface="Dreaming Outloud Pro" pitchFamily="66"/>
                <a:cs typeface="Dreaming Outloud Pro" pitchFamily="66"/>
              </a:rPr>
              <a:t>mwnci</a:t>
            </a:r>
            <a:r>
              <a:rPr lang="cy-GB" sz="1000" b="1" dirty="0">
                <a:latin typeface="Dreaming Outloud Pro" pitchFamily="66"/>
                <a:cs typeface="Dreaming Outloud Pro" pitchFamily="66"/>
              </a:rPr>
              <a:t> achos mae’n </a:t>
            </a:r>
            <a:r>
              <a:rPr lang="cy-GB" sz="1000" b="1" u="sng" dirty="0">
                <a:latin typeface="Dreaming Outloud Pro" pitchFamily="66"/>
                <a:cs typeface="Dreaming Outloud Pro" pitchFamily="66"/>
              </a:rPr>
              <a:t>ddonio</a:t>
            </a:r>
            <a:r>
              <a:rPr lang="cy-GB" sz="1000" b="1" dirty="0">
                <a:latin typeface="Dreaming Outloud Pro" pitchFamily="66"/>
                <a:cs typeface="Dreaming Outloud Pro" pitchFamily="66"/>
              </a:rPr>
              <a:t>l.</a:t>
            </a:r>
          </a:p>
          <a:p>
            <a:pPr lvl="0"/>
            <a:r>
              <a:rPr lang="cy-GB" sz="1000" b="1" dirty="0">
                <a:latin typeface="Dreaming Outloud Pro" pitchFamily="66"/>
                <a:cs typeface="Dreaming Outloud Pro" pitchFamily="66"/>
              </a:rPr>
              <a:t>Nac ydy, dydy Tom ddim yn hoffi’r </a:t>
            </a:r>
            <a:r>
              <a:rPr lang="cy-GB" sz="1000" b="1" u="sng" dirty="0">
                <a:latin typeface="Dreaming Outloud Pro" pitchFamily="66"/>
                <a:cs typeface="Dreaming Outloud Pro" pitchFamily="66"/>
              </a:rPr>
              <a:t>aderyn</a:t>
            </a:r>
            <a:r>
              <a:rPr lang="cy-GB" sz="1000" b="1" dirty="0">
                <a:latin typeface="Dreaming Outloud Pro" pitchFamily="66"/>
                <a:cs typeface="Dreaming Outloud Pro" pitchFamily="66"/>
              </a:rPr>
              <a:t> achos mae’n </a:t>
            </a:r>
            <a:r>
              <a:rPr lang="cy-GB" sz="1000" b="1" u="sng" dirty="0">
                <a:latin typeface="Dreaming Outloud Pro" pitchFamily="66"/>
                <a:cs typeface="Dreaming Outloud Pro" pitchFamily="66"/>
              </a:rPr>
              <a:t>ofnadwy.</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2000" dirty="0">
                <a:solidFill>
                  <a:prstClr val="black"/>
                </a:solidFill>
                <a:latin typeface="Comic Sans MS" panose="030F0702030302020204" pitchFamily="66" charset="0"/>
              </a:rPr>
              <a:t>7</a:t>
            </a:r>
            <a:r>
              <a:rPr kumimoji="0" lang="en-GB" sz="2000" b="0"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rPr>
              <a:t>.</a:t>
            </a:r>
            <a:r>
              <a:rPr lang="en-GB" sz="2000" dirty="0" err="1">
                <a:solidFill>
                  <a:prstClr val="black"/>
                </a:solidFill>
                <a:latin typeface="Comic Sans MS" panose="030F0702030302020204" pitchFamily="66" charset="0"/>
              </a:rPr>
              <a:t>Wedyn</a:t>
            </a:r>
            <a:r>
              <a:rPr lang="en-GB" sz="2000" dirty="0">
                <a:solidFill>
                  <a:prstClr val="black"/>
                </a:solidFill>
                <a:latin typeface="Comic Sans MS" panose="030F0702030302020204" pitchFamily="66" charset="0"/>
              </a:rPr>
              <a:t>, </a:t>
            </a:r>
            <a:r>
              <a:rPr lang="en-GB" sz="2000" dirty="0" err="1">
                <a:solidFill>
                  <a:prstClr val="black"/>
                </a:solidFill>
                <a:latin typeface="Comic Sans MS" panose="030F0702030302020204" pitchFamily="66" charset="0"/>
              </a:rPr>
              <a:t>bydd</a:t>
            </a:r>
            <a:r>
              <a:rPr lang="en-GB" sz="2000" dirty="0">
                <a:solidFill>
                  <a:prstClr val="black"/>
                </a:solidFill>
                <a:latin typeface="Comic Sans MS" panose="030F0702030302020204" pitchFamily="66" charset="0"/>
              </a:rPr>
              <a:t> </a:t>
            </a:r>
            <a:r>
              <a:rPr lang="en-GB" sz="2000" dirty="0" err="1">
                <a:solidFill>
                  <a:prstClr val="black"/>
                </a:solidFill>
                <a:latin typeface="Comic Sans MS" panose="030F0702030302020204" pitchFamily="66" charset="0"/>
              </a:rPr>
              <a:t>angen</a:t>
            </a:r>
            <a:r>
              <a:rPr lang="en-GB" sz="2000" dirty="0">
                <a:solidFill>
                  <a:prstClr val="black"/>
                </a:solidFill>
                <a:latin typeface="Comic Sans MS" panose="030F0702030302020204" pitchFamily="66" charset="0"/>
              </a:rPr>
              <a:t> </a:t>
            </a:r>
            <a:r>
              <a:rPr lang="en-GB" sz="2000" dirty="0" err="1">
                <a:solidFill>
                  <a:prstClr val="black"/>
                </a:solidFill>
                <a:latin typeface="Comic Sans MS" panose="030F0702030302020204" pitchFamily="66" charset="0"/>
              </a:rPr>
              <a:t>i’r</a:t>
            </a:r>
            <a:r>
              <a:rPr lang="en-GB" sz="2000" dirty="0">
                <a:solidFill>
                  <a:prstClr val="black"/>
                </a:solidFill>
                <a:latin typeface="Comic Sans MS" panose="030F0702030302020204" pitchFamily="66" charset="0"/>
              </a:rPr>
              <a:t> plant </a:t>
            </a:r>
            <a:r>
              <a:rPr lang="en-GB" sz="2000" dirty="0" err="1">
                <a:solidFill>
                  <a:prstClr val="black"/>
                </a:solidFill>
                <a:latin typeface="Comic Sans MS" panose="030F0702030302020204" pitchFamily="66" charset="0"/>
              </a:rPr>
              <a:t>defnyddio’r</a:t>
            </a:r>
            <a:r>
              <a:rPr lang="en-GB" sz="2000" dirty="0">
                <a:solidFill>
                  <a:prstClr val="black"/>
                </a:solidFill>
                <a:latin typeface="Comic Sans MS" panose="030F0702030302020204" pitchFamily="66" charset="0"/>
              </a:rPr>
              <a:t> data </a:t>
            </a:r>
            <a:r>
              <a:rPr lang="en-GB" sz="2000" dirty="0" err="1">
                <a:solidFill>
                  <a:prstClr val="black"/>
                </a:solidFill>
                <a:latin typeface="Comic Sans MS" panose="030F0702030302020204" pitchFamily="66" charset="0"/>
              </a:rPr>
              <a:t>i</a:t>
            </a:r>
            <a:r>
              <a:rPr lang="en-GB" sz="2000" dirty="0">
                <a:solidFill>
                  <a:prstClr val="black"/>
                </a:solidFill>
                <a:latin typeface="Comic Sans MS" panose="030F0702030302020204" pitchFamily="66" charset="0"/>
              </a:rPr>
              <a:t> </a:t>
            </a:r>
            <a:r>
              <a:rPr lang="en-GB" sz="2000" dirty="0" err="1">
                <a:solidFill>
                  <a:prstClr val="black"/>
                </a:solidFill>
                <a:latin typeface="Comic Sans MS" panose="030F0702030302020204" pitchFamily="66" charset="0"/>
              </a:rPr>
              <a:t>ofyn</a:t>
            </a:r>
            <a:r>
              <a:rPr lang="en-GB" sz="2000" dirty="0">
                <a:solidFill>
                  <a:prstClr val="black"/>
                </a:solidFill>
                <a:latin typeface="Comic Sans MS" panose="030F0702030302020204" pitchFamily="66" charset="0"/>
              </a:rPr>
              <a:t>, </a:t>
            </a:r>
            <a:r>
              <a:rPr kumimoji="0" lang="en-GB" sz="2000" b="0"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rPr>
              <a:t>‘</a:t>
            </a:r>
            <a:r>
              <a:rPr kumimoji="0" lang="en-GB" sz="2000" b="0" i="0" u="none" strike="noStrike" kern="1200" cap="none" spc="0" normalizeH="0" baseline="0" noProof="0" dirty="0" err="1">
                <a:ln>
                  <a:noFill/>
                </a:ln>
                <a:solidFill>
                  <a:prstClr val="black"/>
                </a:solidFill>
                <a:effectLst/>
                <a:uLnTx/>
                <a:uFillTx/>
                <a:latin typeface="Comic Sans MS" panose="030F0702030302020204" pitchFamily="66" charset="0"/>
                <a:ea typeface="+mn-ea"/>
                <a:cs typeface="+mn-cs"/>
              </a:rPr>
              <a:t>Ydy</a:t>
            </a:r>
            <a:r>
              <a:rPr kumimoji="0" lang="en-GB" sz="2000" b="0"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rPr>
              <a:t> Jess </a:t>
            </a:r>
            <a:r>
              <a:rPr kumimoji="0" lang="en-GB" sz="2000" b="0" i="0" u="none" strike="noStrike" kern="1200" cap="none" spc="0" normalizeH="0" baseline="0" noProof="0" dirty="0" err="1">
                <a:ln>
                  <a:noFill/>
                </a:ln>
                <a:solidFill>
                  <a:prstClr val="black"/>
                </a:solidFill>
                <a:effectLst/>
                <a:uLnTx/>
                <a:uFillTx/>
                <a:latin typeface="Comic Sans MS" panose="030F0702030302020204" pitchFamily="66" charset="0"/>
                <a:ea typeface="+mn-ea"/>
                <a:cs typeface="+mn-cs"/>
              </a:rPr>
              <a:t>yn</a:t>
            </a:r>
            <a:r>
              <a:rPr kumimoji="0" lang="en-GB" sz="2000" b="0"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rPr>
              <a:t> </a:t>
            </a:r>
            <a:r>
              <a:rPr kumimoji="0" lang="en-GB" sz="2000" b="0" i="0" u="none" strike="noStrike" kern="1200" cap="none" spc="0" normalizeH="0" baseline="0" noProof="0" dirty="0" err="1">
                <a:ln>
                  <a:noFill/>
                </a:ln>
                <a:solidFill>
                  <a:prstClr val="black"/>
                </a:solidFill>
                <a:effectLst/>
                <a:uLnTx/>
                <a:uFillTx/>
                <a:latin typeface="Comic Sans MS" panose="030F0702030302020204" pitchFamily="66" charset="0"/>
                <a:ea typeface="+mn-ea"/>
                <a:cs typeface="+mn-cs"/>
              </a:rPr>
              <a:t>hoffi’r</a:t>
            </a:r>
            <a:r>
              <a:rPr kumimoji="0" lang="en-GB" sz="2000" b="0"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rPr>
              <a:t> </a:t>
            </a:r>
            <a:r>
              <a:rPr kumimoji="0" lang="en-GB" sz="2000" b="0" i="0" u="none" strike="noStrike" kern="1200" cap="none" spc="0" normalizeH="0" baseline="0" noProof="0" dirty="0" err="1">
                <a:ln>
                  <a:noFill/>
                </a:ln>
                <a:solidFill>
                  <a:prstClr val="black"/>
                </a:solidFill>
                <a:effectLst/>
                <a:uLnTx/>
                <a:uFillTx/>
                <a:latin typeface="Comic Sans MS" panose="030F0702030302020204" pitchFamily="66" charset="0"/>
                <a:ea typeface="+mn-ea"/>
                <a:cs typeface="+mn-cs"/>
              </a:rPr>
              <a:t>aderyn</a:t>
            </a:r>
            <a:r>
              <a:rPr kumimoji="0" lang="en-GB" sz="2000" b="0"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rPr>
              <a:t>?’ ac </a:t>
            </a:r>
            <a:r>
              <a:rPr kumimoji="0" lang="en-GB" sz="2000" b="0" i="0" u="none" strike="noStrike" kern="1200" cap="none" spc="0" normalizeH="0" baseline="0" noProof="0" dirty="0" err="1">
                <a:ln>
                  <a:noFill/>
                </a:ln>
                <a:solidFill>
                  <a:prstClr val="black"/>
                </a:solidFill>
                <a:effectLst/>
                <a:uLnTx/>
                <a:uFillTx/>
                <a:latin typeface="Comic Sans MS" panose="030F0702030302020204" pitchFamily="66" charset="0"/>
                <a:ea typeface="+mn-ea"/>
                <a:cs typeface="+mn-cs"/>
              </a:rPr>
              <a:t>ateb</a:t>
            </a:r>
            <a:r>
              <a:rPr kumimoji="0" lang="en-GB" sz="2000" b="0"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rPr>
              <a:t> y </a:t>
            </a:r>
            <a:r>
              <a:rPr kumimoji="0" lang="en-GB" sz="2000" b="0" i="0" u="none" strike="noStrike" kern="1200" cap="none" spc="0" normalizeH="0" baseline="0" noProof="0" dirty="0" err="1">
                <a:ln>
                  <a:noFill/>
                </a:ln>
                <a:solidFill>
                  <a:prstClr val="black"/>
                </a:solidFill>
                <a:effectLst/>
                <a:uLnTx/>
                <a:uFillTx/>
                <a:latin typeface="Comic Sans MS" panose="030F0702030302020204" pitchFamily="66" charset="0"/>
                <a:ea typeface="+mn-ea"/>
                <a:cs typeface="+mn-cs"/>
              </a:rPr>
              <a:t>cwestiwn</a:t>
            </a:r>
            <a:r>
              <a:rPr kumimoji="0" lang="en-GB" sz="2000" b="0"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rPr>
              <a:t> </a:t>
            </a:r>
            <a:r>
              <a:rPr kumimoji="0" lang="en-GB" sz="2000" b="0" i="0" u="none" strike="noStrike" kern="1200" cap="none" spc="0" normalizeH="0" baseline="0" noProof="0" dirty="0" err="1">
                <a:ln>
                  <a:noFill/>
                </a:ln>
                <a:solidFill>
                  <a:prstClr val="black"/>
                </a:solidFill>
                <a:effectLst/>
                <a:uLnTx/>
                <a:uFillTx/>
                <a:latin typeface="Comic Sans MS" panose="030F0702030302020204" pitchFamily="66" charset="0"/>
                <a:ea typeface="+mn-ea"/>
                <a:cs typeface="+mn-cs"/>
              </a:rPr>
              <a:t>yn</a:t>
            </a:r>
            <a:r>
              <a:rPr kumimoji="0" lang="en-GB" sz="2000" b="0"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rPr>
              <a:t> </a:t>
            </a:r>
            <a:r>
              <a:rPr kumimoji="0" lang="en-GB" sz="2000" b="0" i="0" u="none" strike="noStrike" kern="1200" cap="none" spc="0" normalizeH="0" baseline="0" noProof="0" dirty="0" err="1">
                <a:ln>
                  <a:noFill/>
                </a:ln>
                <a:solidFill>
                  <a:prstClr val="black"/>
                </a:solidFill>
                <a:effectLst/>
                <a:uLnTx/>
                <a:uFillTx/>
                <a:latin typeface="Comic Sans MS" panose="030F0702030302020204" pitchFamily="66" charset="0"/>
                <a:ea typeface="+mn-ea"/>
                <a:cs typeface="+mn-cs"/>
              </a:rPr>
              <a:t>gywir</a:t>
            </a:r>
            <a:r>
              <a:rPr kumimoji="0" lang="en-GB" sz="2000" b="0"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rPr>
              <a:t> ‘</a:t>
            </a:r>
            <a:r>
              <a:rPr kumimoji="0" lang="en-GB" sz="2000" b="0" i="0" u="none" strike="noStrike" kern="1200" cap="none" spc="0" normalizeH="0" baseline="0" noProof="0" dirty="0" err="1">
                <a:ln>
                  <a:noFill/>
                </a:ln>
                <a:solidFill>
                  <a:prstClr val="black"/>
                </a:solidFill>
                <a:effectLst/>
                <a:uLnTx/>
                <a:uFillTx/>
                <a:latin typeface="Comic Sans MS" panose="030F0702030302020204" pitchFamily="66" charset="0"/>
                <a:ea typeface="+mn-ea"/>
                <a:cs typeface="+mn-cs"/>
              </a:rPr>
              <a:t>Ydy</a:t>
            </a:r>
            <a:r>
              <a:rPr kumimoji="0" lang="en-GB" sz="2000" b="0"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rPr>
              <a:t>…’ neu ‘</a:t>
            </a:r>
            <a:r>
              <a:rPr kumimoji="0" lang="en-GB" sz="2000" b="0" i="0" u="none" strike="noStrike" kern="1200" cap="none" spc="0" normalizeH="0" baseline="0" noProof="0" dirty="0" err="1">
                <a:ln>
                  <a:noFill/>
                </a:ln>
                <a:solidFill>
                  <a:prstClr val="black"/>
                </a:solidFill>
                <a:effectLst/>
                <a:uLnTx/>
                <a:uFillTx/>
                <a:latin typeface="Comic Sans MS" panose="030F0702030302020204" pitchFamily="66" charset="0"/>
                <a:ea typeface="+mn-ea"/>
                <a:cs typeface="+mn-cs"/>
              </a:rPr>
              <a:t>Nac</a:t>
            </a:r>
            <a:r>
              <a:rPr kumimoji="0" lang="en-GB" sz="2000" b="0"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rPr>
              <a:t> </a:t>
            </a:r>
            <a:r>
              <a:rPr kumimoji="0" lang="en-GB" sz="2000" b="0" i="0" u="none" strike="noStrike" kern="1200" cap="none" spc="0" normalizeH="0" baseline="0" noProof="0" dirty="0" err="1">
                <a:ln>
                  <a:noFill/>
                </a:ln>
                <a:solidFill>
                  <a:prstClr val="black"/>
                </a:solidFill>
                <a:effectLst/>
                <a:uLnTx/>
                <a:uFillTx/>
                <a:latin typeface="Comic Sans MS" panose="030F0702030302020204" pitchFamily="66" charset="0"/>
                <a:ea typeface="+mn-ea"/>
                <a:cs typeface="+mn-cs"/>
              </a:rPr>
              <a:t>ydy</a:t>
            </a:r>
            <a:r>
              <a:rPr kumimoji="0" lang="en-GB" sz="2000" b="0"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rPr>
              <a:t>…’</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2000" b="0"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rPr>
              <a:t>8.I </a:t>
            </a:r>
            <a:r>
              <a:rPr kumimoji="0" lang="en-GB" sz="2000" b="0" i="0" u="none" strike="noStrike" kern="1200" cap="none" spc="0" normalizeH="0" baseline="0" noProof="0" dirty="0" err="1">
                <a:ln>
                  <a:noFill/>
                </a:ln>
                <a:solidFill>
                  <a:prstClr val="black"/>
                </a:solidFill>
                <a:effectLst/>
                <a:uLnTx/>
                <a:uFillTx/>
                <a:latin typeface="Comic Sans MS" panose="030F0702030302020204" pitchFamily="66" charset="0"/>
                <a:ea typeface="+mn-ea"/>
                <a:cs typeface="+mn-cs"/>
              </a:rPr>
              <a:t>orffen</a:t>
            </a:r>
            <a:r>
              <a:rPr kumimoji="0" lang="en-GB" sz="2000" b="0"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rPr>
              <a:t>, </a:t>
            </a:r>
            <a:r>
              <a:rPr kumimoji="0" lang="en-GB" sz="2000" b="0" i="0" u="none" strike="noStrike" kern="1200" cap="none" spc="0" normalizeH="0" baseline="0" noProof="0" dirty="0" err="1">
                <a:ln>
                  <a:noFill/>
                </a:ln>
                <a:solidFill>
                  <a:prstClr val="black"/>
                </a:solidFill>
                <a:effectLst/>
                <a:uLnTx/>
                <a:uFillTx/>
                <a:latin typeface="Comic Sans MS" panose="030F0702030302020204" pitchFamily="66" charset="0"/>
                <a:ea typeface="+mn-ea"/>
                <a:cs typeface="+mn-cs"/>
              </a:rPr>
              <a:t>chwaraewch</a:t>
            </a:r>
            <a:r>
              <a:rPr kumimoji="0" lang="en-GB" sz="2000" b="0"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rPr>
              <a:t> y </a:t>
            </a:r>
            <a:r>
              <a:rPr kumimoji="0" lang="en-GB" sz="2000" b="0" i="0" u="none" strike="noStrike" kern="1200" cap="none" spc="0" normalizeH="0" baseline="0" noProof="0" dirty="0" err="1">
                <a:ln>
                  <a:noFill/>
                </a:ln>
                <a:solidFill>
                  <a:prstClr val="black"/>
                </a:solidFill>
                <a:effectLst/>
                <a:uLnTx/>
                <a:uFillTx/>
                <a:latin typeface="Comic Sans MS" panose="030F0702030302020204" pitchFamily="66" charset="0"/>
                <a:ea typeface="+mn-ea"/>
                <a:cs typeface="+mn-cs"/>
              </a:rPr>
              <a:t>gêm</a:t>
            </a:r>
            <a:r>
              <a:rPr kumimoji="0" lang="en-GB" sz="2000" b="0"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rPr>
              <a:t> ‘trap-</a:t>
            </a:r>
            <a:r>
              <a:rPr kumimoji="0" lang="en-GB" sz="2000" b="0" i="0" u="none" strike="noStrike" kern="1200" cap="none" spc="0" normalizeH="0" baseline="0" noProof="0" dirty="0" err="1">
                <a:ln>
                  <a:noFill/>
                </a:ln>
                <a:solidFill>
                  <a:prstClr val="black"/>
                </a:solidFill>
                <a:effectLst/>
                <a:uLnTx/>
                <a:uFillTx/>
                <a:latin typeface="Comic Sans MS" panose="030F0702030302020204" pitchFamily="66" charset="0"/>
                <a:ea typeface="+mn-ea"/>
                <a:cs typeface="+mn-cs"/>
              </a:rPr>
              <a:t>ddor</a:t>
            </a:r>
            <a:r>
              <a:rPr kumimoji="0" lang="en-GB" sz="2000" b="0"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rPr>
              <a:t>’.</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2000" dirty="0">
              <a:solidFill>
                <a:prstClr val="black"/>
              </a:solidFill>
              <a:latin typeface="Comic Sans MS" panose="030F0702030302020204" pitchFamily="66"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GB" sz="2000" b="0"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2000" dirty="0">
              <a:solidFill>
                <a:prstClr val="black"/>
              </a:solidFill>
              <a:latin typeface="Comic Sans MS" panose="030F0702030302020204" pitchFamily="66"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GB" sz="2000" b="0"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GB" sz="2000" b="0"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endParaRPr>
          </a:p>
        </p:txBody>
      </p:sp>
    </p:spTree>
    <p:extLst>
      <p:ext uri="{BB962C8B-B14F-4D97-AF65-F5344CB8AC3E}">
        <p14:creationId xmlns:p14="http://schemas.microsoft.com/office/powerpoint/2010/main" val="306378260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8" name="Spreadsheet shot.jpeg" descr="Spreadsheet shot.jpeg"/>
          <p:cNvPicPr>
            <a:picLocks noChangeAspect="1"/>
          </p:cNvPicPr>
          <p:nvPr/>
        </p:nvPicPr>
        <p:blipFill>
          <a:blip r:embed="rId2"/>
          <a:srcRect t="42685" r="63827" b="28667"/>
          <a:stretch>
            <a:fillRect/>
          </a:stretch>
        </p:blipFill>
        <p:spPr>
          <a:xfrm>
            <a:off x="2294502" y="1799849"/>
            <a:ext cx="5403869" cy="2406028"/>
          </a:xfrm>
          <a:prstGeom prst="rect">
            <a:avLst/>
          </a:prstGeom>
          <a:ln w="25400">
            <a:solidFill>
              <a:srgbClr val="000000"/>
            </a:solidFill>
            <a:miter lim="400000"/>
          </a:ln>
        </p:spPr>
      </p:pic>
      <p:sp>
        <p:nvSpPr>
          <p:cNvPr id="149" name="Cyfarwyddiadau"/>
          <p:cNvSpPr txBox="1"/>
          <p:nvPr/>
        </p:nvSpPr>
        <p:spPr>
          <a:xfrm>
            <a:off x="5203583" y="344308"/>
            <a:ext cx="3906538" cy="1180131"/>
          </a:xfrm>
          <a:prstGeom prst="rect">
            <a:avLst/>
          </a:prstGeom>
          <a:solidFill>
            <a:srgbClr val="7030A0"/>
          </a:solidFill>
          <a:ln w="76200">
            <a:solidFill>
              <a:schemeClr val="tx1"/>
            </a:solidFill>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5719" tIns="35719" rIns="35719" bIns="35719" anchor="ctr">
            <a:spAutoFit/>
          </a:bodyPr>
          <a:lstStyle>
            <a:lvl1pPr>
              <a:defRPr sz="4200" b="1">
                <a:latin typeface="Helvetica"/>
                <a:ea typeface="Helvetica"/>
                <a:cs typeface="Helvetica"/>
                <a:sym typeface="Helvetica"/>
              </a:defRPr>
            </a:lvl1pPr>
          </a:lstStyle>
          <a:p>
            <a:pPr algn="ctr"/>
            <a:r>
              <a:rPr lang="en-GB" sz="3600" dirty="0">
                <a:solidFill>
                  <a:schemeClr val="bg1"/>
                </a:solidFill>
                <a:latin typeface="Comic Sans MS" panose="030F0702030302020204" pitchFamily="66" charset="0"/>
              </a:rPr>
              <a:t>Mat</a:t>
            </a:r>
          </a:p>
          <a:p>
            <a:pPr algn="ctr"/>
            <a:r>
              <a:rPr lang="en-GB" sz="3600" dirty="0" err="1">
                <a:solidFill>
                  <a:schemeClr val="bg1"/>
                </a:solidFill>
                <a:latin typeface="Comic Sans MS" panose="030F0702030302020204" pitchFamily="66" charset="0"/>
              </a:rPr>
              <a:t>Cymorth</a:t>
            </a:r>
            <a:endParaRPr lang="en-GB" sz="3600" dirty="0">
              <a:solidFill>
                <a:schemeClr val="bg1"/>
              </a:solidFill>
              <a:latin typeface="Comic Sans MS" panose="030F0702030302020204" pitchFamily="66" charset="0"/>
            </a:endParaRPr>
          </a:p>
        </p:txBody>
      </p:sp>
      <p:sp>
        <p:nvSpPr>
          <p:cNvPr id="150" name="Dechreuwch eich gliniaduron.…"/>
          <p:cNvSpPr txBox="1"/>
          <p:nvPr/>
        </p:nvSpPr>
        <p:spPr>
          <a:xfrm>
            <a:off x="228783" y="282753"/>
            <a:ext cx="4974800" cy="130324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5719" tIns="35719" rIns="35719" bIns="35719" anchor="ctr">
            <a:spAutoFit/>
          </a:bodyPr>
          <a:lstStyle/>
          <a:p>
            <a:pPr marL="446469" indent="-446469">
              <a:buSzPct val="100000"/>
              <a:buAutoNum type="arabicPeriod"/>
            </a:pPr>
            <a:r>
              <a:rPr sz="2000" dirty="0" err="1">
                <a:latin typeface="Comic Sans MS" panose="030F0702030302020204" pitchFamily="66" charset="0"/>
              </a:rPr>
              <a:t>Dechreuwch</a:t>
            </a:r>
            <a:r>
              <a:rPr sz="2000" dirty="0">
                <a:latin typeface="Comic Sans MS" panose="030F0702030302020204" pitchFamily="66" charset="0"/>
              </a:rPr>
              <a:t> </a:t>
            </a:r>
            <a:r>
              <a:rPr sz="2000" dirty="0" err="1">
                <a:latin typeface="Comic Sans MS" panose="030F0702030302020204" pitchFamily="66" charset="0"/>
              </a:rPr>
              <a:t>eich</a:t>
            </a:r>
            <a:r>
              <a:rPr sz="2000" dirty="0">
                <a:latin typeface="Comic Sans MS" panose="030F0702030302020204" pitchFamily="66" charset="0"/>
              </a:rPr>
              <a:t> </a:t>
            </a:r>
            <a:r>
              <a:rPr sz="2000" dirty="0" err="1">
                <a:latin typeface="Comic Sans MS" panose="030F0702030302020204" pitchFamily="66" charset="0"/>
              </a:rPr>
              <a:t>gliniaduron</a:t>
            </a:r>
            <a:r>
              <a:rPr sz="2000" dirty="0">
                <a:latin typeface="Comic Sans MS" panose="030F0702030302020204" pitchFamily="66" charset="0"/>
              </a:rPr>
              <a:t>.</a:t>
            </a:r>
          </a:p>
          <a:p>
            <a:pPr marL="446469" indent="-446469">
              <a:buSzPct val="100000"/>
              <a:buAutoNum type="arabicPeriod"/>
            </a:pPr>
            <a:r>
              <a:rPr sz="2000" dirty="0" err="1">
                <a:latin typeface="Comic Sans MS" panose="030F0702030302020204" pitchFamily="66" charset="0"/>
              </a:rPr>
              <a:t>Cliciwch</a:t>
            </a:r>
            <a:r>
              <a:rPr sz="2000" dirty="0">
                <a:latin typeface="Comic Sans MS" panose="030F0702030302020204" pitchFamily="66" charset="0"/>
              </a:rPr>
              <a:t> y </a:t>
            </a:r>
            <a:r>
              <a:rPr sz="2000" dirty="0" err="1">
                <a:latin typeface="Comic Sans MS" panose="030F0702030302020204" pitchFamily="66" charset="0"/>
              </a:rPr>
              <a:t>botwm</a:t>
            </a:r>
            <a:r>
              <a:rPr sz="2000" dirty="0">
                <a:latin typeface="Comic Sans MS" panose="030F0702030302020204" pitchFamily="66" charset="0"/>
              </a:rPr>
              <a:t> </a:t>
            </a:r>
            <a:r>
              <a:rPr sz="2000" dirty="0" err="1">
                <a:latin typeface="Comic Sans MS" panose="030F0702030302020204" pitchFamily="66" charset="0"/>
              </a:rPr>
              <a:t>dechrau</a:t>
            </a:r>
            <a:r>
              <a:rPr sz="2000" dirty="0">
                <a:latin typeface="Comic Sans MS" panose="030F0702030302020204" pitchFamily="66" charset="0"/>
              </a:rPr>
              <a:t> Windows.</a:t>
            </a:r>
          </a:p>
          <a:p>
            <a:pPr marL="446469" indent="-446469">
              <a:buSzPct val="100000"/>
              <a:buAutoNum type="arabicPeriod"/>
            </a:pPr>
            <a:r>
              <a:rPr sz="2000" dirty="0" err="1">
                <a:latin typeface="Comic Sans MS" panose="030F0702030302020204" pitchFamily="66" charset="0"/>
              </a:rPr>
              <a:t>Cliciwch</a:t>
            </a:r>
            <a:r>
              <a:rPr sz="2000" dirty="0">
                <a:latin typeface="Comic Sans MS" panose="030F0702030302020204" pitchFamily="66" charset="0"/>
              </a:rPr>
              <a:t> Microsoft Excel</a:t>
            </a:r>
          </a:p>
          <a:p>
            <a:pPr marL="446469" indent="-446469">
              <a:buSzPct val="100000"/>
              <a:buAutoNum type="arabicPeriod"/>
            </a:pPr>
            <a:r>
              <a:rPr sz="2000" dirty="0" err="1">
                <a:latin typeface="Comic Sans MS" panose="030F0702030302020204" pitchFamily="66" charset="0"/>
              </a:rPr>
              <a:t>Dewisiwch</a:t>
            </a:r>
            <a:r>
              <a:rPr sz="2000" dirty="0">
                <a:latin typeface="Comic Sans MS" panose="030F0702030302020204" pitchFamily="66" charset="0"/>
              </a:rPr>
              <a:t> </a:t>
            </a:r>
            <a:r>
              <a:rPr sz="2000" dirty="0" err="1">
                <a:latin typeface="Comic Sans MS" panose="030F0702030302020204" pitchFamily="66" charset="0"/>
              </a:rPr>
              <a:t>daenlen</a:t>
            </a:r>
            <a:r>
              <a:rPr sz="2000" dirty="0">
                <a:latin typeface="Comic Sans MS" panose="030F0702030302020204" pitchFamily="66" charset="0"/>
              </a:rPr>
              <a:t> </a:t>
            </a:r>
            <a:r>
              <a:rPr sz="2000" dirty="0" err="1">
                <a:latin typeface="Comic Sans MS" panose="030F0702030302020204" pitchFamily="66" charset="0"/>
              </a:rPr>
              <a:t>newydd</a:t>
            </a:r>
            <a:r>
              <a:rPr sz="2000" dirty="0">
                <a:latin typeface="Comic Sans MS" panose="030F0702030302020204" pitchFamily="66" charset="0"/>
              </a:rPr>
              <a:t>.</a:t>
            </a:r>
          </a:p>
        </p:txBody>
      </p:sp>
      <p:pic>
        <p:nvPicPr>
          <p:cNvPr id="151" name="Image" descr="Image"/>
          <p:cNvPicPr>
            <a:picLocks noChangeAspect="1"/>
          </p:cNvPicPr>
          <p:nvPr/>
        </p:nvPicPr>
        <p:blipFill>
          <a:blip r:embed="rId3"/>
          <a:stretch>
            <a:fillRect/>
          </a:stretch>
        </p:blipFill>
        <p:spPr>
          <a:xfrm>
            <a:off x="10564847" y="2127409"/>
            <a:ext cx="1076913" cy="1076913"/>
          </a:xfrm>
          <a:prstGeom prst="rect">
            <a:avLst/>
          </a:prstGeom>
          <a:ln w="12700">
            <a:miter lim="400000"/>
          </a:ln>
        </p:spPr>
      </p:pic>
      <p:pic>
        <p:nvPicPr>
          <p:cNvPr id="152" name="Image" descr="Image"/>
          <p:cNvPicPr>
            <a:picLocks noChangeAspect="1"/>
          </p:cNvPicPr>
          <p:nvPr/>
        </p:nvPicPr>
        <p:blipFill>
          <a:blip r:embed="rId4"/>
          <a:stretch>
            <a:fillRect/>
          </a:stretch>
        </p:blipFill>
        <p:spPr>
          <a:xfrm>
            <a:off x="357758" y="4220264"/>
            <a:ext cx="1634337" cy="1634337"/>
          </a:xfrm>
          <a:prstGeom prst="rect">
            <a:avLst/>
          </a:prstGeom>
          <a:ln w="12700">
            <a:miter lim="400000"/>
          </a:ln>
        </p:spPr>
      </p:pic>
      <p:pic>
        <p:nvPicPr>
          <p:cNvPr id="153" name="Image" descr="Image"/>
          <p:cNvPicPr>
            <a:picLocks noChangeAspect="1"/>
          </p:cNvPicPr>
          <p:nvPr/>
        </p:nvPicPr>
        <p:blipFill>
          <a:blip r:embed="rId5"/>
          <a:stretch>
            <a:fillRect/>
          </a:stretch>
        </p:blipFill>
        <p:spPr>
          <a:xfrm>
            <a:off x="8487340" y="2499243"/>
            <a:ext cx="1410158" cy="1410158"/>
          </a:xfrm>
          <a:prstGeom prst="rect">
            <a:avLst/>
          </a:prstGeom>
          <a:ln w="12700">
            <a:miter lim="400000"/>
          </a:ln>
        </p:spPr>
      </p:pic>
      <p:sp>
        <p:nvSpPr>
          <p:cNvPr id="154" name="Line"/>
          <p:cNvSpPr/>
          <p:nvPr/>
        </p:nvSpPr>
        <p:spPr>
          <a:xfrm flipV="1">
            <a:off x="1525581" y="2194726"/>
            <a:ext cx="1232921" cy="1232922"/>
          </a:xfrm>
          <a:prstGeom prst="line">
            <a:avLst/>
          </a:prstGeom>
          <a:ln w="38100" cap="rnd">
            <a:solidFill>
              <a:srgbClr val="000000"/>
            </a:solidFill>
            <a:custDash>
              <a:ds d="100000" sp="200000"/>
            </a:custDash>
            <a:miter lim="400000"/>
            <a:tailEnd type="triangle"/>
          </a:ln>
        </p:spPr>
        <p:txBody>
          <a:bodyPr lIns="35719" tIns="35719" rIns="35719" bIns="35719" anchor="ctr"/>
          <a:lstStyle/>
          <a:p>
            <a:pPr>
              <a:defRPr sz="2400"/>
            </a:pPr>
            <a:endParaRPr sz="1687"/>
          </a:p>
        </p:txBody>
      </p:sp>
      <p:sp>
        <p:nvSpPr>
          <p:cNvPr id="155" name="Cell"/>
          <p:cNvSpPr txBox="1"/>
          <p:nvPr/>
        </p:nvSpPr>
        <p:spPr>
          <a:xfrm>
            <a:off x="796516" y="3386995"/>
            <a:ext cx="352662" cy="26693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35719" tIns="35719" rIns="35719" bIns="35719" anchor="ctr">
            <a:spAutoFit/>
          </a:bodyPr>
          <a:lstStyle/>
          <a:p>
            <a:r>
              <a:rPr sz="1266"/>
              <a:t>Cell</a:t>
            </a:r>
          </a:p>
        </p:txBody>
      </p:sp>
      <p:sp>
        <p:nvSpPr>
          <p:cNvPr id="156" name="Line"/>
          <p:cNvSpPr/>
          <p:nvPr/>
        </p:nvSpPr>
        <p:spPr>
          <a:xfrm>
            <a:off x="1079970" y="2820658"/>
            <a:ext cx="1767678" cy="1"/>
          </a:xfrm>
          <a:prstGeom prst="line">
            <a:avLst/>
          </a:prstGeom>
          <a:ln w="38100" cap="rnd">
            <a:solidFill>
              <a:srgbClr val="000000"/>
            </a:solidFill>
            <a:custDash>
              <a:ds d="100000" sp="200000"/>
            </a:custDash>
            <a:miter lim="400000"/>
            <a:tailEnd type="triangle"/>
          </a:ln>
        </p:spPr>
        <p:txBody>
          <a:bodyPr lIns="35719" tIns="35719" rIns="35719" bIns="35719" anchor="ctr"/>
          <a:lstStyle/>
          <a:p>
            <a:pPr>
              <a:defRPr sz="2400"/>
            </a:pPr>
            <a:endParaRPr sz="1687"/>
          </a:p>
        </p:txBody>
      </p:sp>
      <p:sp>
        <p:nvSpPr>
          <p:cNvPr id="157" name="Rhes"/>
          <p:cNvSpPr txBox="1"/>
          <p:nvPr/>
        </p:nvSpPr>
        <p:spPr>
          <a:xfrm>
            <a:off x="176405" y="2687192"/>
            <a:ext cx="423194" cy="26693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35719" tIns="35719" rIns="35719" bIns="35719" anchor="ctr">
            <a:spAutoFit/>
          </a:bodyPr>
          <a:lstStyle/>
          <a:p>
            <a:r>
              <a:rPr sz="1266"/>
              <a:t>Rhes</a:t>
            </a:r>
          </a:p>
        </p:txBody>
      </p:sp>
      <p:sp>
        <p:nvSpPr>
          <p:cNvPr id="158" name="Line"/>
          <p:cNvSpPr/>
          <p:nvPr/>
        </p:nvSpPr>
        <p:spPr>
          <a:xfrm flipH="1" flipV="1">
            <a:off x="3041217" y="3540137"/>
            <a:ext cx="1041728" cy="1041728"/>
          </a:xfrm>
          <a:prstGeom prst="line">
            <a:avLst/>
          </a:prstGeom>
          <a:ln w="38100" cap="rnd">
            <a:solidFill>
              <a:srgbClr val="000000"/>
            </a:solidFill>
            <a:custDash>
              <a:ds d="100000" sp="200000"/>
            </a:custDash>
            <a:miter lim="400000"/>
            <a:tailEnd type="triangle"/>
          </a:ln>
        </p:spPr>
        <p:txBody>
          <a:bodyPr lIns="35719" tIns="35719" rIns="35719" bIns="35719" anchor="ctr"/>
          <a:lstStyle/>
          <a:p>
            <a:pPr>
              <a:defRPr sz="2400"/>
            </a:pPr>
            <a:endParaRPr sz="1687"/>
          </a:p>
        </p:txBody>
      </p:sp>
      <p:sp>
        <p:nvSpPr>
          <p:cNvPr id="159" name="Colofn"/>
          <p:cNvSpPr txBox="1"/>
          <p:nvPr/>
        </p:nvSpPr>
        <p:spPr>
          <a:xfrm>
            <a:off x="3925887" y="4581865"/>
            <a:ext cx="545022" cy="26693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35719" tIns="35719" rIns="35719" bIns="35719" anchor="ctr">
            <a:spAutoFit/>
          </a:bodyPr>
          <a:lstStyle/>
          <a:p>
            <a:r>
              <a:rPr sz="1266" dirty="0" err="1"/>
              <a:t>Colofn</a:t>
            </a:r>
            <a:endParaRPr sz="1266" dirty="0"/>
          </a:p>
        </p:txBody>
      </p:sp>
      <p:sp>
        <p:nvSpPr>
          <p:cNvPr id="2" name="Rhowch y gair ‘enw’ yng nghell A1.…">
            <a:extLst>
              <a:ext uri="{FF2B5EF4-FFF2-40B4-BE49-F238E27FC236}">
                <a16:creationId xmlns:a16="http://schemas.microsoft.com/office/drawing/2014/main" id="{B67F81C9-CE4F-0370-4028-397F79D25C10}"/>
              </a:ext>
            </a:extLst>
          </p:cNvPr>
          <p:cNvSpPr txBox="1"/>
          <p:nvPr/>
        </p:nvSpPr>
        <p:spPr>
          <a:xfrm>
            <a:off x="5247273" y="4228498"/>
            <a:ext cx="6480133" cy="262950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5719" tIns="35719" rIns="35719" bIns="35719" anchor="ctr">
            <a:spAutoFit/>
          </a:bodyPr>
          <a:lstStyle/>
          <a:p>
            <a:pPr marL="276810" indent="-276810">
              <a:lnSpc>
                <a:spcPct val="120000"/>
              </a:lnSpc>
              <a:buSzPct val="100000"/>
              <a:buAutoNum type="arabicPeriod"/>
              <a:defRPr sz="4100"/>
            </a:pPr>
            <a:r>
              <a:rPr sz="2000" dirty="0" err="1">
                <a:latin typeface="Comic Sans MS" panose="030F0702030302020204" pitchFamily="66" charset="0"/>
              </a:rPr>
              <a:t>Rhowch</a:t>
            </a:r>
            <a:r>
              <a:rPr sz="2000" dirty="0">
                <a:latin typeface="Comic Sans MS" panose="030F0702030302020204" pitchFamily="66" charset="0"/>
              </a:rPr>
              <a:t> y </a:t>
            </a:r>
            <a:r>
              <a:rPr sz="2000" dirty="0" err="1">
                <a:latin typeface="Comic Sans MS" panose="030F0702030302020204" pitchFamily="66" charset="0"/>
              </a:rPr>
              <a:t>gair</a:t>
            </a:r>
            <a:r>
              <a:rPr sz="2000" dirty="0">
                <a:latin typeface="Comic Sans MS" panose="030F0702030302020204" pitchFamily="66" charset="0"/>
              </a:rPr>
              <a:t> ‘</a:t>
            </a:r>
            <a:r>
              <a:rPr sz="2000" dirty="0" err="1">
                <a:latin typeface="Comic Sans MS" panose="030F0702030302020204" pitchFamily="66" charset="0"/>
              </a:rPr>
              <a:t>enw</a:t>
            </a:r>
            <a:r>
              <a:rPr sz="2000" dirty="0">
                <a:latin typeface="Comic Sans MS" panose="030F0702030302020204" pitchFamily="66" charset="0"/>
              </a:rPr>
              <a:t>’ </a:t>
            </a:r>
            <a:r>
              <a:rPr sz="2000" dirty="0" err="1">
                <a:latin typeface="Comic Sans MS" panose="030F0702030302020204" pitchFamily="66" charset="0"/>
              </a:rPr>
              <a:t>yng</a:t>
            </a:r>
            <a:r>
              <a:rPr sz="2000" dirty="0">
                <a:latin typeface="Comic Sans MS" panose="030F0702030302020204" pitchFamily="66" charset="0"/>
              </a:rPr>
              <a:t> </a:t>
            </a:r>
            <a:r>
              <a:rPr sz="2000" dirty="0" err="1">
                <a:latin typeface="Comic Sans MS" panose="030F0702030302020204" pitchFamily="66" charset="0"/>
              </a:rPr>
              <a:t>nghell</a:t>
            </a:r>
            <a:r>
              <a:rPr sz="2000" dirty="0">
                <a:latin typeface="Comic Sans MS" panose="030F0702030302020204" pitchFamily="66" charset="0"/>
              </a:rPr>
              <a:t> A1.</a:t>
            </a:r>
            <a:endParaRPr lang="en-GB" sz="2000" dirty="0">
              <a:latin typeface="Comic Sans MS" panose="030F0702030302020204" pitchFamily="66" charset="0"/>
            </a:endParaRPr>
          </a:p>
          <a:p>
            <a:pPr marL="276810" indent="-276810">
              <a:lnSpc>
                <a:spcPct val="120000"/>
              </a:lnSpc>
              <a:buSzPct val="100000"/>
              <a:buAutoNum type="arabicPeriod"/>
              <a:defRPr sz="4100"/>
            </a:pPr>
            <a:r>
              <a:rPr sz="2000" dirty="0" err="1">
                <a:latin typeface="Comic Sans MS" panose="030F0702030302020204" pitchFamily="66" charset="0"/>
              </a:rPr>
              <a:t>Teipiwch</a:t>
            </a:r>
            <a:r>
              <a:rPr sz="2000" dirty="0">
                <a:latin typeface="Comic Sans MS" panose="030F0702030302020204" pitchFamily="66" charset="0"/>
              </a:rPr>
              <a:t> y </a:t>
            </a:r>
            <a:r>
              <a:rPr sz="2000" dirty="0" err="1">
                <a:latin typeface="Comic Sans MS" panose="030F0702030302020204" pitchFamily="66" charset="0"/>
              </a:rPr>
              <a:t>gair</a:t>
            </a:r>
            <a:r>
              <a:rPr sz="2000" dirty="0">
                <a:latin typeface="Comic Sans MS" panose="030F0702030302020204" pitchFamily="66" charset="0"/>
              </a:rPr>
              <a:t> ‘</a:t>
            </a:r>
            <a:r>
              <a:rPr lang="en-GB" sz="2000" dirty="0" err="1">
                <a:latin typeface="Comic Sans MS" panose="030F0702030302020204" pitchFamily="66" charset="0"/>
              </a:rPr>
              <a:t>hoffi</a:t>
            </a:r>
            <a:r>
              <a:rPr sz="2000" dirty="0">
                <a:latin typeface="Comic Sans MS" panose="030F0702030302020204" pitchFamily="66" charset="0"/>
              </a:rPr>
              <a:t>’ </a:t>
            </a:r>
            <a:r>
              <a:rPr sz="2000" dirty="0" err="1">
                <a:latin typeface="Comic Sans MS" panose="030F0702030302020204" pitchFamily="66" charset="0"/>
              </a:rPr>
              <a:t>yng</a:t>
            </a:r>
            <a:r>
              <a:rPr sz="2000" dirty="0">
                <a:latin typeface="Comic Sans MS" panose="030F0702030302020204" pitchFamily="66" charset="0"/>
              </a:rPr>
              <a:t> </a:t>
            </a:r>
            <a:r>
              <a:rPr sz="2000" dirty="0" err="1">
                <a:latin typeface="Comic Sans MS" panose="030F0702030302020204" pitchFamily="66" charset="0"/>
              </a:rPr>
              <a:t>nghell</a:t>
            </a:r>
            <a:r>
              <a:rPr sz="2000" dirty="0">
                <a:latin typeface="Comic Sans MS" panose="030F0702030302020204" pitchFamily="66" charset="0"/>
              </a:rPr>
              <a:t> B1.</a:t>
            </a:r>
            <a:endParaRPr lang="en-GB" sz="2000" dirty="0">
              <a:latin typeface="Comic Sans MS" panose="030F0702030302020204" pitchFamily="66" charset="0"/>
            </a:endParaRPr>
          </a:p>
          <a:p>
            <a:pPr marL="276810" indent="-276810">
              <a:lnSpc>
                <a:spcPct val="120000"/>
              </a:lnSpc>
              <a:buSzPct val="100000"/>
              <a:buAutoNum type="arabicPeriod"/>
              <a:defRPr sz="4100"/>
            </a:pPr>
            <a:r>
              <a:rPr sz="2000" dirty="0" err="1">
                <a:latin typeface="Comic Sans MS" panose="030F0702030302020204" pitchFamily="66" charset="0"/>
              </a:rPr>
              <a:t>Rhowch</a:t>
            </a:r>
            <a:r>
              <a:rPr sz="2000" dirty="0">
                <a:latin typeface="Comic Sans MS" panose="030F0702030302020204" pitchFamily="66" charset="0"/>
              </a:rPr>
              <a:t> y </a:t>
            </a:r>
            <a:r>
              <a:rPr sz="2000" dirty="0" err="1">
                <a:latin typeface="Comic Sans MS" panose="030F0702030302020204" pitchFamily="66" charset="0"/>
              </a:rPr>
              <a:t>geiriau</a:t>
            </a:r>
            <a:r>
              <a:rPr sz="2000" dirty="0">
                <a:latin typeface="Comic Sans MS" panose="030F0702030302020204" pitchFamily="66" charset="0"/>
              </a:rPr>
              <a:t> ‘</a:t>
            </a:r>
            <a:r>
              <a:rPr lang="en-GB" sz="2000" dirty="0" err="1">
                <a:latin typeface="Comic Sans MS" panose="030F0702030302020204" pitchFamily="66" charset="0"/>
              </a:rPr>
              <a:t>dwlu</a:t>
            </a:r>
            <a:r>
              <a:rPr sz="2000" dirty="0">
                <a:latin typeface="Comic Sans MS" panose="030F0702030302020204" pitchFamily="66" charset="0"/>
              </a:rPr>
              <a:t>’ </a:t>
            </a:r>
            <a:r>
              <a:rPr sz="2000" dirty="0" err="1">
                <a:latin typeface="Comic Sans MS" panose="030F0702030302020204" pitchFamily="66" charset="0"/>
              </a:rPr>
              <a:t>yng</a:t>
            </a:r>
            <a:r>
              <a:rPr sz="2000" dirty="0">
                <a:latin typeface="Comic Sans MS" panose="030F0702030302020204" pitchFamily="66" charset="0"/>
              </a:rPr>
              <a:t> </a:t>
            </a:r>
            <a:r>
              <a:rPr sz="2000" dirty="0" err="1">
                <a:latin typeface="Comic Sans MS" panose="030F0702030302020204" pitchFamily="66" charset="0"/>
              </a:rPr>
              <a:t>nghell</a:t>
            </a:r>
            <a:r>
              <a:rPr sz="2000" dirty="0">
                <a:latin typeface="Comic Sans MS" panose="030F0702030302020204" pitchFamily="66" charset="0"/>
              </a:rPr>
              <a:t> C1.</a:t>
            </a:r>
            <a:endParaRPr lang="en-GB" sz="2000" dirty="0">
              <a:latin typeface="Comic Sans MS" panose="030F0702030302020204" pitchFamily="66" charset="0"/>
            </a:endParaRPr>
          </a:p>
          <a:p>
            <a:pPr marL="276810" indent="-276810">
              <a:lnSpc>
                <a:spcPct val="120000"/>
              </a:lnSpc>
              <a:buSzPct val="100000"/>
              <a:buAutoNum type="arabicPeriod"/>
              <a:defRPr sz="4100"/>
            </a:pPr>
            <a:r>
              <a:rPr sz="2000" dirty="0" err="1">
                <a:latin typeface="Comic Sans MS" panose="030F0702030302020204" pitchFamily="66" charset="0"/>
              </a:rPr>
              <a:t>Teipiwch</a:t>
            </a:r>
            <a:r>
              <a:rPr sz="2000" dirty="0">
                <a:latin typeface="Comic Sans MS" panose="030F0702030302020204" pitchFamily="66" charset="0"/>
              </a:rPr>
              <a:t> y </a:t>
            </a:r>
            <a:r>
              <a:rPr sz="2000" dirty="0" err="1">
                <a:latin typeface="Comic Sans MS" panose="030F0702030302020204" pitchFamily="66" charset="0"/>
              </a:rPr>
              <a:t>geiriau</a:t>
            </a:r>
            <a:r>
              <a:rPr sz="2000" dirty="0">
                <a:latin typeface="Comic Sans MS" panose="030F0702030302020204" pitchFamily="66" charset="0"/>
              </a:rPr>
              <a:t> ‘</a:t>
            </a:r>
            <a:r>
              <a:rPr lang="en-GB" sz="2000" dirty="0" err="1">
                <a:latin typeface="Comic Sans MS" panose="030F0702030302020204" pitchFamily="66" charset="0"/>
              </a:rPr>
              <a:t>ddim</a:t>
            </a:r>
            <a:r>
              <a:rPr lang="en-GB" sz="2000" dirty="0">
                <a:latin typeface="Comic Sans MS" panose="030F0702030302020204" pitchFamily="66" charset="0"/>
              </a:rPr>
              <a:t> </a:t>
            </a:r>
            <a:r>
              <a:rPr lang="en-GB" sz="2000" dirty="0" err="1">
                <a:latin typeface="Comic Sans MS" panose="030F0702030302020204" pitchFamily="66" charset="0"/>
              </a:rPr>
              <a:t>yn</a:t>
            </a:r>
            <a:r>
              <a:rPr lang="en-GB" sz="2000" dirty="0">
                <a:latin typeface="Comic Sans MS" panose="030F0702030302020204" pitchFamily="66" charset="0"/>
              </a:rPr>
              <a:t> </a:t>
            </a:r>
            <a:r>
              <a:rPr lang="en-GB" sz="2000" dirty="0" err="1">
                <a:latin typeface="Comic Sans MS" panose="030F0702030302020204" pitchFamily="66" charset="0"/>
              </a:rPr>
              <a:t>hoffi</a:t>
            </a:r>
            <a:r>
              <a:rPr sz="2000" dirty="0">
                <a:latin typeface="Comic Sans MS" panose="030F0702030302020204" pitchFamily="66" charset="0"/>
              </a:rPr>
              <a:t>’ </a:t>
            </a:r>
            <a:r>
              <a:rPr sz="2000" dirty="0" err="1">
                <a:latin typeface="Comic Sans MS" panose="030F0702030302020204" pitchFamily="66" charset="0"/>
              </a:rPr>
              <a:t>yng</a:t>
            </a:r>
            <a:r>
              <a:rPr sz="2000" dirty="0">
                <a:latin typeface="Comic Sans MS" panose="030F0702030302020204" pitchFamily="66" charset="0"/>
              </a:rPr>
              <a:t> </a:t>
            </a:r>
            <a:r>
              <a:rPr sz="2000" dirty="0" err="1">
                <a:latin typeface="Comic Sans MS" panose="030F0702030302020204" pitchFamily="66" charset="0"/>
              </a:rPr>
              <a:t>nghell</a:t>
            </a:r>
            <a:r>
              <a:rPr sz="2000" dirty="0">
                <a:latin typeface="Comic Sans MS" panose="030F0702030302020204" pitchFamily="66" charset="0"/>
              </a:rPr>
              <a:t> D</a:t>
            </a:r>
            <a:r>
              <a:rPr lang="en-GB" sz="2000" dirty="0">
                <a:latin typeface="Comic Sans MS" panose="030F0702030302020204" pitchFamily="66" charset="0"/>
              </a:rPr>
              <a:t>1.</a:t>
            </a:r>
          </a:p>
          <a:p>
            <a:pPr marL="276810" indent="-276810">
              <a:lnSpc>
                <a:spcPct val="120000"/>
              </a:lnSpc>
              <a:buSzPct val="100000"/>
              <a:buAutoNum type="arabicPeriod"/>
              <a:defRPr sz="4100"/>
            </a:pPr>
            <a:r>
              <a:rPr lang="en-GB" sz="2000" dirty="0" err="1">
                <a:latin typeface="Comic Sans MS" panose="030F0702030302020204" pitchFamily="66" charset="0"/>
              </a:rPr>
              <a:t>Rhowch</a:t>
            </a:r>
            <a:r>
              <a:rPr lang="en-GB" sz="2000" dirty="0">
                <a:latin typeface="Comic Sans MS" panose="030F0702030302020204" pitchFamily="66" charset="0"/>
              </a:rPr>
              <a:t> y </a:t>
            </a:r>
            <a:r>
              <a:rPr lang="en-GB" sz="2000" dirty="0" err="1">
                <a:latin typeface="Comic Sans MS" panose="030F0702030302020204" pitchFamily="66" charset="0"/>
              </a:rPr>
              <a:t>geiriau</a:t>
            </a:r>
            <a:r>
              <a:rPr lang="en-GB" sz="2000" dirty="0">
                <a:latin typeface="Comic Sans MS" panose="030F0702030302020204" pitchFamily="66" charset="0"/>
              </a:rPr>
              <a:t> ‘</a:t>
            </a:r>
            <a:r>
              <a:rPr lang="en-GB" sz="2000" dirty="0" err="1">
                <a:latin typeface="Comic Sans MS" panose="030F0702030302020204" pitchFamily="66" charset="0"/>
              </a:rPr>
              <a:t>casau</a:t>
            </a:r>
            <a:r>
              <a:rPr lang="en-GB" sz="2000" dirty="0">
                <a:latin typeface="Comic Sans MS" panose="030F0702030302020204" pitchFamily="66" charset="0"/>
              </a:rPr>
              <a:t>’ </a:t>
            </a:r>
            <a:r>
              <a:rPr lang="en-GB" sz="2000" dirty="0" err="1">
                <a:latin typeface="Comic Sans MS" panose="030F0702030302020204" pitchFamily="66" charset="0"/>
              </a:rPr>
              <a:t>yng</a:t>
            </a:r>
            <a:r>
              <a:rPr lang="en-GB" sz="2000" dirty="0">
                <a:latin typeface="Comic Sans MS" panose="030F0702030302020204" pitchFamily="66" charset="0"/>
              </a:rPr>
              <a:t> </a:t>
            </a:r>
            <a:r>
              <a:rPr lang="en-GB" sz="2000" dirty="0" err="1">
                <a:latin typeface="Comic Sans MS" panose="030F0702030302020204" pitchFamily="66" charset="0"/>
              </a:rPr>
              <a:t>nghell</a:t>
            </a:r>
            <a:r>
              <a:rPr lang="en-GB" sz="2000" dirty="0">
                <a:latin typeface="Comic Sans MS" panose="030F0702030302020204" pitchFamily="66" charset="0"/>
              </a:rPr>
              <a:t> E1.</a:t>
            </a:r>
          </a:p>
          <a:p>
            <a:pPr marL="276810" indent="-276810">
              <a:lnSpc>
                <a:spcPct val="120000"/>
              </a:lnSpc>
              <a:buSzPct val="100000"/>
              <a:buFontTx/>
              <a:buAutoNum type="arabicPeriod"/>
              <a:defRPr sz="4100"/>
            </a:pPr>
            <a:r>
              <a:rPr sz="2000" dirty="0">
                <a:latin typeface="Comic Sans MS" panose="030F0702030302020204" pitchFamily="66" charset="0"/>
              </a:rPr>
              <a:t>Pan </a:t>
            </a:r>
            <a:r>
              <a:rPr sz="2000" dirty="0" err="1">
                <a:latin typeface="Comic Sans MS" panose="030F0702030302020204" pitchFamily="66" charset="0"/>
              </a:rPr>
              <a:t>rydych</a:t>
            </a:r>
            <a:r>
              <a:rPr sz="2000" dirty="0">
                <a:latin typeface="Comic Sans MS" panose="030F0702030302020204" pitchFamily="66" charset="0"/>
              </a:rPr>
              <a:t> chi </a:t>
            </a:r>
            <a:r>
              <a:rPr sz="2000" dirty="0" err="1">
                <a:latin typeface="Comic Sans MS" panose="030F0702030302020204" pitchFamily="66" charset="0"/>
              </a:rPr>
              <a:t>wedi</a:t>
            </a:r>
            <a:r>
              <a:rPr sz="2000" dirty="0">
                <a:latin typeface="Comic Sans MS" panose="030F0702030302020204" pitchFamily="66" charset="0"/>
              </a:rPr>
              <a:t> </a:t>
            </a:r>
            <a:r>
              <a:rPr sz="2000" dirty="0" err="1">
                <a:latin typeface="Comic Sans MS" panose="030F0702030302020204" pitchFamily="66" charset="0"/>
              </a:rPr>
              <a:t>gorffen</a:t>
            </a:r>
            <a:r>
              <a:rPr sz="2000" dirty="0">
                <a:latin typeface="Comic Sans MS" panose="030F0702030302020204" pitchFamily="66" charset="0"/>
              </a:rPr>
              <a:t>, </a:t>
            </a:r>
            <a:r>
              <a:rPr sz="2000" dirty="0" err="1">
                <a:latin typeface="Comic Sans MS" panose="030F0702030302020204" pitchFamily="66" charset="0"/>
              </a:rPr>
              <a:t>teipiwch</a:t>
            </a:r>
            <a:r>
              <a:rPr sz="2000" dirty="0">
                <a:latin typeface="Comic Sans MS" panose="030F0702030302020204" pitchFamily="66" charset="0"/>
              </a:rPr>
              <a:t> yr </a:t>
            </a:r>
            <a:r>
              <a:rPr sz="2000" dirty="0" err="1">
                <a:latin typeface="Comic Sans MS" panose="030F0702030302020204" pitchFamily="66" charset="0"/>
              </a:rPr>
              <a:t>enwau</a:t>
            </a:r>
            <a:r>
              <a:rPr sz="2000" dirty="0">
                <a:latin typeface="Comic Sans MS" panose="030F0702030302020204" pitchFamily="66" charset="0"/>
              </a:rPr>
              <a:t> </a:t>
            </a:r>
            <a:r>
              <a:rPr sz="2000" dirty="0" err="1">
                <a:latin typeface="Comic Sans MS" panose="030F0702030302020204" pitchFamily="66" charset="0"/>
              </a:rPr>
              <a:t>o’r</a:t>
            </a:r>
            <a:r>
              <a:rPr sz="2000" dirty="0">
                <a:latin typeface="Comic Sans MS" panose="030F0702030302020204" pitchFamily="66" charset="0"/>
              </a:rPr>
              <a:t> </a:t>
            </a:r>
            <a:r>
              <a:rPr sz="2000" dirty="0" err="1">
                <a:latin typeface="Comic Sans MS" panose="030F0702030302020204" pitchFamily="66" charset="0"/>
              </a:rPr>
              <a:t>pobl</a:t>
            </a:r>
            <a:r>
              <a:rPr sz="2000" dirty="0">
                <a:latin typeface="Comic Sans MS" panose="030F0702030302020204" pitchFamily="66" charset="0"/>
              </a:rPr>
              <a:t> </a:t>
            </a:r>
            <a:r>
              <a:rPr sz="2000" dirty="0" err="1">
                <a:latin typeface="Comic Sans MS" panose="030F0702030302020204" pitchFamily="66" charset="0"/>
              </a:rPr>
              <a:t>yn</a:t>
            </a:r>
            <a:r>
              <a:rPr sz="2000" dirty="0">
                <a:latin typeface="Comic Sans MS" panose="030F0702030302020204" pitchFamily="66" charset="0"/>
              </a:rPr>
              <a:t> </a:t>
            </a:r>
            <a:r>
              <a:rPr sz="2000" dirty="0" err="1">
                <a:latin typeface="Comic Sans MS" panose="030F0702030302020204" pitchFamily="66" charset="0"/>
              </a:rPr>
              <a:t>eich</a:t>
            </a:r>
            <a:r>
              <a:rPr sz="2000" dirty="0">
                <a:latin typeface="Comic Sans MS" panose="030F0702030302020204" pitchFamily="66" charset="0"/>
              </a:rPr>
              <a:t> </a:t>
            </a:r>
            <a:r>
              <a:rPr sz="2000" dirty="0" err="1">
                <a:latin typeface="Comic Sans MS" panose="030F0702030302020204" pitchFamily="66" charset="0"/>
              </a:rPr>
              <a:t>grŵp</a:t>
            </a:r>
            <a:r>
              <a:rPr sz="2000" dirty="0">
                <a:latin typeface="Comic Sans MS" panose="030F0702030302020204" pitchFamily="66" charset="0"/>
              </a:rPr>
              <a:t> o dan y </a:t>
            </a:r>
            <a:r>
              <a:rPr sz="2000" dirty="0" err="1">
                <a:latin typeface="Comic Sans MS" panose="030F0702030302020204" pitchFamily="66" charset="0"/>
              </a:rPr>
              <a:t>gair</a:t>
            </a:r>
            <a:r>
              <a:rPr sz="2000" dirty="0">
                <a:latin typeface="Comic Sans MS" panose="030F0702030302020204" pitchFamily="66" charset="0"/>
              </a:rPr>
              <a:t> ‘</a:t>
            </a:r>
            <a:r>
              <a:rPr sz="2000" dirty="0" err="1">
                <a:latin typeface="Comic Sans MS" panose="030F0702030302020204" pitchFamily="66" charset="0"/>
              </a:rPr>
              <a:t>enw</a:t>
            </a:r>
            <a:r>
              <a:rPr sz="2000" dirty="0">
                <a:latin typeface="Comic Sans MS" panose="030F0702030302020204" pitchFamily="66" charset="0"/>
              </a:rPr>
              <a:t>’.</a:t>
            </a:r>
          </a:p>
        </p:txBody>
      </p:sp>
      <p:sp>
        <p:nvSpPr>
          <p:cNvPr id="3" name="TextBox 2">
            <a:extLst>
              <a:ext uri="{FF2B5EF4-FFF2-40B4-BE49-F238E27FC236}">
                <a16:creationId xmlns:a16="http://schemas.microsoft.com/office/drawing/2014/main" id="{474300F2-CE23-D985-5EA7-AAF77247B1E0}"/>
              </a:ext>
            </a:extLst>
          </p:cNvPr>
          <p:cNvSpPr txBox="1"/>
          <p:nvPr/>
        </p:nvSpPr>
        <p:spPr>
          <a:xfrm>
            <a:off x="0" y="45522"/>
            <a:ext cx="1024569" cy="369332"/>
          </a:xfrm>
          <a:prstGeom prst="rect">
            <a:avLst/>
          </a:prstGeom>
          <a:noFill/>
        </p:spPr>
        <p:txBody>
          <a:bodyPr wrap="square">
            <a:spAutoFit/>
          </a:bodyPr>
          <a:lstStyle/>
          <a:p>
            <a:pPr lvl="0"/>
            <a:r>
              <a:rPr lang="cy-GB" sz="1800" b="1" u="sng" kern="1200" noProof="0" dirty="0">
                <a:solidFill>
                  <a:srgbClr val="FFFFFF"/>
                </a:solidFill>
                <a:highlight>
                  <a:srgbClr val="800080"/>
                </a:highlight>
                <a:latin typeface="Dreaming Outloud Pro" pitchFamily="66"/>
                <a:cs typeface="Dreaming Outloud Pro" pitchFamily="66"/>
              </a:rPr>
              <a:t>WERS 3</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iterate>
                                    <p:tmAbs val="0"/>
                                  </p:iterate>
                                  <p:childTnLst>
                                    <p:set>
                                      <p:cBhvr>
                                        <p:cTn id="6" fill="hold"/>
                                        <p:tgtEl>
                                          <p:spTgt spid="2">
                                            <p:bg/>
                                          </p:spTgt>
                                        </p:tgtEl>
                                        <p:attrNameLst>
                                          <p:attrName>style.visibility</p:attrName>
                                        </p:attrNameLst>
                                      </p:cBhvr>
                                      <p:to>
                                        <p:strVal val="visible"/>
                                      </p:to>
                                    </p:set>
                                    <p:animEffect transition="in" filter="wipe(left)">
                                      <p:cBhvr>
                                        <p:cTn id="7" dur="2500"/>
                                        <p:tgtEl>
                                          <p:spTgt spid="2">
                                            <p:bg/>
                                          </p:spTgt>
                                        </p:tgtEl>
                                      </p:cBhvr>
                                    </p:animEffect>
                                  </p:childTnLst>
                                </p:cTn>
                              </p:par>
                              <p:par>
                                <p:cTn id="8" presetID="22" presetClass="entr" presetSubtype="8" fill="hold" grpId="0" nodeType="withEffect">
                                  <p:stCondLst>
                                    <p:cond delay="0"/>
                                  </p:stCondLst>
                                  <p:iterate>
                                    <p:tmAbs val="0"/>
                                  </p:iterate>
                                  <p:childTnLst>
                                    <p:set>
                                      <p:cBhvr>
                                        <p:cTn id="9" fill="hold"/>
                                        <p:tgtEl>
                                          <p:spTgt spid="2">
                                            <p:txEl>
                                              <p:pRg st="0" end="0"/>
                                            </p:txEl>
                                          </p:spTgt>
                                        </p:tgtEl>
                                        <p:attrNameLst>
                                          <p:attrName>style.visibility</p:attrName>
                                        </p:attrNameLst>
                                      </p:cBhvr>
                                      <p:to>
                                        <p:strVal val="visible"/>
                                      </p:to>
                                    </p:set>
                                    <p:animEffect transition="in" filter="wipe(left)">
                                      <p:cBhvr>
                                        <p:cTn id="10" dur="2500"/>
                                        <p:tgtEl>
                                          <p:spTgt spid="2">
                                            <p:txEl>
                                              <p:pRg st="0" end="0"/>
                                            </p:txEl>
                                          </p:spTgt>
                                        </p:tgtEl>
                                      </p:cBhvr>
                                    </p:animEffect>
                                  </p:childTnLst>
                                </p:cTn>
                              </p:par>
                              <p:par>
                                <p:cTn id="11" presetID="22" presetClass="entr" presetSubtype="8" fill="hold" grpId="0" nodeType="withEffect">
                                  <p:stCondLst>
                                    <p:cond delay="0"/>
                                  </p:stCondLst>
                                  <p:iterate>
                                    <p:tmAbs val="0"/>
                                  </p:iterate>
                                  <p:childTnLst>
                                    <p:set>
                                      <p:cBhvr>
                                        <p:cTn id="12" fill="hold"/>
                                        <p:tgtEl>
                                          <p:spTgt spid="2">
                                            <p:txEl>
                                              <p:pRg st="1" end="1"/>
                                            </p:txEl>
                                          </p:spTgt>
                                        </p:tgtEl>
                                        <p:attrNameLst>
                                          <p:attrName>style.visibility</p:attrName>
                                        </p:attrNameLst>
                                      </p:cBhvr>
                                      <p:to>
                                        <p:strVal val="visible"/>
                                      </p:to>
                                    </p:set>
                                    <p:animEffect transition="in" filter="wipe(left)">
                                      <p:cBhvr>
                                        <p:cTn id="13" dur="2500"/>
                                        <p:tgtEl>
                                          <p:spTgt spid="2">
                                            <p:txEl>
                                              <p:pRg st="1" end="1"/>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8" fill="hold" grpId="0" nodeType="clickEffect">
                                  <p:stCondLst>
                                    <p:cond delay="0"/>
                                  </p:stCondLst>
                                  <p:iterate>
                                    <p:tmAbs val="0"/>
                                  </p:iterate>
                                  <p:childTnLst>
                                    <p:set>
                                      <p:cBhvr>
                                        <p:cTn id="17" fill="hold"/>
                                        <p:tgtEl>
                                          <p:spTgt spid="2">
                                            <p:txEl>
                                              <p:pRg st="2" end="2"/>
                                            </p:txEl>
                                          </p:spTgt>
                                        </p:tgtEl>
                                        <p:attrNameLst>
                                          <p:attrName>style.visibility</p:attrName>
                                        </p:attrNameLst>
                                      </p:cBhvr>
                                      <p:to>
                                        <p:strVal val="visible"/>
                                      </p:to>
                                    </p:set>
                                    <p:animEffect transition="in" filter="wipe(left)">
                                      <p:cBhvr>
                                        <p:cTn id="18" dur="2500"/>
                                        <p:tgtEl>
                                          <p:spTgt spid="2">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8" fill="hold" grpId="0" nodeType="clickEffect">
                                  <p:stCondLst>
                                    <p:cond delay="0"/>
                                  </p:stCondLst>
                                  <p:iterate>
                                    <p:tmAbs val="0"/>
                                  </p:iterate>
                                  <p:childTnLst>
                                    <p:set>
                                      <p:cBhvr>
                                        <p:cTn id="22" fill="hold"/>
                                        <p:tgtEl>
                                          <p:spTgt spid="2">
                                            <p:txEl>
                                              <p:pRg st="3" end="3"/>
                                            </p:txEl>
                                          </p:spTgt>
                                        </p:tgtEl>
                                        <p:attrNameLst>
                                          <p:attrName>style.visibility</p:attrName>
                                        </p:attrNameLst>
                                      </p:cBhvr>
                                      <p:to>
                                        <p:strVal val="visible"/>
                                      </p:to>
                                    </p:set>
                                    <p:animEffect transition="in" filter="wipe(left)">
                                      <p:cBhvr>
                                        <p:cTn id="23" dur="2500"/>
                                        <p:tgtEl>
                                          <p:spTgt spid="2">
                                            <p:txEl>
                                              <p:pRg st="3" end="3"/>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8" fill="hold" grpId="0" nodeType="clickEffect">
                                  <p:stCondLst>
                                    <p:cond delay="0"/>
                                  </p:stCondLst>
                                  <p:iterate>
                                    <p:tmAbs val="0"/>
                                  </p:iterate>
                                  <p:childTnLst>
                                    <p:set>
                                      <p:cBhvr>
                                        <p:cTn id="27" fill="hold"/>
                                        <p:tgtEl>
                                          <p:spTgt spid="2">
                                            <p:txEl>
                                              <p:pRg st="4" end="4"/>
                                            </p:txEl>
                                          </p:spTgt>
                                        </p:tgtEl>
                                        <p:attrNameLst>
                                          <p:attrName>style.visibility</p:attrName>
                                        </p:attrNameLst>
                                      </p:cBhvr>
                                      <p:to>
                                        <p:strVal val="visible"/>
                                      </p:to>
                                    </p:set>
                                    <p:animEffect transition="in" filter="wipe(left)">
                                      <p:cBhvr>
                                        <p:cTn id="28" dur="2500"/>
                                        <p:tgtEl>
                                          <p:spTgt spid="2">
                                            <p:txEl>
                                              <p:pRg st="4" end="4"/>
                                            </p:txEl>
                                          </p:spTgt>
                                        </p:tgtEl>
                                      </p:cBhvr>
                                    </p:animEffect>
                                  </p:childTnLst>
                                </p:cTn>
                              </p:par>
                            </p:childTnLst>
                          </p:cTn>
                        </p:par>
                        <p:par>
                          <p:cTn id="29" fill="hold">
                            <p:stCondLst>
                              <p:cond delay="2500"/>
                            </p:stCondLst>
                            <p:childTnLst>
                              <p:par>
                                <p:cTn id="30" presetID="22" presetClass="entr" presetSubtype="8" fill="hold" grpId="0" nodeType="afterEffect">
                                  <p:stCondLst>
                                    <p:cond delay="0"/>
                                  </p:stCondLst>
                                  <p:iterate>
                                    <p:tmAbs val="0"/>
                                  </p:iterate>
                                  <p:childTnLst>
                                    <p:set>
                                      <p:cBhvr>
                                        <p:cTn id="31" fill="hold"/>
                                        <p:tgtEl>
                                          <p:spTgt spid="2">
                                            <p:txEl>
                                              <p:pRg st="5" end="5"/>
                                            </p:txEl>
                                          </p:spTgt>
                                        </p:tgtEl>
                                        <p:attrNameLst>
                                          <p:attrName>style.visibility</p:attrName>
                                        </p:attrNameLst>
                                      </p:cBhvr>
                                      <p:to>
                                        <p:strVal val="visible"/>
                                      </p:to>
                                    </p:set>
                                    <p:animEffect transition="in" filter="wipe(left)">
                                      <p:cBhvr>
                                        <p:cTn id="32" dur="2500"/>
                                        <p:tgtEl>
                                          <p:spTgt spid="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bldLvl="5" animBg="1" advAuto="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FBABF2-6510-4B47-3249-46C22BA910B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9E1BD85-C3F5-F916-0E0C-D47AE55659BA}"/>
              </a:ext>
            </a:extLst>
          </p:cNvPr>
          <p:cNvSpPr>
            <a:spLocks noGrp="1"/>
          </p:cNvSpPr>
          <p:nvPr>
            <p:ph type="title"/>
          </p:nvPr>
        </p:nvSpPr>
        <p:spPr>
          <a:xfrm>
            <a:off x="838200" y="175818"/>
            <a:ext cx="10515600" cy="758595"/>
          </a:xfrm>
        </p:spPr>
        <p:txBody>
          <a:bodyPr>
            <a:normAutofit/>
          </a:bodyPr>
          <a:lstStyle/>
          <a:p>
            <a:r>
              <a:rPr lang="cy-GB" b="1" u="sng" dirty="0">
                <a:solidFill>
                  <a:schemeClr val="bg1"/>
                </a:solidFill>
                <a:highlight>
                  <a:srgbClr val="800080"/>
                </a:highlight>
                <a:latin typeface="Dreaming Outloud Pro" pitchFamily="66"/>
                <a:cs typeface="Dreaming Outloud Pro" pitchFamily="66"/>
              </a:rPr>
              <a:t>Cardiau fflach – WERS 3</a:t>
            </a:r>
            <a:endParaRPr lang="en-GB" dirty="0">
              <a:solidFill>
                <a:schemeClr val="bg1"/>
              </a:solidFill>
              <a:highlight>
                <a:srgbClr val="800080"/>
              </a:highlight>
            </a:endParaRPr>
          </a:p>
        </p:txBody>
      </p:sp>
      <p:sp>
        <p:nvSpPr>
          <p:cNvPr id="4" name="TextBox 3">
            <a:extLst>
              <a:ext uri="{FF2B5EF4-FFF2-40B4-BE49-F238E27FC236}">
                <a16:creationId xmlns:a16="http://schemas.microsoft.com/office/drawing/2014/main" id="{FF9041BD-7B7C-D4DE-35CC-6FBDB1BFC801}"/>
              </a:ext>
            </a:extLst>
          </p:cNvPr>
          <p:cNvSpPr txBox="1"/>
          <p:nvPr/>
        </p:nvSpPr>
        <p:spPr>
          <a:xfrm>
            <a:off x="0" y="45522"/>
            <a:ext cx="1024569" cy="369332"/>
          </a:xfrm>
          <a:prstGeom prst="rect">
            <a:avLst/>
          </a:prstGeom>
          <a:noFill/>
        </p:spPr>
        <p:txBody>
          <a:bodyPr wrap="square">
            <a:spAutoFit/>
          </a:bodyPr>
          <a:lstStyle/>
          <a:p>
            <a:pPr lvl="0"/>
            <a:r>
              <a:rPr lang="cy-GB" sz="1800" b="1" u="sng" kern="1200" noProof="0" dirty="0">
                <a:solidFill>
                  <a:srgbClr val="FFFFFF"/>
                </a:solidFill>
                <a:highlight>
                  <a:srgbClr val="800080"/>
                </a:highlight>
                <a:latin typeface="Dreaming Outloud Pro" pitchFamily="66"/>
                <a:cs typeface="Dreaming Outloud Pro" pitchFamily="66"/>
              </a:rPr>
              <a:t>WERS 3</a:t>
            </a:r>
          </a:p>
        </p:txBody>
      </p:sp>
      <p:pic>
        <p:nvPicPr>
          <p:cNvPr id="11" name="Picture 10" descr="A yellow smiley face with black background&#10;&#10;AI-generated content may be incorrect.">
            <a:extLst>
              <a:ext uri="{FF2B5EF4-FFF2-40B4-BE49-F238E27FC236}">
                <a16:creationId xmlns:a16="http://schemas.microsoft.com/office/drawing/2014/main" id="{D95706CE-7ACD-9E40-A19E-DC8DDB0F986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299976" y="2393348"/>
            <a:ext cx="2835610" cy="2835610"/>
          </a:xfrm>
          <a:prstGeom prst="rect">
            <a:avLst/>
          </a:prstGeom>
        </p:spPr>
      </p:pic>
      <p:sp>
        <p:nvSpPr>
          <p:cNvPr id="18" name="TextBox 17">
            <a:extLst>
              <a:ext uri="{FF2B5EF4-FFF2-40B4-BE49-F238E27FC236}">
                <a16:creationId xmlns:a16="http://schemas.microsoft.com/office/drawing/2014/main" id="{57BDBF8E-449A-BE55-F0D3-BC52CF95D576}"/>
              </a:ext>
            </a:extLst>
          </p:cNvPr>
          <p:cNvSpPr txBox="1"/>
          <p:nvPr/>
        </p:nvSpPr>
        <p:spPr>
          <a:xfrm>
            <a:off x="4101957" y="1329556"/>
            <a:ext cx="3752086" cy="1446550"/>
          </a:xfrm>
          <a:prstGeom prst="rect">
            <a:avLst/>
          </a:prstGeom>
          <a:noFill/>
        </p:spPr>
        <p:txBody>
          <a:bodyPr wrap="square">
            <a:spAutoFit/>
          </a:bodyPr>
          <a:lstStyle/>
          <a:p>
            <a:r>
              <a:rPr lang="en-GB" sz="8800" dirty="0" err="1">
                <a:latin typeface="Comic Sans MS" panose="030F0702030302020204" pitchFamily="66" charset="0"/>
              </a:rPr>
              <a:t>doniol</a:t>
            </a:r>
            <a:endParaRPr lang="en-GB" sz="8800" dirty="0"/>
          </a:p>
        </p:txBody>
      </p:sp>
      <p:sp>
        <p:nvSpPr>
          <p:cNvPr id="34" name="TextBox 33">
            <a:extLst>
              <a:ext uri="{FF2B5EF4-FFF2-40B4-BE49-F238E27FC236}">
                <a16:creationId xmlns:a16="http://schemas.microsoft.com/office/drawing/2014/main" id="{B046A43D-A284-CB16-8059-74E5D538C38C}"/>
              </a:ext>
            </a:extLst>
          </p:cNvPr>
          <p:cNvSpPr txBox="1"/>
          <p:nvPr/>
        </p:nvSpPr>
        <p:spPr>
          <a:xfrm>
            <a:off x="838200" y="5228958"/>
            <a:ext cx="11120596" cy="769441"/>
          </a:xfrm>
          <a:prstGeom prst="rect">
            <a:avLst/>
          </a:prstGeom>
          <a:noFill/>
        </p:spPr>
        <p:txBody>
          <a:bodyPr wrap="square">
            <a:spAutoFit/>
          </a:bodyPr>
          <a:lstStyle/>
          <a:p>
            <a:pPr lvl="0"/>
            <a:r>
              <a:rPr lang="cy-GB" sz="4400" b="1" u="none" kern="1200" noProof="0" dirty="0">
                <a:latin typeface="Dreaming Outloud Pro" pitchFamily="66"/>
                <a:cs typeface="Dreaming Outloud Pro" pitchFamily="66"/>
              </a:rPr>
              <a:t>Rydw i’n hoffi </a:t>
            </a:r>
            <a:r>
              <a:rPr lang="cy-GB" sz="4400" b="1" u="sng" kern="1200" noProof="0" dirty="0">
                <a:latin typeface="Dreaming Outloud Pro" pitchFamily="66"/>
                <a:cs typeface="Dreaming Outloud Pro" pitchFamily="66"/>
              </a:rPr>
              <a:t>mwnci</a:t>
            </a:r>
            <a:r>
              <a:rPr lang="cy-GB" sz="4400" b="1" u="none" kern="1200" noProof="0" dirty="0">
                <a:latin typeface="Dreaming Outloud Pro" pitchFamily="66"/>
                <a:cs typeface="Dreaming Outloud Pro" pitchFamily="66"/>
              </a:rPr>
              <a:t> achos mae’n </a:t>
            </a:r>
            <a:r>
              <a:rPr lang="cy-GB" sz="4400" b="1" u="sng" kern="1200" noProof="0" dirty="0">
                <a:solidFill>
                  <a:srgbClr val="00B0F0"/>
                </a:solidFill>
                <a:latin typeface="Dreaming Outloud Pro" pitchFamily="66"/>
                <a:cs typeface="Dreaming Outloud Pro" pitchFamily="66"/>
              </a:rPr>
              <a:t>dd</a:t>
            </a:r>
            <a:r>
              <a:rPr lang="cy-GB" sz="4400" b="1" u="sng" kern="1200" noProof="0" dirty="0">
                <a:latin typeface="Dreaming Outloud Pro" pitchFamily="66"/>
                <a:cs typeface="Dreaming Outloud Pro" pitchFamily="66"/>
              </a:rPr>
              <a:t>oniol</a:t>
            </a:r>
            <a:r>
              <a:rPr lang="cy-GB" sz="4400" b="1" u="none" kern="1200" noProof="0" dirty="0">
                <a:latin typeface="Dreaming Outloud Pro" pitchFamily="66"/>
                <a:cs typeface="Dreaming Outloud Pro" pitchFamily="66"/>
              </a:rPr>
              <a:t>.</a:t>
            </a:r>
          </a:p>
        </p:txBody>
      </p:sp>
    </p:spTree>
    <p:extLst>
      <p:ext uri="{BB962C8B-B14F-4D97-AF65-F5344CB8AC3E}">
        <p14:creationId xmlns:p14="http://schemas.microsoft.com/office/powerpoint/2010/main" val="1146070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C3FD54-85BF-4B0B-2B00-4199666DF26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886DC81-CF1A-EEF5-0BF0-D556D7E837E5}"/>
              </a:ext>
            </a:extLst>
          </p:cNvPr>
          <p:cNvSpPr>
            <a:spLocks noGrp="1"/>
          </p:cNvSpPr>
          <p:nvPr>
            <p:ph type="title"/>
          </p:nvPr>
        </p:nvSpPr>
        <p:spPr>
          <a:xfrm>
            <a:off x="838200" y="175818"/>
            <a:ext cx="10515600" cy="758595"/>
          </a:xfrm>
        </p:spPr>
        <p:txBody>
          <a:bodyPr>
            <a:normAutofit/>
          </a:bodyPr>
          <a:lstStyle/>
          <a:p>
            <a:r>
              <a:rPr lang="cy-GB" b="1" u="sng" dirty="0">
                <a:solidFill>
                  <a:schemeClr val="bg1"/>
                </a:solidFill>
                <a:highlight>
                  <a:srgbClr val="800080"/>
                </a:highlight>
                <a:latin typeface="Dreaming Outloud Pro" pitchFamily="66"/>
                <a:cs typeface="Dreaming Outloud Pro" pitchFamily="66"/>
              </a:rPr>
              <a:t>Cardiau fflach – WERS 3</a:t>
            </a:r>
            <a:endParaRPr lang="en-GB" dirty="0">
              <a:solidFill>
                <a:schemeClr val="bg1"/>
              </a:solidFill>
              <a:highlight>
                <a:srgbClr val="800080"/>
              </a:highlight>
            </a:endParaRPr>
          </a:p>
        </p:txBody>
      </p:sp>
      <p:sp>
        <p:nvSpPr>
          <p:cNvPr id="4" name="TextBox 3">
            <a:extLst>
              <a:ext uri="{FF2B5EF4-FFF2-40B4-BE49-F238E27FC236}">
                <a16:creationId xmlns:a16="http://schemas.microsoft.com/office/drawing/2014/main" id="{6902493D-4AA1-3CCA-DA13-E92419D2FDDB}"/>
              </a:ext>
            </a:extLst>
          </p:cNvPr>
          <p:cNvSpPr txBox="1"/>
          <p:nvPr/>
        </p:nvSpPr>
        <p:spPr>
          <a:xfrm>
            <a:off x="0" y="45522"/>
            <a:ext cx="1024569" cy="369332"/>
          </a:xfrm>
          <a:prstGeom prst="rect">
            <a:avLst/>
          </a:prstGeom>
          <a:noFill/>
        </p:spPr>
        <p:txBody>
          <a:bodyPr wrap="square">
            <a:spAutoFit/>
          </a:bodyPr>
          <a:lstStyle/>
          <a:p>
            <a:pPr lvl="0"/>
            <a:r>
              <a:rPr lang="cy-GB" sz="1800" b="1" u="sng" kern="1200" noProof="0" dirty="0">
                <a:solidFill>
                  <a:srgbClr val="FFFFFF"/>
                </a:solidFill>
                <a:highlight>
                  <a:srgbClr val="800080"/>
                </a:highlight>
                <a:latin typeface="Dreaming Outloud Pro" pitchFamily="66"/>
                <a:cs typeface="Dreaming Outloud Pro" pitchFamily="66"/>
              </a:rPr>
              <a:t>WERS 3</a:t>
            </a:r>
          </a:p>
        </p:txBody>
      </p:sp>
      <p:pic>
        <p:nvPicPr>
          <p:cNvPr id="26" name="Picture 25" descr="A yellow smiley face with a thumbs down&#10;&#10;AI-generated content may be incorrect.">
            <a:extLst>
              <a:ext uri="{FF2B5EF4-FFF2-40B4-BE49-F238E27FC236}">
                <a16:creationId xmlns:a16="http://schemas.microsoft.com/office/drawing/2014/main" id="{B56EF1A7-BEF6-079E-A684-9D271D5594B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099841" y="2366969"/>
            <a:ext cx="2937774" cy="2816507"/>
          </a:xfrm>
          <a:prstGeom prst="rect">
            <a:avLst/>
          </a:prstGeom>
        </p:spPr>
      </p:pic>
      <p:sp>
        <p:nvSpPr>
          <p:cNvPr id="28" name="TextBox 27">
            <a:extLst>
              <a:ext uri="{FF2B5EF4-FFF2-40B4-BE49-F238E27FC236}">
                <a16:creationId xmlns:a16="http://schemas.microsoft.com/office/drawing/2014/main" id="{130E87BE-02E5-C973-CBAE-19FD17C70443}"/>
              </a:ext>
            </a:extLst>
          </p:cNvPr>
          <p:cNvSpPr txBox="1"/>
          <p:nvPr/>
        </p:nvSpPr>
        <p:spPr>
          <a:xfrm>
            <a:off x="3730520" y="1064709"/>
            <a:ext cx="6219022" cy="1323439"/>
          </a:xfrm>
          <a:prstGeom prst="rect">
            <a:avLst/>
          </a:prstGeom>
          <a:noFill/>
        </p:spPr>
        <p:txBody>
          <a:bodyPr wrap="square">
            <a:spAutoFit/>
          </a:bodyPr>
          <a:lstStyle/>
          <a:p>
            <a:r>
              <a:rPr lang="en-GB" sz="8000" dirty="0" err="1">
                <a:latin typeface="Comic Sans MS" panose="030F0702030302020204" pitchFamily="66" charset="0"/>
              </a:rPr>
              <a:t>ofnadwy</a:t>
            </a:r>
            <a:endParaRPr lang="en-GB" dirty="0"/>
          </a:p>
        </p:txBody>
      </p:sp>
      <p:sp>
        <p:nvSpPr>
          <p:cNvPr id="34" name="TextBox 33">
            <a:extLst>
              <a:ext uri="{FF2B5EF4-FFF2-40B4-BE49-F238E27FC236}">
                <a16:creationId xmlns:a16="http://schemas.microsoft.com/office/drawing/2014/main" id="{A8B11BDF-6420-B634-525D-D7E4E605589F}"/>
              </a:ext>
            </a:extLst>
          </p:cNvPr>
          <p:cNvSpPr txBox="1"/>
          <p:nvPr/>
        </p:nvSpPr>
        <p:spPr>
          <a:xfrm>
            <a:off x="228600" y="5228958"/>
            <a:ext cx="11730196" cy="769441"/>
          </a:xfrm>
          <a:prstGeom prst="rect">
            <a:avLst/>
          </a:prstGeom>
          <a:noFill/>
        </p:spPr>
        <p:txBody>
          <a:bodyPr wrap="square">
            <a:spAutoFit/>
          </a:bodyPr>
          <a:lstStyle/>
          <a:p>
            <a:pPr lvl="0"/>
            <a:r>
              <a:rPr lang="cy-GB" sz="4400" b="1" dirty="0">
                <a:latin typeface="Dreaming Outloud Pro" pitchFamily="66"/>
                <a:cs typeface="Dreaming Outloud Pro" pitchFamily="66"/>
              </a:rPr>
              <a:t>Rydw i’n casáu’r </a:t>
            </a:r>
            <a:r>
              <a:rPr lang="cy-GB" sz="4400" b="1" u="sng" dirty="0">
                <a:latin typeface="Dreaming Outloud Pro" pitchFamily="66"/>
                <a:cs typeface="Dreaming Outloud Pro" pitchFamily="66"/>
              </a:rPr>
              <a:t>crocodeil</a:t>
            </a:r>
            <a:r>
              <a:rPr lang="cy-GB" sz="4400" b="1" dirty="0">
                <a:latin typeface="Dreaming Outloud Pro" pitchFamily="66"/>
                <a:cs typeface="Dreaming Outloud Pro" pitchFamily="66"/>
              </a:rPr>
              <a:t> achos mae’n </a:t>
            </a:r>
            <a:r>
              <a:rPr lang="cy-GB" sz="4400" b="1" u="sng" dirty="0">
                <a:latin typeface="Dreaming Outloud Pro" pitchFamily="66"/>
                <a:cs typeface="Dreaming Outloud Pro" pitchFamily="66"/>
              </a:rPr>
              <a:t>ofnadwy</a:t>
            </a:r>
            <a:r>
              <a:rPr lang="cy-GB" sz="4400" b="1" dirty="0">
                <a:latin typeface="Dreaming Outloud Pro" pitchFamily="66"/>
                <a:cs typeface="Dreaming Outloud Pro" pitchFamily="66"/>
              </a:rPr>
              <a:t>.</a:t>
            </a:r>
            <a:endParaRPr lang="cy-GB" sz="4400" b="1" u="none" kern="1200" noProof="0" dirty="0">
              <a:latin typeface="Dreaming Outloud Pro" pitchFamily="66"/>
              <a:cs typeface="Dreaming Outloud Pro" pitchFamily="66"/>
            </a:endParaRPr>
          </a:p>
        </p:txBody>
      </p:sp>
    </p:spTree>
    <p:extLst>
      <p:ext uri="{BB962C8B-B14F-4D97-AF65-F5344CB8AC3E}">
        <p14:creationId xmlns:p14="http://schemas.microsoft.com/office/powerpoint/2010/main" val="268653729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CC8FFF-BC34-3CD0-AFDB-0AB4DA3EDB4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EE2F216-6C17-5043-8ECE-CE1DEB218E09}"/>
              </a:ext>
            </a:extLst>
          </p:cNvPr>
          <p:cNvSpPr>
            <a:spLocks noGrp="1"/>
          </p:cNvSpPr>
          <p:nvPr>
            <p:ph type="title"/>
          </p:nvPr>
        </p:nvSpPr>
        <p:spPr>
          <a:xfrm>
            <a:off x="838200" y="175818"/>
            <a:ext cx="10515600" cy="758595"/>
          </a:xfrm>
        </p:spPr>
        <p:txBody>
          <a:bodyPr>
            <a:normAutofit/>
          </a:bodyPr>
          <a:lstStyle/>
          <a:p>
            <a:r>
              <a:rPr lang="cy-GB" b="1" u="sng" dirty="0">
                <a:solidFill>
                  <a:schemeClr val="bg1"/>
                </a:solidFill>
                <a:highlight>
                  <a:srgbClr val="800080"/>
                </a:highlight>
                <a:latin typeface="Dreaming Outloud Pro" pitchFamily="66"/>
                <a:cs typeface="Dreaming Outloud Pro" pitchFamily="66"/>
              </a:rPr>
              <a:t>Cardiau fflach – WERS 3</a:t>
            </a:r>
            <a:endParaRPr lang="en-GB" dirty="0">
              <a:solidFill>
                <a:schemeClr val="bg1"/>
              </a:solidFill>
              <a:highlight>
                <a:srgbClr val="800080"/>
              </a:highlight>
            </a:endParaRPr>
          </a:p>
        </p:txBody>
      </p:sp>
      <p:sp>
        <p:nvSpPr>
          <p:cNvPr id="4" name="TextBox 3">
            <a:extLst>
              <a:ext uri="{FF2B5EF4-FFF2-40B4-BE49-F238E27FC236}">
                <a16:creationId xmlns:a16="http://schemas.microsoft.com/office/drawing/2014/main" id="{DC0922A8-4879-B4C4-C014-02424F3AAB19}"/>
              </a:ext>
            </a:extLst>
          </p:cNvPr>
          <p:cNvSpPr txBox="1"/>
          <p:nvPr/>
        </p:nvSpPr>
        <p:spPr>
          <a:xfrm>
            <a:off x="0" y="45522"/>
            <a:ext cx="1024569" cy="369332"/>
          </a:xfrm>
          <a:prstGeom prst="rect">
            <a:avLst/>
          </a:prstGeom>
          <a:noFill/>
        </p:spPr>
        <p:txBody>
          <a:bodyPr wrap="square">
            <a:spAutoFit/>
          </a:bodyPr>
          <a:lstStyle/>
          <a:p>
            <a:pPr lvl="0"/>
            <a:r>
              <a:rPr lang="cy-GB" sz="1800" b="1" u="sng" kern="1200" noProof="0" dirty="0">
                <a:solidFill>
                  <a:srgbClr val="FFFFFF"/>
                </a:solidFill>
                <a:highlight>
                  <a:srgbClr val="800080"/>
                </a:highlight>
                <a:latin typeface="Dreaming Outloud Pro" pitchFamily="66"/>
                <a:cs typeface="Dreaming Outloud Pro" pitchFamily="66"/>
              </a:rPr>
              <a:t>WERS 3</a:t>
            </a:r>
          </a:p>
        </p:txBody>
      </p:sp>
      <p:pic>
        <p:nvPicPr>
          <p:cNvPr id="13" name="Picture 12" descr="Cartoon character sitting on a couch holding an object&#10;&#10;AI-generated content may be incorrect.">
            <a:extLst>
              <a:ext uri="{FF2B5EF4-FFF2-40B4-BE49-F238E27FC236}">
                <a16:creationId xmlns:a16="http://schemas.microsoft.com/office/drawing/2014/main" id="{754D10C6-0E30-9613-1F53-DE11F5C95D5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6920" t="1596" r="43084" b="53426"/>
          <a:stretch>
            <a:fillRect/>
          </a:stretch>
        </p:blipFill>
        <p:spPr>
          <a:xfrm>
            <a:off x="3924130" y="2367382"/>
            <a:ext cx="3146143" cy="2653509"/>
          </a:xfrm>
          <a:prstGeom prst="rect">
            <a:avLst/>
          </a:prstGeom>
        </p:spPr>
      </p:pic>
      <p:sp>
        <p:nvSpPr>
          <p:cNvPr id="16" name="TextBox 15">
            <a:extLst>
              <a:ext uri="{FF2B5EF4-FFF2-40B4-BE49-F238E27FC236}">
                <a16:creationId xmlns:a16="http://schemas.microsoft.com/office/drawing/2014/main" id="{D3D48A02-8D29-0645-B736-4B329F8BB4CC}"/>
              </a:ext>
            </a:extLst>
          </p:cNvPr>
          <p:cNvSpPr txBox="1"/>
          <p:nvPr/>
        </p:nvSpPr>
        <p:spPr>
          <a:xfrm>
            <a:off x="4036128" y="1142480"/>
            <a:ext cx="3673928" cy="1323439"/>
          </a:xfrm>
          <a:prstGeom prst="rect">
            <a:avLst/>
          </a:prstGeom>
          <a:noFill/>
        </p:spPr>
        <p:txBody>
          <a:bodyPr wrap="square">
            <a:spAutoFit/>
          </a:bodyPr>
          <a:lstStyle/>
          <a:p>
            <a:r>
              <a:rPr lang="en-GB" sz="8000" dirty="0" err="1">
                <a:latin typeface="Comic Sans MS" panose="030F0702030302020204" pitchFamily="66" charset="0"/>
              </a:rPr>
              <a:t>diflas</a:t>
            </a:r>
            <a:endParaRPr lang="en-GB" sz="8000" dirty="0"/>
          </a:p>
        </p:txBody>
      </p:sp>
      <p:sp>
        <p:nvSpPr>
          <p:cNvPr id="34" name="TextBox 33">
            <a:extLst>
              <a:ext uri="{FF2B5EF4-FFF2-40B4-BE49-F238E27FC236}">
                <a16:creationId xmlns:a16="http://schemas.microsoft.com/office/drawing/2014/main" id="{44BDB521-011C-EFEB-5C45-0007C5081DAC}"/>
              </a:ext>
            </a:extLst>
          </p:cNvPr>
          <p:cNvSpPr txBox="1"/>
          <p:nvPr/>
        </p:nvSpPr>
        <p:spPr>
          <a:xfrm>
            <a:off x="206409" y="5392354"/>
            <a:ext cx="11779182" cy="646331"/>
          </a:xfrm>
          <a:prstGeom prst="rect">
            <a:avLst/>
          </a:prstGeom>
          <a:noFill/>
        </p:spPr>
        <p:txBody>
          <a:bodyPr wrap="square">
            <a:spAutoFit/>
          </a:bodyPr>
          <a:lstStyle/>
          <a:p>
            <a:pPr lvl="0"/>
            <a:r>
              <a:rPr lang="cy-GB" sz="3600" b="1" dirty="0">
                <a:latin typeface="Dreaming Outloud Pro" pitchFamily="66"/>
                <a:cs typeface="Dreaming Outloud Pro" pitchFamily="66"/>
              </a:rPr>
              <a:t>Dydw i ddim yn hoffi’r </a:t>
            </a:r>
            <a:r>
              <a:rPr lang="cy-GB" sz="3600" b="1" u="sng" dirty="0">
                <a:latin typeface="Dreaming Outloud Pro" pitchFamily="66"/>
                <a:cs typeface="Dreaming Outloud Pro" pitchFamily="66"/>
              </a:rPr>
              <a:t>hipopotamws</a:t>
            </a:r>
            <a:r>
              <a:rPr lang="cy-GB" sz="3600" b="1" dirty="0">
                <a:latin typeface="Dreaming Outloud Pro" pitchFamily="66"/>
                <a:cs typeface="Dreaming Outloud Pro" pitchFamily="66"/>
              </a:rPr>
              <a:t> achos mae’n </a:t>
            </a:r>
            <a:r>
              <a:rPr lang="cy-GB" sz="3600" b="1" u="sng" dirty="0">
                <a:solidFill>
                  <a:srgbClr val="00B0F0"/>
                </a:solidFill>
                <a:latin typeface="Dreaming Outloud Pro" pitchFamily="66"/>
                <a:cs typeface="Dreaming Outloud Pro" pitchFamily="66"/>
              </a:rPr>
              <a:t>dd</a:t>
            </a:r>
            <a:r>
              <a:rPr lang="cy-GB" sz="3600" b="1" u="sng" dirty="0">
                <a:latin typeface="Dreaming Outloud Pro" pitchFamily="66"/>
                <a:cs typeface="Dreaming Outloud Pro" pitchFamily="66"/>
              </a:rPr>
              <a:t>iflas</a:t>
            </a:r>
            <a:r>
              <a:rPr lang="cy-GB" sz="3600" b="1" dirty="0">
                <a:latin typeface="Dreaming Outloud Pro" pitchFamily="66"/>
                <a:cs typeface="Dreaming Outloud Pro" pitchFamily="66"/>
              </a:rPr>
              <a:t>.</a:t>
            </a:r>
            <a:endParaRPr lang="cy-GB" sz="3600" b="1" u="none" kern="1200" noProof="0" dirty="0">
              <a:latin typeface="Dreaming Outloud Pro" pitchFamily="66"/>
              <a:cs typeface="Dreaming Outloud Pro" pitchFamily="66"/>
            </a:endParaRPr>
          </a:p>
        </p:txBody>
      </p:sp>
    </p:spTree>
    <p:extLst>
      <p:ext uri="{BB962C8B-B14F-4D97-AF65-F5344CB8AC3E}">
        <p14:creationId xmlns:p14="http://schemas.microsoft.com/office/powerpoint/2010/main" val="179038900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ADDE37-BBD9-3C8F-BA22-41AF5A673FD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32208EE-5BB6-8A70-1451-4A6363C060DF}"/>
              </a:ext>
            </a:extLst>
          </p:cNvPr>
          <p:cNvSpPr>
            <a:spLocks noGrp="1"/>
          </p:cNvSpPr>
          <p:nvPr>
            <p:ph type="title"/>
          </p:nvPr>
        </p:nvSpPr>
        <p:spPr>
          <a:xfrm>
            <a:off x="838200" y="175818"/>
            <a:ext cx="10515600" cy="758595"/>
          </a:xfrm>
        </p:spPr>
        <p:txBody>
          <a:bodyPr>
            <a:normAutofit/>
          </a:bodyPr>
          <a:lstStyle/>
          <a:p>
            <a:r>
              <a:rPr lang="cy-GB" b="1" u="sng" dirty="0">
                <a:solidFill>
                  <a:schemeClr val="bg1"/>
                </a:solidFill>
                <a:highlight>
                  <a:srgbClr val="800080"/>
                </a:highlight>
                <a:latin typeface="Dreaming Outloud Pro" pitchFamily="66"/>
                <a:cs typeface="Dreaming Outloud Pro" pitchFamily="66"/>
              </a:rPr>
              <a:t>Cardiau fflach – WERS 3</a:t>
            </a:r>
            <a:endParaRPr lang="en-GB" dirty="0">
              <a:solidFill>
                <a:schemeClr val="bg1"/>
              </a:solidFill>
              <a:highlight>
                <a:srgbClr val="800080"/>
              </a:highlight>
            </a:endParaRPr>
          </a:p>
        </p:txBody>
      </p:sp>
      <p:sp>
        <p:nvSpPr>
          <p:cNvPr id="4" name="TextBox 3">
            <a:extLst>
              <a:ext uri="{FF2B5EF4-FFF2-40B4-BE49-F238E27FC236}">
                <a16:creationId xmlns:a16="http://schemas.microsoft.com/office/drawing/2014/main" id="{45C6F63A-6397-F1BF-CF0A-3ACF247EE3A2}"/>
              </a:ext>
            </a:extLst>
          </p:cNvPr>
          <p:cNvSpPr txBox="1"/>
          <p:nvPr/>
        </p:nvSpPr>
        <p:spPr>
          <a:xfrm>
            <a:off x="0" y="45522"/>
            <a:ext cx="1024569" cy="369332"/>
          </a:xfrm>
          <a:prstGeom prst="rect">
            <a:avLst/>
          </a:prstGeom>
          <a:noFill/>
        </p:spPr>
        <p:txBody>
          <a:bodyPr wrap="square">
            <a:spAutoFit/>
          </a:bodyPr>
          <a:lstStyle/>
          <a:p>
            <a:pPr lvl="0"/>
            <a:r>
              <a:rPr lang="cy-GB" sz="1800" b="1" u="sng" kern="1200" noProof="0" dirty="0">
                <a:solidFill>
                  <a:srgbClr val="FFFFFF"/>
                </a:solidFill>
                <a:highlight>
                  <a:srgbClr val="800080"/>
                </a:highlight>
                <a:latin typeface="Dreaming Outloud Pro" pitchFamily="66"/>
                <a:cs typeface="Dreaming Outloud Pro" pitchFamily="66"/>
              </a:rPr>
              <a:t>WERS 3</a:t>
            </a:r>
          </a:p>
        </p:txBody>
      </p:sp>
      <p:pic>
        <p:nvPicPr>
          <p:cNvPr id="8" name="Picture 7" descr="Cartoon of a beaver on a seesaw&#10;&#10;AI-generated content may be incorrect.">
            <a:extLst>
              <a:ext uri="{FF2B5EF4-FFF2-40B4-BE49-F238E27FC236}">
                <a16:creationId xmlns:a16="http://schemas.microsoft.com/office/drawing/2014/main" id="{FD972109-1E5F-96E1-4034-9335CC20F75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37470"/>
          <a:stretch>
            <a:fillRect/>
          </a:stretch>
        </p:blipFill>
        <p:spPr>
          <a:xfrm>
            <a:off x="4579320" y="1915557"/>
            <a:ext cx="2523608" cy="3026885"/>
          </a:xfrm>
          <a:prstGeom prst="rect">
            <a:avLst/>
          </a:prstGeom>
        </p:spPr>
      </p:pic>
      <p:sp>
        <p:nvSpPr>
          <p:cNvPr id="22" name="TextBox 21">
            <a:extLst>
              <a:ext uri="{FF2B5EF4-FFF2-40B4-BE49-F238E27FC236}">
                <a16:creationId xmlns:a16="http://schemas.microsoft.com/office/drawing/2014/main" id="{F59DB614-3545-934F-7013-333207A26BDE}"/>
              </a:ext>
            </a:extLst>
          </p:cNvPr>
          <p:cNvSpPr txBox="1"/>
          <p:nvPr/>
        </p:nvSpPr>
        <p:spPr>
          <a:xfrm>
            <a:off x="4233504" y="701710"/>
            <a:ext cx="6219022" cy="1446550"/>
          </a:xfrm>
          <a:prstGeom prst="rect">
            <a:avLst/>
          </a:prstGeom>
          <a:noFill/>
        </p:spPr>
        <p:txBody>
          <a:bodyPr wrap="square">
            <a:spAutoFit/>
          </a:bodyPr>
          <a:lstStyle/>
          <a:p>
            <a:r>
              <a:rPr lang="en-GB" sz="8800" dirty="0" err="1">
                <a:latin typeface="Comic Sans MS" panose="030F0702030302020204" pitchFamily="66" charset="0"/>
              </a:rPr>
              <a:t>mawr</a:t>
            </a:r>
            <a:endParaRPr lang="en-GB" sz="8800" dirty="0"/>
          </a:p>
        </p:txBody>
      </p:sp>
      <p:sp>
        <p:nvSpPr>
          <p:cNvPr id="34" name="TextBox 33">
            <a:extLst>
              <a:ext uri="{FF2B5EF4-FFF2-40B4-BE49-F238E27FC236}">
                <a16:creationId xmlns:a16="http://schemas.microsoft.com/office/drawing/2014/main" id="{B724D699-29EA-0A57-76D1-91F749AC9606}"/>
              </a:ext>
            </a:extLst>
          </p:cNvPr>
          <p:cNvSpPr txBox="1"/>
          <p:nvPr/>
        </p:nvSpPr>
        <p:spPr>
          <a:xfrm>
            <a:off x="353366" y="5386849"/>
            <a:ext cx="11485267" cy="769441"/>
          </a:xfrm>
          <a:prstGeom prst="rect">
            <a:avLst/>
          </a:prstGeom>
          <a:noFill/>
        </p:spPr>
        <p:txBody>
          <a:bodyPr wrap="square">
            <a:spAutoFit/>
          </a:bodyPr>
          <a:lstStyle/>
          <a:p>
            <a:pPr lvl="0"/>
            <a:r>
              <a:rPr lang="cy-GB" sz="4400" b="1" dirty="0">
                <a:latin typeface="Dreaming Outloud Pro" pitchFamily="66"/>
                <a:cs typeface="Dreaming Outloud Pro" pitchFamily="66"/>
              </a:rPr>
              <a:t>Rydw i’n dwlu ar yr </a:t>
            </a:r>
            <a:r>
              <a:rPr lang="cy-GB" sz="4400" b="1" u="sng" dirty="0">
                <a:latin typeface="Dreaming Outloud Pro" pitchFamily="66"/>
                <a:cs typeface="Dreaming Outloud Pro" pitchFamily="66"/>
              </a:rPr>
              <a:t>eliffant</a:t>
            </a:r>
            <a:r>
              <a:rPr lang="cy-GB" sz="4400" b="1" dirty="0">
                <a:latin typeface="Dreaming Outloud Pro" pitchFamily="66"/>
                <a:cs typeface="Dreaming Outloud Pro" pitchFamily="66"/>
              </a:rPr>
              <a:t> achos mae’n </a:t>
            </a:r>
            <a:r>
              <a:rPr lang="cy-GB" sz="4400" b="1" u="sng" dirty="0">
                <a:solidFill>
                  <a:srgbClr val="00B0F0"/>
                </a:solidFill>
                <a:latin typeface="Dreaming Outloud Pro" pitchFamily="66"/>
                <a:cs typeface="Dreaming Outloud Pro" pitchFamily="66"/>
              </a:rPr>
              <a:t>f</a:t>
            </a:r>
            <a:r>
              <a:rPr lang="cy-GB" sz="4400" b="1" u="sng" dirty="0">
                <a:latin typeface="Dreaming Outloud Pro" pitchFamily="66"/>
                <a:cs typeface="Dreaming Outloud Pro" pitchFamily="66"/>
              </a:rPr>
              <a:t>awr</a:t>
            </a:r>
            <a:r>
              <a:rPr lang="cy-GB" sz="4400" b="1" dirty="0">
                <a:latin typeface="Dreaming Outloud Pro" pitchFamily="66"/>
                <a:cs typeface="Dreaming Outloud Pro" pitchFamily="66"/>
              </a:rPr>
              <a:t>.</a:t>
            </a:r>
          </a:p>
        </p:txBody>
      </p:sp>
    </p:spTree>
    <p:extLst>
      <p:ext uri="{BB962C8B-B14F-4D97-AF65-F5344CB8AC3E}">
        <p14:creationId xmlns:p14="http://schemas.microsoft.com/office/powerpoint/2010/main" val="104386059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28E70C-4943-6C67-453D-137BD5BAD29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8EA1C67-C546-E89D-8664-56EFC671D41B}"/>
              </a:ext>
            </a:extLst>
          </p:cNvPr>
          <p:cNvSpPr>
            <a:spLocks noGrp="1"/>
          </p:cNvSpPr>
          <p:nvPr>
            <p:ph type="title"/>
          </p:nvPr>
        </p:nvSpPr>
        <p:spPr>
          <a:xfrm>
            <a:off x="838200" y="175818"/>
            <a:ext cx="10515600" cy="758595"/>
          </a:xfrm>
        </p:spPr>
        <p:txBody>
          <a:bodyPr>
            <a:normAutofit/>
          </a:bodyPr>
          <a:lstStyle/>
          <a:p>
            <a:r>
              <a:rPr lang="cy-GB" b="1" u="sng" dirty="0">
                <a:solidFill>
                  <a:schemeClr val="bg1"/>
                </a:solidFill>
                <a:highlight>
                  <a:srgbClr val="800080"/>
                </a:highlight>
                <a:latin typeface="Dreaming Outloud Pro" pitchFamily="66"/>
                <a:cs typeface="Dreaming Outloud Pro" pitchFamily="66"/>
              </a:rPr>
              <a:t>Cardiau fflach – WERS 3</a:t>
            </a:r>
            <a:endParaRPr lang="en-GB" dirty="0">
              <a:solidFill>
                <a:schemeClr val="bg1"/>
              </a:solidFill>
              <a:highlight>
                <a:srgbClr val="800080"/>
              </a:highlight>
            </a:endParaRPr>
          </a:p>
        </p:txBody>
      </p:sp>
      <p:sp>
        <p:nvSpPr>
          <p:cNvPr id="4" name="TextBox 3">
            <a:extLst>
              <a:ext uri="{FF2B5EF4-FFF2-40B4-BE49-F238E27FC236}">
                <a16:creationId xmlns:a16="http://schemas.microsoft.com/office/drawing/2014/main" id="{5635A7A8-970E-32FC-FC7A-4E4E630B0D12}"/>
              </a:ext>
            </a:extLst>
          </p:cNvPr>
          <p:cNvSpPr txBox="1"/>
          <p:nvPr/>
        </p:nvSpPr>
        <p:spPr>
          <a:xfrm>
            <a:off x="0" y="45522"/>
            <a:ext cx="1024569" cy="369332"/>
          </a:xfrm>
          <a:prstGeom prst="rect">
            <a:avLst/>
          </a:prstGeom>
          <a:noFill/>
        </p:spPr>
        <p:txBody>
          <a:bodyPr wrap="square">
            <a:spAutoFit/>
          </a:bodyPr>
          <a:lstStyle/>
          <a:p>
            <a:pPr lvl="0"/>
            <a:r>
              <a:rPr lang="cy-GB" sz="1800" b="1" u="sng" kern="1200" noProof="0" dirty="0">
                <a:solidFill>
                  <a:srgbClr val="FFFFFF"/>
                </a:solidFill>
                <a:highlight>
                  <a:srgbClr val="800080"/>
                </a:highlight>
                <a:latin typeface="Dreaming Outloud Pro" pitchFamily="66"/>
                <a:cs typeface="Dreaming Outloud Pro" pitchFamily="66"/>
              </a:rPr>
              <a:t>WERS 3</a:t>
            </a:r>
          </a:p>
        </p:txBody>
      </p:sp>
      <p:pic>
        <p:nvPicPr>
          <p:cNvPr id="8" name="Picture 7" descr="Cartoon of a beaver on a seesaw&#10;&#10;AI-generated content may be incorrect.">
            <a:extLst>
              <a:ext uri="{FF2B5EF4-FFF2-40B4-BE49-F238E27FC236}">
                <a16:creationId xmlns:a16="http://schemas.microsoft.com/office/drawing/2014/main" id="{163A4894-6D50-5411-28F2-31F7088BD38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55664"/>
          <a:stretch>
            <a:fillRect/>
          </a:stretch>
        </p:blipFill>
        <p:spPr>
          <a:xfrm>
            <a:off x="4609175" y="2202073"/>
            <a:ext cx="1789323" cy="3026885"/>
          </a:xfrm>
          <a:prstGeom prst="rect">
            <a:avLst/>
          </a:prstGeom>
        </p:spPr>
      </p:pic>
      <p:sp>
        <p:nvSpPr>
          <p:cNvPr id="24" name="TextBox 23">
            <a:extLst>
              <a:ext uri="{FF2B5EF4-FFF2-40B4-BE49-F238E27FC236}">
                <a16:creationId xmlns:a16="http://schemas.microsoft.com/office/drawing/2014/main" id="{2280AD0E-7B15-E1AC-95F4-9BD4EE8D0A75}"/>
              </a:ext>
            </a:extLst>
          </p:cNvPr>
          <p:cNvSpPr txBox="1"/>
          <p:nvPr/>
        </p:nvSpPr>
        <p:spPr>
          <a:xfrm>
            <a:off x="4493680" y="1064709"/>
            <a:ext cx="6219022" cy="1446550"/>
          </a:xfrm>
          <a:prstGeom prst="rect">
            <a:avLst/>
          </a:prstGeom>
          <a:noFill/>
        </p:spPr>
        <p:txBody>
          <a:bodyPr wrap="square">
            <a:spAutoFit/>
          </a:bodyPr>
          <a:lstStyle/>
          <a:p>
            <a:r>
              <a:rPr lang="en-GB" sz="8800" dirty="0" err="1">
                <a:latin typeface="Comic Sans MS" panose="030F0702030302020204" pitchFamily="66" charset="0"/>
              </a:rPr>
              <a:t>bach</a:t>
            </a:r>
            <a:endParaRPr lang="en-GB" dirty="0"/>
          </a:p>
        </p:txBody>
      </p:sp>
      <p:sp>
        <p:nvSpPr>
          <p:cNvPr id="34" name="TextBox 33">
            <a:extLst>
              <a:ext uri="{FF2B5EF4-FFF2-40B4-BE49-F238E27FC236}">
                <a16:creationId xmlns:a16="http://schemas.microsoft.com/office/drawing/2014/main" id="{DAFC2138-8E3A-E8F8-429B-FF58120A3665}"/>
              </a:ext>
            </a:extLst>
          </p:cNvPr>
          <p:cNvSpPr txBox="1"/>
          <p:nvPr/>
        </p:nvSpPr>
        <p:spPr>
          <a:xfrm>
            <a:off x="838200" y="5408570"/>
            <a:ext cx="11120596" cy="769441"/>
          </a:xfrm>
          <a:prstGeom prst="rect">
            <a:avLst/>
          </a:prstGeom>
          <a:noFill/>
        </p:spPr>
        <p:txBody>
          <a:bodyPr wrap="square">
            <a:spAutoFit/>
          </a:bodyPr>
          <a:lstStyle/>
          <a:p>
            <a:pPr lvl="0"/>
            <a:r>
              <a:rPr lang="cy-GB" sz="4400" b="1" u="none" kern="1200" noProof="0" dirty="0">
                <a:latin typeface="Dreaming Outloud Pro" pitchFamily="66"/>
                <a:cs typeface="Dreaming Outloud Pro" pitchFamily="66"/>
              </a:rPr>
              <a:t>Rydw i’n hoffi </a:t>
            </a:r>
            <a:r>
              <a:rPr lang="cy-GB" sz="4400" b="1" u="sng" kern="1200" noProof="0" dirty="0">
                <a:latin typeface="Dreaming Outloud Pro" pitchFamily="66"/>
                <a:cs typeface="Dreaming Outloud Pro" pitchFamily="66"/>
              </a:rPr>
              <a:t>mwnci</a:t>
            </a:r>
            <a:r>
              <a:rPr lang="cy-GB" sz="4400" b="1" u="none" kern="1200" noProof="0" dirty="0">
                <a:latin typeface="Dreaming Outloud Pro" pitchFamily="66"/>
                <a:cs typeface="Dreaming Outloud Pro" pitchFamily="66"/>
              </a:rPr>
              <a:t> achos mae’n </a:t>
            </a:r>
            <a:r>
              <a:rPr lang="cy-GB" sz="4400" b="1" u="sng" dirty="0">
                <a:solidFill>
                  <a:srgbClr val="00B0F0"/>
                </a:solidFill>
                <a:latin typeface="Dreaming Outloud Pro" pitchFamily="66"/>
                <a:cs typeface="Dreaming Outloud Pro" pitchFamily="66"/>
              </a:rPr>
              <a:t>f</a:t>
            </a:r>
            <a:r>
              <a:rPr lang="cy-GB" sz="4400" b="1" u="sng" kern="1200" noProof="0" dirty="0">
                <a:latin typeface="Dreaming Outloud Pro" pitchFamily="66"/>
                <a:cs typeface="Dreaming Outloud Pro" pitchFamily="66"/>
              </a:rPr>
              <a:t>ach</a:t>
            </a:r>
            <a:r>
              <a:rPr lang="cy-GB" sz="4400" b="1" u="none" kern="1200" noProof="0" dirty="0">
                <a:latin typeface="Dreaming Outloud Pro" pitchFamily="66"/>
                <a:cs typeface="Dreaming Outloud Pro" pitchFamily="66"/>
              </a:rPr>
              <a:t>.</a:t>
            </a:r>
          </a:p>
        </p:txBody>
      </p:sp>
    </p:spTree>
    <p:extLst>
      <p:ext uri="{BB962C8B-B14F-4D97-AF65-F5344CB8AC3E}">
        <p14:creationId xmlns:p14="http://schemas.microsoft.com/office/powerpoint/2010/main" val="175735325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243C3B-92C7-DB26-CCA0-33B933FCC98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A67DEEC-7ACB-821D-85C2-592CF6378216}"/>
              </a:ext>
            </a:extLst>
          </p:cNvPr>
          <p:cNvSpPr>
            <a:spLocks noGrp="1"/>
          </p:cNvSpPr>
          <p:nvPr>
            <p:ph type="title"/>
          </p:nvPr>
        </p:nvSpPr>
        <p:spPr>
          <a:xfrm>
            <a:off x="838200" y="175818"/>
            <a:ext cx="10515600" cy="758595"/>
          </a:xfrm>
        </p:spPr>
        <p:txBody>
          <a:bodyPr>
            <a:normAutofit/>
          </a:bodyPr>
          <a:lstStyle/>
          <a:p>
            <a:r>
              <a:rPr lang="cy-GB" b="1" u="sng" dirty="0">
                <a:solidFill>
                  <a:schemeClr val="bg1"/>
                </a:solidFill>
                <a:highlight>
                  <a:srgbClr val="800080"/>
                </a:highlight>
                <a:latin typeface="Dreaming Outloud Pro" pitchFamily="66"/>
                <a:cs typeface="Dreaming Outloud Pro" pitchFamily="66"/>
              </a:rPr>
              <a:t>Cardiau fflach – WERS 3</a:t>
            </a:r>
            <a:endParaRPr lang="en-GB" dirty="0">
              <a:solidFill>
                <a:schemeClr val="bg1"/>
              </a:solidFill>
              <a:highlight>
                <a:srgbClr val="800080"/>
              </a:highlight>
            </a:endParaRPr>
          </a:p>
        </p:txBody>
      </p:sp>
      <p:pic>
        <p:nvPicPr>
          <p:cNvPr id="6" name="Picture 5" descr="A yellow emoticon crying&#10;&#10;AI-generated content may be incorrect.">
            <a:extLst>
              <a:ext uri="{FF2B5EF4-FFF2-40B4-BE49-F238E27FC236}">
                <a16:creationId xmlns:a16="http://schemas.microsoft.com/office/drawing/2014/main" id="{A3AD088A-4692-0C19-0A0B-9D99ED9B06B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494696" y="2413453"/>
            <a:ext cx="2305504" cy="2305504"/>
          </a:xfrm>
          <a:prstGeom prst="rect">
            <a:avLst/>
          </a:prstGeom>
        </p:spPr>
      </p:pic>
      <p:sp>
        <p:nvSpPr>
          <p:cNvPr id="20" name="TextBox 19">
            <a:extLst>
              <a:ext uri="{FF2B5EF4-FFF2-40B4-BE49-F238E27FC236}">
                <a16:creationId xmlns:a16="http://schemas.microsoft.com/office/drawing/2014/main" id="{A12C6D96-ED1B-CD5E-92D2-2CB2C8AF0488}"/>
              </a:ext>
            </a:extLst>
          </p:cNvPr>
          <p:cNvSpPr txBox="1"/>
          <p:nvPr/>
        </p:nvSpPr>
        <p:spPr>
          <a:xfrm>
            <a:off x="3559077" y="1213124"/>
            <a:ext cx="5073846" cy="1200329"/>
          </a:xfrm>
          <a:prstGeom prst="rect">
            <a:avLst/>
          </a:prstGeom>
          <a:noFill/>
        </p:spPr>
        <p:txBody>
          <a:bodyPr wrap="square">
            <a:spAutoFit/>
          </a:bodyPr>
          <a:lstStyle/>
          <a:p>
            <a:r>
              <a:rPr lang="en-GB" sz="7200" dirty="0" err="1">
                <a:latin typeface="Comic Sans MS" panose="030F0702030302020204" pitchFamily="66" charset="0"/>
              </a:rPr>
              <a:t>brawychus</a:t>
            </a:r>
            <a:endParaRPr lang="en-GB" sz="7200" dirty="0"/>
          </a:p>
        </p:txBody>
      </p:sp>
      <p:sp>
        <p:nvSpPr>
          <p:cNvPr id="34" name="TextBox 33">
            <a:extLst>
              <a:ext uri="{FF2B5EF4-FFF2-40B4-BE49-F238E27FC236}">
                <a16:creationId xmlns:a16="http://schemas.microsoft.com/office/drawing/2014/main" id="{5F936D2F-B280-89F4-4D85-33C9BA7AC509}"/>
              </a:ext>
            </a:extLst>
          </p:cNvPr>
          <p:cNvSpPr txBox="1"/>
          <p:nvPr/>
        </p:nvSpPr>
        <p:spPr>
          <a:xfrm>
            <a:off x="381655" y="5272955"/>
            <a:ext cx="11958796" cy="646331"/>
          </a:xfrm>
          <a:prstGeom prst="rect">
            <a:avLst/>
          </a:prstGeom>
          <a:noFill/>
        </p:spPr>
        <p:txBody>
          <a:bodyPr wrap="square">
            <a:spAutoFit/>
          </a:bodyPr>
          <a:lstStyle/>
          <a:p>
            <a:pPr lvl="0"/>
            <a:r>
              <a:rPr lang="cy-GB" sz="3600" b="1" dirty="0">
                <a:latin typeface="Dreaming Outloud Pro" pitchFamily="66"/>
                <a:cs typeface="Dreaming Outloud Pro" pitchFamily="66"/>
              </a:rPr>
              <a:t>Dydw i ddim yn hoffi’r </a:t>
            </a:r>
            <a:r>
              <a:rPr lang="cy-GB" sz="3600" b="1" u="sng" dirty="0">
                <a:latin typeface="Dreaming Outloud Pro" pitchFamily="66"/>
                <a:cs typeface="Dreaming Outloud Pro" pitchFamily="66"/>
              </a:rPr>
              <a:t>crocodeil</a:t>
            </a:r>
            <a:r>
              <a:rPr lang="cy-GB" sz="3600" b="1" dirty="0">
                <a:latin typeface="Dreaming Outloud Pro" pitchFamily="66"/>
                <a:cs typeface="Dreaming Outloud Pro" pitchFamily="66"/>
              </a:rPr>
              <a:t> achos mae’n </a:t>
            </a:r>
            <a:r>
              <a:rPr lang="cy-GB" sz="3600" b="1" u="sng" dirty="0">
                <a:solidFill>
                  <a:srgbClr val="00B0F0"/>
                </a:solidFill>
                <a:latin typeface="Dreaming Outloud Pro" pitchFamily="66"/>
                <a:cs typeface="Dreaming Outloud Pro" pitchFamily="66"/>
              </a:rPr>
              <a:t>f</a:t>
            </a:r>
            <a:r>
              <a:rPr lang="cy-GB" sz="3600" b="1" u="sng" dirty="0">
                <a:latin typeface="Dreaming Outloud Pro" pitchFamily="66"/>
                <a:cs typeface="Dreaming Outloud Pro" pitchFamily="66"/>
              </a:rPr>
              <a:t>rawychus</a:t>
            </a:r>
            <a:r>
              <a:rPr lang="cy-GB" sz="3600" b="1" dirty="0">
                <a:latin typeface="Dreaming Outloud Pro" pitchFamily="66"/>
                <a:cs typeface="Dreaming Outloud Pro" pitchFamily="66"/>
              </a:rPr>
              <a:t>.</a:t>
            </a:r>
          </a:p>
        </p:txBody>
      </p:sp>
      <p:sp>
        <p:nvSpPr>
          <p:cNvPr id="3" name="TextBox 2">
            <a:extLst>
              <a:ext uri="{FF2B5EF4-FFF2-40B4-BE49-F238E27FC236}">
                <a16:creationId xmlns:a16="http://schemas.microsoft.com/office/drawing/2014/main" id="{D68609A4-94AE-640A-62A2-2A39C4B1AE1C}"/>
              </a:ext>
            </a:extLst>
          </p:cNvPr>
          <p:cNvSpPr txBox="1"/>
          <p:nvPr/>
        </p:nvSpPr>
        <p:spPr>
          <a:xfrm>
            <a:off x="0" y="45522"/>
            <a:ext cx="1024569" cy="369332"/>
          </a:xfrm>
          <a:prstGeom prst="rect">
            <a:avLst/>
          </a:prstGeom>
          <a:noFill/>
        </p:spPr>
        <p:txBody>
          <a:bodyPr wrap="square">
            <a:spAutoFit/>
          </a:bodyPr>
          <a:lstStyle/>
          <a:p>
            <a:pPr lvl="0"/>
            <a:r>
              <a:rPr lang="cy-GB" sz="1800" b="1" u="sng" kern="1200" noProof="0" dirty="0">
                <a:solidFill>
                  <a:srgbClr val="FFFFFF"/>
                </a:solidFill>
                <a:highlight>
                  <a:srgbClr val="800080"/>
                </a:highlight>
                <a:latin typeface="Dreaming Outloud Pro" pitchFamily="66"/>
                <a:cs typeface="Dreaming Outloud Pro" pitchFamily="66"/>
              </a:rPr>
              <a:t>WERS 3</a:t>
            </a:r>
          </a:p>
        </p:txBody>
      </p:sp>
    </p:spTree>
    <p:extLst>
      <p:ext uri="{BB962C8B-B14F-4D97-AF65-F5344CB8AC3E}">
        <p14:creationId xmlns:p14="http://schemas.microsoft.com/office/powerpoint/2010/main" val="306013714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01CE5-7A7F-D061-3E33-15145137772D}"/>
              </a:ext>
            </a:extLst>
          </p:cNvPr>
          <p:cNvSpPr>
            <a:spLocks noGrp="1"/>
          </p:cNvSpPr>
          <p:nvPr>
            <p:ph type="title"/>
          </p:nvPr>
        </p:nvSpPr>
        <p:spPr/>
        <p:txBody>
          <a:bodyPr/>
          <a:lstStyle/>
          <a:p>
            <a:pPr algn="ctr"/>
            <a:r>
              <a:rPr lang="en-GB" dirty="0" err="1">
                <a:latin typeface="Comic Sans MS" panose="030F0702030302020204" pitchFamily="66" charset="0"/>
              </a:rPr>
              <a:t>Chwaraewch</a:t>
            </a:r>
            <a:r>
              <a:rPr lang="en-GB" dirty="0">
                <a:latin typeface="Comic Sans MS" panose="030F0702030302020204" pitchFamily="66" charset="0"/>
              </a:rPr>
              <a:t> y </a:t>
            </a:r>
            <a:r>
              <a:rPr lang="en-GB" dirty="0" err="1">
                <a:latin typeface="Comic Sans MS" panose="030F0702030302020204" pitchFamily="66" charset="0"/>
              </a:rPr>
              <a:t>gêm</a:t>
            </a:r>
            <a:r>
              <a:rPr lang="en-GB" dirty="0">
                <a:latin typeface="Comic Sans MS" panose="030F0702030302020204" pitchFamily="66" charset="0"/>
              </a:rPr>
              <a:t> </a:t>
            </a:r>
            <a:br>
              <a:rPr lang="en-GB" dirty="0">
                <a:latin typeface="Comic Sans MS" panose="030F0702030302020204" pitchFamily="66" charset="0"/>
              </a:rPr>
            </a:br>
            <a:r>
              <a:rPr lang="en-GB" dirty="0">
                <a:latin typeface="Comic Sans MS" panose="030F0702030302020204" pitchFamily="66" charset="0"/>
              </a:rPr>
              <a:t>‘</a:t>
            </a:r>
            <a:r>
              <a:rPr lang="en-GB" dirty="0" err="1">
                <a:latin typeface="Comic Sans MS" panose="030F0702030302020204" pitchFamily="66" charset="0"/>
              </a:rPr>
              <a:t>arddweud</a:t>
            </a:r>
            <a:r>
              <a:rPr lang="en-GB" dirty="0">
                <a:latin typeface="Comic Sans MS" panose="030F0702030302020204" pitchFamily="66" charset="0"/>
              </a:rPr>
              <a:t> </a:t>
            </a:r>
            <a:r>
              <a:rPr lang="en-GB" dirty="0" err="1">
                <a:latin typeface="Comic Sans MS" panose="030F0702030302020204" pitchFamily="66" charset="0"/>
              </a:rPr>
              <a:t>araf</a:t>
            </a:r>
            <a:r>
              <a:rPr lang="en-GB" dirty="0">
                <a:latin typeface="Comic Sans MS" panose="030F0702030302020204" pitchFamily="66" charset="0"/>
              </a:rPr>
              <a:t>’.</a:t>
            </a:r>
            <a:endParaRPr lang="en-GB" dirty="0"/>
          </a:p>
        </p:txBody>
      </p:sp>
      <p:sp>
        <p:nvSpPr>
          <p:cNvPr id="3" name="Content Placeholder 2">
            <a:extLst>
              <a:ext uri="{FF2B5EF4-FFF2-40B4-BE49-F238E27FC236}">
                <a16:creationId xmlns:a16="http://schemas.microsoft.com/office/drawing/2014/main" id="{BF5FF4EB-56EB-62AA-003E-6AFAFEBE2B23}"/>
              </a:ext>
            </a:extLst>
          </p:cNvPr>
          <p:cNvSpPr>
            <a:spLocks noGrp="1"/>
          </p:cNvSpPr>
          <p:nvPr>
            <p:ph idx="1"/>
          </p:nvPr>
        </p:nvSpPr>
        <p:spPr>
          <a:xfrm>
            <a:off x="302940" y="1948288"/>
            <a:ext cx="11405839" cy="1932336"/>
          </a:xfrm>
        </p:spPr>
        <p:txBody>
          <a:bodyPr>
            <a:normAutofit fontScale="85000" lnSpcReduction="20000"/>
          </a:bodyPr>
          <a:lstStyle/>
          <a:p>
            <a:pPr marL="342900" indent="-342900">
              <a:buAutoNum type="arabicPeriod"/>
            </a:pPr>
            <a:r>
              <a:rPr lang="cy-GB" dirty="0"/>
              <a:t>Rhowch frawddeg mae’r dysgwyr yn adnabod, a dywedwch wrthyn nhw am ‘ei dal y tu mewn i’w pennau’ am ddeg eiliad.</a:t>
            </a:r>
          </a:p>
          <a:p>
            <a:pPr marL="342900" indent="-342900">
              <a:buAutoNum type="arabicPeriod"/>
            </a:pPr>
            <a:r>
              <a:rPr lang="cy-GB" dirty="0"/>
              <a:t>Pan maen nhw’n ceisio dal y frawddeg yn eu pennau, cyfrif at ddeg (yn uchel), gwneud synau doniol neu ddweud geiriau ar hap yn yr iaith darged i dynnu eu sylw. </a:t>
            </a:r>
          </a:p>
          <a:p>
            <a:pPr marL="342900" indent="-342900">
              <a:buAutoNum type="arabicPeriod"/>
            </a:pPr>
            <a:r>
              <a:rPr lang="cy-GB" dirty="0"/>
              <a:t>Yn olaf, gofynnwch iddyn nhw ysgrifennu'r geiriau i lawr ar eu byrddau gwyn bach a'u dangos i chi.</a:t>
            </a:r>
          </a:p>
          <a:p>
            <a:endParaRPr lang="en-GB" dirty="0"/>
          </a:p>
        </p:txBody>
      </p:sp>
      <p:sp>
        <p:nvSpPr>
          <p:cNvPr id="4" name="TextBox 3">
            <a:extLst>
              <a:ext uri="{FF2B5EF4-FFF2-40B4-BE49-F238E27FC236}">
                <a16:creationId xmlns:a16="http://schemas.microsoft.com/office/drawing/2014/main" id="{4F251D45-AA3D-CE47-B6E4-3DCC1561E502}"/>
              </a:ext>
            </a:extLst>
          </p:cNvPr>
          <p:cNvSpPr txBox="1"/>
          <p:nvPr/>
        </p:nvSpPr>
        <p:spPr>
          <a:xfrm>
            <a:off x="302940" y="4805313"/>
            <a:ext cx="11876738" cy="1261884"/>
          </a:xfrm>
          <a:prstGeom prst="rect">
            <a:avLst/>
          </a:prstGeom>
          <a:noFill/>
        </p:spPr>
        <p:txBody>
          <a:bodyPr wrap="square">
            <a:spAutoFit/>
          </a:bodyPr>
          <a:lstStyle/>
          <a:p>
            <a:pPr lvl="0"/>
            <a:r>
              <a:rPr lang="cy-GB" sz="1900" b="1" u="none" kern="1200" noProof="0" dirty="0">
                <a:latin typeface="Dreaming Outloud Pro" pitchFamily="66"/>
                <a:cs typeface="Dreaming Outloud Pro" pitchFamily="66"/>
              </a:rPr>
              <a:t>Pa anifail wyt ti’n hoffi? Pam?			Rydw i’n hoffi </a:t>
            </a:r>
            <a:r>
              <a:rPr lang="cy-GB" sz="1900" b="1" u="sng" kern="1200" noProof="0" dirty="0">
                <a:latin typeface="Dreaming Outloud Pro" pitchFamily="66"/>
                <a:cs typeface="Dreaming Outloud Pro" pitchFamily="66"/>
              </a:rPr>
              <a:t>mwnci</a:t>
            </a:r>
            <a:r>
              <a:rPr lang="cy-GB" sz="1900" b="1" u="none" kern="1200" noProof="0" dirty="0">
                <a:latin typeface="Dreaming Outloud Pro" pitchFamily="66"/>
                <a:cs typeface="Dreaming Outloud Pro" pitchFamily="66"/>
              </a:rPr>
              <a:t> achos mae’n </a:t>
            </a:r>
            <a:r>
              <a:rPr lang="cy-GB" sz="1900" b="1" u="sng" kern="1200" noProof="0" dirty="0">
                <a:solidFill>
                  <a:srgbClr val="00B0F0"/>
                </a:solidFill>
                <a:latin typeface="Dreaming Outloud Pro" pitchFamily="66"/>
                <a:cs typeface="Dreaming Outloud Pro" pitchFamily="66"/>
              </a:rPr>
              <a:t>dd</a:t>
            </a:r>
            <a:r>
              <a:rPr lang="cy-GB" sz="1900" b="1" u="sng" kern="1200" noProof="0" dirty="0">
                <a:latin typeface="Dreaming Outloud Pro" pitchFamily="66"/>
                <a:cs typeface="Dreaming Outloud Pro" pitchFamily="66"/>
              </a:rPr>
              <a:t>oniol</a:t>
            </a:r>
            <a:r>
              <a:rPr lang="cy-GB" sz="1900" b="1" u="none" kern="1200" noProof="0" dirty="0">
                <a:latin typeface="Dreaming Outloud Pro" pitchFamily="66"/>
                <a:cs typeface="Dreaming Outloud Pro" pitchFamily="66"/>
              </a:rPr>
              <a:t>.</a:t>
            </a:r>
          </a:p>
          <a:p>
            <a:pPr lvl="0"/>
            <a:r>
              <a:rPr lang="cy-GB" sz="1900" b="1" u="none" kern="1200" noProof="0" dirty="0">
                <a:latin typeface="Dreaming Outloud Pro" pitchFamily="66"/>
                <a:cs typeface="Dreaming Outloud Pro" pitchFamily="66"/>
              </a:rPr>
              <a:t>Pa anifail wyt ti’n dwlu ar? Pam?			Rydw i’n dwlu ar yr </a:t>
            </a:r>
            <a:r>
              <a:rPr lang="cy-GB" sz="1900" b="1" u="sng" kern="1200" noProof="0" dirty="0">
                <a:latin typeface="Dreaming Outloud Pro" pitchFamily="66"/>
                <a:cs typeface="Dreaming Outloud Pro" pitchFamily="66"/>
              </a:rPr>
              <a:t>eliffant</a:t>
            </a:r>
            <a:r>
              <a:rPr lang="cy-GB" sz="1900" b="1" u="none" kern="1200" noProof="0" dirty="0">
                <a:latin typeface="Dreaming Outloud Pro" pitchFamily="66"/>
                <a:cs typeface="Dreaming Outloud Pro" pitchFamily="66"/>
              </a:rPr>
              <a:t> achos mae’n </a:t>
            </a:r>
            <a:r>
              <a:rPr lang="cy-GB" sz="1900" b="1" u="sng" kern="1200" noProof="0" dirty="0">
                <a:solidFill>
                  <a:srgbClr val="00B0F0"/>
                </a:solidFill>
                <a:latin typeface="Dreaming Outloud Pro" pitchFamily="66"/>
                <a:cs typeface="Dreaming Outloud Pro" pitchFamily="66"/>
              </a:rPr>
              <a:t>f</a:t>
            </a:r>
            <a:r>
              <a:rPr lang="cy-GB" sz="1900" b="1" u="sng" kern="1200" noProof="0" dirty="0">
                <a:latin typeface="Dreaming Outloud Pro" pitchFamily="66"/>
                <a:cs typeface="Dreaming Outloud Pro" pitchFamily="66"/>
              </a:rPr>
              <a:t>awr</a:t>
            </a:r>
            <a:r>
              <a:rPr lang="cy-GB" sz="1900" b="1" u="none" kern="1200" noProof="0" dirty="0">
                <a:latin typeface="Dreaming Outloud Pro" pitchFamily="66"/>
                <a:cs typeface="Dreaming Outloud Pro" pitchFamily="66"/>
              </a:rPr>
              <a:t>.</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900" b="1" u="none" kern="1200" noProof="0" dirty="0">
                <a:latin typeface="Dreaming Outloud Pro" pitchFamily="66"/>
                <a:cs typeface="Dreaming Outloud Pro" pitchFamily="66"/>
              </a:rPr>
              <a:t>Pa anifail dydych chi ddim yn hoffi?		Dydw i ddim yn hoffi’r </a:t>
            </a:r>
            <a:r>
              <a:rPr lang="cy-GB" sz="1900" b="1" u="sng" kern="1200" noProof="0" dirty="0">
                <a:latin typeface="Dreaming Outloud Pro" pitchFamily="66"/>
                <a:cs typeface="Dreaming Outloud Pro" pitchFamily="66"/>
              </a:rPr>
              <a:t>hipopotamws</a:t>
            </a:r>
            <a:r>
              <a:rPr lang="cy-GB" sz="1900" b="1" u="none" kern="1200" noProof="0" dirty="0">
                <a:latin typeface="Dreaming Outloud Pro" pitchFamily="66"/>
                <a:cs typeface="Dreaming Outloud Pro" pitchFamily="66"/>
              </a:rPr>
              <a:t> achos mae’n </a:t>
            </a:r>
            <a:r>
              <a:rPr lang="cy-GB" sz="1900" b="1" u="none" kern="1200" noProof="0" dirty="0">
                <a:solidFill>
                  <a:srgbClr val="00B0F0"/>
                </a:solidFill>
                <a:latin typeface="Dreaming Outloud Pro" pitchFamily="66"/>
                <a:cs typeface="Dreaming Outloud Pro" pitchFamily="66"/>
              </a:rPr>
              <a:t>dd</a:t>
            </a:r>
            <a:r>
              <a:rPr lang="cy-GB" sz="1900" b="1" u="none" kern="1200" noProof="0" dirty="0">
                <a:latin typeface="Dreaming Outloud Pro" pitchFamily="66"/>
                <a:cs typeface="Dreaming Outloud Pro" pitchFamily="66"/>
              </a:rPr>
              <a:t>iflas.</a:t>
            </a:r>
          </a:p>
          <a:p>
            <a:pPr lvl="0"/>
            <a:r>
              <a:rPr lang="cy-GB" sz="1900" b="1" u="none" kern="1200" noProof="0" dirty="0">
                <a:latin typeface="Dreaming Outloud Pro" pitchFamily="66"/>
                <a:cs typeface="Dreaming Outloud Pro" pitchFamily="66"/>
              </a:rPr>
              <a:t>Pa anifail wyt ti’n casáu?				Rydw i’n casáu’r </a:t>
            </a:r>
            <a:r>
              <a:rPr lang="cy-GB" sz="1900" b="1" u="sng" kern="1200" noProof="0" dirty="0">
                <a:latin typeface="Dreaming Outloud Pro" pitchFamily="66"/>
                <a:cs typeface="Dreaming Outloud Pro" pitchFamily="66"/>
              </a:rPr>
              <a:t>crocodeil</a:t>
            </a:r>
            <a:r>
              <a:rPr lang="cy-GB" sz="1900" b="1" u="none" kern="1200" noProof="0" dirty="0">
                <a:latin typeface="Dreaming Outloud Pro" pitchFamily="66"/>
                <a:cs typeface="Dreaming Outloud Pro" pitchFamily="66"/>
              </a:rPr>
              <a:t> achos mae’n </a:t>
            </a:r>
            <a:r>
              <a:rPr lang="cy-GB" sz="1900" b="1" u="sng" kern="1200" noProof="0" dirty="0">
                <a:latin typeface="Dreaming Outloud Pro" pitchFamily="66"/>
                <a:cs typeface="Dreaming Outloud Pro" pitchFamily="66"/>
              </a:rPr>
              <a:t>ofnadwy</a:t>
            </a:r>
            <a:r>
              <a:rPr lang="cy-GB" sz="1900" b="1" u="none" kern="1200" noProof="0" dirty="0">
                <a:latin typeface="Dreaming Outloud Pro" pitchFamily="66"/>
                <a:cs typeface="Dreaming Outloud Pro" pitchFamily="66"/>
              </a:rPr>
              <a:t>.</a:t>
            </a:r>
          </a:p>
        </p:txBody>
      </p:sp>
      <p:cxnSp>
        <p:nvCxnSpPr>
          <p:cNvPr id="9" name="Straight Arrow Connector 8">
            <a:extLst>
              <a:ext uri="{FF2B5EF4-FFF2-40B4-BE49-F238E27FC236}">
                <a16:creationId xmlns:a16="http://schemas.microsoft.com/office/drawing/2014/main" id="{5C43D92E-505E-06CD-75FD-2D64F9E8AEB7}"/>
              </a:ext>
            </a:extLst>
          </p:cNvPr>
          <p:cNvCxnSpPr>
            <a:cxnSpLocks/>
          </p:cNvCxnSpPr>
          <p:nvPr/>
        </p:nvCxnSpPr>
        <p:spPr>
          <a:xfrm>
            <a:off x="3885260" y="2219976"/>
            <a:ext cx="955975" cy="2418048"/>
          </a:xfrm>
          <a:prstGeom prst="straightConnector1">
            <a:avLst/>
          </a:prstGeom>
          <a:ln w="57150">
            <a:solidFill>
              <a:srgbClr val="FF0000"/>
            </a:solidFill>
            <a:tailEnd type="triangle"/>
          </a:ln>
        </p:spPr>
        <p:style>
          <a:lnRef idx="2">
            <a:schemeClr val="accent1"/>
          </a:lnRef>
          <a:fillRef idx="0">
            <a:schemeClr val="accent1"/>
          </a:fillRef>
          <a:effectRef idx="1">
            <a:schemeClr val="accent1"/>
          </a:effectRef>
          <a:fontRef idx="minor">
            <a:schemeClr val="tx1"/>
          </a:fontRef>
        </p:style>
      </p:cxnSp>
      <p:sp>
        <p:nvSpPr>
          <p:cNvPr id="12" name="TextBox 11">
            <a:extLst>
              <a:ext uri="{FF2B5EF4-FFF2-40B4-BE49-F238E27FC236}">
                <a16:creationId xmlns:a16="http://schemas.microsoft.com/office/drawing/2014/main" id="{2F0E98D9-FF59-C7C8-A223-19411A20C9BB}"/>
              </a:ext>
            </a:extLst>
          </p:cNvPr>
          <p:cNvSpPr txBox="1"/>
          <p:nvPr/>
        </p:nvSpPr>
        <p:spPr>
          <a:xfrm>
            <a:off x="0" y="45522"/>
            <a:ext cx="1024569" cy="369332"/>
          </a:xfrm>
          <a:prstGeom prst="rect">
            <a:avLst/>
          </a:prstGeom>
          <a:noFill/>
        </p:spPr>
        <p:txBody>
          <a:bodyPr wrap="square">
            <a:spAutoFit/>
          </a:bodyPr>
          <a:lstStyle/>
          <a:p>
            <a:pPr lvl="0"/>
            <a:r>
              <a:rPr lang="cy-GB" sz="1800" b="1" u="sng" kern="1200" noProof="0" dirty="0">
                <a:solidFill>
                  <a:srgbClr val="FFFFFF"/>
                </a:solidFill>
                <a:highlight>
                  <a:srgbClr val="800080"/>
                </a:highlight>
                <a:latin typeface="Dreaming Outloud Pro" pitchFamily="66"/>
                <a:cs typeface="Dreaming Outloud Pro" pitchFamily="66"/>
              </a:rPr>
              <a:t>WERS 3</a:t>
            </a:r>
          </a:p>
        </p:txBody>
      </p:sp>
    </p:spTree>
    <p:extLst>
      <p:ext uri="{BB962C8B-B14F-4D97-AF65-F5344CB8AC3E}">
        <p14:creationId xmlns:p14="http://schemas.microsoft.com/office/powerpoint/2010/main" val="325562540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96C07-602C-524E-60AB-E8D07BDDC3FE}"/>
              </a:ext>
            </a:extLst>
          </p:cNvPr>
          <p:cNvSpPr>
            <a:spLocks noGrp="1"/>
          </p:cNvSpPr>
          <p:nvPr>
            <p:ph type="title"/>
          </p:nvPr>
        </p:nvSpPr>
        <p:spPr>
          <a:xfrm>
            <a:off x="737839" y="890820"/>
            <a:ext cx="5807927" cy="1325563"/>
          </a:xfrm>
        </p:spPr>
        <p:style>
          <a:lnRef idx="2">
            <a:schemeClr val="accent2"/>
          </a:lnRef>
          <a:fillRef idx="1">
            <a:schemeClr val="lt1"/>
          </a:fillRef>
          <a:effectRef idx="0">
            <a:schemeClr val="accent2"/>
          </a:effectRef>
          <a:fontRef idx="minor">
            <a:schemeClr val="dk1"/>
          </a:fontRef>
        </p:style>
        <p:txBody>
          <a:bodyPr/>
          <a:lstStyle/>
          <a:p>
            <a:r>
              <a:rPr lang="en-GB" dirty="0" err="1">
                <a:latin typeface="Comic Sans MS" panose="030F0702030302020204" pitchFamily="66" charset="0"/>
              </a:rPr>
              <a:t>Adolygu</a:t>
            </a:r>
            <a:r>
              <a:rPr lang="en-GB" dirty="0">
                <a:latin typeface="Comic Sans MS" panose="030F0702030302020204" pitchFamily="66" charset="0"/>
              </a:rPr>
              <a:t> </a:t>
            </a:r>
            <a:r>
              <a:rPr lang="en-GB" dirty="0" err="1">
                <a:latin typeface="Comic Sans MS" panose="030F0702030302020204" pitchFamily="66" charset="0"/>
              </a:rPr>
              <a:t>gyda</a:t>
            </a:r>
            <a:r>
              <a:rPr lang="en-GB" dirty="0">
                <a:latin typeface="Comic Sans MS" panose="030F0702030302020204" pitchFamily="66" charset="0"/>
              </a:rPr>
              <a:t> </a:t>
            </a:r>
            <a:r>
              <a:rPr lang="en-GB" dirty="0" err="1">
                <a:latin typeface="Comic Sans MS" panose="030F0702030302020204" pitchFamily="66" charset="0"/>
              </a:rPr>
              <a:t>athro</a:t>
            </a:r>
            <a:r>
              <a:rPr lang="en-GB" dirty="0">
                <a:latin typeface="Comic Sans MS" panose="030F0702030302020204" pitchFamily="66" charset="0"/>
              </a:rPr>
              <a:t>:</a:t>
            </a:r>
          </a:p>
        </p:txBody>
      </p:sp>
      <p:sp>
        <p:nvSpPr>
          <p:cNvPr id="4" name="TextBox 3">
            <a:extLst>
              <a:ext uri="{FF2B5EF4-FFF2-40B4-BE49-F238E27FC236}">
                <a16:creationId xmlns:a16="http://schemas.microsoft.com/office/drawing/2014/main" id="{30874891-B713-C013-2B0A-0916B60CD333}"/>
              </a:ext>
            </a:extLst>
          </p:cNvPr>
          <p:cNvSpPr txBox="1"/>
          <p:nvPr/>
        </p:nvSpPr>
        <p:spPr>
          <a:xfrm>
            <a:off x="525781" y="2302329"/>
            <a:ext cx="11687400" cy="156966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3200" b="1" u="none" kern="1200" noProof="0" dirty="0">
                <a:latin typeface="Dreaming Outloud Pro" pitchFamily="66"/>
                <a:cs typeface="Dreaming Outloud Pro" pitchFamily="66"/>
              </a:rPr>
              <a:t>Ydy </a:t>
            </a:r>
            <a:r>
              <a:rPr lang="cy-GB" sz="3200" b="1" u="sng" kern="1200" noProof="0" dirty="0">
                <a:latin typeface="Dreaming Outloud Pro" pitchFamily="66"/>
                <a:cs typeface="Dreaming Outloud Pro" pitchFamily="66"/>
              </a:rPr>
              <a:t>Tom</a:t>
            </a:r>
            <a:r>
              <a:rPr lang="cy-GB" sz="3200" b="1" u="none" kern="1200" noProof="0" dirty="0">
                <a:latin typeface="Dreaming Outloud Pro" pitchFamily="66"/>
                <a:cs typeface="Dreaming Outloud Pro" pitchFamily="66"/>
              </a:rPr>
              <a:t> yn hoffi’r </a:t>
            </a:r>
            <a:r>
              <a:rPr lang="cy-GB" sz="3200" b="1" u="sng" kern="1200" noProof="0" dirty="0">
                <a:latin typeface="Dreaming Outloud Pro" pitchFamily="66"/>
                <a:cs typeface="Dreaming Outloud Pro" pitchFamily="66"/>
              </a:rPr>
              <a:t>mwnci</a:t>
            </a:r>
            <a:r>
              <a:rPr lang="cy-GB" sz="3200" b="1" u="none" kern="1200" noProof="0" dirty="0">
                <a:latin typeface="Dreaming Outloud Pro" pitchFamily="66"/>
                <a:cs typeface="Dreaming Outloud Pro" pitchFamily="66"/>
              </a:rPr>
              <a:t>? </a:t>
            </a:r>
          </a:p>
          <a:p>
            <a:pPr lvl="0"/>
            <a:r>
              <a:rPr lang="cy-GB" sz="3200" b="1" u="none" kern="1200" noProof="0" dirty="0">
                <a:solidFill>
                  <a:srgbClr val="00B050"/>
                </a:solidFill>
                <a:latin typeface="Dreaming Outloud Pro" pitchFamily="66"/>
                <a:cs typeface="Dreaming Outloud Pro" pitchFamily="66"/>
              </a:rPr>
              <a:t>Ydy, mae Tom yn hoffi’r </a:t>
            </a:r>
            <a:r>
              <a:rPr lang="cy-GB" sz="3200" b="1" u="sng" kern="1200" noProof="0" dirty="0">
                <a:solidFill>
                  <a:srgbClr val="00B050"/>
                </a:solidFill>
                <a:latin typeface="Dreaming Outloud Pro" pitchFamily="66"/>
                <a:cs typeface="Dreaming Outloud Pro" pitchFamily="66"/>
              </a:rPr>
              <a:t>mwnci</a:t>
            </a:r>
            <a:r>
              <a:rPr lang="cy-GB" sz="3200" b="1" u="none" kern="1200" noProof="0" dirty="0">
                <a:solidFill>
                  <a:srgbClr val="00B050"/>
                </a:solidFill>
                <a:latin typeface="Dreaming Outloud Pro" pitchFamily="66"/>
                <a:cs typeface="Dreaming Outloud Pro" pitchFamily="66"/>
              </a:rPr>
              <a:t> achos mae’n </a:t>
            </a:r>
            <a:r>
              <a:rPr lang="cy-GB" sz="3200" b="1" u="sng" kern="1200" noProof="0" dirty="0">
                <a:solidFill>
                  <a:srgbClr val="00B0F0"/>
                </a:solidFill>
                <a:latin typeface="Dreaming Outloud Pro" pitchFamily="66"/>
                <a:cs typeface="Dreaming Outloud Pro" pitchFamily="66"/>
              </a:rPr>
              <a:t>dd</a:t>
            </a:r>
            <a:r>
              <a:rPr lang="cy-GB" sz="3200" b="1" u="sng" kern="1200" noProof="0" dirty="0">
                <a:solidFill>
                  <a:srgbClr val="00B050"/>
                </a:solidFill>
                <a:latin typeface="Dreaming Outloud Pro" pitchFamily="66"/>
                <a:cs typeface="Dreaming Outloud Pro" pitchFamily="66"/>
              </a:rPr>
              <a:t>onio</a:t>
            </a:r>
            <a:r>
              <a:rPr lang="cy-GB" sz="3200" b="1" u="none" kern="1200" noProof="0" dirty="0">
                <a:solidFill>
                  <a:srgbClr val="00B050"/>
                </a:solidFill>
                <a:latin typeface="Dreaming Outloud Pro" pitchFamily="66"/>
                <a:cs typeface="Dreaming Outloud Pro" pitchFamily="66"/>
              </a:rPr>
              <a:t>l.</a:t>
            </a:r>
          </a:p>
          <a:p>
            <a:pPr lvl="0"/>
            <a:r>
              <a:rPr lang="cy-GB" sz="3200" b="1" u="none" kern="1200" noProof="0" dirty="0">
                <a:solidFill>
                  <a:srgbClr val="FF0000"/>
                </a:solidFill>
                <a:latin typeface="Dreaming Outloud Pro" pitchFamily="66"/>
                <a:cs typeface="Dreaming Outloud Pro" pitchFamily="66"/>
              </a:rPr>
              <a:t>Nac ydy, dydy Tom ddim yn hoffi’r </a:t>
            </a:r>
            <a:r>
              <a:rPr lang="cy-GB" sz="3200" b="1" u="sng" dirty="0">
                <a:solidFill>
                  <a:srgbClr val="FF0000"/>
                </a:solidFill>
                <a:latin typeface="Dreaming Outloud Pro" pitchFamily="66"/>
                <a:cs typeface="Dreaming Outloud Pro" pitchFamily="66"/>
              </a:rPr>
              <a:t>mwnci</a:t>
            </a:r>
            <a:r>
              <a:rPr lang="cy-GB" sz="3200" b="1" u="none" kern="1200" noProof="0" dirty="0">
                <a:solidFill>
                  <a:srgbClr val="FF0000"/>
                </a:solidFill>
                <a:latin typeface="Dreaming Outloud Pro" pitchFamily="66"/>
                <a:cs typeface="Dreaming Outloud Pro" pitchFamily="66"/>
              </a:rPr>
              <a:t> achos mae’n </a:t>
            </a:r>
            <a:r>
              <a:rPr lang="cy-GB" sz="3200" b="1" u="sng" kern="1200" noProof="0" dirty="0">
                <a:solidFill>
                  <a:srgbClr val="FF0000"/>
                </a:solidFill>
                <a:latin typeface="Dreaming Outloud Pro" pitchFamily="66"/>
                <a:cs typeface="Dreaming Outloud Pro" pitchFamily="66"/>
              </a:rPr>
              <a:t>ofnadwy.</a:t>
            </a:r>
            <a:endParaRPr lang="cy-GB" sz="1800" b="1" u="none" kern="1200" noProof="0" dirty="0">
              <a:solidFill>
                <a:srgbClr val="FF0000"/>
              </a:solidFill>
              <a:latin typeface="Dreaming Outloud Pro" pitchFamily="66"/>
              <a:cs typeface="Dreaming Outloud Pro" pitchFamily="66"/>
            </a:endParaRPr>
          </a:p>
        </p:txBody>
      </p:sp>
      <p:pic>
        <p:nvPicPr>
          <p:cNvPr id="5" name="Picture 4" descr="A black question mark in a circle&#10;&#10;AI-generated content may be incorrect.">
            <a:extLst>
              <a:ext uri="{FF2B5EF4-FFF2-40B4-BE49-F238E27FC236}">
                <a16:creationId xmlns:a16="http://schemas.microsoft.com/office/drawing/2014/main" id="{094895ED-5ECB-F722-5F87-4B9CADD8671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9473" y="2352111"/>
            <a:ext cx="446307" cy="446307"/>
          </a:xfrm>
          <a:prstGeom prst="rect">
            <a:avLst/>
          </a:prstGeom>
        </p:spPr>
      </p:pic>
      <p:pic>
        <p:nvPicPr>
          <p:cNvPr id="6" name="Picture 5" descr="A green tick mark on a black background&#10;&#10;AI-generated content may be incorrect.">
            <a:extLst>
              <a:ext uri="{FF2B5EF4-FFF2-40B4-BE49-F238E27FC236}">
                <a16:creationId xmlns:a16="http://schemas.microsoft.com/office/drawing/2014/main" id="{7BC1A868-B720-AA26-8C3E-F52E154D1028}"/>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3496" y="2798418"/>
            <a:ext cx="605250" cy="600710"/>
          </a:xfrm>
          <a:prstGeom prst="rect">
            <a:avLst/>
          </a:prstGeom>
        </p:spPr>
      </p:pic>
      <p:pic>
        <p:nvPicPr>
          <p:cNvPr id="7" name="Graphic 6">
            <a:extLst>
              <a:ext uri="{FF2B5EF4-FFF2-40B4-BE49-F238E27FC236}">
                <a16:creationId xmlns:a16="http://schemas.microsoft.com/office/drawing/2014/main" id="{5FA78C7D-A677-8837-423D-50A97FE052E3}"/>
              </a:ext>
            </a:extLst>
          </p:cNvPr>
          <p:cNvPicPr>
            <a:picLocks noChangeAspect="1"/>
          </p:cNvPicPr>
          <p:nvPr/>
        </p:nvPicPr>
        <p:blipFill>
          <a:blip r:embed="rId6">
            <a:extLst>
              <a:ext uri="{96DAC541-7B7A-43D3-8B79-37D633B846F1}">
                <asvg:svgBlip xmlns:asvg="http://schemas.microsoft.com/office/drawing/2016/SVG/main" r:embed="rId7"/>
              </a:ext>
              <a:ext uri="{837473B0-CC2E-450A-ABE3-18F120FF3D39}">
                <a1611:picAttrSrcUrl xmlns:a1611="http://schemas.microsoft.com/office/drawing/2016/11/main" r:id="rId8"/>
              </a:ext>
            </a:extLst>
          </a:blip>
          <a:stretch>
            <a:fillRect/>
          </a:stretch>
        </p:blipFill>
        <p:spPr>
          <a:xfrm>
            <a:off x="0" y="3413926"/>
            <a:ext cx="605251" cy="579722"/>
          </a:xfrm>
          <a:prstGeom prst="rect">
            <a:avLst/>
          </a:prstGeom>
        </p:spPr>
      </p:pic>
      <p:sp>
        <p:nvSpPr>
          <p:cNvPr id="8" name="TextBox 7">
            <a:extLst>
              <a:ext uri="{FF2B5EF4-FFF2-40B4-BE49-F238E27FC236}">
                <a16:creationId xmlns:a16="http://schemas.microsoft.com/office/drawing/2014/main" id="{A6CD9DE8-2D67-DD0F-5398-3A3E87ACEA51}"/>
              </a:ext>
            </a:extLst>
          </p:cNvPr>
          <p:cNvSpPr txBox="1"/>
          <p:nvPr/>
        </p:nvSpPr>
        <p:spPr>
          <a:xfrm>
            <a:off x="0" y="45522"/>
            <a:ext cx="1024569" cy="369332"/>
          </a:xfrm>
          <a:prstGeom prst="rect">
            <a:avLst/>
          </a:prstGeom>
          <a:noFill/>
        </p:spPr>
        <p:txBody>
          <a:bodyPr wrap="square">
            <a:spAutoFit/>
          </a:bodyPr>
          <a:lstStyle/>
          <a:p>
            <a:pPr lvl="0"/>
            <a:r>
              <a:rPr lang="cy-GB" sz="1800" b="1" u="sng" kern="1200" noProof="0" dirty="0">
                <a:solidFill>
                  <a:srgbClr val="FFFFFF"/>
                </a:solidFill>
                <a:highlight>
                  <a:srgbClr val="800080"/>
                </a:highlight>
                <a:latin typeface="Dreaming Outloud Pro" pitchFamily="66"/>
                <a:cs typeface="Dreaming Outloud Pro" pitchFamily="66"/>
              </a:rPr>
              <a:t>WERS 3</a:t>
            </a:r>
          </a:p>
        </p:txBody>
      </p:sp>
    </p:spTree>
    <p:extLst>
      <p:ext uri="{BB962C8B-B14F-4D97-AF65-F5344CB8AC3E}">
        <p14:creationId xmlns:p14="http://schemas.microsoft.com/office/powerpoint/2010/main" val="326499641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a:stretch>
            <a:fillRect/>
          </a:stretch>
        </p:blipFill>
        <p:spPr>
          <a:xfrm>
            <a:off x="513388" y="265728"/>
            <a:ext cx="11165223" cy="6326543"/>
          </a:xfrm>
          <a:prstGeom prst="rect">
            <a:avLst/>
          </a:prstGeom>
        </p:spPr>
      </p:pic>
      <p:sp>
        <p:nvSpPr>
          <p:cNvPr id="3" name="TextBox 2">
            <a:extLst>
              <a:ext uri="{FF2B5EF4-FFF2-40B4-BE49-F238E27FC236}">
                <a16:creationId xmlns:a16="http://schemas.microsoft.com/office/drawing/2014/main" id="{2C614A94-C35A-136D-0644-A038A76C8C41}"/>
              </a:ext>
            </a:extLst>
          </p:cNvPr>
          <p:cNvSpPr txBox="1"/>
          <p:nvPr/>
        </p:nvSpPr>
        <p:spPr>
          <a:xfrm>
            <a:off x="594911" y="696686"/>
            <a:ext cx="2170323" cy="369332"/>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cy-GB" b="1" dirty="0">
                <a:latin typeface="Dreaming Outloud Pro" pitchFamily="66"/>
                <a:cs typeface="Dreaming Outloud Pro" pitchFamily="66"/>
              </a:rPr>
              <a:t>Pa anifail wyt ti’n...</a:t>
            </a:r>
            <a:endParaRPr lang="en-GB" dirty="0">
              <a:latin typeface="Comic Sans MS" panose="030F0702030302020204" pitchFamily="66" charset="0"/>
            </a:endParaRPr>
          </a:p>
        </p:txBody>
      </p:sp>
      <p:sp>
        <p:nvSpPr>
          <p:cNvPr id="4" name="TextBox 3">
            <a:extLst>
              <a:ext uri="{FF2B5EF4-FFF2-40B4-BE49-F238E27FC236}">
                <a16:creationId xmlns:a16="http://schemas.microsoft.com/office/drawing/2014/main" id="{37E1DE1F-7082-4F7D-20F5-3AB3BCEE05A3}"/>
              </a:ext>
            </a:extLst>
          </p:cNvPr>
          <p:cNvSpPr txBox="1"/>
          <p:nvPr/>
        </p:nvSpPr>
        <p:spPr>
          <a:xfrm>
            <a:off x="4594034" y="696686"/>
            <a:ext cx="4417764" cy="369332"/>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cy-GB" b="1" dirty="0">
                <a:solidFill>
                  <a:schemeClr val="tx1"/>
                </a:solidFill>
                <a:latin typeface="Dreaming Outloud Pro" pitchFamily="66"/>
                <a:cs typeface="Dreaming Outloud Pro" pitchFamily="66"/>
              </a:rPr>
              <a:t>Rydw i’n hoffi </a:t>
            </a:r>
            <a:r>
              <a:rPr lang="cy-GB" b="1" u="sng" dirty="0">
                <a:solidFill>
                  <a:schemeClr val="tx1"/>
                </a:solidFill>
                <a:latin typeface="Dreaming Outloud Pro" pitchFamily="66"/>
                <a:cs typeface="Dreaming Outloud Pro" pitchFamily="66"/>
              </a:rPr>
              <a:t>mwnci</a:t>
            </a:r>
            <a:r>
              <a:rPr lang="cy-GB" b="1" dirty="0">
                <a:solidFill>
                  <a:schemeClr val="tx1"/>
                </a:solidFill>
                <a:latin typeface="Dreaming Outloud Pro" pitchFamily="66"/>
                <a:cs typeface="Dreaming Outloud Pro" pitchFamily="66"/>
              </a:rPr>
              <a:t> achos mae’n...</a:t>
            </a:r>
            <a:endParaRPr lang="en-GB" dirty="0">
              <a:solidFill>
                <a:schemeClr val="tx1"/>
              </a:solidFill>
              <a:latin typeface="Comic Sans MS" panose="030F0702030302020204" pitchFamily="66" charset="0"/>
            </a:endParaRPr>
          </a:p>
        </p:txBody>
      </p:sp>
      <p:sp>
        <p:nvSpPr>
          <p:cNvPr id="5" name="TextBox 4">
            <a:extLst>
              <a:ext uri="{FF2B5EF4-FFF2-40B4-BE49-F238E27FC236}">
                <a16:creationId xmlns:a16="http://schemas.microsoft.com/office/drawing/2014/main" id="{79DADF67-4B8F-1175-C031-91388F01DFCD}"/>
              </a:ext>
            </a:extLst>
          </p:cNvPr>
          <p:cNvSpPr txBox="1"/>
          <p:nvPr/>
        </p:nvSpPr>
        <p:spPr>
          <a:xfrm>
            <a:off x="513389" y="4021944"/>
            <a:ext cx="2251846" cy="369332"/>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lvl="0">
              <a:defRPr/>
            </a:pPr>
            <a:r>
              <a:rPr lang="cy-GB" b="1" dirty="0">
                <a:latin typeface="Dreaming Outloud Pro" pitchFamily="66"/>
                <a:cs typeface="Dreaming Outloud Pro" pitchFamily="66"/>
              </a:rPr>
              <a:t>Ydy </a:t>
            </a:r>
            <a:r>
              <a:rPr lang="cy-GB" b="1" u="sng" dirty="0" err="1">
                <a:latin typeface="Dreaming Outloud Pro" pitchFamily="66"/>
                <a:cs typeface="Dreaming Outloud Pro" pitchFamily="66"/>
              </a:rPr>
              <a:t>Jess</a:t>
            </a:r>
            <a:r>
              <a:rPr lang="cy-GB" b="1" dirty="0">
                <a:latin typeface="Dreaming Outloud Pro" pitchFamily="66"/>
                <a:cs typeface="Dreaming Outloud Pro" pitchFamily="66"/>
              </a:rPr>
              <a:t> yn casáu’r... </a:t>
            </a:r>
          </a:p>
        </p:txBody>
      </p:sp>
      <p:sp>
        <p:nvSpPr>
          <p:cNvPr id="6" name="TextBox 5">
            <a:extLst>
              <a:ext uri="{FF2B5EF4-FFF2-40B4-BE49-F238E27FC236}">
                <a16:creationId xmlns:a16="http://schemas.microsoft.com/office/drawing/2014/main" id="{FA62A36D-F63E-ED76-B8EA-AE72AF2FD72B}"/>
              </a:ext>
            </a:extLst>
          </p:cNvPr>
          <p:cNvSpPr txBox="1"/>
          <p:nvPr/>
        </p:nvSpPr>
        <p:spPr>
          <a:xfrm>
            <a:off x="5256739" y="2336363"/>
            <a:ext cx="4612538" cy="64633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cy-GB" b="1" dirty="0">
                <a:latin typeface="Dreaming Outloud Pro" pitchFamily="66"/>
                <a:cs typeface="Dreaming Outloud Pro" pitchFamily="66"/>
              </a:rPr>
              <a:t>Ydy, mae Tom yn dwlu ar yr </a:t>
            </a:r>
            <a:r>
              <a:rPr lang="cy-GB" b="1" u="sng" dirty="0">
                <a:latin typeface="Dreaming Outloud Pro" pitchFamily="66"/>
                <a:cs typeface="Dreaming Outloud Pro" pitchFamily="66"/>
              </a:rPr>
              <a:t>aderyn</a:t>
            </a:r>
            <a:r>
              <a:rPr lang="cy-GB" b="1" dirty="0">
                <a:latin typeface="Dreaming Outloud Pro" pitchFamily="66"/>
                <a:cs typeface="Dreaming Outloud Pro" pitchFamily="66"/>
              </a:rPr>
              <a:t> achos mae’n ...</a:t>
            </a:r>
            <a:endParaRPr lang="en-GB" dirty="0">
              <a:latin typeface="Comic Sans MS" panose="030F0702030302020204" pitchFamily="66" charset="0"/>
            </a:endParaRPr>
          </a:p>
        </p:txBody>
      </p:sp>
      <p:sp>
        <p:nvSpPr>
          <p:cNvPr id="7" name="TextBox 6">
            <a:extLst>
              <a:ext uri="{FF2B5EF4-FFF2-40B4-BE49-F238E27FC236}">
                <a16:creationId xmlns:a16="http://schemas.microsoft.com/office/drawing/2014/main" id="{7438D15E-C6F9-FC2A-AB75-89D0CB13E295}"/>
              </a:ext>
            </a:extLst>
          </p:cNvPr>
          <p:cNvSpPr txBox="1"/>
          <p:nvPr/>
        </p:nvSpPr>
        <p:spPr>
          <a:xfrm>
            <a:off x="675478" y="2336363"/>
            <a:ext cx="3169409" cy="369332"/>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lvl="0">
              <a:defRPr/>
            </a:pPr>
            <a:r>
              <a:rPr lang="cy-GB" b="1" dirty="0">
                <a:latin typeface="Dreaming Outloud Pro" pitchFamily="66"/>
                <a:cs typeface="Dreaming Outloud Pro" pitchFamily="66"/>
              </a:rPr>
              <a:t>Ydy </a:t>
            </a:r>
            <a:r>
              <a:rPr lang="cy-GB" b="1" u="sng" dirty="0">
                <a:latin typeface="Dreaming Outloud Pro" pitchFamily="66"/>
                <a:cs typeface="Dreaming Outloud Pro" pitchFamily="66"/>
              </a:rPr>
              <a:t>Tom</a:t>
            </a:r>
            <a:r>
              <a:rPr lang="cy-GB" b="1" dirty="0">
                <a:latin typeface="Dreaming Outloud Pro" pitchFamily="66"/>
                <a:cs typeface="Dreaming Outloud Pro" pitchFamily="66"/>
              </a:rPr>
              <a:t> yn hoffi’r... </a:t>
            </a:r>
          </a:p>
        </p:txBody>
      </p:sp>
      <p:sp>
        <p:nvSpPr>
          <p:cNvPr id="8" name="TextBox 7">
            <a:extLst>
              <a:ext uri="{FF2B5EF4-FFF2-40B4-BE49-F238E27FC236}">
                <a16:creationId xmlns:a16="http://schemas.microsoft.com/office/drawing/2014/main" id="{ABE8CB2B-8A63-E480-8D29-0119570CFD42}"/>
              </a:ext>
            </a:extLst>
          </p:cNvPr>
          <p:cNvSpPr txBox="1"/>
          <p:nvPr/>
        </p:nvSpPr>
        <p:spPr>
          <a:xfrm>
            <a:off x="4469863" y="3905684"/>
            <a:ext cx="5692463" cy="64633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lvl="0"/>
            <a:r>
              <a:rPr lang="cy-GB" b="1" dirty="0">
                <a:latin typeface="Dreaming Outloud Pro" pitchFamily="66"/>
                <a:cs typeface="Dreaming Outloud Pro" pitchFamily="66"/>
              </a:rPr>
              <a:t>Nac ydy, dydy </a:t>
            </a:r>
            <a:r>
              <a:rPr lang="cy-GB" b="1" dirty="0" err="1">
                <a:latin typeface="Dreaming Outloud Pro" pitchFamily="66"/>
                <a:cs typeface="Dreaming Outloud Pro" pitchFamily="66"/>
              </a:rPr>
              <a:t>Jess</a:t>
            </a:r>
            <a:r>
              <a:rPr lang="cy-GB" b="1" dirty="0">
                <a:latin typeface="Dreaming Outloud Pro" pitchFamily="66"/>
                <a:cs typeface="Dreaming Outloud Pro" pitchFamily="66"/>
              </a:rPr>
              <a:t> ddim yn hoffi’r </a:t>
            </a:r>
            <a:r>
              <a:rPr lang="cy-GB" b="1" u="sng" dirty="0">
                <a:latin typeface="Dreaming Outloud Pro" pitchFamily="66"/>
                <a:cs typeface="Dreaming Outloud Pro" pitchFamily="66"/>
              </a:rPr>
              <a:t>eliffant</a:t>
            </a:r>
            <a:r>
              <a:rPr lang="cy-GB" b="1" dirty="0">
                <a:latin typeface="Dreaming Outloud Pro" pitchFamily="66"/>
                <a:cs typeface="Dreaming Outloud Pro" pitchFamily="66"/>
              </a:rPr>
              <a:t> achos mae’n...</a:t>
            </a:r>
            <a:endParaRPr lang="cy-GB" b="1" u="sng" dirty="0">
              <a:latin typeface="Dreaming Outloud Pro" pitchFamily="66"/>
              <a:cs typeface="Dreaming Outloud Pro" pitchFamily="66"/>
            </a:endParaRPr>
          </a:p>
        </p:txBody>
      </p:sp>
      <p:sp>
        <p:nvSpPr>
          <p:cNvPr id="9" name="TextBox 8">
            <a:extLst>
              <a:ext uri="{FF2B5EF4-FFF2-40B4-BE49-F238E27FC236}">
                <a16:creationId xmlns:a16="http://schemas.microsoft.com/office/drawing/2014/main" id="{D66EB4E3-223B-0952-AF3F-8E2B8D675859}"/>
              </a:ext>
            </a:extLst>
          </p:cNvPr>
          <p:cNvSpPr txBox="1"/>
          <p:nvPr/>
        </p:nvSpPr>
        <p:spPr>
          <a:xfrm rot="200306">
            <a:off x="2952520" y="462708"/>
            <a:ext cx="991519" cy="830997"/>
          </a:xfrm>
          <a:prstGeom prst="rect">
            <a:avLst/>
          </a:prstGeom>
          <a:solidFill>
            <a:srgbClr val="996633"/>
          </a:solidFill>
        </p:spPr>
        <p:txBody>
          <a:bodyPr wrap="square" rtlCol="0">
            <a:spAutoFit/>
          </a:bodyPr>
          <a:lstStyle/>
          <a:p>
            <a:r>
              <a:rPr lang="en-GB" sz="1600" dirty="0" err="1">
                <a:solidFill>
                  <a:schemeClr val="bg1"/>
                </a:solidFill>
                <a:latin typeface="Comic Sans MS" panose="030F0702030302020204" pitchFamily="66" charset="0"/>
              </a:rPr>
              <a:t>hoffi</a:t>
            </a:r>
            <a:r>
              <a:rPr lang="en-GB" sz="1600" dirty="0">
                <a:solidFill>
                  <a:schemeClr val="bg1"/>
                </a:solidFill>
                <a:latin typeface="Comic Sans MS" panose="030F0702030302020204" pitchFamily="66" charset="0"/>
              </a:rPr>
              <a:t>?</a:t>
            </a:r>
          </a:p>
          <a:p>
            <a:r>
              <a:rPr lang="en-GB" sz="1600" dirty="0" err="1">
                <a:solidFill>
                  <a:schemeClr val="bg1"/>
                </a:solidFill>
                <a:latin typeface="Comic Sans MS" panose="030F0702030302020204" pitchFamily="66" charset="0"/>
              </a:rPr>
              <a:t>dwlu</a:t>
            </a:r>
            <a:r>
              <a:rPr lang="en-GB" sz="1600" dirty="0">
                <a:solidFill>
                  <a:schemeClr val="bg1"/>
                </a:solidFill>
                <a:latin typeface="Comic Sans MS" panose="030F0702030302020204" pitchFamily="66" charset="0"/>
              </a:rPr>
              <a:t> </a:t>
            </a:r>
            <a:r>
              <a:rPr lang="en-GB" sz="1600" dirty="0" err="1">
                <a:solidFill>
                  <a:schemeClr val="bg1"/>
                </a:solidFill>
                <a:latin typeface="Comic Sans MS" panose="030F0702030302020204" pitchFamily="66" charset="0"/>
              </a:rPr>
              <a:t>ar</a:t>
            </a:r>
            <a:r>
              <a:rPr lang="en-GB" sz="1600" dirty="0">
                <a:solidFill>
                  <a:schemeClr val="bg1"/>
                </a:solidFill>
                <a:latin typeface="Comic Sans MS" panose="030F0702030302020204" pitchFamily="66" charset="0"/>
              </a:rPr>
              <a:t>?</a:t>
            </a:r>
          </a:p>
          <a:p>
            <a:r>
              <a:rPr lang="en-GB" sz="1600" dirty="0" err="1">
                <a:solidFill>
                  <a:schemeClr val="bg1"/>
                </a:solidFill>
                <a:latin typeface="Comic Sans MS" panose="030F0702030302020204" pitchFamily="66" charset="0"/>
              </a:rPr>
              <a:t>casau</a:t>
            </a:r>
            <a:r>
              <a:rPr lang="en-GB" sz="1600" dirty="0">
                <a:solidFill>
                  <a:schemeClr val="bg1"/>
                </a:solidFill>
                <a:latin typeface="Comic Sans MS" panose="030F0702030302020204" pitchFamily="66" charset="0"/>
              </a:rPr>
              <a:t>?</a:t>
            </a:r>
          </a:p>
        </p:txBody>
      </p:sp>
      <p:sp>
        <p:nvSpPr>
          <p:cNvPr id="10" name="TextBox 9">
            <a:extLst>
              <a:ext uri="{FF2B5EF4-FFF2-40B4-BE49-F238E27FC236}">
                <a16:creationId xmlns:a16="http://schemas.microsoft.com/office/drawing/2014/main" id="{2C20E1C2-B86C-D22A-B08D-A3204F2C77A5}"/>
              </a:ext>
            </a:extLst>
          </p:cNvPr>
          <p:cNvSpPr txBox="1"/>
          <p:nvPr/>
        </p:nvSpPr>
        <p:spPr>
          <a:xfrm rot="200306">
            <a:off x="9262954" y="312603"/>
            <a:ext cx="1240194" cy="800219"/>
          </a:xfrm>
          <a:prstGeom prst="rect">
            <a:avLst/>
          </a:prstGeom>
          <a:solidFill>
            <a:srgbClr val="996633"/>
          </a:solidFill>
        </p:spPr>
        <p:txBody>
          <a:bodyPr wrap="square" rtlCol="0">
            <a:spAutoFit/>
          </a:bodyPr>
          <a:lstStyle/>
          <a:p>
            <a:r>
              <a:rPr lang="en-GB" sz="1600" dirty="0" err="1">
                <a:solidFill>
                  <a:schemeClr val="bg1"/>
                </a:solidFill>
                <a:latin typeface="Comic Sans MS" panose="030F0702030302020204" pitchFamily="66" charset="0"/>
              </a:rPr>
              <a:t>ddiflas</a:t>
            </a:r>
            <a:endParaRPr lang="en-GB" sz="1600" dirty="0">
              <a:solidFill>
                <a:schemeClr val="bg1"/>
              </a:solidFill>
              <a:latin typeface="Comic Sans MS" panose="030F0702030302020204" pitchFamily="66" charset="0"/>
            </a:endParaRPr>
          </a:p>
          <a:p>
            <a:r>
              <a:rPr lang="en-GB" sz="1400" dirty="0" err="1">
                <a:solidFill>
                  <a:schemeClr val="bg1"/>
                </a:solidFill>
                <a:latin typeface="Comic Sans MS" panose="030F0702030302020204" pitchFamily="66" charset="0"/>
              </a:rPr>
              <a:t>ddoniol</a:t>
            </a:r>
            <a:endParaRPr lang="en-GB" sz="1400" dirty="0">
              <a:solidFill>
                <a:schemeClr val="bg1"/>
              </a:solidFill>
              <a:latin typeface="Comic Sans MS" panose="030F0702030302020204" pitchFamily="66" charset="0"/>
            </a:endParaRPr>
          </a:p>
          <a:p>
            <a:r>
              <a:rPr lang="en-GB" sz="1600" dirty="0" err="1">
                <a:solidFill>
                  <a:schemeClr val="bg1"/>
                </a:solidFill>
                <a:latin typeface="Comic Sans MS" panose="030F0702030302020204" pitchFamily="66" charset="0"/>
              </a:rPr>
              <a:t>frawychws</a:t>
            </a:r>
            <a:endParaRPr lang="en-GB" sz="1600" dirty="0">
              <a:solidFill>
                <a:schemeClr val="bg1"/>
              </a:solidFill>
              <a:latin typeface="Comic Sans MS" panose="030F0702030302020204" pitchFamily="66" charset="0"/>
            </a:endParaRPr>
          </a:p>
        </p:txBody>
      </p:sp>
      <p:sp>
        <p:nvSpPr>
          <p:cNvPr id="11" name="TextBox 10">
            <a:extLst>
              <a:ext uri="{FF2B5EF4-FFF2-40B4-BE49-F238E27FC236}">
                <a16:creationId xmlns:a16="http://schemas.microsoft.com/office/drawing/2014/main" id="{FC1621B7-EC02-4C70-E4AD-1811FD5303EE}"/>
              </a:ext>
            </a:extLst>
          </p:cNvPr>
          <p:cNvSpPr txBox="1"/>
          <p:nvPr/>
        </p:nvSpPr>
        <p:spPr>
          <a:xfrm rot="200306">
            <a:off x="4011758" y="2149176"/>
            <a:ext cx="1078110" cy="738664"/>
          </a:xfrm>
          <a:prstGeom prst="rect">
            <a:avLst/>
          </a:prstGeom>
          <a:solidFill>
            <a:srgbClr val="996633"/>
          </a:solidFill>
        </p:spPr>
        <p:txBody>
          <a:bodyPr wrap="square" rtlCol="0">
            <a:spAutoFit/>
          </a:bodyPr>
          <a:lstStyle/>
          <a:p>
            <a:r>
              <a:rPr lang="en-GB" sz="1400" dirty="0" err="1">
                <a:solidFill>
                  <a:schemeClr val="bg1"/>
                </a:solidFill>
                <a:latin typeface="Comic Sans MS" panose="030F0702030302020204" pitchFamily="66" charset="0"/>
              </a:rPr>
              <a:t>mwnci</a:t>
            </a:r>
            <a:r>
              <a:rPr lang="en-GB" sz="1400" dirty="0">
                <a:solidFill>
                  <a:schemeClr val="bg1"/>
                </a:solidFill>
                <a:latin typeface="Comic Sans MS" panose="030F0702030302020204" pitchFamily="66" charset="0"/>
              </a:rPr>
              <a:t>?</a:t>
            </a:r>
          </a:p>
          <a:p>
            <a:r>
              <a:rPr lang="en-GB" sz="1400" dirty="0" err="1">
                <a:solidFill>
                  <a:schemeClr val="bg1"/>
                </a:solidFill>
                <a:latin typeface="Comic Sans MS" panose="030F0702030302020204" pitchFamily="66" charset="0"/>
              </a:rPr>
              <a:t>aderyn</a:t>
            </a:r>
            <a:r>
              <a:rPr lang="en-GB" sz="1400" dirty="0">
                <a:solidFill>
                  <a:schemeClr val="bg1"/>
                </a:solidFill>
                <a:latin typeface="Comic Sans MS" panose="030F0702030302020204" pitchFamily="66" charset="0"/>
              </a:rPr>
              <a:t>?</a:t>
            </a:r>
          </a:p>
          <a:p>
            <a:r>
              <a:rPr lang="en-GB" sz="1400" dirty="0" err="1">
                <a:solidFill>
                  <a:schemeClr val="bg1"/>
                </a:solidFill>
                <a:latin typeface="Comic Sans MS" panose="030F0702030302020204" pitchFamily="66" charset="0"/>
              </a:rPr>
              <a:t>crocodeil</a:t>
            </a:r>
            <a:r>
              <a:rPr lang="en-GB" sz="1400" dirty="0">
                <a:solidFill>
                  <a:schemeClr val="bg1"/>
                </a:solidFill>
                <a:latin typeface="Comic Sans MS" panose="030F0702030302020204" pitchFamily="66" charset="0"/>
              </a:rPr>
              <a:t>?</a:t>
            </a:r>
          </a:p>
        </p:txBody>
      </p:sp>
      <p:sp>
        <p:nvSpPr>
          <p:cNvPr id="12" name="TextBox 11">
            <a:extLst>
              <a:ext uri="{FF2B5EF4-FFF2-40B4-BE49-F238E27FC236}">
                <a16:creationId xmlns:a16="http://schemas.microsoft.com/office/drawing/2014/main" id="{3D33AA43-1313-125A-4DC6-821A2A8DC3CD}"/>
              </a:ext>
            </a:extLst>
          </p:cNvPr>
          <p:cNvSpPr txBox="1"/>
          <p:nvPr/>
        </p:nvSpPr>
        <p:spPr>
          <a:xfrm rot="200306">
            <a:off x="10162264" y="1852430"/>
            <a:ext cx="1331190" cy="830997"/>
          </a:xfrm>
          <a:prstGeom prst="rect">
            <a:avLst/>
          </a:prstGeom>
          <a:solidFill>
            <a:srgbClr val="996633"/>
          </a:solidFill>
        </p:spPr>
        <p:txBody>
          <a:bodyPr wrap="square" rtlCol="0">
            <a:spAutoFit/>
          </a:bodyPr>
          <a:lstStyle/>
          <a:p>
            <a:r>
              <a:rPr lang="en-GB" sz="1600" dirty="0" err="1">
                <a:solidFill>
                  <a:schemeClr val="bg1"/>
                </a:solidFill>
                <a:latin typeface="Comic Sans MS" panose="030F0702030302020204" pitchFamily="66" charset="0"/>
              </a:rPr>
              <a:t>ofnadwy</a:t>
            </a:r>
            <a:endParaRPr lang="en-GB" sz="1600" dirty="0">
              <a:solidFill>
                <a:schemeClr val="bg1"/>
              </a:solidFill>
              <a:latin typeface="Comic Sans MS" panose="030F0702030302020204" pitchFamily="66" charset="0"/>
            </a:endParaRPr>
          </a:p>
          <a:p>
            <a:r>
              <a:rPr lang="en-GB" sz="1600" dirty="0" err="1">
                <a:solidFill>
                  <a:schemeClr val="bg1"/>
                </a:solidFill>
                <a:latin typeface="Comic Sans MS" panose="030F0702030302020204" pitchFamily="66" charset="0"/>
              </a:rPr>
              <a:t>fach</a:t>
            </a:r>
            <a:endParaRPr lang="en-GB" sz="1600" dirty="0">
              <a:solidFill>
                <a:schemeClr val="bg1"/>
              </a:solidFill>
              <a:latin typeface="Comic Sans MS" panose="030F0702030302020204" pitchFamily="66" charset="0"/>
            </a:endParaRPr>
          </a:p>
          <a:p>
            <a:r>
              <a:rPr lang="en-GB" sz="1600" dirty="0" err="1">
                <a:solidFill>
                  <a:schemeClr val="bg1"/>
                </a:solidFill>
                <a:latin typeface="Comic Sans MS" panose="030F0702030302020204" pitchFamily="66" charset="0"/>
              </a:rPr>
              <a:t>fawr</a:t>
            </a:r>
            <a:endParaRPr lang="en-GB" sz="1600" dirty="0">
              <a:solidFill>
                <a:schemeClr val="bg1"/>
              </a:solidFill>
              <a:latin typeface="Comic Sans MS" panose="030F0702030302020204" pitchFamily="66" charset="0"/>
            </a:endParaRPr>
          </a:p>
        </p:txBody>
      </p:sp>
      <p:sp>
        <p:nvSpPr>
          <p:cNvPr id="13" name="TextBox 12">
            <a:extLst>
              <a:ext uri="{FF2B5EF4-FFF2-40B4-BE49-F238E27FC236}">
                <a16:creationId xmlns:a16="http://schemas.microsoft.com/office/drawing/2014/main" id="{83E8621B-8DFB-F6DC-03B3-5834CAE15AF2}"/>
              </a:ext>
            </a:extLst>
          </p:cNvPr>
          <p:cNvSpPr txBox="1"/>
          <p:nvPr/>
        </p:nvSpPr>
        <p:spPr>
          <a:xfrm rot="200306">
            <a:off x="2847509" y="3687903"/>
            <a:ext cx="1516950" cy="830997"/>
          </a:xfrm>
          <a:prstGeom prst="rect">
            <a:avLst/>
          </a:prstGeom>
          <a:solidFill>
            <a:srgbClr val="996633"/>
          </a:solidFill>
        </p:spPr>
        <p:txBody>
          <a:bodyPr wrap="square" rtlCol="0">
            <a:spAutoFit/>
          </a:bodyPr>
          <a:lstStyle/>
          <a:p>
            <a:r>
              <a:rPr lang="en-GB" sz="1600" dirty="0" err="1">
                <a:solidFill>
                  <a:schemeClr val="bg1"/>
                </a:solidFill>
                <a:latin typeface="Comic Sans MS" panose="030F0702030302020204" pitchFamily="66" charset="0"/>
              </a:rPr>
              <a:t>hipopotamws</a:t>
            </a:r>
            <a:r>
              <a:rPr lang="en-GB" sz="1600" dirty="0">
                <a:solidFill>
                  <a:schemeClr val="bg1"/>
                </a:solidFill>
                <a:latin typeface="Comic Sans MS" panose="030F0702030302020204" pitchFamily="66" charset="0"/>
              </a:rPr>
              <a:t>?</a:t>
            </a:r>
          </a:p>
          <a:p>
            <a:r>
              <a:rPr lang="en-GB" sz="1600" dirty="0" err="1">
                <a:solidFill>
                  <a:schemeClr val="bg1"/>
                </a:solidFill>
                <a:latin typeface="Comic Sans MS" panose="030F0702030302020204" pitchFamily="66" charset="0"/>
              </a:rPr>
              <a:t>crocodeil</a:t>
            </a:r>
            <a:r>
              <a:rPr lang="en-GB" sz="1600" dirty="0">
                <a:solidFill>
                  <a:schemeClr val="bg1"/>
                </a:solidFill>
                <a:latin typeface="Comic Sans MS" panose="030F0702030302020204" pitchFamily="66" charset="0"/>
              </a:rPr>
              <a:t>?</a:t>
            </a:r>
          </a:p>
          <a:p>
            <a:r>
              <a:rPr lang="en-GB" sz="1600" dirty="0" err="1">
                <a:solidFill>
                  <a:schemeClr val="bg1"/>
                </a:solidFill>
                <a:latin typeface="Comic Sans MS" panose="030F0702030302020204" pitchFamily="66" charset="0"/>
              </a:rPr>
              <a:t>eliffant</a:t>
            </a:r>
            <a:r>
              <a:rPr lang="en-GB" sz="1600" dirty="0">
                <a:solidFill>
                  <a:schemeClr val="bg1"/>
                </a:solidFill>
                <a:latin typeface="Comic Sans MS" panose="030F0702030302020204" pitchFamily="66" charset="0"/>
              </a:rPr>
              <a:t>?</a:t>
            </a:r>
          </a:p>
        </p:txBody>
      </p:sp>
      <p:sp>
        <p:nvSpPr>
          <p:cNvPr id="14" name="TextBox 13">
            <a:extLst>
              <a:ext uri="{FF2B5EF4-FFF2-40B4-BE49-F238E27FC236}">
                <a16:creationId xmlns:a16="http://schemas.microsoft.com/office/drawing/2014/main" id="{137AD2AD-87B1-49E5-2A82-2399522729E4}"/>
              </a:ext>
            </a:extLst>
          </p:cNvPr>
          <p:cNvSpPr txBox="1"/>
          <p:nvPr/>
        </p:nvSpPr>
        <p:spPr>
          <a:xfrm rot="200306">
            <a:off x="10185682" y="3688704"/>
            <a:ext cx="991519" cy="830997"/>
          </a:xfrm>
          <a:prstGeom prst="rect">
            <a:avLst/>
          </a:prstGeom>
          <a:solidFill>
            <a:srgbClr val="996633"/>
          </a:solidFill>
        </p:spPr>
        <p:txBody>
          <a:bodyPr wrap="square" rtlCol="0">
            <a:spAutoFit/>
          </a:bodyPr>
          <a:lstStyle/>
          <a:p>
            <a:r>
              <a:rPr lang="en-GB" sz="1600" dirty="0" err="1">
                <a:solidFill>
                  <a:schemeClr val="bg1"/>
                </a:solidFill>
                <a:latin typeface="Comic Sans MS" panose="030F0702030302020204" pitchFamily="66" charset="0"/>
              </a:rPr>
              <a:t>ddiflas</a:t>
            </a:r>
            <a:endParaRPr lang="en-GB" sz="1600" dirty="0">
              <a:solidFill>
                <a:schemeClr val="bg1"/>
              </a:solidFill>
              <a:latin typeface="Comic Sans MS" panose="030F0702030302020204" pitchFamily="66" charset="0"/>
            </a:endParaRPr>
          </a:p>
          <a:p>
            <a:r>
              <a:rPr lang="en-GB" sz="1600" dirty="0" err="1">
                <a:solidFill>
                  <a:schemeClr val="bg1"/>
                </a:solidFill>
                <a:latin typeface="Comic Sans MS" panose="030F0702030302020204" pitchFamily="66" charset="0"/>
              </a:rPr>
              <a:t>fawr</a:t>
            </a:r>
            <a:endParaRPr lang="en-GB" sz="1600" dirty="0">
              <a:solidFill>
                <a:schemeClr val="bg1"/>
              </a:solidFill>
              <a:latin typeface="Comic Sans MS" panose="030F0702030302020204" pitchFamily="66" charset="0"/>
            </a:endParaRPr>
          </a:p>
          <a:p>
            <a:r>
              <a:rPr lang="en-GB" sz="1600" dirty="0" err="1">
                <a:solidFill>
                  <a:schemeClr val="bg1"/>
                </a:solidFill>
                <a:latin typeface="Comic Sans MS" panose="030F0702030302020204" pitchFamily="66" charset="0"/>
              </a:rPr>
              <a:t>fach</a:t>
            </a:r>
            <a:endParaRPr lang="en-GB" sz="1600" dirty="0">
              <a:solidFill>
                <a:schemeClr val="bg1"/>
              </a:solidFill>
              <a:latin typeface="Comic Sans MS" panose="030F0702030302020204" pitchFamily="66" charset="0"/>
            </a:endParaRPr>
          </a:p>
        </p:txBody>
      </p:sp>
      <p:sp>
        <p:nvSpPr>
          <p:cNvPr id="16" name="TextBox 15">
            <a:extLst>
              <a:ext uri="{FF2B5EF4-FFF2-40B4-BE49-F238E27FC236}">
                <a16:creationId xmlns:a16="http://schemas.microsoft.com/office/drawing/2014/main" id="{775C69C2-DEDD-9A16-4047-0FDC79CEB95C}"/>
              </a:ext>
            </a:extLst>
          </p:cNvPr>
          <p:cNvSpPr txBox="1"/>
          <p:nvPr/>
        </p:nvSpPr>
        <p:spPr>
          <a:xfrm>
            <a:off x="0" y="45522"/>
            <a:ext cx="1024569" cy="369332"/>
          </a:xfrm>
          <a:prstGeom prst="rect">
            <a:avLst/>
          </a:prstGeom>
          <a:noFill/>
        </p:spPr>
        <p:txBody>
          <a:bodyPr wrap="square">
            <a:spAutoFit/>
          </a:bodyPr>
          <a:lstStyle/>
          <a:p>
            <a:pPr lvl="0"/>
            <a:r>
              <a:rPr lang="cy-GB" sz="1800" b="1" u="sng" kern="1200" noProof="0" dirty="0">
                <a:solidFill>
                  <a:srgbClr val="FFFFFF"/>
                </a:solidFill>
                <a:highlight>
                  <a:srgbClr val="800080"/>
                </a:highlight>
                <a:latin typeface="Dreaming Outloud Pro" pitchFamily="66"/>
                <a:cs typeface="Dreaming Outloud Pro" pitchFamily="66"/>
              </a:rPr>
              <a:t>WERS 3</a:t>
            </a:r>
          </a:p>
        </p:txBody>
      </p:sp>
      <p:sp>
        <p:nvSpPr>
          <p:cNvPr id="18" name="TextBox 17">
            <a:extLst>
              <a:ext uri="{FF2B5EF4-FFF2-40B4-BE49-F238E27FC236}">
                <a16:creationId xmlns:a16="http://schemas.microsoft.com/office/drawing/2014/main" id="{F4A2B784-384B-D172-DC34-B0E675B86B06}"/>
              </a:ext>
            </a:extLst>
          </p:cNvPr>
          <p:cNvSpPr txBox="1"/>
          <p:nvPr/>
        </p:nvSpPr>
        <p:spPr>
          <a:xfrm>
            <a:off x="77851" y="5437647"/>
            <a:ext cx="3575615" cy="1323439"/>
          </a:xfrm>
          <a:prstGeom prst="rect">
            <a:avLst/>
          </a:prstGeom>
          <a:noFill/>
        </p:spPr>
        <p:txBody>
          <a:bodyPr wrap="square">
            <a:spAutoFit/>
          </a:bodyPr>
          <a:lstStyle/>
          <a:p>
            <a:r>
              <a:rPr lang="cy-GB" sz="2000" b="1" u="sng" dirty="0">
                <a:highlight>
                  <a:srgbClr val="FFFF00"/>
                </a:highlight>
              </a:rPr>
              <a:t>Y Cyntaf</a:t>
            </a:r>
          </a:p>
          <a:p>
            <a:r>
              <a:rPr lang="cy-GB" sz="2000" dirty="0">
                <a:highlight>
                  <a:srgbClr val="FFFF00"/>
                </a:highlight>
              </a:rPr>
              <a:t>Mewn parau, mae myfyrwyr </a:t>
            </a:r>
            <a:r>
              <a:rPr lang="cy-GB" sz="2000" b="1" dirty="0">
                <a:highlight>
                  <a:srgbClr val="FFFF00"/>
                </a:highlight>
              </a:rPr>
              <a:t>yn gyfrinachol </a:t>
            </a:r>
            <a:r>
              <a:rPr lang="cy-GB" sz="2000" dirty="0">
                <a:highlight>
                  <a:srgbClr val="FFFF00"/>
                </a:highlight>
              </a:rPr>
              <a:t>yn dewis opsiwn ar gyfer pob darn o destun.</a:t>
            </a:r>
          </a:p>
        </p:txBody>
      </p:sp>
      <p:sp>
        <p:nvSpPr>
          <p:cNvPr id="20" name="TextBox 19">
            <a:extLst>
              <a:ext uri="{FF2B5EF4-FFF2-40B4-BE49-F238E27FC236}">
                <a16:creationId xmlns:a16="http://schemas.microsoft.com/office/drawing/2014/main" id="{E2434294-8112-CBED-2D97-80C1530C9424}"/>
              </a:ext>
            </a:extLst>
          </p:cNvPr>
          <p:cNvSpPr txBox="1"/>
          <p:nvPr/>
        </p:nvSpPr>
        <p:spPr>
          <a:xfrm>
            <a:off x="8538535" y="4996595"/>
            <a:ext cx="3653465" cy="1815882"/>
          </a:xfrm>
          <a:prstGeom prst="rect">
            <a:avLst/>
          </a:prstGeom>
          <a:noFill/>
        </p:spPr>
        <p:txBody>
          <a:bodyPr wrap="square">
            <a:spAutoFit/>
          </a:bodyPr>
          <a:lstStyle/>
          <a:p>
            <a:r>
              <a:rPr lang="cy-GB" sz="1400" b="1" u="sng" dirty="0">
                <a:highlight>
                  <a:srgbClr val="FFFF00"/>
                </a:highlight>
              </a:rPr>
              <a:t>Yr Ail</a:t>
            </a:r>
          </a:p>
          <a:p>
            <a:r>
              <a:rPr lang="cy-GB" sz="1400" dirty="0">
                <a:highlight>
                  <a:srgbClr val="FFFF00"/>
                </a:highlight>
              </a:rPr>
              <a:t>Mae Partner 1 yn darllen y brawddegau yn uchel, gan ddyfalu beth mae eu partner wedi'i ddewis. Os ydyn nhw'n dyfalu'n gywir, maen nhw'n parhau i'r adran nesaf. Os ydyn nhw'n dyfalu'n anghywir rhaid iddyn nhw ddychwelyd i'r dechrau. Mae hyn yn parhau nes iddynt gyrraedd y diwedd.</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4D9589-5FA0-70B7-F2A0-C4D1BA519FC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5AC37D5-C929-98E9-3627-73C8061A623A}"/>
              </a:ext>
            </a:extLst>
          </p:cNvPr>
          <p:cNvSpPr>
            <a:spLocks noGrp="1"/>
          </p:cNvSpPr>
          <p:nvPr>
            <p:ph type="title"/>
          </p:nvPr>
        </p:nvSpPr>
        <p:spPr>
          <a:xfrm>
            <a:off x="838200" y="175818"/>
            <a:ext cx="10515600" cy="758595"/>
          </a:xfrm>
        </p:spPr>
        <p:txBody>
          <a:bodyPr>
            <a:normAutofit/>
          </a:bodyPr>
          <a:lstStyle/>
          <a:p>
            <a:r>
              <a:rPr lang="cy-GB" b="1" u="sng" dirty="0">
                <a:solidFill>
                  <a:schemeClr val="bg1"/>
                </a:solidFill>
                <a:highlight>
                  <a:srgbClr val="800080"/>
                </a:highlight>
                <a:latin typeface="Dreaming Outloud Pro" pitchFamily="66"/>
                <a:cs typeface="Dreaming Outloud Pro" pitchFamily="66"/>
              </a:rPr>
              <a:t>Mat Iaith – WERS 3</a:t>
            </a:r>
            <a:endParaRPr lang="en-GB" dirty="0">
              <a:solidFill>
                <a:schemeClr val="bg1"/>
              </a:solidFill>
              <a:highlight>
                <a:srgbClr val="800080"/>
              </a:highlight>
            </a:endParaRPr>
          </a:p>
        </p:txBody>
      </p:sp>
      <p:sp>
        <p:nvSpPr>
          <p:cNvPr id="4" name="TextBox 3">
            <a:extLst>
              <a:ext uri="{FF2B5EF4-FFF2-40B4-BE49-F238E27FC236}">
                <a16:creationId xmlns:a16="http://schemas.microsoft.com/office/drawing/2014/main" id="{2887A9F0-D816-3656-B74D-1A865AD85676}"/>
              </a:ext>
            </a:extLst>
          </p:cNvPr>
          <p:cNvSpPr txBox="1"/>
          <p:nvPr/>
        </p:nvSpPr>
        <p:spPr>
          <a:xfrm>
            <a:off x="0" y="45522"/>
            <a:ext cx="1024569" cy="369332"/>
          </a:xfrm>
          <a:prstGeom prst="rect">
            <a:avLst/>
          </a:prstGeom>
          <a:noFill/>
        </p:spPr>
        <p:txBody>
          <a:bodyPr wrap="square">
            <a:spAutoFit/>
          </a:bodyPr>
          <a:lstStyle/>
          <a:p>
            <a:pPr lvl="0"/>
            <a:r>
              <a:rPr lang="cy-GB" sz="1800" b="1" u="sng" kern="1200" noProof="0" dirty="0">
                <a:solidFill>
                  <a:srgbClr val="FFFFFF"/>
                </a:solidFill>
                <a:highlight>
                  <a:srgbClr val="800080"/>
                </a:highlight>
                <a:latin typeface="Dreaming Outloud Pro" pitchFamily="66"/>
                <a:cs typeface="Dreaming Outloud Pro" pitchFamily="66"/>
              </a:rPr>
              <a:t>WERS 3</a:t>
            </a:r>
          </a:p>
        </p:txBody>
      </p:sp>
      <p:pic>
        <p:nvPicPr>
          <p:cNvPr id="6" name="Picture 5" descr="A yellow emoticon crying&#10;&#10;AI-generated content may be incorrect.">
            <a:extLst>
              <a:ext uri="{FF2B5EF4-FFF2-40B4-BE49-F238E27FC236}">
                <a16:creationId xmlns:a16="http://schemas.microsoft.com/office/drawing/2014/main" id="{F9407EEA-FEE8-C33C-96E8-CDCE86D446A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356653" y="102640"/>
            <a:ext cx="1663547" cy="1663547"/>
          </a:xfrm>
          <a:prstGeom prst="rect">
            <a:avLst/>
          </a:prstGeom>
        </p:spPr>
      </p:pic>
      <p:pic>
        <p:nvPicPr>
          <p:cNvPr id="8" name="Picture 7" descr="Cartoon of a beaver on a seesaw&#10;&#10;AI-generated content may be incorrect.">
            <a:extLst>
              <a:ext uri="{FF2B5EF4-FFF2-40B4-BE49-F238E27FC236}">
                <a16:creationId xmlns:a16="http://schemas.microsoft.com/office/drawing/2014/main" id="{E1B45276-7F3B-3415-6369-AD7224F6AEA7}"/>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904758" y="170661"/>
            <a:ext cx="4035846" cy="3026885"/>
          </a:xfrm>
          <a:prstGeom prst="rect">
            <a:avLst/>
          </a:prstGeom>
        </p:spPr>
      </p:pic>
      <p:pic>
        <p:nvPicPr>
          <p:cNvPr id="11" name="Picture 10" descr="A yellow smiley face with black background&#10;&#10;AI-generated content may be incorrect.">
            <a:extLst>
              <a:ext uri="{FF2B5EF4-FFF2-40B4-BE49-F238E27FC236}">
                <a16:creationId xmlns:a16="http://schemas.microsoft.com/office/drawing/2014/main" id="{35A7BB85-C55C-0D63-5712-AA07A4521984}"/>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114181" y="1370721"/>
            <a:ext cx="1904762" cy="1904762"/>
          </a:xfrm>
          <a:prstGeom prst="rect">
            <a:avLst/>
          </a:prstGeom>
        </p:spPr>
      </p:pic>
      <p:pic>
        <p:nvPicPr>
          <p:cNvPr id="13" name="Picture 12" descr="Cartoon character sitting on a couch holding an object&#10;&#10;AI-generated content may be incorrect.">
            <a:extLst>
              <a:ext uri="{FF2B5EF4-FFF2-40B4-BE49-F238E27FC236}">
                <a16:creationId xmlns:a16="http://schemas.microsoft.com/office/drawing/2014/main" id="{75A9C331-A16F-4B08-86EC-4AFD2D47073C}"/>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l="16920" t="1596" r="43084" b="53426"/>
          <a:stretch>
            <a:fillRect/>
          </a:stretch>
        </p:blipFill>
        <p:spPr>
          <a:xfrm>
            <a:off x="3736881" y="1193841"/>
            <a:ext cx="1739583" cy="1467193"/>
          </a:xfrm>
          <a:prstGeom prst="rect">
            <a:avLst/>
          </a:prstGeom>
        </p:spPr>
      </p:pic>
      <p:sp>
        <p:nvSpPr>
          <p:cNvPr id="16" name="TextBox 15">
            <a:extLst>
              <a:ext uri="{FF2B5EF4-FFF2-40B4-BE49-F238E27FC236}">
                <a16:creationId xmlns:a16="http://schemas.microsoft.com/office/drawing/2014/main" id="{DF5C59E1-DD7A-54A1-8853-7D190ADBFD78}"/>
              </a:ext>
            </a:extLst>
          </p:cNvPr>
          <p:cNvSpPr txBox="1"/>
          <p:nvPr/>
        </p:nvSpPr>
        <p:spPr>
          <a:xfrm>
            <a:off x="4815480" y="2651193"/>
            <a:ext cx="1583675" cy="369332"/>
          </a:xfrm>
          <a:prstGeom prst="rect">
            <a:avLst/>
          </a:prstGeom>
          <a:noFill/>
        </p:spPr>
        <p:txBody>
          <a:bodyPr wrap="square">
            <a:spAutoFit/>
          </a:bodyPr>
          <a:lstStyle/>
          <a:p>
            <a:r>
              <a:rPr lang="en-GB" dirty="0" err="1">
                <a:latin typeface="Comic Sans MS" panose="030F0702030302020204" pitchFamily="66" charset="0"/>
              </a:rPr>
              <a:t>diflas</a:t>
            </a:r>
            <a:endParaRPr lang="en-GB" dirty="0"/>
          </a:p>
        </p:txBody>
      </p:sp>
      <p:sp>
        <p:nvSpPr>
          <p:cNvPr id="18" name="TextBox 17">
            <a:extLst>
              <a:ext uri="{FF2B5EF4-FFF2-40B4-BE49-F238E27FC236}">
                <a16:creationId xmlns:a16="http://schemas.microsoft.com/office/drawing/2014/main" id="{6F00BD4A-184F-63CC-9B09-F2CB53E36412}"/>
              </a:ext>
            </a:extLst>
          </p:cNvPr>
          <p:cNvSpPr txBox="1"/>
          <p:nvPr/>
        </p:nvSpPr>
        <p:spPr>
          <a:xfrm>
            <a:off x="52750" y="1142285"/>
            <a:ext cx="1297237" cy="369332"/>
          </a:xfrm>
          <a:prstGeom prst="rect">
            <a:avLst/>
          </a:prstGeom>
          <a:noFill/>
        </p:spPr>
        <p:txBody>
          <a:bodyPr wrap="square">
            <a:spAutoFit/>
          </a:bodyPr>
          <a:lstStyle/>
          <a:p>
            <a:r>
              <a:rPr lang="en-GB" dirty="0" err="1">
                <a:latin typeface="Comic Sans MS" panose="030F0702030302020204" pitchFamily="66" charset="0"/>
              </a:rPr>
              <a:t>doniol</a:t>
            </a:r>
            <a:endParaRPr lang="en-GB" dirty="0"/>
          </a:p>
        </p:txBody>
      </p:sp>
      <p:sp>
        <p:nvSpPr>
          <p:cNvPr id="20" name="TextBox 19">
            <a:extLst>
              <a:ext uri="{FF2B5EF4-FFF2-40B4-BE49-F238E27FC236}">
                <a16:creationId xmlns:a16="http://schemas.microsoft.com/office/drawing/2014/main" id="{37F17601-FCCD-A7D3-2F0D-6F8C9A55C8EC}"/>
              </a:ext>
            </a:extLst>
          </p:cNvPr>
          <p:cNvSpPr txBox="1"/>
          <p:nvPr/>
        </p:nvSpPr>
        <p:spPr>
          <a:xfrm>
            <a:off x="10888447" y="1717039"/>
            <a:ext cx="2442991" cy="369332"/>
          </a:xfrm>
          <a:prstGeom prst="rect">
            <a:avLst/>
          </a:prstGeom>
          <a:noFill/>
        </p:spPr>
        <p:txBody>
          <a:bodyPr wrap="square">
            <a:spAutoFit/>
          </a:bodyPr>
          <a:lstStyle/>
          <a:p>
            <a:r>
              <a:rPr lang="en-GB" dirty="0" err="1">
                <a:latin typeface="Comic Sans MS" panose="030F0702030302020204" pitchFamily="66" charset="0"/>
              </a:rPr>
              <a:t>brawychus</a:t>
            </a:r>
            <a:endParaRPr lang="en-GB" dirty="0"/>
          </a:p>
        </p:txBody>
      </p:sp>
      <p:sp>
        <p:nvSpPr>
          <p:cNvPr id="22" name="TextBox 21">
            <a:extLst>
              <a:ext uri="{FF2B5EF4-FFF2-40B4-BE49-F238E27FC236}">
                <a16:creationId xmlns:a16="http://schemas.microsoft.com/office/drawing/2014/main" id="{0D520C55-50A6-8695-9085-5CFBFABE9488}"/>
              </a:ext>
            </a:extLst>
          </p:cNvPr>
          <p:cNvSpPr txBox="1"/>
          <p:nvPr/>
        </p:nvSpPr>
        <p:spPr>
          <a:xfrm>
            <a:off x="5980662" y="209358"/>
            <a:ext cx="6219022" cy="369332"/>
          </a:xfrm>
          <a:prstGeom prst="rect">
            <a:avLst/>
          </a:prstGeom>
          <a:noFill/>
        </p:spPr>
        <p:txBody>
          <a:bodyPr wrap="square">
            <a:spAutoFit/>
          </a:bodyPr>
          <a:lstStyle/>
          <a:p>
            <a:r>
              <a:rPr lang="en-GB" dirty="0" err="1">
                <a:latin typeface="Comic Sans MS" panose="030F0702030302020204" pitchFamily="66" charset="0"/>
              </a:rPr>
              <a:t>mawr</a:t>
            </a:r>
            <a:endParaRPr lang="en-GB" dirty="0"/>
          </a:p>
        </p:txBody>
      </p:sp>
      <p:sp>
        <p:nvSpPr>
          <p:cNvPr id="24" name="TextBox 23">
            <a:extLst>
              <a:ext uri="{FF2B5EF4-FFF2-40B4-BE49-F238E27FC236}">
                <a16:creationId xmlns:a16="http://schemas.microsoft.com/office/drawing/2014/main" id="{20DA9645-EEBB-AF28-8C50-E56C5B894E6A}"/>
              </a:ext>
            </a:extLst>
          </p:cNvPr>
          <p:cNvSpPr txBox="1"/>
          <p:nvPr/>
        </p:nvSpPr>
        <p:spPr>
          <a:xfrm>
            <a:off x="9590641" y="1629042"/>
            <a:ext cx="6219022" cy="369332"/>
          </a:xfrm>
          <a:prstGeom prst="rect">
            <a:avLst/>
          </a:prstGeom>
          <a:noFill/>
        </p:spPr>
        <p:txBody>
          <a:bodyPr wrap="square">
            <a:spAutoFit/>
          </a:bodyPr>
          <a:lstStyle/>
          <a:p>
            <a:r>
              <a:rPr lang="en-GB" dirty="0" err="1">
                <a:latin typeface="Comic Sans MS" panose="030F0702030302020204" pitchFamily="66" charset="0"/>
              </a:rPr>
              <a:t>bach</a:t>
            </a:r>
            <a:endParaRPr lang="en-GB" dirty="0"/>
          </a:p>
        </p:txBody>
      </p:sp>
      <p:pic>
        <p:nvPicPr>
          <p:cNvPr id="26" name="Picture 25" descr="A yellow smiley face with a thumbs down&#10;&#10;AI-generated content may be incorrect.">
            <a:extLst>
              <a:ext uri="{FF2B5EF4-FFF2-40B4-BE49-F238E27FC236}">
                <a16:creationId xmlns:a16="http://schemas.microsoft.com/office/drawing/2014/main" id="{89B0E21B-2B0D-5BA5-928A-A63387E73FC4}"/>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1781400" y="1123720"/>
            <a:ext cx="1824627" cy="1749309"/>
          </a:xfrm>
          <a:prstGeom prst="rect">
            <a:avLst/>
          </a:prstGeom>
        </p:spPr>
      </p:pic>
      <p:sp>
        <p:nvSpPr>
          <p:cNvPr id="28" name="TextBox 27">
            <a:extLst>
              <a:ext uri="{FF2B5EF4-FFF2-40B4-BE49-F238E27FC236}">
                <a16:creationId xmlns:a16="http://schemas.microsoft.com/office/drawing/2014/main" id="{572668A9-9F1E-ABEF-BC93-8F53F844632C}"/>
              </a:ext>
            </a:extLst>
          </p:cNvPr>
          <p:cNvSpPr txBox="1"/>
          <p:nvPr/>
        </p:nvSpPr>
        <p:spPr>
          <a:xfrm>
            <a:off x="2366953" y="2679691"/>
            <a:ext cx="6219022" cy="369332"/>
          </a:xfrm>
          <a:prstGeom prst="rect">
            <a:avLst/>
          </a:prstGeom>
          <a:noFill/>
        </p:spPr>
        <p:txBody>
          <a:bodyPr wrap="square">
            <a:spAutoFit/>
          </a:bodyPr>
          <a:lstStyle/>
          <a:p>
            <a:r>
              <a:rPr lang="en-GB" dirty="0" err="1">
                <a:latin typeface="Comic Sans MS" panose="030F0702030302020204" pitchFamily="66" charset="0"/>
              </a:rPr>
              <a:t>ofnadwy</a:t>
            </a:r>
            <a:endParaRPr lang="en-GB" dirty="0"/>
          </a:p>
        </p:txBody>
      </p:sp>
      <p:sp>
        <p:nvSpPr>
          <p:cNvPr id="32" name="TextBox 31">
            <a:extLst>
              <a:ext uri="{FF2B5EF4-FFF2-40B4-BE49-F238E27FC236}">
                <a16:creationId xmlns:a16="http://schemas.microsoft.com/office/drawing/2014/main" id="{FE7F9E87-EC83-52CA-9C80-9AAD241E9798}"/>
              </a:ext>
            </a:extLst>
          </p:cNvPr>
          <p:cNvSpPr txBox="1"/>
          <p:nvPr/>
        </p:nvSpPr>
        <p:spPr>
          <a:xfrm>
            <a:off x="512285" y="5078982"/>
            <a:ext cx="11687400" cy="156966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3200" b="1" u="none" kern="1200" noProof="0" dirty="0">
                <a:latin typeface="Dreaming Outloud Pro" pitchFamily="66"/>
                <a:cs typeface="Dreaming Outloud Pro" pitchFamily="66"/>
              </a:rPr>
              <a:t>Ydy </a:t>
            </a:r>
            <a:r>
              <a:rPr lang="cy-GB" sz="3200" b="1" u="sng" kern="1200" noProof="0" dirty="0">
                <a:latin typeface="Dreaming Outloud Pro" pitchFamily="66"/>
                <a:cs typeface="Dreaming Outloud Pro" pitchFamily="66"/>
              </a:rPr>
              <a:t>Tom</a:t>
            </a:r>
            <a:r>
              <a:rPr lang="cy-GB" sz="3200" b="1" u="none" kern="1200" noProof="0" dirty="0">
                <a:latin typeface="Dreaming Outloud Pro" pitchFamily="66"/>
                <a:cs typeface="Dreaming Outloud Pro" pitchFamily="66"/>
              </a:rPr>
              <a:t> yn hoffi’r </a:t>
            </a:r>
            <a:r>
              <a:rPr lang="cy-GB" sz="3200" b="1" u="sng" kern="1200" noProof="0" dirty="0">
                <a:latin typeface="Dreaming Outloud Pro" pitchFamily="66"/>
                <a:cs typeface="Dreaming Outloud Pro" pitchFamily="66"/>
              </a:rPr>
              <a:t>mwnci</a:t>
            </a:r>
            <a:r>
              <a:rPr lang="cy-GB" sz="3200" b="1" u="none" kern="1200" noProof="0" dirty="0">
                <a:latin typeface="Dreaming Outloud Pro" pitchFamily="66"/>
                <a:cs typeface="Dreaming Outloud Pro" pitchFamily="66"/>
              </a:rPr>
              <a:t>? </a:t>
            </a:r>
          </a:p>
          <a:p>
            <a:pPr lvl="0"/>
            <a:r>
              <a:rPr lang="cy-GB" sz="3200" b="1" u="none" kern="1200" noProof="0" dirty="0">
                <a:solidFill>
                  <a:srgbClr val="00B050"/>
                </a:solidFill>
                <a:latin typeface="Dreaming Outloud Pro" pitchFamily="66"/>
                <a:cs typeface="Dreaming Outloud Pro" pitchFamily="66"/>
              </a:rPr>
              <a:t>Ydy, mae Tom yn hoffi’r </a:t>
            </a:r>
            <a:r>
              <a:rPr lang="cy-GB" sz="3200" b="1" u="sng" kern="1200" noProof="0" dirty="0">
                <a:solidFill>
                  <a:srgbClr val="00B050"/>
                </a:solidFill>
                <a:latin typeface="Dreaming Outloud Pro" pitchFamily="66"/>
                <a:cs typeface="Dreaming Outloud Pro" pitchFamily="66"/>
              </a:rPr>
              <a:t>mwnci</a:t>
            </a:r>
            <a:r>
              <a:rPr lang="cy-GB" sz="3200" b="1" u="none" kern="1200" noProof="0" dirty="0">
                <a:solidFill>
                  <a:srgbClr val="00B050"/>
                </a:solidFill>
                <a:latin typeface="Dreaming Outloud Pro" pitchFamily="66"/>
                <a:cs typeface="Dreaming Outloud Pro" pitchFamily="66"/>
              </a:rPr>
              <a:t> achos mae’n </a:t>
            </a:r>
            <a:r>
              <a:rPr lang="cy-GB" sz="3200" b="1" u="sng" kern="1200" noProof="0" dirty="0">
                <a:solidFill>
                  <a:srgbClr val="00B0F0"/>
                </a:solidFill>
                <a:latin typeface="Dreaming Outloud Pro" pitchFamily="66"/>
                <a:cs typeface="Dreaming Outloud Pro" pitchFamily="66"/>
              </a:rPr>
              <a:t>dd</a:t>
            </a:r>
            <a:r>
              <a:rPr lang="cy-GB" sz="3200" b="1" u="sng" kern="1200" noProof="0" dirty="0">
                <a:solidFill>
                  <a:srgbClr val="00B050"/>
                </a:solidFill>
                <a:latin typeface="Dreaming Outloud Pro" pitchFamily="66"/>
                <a:cs typeface="Dreaming Outloud Pro" pitchFamily="66"/>
              </a:rPr>
              <a:t>onio</a:t>
            </a:r>
            <a:r>
              <a:rPr lang="cy-GB" sz="3200" b="1" u="none" kern="1200" noProof="0" dirty="0">
                <a:solidFill>
                  <a:srgbClr val="00B050"/>
                </a:solidFill>
                <a:latin typeface="Dreaming Outloud Pro" pitchFamily="66"/>
                <a:cs typeface="Dreaming Outloud Pro" pitchFamily="66"/>
              </a:rPr>
              <a:t>l.</a:t>
            </a:r>
          </a:p>
          <a:p>
            <a:pPr lvl="0"/>
            <a:r>
              <a:rPr lang="cy-GB" sz="3200" b="1" u="none" kern="1200" noProof="0" dirty="0">
                <a:solidFill>
                  <a:srgbClr val="FF0000"/>
                </a:solidFill>
                <a:latin typeface="Dreaming Outloud Pro" pitchFamily="66"/>
                <a:cs typeface="Dreaming Outloud Pro" pitchFamily="66"/>
              </a:rPr>
              <a:t>Nac ydy, dydy Tom ddim yn hoffi’r </a:t>
            </a:r>
            <a:r>
              <a:rPr lang="cy-GB" sz="3200" b="1" u="sng" kern="1200" noProof="0" dirty="0">
                <a:solidFill>
                  <a:srgbClr val="FF0000"/>
                </a:solidFill>
                <a:latin typeface="Dreaming Outloud Pro" pitchFamily="66"/>
                <a:cs typeface="Dreaming Outloud Pro" pitchFamily="66"/>
              </a:rPr>
              <a:t>aderyn</a:t>
            </a:r>
            <a:r>
              <a:rPr lang="cy-GB" sz="3200" b="1" u="none" kern="1200" noProof="0" dirty="0">
                <a:solidFill>
                  <a:srgbClr val="FF0000"/>
                </a:solidFill>
                <a:latin typeface="Dreaming Outloud Pro" pitchFamily="66"/>
                <a:cs typeface="Dreaming Outloud Pro" pitchFamily="66"/>
              </a:rPr>
              <a:t> achos mae’n </a:t>
            </a:r>
            <a:r>
              <a:rPr lang="cy-GB" sz="3200" b="1" u="sng" kern="1200" noProof="0" dirty="0">
                <a:solidFill>
                  <a:srgbClr val="FF0000"/>
                </a:solidFill>
                <a:latin typeface="Dreaming Outloud Pro" pitchFamily="66"/>
                <a:cs typeface="Dreaming Outloud Pro" pitchFamily="66"/>
              </a:rPr>
              <a:t>ofnadwy.</a:t>
            </a:r>
            <a:endParaRPr lang="cy-GB" sz="1800" b="1" u="none" kern="1200" noProof="0" dirty="0">
              <a:solidFill>
                <a:srgbClr val="FF0000"/>
              </a:solidFill>
              <a:latin typeface="Dreaming Outloud Pro" pitchFamily="66"/>
              <a:cs typeface="Dreaming Outloud Pro" pitchFamily="66"/>
            </a:endParaRPr>
          </a:p>
        </p:txBody>
      </p:sp>
      <p:sp>
        <p:nvSpPr>
          <p:cNvPr id="34" name="TextBox 33">
            <a:extLst>
              <a:ext uri="{FF2B5EF4-FFF2-40B4-BE49-F238E27FC236}">
                <a16:creationId xmlns:a16="http://schemas.microsoft.com/office/drawing/2014/main" id="{4A5AF857-5BAC-DEF1-429B-B9138C19B611}"/>
              </a:ext>
            </a:extLst>
          </p:cNvPr>
          <p:cNvSpPr txBox="1"/>
          <p:nvPr/>
        </p:nvSpPr>
        <p:spPr>
          <a:xfrm>
            <a:off x="233204" y="3503919"/>
            <a:ext cx="11876738" cy="1261884"/>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pPr lvl="0"/>
            <a:r>
              <a:rPr lang="cy-GB" sz="1900" b="1" u="none" kern="1200" noProof="0" dirty="0">
                <a:latin typeface="Dreaming Outloud Pro" pitchFamily="66"/>
                <a:cs typeface="Dreaming Outloud Pro" pitchFamily="66"/>
              </a:rPr>
              <a:t>Pa anifail wyt ti’n hoffi? Pam?			Rydw i’n hoffi </a:t>
            </a:r>
            <a:r>
              <a:rPr lang="cy-GB" sz="1900" b="1" u="sng" kern="1200" noProof="0" dirty="0">
                <a:latin typeface="Dreaming Outloud Pro" pitchFamily="66"/>
                <a:cs typeface="Dreaming Outloud Pro" pitchFamily="66"/>
              </a:rPr>
              <a:t>mwnci</a:t>
            </a:r>
            <a:r>
              <a:rPr lang="cy-GB" sz="1900" b="1" u="none" kern="1200" noProof="0" dirty="0">
                <a:latin typeface="Dreaming Outloud Pro" pitchFamily="66"/>
                <a:cs typeface="Dreaming Outloud Pro" pitchFamily="66"/>
              </a:rPr>
              <a:t> achos mae’n </a:t>
            </a:r>
            <a:r>
              <a:rPr lang="cy-GB" sz="1900" b="1" u="sng" kern="1200" noProof="0" dirty="0">
                <a:solidFill>
                  <a:srgbClr val="00B0F0"/>
                </a:solidFill>
                <a:latin typeface="Dreaming Outloud Pro" pitchFamily="66"/>
                <a:cs typeface="Dreaming Outloud Pro" pitchFamily="66"/>
              </a:rPr>
              <a:t>dd</a:t>
            </a:r>
            <a:r>
              <a:rPr lang="cy-GB" sz="1900" b="1" u="sng" kern="1200" noProof="0" dirty="0">
                <a:latin typeface="Dreaming Outloud Pro" pitchFamily="66"/>
                <a:cs typeface="Dreaming Outloud Pro" pitchFamily="66"/>
              </a:rPr>
              <a:t>oniol</a:t>
            </a:r>
            <a:r>
              <a:rPr lang="cy-GB" sz="1900" b="1" u="none" kern="1200" noProof="0" dirty="0">
                <a:latin typeface="Dreaming Outloud Pro" pitchFamily="66"/>
                <a:cs typeface="Dreaming Outloud Pro" pitchFamily="66"/>
              </a:rPr>
              <a:t>.</a:t>
            </a:r>
          </a:p>
          <a:p>
            <a:pPr lvl="0"/>
            <a:r>
              <a:rPr lang="cy-GB" sz="1900" b="1" u="none" kern="1200" noProof="0" dirty="0">
                <a:latin typeface="Dreaming Outloud Pro" pitchFamily="66"/>
                <a:cs typeface="Dreaming Outloud Pro" pitchFamily="66"/>
              </a:rPr>
              <a:t>Pa anifail wyt ti’n dwlu ar? Pam?			Rydw i’n dwlu ar yr </a:t>
            </a:r>
            <a:r>
              <a:rPr lang="cy-GB" sz="1900" b="1" u="sng" kern="1200" noProof="0" dirty="0">
                <a:latin typeface="Dreaming Outloud Pro" pitchFamily="66"/>
                <a:cs typeface="Dreaming Outloud Pro" pitchFamily="66"/>
              </a:rPr>
              <a:t>eliffant</a:t>
            </a:r>
            <a:r>
              <a:rPr lang="cy-GB" sz="1900" b="1" u="none" kern="1200" noProof="0" dirty="0">
                <a:latin typeface="Dreaming Outloud Pro" pitchFamily="66"/>
                <a:cs typeface="Dreaming Outloud Pro" pitchFamily="66"/>
              </a:rPr>
              <a:t> achos mae’n </a:t>
            </a:r>
            <a:r>
              <a:rPr lang="cy-GB" sz="1900" b="1" u="sng" kern="1200" noProof="0" dirty="0">
                <a:solidFill>
                  <a:srgbClr val="00B0F0"/>
                </a:solidFill>
                <a:latin typeface="Dreaming Outloud Pro" pitchFamily="66"/>
                <a:cs typeface="Dreaming Outloud Pro" pitchFamily="66"/>
              </a:rPr>
              <a:t>f</a:t>
            </a:r>
            <a:r>
              <a:rPr lang="cy-GB" sz="1900" b="1" u="sng" kern="1200" noProof="0" dirty="0">
                <a:latin typeface="Dreaming Outloud Pro" pitchFamily="66"/>
                <a:cs typeface="Dreaming Outloud Pro" pitchFamily="66"/>
              </a:rPr>
              <a:t>awr</a:t>
            </a:r>
            <a:r>
              <a:rPr lang="cy-GB" sz="1900" b="1" u="none" kern="1200" noProof="0" dirty="0">
                <a:latin typeface="Dreaming Outloud Pro" pitchFamily="66"/>
                <a:cs typeface="Dreaming Outloud Pro" pitchFamily="66"/>
              </a:rPr>
              <a:t>.</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900" b="1" u="none" kern="1200" noProof="0" dirty="0">
                <a:latin typeface="Dreaming Outloud Pro" pitchFamily="66"/>
                <a:cs typeface="Dreaming Outloud Pro" pitchFamily="66"/>
              </a:rPr>
              <a:t>Pa anifail dydych chi ddim yn hoffi?		Dydw i ddim yn hoffi’r </a:t>
            </a:r>
            <a:r>
              <a:rPr lang="cy-GB" sz="1900" b="1" u="sng" kern="1200" noProof="0" dirty="0">
                <a:latin typeface="Dreaming Outloud Pro" pitchFamily="66"/>
                <a:cs typeface="Dreaming Outloud Pro" pitchFamily="66"/>
              </a:rPr>
              <a:t>hipopotamws</a:t>
            </a:r>
            <a:r>
              <a:rPr lang="cy-GB" sz="1900" b="1" u="none" kern="1200" noProof="0" dirty="0">
                <a:latin typeface="Dreaming Outloud Pro" pitchFamily="66"/>
                <a:cs typeface="Dreaming Outloud Pro" pitchFamily="66"/>
              </a:rPr>
              <a:t> achos mae’n </a:t>
            </a:r>
            <a:r>
              <a:rPr lang="cy-GB" sz="1900" b="1" u="none" kern="1200" noProof="0" dirty="0">
                <a:solidFill>
                  <a:srgbClr val="00B0F0"/>
                </a:solidFill>
                <a:latin typeface="Dreaming Outloud Pro" pitchFamily="66"/>
                <a:cs typeface="Dreaming Outloud Pro" pitchFamily="66"/>
              </a:rPr>
              <a:t>dd</a:t>
            </a:r>
            <a:r>
              <a:rPr lang="cy-GB" sz="1900" b="1" u="none" kern="1200" noProof="0" dirty="0">
                <a:latin typeface="Dreaming Outloud Pro" pitchFamily="66"/>
                <a:cs typeface="Dreaming Outloud Pro" pitchFamily="66"/>
              </a:rPr>
              <a:t>iflas.</a:t>
            </a:r>
          </a:p>
          <a:p>
            <a:pPr lvl="0"/>
            <a:r>
              <a:rPr lang="cy-GB" sz="1900" b="1" u="none" kern="1200" noProof="0" dirty="0">
                <a:latin typeface="Dreaming Outloud Pro" pitchFamily="66"/>
                <a:cs typeface="Dreaming Outloud Pro" pitchFamily="66"/>
              </a:rPr>
              <a:t>Pa anifail wyt ti’n casáu?				Rydw i’n casáu’r </a:t>
            </a:r>
            <a:r>
              <a:rPr lang="cy-GB" sz="1900" b="1" u="sng" kern="1200" noProof="0" dirty="0">
                <a:latin typeface="Dreaming Outloud Pro" pitchFamily="66"/>
                <a:cs typeface="Dreaming Outloud Pro" pitchFamily="66"/>
              </a:rPr>
              <a:t>crocodeil</a:t>
            </a:r>
            <a:r>
              <a:rPr lang="cy-GB" sz="1900" b="1" u="none" kern="1200" noProof="0" dirty="0">
                <a:latin typeface="Dreaming Outloud Pro" pitchFamily="66"/>
                <a:cs typeface="Dreaming Outloud Pro" pitchFamily="66"/>
              </a:rPr>
              <a:t> achos mae’n </a:t>
            </a:r>
            <a:r>
              <a:rPr lang="cy-GB" sz="1900" b="1" u="sng" kern="1200" noProof="0" dirty="0">
                <a:latin typeface="Dreaming Outloud Pro" pitchFamily="66"/>
                <a:cs typeface="Dreaming Outloud Pro" pitchFamily="66"/>
              </a:rPr>
              <a:t>ofnadwy</a:t>
            </a:r>
            <a:r>
              <a:rPr lang="cy-GB" sz="1900" b="1" u="none" kern="1200" noProof="0" dirty="0">
                <a:latin typeface="Dreaming Outloud Pro" pitchFamily="66"/>
                <a:cs typeface="Dreaming Outloud Pro" pitchFamily="66"/>
              </a:rPr>
              <a:t>.</a:t>
            </a:r>
          </a:p>
        </p:txBody>
      </p:sp>
      <p:cxnSp>
        <p:nvCxnSpPr>
          <p:cNvPr id="35" name="Straight Arrow Connector 34">
            <a:extLst>
              <a:ext uri="{FF2B5EF4-FFF2-40B4-BE49-F238E27FC236}">
                <a16:creationId xmlns:a16="http://schemas.microsoft.com/office/drawing/2014/main" id="{6B156661-5B0A-144A-664F-8C1E0199251D}"/>
              </a:ext>
            </a:extLst>
          </p:cNvPr>
          <p:cNvCxnSpPr>
            <a:cxnSpLocks/>
          </p:cNvCxnSpPr>
          <p:nvPr/>
        </p:nvCxnSpPr>
        <p:spPr>
          <a:xfrm>
            <a:off x="4355007" y="4238149"/>
            <a:ext cx="1301071" cy="0"/>
          </a:xfrm>
          <a:prstGeom prst="straightConnector1">
            <a:avLst/>
          </a:prstGeom>
          <a:ln w="57150">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37" name="Straight Arrow Connector 36">
            <a:extLst>
              <a:ext uri="{FF2B5EF4-FFF2-40B4-BE49-F238E27FC236}">
                <a16:creationId xmlns:a16="http://schemas.microsoft.com/office/drawing/2014/main" id="{1D8A9B9A-C54A-4AF4-CBE0-C800C24DD4F8}"/>
              </a:ext>
            </a:extLst>
          </p:cNvPr>
          <p:cNvCxnSpPr>
            <a:cxnSpLocks/>
          </p:cNvCxnSpPr>
          <p:nvPr/>
        </p:nvCxnSpPr>
        <p:spPr>
          <a:xfrm>
            <a:off x="3886921" y="3949677"/>
            <a:ext cx="1769157" cy="0"/>
          </a:xfrm>
          <a:prstGeom prst="straightConnector1">
            <a:avLst/>
          </a:prstGeom>
          <a:ln w="57150">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39" name="Straight Arrow Connector 38">
            <a:extLst>
              <a:ext uri="{FF2B5EF4-FFF2-40B4-BE49-F238E27FC236}">
                <a16:creationId xmlns:a16="http://schemas.microsoft.com/office/drawing/2014/main" id="{A4B4144B-240D-1080-20F8-153CC5B51F6B}"/>
              </a:ext>
            </a:extLst>
          </p:cNvPr>
          <p:cNvCxnSpPr>
            <a:cxnSpLocks/>
          </p:cNvCxnSpPr>
          <p:nvPr/>
        </p:nvCxnSpPr>
        <p:spPr>
          <a:xfrm>
            <a:off x="3694972" y="3677534"/>
            <a:ext cx="1961106" cy="0"/>
          </a:xfrm>
          <a:prstGeom prst="straightConnector1">
            <a:avLst/>
          </a:prstGeom>
          <a:ln w="57150">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41" name="Straight Arrow Connector 40">
            <a:extLst>
              <a:ext uri="{FF2B5EF4-FFF2-40B4-BE49-F238E27FC236}">
                <a16:creationId xmlns:a16="http://schemas.microsoft.com/office/drawing/2014/main" id="{DE9C9150-AC70-21DB-884D-175E655E17F2}"/>
              </a:ext>
            </a:extLst>
          </p:cNvPr>
          <p:cNvCxnSpPr>
            <a:cxnSpLocks/>
          </p:cNvCxnSpPr>
          <p:nvPr/>
        </p:nvCxnSpPr>
        <p:spPr>
          <a:xfrm>
            <a:off x="3079929" y="4548391"/>
            <a:ext cx="2576149" cy="0"/>
          </a:xfrm>
          <a:prstGeom prst="straightConnector1">
            <a:avLst/>
          </a:prstGeom>
          <a:ln w="57150">
            <a:solidFill>
              <a:srgbClr val="FF0000"/>
            </a:solidFill>
            <a:tailEnd type="triangle"/>
          </a:ln>
        </p:spPr>
        <p:style>
          <a:lnRef idx="2">
            <a:schemeClr val="accent1"/>
          </a:lnRef>
          <a:fillRef idx="0">
            <a:schemeClr val="accent1"/>
          </a:fillRef>
          <a:effectRef idx="1">
            <a:schemeClr val="accent1"/>
          </a:effectRef>
          <a:fontRef idx="minor">
            <a:schemeClr val="tx1"/>
          </a:fontRef>
        </p:style>
      </p:cxnSp>
      <p:pic>
        <p:nvPicPr>
          <p:cNvPr id="44" name="Picture 43" descr="A black question mark in a circle&#10;&#10;AI-generated content may be incorrect.">
            <a:extLst>
              <a:ext uri="{FF2B5EF4-FFF2-40B4-BE49-F238E27FC236}">
                <a16:creationId xmlns:a16="http://schemas.microsoft.com/office/drawing/2014/main" id="{7AE1FEB9-270A-1B01-4A78-C77D5BE1C014}"/>
              </a:ext>
            </a:extLst>
          </p:cNvPr>
          <p:cNvPicPr>
            <a:picLocks noChangeAspect="1"/>
          </p:cNvPicPr>
          <p:nvPr/>
        </p:nvPicPr>
        <p:blipFill>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tretch>
            <a:fillRect/>
          </a:stretch>
        </p:blipFill>
        <p:spPr>
          <a:xfrm>
            <a:off x="65977" y="5128764"/>
            <a:ext cx="446307" cy="446307"/>
          </a:xfrm>
          <a:prstGeom prst="rect">
            <a:avLst/>
          </a:prstGeom>
        </p:spPr>
      </p:pic>
      <p:pic>
        <p:nvPicPr>
          <p:cNvPr id="47" name="Picture 46" descr="A green tick mark on a black background&#10;&#10;AI-generated content may be incorrect.">
            <a:extLst>
              <a:ext uri="{FF2B5EF4-FFF2-40B4-BE49-F238E27FC236}">
                <a16:creationId xmlns:a16="http://schemas.microsoft.com/office/drawing/2014/main" id="{79590358-3EFD-22EC-AA73-42CE2E5B7C34}"/>
              </a:ext>
            </a:extLst>
          </p:cNvPr>
          <p:cNvPicPr>
            <a:picLocks noChangeAspect="1"/>
          </p:cNvPicPr>
          <p:nvPr/>
        </p:nvPicPr>
        <p:blipFill>
          <a:blip r:embed="rId14">
            <a:extLst>
              <a:ext uri="{28A0092B-C50C-407E-A947-70E740481C1C}">
                <a14:useLocalDpi xmlns:a14="http://schemas.microsoft.com/office/drawing/2010/main" val="0"/>
              </a:ext>
              <a:ext uri="{837473B0-CC2E-450A-ABE3-18F120FF3D39}">
                <a1611:picAttrSrcUrl xmlns:a1611="http://schemas.microsoft.com/office/drawing/2016/11/main" r:id="rId15"/>
              </a:ext>
            </a:extLst>
          </a:blip>
          <a:stretch>
            <a:fillRect/>
          </a:stretch>
        </p:blipFill>
        <p:spPr>
          <a:xfrm>
            <a:off x="0" y="5575071"/>
            <a:ext cx="605250" cy="600710"/>
          </a:xfrm>
          <a:prstGeom prst="rect">
            <a:avLst/>
          </a:prstGeom>
        </p:spPr>
      </p:pic>
      <p:pic>
        <p:nvPicPr>
          <p:cNvPr id="49" name="Graphic 48">
            <a:extLst>
              <a:ext uri="{FF2B5EF4-FFF2-40B4-BE49-F238E27FC236}">
                <a16:creationId xmlns:a16="http://schemas.microsoft.com/office/drawing/2014/main" id="{F876F05A-D4E3-7572-4CFD-DE76811045FB}"/>
              </a:ext>
            </a:extLst>
          </p:cNvPr>
          <p:cNvPicPr>
            <a:picLocks noChangeAspect="1"/>
          </p:cNvPicPr>
          <p:nvPr/>
        </p:nvPicPr>
        <p:blipFill>
          <a:blip r:embed="rId16">
            <a:extLst>
              <a:ext uri="{96DAC541-7B7A-43D3-8B79-37D633B846F1}">
                <asvg:svgBlip xmlns:asvg="http://schemas.microsoft.com/office/drawing/2016/SVG/main" r:embed="rId17"/>
              </a:ext>
              <a:ext uri="{837473B0-CC2E-450A-ABE3-18F120FF3D39}">
                <a1611:picAttrSrcUrl xmlns:a1611="http://schemas.microsoft.com/office/drawing/2016/11/main" r:id="rId18"/>
              </a:ext>
            </a:extLst>
          </a:blip>
          <a:stretch>
            <a:fillRect/>
          </a:stretch>
        </p:blipFill>
        <p:spPr>
          <a:xfrm>
            <a:off x="-13496" y="6190579"/>
            <a:ext cx="605251" cy="579722"/>
          </a:xfrm>
          <a:prstGeom prst="rect">
            <a:avLst/>
          </a:prstGeom>
        </p:spPr>
      </p:pic>
    </p:spTree>
    <p:extLst>
      <p:ext uri="{BB962C8B-B14F-4D97-AF65-F5344CB8AC3E}">
        <p14:creationId xmlns:p14="http://schemas.microsoft.com/office/powerpoint/2010/main" val="18372920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817</TotalTime>
  <Words>3845</Words>
  <Application>Microsoft Office PowerPoint</Application>
  <PresentationFormat>Widescreen</PresentationFormat>
  <Paragraphs>537</Paragraphs>
  <Slides>43</Slides>
  <Notes>3</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43</vt:i4>
      </vt:variant>
    </vt:vector>
  </HeadingPairs>
  <TitlesOfParts>
    <vt:vector size="53" baseType="lpstr">
      <vt:lpstr>Aptos</vt:lpstr>
      <vt:lpstr>Aptos Display</vt:lpstr>
      <vt:lpstr>Arial</vt:lpstr>
      <vt:lpstr>Calibri</vt:lpstr>
      <vt:lpstr>Cavolini</vt:lpstr>
      <vt:lpstr>Century Gothic</vt:lpstr>
      <vt:lpstr>Comic Sans MS</vt:lpstr>
      <vt:lpstr>Dreaming Outloud Pro</vt:lpstr>
      <vt:lpstr>Office Theme</vt:lpstr>
      <vt:lpstr>1_Office Theme</vt:lpstr>
      <vt:lpstr>PowerPoint Presentation</vt:lpstr>
      <vt:lpstr>Ieithoedd, Llythrennedd a Chyfathrebu (tasg wrando ac ysgrifennu)</vt:lpstr>
      <vt:lpstr>Ieithoedd, Llythrennedd a Chyfathrebu (tasg wrando ac ysgrifennu)</vt:lpstr>
      <vt:lpstr>Ieithoedd, Llythrennedd a Chyfathrebu (tasg wrando ac ysgrifennu)</vt:lpstr>
      <vt:lpstr>Ieithoedd, Llythrennedd a Chyfathrebu (tasg wrando ac ysgrifennu)</vt:lpstr>
      <vt:lpstr>Ieithoedd, Llythrennedd a Chyfathrebu (tasg wrando ac ysgrifennu)</vt:lpstr>
      <vt:lpstr>Ieithoedd, Llythrennedd a Chyfathrebu (tasg wrando ac ysgrifennu)</vt:lpstr>
      <vt:lpstr>Ieithoedd, Llythrennedd a Chyfathrebu (tasg wrando ac ysgrifennu)</vt:lpstr>
      <vt:lpstr>Ieithoedd, Llythrennedd a Chyfathrebu (tasg wrando ac ysgrifennu)</vt:lpstr>
      <vt:lpstr>Ieithoedd, Llythrennedd a Chyfathrebu (tasg wrando ac ysgrifennu)</vt:lpstr>
      <vt:lpstr>Ieithoedd, Llythrennedd a Chyfathrebu (tasg wrando ac ysgrifennu)</vt:lpstr>
      <vt:lpstr>Ieithoedd, Llythrennedd a Chyfathrebu (tasg wrando ac ysgrifennu)</vt:lpstr>
      <vt:lpstr>Ieithoedd, Llythrennedd a Chyfathrebu</vt:lpstr>
      <vt:lpstr>PowerPoint Presentation</vt:lpstr>
      <vt:lpstr>Mat Iaith – WERS 1</vt:lpstr>
      <vt:lpstr>Y Crocodeil Anferthol</vt:lpstr>
      <vt:lpstr>Nod Y Wers:I ddatrys problem, rhesymu a dangos gwaith pen.</vt:lpstr>
      <vt:lpstr>PowerPoint Presentation</vt:lpstr>
      <vt:lpstr>PowerPoint Presentation</vt:lpstr>
      <vt:lpstr>Dyma un aderyn gydag un hipopotamws.</vt:lpstr>
      <vt:lpstr>Dydy anifeiliaid y jyngl ddim yn hoffi’r Crocodeil Anferthol ac maer anifeiliaid yn cuddio tu ôl i bethau pan mae’r crocodeil yn dod. Faint o esgidiau glaw sydd yna?  Pa anifeiliaid sydd yna?</vt:lpstr>
      <vt:lpstr>PowerPoint Presentation</vt:lpstr>
      <vt:lpstr>1 hipopotamws a 0 aderyn</vt:lpstr>
      <vt:lpstr>2 aderyn a 0 hipopotamws</vt:lpstr>
      <vt:lpstr>PowerPoint Presentation</vt:lpstr>
      <vt:lpstr>Defnyddiwch y patrwm iaith i ateb y cwestiynau:   Faint o esgidiau glaw sydd yna?  Mae ___ o esgidiau glaw yna.  Pa anifeiliaid sydd yna? Mae … yna.</vt:lpstr>
      <vt:lpstr>Defnyddiwch y patrwm iaith i ateb y cwestiynau:   Faint o esgidiau glaw sydd yna?  Mae ___ o esgidiau glaw yna.  Pa anifeiliaid sydd yna? Mae … yna.</vt:lpstr>
      <vt:lpstr>Defnyddiwch y patrwm iaith i ateb y cwestiynau:   Faint o esgidiau glaw sydd yna?  Mae ___ o esgidiau glaw yna.  Pa anifeiliaid sydd yna? Mae … yna.</vt:lpstr>
      <vt:lpstr>Datryswch y broblem:     3h    +    4a    =</vt:lpstr>
      <vt:lpstr>Mat Iaith – WERS 2</vt:lpstr>
      <vt:lpstr>Gwyddoniaeth a Thechnoleg (Datblygu geirfa)</vt:lpstr>
      <vt:lpstr>Gwyddoniaeth a Thechnoleg (Datblygu geirfa)</vt:lpstr>
      <vt:lpstr>PowerPoint Presentation</vt:lpstr>
      <vt:lpstr>Cardiau fflach – WERS 3</vt:lpstr>
      <vt:lpstr>Cardiau fflach – WERS 3</vt:lpstr>
      <vt:lpstr>Cardiau fflach – WERS 3</vt:lpstr>
      <vt:lpstr>Cardiau fflach – WERS 3</vt:lpstr>
      <vt:lpstr>Cardiau fflach – WERS 3</vt:lpstr>
      <vt:lpstr>Cardiau fflach – WERS 3</vt:lpstr>
      <vt:lpstr>Chwaraewch y gêm  ‘arddweud araf’.</vt:lpstr>
      <vt:lpstr>Adolygu gyda athro:</vt:lpstr>
      <vt:lpstr>PowerPoint Presentation</vt:lpstr>
      <vt:lpstr>Mat Iaith – WERS 3</vt:lpstr>
    </vt:vector>
  </TitlesOfParts>
  <Company>Carmarthenshire County Council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 MOORE (Llandeilo Primary School)</dc:creator>
  <cp:lastModifiedBy>J MOORE (Llandeilo Primary School)</cp:lastModifiedBy>
  <cp:revision>1</cp:revision>
  <dcterms:created xsi:type="dcterms:W3CDTF">2025-11-12T10:02:07Z</dcterms:created>
  <dcterms:modified xsi:type="dcterms:W3CDTF">2025-11-12T23:39:27Z</dcterms:modified>
</cp:coreProperties>
</file>