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1.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Lst>
  <p:sldSz cy="5143500" cx="9144000"/>
  <p:notesSz cx="6858000" cy="9144000"/>
  <p:embeddedFontLst>
    <p:embeddedFont>
      <p:font typeface="Proxima Nova"/>
      <p:regular r:id="rId7"/>
      <p:bold r:id="rId8"/>
      <p:italic r:id="rId9"/>
      <p:boldItalic r:id="rId10"/>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10" Type="http://schemas.openxmlformats.org/officeDocument/2006/relationships/font" Target="fonts/ProximaNova-boldItalic.fntdata"/><Relationship Id="rId9" Type="http://schemas.openxmlformats.org/officeDocument/2006/relationships/font" Target="fonts/ProximaNova-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font" Target="fonts/ProximaNova-regular.fntdata"/><Relationship Id="rId8" Type="http://schemas.openxmlformats.org/officeDocument/2006/relationships/font" Target="fonts/ProximaNova-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5" name="Shape 55"/>
        <p:cNvGrpSpPr/>
        <p:nvPr/>
      </p:nvGrpSpPr>
      <p:grpSpPr>
        <a:xfrm>
          <a:off x="0" y="0"/>
          <a:ext cx="0" cy="0"/>
          <a:chOff x="0" y="0"/>
          <a:chExt cx="0" cy="0"/>
        </a:xfrm>
      </p:grpSpPr>
      <p:sp>
        <p:nvSpPr>
          <p:cNvPr id="56" name="Google Shape;56;g30fb9ecd9f7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57" name="Google Shape;57;g30fb9ecd9f7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solidFill>
          <a:schemeClr val="dk1"/>
        </a:solidFill>
      </p:bgPr>
    </p:bg>
    <p:spTree>
      <p:nvGrpSpPr>
        <p:cNvPr id="9" name="Shape 9"/>
        <p:cNvGrpSpPr/>
        <p:nvPr/>
      </p:nvGrpSpPr>
      <p:grpSpPr>
        <a:xfrm>
          <a:off x="0" y="0"/>
          <a:ext cx="0" cy="0"/>
          <a:chOff x="0" y="0"/>
          <a:chExt cx="0" cy="0"/>
        </a:xfrm>
      </p:grpSpPr>
      <p:cxnSp>
        <p:nvCxnSpPr>
          <p:cNvPr id="10" name="Google Shape;10;p2"/>
          <p:cNvCxnSpPr/>
          <p:nvPr/>
        </p:nvCxnSpPr>
        <p:spPr>
          <a:xfrm>
            <a:off x="0" y="2998150"/>
            <a:ext cx="9144000" cy="0"/>
          </a:xfrm>
          <a:prstGeom prst="straightConnector1">
            <a:avLst/>
          </a:prstGeom>
          <a:noFill/>
          <a:ln cap="flat" cmpd="sng" w="19050">
            <a:solidFill>
              <a:schemeClr val="lt2"/>
            </a:solidFill>
            <a:prstDash val="solid"/>
            <a:round/>
            <a:headEnd len="sm" w="sm" type="none"/>
            <a:tailEnd len="sm" w="sm" type="none"/>
          </a:ln>
        </p:spPr>
      </p:cxnSp>
      <p:sp>
        <p:nvSpPr>
          <p:cNvPr id="11" name="Google Shape;11;p2"/>
          <p:cNvSpPr txBox="1"/>
          <p:nvPr>
            <p:ph type="ctrTitle"/>
          </p:nvPr>
        </p:nvSpPr>
        <p:spPr>
          <a:xfrm>
            <a:off x="510450" y="1257300"/>
            <a:ext cx="8123100" cy="15885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4800"/>
              <a:buNone/>
              <a:defRPr sz="4800">
                <a:solidFill>
                  <a:schemeClr val="lt1"/>
                </a:solidFill>
              </a:defRPr>
            </a:lvl1pPr>
            <a:lvl2pPr lvl="1">
              <a:spcBef>
                <a:spcPts val="0"/>
              </a:spcBef>
              <a:spcAft>
                <a:spcPts val="0"/>
              </a:spcAft>
              <a:buClr>
                <a:schemeClr val="lt1"/>
              </a:buClr>
              <a:buSzPts val="4800"/>
              <a:buNone/>
              <a:defRPr sz="4800">
                <a:solidFill>
                  <a:schemeClr val="lt1"/>
                </a:solidFill>
              </a:defRPr>
            </a:lvl2pPr>
            <a:lvl3pPr lvl="2">
              <a:spcBef>
                <a:spcPts val="0"/>
              </a:spcBef>
              <a:spcAft>
                <a:spcPts val="0"/>
              </a:spcAft>
              <a:buClr>
                <a:schemeClr val="lt1"/>
              </a:buClr>
              <a:buSzPts val="4800"/>
              <a:buNone/>
              <a:defRPr sz="4800">
                <a:solidFill>
                  <a:schemeClr val="lt1"/>
                </a:solidFill>
              </a:defRPr>
            </a:lvl3pPr>
            <a:lvl4pPr lvl="3">
              <a:spcBef>
                <a:spcPts val="0"/>
              </a:spcBef>
              <a:spcAft>
                <a:spcPts val="0"/>
              </a:spcAft>
              <a:buClr>
                <a:schemeClr val="lt1"/>
              </a:buClr>
              <a:buSzPts val="4800"/>
              <a:buNone/>
              <a:defRPr sz="4800">
                <a:solidFill>
                  <a:schemeClr val="lt1"/>
                </a:solidFill>
              </a:defRPr>
            </a:lvl4pPr>
            <a:lvl5pPr lvl="4">
              <a:spcBef>
                <a:spcPts val="0"/>
              </a:spcBef>
              <a:spcAft>
                <a:spcPts val="0"/>
              </a:spcAft>
              <a:buClr>
                <a:schemeClr val="lt1"/>
              </a:buClr>
              <a:buSzPts val="4800"/>
              <a:buNone/>
              <a:defRPr sz="4800">
                <a:solidFill>
                  <a:schemeClr val="lt1"/>
                </a:solidFill>
              </a:defRPr>
            </a:lvl5pPr>
            <a:lvl6pPr lvl="5">
              <a:spcBef>
                <a:spcPts val="0"/>
              </a:spcBef>
              <a:spcAft>
                <a:spcPts val="0"/>
              </a:spcAft>
              <a:buClr>
                <a:schemeClr val="lt1"/>
              </a:buClr>
              <a:buSzPts val="4800"/>
              <a:buNone/>
              <a:defRPr sz="4800">
                <a:solidFill>
                  <a:schemeClr val="lt1"/>
                </a:solidFill>
              </a:defRPr>
            </a:lvl6pPr>
            <a:lvl7pPr lvl="6">
              <a:spcBef>
                <a:spcPts val="0"/>
              </a:spcBef>
              <a:spcAft>
                <a:spcPts val="0"/>
              </a:spcAft>
              <a:buClr>
                <a:schemeClr val="lt1"/>
              </a:buClr>
              <a:buSzPts val="4800"/>
              <a:buNone/>
              <a:defRPr sz="4800">
                <a:solidFill>
                  <a:schemeClr val="lt1"/>
                </a:solidFill>
              </a:defRPr>
            </a:lvl7pPr>
            <a:lvl8pPr lvl="7">
              <a:spcBef>
                <a:spcPts val="0"/>
              </a:spcBef>
              <a:spcAft>
                <a:spcPts val="0"/>
              </a:spcAft>
              <a:buClr>
                <a:schemeClr val="lt1"/>
              </a:buClr>
              <a:buSzPts val="4800"/>
              <a:buNone/>
              <a:defRPr sz="4800">
                <a:solidFill>
                  <a:schemeClr val="lt1"/>
                </a:solidFill>
              </a:defRPr>
            </a:lvl8pPr>
            <a:lvl9pPr lvl="8">
              <a:spcBef>
                <a:spcPts val="0"/>
              </a:spcBef>
              <a:spcAft>
                <a:spcPts val="0"/>
              </a:spcAft>
              <a:buClr>
                <a:schemeClr val="lt1"/>
              </a:buClr>
              <a:buSzPts val="4800"/>
              <a:buNone/>
              <a:defRPr sz="4800">
                <a:solidFill>
                  <a:schemeClr val="lt1"/>
                </a:solidFill>
              </a:defRPr>
            </a:lvl9pPr>
          </a:lstStyle>
          <a:p/>
        </p:txBody>
      </p:sp>
      <p:sp>
        <p:nvSpPr>
          <p:cNvPr id="12" name="Google Shape;12;p2"/>
          <p:cNvSpPr txBox="1"/>
          <p:nvPr>
            <p:ph idx="1" type="subTitle"/>
          </p:nvPr>
        </p:nvSpPr>
        <p:spPr>
          <a:xfrm>
            <a:off x="510450" y="3182313"/>
            <a:ext cx="8123100" cy="6300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Clr>
                <a:schemeClr val="lt1"/>
              </a:buClr>
              <a:buSzPts val="2400"/>
              <a:buNone/>
              <a:defRPr sz="2400">
                <a:solidFill>
                  <a:schemeClr val="lt1"/>
                </a:solidFill>
              </a:defRPr>
            </a:lvl1pPr>
            <a:lvl2pPr lvl="1">
              <a:lnSpc>
                <a:spcPct val="100000"/>
              </a:lnSpc>
              <a:spcBef>
                <a:spcPts val="0"/>
              </a:spcBef>
              <a:spcAft>
                <a:spcPts val="0"/>
              </a:spcAft>
              <a:buClr>
                <a:schemeClr val="lt1"/>
              </a:buClr>
              <a:buSzPts val="2400"/>
              <a:buNone/>
              <a:defRPr sz="2400">
                <a:solidFill>
                  <a:schemeClr val="lt1"/>
                </a:solidFill>
              </a:defRPr>
            </a:lvl2pPr>
            <a:lvl3pPr lvl="2">
              <a:lnSpc>
                <a:spcPct val="100000"/>
              </a:lnSpc>
              <a:spcBef>
                <a:spcPts val="0"/>
              </a:spcBef>
              <a:spcAft>
                <a:spcPts val="0"/>
              </a:spcAft>
              <a:buClr>
                <a:schemeClr val="lt1"/>
              </a:buClr>
              <a:buSzPts val="2400"/>
              <a:buNone/>
              <a:defRPr sz="2400">
                <a:solidFill>
                  <a:schemeClr val="lt1"/>
                </a:solidFill>
              </a:defRPr>
            </a:lvl3pPr>
            <a:lvl4pPr lvl="3">
              <a:lnSpc>
                <a:spcPct val="100000"/>
              </a:lnSpc>
              <a:spcBef>
                <a:spcPts val="0"/>
              </a:spcBef>
              <a:spcAft>
                <a:spcPts val="0"/>
              </a:spcAft>
              <a:buClr>
                <a:schemeClr val="lt1"/>
              </a:buClr>
              <a:buSzPts val="2400"/>
              <a:buNone/>
              <a:defRPr sz="2400">
                <a:solidFill>
                  <a:schemeClr val="lt1"/>
                </a:solidFill>
              </a:defRPr>
            </a:lvl4pPr>
            <a:lvl5pPr lvl="4">
              <a:lnSpc>
                <a:spcPct val="100000"/>
              </a:lnSpc>
              <a:spcBef>
                <a:spcPts val="0"/>
              </a:spcBef>
              <a:spcAft>
                <a:spcPts val="0"/>
              </a:spcAft>
              <a:buClr>
                <a:schemeClr val="lt1"/>
              </a:buClr>
              <a:buSzPts val="2400"/>
              <a:buNone/>
              <a:defRPr sz="2400">
                <a:solidFill>
                  <a:schemeClr val="lt1"/>
                </a:solidFill>
              </a:defRPr>
            </a:lvl5pPr>
            <a:lvl6pPr lvl="5">
              <a:lnSpc>
                <a:spcPct val="100000"/>
              </a:lnSpc>
              <a:spcBef>
                <a:spcPts val="0"/>
              </a:spcBef>
              <a:spcAft>
                <a:spcPts val="0"/>
              </a:spcAft>
              <a:buClr>
                <a:schemeClr val="lt1"/>
              </a:buClr>
              <a:buSzPts val="2400"/>
              <a:buNone/>
              <a:defRPr sz="2400">
                <a:solidFill>
                  <a:schemeClr val="lt1"/>
                </a:solidFill>
              </a:defRPr>
            </a:lvl6pPr>
            <a:lvl7pPr lvl="6">
              <a:lnSpc>
                <a:spcPct val="100000"/>
              </a:lnSpc>
              <a:spcBef>
                <a:spcPts val="0"/>
              </a:spcBef>
              <a:spcAft>
                <a:spcPts val="0"/>
              </a:spcAft>
              <a:buClr>
                <a:schemeClr val="lt1"/>
              </a:buClr>
              <a:buSzPts val="2400"/>
              <a:buNone/>
              <a:defRPr sz="2400">
                <a:solidFill>
                  <a:schemeClr val="lt1"/>
                </a:solidFill>
              </a:defRPr>
            </a:lvl7pPr>
            <a:lvl8pPr lvl="7">
              <a:lnSpc>
                <a:spcPct val="100000"/>
              </a:lnSpc>
              <a:spcBef>
                <a:spcPts val="0"/>
              </a:spcBef>
              <a:spcAft>
                <a:spcPts val="0"/>
              </a:spcAft>
              <a:buClr>
                <a:schemeClr val="lt1"/>
              </a:buClr>
              <a:buSzPts val="2400"/>
              <a:buNone/>
              <a:defRPr sz="2400">
                <a:solidFill>
                  <a:schemeClr val="lt1"/>
                </a:solidFill>
              </a:defRPr>
            </a:lvl8pPr>
            <a:lvl9pPr lvl="8">
              <a:lnSpc>
                <a:spcPct val="100000"/>
              </a:lnSpc>
              <a:spcBef>
                <a:spcPts val="0"/>
              </a:spcBef>
              <a:spcAft>
                <a:spcPts val="0"/>
              </a:spcAft>
              <a:buClr>
                <a:schemeClr val="lt1"/>
              </a:buClr>
              <a:buSzPts val="2400"/>
              <a:buNone/>
              <a:defRPr sz="2400">
                <a:solidFill>
                  <a:schemeClr val="lt1"/>
                </a:solidFill>
              </a:defRPr>
            </a:lvl9pPr>
          </a:lstStyle>
          <a:p/>
        </p:txBody>
      </p:sp>
      <p:sp>
        <p:nvSpPr>
          <p:cNvPr id="13" name="Google Shape;13;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solidFill>
          <a:schemeClr val="dk1"/>
        </a:solidFill>
      </p:bgPr>
    </p:bg>
    <p:spTree>
      <p:nvGrpSpPr>
        <p:cNvPr id="14" name="Shape 14"/>
        <p:cNvGrpSpPr/>
        <p:nvPr/>
      </p:nvGrpSpPr>
      <p:grpSpPr>
        <a:xfrm>
          <a:off x="0" y="0"/>
          <a:ext cx="0" cy="0"/>
          <a:chOff x="0" y="0"/>
          <a:chExt cx="0" cy="0"/>
        </a:xfrm>
      </p:grpSpPr>
      <p:cxnSp>
        <p:nvCxnSpPr>
          <p:cNvPr id="15" name="Google Shape;15;p3"/>
          <p:cNvCxnSpPr/>
          <p:nvPr/>
        </p:nvCxnSpPr>
        <p:spPr>
          <a:xfrm>
            <a:off x="0" y="2998150"/>
            <a:ext cx="9144000" cy="0"/>
          </a:xfrm>
          <a:prstGeom prst="straightConnector1">
            <a:avLst/>
          </a:prstGeom>
          <a:noFill/>
          <a:ln cap="flat" cmpd="sng" w="19050">
            <a:solidFill>
              <a:schemeClr val="lt2"/>
            </a:solidFill>
            <a:prstDash val="solid"/>
            <a:round/>
            <a:headEnd len="sm" w="sm" type="none"/>
            <a:tailEnd len="sm" w="sm" type="none"/>
          </a:ln>
        </p:spPr>
      </p:cxnSp>
      <p:sp>
        <p:nvSpPr>
          <p:cNvPr id="16" name="Google Shape;16;p3"/>
          <p:cNvSpPr txBox="1"/>
          <p:nvPr>
            <p:ph type="title"/>
          </p:nvPr>
        </p:nvSpPr>
        <p:spPr>
          <a:xfrm>
            <a:off x="510450" y="2057400"/>
            <a:ext cx="8123100" cy="778800"/>
          </a:xfrm>
          <a:prstGeom prst="rect">
            <a:avLst/>
          </a:prstGeom>
        </p:spPr>
        <p:txBody>
          <a:bodyPr anchorCtr="0" anchor="b" bIns="91425" lIns="91425" spcFirstLastPara="1" rIns="91425" wrap="square" tIns="91425">
            <a:normAutofit/>
          </a:bodyPr>
          <a:lstStyle>
            <a:lvl1pPr lvl="0">
              <a:spcBef>
                <a:spcPts val="0"/>
              </a:spcBef>
              <a:spcAft>
                <a:spcPts val="0"/>
              </a:spcAft>
              <a:buClr>
                <a:schemeClr val="lt1"/>
              </a:buClr>
              <a:buSzPts val="3600"/>
              <a:buNone/>
              <a:defRPr sz="3600">
                <a:solidFill>
                  <a:schemeClr val="lt1"/>
                </a:solidFill>
              </a:defRPr>
            </a:lvl1pPr>
            <a:lvl2pPr lvl="1">
              <a:spcBef>
                <a:spcPts val="0"/>
              </a:spcBef>
              <a:spcAft>
                <a:spcPts val="0"/>
              </a:spcAft>
              <a:buClr>
                <a:schemeClr val="lt1"/>
              </a:buClr>
              <a:buSzPts val="3600"/>
              <a:buNone/>
              <a:defRPr sz="3600">
                <a:solidFill>
                  <a:schemeClr val="lt1"/>
                </a:solidFill>
              </a:defRPr>
            </a:lvl2pPr>
            <a:lvl3pPr lvl="2">
              <a:spcBef>
                <a:spcPts val="0"/>
              </a:spcBef>
              <a:spcAft>
                <a:spcPts val="0"/>
              </a:spcAft>
              <a:buClr>
                <a:schemeClr val="lt1"/>
              </a:buClr>
              <a:buSzPts val="3600"/>
              <a:buNone/>
              <a:defRPr sz="3600">
                <a:solidFill>
                  <a:schemeClr val="lt1"/>
                </a:solidFill>
              </a:defRPr>
            </a:lvl3pPr>
            <a:lvl4pPr lvl="3">
              <a:spcBef>
                <a:spcPts val="0"/>
              </a:spcBef>
              <a:spcAft>
                <a:spcPts val="0"/>
              </a:spcAft>
              <a:buClr>
                <a:schemeClr val="lt1"/>
              </a:buClr>
              <a:buSzPts val="3600"/>
              <a:buNone/>
              <a:defRPr sz="3600">
                <a:solidFill>
                  <a:schemeClr val="lt1"/>
                </a:solidFill>
              </a:defRPr>
            </a:lvl4pPr>
            <a:lvl5pPr lvl="4">
              <a:spcBef>
                <a:spcPts val="0"/>
              </a:spcBef>
              <a:spcAft>
                <a:spcPts val="0"/>
              </a:spcAft>
              <a:buClr>
                <a:schemeClr val="lt1"/>
              </a:buClr>
              <a:buSzPts val="3600"/>
              <a:buNone/>
              <a:defRPr sz="3600">
                <a:solidFill>
                  <a:schemeClr val="lt1"/>
                </a:solidFill>
              </a:defRPr>
            </a:lvl5pPr>
            <a:lvl6pPr lvl="5">
              <a:spcBef>
                <a:spcPts val="0"/>
              </a:spcBef>
              <a:spcAft>
                <a:spcPts val="0"/>
              </a:spcAft>
              <a:buClr>
                <a:schemeClr val="lt1"/>
              </a:buClr>
              <a:buSzPts val="3600"/>
              <a:buNone/>
              <a:defRPr sz="3600">
                <a:solidFill>
                  <a:schemeClr val="lt1"/>
                </a:solidFill>
              </a:defRPr>
            </a:lvl6pPr>
            <a:lvl7pPr lvl="6">
              <a:spcBef>
                <a:spcPts val="0"/>
              </a:spcBef>
              <a:spcAft>
                <a:spcPts val="0"/>
              </a:spcAft>
              <a:buClr>
                <a:schemeClr val="lt1"/>
              </a:buClr>
              <a:buSzPts val="3600"/>
              <a:buNone/>
              <a:defRPr sz="3600">
                <a:solidFill>
                  <a:schemeClr val="lt1"/>
                </a:solidFill>
              </a:defRPr>
            </a:lvl7pPr>
            <a:lvl8pPr lvl="7">
              <a:spcBef>
                <a:spcPts val="0"/>
              </a:spcBef>
              <a:spcAft>
                <a:spcPts val="0"/>
              </a:spcAft>
              <a:buClr>
                <a:schemeClr val="lt1"/>
              </a:buClr>
              <a:buSzPts val="3600"/>
              <a:buNone/>
              <a:defRPr sz="3600">
                <a:solidFill>
                  <a:schemeClr val="lt1"/>
                </a:solidFill>
              </a:defRPr>
            </a:lvl8pPr>
            <a:lvl9pPr lvl="8">
              <a:spcBef>
                <a:spcPts val="0"/>
              </a:spcBef>
              <a:spcAft>
                <a:spcPts val="0"/>
              </a:spcAft>
              <a:buClr>
                <a:schemeClr val="lt1"/>
              </a:buClr>
              <a:buSzPts val="3600"/>
              <a:buNone/>
              <a:defRPr sz="3600">
                <a:solidFill>
                  <a:schemeClr val="lt1"/>
                </a:solidFill>
              </a:defRPr>
            </a:lvl9pPr>
          </a:lstStyle>
          <a:p/>
        </p:txBody>
      </p:sp>
      <p:sp>
        <p:nvSpPr>
          <p:cNvPr id="17" name="Google Shape;17;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18" name="Shape 18"/>
        <p:cNvGrpSpPr/>
        <p:nvPr/>
      </p:nvGrpSpPr>
      <p:grpSpPr>
        <a:xfrm>
          <a:off x="0" y="0"/>
          <a:ext cx="0" cy="0"/>
          <a:chOff x="0" y="0"/>
          <a:chExt cx="0" cy="0"/>
        </a:xfrm>
      </p:grpSpPr>
      <p:sp>
        <p:nvSpPr>
          <p:cNvPr id="19" name="Google Shape;19;p4"/>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 name="Google Shape;20;p4"/>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1" name="Google Shape;21;p4"/>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lvl1pPr indent="-342900" lvl="0" marL="457200">
              <a:spcBef>
                <a:spcPts val="0"/>
              </a:spcBef>
              <a:spcAft>
                <a:spcPts val="0"/>
              </a:spcAft>
              <a:buSzPts val="1800"/>
              <a:buChar char="●"/>
              <a:defRPr/>
            </a:lvl1pPr>
            <a:lvl2pPr indent="-317500" lvl="1" marL="914400">
              <a:spcBef>
                <a:spcPts val="0"/>
              </a:spcBef>
              <a:spcAft>
                <a:spcPts val="0"/>
              </a:spcAft>
              <a:buSzPts val="1400"/>
              <a:buChar char="○"/>
              <a:defRPr/>
            </a:lvl2pPr>
            <a:lvl3pPr indent="-317500" lvl="2" marL="1371600">
              <a:spcBef>
                <a:spcPts val="0"/>
              </a:spcBef>
              <a:spcAft>
                <a:spcPts val="0"/>
              </a:spcAft>
              <a:buSzPts val="1400"/>
              <a:buChar char="■"/>
              <a:defRPr/>
            </a:lvl3pPr>
            <a:lvl4pPr indent="-317500" lvl="3" marL="1828800">
              <a:spcBef>
                <a:spcPts val="0"/>
              </a:spcBef>
              <a:spcAft>
                <a:spcPts val="0"/>
              </a:spcAft>
              <a:buSzPts val="1400"/>
              <a:buChar char="●"/>
              <a:defRPr/>
            </a:lvl4pPr>
            <a:lvl5pPr indent="-317500" lvl="4" marL="2286000">
              <a:spcBef>
                <a:spcPts val="0"/>
              </a:spcBef>
              <a:spcAft>
                <a:spcPts val="0"/>
              </a:spcAft>
              <a:buSzPts val="1400"/>
              <a:buChar char="○"/>
              <a:defRPr/>
            </a:lvl5pPr>
            <a:lvl6pPr indent="-317500" lvl="5" marL="2743200">
              <a:spcBef>
                <a:spcPts val="0"/>
              </a:spcBef>
              <a:spcAft>
                <a:spcPts val="0"/>
              </a:spcAft>
              <a:buSzPts val="1400"/>
              <a:buChar char="■"/>
              <a:defRPr/>
            </a:lvl6pPr>
            <a:lvl7pPr indent="-317500" lvl="6" marL="3200400">
              <a:spcBef>
                <a:spcPts val="0"/>
              </a:spcBef>
              <a:spcAft>
                <a:spcPts val="0"/>
              </a:spcAft>
              <a:buSzPts val="1400"/>
              <a:buChar char="●"/>
              <a:defRPr/>
            </a:lvl7pPr>
            <a:lvl8pPr indent="-317500" lvl="7" marL="3657600">
              <a:spcBef>
                <a:spcPts val="0"/>
              </a:spcBef>
              <a:spcAft>
                <a:spcPts val="0"/>
              </a:spcAft>
              <a:buSzPts val="1400"/>
              <a:buChar char="○"/>
              <a:defRPr/>
            </a:lvl8pPr>
            <a:lvl9pPr indent="-317500" lvl="8" marL="4114800">
              <a:spcBef>
                <a:spcPts val="0"/>
              </a:spcBef>
              <a:spcAft>
                <a:spcPts val="0"/>
              </a:spcAft>
              <a:buSzPts val="1400"/>
              <a:buChar char="■"/>
              <a:defRPr/>
            </a:lvl9pPr>
          </a:lstStyle>
          <a:p/>
        </p:txBody>
      </p:sp>
      <p:sp>
        <p:nvSpPr>
          <p:cNvPr id="22" name="Google Shape;22;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23" name="Shape 23"/>
        <p:cNvGrpSpPr/>
        <p:nvPr/>
      </p:nvGrpSpPr>
      <p:grpSpPr>
        <a:xfrm>
          <a:off x="0" y="0"/>
          <a:ext cx="0" cy="0"/>
          <a:chOff x="0" y="0"/>
          <a:chExt cx="0" cy="0"/>
        </a:xfrm>
      </p:grpSpPr>
      <p:sp>
        <p:nvSpPr>
          <p:cNvPr id="24" name="Google Shape;24;p5"/>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25" name="Google Shape;25;p5"/>
          <p:cNvSpPr txBox="1"/>
          <p:nvPr>
            <p:ph idx="1" type="body"/>
          </p:nvPr>
        </p:nvSpPr>
        <p:spPr>
          <a:xfrm>
            <a:off x="3117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6" name="Google Shape;26;p5"/>
          <p:cNvSpPr txBox="1"/>
          <p:nvPr>
            <p:ph idx="2" type="body"/>
          </p:nvPr>
        </p:nvSpPr>
        <p:spPr>
          <a:xfrm>
            <a:off x="4832400" y="1152475"/>
            <a:ext cx="3999900" cy="3416400"/>
          </a:xfrm>
          <a:prstGeom prst="rect">
            <a:avLst/>
          </a:prstGeom>
        </p:spPr>
        <p:txBody>
          <a:bodyPr anchorCtr="0" anchor="t" bIns="91425" lIns="91425" spcFirstLastPara="1" rIns="91425" wrap="square" tIns="91425">
            <a:normAutofit/>
          </a:bodyPr>
          <a:lstStyle>
            <a:lvl1pPr indent="-317500" lvl="0" marL="457200">
              <a:spcBef>
                <a:spcPts val="0"/>
              </a:spcBef>
              <a:spcAft>
                <a:spcPts val="0"/>
              </a:spcAft>
              <a:buSzPts val="1400"/>
              <a:buChar char="●"/>
              <a:defRPr sz="14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27" name="Google Shape;27;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28" name="Shape 28"/>
        <p:cNvGrpSpPr/>
        <p:nvPr/>
      </p:nvGrpSpPr>
      <p:grpSpPr>
        <a:xfrm>
          <a:off x="0" y="0"/>
          <a:ext cx="0" cy="0"/>
          <a:chOff x="0" y="0"/>
          <a:chExt cx="0" cy="0"/>
        </a:xfrm>
      </p:grpSpPr>
      <p:sp>
        <p:nvSpPr>
          <p:cNvPr id="29" name="Google Shape;29;p6"/>
          <p:cNvSpPr txBox="1"/>
          <p:nvPr>
            <p:ph type="title"/>
          </p:nvPr>
        </p:nvSpPr>
        <p:spPr>
          <a:xfrm>
            <a:off x="311700" y="445025"/>
            <a:ext cx="8520600" cy="572700"/>
          </a:xfrm>
          <a:prstGeom prst="rect">
            <a:avLst/>
          </a:prstGeom>
        </p:spPr>
        <p:txBody>
          <a:bodyPr anchorCtr="0" anchor="t"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0" name="Google Shape;30;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31" name="Shape 31"/>
        <p:cNvGrpSpPr/>
        <p:nvPr/>
      </p:nvGrpSpPr>
      <p:grpSpPr>
        <a:xfrm>
          <a:off x="0" y="0"/>
          <a:ext cx="0" cy="0"/>
          <a:chOff x="0" y="0"/>
          <a:chExt cx="0" cy="0"/>
        </a:xfrm>
      </p:grpSpPr>
      <p:sp>
        <p:nvSpPr>
          <p:cNvPr id="32" name="Google Shape;32;p7"/>
          <p:cNvSpPr txBox="1"/>
          <p:nvPr>
            <p:ph type="title"/>
          </p:nvPr>
        </p:nvSpPr>
        <p:spPr>
          <a:xfrm>
            <a:off x="311700" y="555600"/>
            <a:ext cx="2808000" cy="755700"/>
          </a:xfrm>
          <a:prstGeom prst="rect">
            <a:avLst/>
          </a:prstGeom>
        </p:spPr>
        <p:txBody>
          <a:bodyPr anchorCtr="0" anchor="b"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33" name="Google Shape;33;p7"/>
          <p:cNvSpPr txBox="1"/>
          <p:nvPr>
            <p:ph idx="1" type="body"/>
          </p:nvPr>
        </p:nvSpPr>
        <p:spPr>
          <a:xfrm>
            <a:off x="311700" y="1389600"/>
            <a:ext cx="2808000" cy="3179400"/>
          </a:xfrm>
          <a:prstGeom prst="rect">
            <a:avLst/>
          </a:prstGeom>
        </p:spPr>
        <p:txBody>
          <a:bodyPr anchorCtr="0" anchor="t" bIns="91425" lIns="91425" spcFirstLastPara="1" rIns="91425" wrap="square" tIns="91425">
            <a:normAutofit/>
          </a:bodyPr>
          <a:lstStyle>
            <a:lvl1pPr indent="-304800" lvl="0" marL="457200">
              <a:spcBef>
                <a:spcPts val="0"/>
              </a:spcBef>
              <a:spcAft>
                <a:spcPts val="0"/>
              </a:spcAft>
              <a:buSzPts val="1200"/>
              <a:buChar char="●"/>
              <a:defRPr sz="1200"/>
            </a:lvl1pPr>
            <a:lvl2pPr indent="-304800" lvl="1" marL="914400">
              <a:spcBef>
                <a:spcPts val="0"/>
              </a:spcBef>
              <a:spcAft>
                <a:spcPts val="0"/>
              </a:spcAft>
              <a:buSzPts val="1200"/>
              <a:buChar char="○"/>
              <a:defRPr sz="1200"/>
            </a:lvl2pPr>
            <a:lvl3pPr indent="-304800" lvl="2" marL="1371600">
              <a:spcBef>
                <a:spcPts val="0"/>
              </a:spcBef>
              <a:spcAft>
                <a:spcPts val="0"/>
              </a:spcAft>
              <a:buSzPts val="1200"/>
              <a:buChar char="■"/>
              <a:defRPr sz="1200"/>
            </a:lvl3pPr>
            <a:lvl4pPr indent="-304800" lvl="3" marL="1828800">
              <a:spcBef>
                <a:spcPts val="0"/>
              </a:spcBef>
              <a:spcAft>
                <a:spcPts val="0"/>
              </a:spcAft>
              <a:buSzPts val="1200"/>
              <a:buChar char="●"/>
              <a:defRPr sz="1200"/>
            </a:lvl4pPr>
            <a:lvl5pPr indent="-304800" lvl="4" marL="2286000">
              <a:spcBef>
                <a:spcPts val="0"/>
              </a:spcBef>
              <a:spcAft>
                <a:spcPts val="0"/>
              </a:spcAft>
              <a:buSzPts val="1200"/>
              <a:buChar char="○"/>
              <a:defRPr sz="1200"/>
            </a:lvl5pPr>
            <a:lvl6pPr indent="-304800" lvl="5" marL="2743200">
              <a:spcBef>
                <a:spcPts val="0"/>
              </a:spcBef>
              <a:spcAft>
                <a:spcPts val="0"/>
              </a:spcAft>
              <a:buSzPts val="1200"/>
              <a:buChar char="■"/>
              <a:defRPr sz="1200"/>
            </a:lvl6pPr>
            <a:lvl7pPr indent="-304800" lvl="6" marL="3200400">
              <a:spcBef>
                <a:spcPts val="0"/>
              </a:spcBef>
              <a:spcAft>
                <a:spcPts val="0"/>
              </a:spcAft>
              <a:buSzPts val="1200"/>
              <a:buChar char="●"/>
              <a:defRPr sz="1200"/>
            </a:lvl7pPr>
            <a:lvl8pPr indent="-304800" lvl="7" marL="3657600">
              <a:spcBef>
                <a:spcPts val="0"/>
              </a:spcBef>
              <a:spcAft>
                <a:spcPts val="0"/>
              </a:spcAft>
              <a:buSzPts val="1200"/>
              <a:buChar char="○"/>
              <a:defRPr sz="1200"/>
            </a:lvl8pPr>
            <a:lvl9pPr indent="-304800" lvl="8" marL="4114800">
              <a:spcBef>
                <a:spcPts val="0"/>
              </a:spcBef>
              <a:spcAft>
                <a:spcPts val="0"/>
              </a:spcAft>
              <a:buSzPts val="1200"/>
              <a:buChar char="■"/>
              <a:defRPr sz="1200"/>
            </a:lvl9pPr>
          </a:lstStyle>
          <a:p/>
        </p:txBody>
      </p:sp>
      <p:sp>
        <p:nvSpPr>
          <p:cNvPr id="34" name="Google Shape;34;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bg>
      <p:bgPr>
        <a:solidFill>
          <a:schemeClr val="lt2"/>
        </a:solidFill>
      </p:bgPr>
    </p:bg>
    <p:spTree>
      <p:nvGrpSpPr>
        <p:cNvPr id="35" name="Shape 35"/>
        <p:cNvGrpSpPr/>
        <p:nvPr/>
      </p:nvGrpSpPr>
      <p:grpSpPr>
        <a:xfrm>
          <a:off x="0" y="0"/>
          <a:ext cx="0" cy="0"/>
          <a:chOff x="0" y="0"/>
          <a:chExt cx="0" cy="0"/>
        </a:xfrm>
      </p:grpSpPr>
      <p:sp>
        <p:nvSpPr>
          <p:cNvPr id="36" name="Google Shape;36;p8"/>
          <p:cNvSpPr txBox="1"/>
          <p:nvPr>
            <p:ph type="title"/>
          </p:nvPr>
        </p:nvSpPr>
        <p:spPr>
          <a:xfrm>
            <a:off x="490250" y="526350"/>
            <a:ext cx="5797500" cy="4090800"/>
          </a:xfrm>
          <a:prstGeom prst="rect">
            <a:avLst/>
          </a:prstGeom>
        </p:spPr>
        <p:txBody>
          <a:bodyPr anchorCtr="0" anchor="ctr" bIns="91425" lIns="91425" spcFirstLastPara="1" rIns="91425" wrap="square" tIns="91425">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p:txBody>
      </p:sp>
      <p:sp>
        <p:nvSpPr>
          <p:cNvPr id="37" name="Google Shape;37;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38" name="Shape 38"/>
        <p:cNvGrpSpPr/>
        <p:nvPr/>
      </p:nvGrpSpPr>
      <p:grpSpPr>
        <a:xfrm>
          <a:off x="0" y="0"/>
          <a:ext cx="0" cy="0"/>
          <a:chOff x="0" y="0"/>
          <a:chExt cx="0" cy="0"/>
        </a:xfrm>
      </p:grpSpPr>
      <p:sp>
        <p:nvSpPr>
          <p:cNvPr id="39" name="Google Shape;39;p9"/>
          <p:cNvSpPr/>
          <p:nvPr/>
        </p:nvSpPr>
        <p:spPr>
          <a:xfrm>
            <a:off x="4572000" y="75"/>
            <a:ext cx="4572000" cy="5143500"/>
          </a:xfrm>
          <a:prstGeom prst="rect">
            <a:avLst/>
          </a:prstGeom>
          <a:solidFill>
            <a:schemeClr val="dk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cxnSp>
        <p:nvCxnSpPr>
          <p:cNvPr id="40" name="Google Shape;40;p9"/>
          <p:cNvCxnSpPr/>
          <p:nvPr/>
        </p:nvCxnSpPr>
        <p:spPr>
          <a:xfrm>
            <a:off x="5029675" y="4495500"/>
            <a:ext cx="468300" cy="0"/>
          </a:xfrm>
          <a:prstGeom prst="straightConnector1">
            <a:avLst/>
          </a:prstGeom>
          <a:noFill/>
          <a:ln cap="flat" cmpd="sng" w="19050">
            <a:solidFill>
              <a:schemeClr val="lt2"/>
            </a:solidFill>
            <a:prstDash val="solid"/>
            <a:round/>
            <a:headEnd len="sm" w="sm" type="none"/>
            <a:tailEnd len="sm" w="sm" type="none"/>
          </a:ln>
        </p:spPr>
      </p:cxnSp>
      <p:sp>
        <p:nvSpPr>
          <p:cNvPr id="41" name="Google Shape;41;p9"/>
          <p:cNvSpPr txBox="1"/>
          <p:nvPr>
            <p:ph type="title"/>
          </p:nvPr>
        </p:nvSpPr>
        <p:spPr>
          <a:xfrm>
            <a:off x="265500" y="1205825"/>
            <a:ext cx="4045200" cy="1509600"/>
          </a:xfrm>
          <a:prstGeom prst="rect">
            <a:avLst/>
          </a:prstGeom>
        </p:spPr>
        <p:txBody>
          <a:bodyPr anchorCtr="0" anchor="b" bIns="91425" lIns="91425" spcFirstLastPara="1" rIns="91425" wrap="square" tIns="91425">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p:txBody>
      </p:sp>
      <p:sp>
        <p:nvSpPr>
          <p:cNvPr id="42" name="Google Shape;42;p9"/>
          <p:cNvSpPr txBox="1"/>
          <p:nvPr>
            <p:ph idx="1" type="subTitle"/>
          </p:nvPr>
        </p:nvSpPr>
        <p:spPr>
          <a:xfrm>
            <a:off x="265500" y="2769001"/>
            <a:ext cx="4045200" cy="1345500"/>
          </a:xfrm>
          <a:prstGeom prst="rect">
            <a:avLst/>
          </a:prstGeom>
        </p:spPr>
        <p:txBody>
          <a:bodyPr anchorCtr="0" anchor="t" bIns="91425" lIns="91425" spcFirstLastPara="1" rIns="91425" wrap="square" tIns="91425">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p:txBody>
      </p:sp>
      <p:sp>
        <p:nvSpPr>
          <p:cNvPr id="43" name="Google Shape;43;p9"/>
          <p:cNvSpPr txBox="1"/>
          <p:nvPr>
            <p:ph idx="2" type="body"/>
          </p:nvPr>
        </p:nvSpPr>
        <p:spPr>
          <a:xfrm>
            <a:off x="4939500" y="724200"/>
            <a:ext cx="3837000" cy="3695100"/>
          </a:xfrm>
          <a:prstGeom prst="rect">
            <a:avLst/>
          </a:prstGeom>
        </p:spPr>
        <p:txBody>
          <a:bodyPr anchorCtr="0" anchor="ctr" bIns="91425" lIns="91425" spcFirstLastPara="1" rIns="91425" wrap="square" tIns="91425">
            <a:normAutofit/>
          </a:bodyPr>
          <a:lstStyle>
            <a:lvl1pPr indent="-342900" lvl="0" marL="457200">
              <a:spcBef>
                <a:spcPts val="0"/>
              </a:spcBef>
              <a:spcAft>
                <a:spcPts val="0"/>
              </a:spcAft>
              <a:buClr>
                <a:schemeClr val="lt1"/>
              </a:buClr>
              <a:buSzPts val="1800"/>
              <a:buChar char="●"/>
              <a:defRPr>
                <a:solidFill>
                  <a:schemeClr val="lt1"/>
                </a:solidFill>
              </a:defRPr>
            </a:lvl1pPr>
            <a:lvl2pPr indent="-317500" lvl="1" marL="914400">
              <a:spcBef>
                <a:spcPts val="0"/>
              </a:spcBef>
              <a:spcAft>
                <a:spcPts val="0"/>
              </a:spcAft>
              <a:buClr>
                <a:schemeClr val="lt1"/>
              </a:buClr>
              <a:buSzPts val="1400"/>
              <a:buChar char="○"/>
              <a:defRPr>
                <a:solidFill>
                  <a:schemeClr val="lt1"/>
                </a:solidFill>
              </a:defRPr>
            </a:lvl2pPr>
            <a:lvl3pPr indent="-317500" lvl="2" marL="1371600">
              <a:spcBef>
                <a:spcPts val="0"/>
              </a:spcBef>
              <a:spcAft>
                <a:spcPts val="0"/>
              </a:spcAft>
              <a:buClr>
                <a:schemeClr val="lt1"/>
              </a:buClr>
              <a:buSzPts val="1400"/>
              <a:buChar char="■"/>
              <a:defRPr>
                <a:solidFill>
                  <a:schemeClr val="lt1"/>
                </a:solidFill>
              </a:defRPr>
            </a:lvl3pPr>
            <a:lvl4pPr indent="-317500" lvl="3" marL="1828800">
              <a:spcBef>
                <a:spcPts val="0"/>
              </a:spcBef>
              <a:spcAft>
                <a:spcPts val="0"/>
              </a:spcAft>
              <a:buClr>
                <a:schemeClr val="lt1"/>
              </a:buClr>
              <a:buSzPts val="1400"/>
              <a:buChar char="●"/>
              <a:defRPr>
                <a:solidFill>
                  <a:schemeClr val="lt1"/>
                </a:solidFill>
              </a:defRPr>
            </a:lvl4pPr>
            <a:lvl5pPr indent="-317500" lvl="4" marL="2286000">
              <a:spcBef>
                <a:spcPts val="0"/>
              </a:spcBef>
              <a:spcAft>
                <a:spcPts val="0"/>
              </a:spcAft>
              <a:buClr>
                <a:schemeClr val="lt1"/>
              </a:buClr>
              <a:buSzPts val="1400"/>
              <a:buChar char="○"/>
              <a:defRPr>
                <a:solidFill>
                  <a:schemeClr val="lt1"/>
                </a:solidFill>
              </a:defRPr>
            </a:lvl5pPr>
            <a:lvl6pPr indent="-317500" lvl="5" marL="2743200">
              <a:spcBef>
                <a:spcPts val="0"/>
              </a:spcBef>
              <a:spcAft>
                <a:spcPts val="0"/>
              </a:spcAft>
              <a:buClr>
                <a:schemeClr val="lt1"/>
              </a:buClr>
              <a:buSzPts val="1400"/>
              <a:buChar char="■"/>
              <a:defRPr>
                <a:solidFill>
                  <a:schemeClr val="lt1"/>
                </a:solidFill>
              </a:defRPr>
            </a:lvl6pPr>
            <a:lvl7pPr indent="-317500" lvl="6" marL="3200400">
              <a:spcBef>
                <a:spcPts val="0"/>
              </a:spcBef>
              <a:spcAft>
                <a:spcPts val="0"/>
              </a:spcAft>
              <a:buClr>
                <a:schemeClr val="lt1"/>
              </a:buClr>
              <a:buSzPts val="1400"/>
              <a:buChar char="●"/>
              <a:defRPr>
                <a:solidFill>
                  <a:schemeClr val="lt1"/>
                </a:solidFill>
              </a:defRPr>
            </a:lvl7pPr>
            <a:lvl8pPr indent="-317500" lvl="7" marL="3657600">
              <a:spcBef>
                <a:spcPts val="0"/>
              </a:spcBef>
              <a:spcAft>
                <a:spcPts val="0"/>
              </a:spcAft>
              <a:buClr>
                <a:schemeClr val="lt1"/>
              </a:buClr>
              <a:buSzPts val="1400"/>
              <a:buChar char="○"/>
              <a:defRPr>
                <a:solidFill>
                  <a:schemeClr val="lt1"/>
                </a:solidFill>
              </a:defRPr>
            </a:lvl8pPr>
            <a:lvl9pPr indent="-317500" lvl="8" marL="4114800">
              <a:spcBef>
                <a:spcPts val="0"/>
              </a:spcBef>
              <a:spcAft>
                <a:spcPts val="0"/>
              </a:spcAft>
              <a:buClr>
                <a:schemeClr val="lt1"/>
              </a:buClr>
              <a:buSzPts val="1400"/>
              <a:buChar char="■"/>
              <a:defRPr>
                <a:solidFill>
                  <a:schemeClr val="lt1"/>
                </a:solidFill>
              </a:defRPr>
            </a:lvl9pPr>
          </a:lstStyle>
          <a:p/>
        </p:txBody>
      </p:sp>
      <p:sp>
        <p:nvSpPr>
          <p:cNvPr id="44" name="Google Shape;44;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solidFill>
                  <a:schemeClr val="lt1"/>
                </a:solidFill>
              </a:defRPr>
            </a:lvl1pPr>
            <a:lvl2pPr lvl="1">
              <a:buNone/>
              <a:defRPr>
                <a:solidFill>
                  <a:schemeClr val="lt1"/>
                </a:solidFill>
              </a:defRPr>
            </a:lvl2pPr>
            <a:lvl3pPr lvl="2">
              <a:buNone/>
              <a:defRPr>
                <a:solidFill>
                  <a:schemeClr val="lt1"/>
                </a:solidFill>
              </a:defRPr>
            </a:lvl3pPr>
            <a:lvl4pPr lvl="3">
              <a:buNone/>
              <a:defRPr>
                <a:solidFill>
                  <a:schemeClr val="lt1"/>
                </a:solidFill>
              </a:defRPr>
            </a:lvl4pPr>
            <a:lvl5pPr lvl="4">
              <a:buNone/>
              <a:defRPr>
                <a:solidFill>
                  <a:schemeClr val="lt1"/>
                </a:solidFill>
              </a:defRPr>
            </a:lvl5pPr>
            <a:lvl6pPr lvl="5">
              <a:buNone/>
              <a:defRPr>
                <a:solidFill>
                  <a:schemeClr val="lt1"/>
                </a:solidFill>
              </a:defRPr>
            </a:lvl6pPr>
            <a:lvl7pPr lvl="6">
              <a:buNone/>
              <a:defRPr>
                <a:solidFill>
                  <a:schemeClr val="lt1"/>
                </a:solidFill>
              </a:defRPr>
            </a:lvl7pPr>
            <a:lvl8pPr lvl="7">
              <a:buNone/>
              <a:defRPr>
                <a:solidFill>
                  <a:schemeClr val="lt1"/>
                </a:solidFill>
              </a:defRPr>
            </a:lvl8pPr>
            <a:lvl9pPr lvl="8">
              <a:buNone/>
              <a:defRPr>
                <a:solidFill>
                  <a:schemeClr val="lt1"/>
                </a:solidFil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45" name="Shape 45"/>
        <p:cNvGrpSpPr/>
        <p:nvPr/>
      </p:nvGrpSpPr>
      <p:grpSpPr>
        <a:xfrm>
          <a:off x="0" y="0"/>
          <a:ext cx="0" cy="0"/>
          <a:chOff x="0" y="0"/>
          <a:chExt cx="0" cy="0"/>
        </a:xfrm>
      </p:grpSpPr>
      <p:sp>
        <p:nvSpPr>
          <p:cNvPr id="46" name="Google Shape;46;p10"/>
          <p:cNvSpPr txBox="1"/>
          <p:nvPr>
            <p:ph idx="1" type="body"/>
          </p:nvPr>
        </p:nvSpPr>
        <p:spPr>
          <a:xfrm>
            <a:off x="311700" y="4236825"/>
            <a:ext cx="5998800" cy="598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2100"/>
              <a:buNone/>
              <a:defRPr sz="2100"/>
            </a:lvl1pPr>
          </a:lstStyle>
          <a:p/>
        </p:txBody>
      </p:sp>
      <p:sp>
        <p:nvSpPr>
          <p:cNvPr id="47" name="Google Shape;47;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48" name="Shape 48"/>
        <p:cNvGrpSpPr/>
        <p:nvPr/>
      </p:nvGrpSpPr>
      <p:grpSpPr>
        <a:xfrm>
          <a:off x="0" y="0"/>
          <a:ext cx="0" cy="0"/>
          <a:chOff x="0" y="0"/>
          <a:chExt cx="0" cy="0"/>
        </a:xfrm>
      </p:grpSpPr>
      <p:sp>
        <p:nvSpPr>
          <p:cNvPr id="49" name="Google Shape;49;p11"/>
          <p:cNvSpPr/>
          <p:nvPr/>
        </p:nvSpPr>
        <p:spPr>
          <a:xfrm>
            <a:off x="0" y="5045700"/>
            <a:ext cx="9144000" cy="9780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0" name="Google Shape;50;p11"/>
          <p:cNvSpPr txBox="1"/>
          <p:nvPr>
            <p:ph hasCustomPrompt="1" type="title"/>
          </p:nvPr>
        </p:nvSpPr>
        <p:spPr>
          <a:xfrm>
            <a:off x="311700" y="991475"/>
            <a:ext cx="8520600" cy="1917900"/>
          </a:xfrm>
          <a:prstGeom prst="rect">
            <a:avLst/>
          </a:prstGeom>
        </p:spPr>
        <p:txBody>
          <a:bodyPr anchorCtr="0" anchor="ctr" bIns="91425" lIns="91425" spcFirstLastPara="1" rIns="91425" wrap="square" tIns="91425">
            <a:normAutofit/>
          </a:bodyPr>
          <a:lstStyle>
            <a:lvl1pPr lvl="0" algn="ctr">
              <a:spcBef>
                <a:spcPts val="0"/>
              </a:spcBef>
              <a:spcAft>
                <a:spcPts val="0"/>
              </a:spcAft>
              <a:buSzPts val="14000"/>
              <a:buNone/>
              <a:defRPr b="1" sz="14000"/>
            </a:lvl1pPr>
            <a:lvl2pPr lvl="1" algn="ctr">
              <a:spcBef>
                <a:spcPts val="0"/>
              </a:spcBef>
              <a:spcAft>
                <a:spcPts val="0"/>
              </a:spcAft>
              <a:buSzPts val="14000"/>
              <a:buNone/>
              <a:defRPr b="1" sz="14000"/>
            </a:lvl2pPr>
            <a:lvl3pPr lvl="2" algn="ctr">
              <a:spcBef>
                <a:spcPts val="0"/>
              </a:spcBef>
              <a:spcAft>
                <a:spcPts val="0"/>
              </a:spcAft>
              <a:buSzPts val="14000"/>
              <a:buNone/>
              <a:defRPr b="1" sz="14000"/>
            </a:lvl3pPr>
            <a:lvl4pPr lvl="3" algn="ctr">
              <a:spcBef>
                <a:spcPts val="0"/>
              </a:spcBef>
              <a:spcAft>
                <a:spcPts val="0"/>
              </a:spcAft>
              <a:buSzPts val="14000"/>
              <a:buNone/>
              <a:defRPr b="1" sz="14000"/>
            </a:lvl4pPr>
            <a:lvl5pPr lvl="4" algn="ctr">
              <a:spcBef>
                <a:spcPts val="0"/>
              </a:spcBef>
              <a:spcAft>
                <a:spcPts val="0"/>
              </a:spcAft>
              <a:buSzPts val="14000"/>
              <a:buNone/>
              <a:defRPr b="1" sz="14000"/>
            </a:lvl5pPr>
            <a:lvl6pPr lvl="5" algn="ctr">
              <a:spcBef>
                <a:spcPts val="0"/>
              </a:spcBef>
              <a:spcAft>
                <a:spcPts val="0"/>
              </a:spcAft>
              <a:buSzPts val="14000"/>
              <a:buNone/>
              <a:defRPr b="1" sz="14000"/>
            </a:lvl6pPr>
            <a:lvl7pPr lvl="6" algn="ctr">
              <a:spcBef>
                <a:spcPts val="0"/>
              </a:spcBef>
              <a:spcAft>
                <a:spcPts val="0"/>
              </a:spcAft>
              <a:buSzPts val="14000"/>
              <a:buNone/>
              <a:defRPr b="1" sz="14000"/>
            </a:lvl7pPr>
            <a:lvl8pPr lvl="7" algn="ctr">
              <a:spcBef>
                <a:spcPts val="0"/>
              </a:spcBef>
              <a:spcAft>
                <a:spcPts val="0"/>
              </a:spcAft>
              <a:buSzPts val="14000"/>
              <a:buNone/>
              <a:defRPr b="1" sz="14000"/>
            </a:lvl8pPr>
            <a:lvl9pPr lvl="8" algn="ctr">
              <a:spcBef>
                <a:spcPts val="0"/>
              </a:spcBef>
              <a:spcAft>
                <a:spcPts val="0"/>
              </a:spcAft>
              <a:buSzPts val="14000"/>
              <a:buNone/>
              <a:defRPr b="1" sz="14000"/>
            </a:lvl9pPr>
          </a:lstStyle>
          <a:p>
            <a:r>
              <a:t>xx%</a:t>
            </a:r>
          </a:p>
        </p:txBody>
      </p:sp>
      <p:sp>
        <p:nvSpPr>
          <p:cNvPr id="51" name="Google Shape;51;p11"/>
          <p:cNvSpPr txBox="1"/>
          <p:nvPr>
            <p:ph idx="1" type="body"/>
          </p:nvPr>
        </p:nvSpPr>
        <p:spPr>
          <a:xfrm>
            <a:off x="311700" y="3071300"/>
            <a:ext cx="8520600" cy="901800"/>
          </a:xfrm>
          <a:prstGeom prst="rect">
            <a:avLst/>
          </a:prstGeom>
        </p:spPr>
        <p:txBody>
          <a:bodyPr anchorCtr="0" anchor="t" bIns="91425" lIns="91425" spcFirstLastPara="1" rIns="91425" wrap="square" tIns="91425">
            <a:normAutofit/>
          </a:bodyPr>
          <a:lstStyle>
            <a:lvl1pPr indent="-342900" lvl="0" marL="457200" algn="ctr">
              <a:spcBef>
                <a:spcPts val="0"/>
              </a:spcBef>
              <a:spcAft>
                <a:spcPts val="0"/>
              </a:spcAft>
              <a:buSzPts val="1800"/>
              <a:buChar char="●"/>
              <a:defRPr/>
            </a:lvl1pPr>
            <a:lvl2pPr indent="-317500" lvl="1" marL="914400" algn="ctr">
              <a:spcBef>
                <a:spcPts val="0"/>
              </a:spcBef>
              <a:spcAft>
                <a:spcPts val="0"/>
              </a:spcAft>
              <a:buSzPts val="1400"/>
              <a:buChar char="○"/>
              <a:defRPr/>
            </a:lvl2pPr>
            <a:lvl3pPr indent="-317500" lvl="2" marL="1371600" algn="ctr">
              <a:spcBef>
                <a:spcPts val="0"/>
              </a:spcBef>
              <a:spcAft>
                <a:spcPts val="0"/>
              </a:spcAft>
              <a:buSzPts val="1400"/>
              <a:buChar char="■"/>
              <a:defRPr/>
            </a:lvl3pPr>
            <a:lvl4pPr indent="-317500" lvl="3" marL="1828800" algn="ctr">
              <a:spcBef>
                <a:spcPts val="0"/>
              </a:spcBef>
              <a:spcAft>
                <a:spcPts val="0"/>
              </a:spcAft>
              <a:buSzPts val="1400"/>
              <a:buChar char="●"/>
              <a:defRPr/>
            </a:lvl4pPr>
            <a:lvl5pPr indent="-317500" lvl="4" marL="2286000" algn="ctr">
              <a:spcBef>
                <a:spcPts val="0"/>
              </a:spcBef>
              <a:spcAft>
                <a:spcPts val="0"/>
              </a:spcAft>
              <a:buSzPts val="1400"/>
              <a:buChar char="○"/>
              <a:defRPr/>
            </a:lvl5pPr>
            <a:lvl6pPr indent="-317500" lvl="5" marL="2743200" algn="ctr">
              <a:spcBef>
                <a:spcPts val="0"/>
              </a:spcBef>
              <a:spcAft>
                <a:spcPts val="0"/>
              </a:spcAft>
              <a:buSzPts val="1400"/>
              <a:buChar char="■"/>
              <a:defRPr/>
            </a:lvl6pPr>
            <a:lvl7pPr indent="-317500" lvl="6" marL="3200400" algn="ctr">
              <a:spcBef>
                <a:spcPts val="0"/>
              </a:spcBef>
              <a:spcAft>
                <a:spcPts val="0"/>
              </a:spcAft>
              <a:buSzPts val="1400"/>
              <a:buChar char="●"/>
              <a:defRPr/>
            </a:lvl7pPr>
            <a:lvl8pPr indent="-317500" lvl="7" marL="3657600" algn="ctr">
              <a:spcBef>
                <a:spcPts val="0"/>
              </a:spcBef>
              <a:spcAft>
                <a:spcPts val="0"/>
              </a:spcAft>
              <a:buSzPts val="1400"/>
              <a:buChar char="○"/>
              <a:defRPr/>
            </a:lvl8pPr>
            <a:lvl9pPr indent="-317500" lvl="8" marL="4114800" algn="ctr">
              <a:spcBef>
                <a:spcPts val="0"/>
              </a:spcBef>
              <a:spcAft>
                <a:spcPts val="0"/>
              </a:spcAft>
              <a:buSzPts val="1400"/>
              <a:buChar char="■"/>
              <a:defRPr/>
            </a:lvl9pPr>
          </a:lstStyle>
          <a:p/>
        </p:txBody>
      </p:sp>
      <p:sp>
        <p:nvSpPr>
          <p:cNvPr id="52" name="Google Shape;52;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53" name="Shape 53"/>
        <p:cNvGrpSpPr/>
        <p:nvPr/>
      </p:nvGrpSpPr>
      <p:grpSpPr>
        <a:xfrm>
          <a:off x="0" y="0"/>
          <a:ext cx="0" cy="0"/>
          <a:chOff x="0" y="0"/>
          <a:chExt cx="0" cy="0"/>
        </a:xfrm>
      </p:grpSpPr>
      <p:sp>
        <p:nvSpPr>
          <p:cNvPr id="54" name="Google Shape;54;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spearmint">
    <p:bg>
      <p:bgPr>
        <a:solidFill>
          <a:schemeClr val="lt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1pPr>
            <a:lvl2pPr lvl="1">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2pPr>
            <a:lvl3pPr lvl="2">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3pPr>
            <a:lvl4pPr lvl="3">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4pPr>
            <a:lvl5pPr lvl="4">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5pPr>
            <a:lvl6pPr lvl="5">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6pPr>
            <a:lvl7pPr lvl="6">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7pPr>
            <a:lvl8pPr lvl="7">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8pPr>
            <a:lvl9pPr lvl="8">
              <a:spcBef>
                <a:spcPts val="0"/>
              </a:spcBef>
              <a:spcAft>
                <a:spcPts val="0"/>
              </a:spcAft>
              <a:buClr>
                <a:schemeClr val="dk1"/>
              </a:buClr>
              <a:buSzPts val="2800"/>
              <a:buFont typeface="Proxima Nova"/>
              <a:buNone/>
              <a:defRPr sz="2800">
                <a:solidFill>
                  <a:schemeClr val="dk1"/>
                </a:solidFill>
                <a:latin typeface="Proxima Nova"/>
                <a:ea typeface="Proxima Nova"/>
                <a:cs typeface="Proxima Nova"/>
                <a:sym typeface="Proxima Nova"/>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nSpc>
                <a:spcPct val="115000"/>
              </a:lnSpc>
              <a:spcBef>
                <a:spcPts val="0"/>
              </a:spcBef>
              <a:spcAft>
                <a:spcPts val="0"/>
              </a:spcAft>
              <a:buClr>
                <a:schemeClr val="accent3"/>
              </a:buClr>
              <a:buSzPts val="1800"/>
              <a:buFont typeface="Proxima Nova"/>
              <a:buChar char="●"/>
              <a:defRPr sz="1800">
                <a:solidFill>
                  <a:schemeClr val="accent3"/>
                </a:solidFill>
                <a:latin typeface="Proxima Nova"/>
                <a:ea typeface="Proxima Nova"/>
                <a:cs typeface="Proxima Nova"/>
                <a:sym typeface="Proxima Nova"/>
              </a:defRPr>
            </a:lvl1pPr>
            <a:lvl2pPr indent="-317500" lvl="1" marL="9144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2pPr>
            <a:lvl3pPr indent="-317500" lvl="2" marL="13716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3pPr>
            <a:lvl4pPr indent="-317500" lvl="3" marL="18288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4pPr>
            <a:lvl5pPr indent="-317500" lvl="4" marL="22860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5pPr>
            <a:lvl6pPr indent="-317500" lvl="5" marL="27432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6pPr>
            <a:lvl7pPr indent="-317500" lvl="6" marL="32004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7pPr>
            <a:lvl8pPr indent="-317500" lvl="7" marL="36576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8pPr>
            <a:lvl9pPr indent="-317500" lvl="8" marL="4114800">
              <a:lnSpc>
                <a:spcPct val="115000"/>
              </a:lnSpc>
              <a:spcBef>
                <a:spcPts val="0"/>
              </a:spcBef>
              <a:spcAft>
                <a:spcPts val="0"/>
              </a:spcAft>
              <a:buClr>
                <a:schemeClr val="accent3"/>
              </a:buClr>
              <a:buSzPts val="1400"/>
              <a:buFont typeface="Proxima Nova"/>
              <a:buChar char="■"/>
              <a:defRPr>
                <a:solidFill>
                  <a:schemeClr val="accent3"/>
                </a:solidFill>
                <a:latin typeface="Proxima Nova"/>
                <a:ea typeface="Proxima Nova"/>
                <a:cs typeface="Proxima Nova"/>
                <a:sym typeface="Proxima Nova"/>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dk1"/>
                </a:solidFill>
                <a:latin typeface="Proxima Nova"/>
                <a:ea typeface="Proxima Nova"/>
                <a:cs typeface="Proxima Nova"/>
                <a:sym typeface="Proxima Nova"/>
              </a:defRPr>
            </a:lvl1pPr>
            <a:lvl2pPr lvl="1" algn="r">
              <a:buNone/>
              <a:defRPr sz="1000">
                <a:solidFill>
                  <a:schemeClr val="dk1"/>
                </a:solidFill>
                <a:latin typeface="Proxima Nova"/>
                <a:ea typeface="Proxima Nova"/>
                <a:cs typeface="Proxima Nova"/>
                <a:sym typeface="Proxima Nova"/>
              </a:defRPr>
            </a:lvl2pPr>
            <a:lvl3pPr lvl="2" algn="r">
              <a:buNone/>
              <a:defRPr sz="1000">
                <a:solidFill>
                  <a:schemeClr val="dk1"/>
                </a:solidFill>
                <a:latin typeface="Proxima Nova"/>
                <a:ea typeface="Proxima Nova"/>
                <a:cs typeface="Proxima Nova"/>
                <a:sym typeface="Proxima Nova"/>
              </a:defRPr>
            </a:lvl3pPr>
            <a:lvl4pPr lvl="3" algn="r">
              <a:buNone/>
              <a:defRPr sz="1000">
                <a:solidFill>
                  <a:schemeClr val="dk1"/>
                </a:solidFill>
                <a:latin typeface="Proxima Nova"/>
                <a:ea typeface="Proxima Nova"/>
                <a:cs typeface="Proxima Nova"/>
                <a:sym typeface="Proxima Nova"/>
              </a:defRPr>
            </a:lvl4pPr>
            <a:lvl5pPr lvl="4" algn="r">
              <a:buNone/>
              <a:defRPr sz="1000">
                <a:solidFill>
                  <a:schemeClr val="dk1"/>
                </a:solidFill>
                <a:latin typeface="Proxima Nova"/>
                <a:ea typeface="Proxima Nova"/>
                <a:cs typeface="Proxima Nova"/>
                <a:sym typeface="Proxima Nova"/>
              </a:defRPr>
            </a:lvl5pPr>
            <a:lvl6pPr lvl="5" algn="r">
              <a:buNone/>
              <a:defRPr sz="1000">
                <a:solidFill>
                  <a:schemeClr val="dk1"/>
                </a:solidFill>
                <a:latin typeface="Proxima Nova"/>
                <a:ea typeface="Proxima Nova"/>
                <a:cs typeface="Proxima Nova"/>
                <a:sym typeface="Proxima Nova"/>
              </a:defRPr>
            </a:lvl6pPr>
            <a:lvl7pPr lvl="6" algn="r">
              <a:buNone/>
              <a:defRPr sz="1000">
                <a:solidFill>
                  <a:schemeClr val="dk1"/>
                </a:solidFill>
                <a:latin typeface="Proxima Nova"/>
                <a:ea typeface="Proxima Nova"/>
                <a:cs typeface="Proxima Nova"/>
                <a:sym typeface="Proxima Nova"/>
              </a:defRPr>
            </a:lvl7pPr>
            <a:lvl8pPr lvl="7" algn="r">
              <a:buNone/>
              <a:defRPr sz="1000">
                <a:solidFill>
                  <a:schemeClr val="dk1"/>
                </a:solidFill>
                <a:latin typeface="Proxima Nova"/>
                <a:ea typeface="Proxima Nova"/>
                <a:cs typeface="Proxima Nova"/>
                <a:sym typeface="Proxima Nova"/>
              </a:defRPr>
            </a:lvl8pPr>
            <a:lvl9pPr lvl="8" algn="r">
              <a:buNone/>
              <a:defRPr sz="1000">
                <a:solidFill>
                  <a:schemeClr val="dk1"/>
                </a:solidFill>
                <a:latin typeface="Proxima Nova"/>
                <a:ea typeface="Proxima Nova"/>
                <a:cs typeface="Proxima Nova"/>
                <a:sym typeface="Proxima Nova"/>
              </a:defRPr>
            </a:lvl9pPr>
          </a:lstStyle>
          <a:p>
            <a:pPr indent="0" lvl="0" marL="0" rtl="0" algn="r">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xml"/><Relationship Id="rId3" Type="http://schemas.openxmlformats.org/officeDocument/2006/relationships/image" Target="../media/image1.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58" name="Shape 58"/>
        <p:cNvGrpSpPr/>
        <p:nvPr/>
      </p:nvGrpSpPr>
      <p:grpSpPr>
        <a:xfrm>
          <a:off x="0" y="0"/>
          <a:ext cx="0" cy="0"/>
          <a:chOff x="0" y="0"/>
          <a:chExt cx="0" cy="0"/>
        </a:xfrm>
      </p:grpSpPr>
      <p:sp>
        <p:nvSpPr>
          <p:cNvPr id="59" name="Google Shape;59;p13"/>
          <p:cNvSpPr/>
          <p:nvPr/>
        </p:nvSpPr>
        <p:spPr>
          <a:xfrm>
            <a:off x="0" y="0"/>
            <a:ext cx="2510400" cy="4893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0"/>
              </a:spcBef>
              <a:spcAft>
                <a:spcPts val="0"/>
              </a:spcAft>
              <a:buClr>
                <a:schemeClr val="dk1"/>
              </a:buClr>
              <a:buSzPts val="1100"/>
              <a:buFont typeface="Arial"/>
              <a:buNone/>
            </a:pPr>
            <a:r>
              <a:rPr b="1" lang="en" sz="1600" u="sng">
                <a:solidFill>
                  <a:schemeClr val="dk1"/>
                </a:solidFill>
                <a:latin typeface="Calibri"/>
                <a:ea typeface="Calibri"/>
                <a:cs typeface="Calibri"/>
                <a:sym typeface="Calibri"/>
              </a:rPr>
              <a:t>How to create a chart in a word format</a:t>
            </a:r>
            <a:endParaRPr/>
          </a:p>
        </p:txBody>
      </p:sp>
      <p:sp>
        <p:nvSpPr>
          <p:cNvPr id="60" name="Google Shape;60;p13"/>
          <p:cNvSpPr/>
          <p:nvPr/>
        </p:nvSpPr>
        <p:spPr>
          <a:xfrm>
            <a:off x="0" y="489300"/>
            <a:ext cx="2510400" cy="18348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50000"/>
              </a:lnSpc>
              <a:spcBef>
                <a:spcPts val="2400"/>
              </a:spcBef>
              <a:spcAft>
                <a:spcPts val="0"/>
              </a:spcAft>
              <a:buClr>
                <a:schemeClr val="dk1"/>
              </a:buClr>
              <a:buSzPts val="1100"/>
              <a:buFont typeface="Arial"/>
              <a:buNone/>
            </a:pPr>
            <a:r>
              <a:rPr b="1" lang="en" sz="1200">
                <a:solidFill>
                  <a:schemeClr val="dk1"/>
                </a:solidFill>
                <a:latin typeface="Calibri"/>
                <a:ea typeface="Calibri"/>
                <a:cs typeface="Calibri"/>
                <a:sym typeface="Calibri"/>
              </a:rPr>
              <a:t>Introduction</a:t>
            </a:r>
            <a:endParaRPr b="1" sz="1200">
              <a:solidFill>
                <a:schemeClr val="dk1"/>
              </a:solidFill>
              <a:latin typeface="Calibri"/>
              <a:ea typeface="Calibri"/>
              <a:cs typeface="Calibri"/>
              <a:sym typeface="Calibri"/>
            </a:endParaRPr>
          </a:p>
          <a:p>
            <a:pPr indent="0" lvl="0" marL="0" rtl="0" algn="just">
              <a:lnSpc>
                <a:spcPct val="150000"/>
              </a:lnSpc>
              <a:spcBef>
                <a:spcPts val="1200"/>
              </a:spcBef>
              <a:spcAft>
                <a:spcPts val="1200"/>
              </a:spcAft>
              <a:buClr>
                <a:schemeClr val="dk1"/>
              </a:buClr>
              <a:buSzPts val="1100"/>
              <a:buFont typeface="Arial"/>
              <a:buNone/>
            </a:pPr>
            <a:r>
              <a:rPr lang="en" sz="900">
                <a:solidFill>
                  <a:schemeClr val="dk1"/>
                </a:solidFill>
                <a:latin typeface="Calibri"/>
                <a:ea typeface="Calibri"/>
                <a:cs typeface="Calibri"/>
                <a:sym typeface="Calibri"/>
              </a:rPr>
              <a:t>Creating a chart format in word document helps in upgrading data presentation and making its visually accessible. The report is based on learning about the process of creating charts in word format. </a:t>
            </a:r>
            <a:endParaRPr sz="900">
              <a:solidFill>
                <a:schemeClr val="dk1"/>
              </a:solidFill>
              <a:latin typeface="Calibri"/>
              <a:ea typeface="Calibri"/>
              <a:cs typeface="Calibri"/>
              <a:sym typeface="Calibri"/>
            </a:endParaRPr>
          </a:p>
        </p:txBody>
      </p:sp>
      <p:sp>
        <p:nvSpPr>
          <p:cNvPr id="61" name="Google Shape;61;p13"/>
          <p:cNvSpPr/>
          <p:nvPr/>
        </p:nvSpPr>
        <p:spPr>
          <a:xfrm>
            <a:off x="2510400" y="677475"/>
            <a:ext cx="3246300" cy="28542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l">
              <a:lnSpc>
                <a:spcPct val="115000"/>
              </a:lnSpc>
              <a:spcBef>
                <a:spcPts val="2400"/>
              </a:spcBef>
              <a:spcAft>
                <a:spcPts val="0"/>
              </a:spcAft>
              <a:buClr>
                <a:schemeClr val="dk1"/>
              </a:buClr>
              <a:buSzPts val="1100"/>
              <a:buFont typeface="Arial"/>
              <a:buNone/>
            </a:pPr>
            <a:r>
              <a:rPr b="1" lang="en" sz="1200">
                <a:solidFill>
                  <a:schemeClr val="dk1"/>
                </a:solidFill>
                <a:latin typeface="Calibri"/>
                <a:ea typeface="Calibri"/>
                <a:cs typeface="Calibri"/>
                <a:sym typeface="Calibri"/>
              </a:rPr>
              <a:t>Process of creating a chart in a word format</a:t>
            </a:r>
            <a:endParaRPr b="1" sz="1200">
              <a:solidFill>
                <a:schemeClr val="dk1"/>
              </a:solidFill>
              <a:latin typeface="Calibri"/>
              <a:ea typeface="Calibri"/>
              <a:cs typeface="Calibri"/>
              <a:sym typeface="Calibri"/>
            </a:endParaRPr>
          </a:p>
          <a:p>
            <a:pPr indent="0" lvl="0" marL="0" rtl="0" algn="just">
              <a:lnSpc>
                <a:spcPct val="150000"/>
              </a:lnSpc>
              <a:spcBef>
                <a:spcPts val="1200"/>
              </a:spcBef>
              <a:spcAft>
                <a:spcPts val="0"/>
              </a:spcAft>
              <a:buClr>
                <a:schemeClr val="dk1"/>
              </a:buClr>
              <a:buSzPts val="1100"/>
              <a:buFont typeface="Arial"/>
              <a:buNone/>
            </a:pPr>
            <a:r>
              <a:rPr b="1" lang="en" sz="800">
                <a:solidFill>
                  <a:schemeClr val="dk1"/>
                </a:solidFill>
                <a:latin typeface="Calibri"/>
                <a:ea typeface="Calibri"/>
                <a:cs typeface="Calibri"/>
                <a:sym typeface="Calibri"/>
              </a:rPr>
              <a:t>Open Microsoft Word</a:t>
            </a:r>
            <a:endParaRPr b="1" sz="800">
              <a:solidFill>
                <a:schemeClr val="dk1"/>
              </a:solidFill>
              <a:latin typeface="Calibri"/>
              <a:ea typeface="Calibri"/>
              <a:cs typeface="Calibri"/>
              <a:sym typeface="Calibri"/>
            </a:endParaRPr>
          </a:p>
          <a:p>
            <a:pPr indent="0" lvl="0" marL="0" rtl="0" algn="just">
              <a:lnSpc>
                <a:spcPct val="150000"/>
              </a:lnSpc>
              <a:spcBef>
                <a:spcPts val="1200"/>
              </a:spcBef>
              <a:spcAft>
                <a:spcPts val="0"/>
              </a:spcAft>
              <a:buClr>
                <a:schemeClr val="dk1"/>
              </a:buClr>
              <a:buSzPts val="1100"/>
              <a:buFont typeface="Arial"/>
              <a:buNone/>
            </a:pPr>
            <a:r>
              <a:rPr lang="en" sz="900">
                <a:solidFill>
                  <a:schemeClr val="dk1"/>
                </a:solidFill>
                <a:latin typeface="Calibri"/>
                <a:ea typeface="Calibri"/>
                <a:cs typeface="Calibri"/>
                <a:sym typeface="Calibri"/>
              </a:rPr>
              <a:t>Open Microsoft Word to begin a new document to achieve an empty space where the poster layout creation will take place efficiently.</a:t>
            </a:r>
            <a:endParaRPr sz="900">
              <a:solidFill>
                <a:schemeClr val="dk1"/>
              </a:solidFill>
              <a:latin typeface="Calibri"/>
              <a:ea typeface="Calibri"/>
              <a:cs typeface="Calibri"/>
              <a:sym typeface="Calibri"/>
            </a:endParaRPr>
          </a:p>
          <a:p>
            <a:pPr indent="0" lvl="0" marL="0" rtl="0" algn="just">
              <a:lnSpc>
                <a:spcPct val="150000"/>
              </a:lnSpc>
              <a:spcBef>
                <a:spcPts val="1200"/>
              </a:spcBef>
              <a:spcAft>
                <a:spcPts val="0"/>
              </a:spcAft>
              <a:buClr>
                <a:schemeClr val="dk1"/>
              </a:buClr>
              <a:buSzPts val="1100"/>
              <a:buFont typeface="Arial"/>
              <a:buNone/>
            </a:pPr>
            <a:r>
              <a:rPr b="1" lang="en" sz="900">
                <a:solidFill>
                  <a:schemeClr val="dk1"/>
                </a:solidFill>
                <a:latin typeface="Calibri"/>
                <a:ea typeface="Calibri"/>
                <a:cs typeface="Calibri"/>
                <a:sym typeface="Calibri"/>
              </a:rPr>
              <a:t>Set Up Your Poster Layout</a:t>
            </a:r>
            <a:endParaRPr b="1" sz="900">
              <a:solidFill>
                <a:schemeClr val="dk1"/>
              </a:solidFill>
              <a:latin typeface="Calibri"/>
              <a:ea typeface="Calibri"/>
              <a:cs typeface="Calibri"/>
              <a:sym typeface="Calibri"/>
            </a:endParaRPr>
          </a:p>
          <a:p>
            <a:pPr indent="0" lvl="0" marL="0" rtl="0" algn="just">
              <a:lnSpc>
                <a:spcPct val="150000"/>
              </a:lnSpc>
              <a:spcBef>
                <a:spcPts val="1200"/>
              </a:spcBef>
              <a:spcAft>
                <a:spcPts val="1200"/>
              </a:spcAft>
              <a:buClr>
                <a:schemeClr val="dk1"/>
              </a:buClr>
              <a:buSzPts val="1100"/>
              <a:buFont typeface="Arial"/>
              <a:buNone/>
            </a:pPr>
            <a:r>
              <a:rPr lang="en" sz="900">
                <a:solidFill>
                  <a:schemeClr val="dk1"/>
                </a:solidFill>
                <a:latin typeface="Calibri"/>
                <a:ea typeface="Calibri"/>
                <a:cs typeface="Calibri"/>
                <a:sym typeface="Calibri"/>
              </a:rPr>
              <a:t>Under the Layout tab, you can change the page size to be equal to the desired size of a poster, such as A3 or A2, and set your margins to ensure the appropriate placing of content on a poster (</a:t>
            </a:r>
            <a:r>
              <a:rPr lang="en" sz="900">
                <a:solidFill>
                  <a:schemeClr val="dk1"/>
                </a:solidFill>
                <a:highlight>
                  <a:srgbClr val="FFFFFF"/>
                </a:highlight>
                <a:latin typeface="Calibri"/>
                <a:ea typeface="Calibri"/>
                <a:cs typeface="Calibri"/>
                <a:sym typeface="Calibri"/>
              </a:rPr>
              <a:t>Coşkunserçe and Aydoğdu, 2022</a:t>
            </a:r>
            <a:r>
              <a:rPr lang="en" sz="900">
                <a:solidFill>
                  <a:schemeClr val="dk1"/>
                </a:solidFill>
                <a:latin typeface="Calibri"/>
                <a:ea typeface="Calibri"/>
                <a:cs typeface="Calibri"/>
                <a:sym typeface="Calibri"/>
              </a:rPr>
              <a:t>).</a:t>
            </a:r>
            <a:endParaRPr sz="900">
              <a:solidFill>
                <a:schemeClr val="dk1"/>
              </a:solidFill>
              <a:latin typeface="Calibri"/>
              <a:ea typeface="Calibri"/>
              <a:cs typeface="Calibri"/>
              <a:sym typeface="Calibri"/>
            </a:endParaRPr>
          </a:p>
        </p:txBody>
      </p:sp>
      <p:sp>
        <p:nvSpPr>
          <p:cNvPr id="62" name="Google Shape;62;p13"/>
          <p:cNvSpPr/>
          <p:nvPr/>
        </p:nvSpPr>
        <p:spPr>
          <a:xfrm>
            <a:off x="5756700" y="-28150"/>
            <a:ext cx="3387300" cy="17565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b="1" lang="en" sz="1200">
                <a:solidFill>
                  <a:schemeClr val="dk1"/>
                </a:solidFill>
                <a:latin typeface="Calibri"/>
                <a:ea typeface="Calibri"/>
                <a:cs typeface="Calibri"/>
                <a:sym typeface="Calibri"/>
              </a:rPr>
              <a:t>Choose a Chart Type</a:t>
            </a:r>
            <a:endParaRPr b="1" sz="1200">
              <a:solidFill>
                <a:schemeClr val="dk1"/>
              </a:solidFill>
              <a:latin typeface="Calibri"/>
              <a:ea typeface="Calibri"/>
              <a:cs typeface="Calibri"/>
              <a:sym typeface="Calibri"/>
            </a:endParaRPr>
          </a:p>
          <a:p>
            <a:pPr indent="0" lvl="0" marL="0" rtl="0" algn="just">
              <a:lnSpc>
                <a:spcPct val="150000"/>
              </a:lnSpc>
              <a:spcBef>
                <a:spcPts val="1200"/>
              </a:spcBef>
              <a:spcAft>
                <a:spcPts val="1200"/>
              </a:spcAft>
              <a:buClr>
                <a:schemeClr val="dk1"/>
              </a:buClr>
              <a:buSzPts val="1100"/>
              <a:buFont typeface="Arial"/>
              <a:buNone/>
            </a:pPr>
            <a:r>
              <a:rPr lang="en" sz="1200">
                <a:solidFill>
                  <a:schemeClr val="dk1"/>
                </a:solidFill>
                <a:latin typeface="Calibri"/>
                <a:ea typeface="Calibri"/>
                <a:cs typeface="Calibri"/>
                <a:sym typeface="Calibri"/>
              </a:rPr>
              <a:t>The choices include Column, Line, or even Pie charts. All have their special uses addressing various datasets, choose one that best suits your intended message.</a:t>
            </a:r>
            <a:endParaRPr sz="1200">
              <a:solidFill>
                <a:schemeClr val="dk1"/>
              </a:solidFill>
              <a:latin typeface="Calibri"/>
              <a:ea typeface="Calibri"/>
              <a:cs typeface="Calibri"/>
              <a:sym typeface="Calibri"/>
            </a:endParaRPr>
          </a:p>
        </p:txBody>
      </p:sp>
      <p:sp>
        <p:nvSpPr>
          <p:cNvPr id="63" name="Google Shape;63;p13"/>
          <p:cNvSpPr/>
          <p:nvPr/>
        </p:nvSpPr>
        <p:spPr>
          <a:xfrm>
            <a:off x="0" y="2245600"/>
            <a:ext cx="2470500" cy="22080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b="1" lang="en" sz="1200">
                <a:solidFill>
                  <a:schemeClr val="dk1"/>
                </a:solidFill>
                <a:latin typeface="Calibri"/>
                <a:ea typeface="Calibri"/>
                <a:cs typeface="Calibri"/>
                <a:sym typeface="Calibri"/>
              </a:rPr>
              <a:t>Insert a Chart</a:t>
            </a:r>
            <a:endParaRPr b="1" sz="1200">
              <a:solidFill>
                <a:schemeClr val="dk1"/>
              </a:solidFill>
              <a:latin typeface="Calibri"/>
              <a:ea typeface="Calibri"/>
              <a:cs typeface="Calibri"/>
              <a:sym typeface="Calibri"/>
            </a:endParaRPr>
          </a:p>
          <a:p>
            <a:pPr indent="0" lvl="0" marL="0" rtl="0" algn="just">
              <a:lnSpc>
                <a:spcPct val="150000"/>
              </a:lnSpc>
              <a:spcBef>
                <a:spcPts val="1200"/>
              </a:spcBef>
              <a:spcAft>
                <a:spcPts val="1200"/>
              </a:spcAft>
              <a:buClr>
                <a:schemeClr val="dk1"/>
              </a:buClr>
              <a:buSzPts val="1100"/>
              <a:buFont typeface="Arial"/>
              <a:buNone/>
            </a:pPr>
            <a:r>
              <a:rPr lang="en" sz="900">
                <a:solidFill>
                  <a:schemeClr val="dk1"/>
                </a:solidFill>
                <a:latin typeface="Calibri"/>
                <a:ea typeface="Calibri"/>
                <a:cs typeface="Calibri"/>
                <a:sym typeface="Calibri"/>
              </a:rPr>
              <a:t>Go to the Insert tab and click on the button Chart, there are various types of charts. Select the one you think best describes your data for graphic representation and click OK.</a:t>
            </a:r>
            <a:endParaRPr sz="900">
              <a:solidFill>
                <a:schemeClr val="dk1"/>
              </a:solidFill>
              <a:latin typeface="Calibri"/>
              <a:ea typeface="Calibri"/>
              <a:cs typeface="Calibri"/>
              <a:sym typeface="Calibri"/>
            </a:endParaRPr>
          </a:p>
        </p:txBody>
      </p:sp>
      <p:sp>
        <p:nvSpPr>
          <p:cNvPr id="64" name="Google Shape;64;p13"/>
          <p:cNvSpPr/>
          <p:nvPr/>
        </p:nvSpPr>
        <p:spPr>
          <a:xfrm>
            <a:off x="5756700" y="3308750"/>
            <a:ext cx="3387300" cy="18348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b="1" lang="en" sz="1000">
                <a:solidFill>
                  <a:schemeClr val="dk1"/>
                </a:solidFill>
                <a:latin typeface="Calibri"/>
                <a:ea typeface="Calibri"/>
                <a:cs typeface="Calibri"/>
                <a:sym typeface="Calibri"/>
              </a:rPr>
              <a:t>Enter Your Data</a:t>
            </a:r>
            <a:endParaRPr b="1" sz="1000">
              <a:solidFill>
                <a:schemeClr val="dk1"/>
              </a:solidFill>
              <a:latin typeface="Calibri"/>
              <a:ea typeface="Calibri"/>
              <a:cs typeface="Calibri"/>
              <a:sym typeface="Calibri"/>
            </a:endParaRPr>
          </a:p>
          <a:p>
            <a:pPr indent="0" lvl="0" marL="0" rtl="0" algn="just">
              <a:lnSpc>
                <a:spcPct val="150000"/>
              </a:lnSpc>
              <a:spcBef>
                <a:spcPts val="1200"/>
              </a:spcBef>
              <a:spcAft>
                <a:spcPts val="1200"/>
              </a:spcAft>
              <a:buClr>
                <a:schemeClr val="dk1"/>
              </a:buClr>
              <a:buSzPts val="1100"/>
              <a:buFont typeface="Arial"/>
              <a:buNone/>
            </a:pPr>
            <a:r>
              <a:rPr lang="en" sz="1000">
                <a:solidFill>
                  <a:schemeClr val="dk1"/>
                </a:solidFill>
                <a:latin typeface="Calibri"/>
                <a:ea typeface="Calibri"/>
                <a:cs typeface="Calibri"/>
                <a:sym typeface="Calibri"/>
              </a:rPr>
              <a:t>Write your data into the excel sheet that is displayed right beside the chart (</a:t>
            </a:r>
            <a:r>
              <a:rPr lang="en" sz="1000">
                <a:solidFill>
                  <a:schemeClr val="dk1"/>
                </a:solidFill>
                <a:highlight>
                  <a:srgbClr val="FFFFFF"/>
                </a:highlight>
                <a:latin typeface="Calibri"/>
                <a:ea typeface="Calibri"/>
                <a:cs typeface="Calibri"/>
                <a:sym typeface="Calibri"/>
              </a:rPr>
              <a:t>Coşkunserçe and Aydoğdu, 2022</a:t>
            </a:r>
            <a:r>
              <a:rPr lang="en" sz="1000">
                <a:solidFill>
                  <a:schemeClr val="dk1"/>
                </a:solidFill>
                <a:latin typeface="Calibri"/>
                <a:ea typeface="Calibri"/>
                <a:cs typeface="Calibri"/>
                <a:sym typeface="Calibri"/>
              </a:rPr>
              <a:t>). It will be represented on the chart and you shall immediately see the changes by just editing it on the computer.</a:t>
            </a:r>
            <a:endParaRPr sz="1000">
              <a:solidFill>
                <a:schemeClr val="dk1"/>
              </a:solidFill>
              <a:latin typeface="Calibri"/>
              <a:ea typeface="Calibri"/>
              <a:cs typeface="Calibri"/>
              <a:sym typeface="Calibri"/>
            </a:endParaRPr>
          </a:p>
        </p:txBody>
      </p:sp>
      <p:sp>
        <p:nvSpPr>
          <p:cNvPr id="65" name="Google Shape;65;p13"/>
          <p:cNvSpPr/>
          <p:nvPr/>
        </p:nvSpPr>
        <p:spPr>
          <a:xfrm>
            <a:off x="2510450" y="3437400"/>
            <a:ext cx="3179100" cy="17565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b="1" lang="en" sz="1200">
                <a:solidFill>
                  <a:schemeClr val="dk1"/>
                </a:solidFill>
                <a:latin typeface="Calibri"/>
                <a:ea typeface="Calibri"/>
                <a:cs typeface="Calibri"/>
                <a:sym typeface="Calibri"/>
              </a:rPr>
              <a:t>Resize and Position the Chart</a:t>
            </a:r>
            <a:endParaRPr b="1" sz="1200">
              <a:solidFill>
                <a:schemeClr val="dk1"/>
              </a:solidFill>
              <a:latin typeface="Calibri"/>
              <a:ea typeface="Calibri"/>
              <a:cs typeface="Calibri"/>
              <a:sym typeface="Calibri"/>
            </a:endParaRPr>
          </a:p>
          <a:p>
            <a:pPr indent="0" lvl="0" marL="0" rtl="0" algn="just">
              <a:lnSpc>
                <a:spcPct val="150000"/>
              </a:lnSpc>
              <a:spcBef>
                <a:spcPts val="1200"/>
              </a:spcBef>
              <a:spcAft>
                <a:spcPts val="0"/>
              </a:spcAft>
              <a:buClr>
                <a:schemeClr val="dk1"/>
              </a:buClr>
              <a:buSzPts val="1100"/>
              <a:buFont typeface="Arial"/>
              <a:buNone/>
            </a:pPr>
            <a:r>
              <a:rPr lang="en" sz="500">
                <a:solidFill>
                  <a:schemeClr val="dk1"/>
                </a:solidFill>
                <a:latin typeface="Calibri"/>
                <a:ea typeface="Calibri"/>
                <a:cs typeface="Calibri"/>
                <a:sym typeface="Calibri"/>
              </a:rPr>
              <a:t>Move the chart around by clicking on it, and changing the chart size to different angles using the edges of the chart. Place it as part of the general design in your poster template so you can easily reach other items.</a:t>
            </a:r>
            <a:endParaRPr sz="500">
              <a:solidFill>
                <a:schemeClr val="dk1"/>
              </a:solidFill>
              <a:latin typeface="Calibri"/>
              <a:ea typeface="Calibri"/>
              <a:cs typeface="Calibri"/>
              <a:sym typeface="Calibri"/>
            </a:endParaRPr>
          </a:p>
          <a:p>
            <a:pPr indent="0" lvl="0" marL="0" rtl="0" algn="just">
              <a:lnSpc>
                <a:spcPct val="150000"/>
              </a:lnSpc>
              <a:spcBef>
                <a:spcPts val="1200"/>
              </a:spcBef>
              <a:spcAft>
                <a:spcPts val="0"/>
              </a:spcAft>
              <a:buClr>
                <a:schemeClr val="dk1"/>
              </a:buClr>
              <a:buSzPts val="1100"/>
              <a:buFont typeface="Arial"/>
              <a:buNone/>
            </a:pPr>
            <a:r>
              <a:rPr b="1" lang="en" sz="900">
                <a:solidFill>
                  <a:schemeClr val="dk1"/>
                </a:solidFill>
                <a:latin typeface="Calibri"/>
                <a:ea typeface="Calibri"/>
                <a:cs typeface="Calibri"/>
                <a:sym typeface="Calibri"/>
              </a:rPr>
              <a:t>Final Adjustments</a:t>
            </a:r>
            <a:endParaRPr b="1" sz="900">
              <a:solidFill>
                <a:schemeClr val="dk1"/>
              </a:solidFill>
              <a:latin typeface="Calibri"/>
              <a:ea typeface="Calibri"/>
              <a:cs typeface="Calibri"/>
              <a:sym typeface="Calibri"/>
            </a:endParaRPr>
          </a:p>
          <a:p>
            <a:pPr indent="0" lvl="0" marL="0" rtl="0" algn="ctr">
              <a:spcBef>
                <a:spcPts val="1200"/>
              </a:spcBef>
              <a:spcAft>
                <a:spcPts val="0"/>
              </a:spcAft>
              <a:buNone/>
            </a:pPr>
            <a:r>
              <a:rPr lang="en" sz="500">
                <a:solidFill>
                  <a:schemeClr val="dk1"/>
                </a:solidFill>
                <a:latin typeface="Calibri"/>
                <a:ea typeface="Calibri"/>
                <a:cs typeface="Calibri"/>
                <a:sym typeface="Calibri"/>
              </a:rPr>
              <a:t>All the necessary changes to the format of the chart have probably been made, but you need to double-check for neatness and easy to read fonts. If needed, change the size and color of the text.</a:t>
            </a:r>
            <a:endParaRPr sz="700"/>
          </a:p>
        </p:txBody>
      </p:sp>
      <p:sp>
        <p:nvSpPr>
          <p:cNvPr id="66" name="Google Shape;66;p13"/>
          <p:cNvSpPr/>
          <p:nvPr/>
        </p:nvSpPr>
        <p:spPr>
          <a:xfrm>
            <a:off x="-54300" y="4453600"/>
            <a:ext cx="2619000" cy="815400"/>
          </a:xfrm>
          <a:prstGeom prst="rect">
            <a:avLst/>
          </a:prstGeom>
          <a:solidFill>
            <a:schemeClr val="lt2"/>
          </a:solidFill>
          <a:ln cap="flat" cmpd="sng" w="9525">
            <a:solidFill>
              <a:schemeClr val="dk2"/>
            </a:solidFill>
            <a:prstDash val="solid"/>
            <a:round/>
            <a:headEnd len="sm" w="sm" type="none"/>
            <a:tailEnd len="sm" w="sm" type="none"/>
          </a:ln>
        </p:spPr>
        <p:txBody>
          <a:bodyPr anchorCtr="0" anchor="ctr" bIns="91425" lIns="91425" spcFirstLastPara="1" rIns="91425" wrap="square" tIns="91425">
            <a:noAutofit/>
          </a:bodyPr>
          <a:lstStyle/>
          <a:p>
            <a:pPr indent="0" lvl="0" marL="0" rtl="0" algn="just">
              <a:lnSpc>
                <a:spcPct val="150000"/>
              </a:lnSpc>
              <a:spcBef>
                <a:spcPts val="1200"/>
              </a:spcBef>
              <a:spcAft>
                <a:spcPts val="0"/>
              </a:spcAft>
              <a:buNone/>
            </a:pPr>
            <a:r>
              <a:rPr b="1" lang="en" sz="1200">
                <a:solidFill>
                  <a:schemeClr val="dk1"/>
                </a:solidFill>
                <a:latin typeface="Calibri"/>
                <a:ea typeface="Calibri"/>
                <a:cs typeface="Calibri"/>
                <a:sym typeface="Calibri"/>
              </a:rPr>
              <a:t>Save Your Document</a:t>
            </a:r>
            <a:endParaRPr b="1" sz="1200">
              <a:solidFill>
                <a:schemeClr val="dk1"/>
              </a:solidFill>
              <a:latin typeface="Calibri"/>
              <a:ea typeface="Calibri"/>
              <a:cs typeface="Calibri"/>
              <a:sym typeface="Calibri"/>
            </a:endParaRPr>
          </a:p>
          <a:p>
            <a:pPr indent="0" lvl="0" marL="0" rtl="0" algn="just">
              <a:lnSpc>
                <a:spcPct val="150000"/>
              </a:lnSpc>
              <a:spcBef>
                <a:spcPts val="1200"/>
              </a:spcBef>
              <a:spcAft>
                <a:spcPts val="1200"/>
              </a:spcAft>
              <a:buClr>
                <a:schemeClr val="dk1"/>
              </a:buClr>
              <a:buSzPts val="1100"/>
              <a:buFont typeface="Arial"/>
              <a:buNone/>
            </a:pPr>
            <a:r>
              <a:rPr lang="en" sz="500">
                <a:solidFill>
                  <a:schemeClr val="dk1"/>
                </a:solidFill>
                <a:latin typeface="Calibri"/>
                <a:ea typeface="Calibri"/>
                <a:cs typeface="Calibri"/>
                <a:sym typeface="Calibri"/>
              </a:rPr>
              <a:t>After final adjustment, save the document as it is likely to be lost. Provide a descriptive file name so that the creator knows where the file is later, And it is wise to save the file in a few different formats at a time.</a:t>
            </a:r>
            <a:endParaRPr sz="500">
              <a:solidFill>
                <a:schemeClr val="dk1"/>
              </a:solidFill>
              <a:latin typeface="Calibri"/>
              <a:ea typeface="Calibri"/>
              <a:cs typeface="Calibri"/>
              <a:sym typeface="Calibri"/>
            </a:endParaRPr>
          </a:p>
        </p:txBody>
      </p:sp>
      <p:pic>
        <p:nvPicPr>
          <p:cNvPr id="67" name="Google Shape;67;p13"/>
          <p:cNvPicPr preferRelativeResize="0"/>
          <p:nvPr/>
        </p:nvPicPr>
        <p:blipFill>
          <a:blip r:embed="rId3">
            <a:alphaModFix/>
          </a:blip>
          <a:stretch>
            <a:fillRect/>
          </a:stretch>
        </p:blipFill>
        <p:spPr>
          <a:xfrm>
            <a:off x="5756700" y="1709150"/>
            <a:ext cx="3387300" cy="1599600"/>
          </a:xfrm>
          <a:prstGeom prst="rect">
            <a:avLst/>
          </a:prstGeom>
          <a:noFill/>
          <a:ln>
            <a:noFill/>
          </a:ln>
        </p:spPr>
      </p:pic>
      <p:pic>
        <p:nvPicPr>
          <p:cNvPr id="68" name="Google Shape;68;p13"/>
          <p:cNvPicPr preferRelativeResize="0"/>
          <p:nvPr/>
        </p:nvPicPr>
        <p:blipFill>
          <a:blip r:embed="rId4">
            <a:alphaModFix/>
          </a:blip>
          <a:stretch>
            <a:fillRect/>
          </a:stretch>
        </p:blipFill>
        <p:spPr>
          <a:xfrm>
            <a:off x="2510450" y="0"/>
            <a:ext cx="3179100" cy="750175"/>
          </a:xfrm>
          <a:prstGeom prst="rect">
            <a:avLst/>
          </a:prstGeom>
          <a:noFill/>
          <a:ln>
            <a:noFill/>
          </a:ln>
        </p:spPr>
      </p:pic>
    </p:spTree>
  </p:cSld>
  <p:clrMapOvr>
    <a:masterClrMapping/>
  </p:clrMapOvr>
</p:sld>
</file>

<file path=ppt/theme/theme1.xml><?xml version="1.0" encoding="utf-8"?>
<a:theme xmlns:a="http://schemas.openxmlformats.org/drawingml/2006/main" xmlns:r="http://schemas.openxmlformats.org/officeDocument/2006/relationships" name="Spearmint">
  <a:themeElements>
    <a:clrScheme name="Spearmint">
      <a:dk1>
        <a:srgbClr val="202729"/>
      </a:dk1>
      <a:lt1>
        <a:srgbClr val="FFFFFF"/>
      </a:lt1>
      <a:dk2>
        <a:srgbClr val="4BA173"/>
      </a:dk2>
      <a:lt2>
        <a:srgbClr val="63D297"/>
      </a:lt2>
      <a:accent1>
        <a:srgbClr val="353744"/>
      </a:accent1>
      <a:accent2>
        <a:srgbClr val="424242"/>
      </a:accent2>
      <a:accent3>
        <a:srgbClr val="616161"/>
      </a:accent3>
      <a:accent4>
        <a:srgbClr val="999999"/>
      </a:accent4>
      <a:accent5>
        <a:srgbClr val="FF5252"/>
      </a:accent5>
      <a:accent6>
        <a:srgbClr val="FFF176"/>
      </a:accent6>
      <a:hlink>
        <a:srgbClr val="FF5252"/>
      </a:hlink>
      <a:folHlink>
        <a:srgbClr val="FF525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