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4645F4-950A-45EC-9C57-C078FF55966A}" v="32" dt="2025-01-16T20:20:46.7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mmul Azkia (2405300)" userId="fd181b19-f3b4-4d99-940f-f29abc508555" providerId="ADAL" clId="{FF4645F4-950A-45EC-9C57-C078FF55966A}"/>
    <pc:docChg chg="undo custSel addSld delSld modSld">
      <pc:chgData name="Ummul Azkia (2405300)" userId="fd181b19-f3b4-4d99-940f-f29abc508555" providerId="ADAL" clId="{FF4645F4-950A-45EC-9C57-C078FF55966A}" dt="2025-01-16T20:34:33.972" v="558" actId="21"/>
      <pc:docMkLst>
        <pc:docMk/>
      </pc:docMkLst>
      <pc:sldChg chg="addSp delSp modSp mod modTransition setBg delAnim modAnim setClrOvrMap">
        <pc:chgData name="Ummul Azkia (2405300)" userId="fd181b19-f3b4-4d99-940f-f29abc508555" providerId="ADAL" clId="{FF4645F4-950A-45EC-9C57-C078FF55966A}" dt="2025-01-16T20:34:03.283" v="555" actId="21"/>
        <pc:sldMkLst>
          <pc:docMk/>
          <pc:sldMk cId="1954100112" sldId="256"/>
        </pc:sldMkLst>
        <pc:spChg chg="mod">
          <ac:chgData name="Ummul Azkia (2405300)" userId="fd181b19-f3b4-4d99-940f-f29abc508555" providerId="ADAL" clId="{FF4645F4-950A-45EC-9C57-C078FF55966A}" dt="2025-01-16T20:06:15.534" v="498" actId="20577"/>
          <ac:spMkLst>
            <pc:docMk/>
            <pc:sldMk cId="1954100112" sldId="256"/>
            <ac:spMk id="2" creationId="{51E7D200-9711-AA53-2EF5-66785791086E}"/>
          </ac:spMkLst>
        </pc:spChg>
        <pc:spChg chg="mod">
          <ac:chgData name="Ummul Azkia (2405300)" userId="fd181b19-f3b4-4d99-940f-f29abc508555" providerId="ADAL" clId="{FF4645F4-950A-45EC-9C57-C078FF55966A}" dt="2025-01-16T20:05:27.653" v="477" actId="20577"/>
          <ac:spMkLst>
            <pc:docMk/>
            <pc:sldMk cId="1954100112" sldId="256"/>
            <ac:spMk id="3" creationId="{015C6798-D881-F077-DEC7-B747F139E36F}"/>
          </ac:spMkLst>
        </pc:spChg>
        <pc:spChg chg="add">
          <ac:chgData name="Ummul Azkia (2405300)" userId="fd181b19-f3b4-4d99-940f-f29abc508555" providerId="ADAL" clId="{FF4645F4-950A-45EC-9C57-C078FF55966A}" dt="2025-01-16T20:04:27.339" v="387" actId="26606"/>
          <ac:spMkLst>
            <pc:docMk/>
            <pc:sldMk cId="1954100112" sldId="256"/>
            <ac:spMk id="13" creationId="{053FB2EE-284F-4C87-AB3D-BBF87A9FAB97}"/>
          </ac:spMkLst>
        </pc:spChg>
        <pc:grpChg chg="add">
          <ac:chgData name="Ummul Azkia (2405300)" userId="fd181b19-f3b4-4d99-940f-f29abc508555" providerId="ADAL" clId="{FF4645F4-950A-45EC-9C57-C078FF55966A}" dt="2025-01-16T20:04:27.339" v="387" actId="26606"/>
          <ac:grpSpMkLst>
            <pc:docMk/>
            <pc:sldMk cId="1954100112" sldId="256"/>
            <ac:grpSpMk id="8" creationId="{D2C4BFA1-2075-4901-9E24-E41D1FDD51FD}"/>
          </ac:grpSpMkLst>
        </pc:grpChg>
        <pc:picChg chg="add del mod">
          <ac:chgData name="Ummul Azkia (2405300)" userId="fd181b19-f3b4-4d99-940f-f29abc508555" providerId="ADAL" clId="{FF4645F4-950A-45EC-9C57-C078FF55966A}" dt="2025-01-16T20:07:36.856" v="502"/>
          <ac:picMkLst>
            <pc:docMk/>
            <pc:sldMk cId="1954100112" sldId="256"/>
            <ac:picMk id="7" creationId="{5F238FE6-7CC4-4DD1-A1FC-F380224DE34D}"/>
          </ac:picMkLst>
        </pc:picChg>
        <pc:picChg chg="add del mod ord">
          <ac:chgData name="Ummul Azkia (2405300)" userId="fd181b19-f3b4-4d99-940f-f29abc508555" providerId="ADAL" clId="{FF4645F4-950A-45EC-9C57-C078FF55966A}" dt="2025-01-16T20:07:47.349" v="503"/>
          <ac:picMkLst>
            <pc:docMk/>
            <pc:sldMk cId="1954100112" sldId="256"/>
            <ac:picMk id="12" creationId="{075F715D-652D-FA10-A8D8-FCC7C4A24782}"/>
          </ac:picMkLst>
        </pc:picChg>
        <pc:picChg chg="add del mod">
          <ac:chgData name="Ummul Azkia (2405300)" userId="fd181b19-f3b4-4d99-940f-f29abc508555" providerId="ADAL" clId="{FF4645F4-950A-45EC-9C57-C078FF55966A}" dt="2025-01-16T20:07:53.700" v="505"/>
          <ac:picMkLst>
            <pc:docMk/>
            <pc:sldMk cId="1954100112" sldId="256"/>
            <ac:picMk id="14" creationId="{D3BFCE43-311A-2EC3-9976-A23CDB02A639}"/>
          </ac:picMkLst>
        </pc:picChg>
        <pc:picChg chg="add del mod ord">
          <ac:chgData name="Ummul Azkia (2405300)" userId="fd181b19-f3b4-4d99-940f-f29abc508555" providerId="ADAL" clId="{FF4645F4-950A-45EC-9C57-C078FF55966A}" dt="2025-01-16T20:08:06.359" v="506"/>
          <ac:picMkLst>
            <pc:docMk/>
            <pc:sldMk cId="1954100112" sldId="256"/>
            <ac:picMk id="17" creationId="{2A468CF5-50FD-0A25-090D-FA2AF321FCA6}"/>
          </ac:picMkLst>
        </pc:picChg>
        <pc:picChg chg="add del mod">
          <ac:chgData name="Ummul Azkia (2405300)" userId="fd181b19-f3b4-4d99-940f-f29abc508555" providerId="ADAL" clId="{FF4645F4-950A-45EC-9C57-C078FF55966A}" dt="2025-01-16T20:08:14.268" v="508"/>
          <ac:picMkLst>
            <pc:docMk/>
            <pc:sldMk cId="1954100112" sldId="256"/>
            <ac:picMk id="18" creationId="{875694B9-CD7E-30C8-0A5B-58615478FCB9}"/>
          </ac:picMkLst>
        </pc:picChg>
        <pc:picChg chg="add del mod ord">
          <ac:chgData name="Ummul Azkia (2405300)" userId="fd181b19-f3b4-4d99-940f-f29abc508555" providerId="ADAL" clId="{FF4645F4-950A-45EC-9C57-C078FF55966A}" dt="2025-01-16T20:10:03.236" v="509"/>
          <ac:picMkLst>
            <pc:docMk/>
            <pc:sldMk cId="1954100112" sldId="256"/>
            <ac:picMk id="21" creationId="{EF12F2A1-BA3F-5F65-C14F-5C8C8664BB31}"/>
          </ac:picMkLst>
        </pc:picChg>
        <pc:picChg chg="add del mod">
          <ac:chgData name="Ummul Azkia (2405300)" userId="fd181b19-f3b4-4d99-940f-f29abc508555" providerId="ADAL" clId="{FF4645F4-950A-45EC-9C57-C078FF55966A}" dt="2025-01-16T20:11:22.850" v="538"/>
          <ac:picMkLst>
            <pc:docMk/>
            <pc:sldMk cId="1954100112" sldId="256"/>
            <ac:picMk id="22" creationId="{0F6BAB41-B374-9686-E924-E7B982BBA4A6}"/>
          </ac:picMkLst>
        </pc:picChg>
        <pc:picChg chg="add del mod ord">
          <ac:chgData name="Ummul Azkia (2405300)" userId="fd181b19-f3b4-4d99-940f-f29abc508555" providerId="ADAL" clId="{FF4645F4-950A-45EC-9C57-C078FF55966A}" dt="2025-01-16T20:11:56.308" v="539"/>
          <ac:picMkLst>
            <pc:docMk/>
            <pc:sldMk cId="1954100112" sldId="256"/>
            <ac:picMk id="26" creationId="{B9BBDD67-FAED-E3D6-ACD2-FE6F015E24B1}"/>
          </ac:picMkLst>
        </pc:picChg>
        <pc:picChg chg="add del mod">
          <ac:chgData name="Ummul Azkia (2405300)" userId="fd181b19-f3b4-4d99-940f-f29abc508555" providerId="ADAL" clId="{FF4645F4-950A-45EC-9C57-C078FF55966A}" dt="2025-01-16T20:12:02.451" v="542"/>
          <ac:picMkLst>
            <pc:docMk/>
            <pc:sldMk cId="1954100112" sldId="256"/>
            <ac:picMk id="27" creationId="{85C611BC-AA54-DA32-2E70-242D7F8D29CF}"/>
          </ac:picMkLst>
        </pc:picChg>
        <pc:picChg chg="add del mod ord">
          <ac:chgData name="Ummul Azkia (2405300)" userId="fd181b19-f3b4-4d99-940f-f29abc508555" providerId="ADAL" clId="{FF4645F4-950A-45EC-9C57-C078FF55966A}" dt="2025-01-16T20:13:26.943" v="543"/>
          <ac:picMkLst>
            <pc:docMk/>
            <pc:sldMk cId="1954100112" sldId="256"/>
            <ac:picMk id="28" creationId="{0069390C-2F1A-A55A-2ED4-FDD542FF0A57}"/>
          </ac:picMkLst>
        </pc:picChg>
        <pc:picChg chg="add del mod">
          <ac:chgData name="Ummul Azkia (2405300)" userId="fd181b19-f3b4-4d99-940f-f29abc508555" providerId="ADAL" clId="{FF4645F4-950A-45EC-9C57-C078FF55966A}" dt="2025-01-16T20:13:32.741" v="546"/>
          <ac:picMkLst>
            <pc:docMk/>
            <pc:sldMk cId="1954100112" sldId="256"/>
            <ac:picMk id="29" creationId="{08A539B7-B35A-AE06-C77E-82776E3467B8}"/>
          </ac:picMkLst>
        </pc:picChg>
        <pc:picChg chg="add del mod ord">
          <ac:chgData name="Ummul Azkia (2405300)" userId="fd181b19-f3b4-4d99-940f-f29abc508555" providerId="ADAL" clId="{FF4645F4-950A-45EC-9C57-C078FF55966A}" dt="2025-01-16T20:14:26.090" v="547"/>
          <ac:picMkLst>
            <pc:docMk/>
            <pc:sldMk cId="1954100112" sldId="256"/>
            <ac:picMk id="30" creationId="{A7BBD2ED-547A-4715-1922-6AAB7195FD88}"/>
          </ac:picMkLst>
        </pc:picChg>
        <pc:picChg chg="add del mod">
          <ac:chgData name="Ummul Azkia (2405300)" userId="fd181b19-f3b4-4d99-940f-f29abc508555" providerId="ADAL" clId="{FF4645F4-950A-45EC-9C57-C078FF55966A}" dt="2025-01-16T20:14:32.080" v="550"/>
          <ac:picMkLst>
            <pc:docMk/>
            <pc:sldMk cId="1954100112" sldId="256"/>
            <ac:picMk id="31" creationId="{CD0A705B-8DE0-AA25-60D2-739B9D003EC9}"/>
          </ac:picMkLst>
        </pc:picChg>
        <pc:picChg chg="add del mod ord">
          <ac:chgData name="Ummul Azkia (2405300)" userId="fd181b19-f3b4-4d99-940f-f29abc508555" providerId="ADAL" clId="{FF4645F4-950A-45EC-9C57-C078FF55966A}" dt="2025-01-16T20:19:22.650" v="551"/>
          <ac:picMkLst>
            <pc:docMk/>
            <pc:sldMk cId="1954100112" sldId="256"/>
            <ac:picMk id="32" creationId="{98B2592B-FC90-8568-3D70-0318CE876D73}"/>
          </ac:picMkLst>
        </pc:picChg>
        <pc:picChg chg="add del mod">
          <ac:chgData name="Ummul Azkia (2405300)" userId="fd181b19-f3b4-4d99-940f-f29abc508555" providerId="ADAL" clId="{FF4645F4-950A-45EC-9C57-C078FF55966A}" dt="2025-01-16T20:20:33.240" v="553"/>
          <ac:picMkLst>
            <pc:docMk/>
            <pc:sldMk cId="1954100112" sldId="256"/>
            <ac:picMk id="33" creationId="{E583F4DC-0B1E-54E9-5E6C-C63B076FD213}"/>
          </ac:picMkLst>
        </pc:picChg>
        <pc:picChg chg="add del mod ord">
          <ac:chgData name="Ummul Azkia (2405300)" userId="fd181b19-f3b4-4d99-940f-f29abc508555" providerId="ADAL" clId="{FF4645F4-950A-45EC-9C57-C078FF55966A}" dt="2025-01-16T20:20:46.705" v="554"/>
          <ac:picMkLst>
            <pc:docMk/>
            <pc:sldMk cId="1954100112" sldId="256"/>
            <ac:picMk id="41" creationId="{698ABE8B-F389-A888-F050-563B6E9069F6}"/>
          </ac:picMkLst>
        </pc:picChg>
        <pc:picChg chg="add del mod">
          <ac:chgData name="Ummul Azkia (2405300)" userId="fd181b19-f3b4-4d99-940f-f29abc508555" providerId="ADAL" clId="{FF4645F4-950A-45EC-9C57-C078FF55966A}" dt="2025-01-16T20:34:03.283" v="555" actId="21"/>
          <ac:picMkLst>
            <pc:docMk/>
            <pc:sldMk cId="1954100112" sldId="256"/>
            <ac:picMk id="42" creationId="{92BBF61C-E126-DC89-62CD-FA9207074AF8}"/>
          </ac:picMkLst>
        </pc:picChg>
      </pc:sldChg>
      <pc:sldChg chg="addSp delSp modSp del mod">
        <pc:chgData name="Ummul Azkia (2405300)" userId="fd181b19-f3b4-4d99-940f-f29abc508555" providerId="ADAL" clId="{FF4645F4-950A-45EC-9C57-C078FF55966A}" dt="2025-01-16T18:27:41.798" v="7" actId="2696"/>
        <pc:sldMkLst>
          <pc:docMk/>
          <pc:sldMk cId="38063259" sldId="257"/>
        </pc:sldMkLst>
        <pc:spChg chg="add del mod">
          <ac:chgData name="Ummul Azkia (2405300)" userId="fd181b19-f3b4-4d99-940f-f29abc508555" providerId="ADAL" clId="{FF4645F4-950A-45EC-9C57-C078FF55966A}" dt="2025-01-16T18:27:28.857" v="6"/>
          <ac:spMkLst>
            <pc:docMk/>
            <pc:sldMk cId="38063259" sldId="257"/>
            <ac:spMk id="2" creationId="{CE109567-BF38-85C9-5A2A-A565FA0A8508}"/>
          </ac:spMkLst>
        </pc:spChg>
        <pc:spChg chg="add mod">
          <ac:chgData name="Ummul Azkia (2405300)" userId="fd181b19-f3b4-4d99-940f-f29abc508555" providerId="ADAL" clId="{FF4645F4-950A-45EC-9C57-C078FF55966A}" dt="2025-01-16T18:27:28.857" v="4"/>
          <ac:spMkLst>
            <pc:docMk/>
            <pc:sldMk cId="38063259" sldId="257"/>
            <ac:spMk id="4" creationId="{A77AA0FB-C1F2-46E3-E58D-B11C81DE3C44}"/>
          </ac:spMkLst>
        </pc:spChg>
        <pc:graphicFrameChg chg="add mod">
          <ac:chgData name="Ummul Azkia (2405300)" userId="fd181b19-f3b4-4d99-940f-f29abc508555" providerId="ADAL" clId="{FF4645F4-950A-45EC-9C57-C078FF55966A}" dt="2025-01-16T18:27:27.711" v="3" actId="14100"/>
          <ac:graphicFrameMkLst>
            <pc:docMk/>
            <pc:sldMk cId="38063259" sldId="257"/>
            <ac:graphicFrameMk id="3" creationId="{0D0EB473-9FDF-BE67-04AA-97981B409945}"/>
          </ac:graphicFrameMkLst>
        </pc:graphicFrameChg>
      </pc:sldChg>
      <pc:sldChg chg="addSp delSp modSp new del mod setBg">
        <pc:chgData name="Ummul Azkia (2405300)" userId="fd181b19-f3b4-4d99-940f-f29abc508555" providerId="ADAL" clId="{FF4645F4-950A-45EC-9C57-C078FF55966A}" dt="2025-01-16T19:56:57.455" v="14" actId="2696"/>
        <pc:sldMkLst>
          <pc:docMk/>
          <pc:sldMk cId="330519473" sldId="257"/>
        </pc:sldMkLst>
        <pc:spChg chg="mo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2" creationId="{DB65ADA8-16C7-E605-54A7-CF8980F21F34}"/>
          </ac:spMkLst>
        </pc:spChg>
        <pc:spChg chg="del">
          <ac:chgData name="Ummul Azkia (2405300)" userId="fd181b19-f3b4-4d99-940f-f29abc508555" providerId="ADAL" clId="{FF4645F4-950A-45EC-9C57-C078FF55966A}" dt="2025-01-16T18:28:38.164" v="10"/>
          <ac:spMkLst>
            <pc:docMk/>
            <pc:sldMk cId="330519473" sldId="257"/>
            <ac:spMk id="3" creationId="{4A38805B-0D89-CF18-E133-25AA66F87D80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9" creationId="{E5F17139-31EE-46AC-B04F-DBBD852DD6CB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1" creationId="{AAD42DD4-86F6-4FD2-869F-32D35E310CF6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3" creationId="{4C36B8C5-0DEB-41B5-911D-572E2E835E3C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5" creationId="{B5DC987A-A8C7-4C23-9BF5-33E9F6F21DCB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7" creationId="{F213F2CF-C6DF-4CE1-A6F0-E3B1BFBB0B23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9" creationId="{84325C15-4820-4911-B66E-A5F917CFAE58}"/>
          </ac:spMkLst>
        </pc:spChg>
        <pc:graphicFrameChg chg="add mod modGraphic">
          <ac:chgData name="Ummul Azkia (2405300)" userId="fd181b19-f3b4-4d99-940f-f29abc508555" providerId="ADAL" clId="{FF4645F4-950A-45EC-9C57-C078FF55966A}" dt="2025-01-16T18:29:42.267" v="13" actId="14734"/>
          <ac:graphicFrameMkLst>
            <pc:docMk/>
            <pc:sldMk cId="330519473" sldId="257"/>
            <ac:graphicFrameMk id="4" creationId="{C29BADAB-AF12-455B-5E9C-31D6145B325A}"/>
          </ac:graphicFrameMkLst>
        </pc:graphicFrameChg>
      </pc:sldChg>
      <pc:sldChg chg="addSp delSp modSp new mod modTransition setBg delAnim modAnim">
        <pc:chgData name="Ummul Azkia (2405300)" userId="fd181b19-f3b4-4d99-940f-f29abc508555" providerId="ADAL" clId="{FF4645F4-950A-45EC-9C57-C078FF55966A}" dt="2025-01-16T20:34:22.499" v="556" actId="21"/>
        <pc:sldMkLst>
          <pc:docMk/>
          <pc:sldMk cId="1687912433" sldId="257"/>
        </pc:sldMkLst>
        <pc:spChg chg="add del mod">
          <ac:chgData name="Ummul Azkia (2405300)" userId="fd181b19-f3b4-4d99-940f-f29abc508555" providerId="ADAL" clId="{FF4645F4-950A-45EC-9C57-C078FF55966A}" dt="2025-01-16T19:57:52.924" v="25"/>
          <ac:spMkLst>
            <pc:docMk/>
            <pc:sldMk cId="1687912433" sldId="257"/>
            <ac:spMk id="2" creationId="{E04951CA-8D6D-AB94-5FC4-3992020AFAAC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8" creationId="{F3060C83-F051-4F0E-ABAD-AA0DFC48B218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0" creationId="{83C98ABE-055B-441F-B07E-44F97F083C39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2" creationId="{29FDB030-9B49-4CED-8CCD-4D99382388AC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4" creationId="{3783CA14-24A1-485C-8B30-D6A5D87987AD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6" creationId="{9A97C86A-04D6-40F7-AE84-31AB43E6A846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8" creationId="{FF9F2414-84E8-453E-B1F3-389FDE8192D9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20" creationId="{3ECA69A1-7536-43AC-85EF-C7106179F5ED}"/>
          </ac:spMkLst>
        </pc:spChg>
        <pc:graphicFrameChg chg="add mod modGraphic">
          <ac:chgData name="Ummul Azkia (2405300)" userId="fd181b19-f3b4-4d99-940f-f29abc508555" providerId="ADAL" clId="{FF4645F4-950A-45EC-9C57-C078FF55966A}" dt="2025-01-16T20:10:18.200" v="535" actId="20577"/>
          <ac:graphicFrameMkLst>
            <pc:docMk/>
            <pc:sldMk cId="1687912433" sldId="257"/>
            <ac:graphicFrameMk id="3" creationId="{6396D4F5-4C0D-FBB5-E08F-3F55BFEAD4C7}"/>
          </ac:graphicFrameMkLst>
        </pc:graphicFrameChg>
        <pc:picChg chg="add del mod">
          <ac:chgData name="Ummul Azkia (2405300)" userId="fd181b19-f3b4-4d99-940f-f29abc508555" providerId="ADAL" clId="{FF4645F4-950A-45EC-9C57-C078FF55966A}" dt="2025-01-16T20:07:36.856" v="502"/>
          <ac:picMkLst>
            <pc:docMk/>
            <pc:sldMk cId="1687912433" sldId="257"/>
            <ac:picMk id="7" creationId="{5E7B32CC-940C-2399-A6E6-09276B02B903}"/>
          </ac:picMkLst>
        </pc:picChg>
        <pc:picChg chg="add del mod ord">
          <ac:chgData name="Ummul Azkia (2405300)" userId="fd181b19-f3b4-4d99-940f-f29abc508555" providerId="ADAL" clId="{FF4645F4-950A-45EC-9C57-C078FF55966A}" dt="2025-01-16T20:10:03.236" v="509"/>
          <ac:picMkLst>
            <pc:docMk/>
            <pc:sldMk cId="1687912433" sldId="257"/>
            <ac:picMk id="13" creationId="{DDB5F9FA-3B02-C99E-9ED0-52A5CE8DC1DF}"/>
          </ac:picMkLst>
        </pc:picChg>
        <pc:picChg chg="add del mod">
          <ac:chgData name="Ummul Azkia (2405300)" userId="fd181b19-f3b4-4d99-940f-f29abc508555" providerId="ADAL" clId="{FF4645F4-950A-45EC-9C57-C078FF55966A}" dt="2025-01-16T20:11:22.850" v="538"/>
          <ac:picMkLst>
            <pc:docMk/>
            <pc:sldMk cId="1687912433" sldId="257"/>
            <ac:picMk id="15" creationId="{9F0B5B04-F5EC-24E0-E2DF-E79D54C5F7D5}"/>
          </ac:picMkLst>
        </pc:picChg>
        <pc:picChg chg="add del mod ord">
          <ac:chgData name="Ummul Azkia (2405300)" userId="fd181b19-f3b4-4d99-940f-f29abc508555" providerId="ADAL" clId="{FF4645F4-950A-45EC-9C57-C078FF55966A}" dt="2025-01-16T20:11:56.308" v="539"/>
          <ac:picMkLst>
            <pc:docMk/>
            <pc:sldMk cId="1687912433" sldId="257"/>
            <ac:picMk id="22" creationId="{3E1D5828-DF97-C3B4-1C78-51F5DF1A6B2E}"/>
          </ac:picMkLst>
        </pc:picChg>
        <pc:picChg chg="add del mod">
          <ac:chgData name="Ummul Azkia (2405300)" userId="fd181b19-f3b4-4d99-940f-f29abc508555" providerId="ADAL" clId="{FF4645F4-950A-45EC-9C57-C078FF55966A}" dt="2025-01-16T20:12:02.451" v="542"/>
          <ac:picMkLst>
            <pc:docMk/>
            <pc:sldMk cId="1687912433" sldId="257"/>
            <ac:picMk id="23" creationId="{91BBD668-D7C3-B74F-521D-F1128DBCD2DE}"/>
          </ac:picMkLst>
        </pc:picChg>
        <pc:picChg chg="add del mod ord">
          <ac:chgData name="Ummul Azkia (2405300)" userId="fd181b19-f3b4-4d99-940f-f29abc508555" providerId="ADAL" clId="{FF4645F4-950A-45EC-9C57-C078FF55966A}" dt="2025-01-16T20:13:26.943" v="543"/>
          <ac:picMkLst>
            <pc:docMk/>
            <pc:sldMk cId="1687912433" sldId="257"/>
            <ac:picMk id="26" creationId="{21E1D6B0-5AD0-1082-957E-70D88D5C6CB5}"/>
          </ac:picMkLst>
        </pc:picChg>
        <pc:picChg chg="add del mod">
          <ac:chgData name="Ummul Azkia (2405300)" userId="fd181b19-f3b4-4d99-940f-f29abc508555" providerId="ADAL" clId="{FF4645F4-950A-45EC-9C57-C078FF55966A}" dt="2025-01-16T20:13:32.741" v="546"/>
          <ac:picMkLst>
            <pc:docMk/>
            <pc:sldMk cId="1687912433" sldId="257"/>
            <ac:picMk id="27" creationId="{8D0834BA-0AB9-F5E7-85CE-1C1480C0F5DF}"/>
          </ac:picMkLst>
        </pc:picChg>
        <pc:picChg chg="add del mod ord">
          <ac:chgData name="Ummul Azkia (2405300)" userId="fd181b19-f3b4-4d99-940f-f29abc508555" providerId="ADAL" clId="{FF4645F4-950A-45EC-9C57-C078FF55966A}" dt="2025-01-16T20:14:26.090" v="547"/>
          <ac:picMkLst>
            <pc:docMk/>
            <pc:sldMk cId="1687912433" sldId="257"/>
            <ac:picMk id="30" creationId="{D0BE0B7E-9E5F-4BE7-B910-0C4AC544F0D8}"/>
          </ac:picMkLst>
        </pc:picChg>
        <pc:picChg chg="add del mod">
          <ac:chgData name="Ummul Azkia (2405300)" userId="fd181b19-f3b4-4d99-940f-f29abc508555" providerId="ADAL" clId="{FF4645F4-950A-45EC-9C57-C078FF55966A}" dt="2025-01-16T20:14:32.080" v="550"/>
          <ac:picMkLst>
            <pc:docMk/>
            <pc:sldMk cId="1687912433" sldId="257"/>
            <ac:picMk id="31" creationId="{66ADCFEE-6395-732F-A777-4D03B5BE09E1}"/>
          </ac:picMkLst>
        </pc:picChg>
        <pc:picChg chg="add del mod ord">
          <ac:chgData name="Ummul Azkia (2405300)" userId="fd181b19-f3b4-4d99-940f-f29abc508555" providerId="ADAL" clId="{FF4645F4-950A-45EC-9C57-C078FF55966A}" dt="2025-01-16T20:19:22.650" v="551"/>
          <ac:picMkLst>
            <pc:docMk/>
            <pc:sldMk cId="1687912433" sldId="257"/>
            <ac:picMk id="34" creationId="{B87F5430-B2F1-AC04-C0BB-326BBFF1D91D}"/>
          </ac:picMkLst>
        </pc:picChg>
        <pc:picChg chg="add del mod">
          <ac:chgData name="Ummul Azkia (2405300)" userId="fd181b19-f3b4-4d99-940f-f29abc508555" providerId="ADAL" clId="{FF4645F4-950A-45EC-9C57-C078FF55966A}" dt="2025-01-16T20:34:22.499" v="556" actId="21"/>
          <ac:picMkLst>
            <pc:docMk/>
            <pc:sldMk cId="1687912433" sldId="257"/>
            <ac:picMk id="35" creationId="{8B11128E-9BD7-45E4-4EDD-1A162AB611A6}"/>
          </ac:picMkLst>
        </pc:picChg>
      </pc:sldChg>
      <pc:sldChg chg="addSp delSp modSp new mod modTransition setBg delAnim">
        <pc:chgData name="Ummul Azkia (2405300)" userId="fd181b19-f3b4-4d99-940f-f29abc508555" providerId="ADAL" clId="{FF4645F4-950A-45EC-9C57-C078FF55966A}" dt="2025-01-16T20:34:28.381" v="557" actId="21"/>
        <pc:sldMkLst>
          <pc:docMk/>
          <pc:sldMk cId="3177101515" sldId="258"/>
        </pc:sldMkLst>
        <pc:spChg chg="add del mod">
          <ac:chgData name="Ummul Azkia (2405300)" userId="fd181b19-f3b4-4d99-940f-f29abc508555" providerId="ADAL" clId="{FF4645F4-950A-45EC-9C57-C078FF55966A}" dt="2025-01-16T19:58:22.810" v="31"/>
          <ac:spMkLst>
            <pc:docMk/>
            <pc:sldMk cId="3177101515" sldId="258"/>
            <ac:spMk id="2" creationId="{DDA4B293-3BF3-3565-0CA6-74AC68DFA72F}"/>
          </ac:spMkLst>
        </pc:spChg>
        <pc:spChg chg="add del mod">
          <ac:chgData name="Ummul Azkia (2405300)" userId="fd181b19-f3b4-4d99-940f-f29abc508555" providerId="ADAL" clId="{FF4645F4-950A-45EC-9C57-C078FF55966A}" dt="2025-01-16T19:58:22.770" v="29" actId="21"/>
          <ac:spMkLst>
            <pc:docMk/>
            <pc:sldMk cId="3177101515" sldId="258"/>
            <ac:spMk id="4" creationId="{8650D2DD-C775-2AC1-D083-BA3811A0A4B4}"/>
          </ac:spMkLst>
        </pc:spChg>
        <pc:spChg chg="add del mod">
          <ac:chgData name="Ummul Azkia (2405300)" userId="fd181b19-f3b4-4d99-940f-f29abc508555" providerId="ADAL" clId="{FF4645F4-950A-45EC-9C57-C078FF55966A}" dt="2025-01-16T19:59:03.537" v="37"/>
          <ac:spMkLst>
            <pc:docMk/>
            <pc:sldMk cId="3177101515" sldId="258"/>
            <ac:spMk id="5" creationId="{A7A799B8-938A-0887-0C55-C832BF36C356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1" creationId="{F3060C83-F051-4F0E-ABAD-AA0DFC48B218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3" creationId="{83C98ABE-055B-441F-B07E-44F97F083C39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5" creationId="{29FDB030-9B49-4CED-8CCD-4D99382388AC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7" creationId="{3783CA14-24A1-485C-8B30-D6A5D87987AD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9" creationId="{9A97C86A-04D6-40F7-AE84-31AB43E6A846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21" creationId="{FF9F2414-84E8-453E-B1F3-389FDE8192D9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23" creationId="{3ECA69A1-7536-43AC-85EF-C7106179F5ED}"/>
          </ac:spMkLst>
        </pc:spChg>
        <pc:graphicFrameChg chg="add del mod">
          <ac:chgData name="Ummul Azkia (2405300)" userId="fd181b19-f3b4-4d99-940f-f29abc508555" providerId="ADAL" clId="{FF4645F4-950A-45EC-9C57-C078FF55966A}" dt="2025-01-16T19:58:22.770" v="29" actId="21"/>
          <ac:graphicFrameMkLst>
            <pc:docMk/>
            <pc:sldMk cId="3177101515" sldId="258"/>
            <ac:graphicFrameMk id="3" creationId="{4BB8D79D-1297-9DBE-3E51-5750488D6180}"/>
          </ac:graphicFrameMkLst>
        </pc:graphicFrameChg>
        <pc:graphicFrameChg chg="add mod modGraphic">
          <ac:chgData name="Ummul Azkia (2405300)" userId="fd181b19-f3b4-4d99-940f-f29abc508555" providerId="ADAL" clId="{FF4645F4-950A-45EC-9C57-C078FF55966A}" dt="2025-01-16T19:58:51.908" v="34" actId="26606"/>
          <ac:graphicFrameMkLst>
            <pc:docMk/>
            <pc:sldMk cId="3177101515" sldId="258"/>
            <ac:graphicFrameMk id="6" creationId="{F64C6111-127C-ADFE-18B4-AA42CF864FB7}"/>
          </ac:graphicFrameMkLst>
        </pc:graphicFrameChg>
        <pc:picChg chg="add del mod">
          <ac:chgData name="Ummul Azkia (2405300)" userId="fd181b19-f3b4-4d99-940f-f29abc508555" providerId="ADAL" clId="{FF4645F4-950A-45EC-9C57-C078FF55966A}" dt="2025-01-16T20:34:28.381" v="557" actId="21"/>
          <ac:picMkLst>
            <pc:docMk/>
            <pc:sldMk cId="3177101515" sldId="258"/>
            <ac:picMk id="14" creationId="{1AC29813-AF5C-C266-96AC-38C87B1AE417}"/>
          </ac:picMkLst>
        </pc:picChg>
      </pc:sldChg>
      <pc:sldChg chg="addSp delSp modSp new mod modTransition setBg delAnim">
        <pc:chgData name="Ummul Azkia (2405300)" userId="fd181b19-f3b4-4d99-940f-f29abc508555" providerId="ADAL" clId="{FF4645F4-950A-45EC-9C57-C078FF55966A}" dt="2025-01-16T20:34:33.972" v="558" actId="21"/>
        <pc:sldMkLst>
          <pc:docMk/>
          <pc:sldMk cId="360680060" sldId="259"/>
        </pc:sldMkLst>
        <pc:spChg chg="add mod">
          <ac:chgData name="Ummul Azkia (2405300)" userId="fd181b19-f3b4-4d99-940f-f29abc508555" providerId="ADAL" clId="{FF4645F4-950A-45EC-9C57-C078FF55966A}" dt="2025-01-16T20:04:13.954" v="386" actId="14100"/>
          <ac:spMkLst>
            <pc:docMk/>
            <pc:sldMk cId="360680060" sldId="259"/>
            <ac:spMk id="2" creationId="{6637238B-0858-64A1-5EF3-9F4822FDDAE5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7" creationId="{081EA652-8C6A-4E69-BEB9-170809474553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9" creationId="{5298780A-33B9-4EA2-8F67-DE68AD62841B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11" creationId="{7F488E8B-4E1E-4402-8935-D4E6C02615C7}"/>
          </ac:spMkLst>
        </pc:spChg>
        <pc:picChg chg="add del mod">
          <ac:chgData name="Ummul Azkia (2405300)" userId="fd181b19-f3b4-4d99-940f-f29abc508555" providerId="ADAL" clId="{FF4645F4-950A-45EC-9C57-C078FF55966A}" dt="2025-01-16T20:34:33.972" v="558" actId="21"/>
          <ac:picMkLst>
            <pc:docMk/>
            <pc:sldMk cId="360680060" sldId="259"/>
            <ac:picMk id="4" creationId="{39333B7C-0D54-210B-1116-C6084A0D384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F0564-491A-3857-F49F-66BB49FD9E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12FD37-A9BA-DB8D-07C5-42631C9936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A2554-5789-4556-8A40-D41C65739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33860-997A-D0AE-D68F-54FE56FA4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FF1E4-3C6F-CDF3-AF98-36140C129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70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39C50-C317-DB09-AA2F-35A676683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26A93-706D-A97C-FAB2-D445E3526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E82F1-8BA4-57F8-EB69-5A7A4C0FE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8B9D2-FD15-77D6-CF2C-69994734D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7FA5A-D728-809C-9176-E0B6EF5CA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01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F5DA-E426-E9ED-315A-B2DF70A5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4C2E5-65E2-3ECF-22BA-A3F6E3C4D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3D086-6BAB-921C-80FD-760E58597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AF378-16F2-3D19-3E25-B3DC7EAE1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44AAF-38DF-C268-89B2-EC5B4125E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67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ACC75-49FE-C467-86BF-B8DEDD26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655F4-4C58-A604-12B9-51912FAD4F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B562DD-CB2F-F698-AA0F-47E101FBD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0F80B-BD0B-F895-C390-19AD56A66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8B8BE1-A9AC-2D61-ACF5-CA2CDD590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BA7F2-CE11-A80C-158C-BAB13C3F3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39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E40BE-6E10-7794-A0C4-F92C0A12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7EFFB-4D0C-6AB9-66F1-D4C3D4392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3F8CC-B09C-1124-0EBC-3D454E59AB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F8D79A-A8E7-4B25-807B-B059414A2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6D224C-7942-4BED-1851-EB193809D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346296-C299-0496-3AD7-4F6DCC952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B63AC6-32B7-F952-0E7C-68468DBFD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34FC33-DD60-205E-964A-B7BD80C8D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90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49466-1B04-CD1B-6496-014777837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32A051-4FBA-9824-5980-0143ED931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E975CB-7575-59AF-0977-3882A800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330CA-7EB2-08EC-AF8D-9FEE0538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74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A6DD5-6A1A-B540-54F1-8B9BEEAD5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64609-4FC4-819E-37FE-7B6A80C71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772A00-FCD7-D9A5-2A68-7E16E6C4C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57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95E85-127E-93F8-A8C6-AAFAA00B4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308DE-57E7-9A01-12E8-B6569173C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657B2-7D56-C062-5205-A5BF0C2B98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555FC-7DF1-AC50-27AD-9E0191BAA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0D0A3A-C7E5-5191-4C34-093B342C1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3E277-9F45-D852-A214-CFFA9EF80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43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E0F4E-636D-7DD6-86BF-EDB653FE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273AF7-4AB4-67FD-EB8E-58ACBD302F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F441EA-BC61-718D-4683-15361B526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12BDE-354D-EB4F-589A-2037B787E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74B9B-1C8F-C295-8DD1-86C4606B1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C906B-7018-A657-B5B6-59A8562F2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83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C64B6-E7B3-1405-4EFA-71CF661E5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1C032B-E376-A70A-AC31-A770B976AE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2F08B-6D3A-6575-DD37-75CDE5CE8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832E06-5E39-C004-555D-0A8AEC6C4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75198-3DA3-D928-40A5-A285905E4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82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D419E8-FFC0-716D-84FA-984EAC587E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B091F-62F5-2F60-DF27-FDBE044EC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9AE34-88DD-D89E-5275-3C223D5AD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CD652-DBD8-3365-D980-78226C68A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B535B-264B-9B7E-D90B-F333A5D71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0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994F17-1B93-2072-5CAC-EBFE418C3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04DB6-AE00-73EA-D0CC-9156615CE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81DB0-CBE0-213E-375B-39201D9440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C2335-9A01-19F9-FCE4-BA05FE0A10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0F96B-A9CA-CC97-F539-36B0AACF5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93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7D200-9711-AA53-2EF5-667857910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Personal development plan</a:t>
            </a:r>
            <a:br>
              <a:rPr lang="en-GB" sz="4000" dirty="0">
                <a:solidFill>
                  <a:schemeClr val="bg2"/>
                </a:solidFill>
              </a:rPr>
            </a:br>
            <a:r>
              <a:rPr lang="en-GB" sz="4000" dirty="0">
                <a:solidFill>
                  <a:schemeClr val="bg2"/>
                </a:solidFill>
              </a:rPr>
              <a:t>using SMART goals.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C6798-D881-F077-DEC7-B747F139E3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/>
              <a:t>Study skills for psychology.</a:t>
            </a:r>
          </a:p>
          <a:p>
            <a:r>
              <a:rPr lang="en-GB" sz="1800" dirty="0"/>
              <a:t>Karen Eaton Thomas,</a:t>
            </a:r>
          </a:p>
          <a:p>
            <a:r>
              <a:rPr lang="en-GB" sz="1800" dirty="0"/>
              <a:t>ECPS4018.</a:t>
            </a:r>
          </a:p>
        </p:txBody>
      </p:sp>
    </p:spTree>
    <p:extLst>
      <p:ext uri="{BB962C8B-B14F-4D97-AF65-F5344CB8AC3E}">
        <p14:creationId xmlns:p14="http://schemas.microsoft.com/office/powerpoint/2010/main" val="1954100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736"/>
    </mc:Choice>
    <mc:Fallback>
      <p:transition spd="slow" advTm="973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396D4F5-4C0D-FBB5-E08F-3F55BFEAD4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674569"/>
              </p:ext>
            </p:extLst>
          </p:nvPr>
        </p:nvGraphicFramePr>
        <p:xfrm>
          <a:off x="643467" y="919316"/>
          <a:ext cx="10905068" cy="5196186"/>
        </p:xfrm>
        <a:graphic>
          <a:graphicData uri="http://schemas.openxmlformats.org/drawingml/2006/table">
            <a:tbl>
              <a:tblPr firstRow="1" firstCol="1" bandRow="1"/>
              <a:tblGrid>
                <a:gridCol w="2494339">
                  <a:extLst>
                    <a:ext uri="{9D8B030D-6E8A-4147-A177-3AD203B41FA5}">
                      <a16:colId xmlns:a16="http://schemas.microsoft.com/office/drawing/2014/main" val="2438921462"/>
                    </a:ext>
                  </a:extLst>
                </a:gridCol>
                <a:gridCol w="2396351">
                  <a:extLst>
                    <a:ext uri="{9D8B030D-6E8A-4147-A177-3AD203B41FA5}">
                      <a16:colId xmlns:a16="http://schemas.microsoft.com/office/drawing/2014/main" val="1838019770"/>
                    </a:ext>
                  </a:extLst>
                </a:gridCol>
                <a:gridCol w="2226953">
                  <a:extLst>
                    <a:ext uri="{9D8B030D-6E8A-4147-A177-3AD203B41FA5}">
                      <a16:colId xmlns:a16="http://schemas.microsoft.com/office/drawing/2014/main" val="463669702"/>
                    </a:ext>
                  </a:extLst>
                </a:gridCol>
                <a:gridCol w="1898870">
                  <a:extLst>
                    <a:ext uri="{9D8B030D-6E8A-4147-A177-3AD203B41FA5}">
                      <a16:colId xmlns:a16="http://schemas.microsoft.com/office/drawing/2014/main" val="804899759"/>
                    </a:ext>
                  </a:extLst>
                </a:gridCol>
                <a:gridCol w="1888555">
                  <a:extLst>
                    <a:ext uri="{9D8B030D-6E8A-4147-A177-3AD203B41FA5}">
                      <a16:colId xmlns:a16="http://schemas.microsoft.com/office/drawing/2014/main" val="548410472"/>
                    </a:ext>
                  </a:extLst>
                </a:gridCol>
              </a:tblGrid>
              <a:tr h="375380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Specific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Measurable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Achievable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Relevant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Timebound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2076079"/>
                  </a:ext>
                </a:extLst>
              </a:tr>
              <a:tr h="1606936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Balance between academic and personal life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 completing assignments, presentations and exams. Achieving 80% above grades.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Taking digital skills and study skills lessons, going over library course.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Make weekly or biweekly plan and stick to the plan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Reviewing myself every month and staying consistent by next term. (March 2025)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7579891"/>
                  </a:ext>
                </a:extLst>
              </a:tr>
              <a:tr h="191482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Organising, preplanned, time management. Active listening. Spending time with family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Assignment with good structure, appropriate referencing, topic related content.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Concentrating and taking notes from lectures. 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Improve referencing techniques. And presentation skills, relevant improvement on tutor reviews 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Achieve at least one quality assignment or presentation with improved structure and skills. (March 2025)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7867686"/>
                  </a:ext>
                </a:extLst>
              </a:tr>
              <a:tr h="1299046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Understanding of subjects, writing skills, communication skills.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Showing good understanding of topics in assignments, presentations and exams using cognitive thinking.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Being involve in group discussions and asking doubts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Attending classes regularly and acquiring help available in university.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Gaining 80% or above grades by end of the academic year (June 2025)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4943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7912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469"/>
    </mc:Choice>
    <mc:Fallback>
      <p:transition spd="slow" advTm="11746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64C6111-127C-ADFE-18B4-AA42CF864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466608"/>
              </p:ext>
            </p:extLst>
          </p:nvPr>
        </p:nvGraphicFramePr>
        <p:xfrm>
          <a:off x="643467" y="1065469"/>
          <a:ext cx="10905066" cy="4727064"/>
        </p:xfrm>
        <a:graphic>
          <a:graphicData uri="http://schemas.openxmlformats.org/drawingml/2006/table">
            <a:tbl>
              <a:tblPr firstRow="1" firstCol="1" bandRow="1"/>
              <a:tblGrid>
                <a:gridCol w="5443982">
                  <a:extLst>
                    <a:ext uri="{9D8B030D-6E8A-4147-A177-3AD203B41FA5}">
                      <a16:colId xmlns:a16="http://schemas.microsoft.com/office/drawing/2014/main" val="2763811418"/>
                    </a:ext>
                  </a:extLst>
                </a:gridCol>
                <a:gridCol w="5461084">
                  <a:extLst>
                    <a:ext uri="{9D8B030D-6E8A-4147-A177-3AD203B41FA5}">
                      <a16:colId xmlns:a16="http://schemas.microsoft.com/office/drawing/2014/main" val="858685204"/>
                    </a:ext>
                  </a:extLst>
                </a:gridCol>
              </a:tblGrid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Strengths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Weakness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4677434"/>
                  </a:ext>
                </a:extLst>
              </a:tr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am good at listening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Academic writing style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9913664"/>
                  </a:ext>
                </a:extLst>
              </a:tr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am multilingual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Writing skills, language skills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2964430"/>
                  </a:ext>
                </a:extLst>
              </a:tr>
              <a:tr h="1672971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Being multilingual means, I can access different language books and gain knowledge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 accent.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4114233"/>
                  </a:ext>
                </a:extLst>
              </a:tr>
              <a:tr h="1153287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very proud of holding a degree already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can overcome my weakness.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4141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7101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05"/>
    </mc:Choice>
    <mc:Fallback>
      <p:transition spd="slow" advTm="3100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37238B-0858-64A1-5EF3-9F4822FDDAE5}"/>
              </a:ext>
            </a:extLst>
          </p:cNvPr>
          <p:cNvSpPr txBox="1"/>
          <p:nvPr/>
        </p:nvSpPr>
        <p:spPr>
          <a:xfrm>
            <a:off x="1285240" y="1165609"/>
            <a:ext cx="8074815" cy="46042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I have achieved some goals like meeting deadlines of assignments, presentations and exams. Basic writing skills, browsing library for academic</a:t>
            </a:r>
            <a:r>
              <a:rPr lang="en-US" sz="1500" dirty="0"/>
              <a:t> content. Spending quality time with family.</a:t>
            </a:r>
            <a:endParaRPr lang="en-US" sz="15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AI acknowledgement: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 I confirm that I have not used AI for this assignment. I have not provided AI generated work as my work. I confirm that I have appropriate drafts and notes and resources.                                                                                                                                                                                 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60680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602"/>
    </mc:Choice>
    <mc:Fallback>
      <p:transition spd="slow" advTm="23602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3adc1da0abac50075223d7aba7b5dc48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4f62a38c7cd84233dbdcfa89b352a51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6D4D7C32-9674-4B99-AC7C-F7786F4F68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8F6C94-FCF9-4AEF-8677-ACDF232885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F37F73-66D4-4242-9C37-391AC7825FDD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0085e1a2-9cbf-4b92-866b-21f3c89040b6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324</Words>
  <Application>Microsoft Office PowerPoint</Application>
  <PresentationFormat>Widescreen</PresentationFormat>
  <Paragraphs>41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Personal development plan using SMART goals.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Ummul Azkia (2405300)</dc:creator>
  <cp:lastModifiedBy>Ummul Azkia (2405300)</cp:lastModifiedBy>
  <cp:revision>1</cp:revision>
  <dcterms:created xsi:type="dcterms:W3CDTF">2025-01-16T18:25:52Z</dcterms:created>
  <dcterms:modified xsi:type="dcterms:W3CDTF">2025-01-16T20:34:42Z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