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3A4102-BF80-4911-8F6E-0DAF96CF832F}" v="3" dt="2022-02-27T14:19:42.304"/>
    <p1510:client id="{C500A583-FA2E-4C1F-936E-0D05913FF146}" v="275" dt="2022-02-27T14:02:46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Toader" userId="aa91f6ed40d94d21" providerId="LiveId" clId="{563A4102-BF80-4911-8F6E-0DAF96CF832F}"/>
    <pc:docChg chg="custSel addSld modSld">
      <pc:chgData name="David Toader" userId="aa91f6ed40d94d21" providerId="LiveId" clId="{563A4102-BF80-4911-8F6E-0DAF96CF832F}" dt="2022-02-27T14:21:56.261" v="61" actId="14100"/>
      <pc:docMkLst>
        <pc:docMk/>
      </pc:docMkLst>
      <pc:sldChg chg="modSp mod">
        <pc:chgData name="David Toader" userId="aa91f6ed40d94d21" providerId="LiveId" clId="{563A4102-BF80-4911-8F6E-0DAF96CF832F}" dt="2022-02-27T14:19:27.017" v="28" actId="14100"/>
        <pc:sldMkLst>
          <pc:docMk/>
          <pc:sldMk cId="664165342" sldId="257"/>
        </pc:sldMkLst>
        <pc:spChg chg="mod">
          <ac:chgData name="David Toader" userId="aa91f6ed40d94d21" providerId="LiveId" clId="{563A4102-BF80-4911-8F6E-0DAF96CF832F}" dt="2022-02-27T14:19:27.017" v="28" actId="14100"/>
          <ac:spMkLst>
            <pc:docMk/>
            <pc:sldMk cId="664165342" sldId="257"/>
            <ac:spMk id="2" creationId="{7CAED58D-4F23-42F7-BF84-FB3F4816A54A}"/>
          </ac:spMkLst>
        </pc:spChg>
      </pc:sldChg>
      <pc:sldChg chg="modSp mod">
        <pc:chgData name="David Toader" userId="aa91f6ed40d94d21" providerId="LiveId" clId="{563A4102-BF80-4911-8F6E-0DAF96CF832F}" dt="2022-02-27T14:20:21.722" v="40" actId="14100"/>
        <pc:sldMkLst>
          <pc:docMk/>
          <pc:sldMk cId="899707397" sldId="259"/>
        </pc:sldMkLst>
        <pc:spChg chg="mod">
          <ac:chgData name="David Toader" userId="aa91f6ed40d94d21" providerId="LiveId" clId="{563A4102-BF80-4911-8F6E-0DAF96CF832F}" dt="2022-02-27T14:20:21.722" v="40" actId="14100"/>
          <ac:spMkLst>
            <pc:docMk/>
            <pc:sldMk cId="899707397" sldId="259"/>
            <ac:spMk id="2" creationId="{7D62AA7D-E360-4AD9-9149-782438EC4B9A}"/>
          </ac:spMkLst>
        </pc:spChg>
      </pc:sldChg>
      <pc:sldChg chg="addSp delSp modSp new mod setBg">
        <pc:chgData name="David Toader" userId="aa91f6ed40d94d21" providerId="LiveId" clId="{563A4102-BF80-4911-8F6E-0DAF96CF832F}" dt="2022-02-27T14:21:56.261" v="61" actId="14100"/>
        <pc:sldMkLst>
          <pc:docMk/>
          <pc:sldMk cId="1762921253" sldId="262"/>
        </pc:sldMkLst>
        <pc:spChg chg="mod">
          <ac:chgData name="David Toader" userId="aa91f6ed40d94d21" providerId="LiveId" clId="{563A4102-BF80-4911-8F6E-0DAF96CF832F}" dt="2022-02-27T14:21:25.621" v="51" actId="26606"/>
          <ac:spMkLst>
            <pc:docMk/>
            <pc:sldMk cId="1762921253" sldId="262"/>
            <ac:spMk id="2" creationId="{976B6499-E391-4A51-9D99-648CF9BEA687}"/>
          </ac:spMkLst>
        </pc:spChg>
        <pc:spChg chg="del">
          <ac:chgData name="David Toader" userId="aa91f6ed40d94d21" providerId="LiveId" clId="{563A4102-BF80-4911-8F6E-0DAF96CF832F}" dt="2022-02-27T14:18:56.863" v="21" actId="26606"/>
          <ac:spMkLst>
            <pc:docMk/>
            <pc:sldMk cId="1762921253" sldId="262"/>
            <ac:spMk id="3" creationId="{174EB6D7-F2CA-4641-BDFB-BEA900EE03BD}"/>
          </ac:spMkLst>
        </pc:spChg>
        <pc:spChg chg="add del mod">
          <ac:chgData name="David Toader" userId="aa91f6ed40d94d21" providerId="LiveId" clId="{563A4102-BF80-4911-8F6E-0DAF96CF832F}" dt="2022-02-27T14:19:15.824" v="27"/>
          <ac:spMkLst>
            <pc:docMk/>
            <pc:sldMk cId="1762921253" sldId="262"/>
            <ac:spMk id="4" creationId="{B4AF611B-8645-4927-AEE7-CD51117CCA52}"/>
          </ac:spMkLst>
        </pc:spChg>
        <pc:spChg chg="add del mod">
          <ac:chgData name="David Toader" userId="aa91f6ed40d94d21" providerId="LiveId" clId="{563A4102-BF80-4911-8F6E-0DAF96CF832F}" dt="2022-02-27T14:19:58.029" v="36"/>
          <ac:spMkLst>
            <pc:docMk/>
            <pc:sldMk cId="1762921253" sldId="262"/>
            <ac:spMk id="5" creationId="{CF773B7C-6A8C-446C-9D57-3028D142B0B5}"/>
          </ac:spMkLst>
        </pc:spChg>
        <pc:spChg chg="add mod">
          <ac:chgData name="David Toader" userId="aa91f6ed40d94d21" providerId="LiveId" clId="{563A4102-BF80-4911-8F6E-0DAF96CF832F}" dt="2022-02-27T14:21:56.261" v="61" actId="14100"/>
          <ac:spMkLst>
            <pc:docMk/>
            <pc:sldMk cId="1762921253" sldId="262"/>
            <ac:spMk id="6" creationId="{DA8D86C3-5761-4630-B467-C5D65DF1A44D}"/>
          </ac:spMkLst>
        </pc:spChg>
        <pc:spChg chg="add del">
          <ac:chgData name="David Toader" userId="aa91f6ed40d94d21" providerId="LiveId" clId="{563A4102-BF80-4911-8F6E-0DAF96CF832F}" dt="2022-02-27T14:21:25.621" v="51" actId="26606"/>
          <ac:spMkLst>
            <pc:docMk/>
            <pc:sldMk cId="1762921253" sldId="262"/>
            <ac:spMk id="12" creationId="{F2E5B6AE-5EFE-45F0-A2AE-ED771CA3D7DD}"/>
          </ac:spMkLst>
        </pc:spChg>
        <pc:spChg chg="add">
          <ac:chgData name="David Toader" userId="aa91f6ed40d94d21" providerId="LiveId" clId="{563A4102-BF80-4911-8F6E-0DAF96CF832F}" dt="2022-02-27T14:21:25.621" v="51" actId="26606"/>
          <ac:spMkLst>
            <pc:docMk/>
            <pc:sldMk cId="1762921253" sldId="262"/>
            <ac:spMk id="19" creationId="{2C636411-2524-4C6C-98DD-529F77C084C7}"/>
          </ac:spMkLst>
        </pc:spChg>
        <pc:picChg chg="add mod">
          <ac:chgData name="David Toader" userId="aa91f6ed40d94d21" providerId="LiveId" clId="{563A4102-BF80-4911-8F6E-0DAF96CF832F}" dt="2022-02-27T14:21:25.621" v="51" actId="26606"/>
          <ac:picMkLst>
            <pc:docMk/>
            <pc:sldMk cId="1762921253" sldId="262"/>
            <ac:picMk id="7" creationId="{6D9CB2CB-D654-488F-9A85-FCB53BAD72DD}"/>
          </ac:picMkLst>
        </pc:picChg>
        <pc:cxnChg chg="add del">
          <ac:chgData name="David Toader" userId="aa91f6ed40d94d21" providerId="LiveId" clId="{563A4102-BF80-4911-8F6E-0DAF96CF832F}" dt="2022-02-27T14:21:25.621" v="51" actId="26606"/>
          <ac:cxnSpMkLst>
            <pc:docMk/>
            <pc:sldMk cId="1762921253" sldId="262"/>
            <ac:cxnSpMk id="10" creationId="{C66CC717-08C5-4F3E-B8AA-BA93C8755982}"/>
          </ac:cxnSpMkLst>
        </pc:cxnChg>
        <pc:cxnChg chg="add del">
          <ac:chgData name="David Toader" userId="aa91f6ed40d94d21" providerId="LiveId" clId="{563A4102-BF80-4911-8F6E-0DAF96CF832F}" dt="2022-02-27T14:21:25.621" v="51" actId="26606"/>
          <ac:cxnSpMkLst>
            <pc:docMk/>
            <pc:sldMk cId="1762921253" sldId="262"/>
            <ac:cxnSpMk id="14" creationId="{D255B435-D9F3-4A31-B89E-36741390DB4B}"/>
          </ac:cxnSpMkLst>
        </pc:cxnChg>
        <pc:cxnChg chg="add">
          <ac:chgData name="David Toader" userId="aa91f6ed40d94d21" providerId="LiveId" clId="{563A4102-BF80-4911-8F6E-0DAF96CF832F}" dt="2022-02-27T14:21:25.621" v="51" actId="26606"/>
          <ac:cxnSpMkLst>
            <pc:docMk/>
            <pc:sldMk cId="1762921253" sldId="262"/>
            <ac:cxnSpMk id="21" creationId="{7F935FD8-9F2E-4F15-8ED9-1C692DA6F351}"/>
          </ac:cxnSpMkLst>
        </pc:cxn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BFD7F7-CC53-4575-85CE-9BACB04554BE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D35FD340-5EE7-43D3-994A-0962898BDEE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There are some many platforms which can help you just to download it</a:t>
          </a:r>
          <a:endParaRPr lang="en-US" sz="2000" dirty="0"/>
        </a:p>
      </dgm:t>
    </dgm:pt>
    <dgm:pt modelId="{6327D75C-0A02-4C58-A0A8-750A1FAC77CF}" type="parTrans" cxnId="{1A32066E-A8B1-498B-A7F0-0ABCA5DFF0C6}">
      <dgm:prSet/>
      <dgm:spPr/>
      <dgm:t>
        <a:bodyPr/>
        <a:lstStyle/>
        <a:p>
          <a:endParaRPr lang="en-US"/>
        </a:p>
      </dgm:t>
    </dgm:pt>
    <dgm:pt modelId="{D89A2593-E61B-4845-9F74-D66E8C510091}" type="sibTrans" cxnId="{1A32066E-A8B1-498B-A7F0-0ABCA5DFF0C6}">
      <dgm:prSet/>
      <dgm:spPr/>
      <dgm:t>
        <a:bodyPr/>
        <a:lstStyle/>
        <a:p>
          <a:endParaRPr lang="en-US"/>
        </a:p>
      </dgm:t>
    </dgm:pt>
    <dgm:pt modelId="{1D601752-0D80-47FF-B343-747A40B7201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Some of the you can download from Apple Store, Google Store or from the origin ‘Engine’ search of Google</a:t>
          </a:r>
        </a:p>
      </dgm:t>
    </dgm:pt>
    <dgm:pt modelId="{3B009092-A2BA-49E9-8CAD-5F251FA44BC5}" type="parTrans" cxnId="{69C08AC9-C21A-4853-B943-A5D0C8C1C694}">
      <dgm:prSet/>
      <dgm:spPr/>
      <dgm:t>
        <a:bodyPr/>
        <a:lstStyle/>
        <a:p>
          <a:endParaRPr lang="en-US"/>
        </a:p>
      </dgm:t>
    </dgm:pt>
    <dgm:pt modelId="{CF798393-6E25-4D7D-B842-5B71692EAE54}" type="sibTrans" cxnId="{69C08AC9-C21A-4853-B943-A5D0C8C1C694}">
      <dgm:prSet/>
      <dgm:spPr/>
      <dgm:t>
        <a:bodyPr/>
        <a:lstStyle/>
        <a:p>
          <a:endParaRPr lang="en-US"/>
        </a:p>
      </dgm:t>
    </dgm:pt>
    <dgm:pt modelId="{98877007-43FB-4047-9059-F7CDCCAF5E7E}" type="pres">
      <dgm:prSet presAssocID="{2FBFD7F7-CC53-4575-85CE-9BACB04554BE}" presName="root" presStyleCnt="0">
        <dgm:presLayoutVars>
          <dgm:dir/>
          <dgm:resizeHandles val="exact"/>
        </dgm:presLayoutVars>
      </dgm:prSet>
      <dgm:spPr/>
    </dgm:pt>
    <dgm:pt modelId="{164FFE80-2529-4BBE-B52D-EFDEEC958F85}" type="pres">
      <dgm:prSet presAssocID="{D35FD340-5EE7-43D3-994A-0962898BDEE4}" presName="compNode" presStyleCnt="0"/>
      <dgm:spPr/>
    </dgm:pt>
    <dgm:pt modelId="{63C304A2-7533-457F-BA3F-D9B39233E55A}" type="pres">
      <dgm:prSet presAssocID="{D35FD340-5EE7-43D3-994A-0962898BDEE4}" presName="iconRect" presStyleLbl="node1" presStyleIdx="0" presStyleCnt="2" custScaleX="81075" custScaleY="62899" custLinFactY="-12274" custLinFactNeighborX="-25603" custLinFactNeighborY="-10000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load from cloud"/>
        </a:ext>
      </dgm:extLst>
    </dgm:pt>
    <dgm:pt modelId="{326AF782-8AF6-4883-BC67-A7DDE74CB6FD}" type="pres">
      <dgm:prSet presAssocID="{D35FD340-5EE7-43D3-994A-0962898BDEE4}" presName="spaceRect" presStyleCnt="0"/>
      <dgm:spPr/>
    </dgm:pt>
    <dgm:pt modelId="{5B20CD70-FEC5-4BDF-BE75-7E85F8BC23F5}" type="pres">
      <dgm:prSet presAssocID="{D35FD340-5EE7-43D3-994A-0962898BDEE4}" presName="textRect" presStyleLbl="revTx" presStyleIdx="0" presStyleCnt="2" custLinFactY="-39380" custLinFactNeighborX="-1384" custLinFactNeighborY="-100000">
        <dgm:presLayoutVars>
          <dgm:chMax val="1"/>
          <dgm:chPref val="1"/>
        </dgm:presLayoutVars>
      </dgm:prSet>
      <dgm:spPr/>
    </dgm:pt>
    <dgm:pt modelId="{55437A59-2BF5-415C-A90D-910FEDC3E1D2}" type="pres">
      <dgm:prSet presAssocID="{D89A2593-E61B-4845-9F74-D66E8C510091}" presName="sibTrans" presStyleCnt="0"/>
      <dgm:spPr/>
    </dgm:pt>
    <dgm:pt modelId="{199AE532-EEDB-47B1-B90B-34D87B706851}" type="pres">
      <dgm:prSet presAssocID="{1D601752-0D80-47FF-B343-747A40B72019}" presName="compNode" presStyleCnt="0"/>
      <dgm:spPr/>
    </dgm:pt>
    <dgm:pt modelId="{C7EF2800-9AF3-4683-9434-0653D30C3282}" type="pres">
      <dgm:prSet presAssocID="{1D601752-0D80-47FF-B343-747A40B72019}" presName="iconRect" presStyleLbl="node1" presStyleIdx="1" presStyleCnt="2" custScaleX="82475" custScaleY="80149" custLinFactNeighborX="6074" custLinFactNeighborY="-5843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393C05D1-6A2B-4524-BBC4-D9F431B4D6E4}" type="pres">
      <dgm:prSet presAssocID="{1D601752-0D80-47FF-B343-747A40B72019}" presName="spaceRect" presStyleCnt="0"/>
      <dgm:spPr/>
    </dgm:pt>
    <dgm:pt modelId="{E558AFAA-ABA1-488B-8F15-5D309879A5AC}" type="pres">
      <dgm:prSet presAssocID="{1D601752-0D80-47FF-B343-747A40B72019}" presName="textRect" presStyleLbl="revTx" presStyleIdx="1" presStyleCnt="2" custLinFactY="-15955" custLinFactNeighborX="-2310" custLinFactNeighborY="-100000">
        <dgm:presLayoutVars>
          <dgm:chMax val="1"/>
          <dgm:chPref val="1"/>
        </dgm:presLayoutVars>
      </dgm:prSet>
      <dgm:spPr/>
    </dgm:pt>
  </dgm:ptLst>
  <dgm:cxnLst>
    <dgm:cxn modelId="{B07F2035-F4CF-4EE7-8178-0DF90C4C3F10}" type="presOf" srcId="{1D601752-0D80-47FF-B343-747A40B72019}" destId="{E558AFAA-ABA1-488B-8F15-5D309879A5AC}" srcOrd="0" destOrd="0" presId="urn:microsoft.com/office/officeart/2018/2/layout/IconLabelList"/>
    <dgm:cxn modelId="{1A32066E-A8B1-498B-A7F0-0ABCA5DFF0C6}" srcId="{2FBFD7F7-CC53-4575-85CE-9BACB04554BE}" destId="{D35FD340-5EE7-43D3-994A-0962898BDEE4}" srcOrd="0" destOrd="0" parTransId="{6327D75C-0A02-4C58-A0A8-750A1FAC77CF}" sibTransId="{D89A2593-E61B-4845-9F74-D66E8C510091}"/>
    <dgm:cxn modelId="{9B78639E-1BF3-4B78-B437-6C8900D8DFF3}" type="presOf" srcId="{D35FD340-5EE7-43D3-994A-0962898BDEE4}" destId="{5B20CD70-FEC5-4BDF-BE75-7E85F8BC23F5}" srcOrd="0" destOrd="0" presId="urn:microsoft.com/office/officeart/2018/2/layout/IconLabelList"/>
    <dgm:cxn modelId="{69C08AC9-C21A-4853-B943-A5D0C8C1C694}" srcId="{2FBFD7F7-CC53-4575-85CE-9BACB04554BE}" destId="{1D601752-0D80-47FF-B343-747A40B72019}" srcOrd="1" destOrd="0" parTransId="{3B009092-A2BA-49E9-8CAD-5F251FA44BC5}" sibTransId="{CF798393-6E25-4D7D-B842-5B71692EAE54}"/>
    <dgm:cxn modelId="{5A4410E5-7230-4B35-9C0A-98449922600D}" type="presOf" srcId="{2FBFD7F7-CC53-4575-85CE-9BACB04554BE}" destId="{98877007-43FB-4047-9059-F7CDCCAF5E7E}" srcOrd="0" destOrd="0" presId="urn:microsoft.com/office/officeart/2018/2/layout/IconLabelList"/>
    <dgm:cxn modelId="{10085A05-ACC3-4CE6-AB01-2B476713C21D}" type="presParOf" srcId="{98877007-43FB-4047-9059-F7CDCCAF5E7E}" destId="{164FFE80-2529-4BBE-B52D-EFDEEC958F85}" srcOrd="0" destOrd="0" presId="urn:microsoft.com/office/officeart/2018/2/layout/IconLabelList"/>
    <dgm:cxn modelId="{446A348A-92AB-431E-A062-9A0D1BB07B26}" type="presParOf" srcId="{164FFE80-2529-4BBE-B52D-EFDEEC958F85}" destId="{63C304A2-7533-457F-BA3F-D9B39233E55A}" srcOrd="0" destOrd="0" presId="urn:microsoft.com/office/officeart/2018/2/layout/IconLabelList"/>
    <dgm:cxn modelId="{80CECD6C-22CF-4F66-99E0-BE97134F8A59}" type="presParOf" srcId="{164FFE80-2529-4BBE-B52D-EFDEEC958F85}" destId="{326AF782-8AF6-4883-BC67-A7DDE74CB6FD}" srcOrd="1" destOrd="0" presId="urn:microsoft.com/office/officeart/2018/2/layout/IconLabelList"/>
    <dgm:cxn modelId="{FC45ECC3-A06F-46B8-9E08-8279FA5CDEA4}" type="presParOf" srcId="{164FFE80-2529-4BBE-B52D-EFDEEC958F85}" destId="{5B20CD70-FEC5-4BDF-BE75-7E85F8BC23F5}" srcOrd="2" destOrd="0" presId="urn:microsoft.com/office/officeart/2018/2/layout/IconLabelList"/>
    <dgm:cxn modelId="{EBC1BB5F-557D-4EB6-968D-5D3BED2CF70B}" type="presParOf" srcId="{98877007-43FB-4047-9059-F7CDCCAF5E7E}" destId="{55437A59-2BF5-415C-A90D-910FEDC3E1D2}" srcOrd="1" destOrd="0" presId="urn:microsoft.com/office/officeart/2018/2/layout/IconLabelList"/>
    <dgm:cxn modelId="{89200AF7-0580-4330-9982-DDC377520805}" type="presParOf" srcId="{98877007-43FB-4047-9059-F7CDCCAF5E7E}" destId="{199AE532-EEDB-47B1-B90B-34D87B706851}" srcOrd="2" destOrd="0" presId="urn:microsoft.com/office/officeart/2018/2/layout/IconLabelList"/>
    <dgm:cxn modelId="{59A7DC36-01A0-4B1E-AADA-A19FBCDC90D1}" type="presParOf" srcId="{199AE532-EEDB-47B1-B90B-34D87B706851}" destId="{C7EF2800-9AF3-4683-9434-0653D30C3282}" srcOrd="0" destOrd="0" presId="urn:microsoft.com/office/officeart/2018/2/layout/IconLabelList"/>
    <dgm:cxn modelId="{F06C733A-92F3-4EEB-9868-98A0A35D4C2E}" type="presParOf" srcId="{199AE532-EEDB-47B1-B90B-34D87B706851}" destId="{393C05D1-6A2B-4524-BBC4-D9F431B4D6E4}" srcOrd="1" destOrd="0" presId="urn:microsoft.com/office/officeart/2018/2/layout/IconLabelList"/>
    <dgm:cxn modelId="{2006D37B-D09A-4AF4-8FE4-8432414533BC}" type="presParOf" srcId="{199AE532-EEDB-47B1-B90B-34D87B706851}" destId="{E558AFAA-ABA1-488B-8F15-5D309879A5A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2E031E-B273-40D4-82B4-847FCF9B7FE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3CEA92-5C42-4646-967E-45A46231512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solidFill>
                <a:schemeClr val="bg1"/>
              </a:solidFill>
            </a:rPr>
            <a:t>Engine search is a platform where anyone can search everything they will need</a:t>
          </a:r>
          <a:endParaRPr lang="en-US" b="1" dirty="0">
            <a:solidFill>
              <a:schemeClr val="bg1"/>
            </a:solidFill>
          </a:endParaRPr>
        </a:p>
      </dgm:t>
    </dgm:pt>
    <dgm:pt modelId="{DC7A45A2-08D2-4D71-8AF9-D2D631DF8A9A}" type="parTrans" cxnId="{C97F4D54-271C-4165-9798-471F072957A3}">
      <dgm:prSet/>
      <dgm:spPr/>
      <dgm:t>
        <a:bodyPr/>
        <a:lstStyle/>
        <a:p>
          <a:endParaRPr lang="en-US"/>
        </a:p>
      </dgm:t>
    </dgm:pt>
    <dgm:pt modelId="{C75F0D92-B256-4485-BB47-981102A19DB0}" type="sibTrans" cxnId="{C97F4D54-271C-4165-9798-471F072957A3}">
      <dgm:prSet/>
      <dgm:spPr/>
      <dgm:t>
        <a:bodyPr/>
        <a:lstStyle/>
        <a:p>
          <a:endParaRPr lang="en-US"/>
        </a:p>
      </dgm:t>
    </dgm:pt>
    <dgm:pt modelId="{4F393619-86DD-4735-BE71-574C04ECC45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solidFill>
                <a:schemeClr val="bg1"/>
              </a:solidFill>
            </a:rPr>
            <a:t>Can take everyone everywhere they need to go</a:t>
          </a:r>
          <a:endParaRPr lang="en-US" b="1" dirty="0">
            <a:solidFill>
              <a:schemeClr val="bg1"/>
            </a:solidFill>
          </a:endParaRPr>
        </a:p>
      </dgm:t>
    </dgm:pt>
    <dgm:pt modelId="{288CA13E-90D4-4C85-8206-03EF2D794352}" type="parTrans" cxnId="{89078317-856E-4451-A66C-88A29EF3CDF1}">
      <dgm:prSet/>
      <dgm:spPr/>
      <dgm:t>
        <a:bodyPr/>
        <a:lstStyle/>
        <a:p>
          <a:endParaRPr lang="en-US"/>
        </a:p>
      </dgm:t>
    </dgm:pt>
    <dgm:pt modelId="{8336C797-97CF-43A5-8EE5-A0B5F5EFB1B8}" type="sibTrans" cxnId="{89078317-856E-4451-A66C-88A29EF3CDF1}">
      <dgm:prSet/>
      <dgm:spPr/>
      <dgm:t>
        <a:bodyPr/>
        <a:lstStyle/>
        <a:p>
          <a:endParaRPr lang="en-US"/>
        </a:p>
      </dgm:t>
    </dgm:pt>
    <dgm:pt modelId="{89560F0B-C860-402F-918D-5121E383C2D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solidFill>
                <a:schemeClr val="bg1"/>
              </a:solidFill>
            </a:rPr>
            <a:t>Can help with to do researchers about a school/business </a:t>
          </a:r>
          <a:endParaRPr lang="en-US" b="1" dirty="0">
            <a:solidFill>
              <a:schemeClr val="bg1"/>
            </a:solidFill>
          </a:endParaRPr>
        </a:p>
      </dgm:t>
    </dgm:pt>
    <dgm:pt modelId="{A116765A-1385-4FC4-BF0F-6642A35DD12A}" type="parTrans" cxnId="{F447FFE3-9A9D-4BF4-8904-3FDEBE4B0707}">
      <dgm:prSet/>
      <dgm:spPr/>
      <dgm:t>
        <a:bodyPr/>
        <a:lstStyle/>
        <a:p>
          <a:endParaRPr lang="en-US"/>
        </a:p>
      </dgm:t>
    </dgm:pt>
    <dgm:pt modelId="{5CF47945-EE97-4E4C-85A3-D403CFEC9342}" type="sibTrans" cxnId="{F447FFE3-9A9D-4BF4-8904-3FDEBE4B0707}">
      <dgm:prSet/>
      <dgm:spPr/>
      <dgm:t>
        <a:bodyPr/>
        <a:lstStyle/>
        <a:p>
          <a:endParaRPr lang="en-US"/>
        </a:p>
      </dgm:t>
    </dgm:pt>
    <dgm:pt modelId="{85D35004-76E4-4651-812A-1642FCCEE3A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solidFill>
                <a:schemeClr val="bg1"/>
              </a:solidFill>
            </a:rPr>
            <a:t>Can help to buy things you need and can not find in store</a:t>
          </a:r>
          <a:endParaRPr lang="en-US" b="1" dirty="0">
            <a:solidFill>
              <a:schemeClr val="bg1"/>
            </a:solidFill>
          </a:endParaRPr>
        </a:p>
      </dgm:t>
    </dgm:pt>
    <dgm:pt modelId="{51CA469F-F86F-4F91-A79E-211706D81EF5}" type="parTrans" cxnId="{97E3DC26-AEF8-4306-8D96-C8AC469A80B9}">
      <dgm:prSet/>
      <dgm:spPr/>
      <dgm:t>
        <a:bodyPr/>
        <a:lstStyle/>
        <a:p>
          <a:endParaRPr lang="en-US"/>
        </a:p>
      </dgm:t>
    </dgm:pt>
    <dgm:pt modelId="{7225A5C1-EF3F-4929-9E84-E549B03861D9}" type="sibTrans" cxnId="{97E3DC26-AEF8-4306-8D96-C8AC469A80B9}">
      <dgm:prSet/>
      <dgm:spPr/>
      <dgm:t>
        <a:bodyPr/>
        <a:lstStyle/>
        <a:p>
          <a:endParaRPr lang="en-US"/>
        </a:p>
      </dgm:t>
    </dgm:pt>
    <dgm:pt modelId="{6E6E7AC2-7714-416B-BEFD-F3D7A6CFCBFB}" type="pres">
      <dgm:prSet presAssocID="{AF2E031E-B273-40D4-82B4-847FCF9B7FE5}" presName="root" presStyleCnt="0">
        <dgm:presLayoutVars>
          <dgm:dir/>
          <dgm:resizeHandles val="exact"/>
        </dgm:presLayoutVars>
      </dgm:prSet>
      <dgm:spPr/>
    </dgm:pt>
    <dgm:pt modelId="{CCEF6F6A-ED71-4D2A-B299-7D57A38185AB}" type="pres">
      <dgm:prSet presAssocID="{213CEA92-5C42-4646-967E-45A462315123}" presName="compNode" presStyleCnt="0"/>
      <dgm:spPr/>
    </dgm:pt>
    <dgm:pt modelId="{452F1E87-1107-4135-81F7-5478A5EF883B}" type="pres">
      <dgm:prSet presAssocID="{213CEA92-5C42-4646-967E-45A462315123}" presName="bgRect" presStyleLbl="bgShp" presStyleIdx="0" presStyleCnt="4"/>
      <dgm:spPr/>
    </dgm:pt>
    <dgm:pt modelId="{CBA56423-1B92-4262-BD5F-0335EAAB3B27}" type="pres">
      <dgm:prSet presAssocID="{213CEA92-5C42-4646-967E-45A46231512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57294E6C-BE62-48F3-AD57-3178927249BE}" type="pres">
      <dgm:prSet presAssocID="{213CEA92-5C42-4646-967E-45A462315123}" presName="spaceRect" presStyleCnt="0"/>
      <dgm:spPr/>
    </dgm:pt>
    <dgm:pt modelId="{B85D199F-F7C7-4BE8-8E3C-4054CE7CE9B8}" type="pres">
      <dgm:prSet presAssocID="{213CEA92-5C42-4646-967E-45A462315123}" presName="parTx" presStyleLbl="revTx" presStyleIdx="0" presStyleCnt="4">
        <dgm:presLayoutVars>
          <dgm:chMax val="0"/>
          <dgm:chPref val="0"/>
        </dgm:presLayoutVars>
      </dgm:prSet>
      <dgm:spPr/>
    </dgm:pt>
    <dgm:pt modelId="{89180744-B5C3-48D2-8E1F-2E8A4FAB22CC}" type="pres">
      <dgm:prSet presAssocID="{C75F0D92-B256-4485-BB47-981102A19DB0}" presName="sibTrans" presStyleCnt="0"/>
      <dgm:spPr/>
    </dgm:pt>
    <dgm:pt modelId="{FBA5089B-4947-4F9B-95FE-CA12B6975889}" type="pres">
      <dgm:prSet presAssocID="{4F393619-86DD-4735-BE71-574C04ECC454}" presName="compNode" presStyleCnt="0"/>
      <dgm:spPr/>
    </dgm:pt>
    <dgm:pt modelId="{2EEBFC8E-27E4-4C70-B6FF-2DB1114EB858}" type="pres">
      <dgm:prSet presAssocID="{4F393619-86DD-4735-BE71-574C04ECC454}" presName="bgRect" presStyleLbl="bgShp" presStyleIdx="1" presStyleCnt="4"/>
      <dgm:spPr/>
    </dgm:pt>
    <dgm:pt modelId="{3327FF40-BE3B-491C-924A-1E50F33FF1DB}" type="pres">
      <dgm:prSet presAssocID="{4F393619-86DD-4735-BE71-574C04ECC45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A72236E2-22DF-4557-9A80-51FC8A03DB98}" type="pres">
      <dgm:prSet presAssocID="{4F393619-86DD-4735-BE71-574C04ECC454}" presName="spaceRect" presStyleCnt="0"/>
      <dgm:spPr/>
    </dgm:pt>
    <dgm:pt modelId="{25AAC2D4-EC97-41D6-8076-106E4FA6E4BF}" type="pres">
      <dgm:prSet presAssocID="{4F393619-86DD-4735-BE71-574C04ECC454}" presName="parTx" presStyleLbl="revTx" presStyleIdx="1" presStyleCnt="4">
        <dgm:presLayoutVars>
          <dgm:chMax val="0"/>
          <dgm:chPref val="0"/>
        </dgm:presLayoutVars>
      </dgm:prSet>
      <dgm:spPr/>
    </dgm:pt>
    <dgm:pt modelId="{A10F8537-CEEF-4CA4-9580-87BF368F5E93}" type="pres">
      <dgm:prSet presAssocID="{8336C797-97CF-43A5-8EE5-A0B5F5EFB1B8}" presName="sibTrans" presStyleCnt="0"/>
      <dgm:spPr/>
    </dgm:pt>
    <dgm:pt modelId="{F56B1039-6065-4304-888E-92FA6EB92711}" type="pres">
      <dgm:prSet presAssocID="{89560F0B-C860-402F-918D-5121E383C2DB}" presName="compNode" presStyleCnt="0"/>
      <dgm:spPr/>
    </dgm:pt>
    <dgm:pt modelId="{55467BF3-E9F2-4A2D-B2C7-C2D9DA850BDC}" type="pres">
      <dgm:prSet presAssocID="{89560F0B-C860-402F-918D-5121E383C2DB}" presName="bgRect" presStyleLbl="bgShp" presStyleIdx="2" presStyleCnt="4"/>
      <dgm:spPr/>
    </dgm:pt>
    <dgm:pt modelId="{62C8958B-F070-473D-BA29-25A99FE93DA6}" type="pres">
      <dgm:prSet presAssocID="{89560F0B-C860-402F-918D-5121E383C2D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B6E05723-03A6-44E6-B0C7-9475EB6DEF87}" type="pres">
      <dgm:prSet presAssocID="{89560F0B-C860-402F-918D-5121E383C2DB}" presName="spaceRect" presStyleCnt="0"/>
      <dgm:spPr/>
    </dgm:pt>
    <dgm:pt modelId="{E1BB8A7D-DB87-419F-A13A-80C67BF0B27D}" type="pres">
      <dgm:prSet presAssocID="{89560F0B-C860-402F-918D-5121E383C2DB}" presName="parTx" presStyleLbl="revTx" presStyleIdx="2" presStyleCnt="4">
        <dgm:presLayoutVars>
          <dgm:chMax val="0"/>
          <dgm:chPref val="0"/>
        </dgm:presLayoutVars>
      </dgm:prSet>
      <dgm:spPr/>
    </dgm:pt>
    <dgm:pt modelId="{F1DE8761-97F3-41E6-90CE-DA42F0BFC426}" type="pres">
      <dgm:prSet presAssocID="{5CF47945-EE97-4E4C-85A3-D403CFEC9342}" presName="sibTrans" presStyleCnt="0"/>
      <dgm:spPr/>
    </dgm:pt>
    <dgm:pt modelId="{C7A0CC4E-1A10-4076-884D-A517F51AF5E1}" type="pres">
      <dgm:prSet presAssocID="{85D35004-76E4-4651-812A-1642FCCEE3AE}" presName="compNode" presStyleCnt="0"/>
      <dgm:spPr/>
    </dgm:pt>
    <dgm:pt modelId="{36A7A56E-8AF7-4F86-BECB-289896F80BE6}" type="pres">
      <dgm:prSet presAssocID="{85D35004-76E4-4651-812A-1642FCCEE3AE}" presName="bgRect" presStyleLbl="bgShp" presStyleIdx="3" presStyleCnt="4"/>
      <dgm:spPr/>
    </dgm:pt>
    <dgm:pt modelId="{F4134E39-71C6-4E1C-B8B8-269C0D795E84}" type="pres">
      <dgm:prSet presAssocID="{85D35004-76E4-4651-812A-1642FCCEE3A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1E5950C8-EFC1-406F-AA67-7503A3E21C44}" type="pres">
      <dgm:prSet presAssocID="{85D35004-76E4-4651-812A-1642FCCEE3AE}" presName="spaceRect" presStyleCnt="0"/>
      <dgm:spPr/>
    </dgm:pt>
    <dgm:pt modelId="{BBA1B549-5DB5-4B80-A635-AF29E3CE847E}" type="pres">
      <dgm:prSet presAssocID="{85D35004-76E4-4651-812A-1642FCCEE3A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267090B-2144-4981-9CE9-D536DC177E98}" type="presOf" srcId="{85D35004-76E4-4651-812A-1642FCCEE3AE}" destId="{BBA1B549-5DB5-4B80-A635-AF29E3CE847E}" srcOrd="0" destOrd="0" presId="urn:microsoft.com/office/officeart/2018/2/layout/IconVerticalSolidList"/>
    <dgm:cxn modelId="{89078317-856E-4451-A66C-88A29EF3CDF1}" srcId="{AF2E031E-B273-40D4-82B4-847FCF9B7FE5}" destId="{4F393619-86DD-4735-BE71-574C04ECC454}" srcOrd="1" destOrd="0" parTransId="{288CA13E-90D4-4C85-8206-03EF2D794352}" sibTransId="{8336C797-97CF-43A5-8EE5-A0B5F5EFB1B8}"/>
    <dgm:cxn modelId="{97E3DC26-AEF8-4306-8D96-C8AC469A80B9}" srcId="{AF2E031E-B273-40D4-82B4-847FCF9B7FE5}" destId="{85D35004-76E4-4651-812A-1642FCCEE3AE}" srcOrd="3" destOrd="0" parTransId="{51CA469F-F86F-4F91-A79E-211706D81EF5}" sibTransId="{7225A5C1-EF3F-4929-9E84-E549B03861D9}"/>
    <dgm:cxn modelId="{C97F4D54-271C-4165-9798-471F072957A3}" srcId="{AF2E031E-B273-40D4-82B4-847FCF9B7FE5}" destId="{213CEA92-5C42-4646-967E-45A462315123}" srcOrd="0" destOrd="0" parTransId="{DC7A45A2-08D2-4D71-8AF9-D2D631DF8A9A}" sibTransId="{C75F0D92-B256-4485-BB47-981102A19DB0}"/>
    <dgm:cxn modelId="{4C67A174-1103-4033-88F0-0A283A6C26F8}" type="presOf" srcId="{AF2E031E-B273-40D4-82B4-847FCF9B7FE5}" destId="{6E6E7AC2-7714-416B-BEFD-F3D7A6CFCBFB}" srcOrd="0" destOrd="0" presId="urn:microsoft.com/office/officeart/2018/2/layout/IconVerticalSolidList"/>
    <dgm:cxn modelId="{F824E677-4BFE-4BB2-84C5-6188641D8BF2}" type="presOf" srcId="{4F393619-86DD-4735-BE71-574C04ECC454}" destId="{25AAC2D4-EC97-41D6-8076-106E4FA6E4BF}" srcOrd="0" destOrd="0" presId="urn:microsoft.com/office/officeart/2018/2/layout/IconVerticalSolidList"/>
    <dgm:cxn modelId="{B843AF58-8734-4225-814D-315EA9F723BC}" type="presOf" srcId="{213CEA92-5C42-4646-967E-45A462315123}" destId="{B85D199F-F7C7-4BE8-8E3C-4054CE7CE9B8}" srcOrd="0" destOrd="0" presId="urn:microsoft.com/office/officeart/2018/2/layout/IconVerticalSolidList"/>
    <dgm:cxn modelId="{E7045E8B-C50E-448D-845D-09B1DFD2492E}" type="presOf" srcId="{89560F0B-C860-402F-918D-5121E383C2DB}" destId="{E1BB8A7D-DB87-419F-A13A-80C67BF0B27D}" srcOrd="0" destOrd="0" presId="urn:microsoft.com/office/officeart/2018/2/layout/IconVerticalSolidList"/>
    <dgm:cxn modelId="{F447FFE3-9A9D-4BF4-8904-3FDEBE4B0707}" srcId="{AF2E031E-B273-40D4-82B4-847FCF9B7FE5}" destId="{89560F0B-C860-402F-918D-5121E383C2DB}" srcOrd="2" destOrd="0" parTransId="{A116765A-1385-4FC4-BF0F-6642A35DD12A}" sibTransId="{5CF47945-EE97-4E4C-85A3-D403CFEC9342}"/>
    <dgm:cxn modelId="{DB528A28-C0C4-4E1A-9B2E-F7CC84958E58}" type="presParOf" srcId="{6E6E7AC2-7714-416B-BEFD-F3D7A6CFCBFB}" destId="{CCEF6F6A-ED71-4D2A-B299-7D57A38185AB}" srcOrd="0" destOrd="0" presId="urn:microsoft.com/office/officeart/2018/2/layout/IconVerticalSolidList"/>
    <dgm:cxn modelId="{D99D435C-3EDC-44BF-98A3-486431190F92}" type="presParOf" srcId="{CCEF6F6A-ED71-4D2A-B299-7D57A38185AB}" destId="{452F1E87-1107-4135-81F7-5478A5EF883B}" srcOrd="0" destOrd="0" presId="urn:microsoft.com/office/officeart/2018/2/layout/IconVerticalSolidList"/>
    <dgm:cxn modelId="{66A61549-0318-49A4-A72E-3F5775D846BF}" type="presParOf" srcId="{CCEF6F6A-ED71-4D2A-B299-7D57A38185AB}" destId="{CBA56423-1B92-4262-BD5F-0335EAAB3B27}" srcOrd="1" destOrd="0" presId="urn:microsoft.com/office/officeart/2018/2/layout/IconVerticalSolidList"/>
    <dgm:cxn modelId="{9389EEDE-5EC9-4DC0-B548-4F7E4EEC2597}" type="presParOf" srcId="{CCEF6F6A-ED71-4D2A-B299-7D57A38185AB}" destId="{57294E6C-BE62-48F3-AD57-3178927249BE}" srcOrd="2" destOrd="0" presId="urn:microsoft.com/office/officeart/2018/2/layout/IconVerticalSolidList"/>
    <dgm:cxn modelId="{98BE3A22-4A9D-431E-8213-79461F1A4F06}" type="presParOf" srcId="{CCEF6F6A-ED71-4D2A-B299-7D57A38185AB}" destId="{B85D199F-F7C7-4BE8-8E3C-4054CE7CE9B8}" srcOrd="3" destOrd="0" presId="urn:microsoft.com/office/officeart/2018/2/layout/IconVerticalSolidList"/>
    <dgm:cxn modelId="{A83DA211-D870-4A3F-AA2B-A571FF9FD2E1}" type="presParOf" srcId="{6E6E7AC2-7714-416B-BEFD-F3D7A6CFCBFB}" destId="{89180744-B5C3-48D2-8E1F-2E8A4FAB22CC}" srcOrd="1" destOrd="0" presId="urn:microsoft.com/office/officeart/2018/2/layout/IconVerticalSolidList"/>
    <dgm:cxn modelId="{2C971A94-239C-4DC7-9C7A-B2CDB8AB9574}" type="presParOf" srcId="{6E6E7AC2-7714-416B-BEFD-F3D7A6CFCBFB}" destId="{FBA5089B-4947-4F9B-95FE-CA12B6975889}" srcOrd="2" destOrd="0" presId="urn:microsoft.com/office/officeart/2018/2/layout/IconVerticalSolidList"/>
    <dgm:cxn modelId="{BD36CF90-5455-44E9-94A4-EE1F1C1D07FE}" type="presParOf" srcId="{FBA5089B-4947-4F9B-95FE-CA12B6975889}" destId="{2EEBFC8E-27E4-4C70-B6FF-2DB1114EB858}" srcOrd="0" destOrd="0" presId="urn:microsoft.com/office/officeart/2018/2/layout/IconVerticalSolidList"/>
    <dgm:cxn modelId="{A8F33C65-B83D-4656-BCE7-88631A2F1E2F}" type="presParOf" srcId="{FBA5089B-4947-4F9B-95FE-CA12B6975889}" destId="{3327FF40-BE3B-491C-924A-1E50F33FF1DB}" srcOrd="1" destOrd="0" presId="urn:microsoft.com/office/officeart/2018/2/layout/IconVerticalSolidList"/>
    <dgm:cxn modelId="{278A9661-6D1F-4CC3-B484-538A51B5A1EB}" type="presParOf" srcId="{FBA5089B-4947-4F9B-95FE-CA12B6975889}" destId="{A72236E2-22DF-4557-9A80-51FC8A03DB98}" srcOrd="2" destOrd="0" presId="urn:microsoft.com/office/officeart/2018/2/layout/IconVerticalSolidList"/>
    <dgm:cxn modelId="{2E8BC4BE-BAE2-445B-AF95-5AC79B4EFF35}" type="presParOf" srcId="{FBA5089B-4947-4F9B-95FE-CA12B6975889}" destId="{25AAC2D4-EC97-41D6-8076-106E4FA6E4BF}" srcOrd="3" destOrd="0" presId="urn:microsoft.com/office/officeart/2018/2/layout/IconVerticalSolidList"/>
    <dgm:cxn modelId="{C9925682-24D2-40D9-BE6F-16CBB233FCA3}" type="presParOf" srcId="{6E6E7AC2-7714-416B-BEFD-F3D7A6CFCBFB}" destId="{A10F8537-CEEF-4CA4-9580-87BF368F5E93}" srcOrd="3" destOrd="0" presId="urn:microsoft.com/office/officeart/2018/2/layout/IconVerticalSolidList"/>
    <dgm:cxn modelId="{6ACDF1D8-6FD9-4B88-A93B-1563D5DE8171}" type="presParOf" srcId="{6E6E7AC2-7714-416B-BEFD-F3D7A6CFCBFB}" destId="{F56B1039-6065-4304-888E-92FA6EB92711}" srcOrd="4" destOrd="0" presId="urn:microsoft.com/office/officeart/2018/2/layout/IconVerticalSolidList"/>
    <dgm:cxn modelId="{CB200128-367D-4907-BDD0-43E61BBF747E}" type="presParOf" srcId="{F56B1039-6065-4304-888E-92FA6EB92711}" destId="{55467BF3-E9F2-4A2D-B2C7-C2D9DA850BDC}" srcOrd="0" destOrd="0" presId="urn:microsoft.com/office/officeart/2018/2/layout/IconVerticalSolidList"/>
    <dgm:cxn modelId="{0650701F-5221-4829-82EA-DEE8B3A3BE37}" type="presParOf" srcId="{F56B1039-6065-4304-888E-92FA6EB92711}" destId="{62C8958B-F070-473D-BA29-25A99FE93DA6}" srcOrd="1" destOrd="0" presId="urn:microsoft.com/office/officeart/2018/2/layout/IconVerticalSolidList"/>
    <dgm:cxn modelId="{8021569E-FDFB-4F33-B001-FA490722A901}" type="presParOf" srcId="{F56B1039-6065-4304-888E-92FA6EB92711}" destId="{B6E05723-03A6-44E6-B0C7-9475EB6DEF87}" srcOrd="2" destOrd="0" presId="urn:microsoft.com/office/officeart/2018/2/layout/IconVerticalSolidList"/>
    <dgm:cxn modelId="{B52EF499-C1AF-4F5E-81A7-8B78865CFCD4}" type="presParOf" srcId="{F56B1039-6065-4304-888E-92FA6EB92711}" destId="{E1BB8A7D-DB87-419F-A13A-80C67BF0B27D}" srcOrd="3" destOrd="0" presId="urn:microsoft.com/office/officeart/2018/2/layout/IconVerticalSolidList"/>
    <dgm:cxn modelId="{0D0E5EF4-A6D5-4C7D-AE5D-92BF90F0F85C}" type="presParOf" srcId="{6E6E7AC2-7714-416B-BEFD-F3D7A6CFCBFB}" destId="{F1DE8761-97F3-41E6-90CE-DA42F0BFC426}" srcOrd="5" destOrd="0" presId="urn:microsoft.com/office/officeart/2018/2/layout/IconVerticalSolidList"/>
    <dgm:cxn modelId="{2B111CB4-0F6F-418B-944D-FACA25ADCD86}" type="presParOf" srcId="{6E6E7AC2-7714-416B-BEFD-F3D7A6CFCBFB}" destId="{C7A0CC4E-1A10-4076-884D-A517F51AF5E1}" srcOrd="6" destOrd="0" presId="urn:microsoft.com/office/officeart/2018/2/layout/IconVerticalSolidList"/>
    <dgm:cxn modelId="{0C9F95EA-DF21-49A1-AF01-7E235BC0DE8A}" type="presParOf" srcId="{C7A0CC4E-1A10-4076-884D-A517F51AF5E1}" destId="{36A7A56E-8AF7-4F86-BECB-289896F80BE6}" srcOrd="0" destOrd="0" presId="urn:microsoft.com/office/officeart/2018/2/layout/IconVerticalSolidList"/>
    <dgm:cxn modelId="{6BF0844E-24EB-4138-A10B-9015DBAC764C}" type="presParOf" srcId="{C7A0CC4E-1A10-4076-884D-A517F51AF5E1}" destId="{F4134E39-71C6-4E1C-B8B8-269C0D795E84}" srcOrd="1" destOrd="0" presId="urn:microsoft.com/office/officeart/2018/2/layout/IconVerticalSolidList"/>
    <dgm:cxn modelId="{1526B1BC-3087-4BB1-8458-304CB0530BBD}" type="presParOf" srcId="{C7A0CC4E-1A10-4076-884D-A517F51AF5E1}" destId="{1E5950C8-EFC1-406F-AA67-7503A3E21C44}" srcOrd="2" destOrd="0" presId="urn:microsoft.com/office/officeart/2018/2/layout/IconVerticalSolidList"/>
    <dgm:cxn modelId="{6B54F932-4313-4F54-958D-4E2A0B39CF34}" type="presParOf" srcId="{C7A0CC4E-1A10-4076-884D-A517F51AF5E1}" destId="{BBA1B549-5DB5-4B80-A635-AF29E3CE847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304A2-7533-457F-BA3F-D9B39233E55A}">
      <dsp:nvSpPr>
        <dsp:cNvPr id="0" name=""/>
        <dsp:cNvSpPr/>
      </dsp:nvSpPr>
      <dsp:spPr>
        <a:xfrm>
          <a:off x="1005662" y="0"/>
          <a:ext cx="1091472" cy="65694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0CD70-FEC5-4BDF-BE75-7E85F8BC23F5}">
      <dsp:nvSpPr>
        <dsp:cNvPr id="0" name=""/>
        <dsp:cNvSpPr/>
      </dsp:nvSpPr>
      <dsp:spPr>
        <a:xfrm>
          <a:off x="9" y="634753"/>
          <a:ext cx="3690000" cy="1279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There are some many platforms which can help you just to download it</a:t>
          </a:r>
          <a:endParaRPr lang="en-US" sz="2000" kern="1200" dirty="0"/>
        </a:p>
      </dsp:txBody>
      <dsp:txXfrm>
        <a:off x="9" y="634753"/>
        <a:ext cx="3690000" cy="1279291"/>
      </dsp:txXfrm>
    </dsp:sp>
    <dsp:sp modelId="{C7EF2800-9AF3-4683-9434-0653D30C3282}">
      <dsp:nvSpPr>
        <dsp:cNvPr id="0" name=""/>
        <dsp:cNvSpPr/>
      </dsp:nvSpPr>
      <dsp:spPr>
        <a:xfrm>
          <a:off x="5750266" y="96620"/>
          <a:ext cx="1129492" cy="106668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8AFAA-ABA1-488B-8F15-5D309879A5AC}">
      <dsp:nvSpPr>
        <dsp:cNvPr id="0" name=""/>
        <dsp:cNvSpPr/>
      </dsp:nvSpPr>
      <dsp:spPr>
        <a:xfrm>
          <a:off x="4301590" y="1108471"/>
          <a:ext cx="3690000" cy="12792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Some of the you can download from Apple Store, Google Store or from the origin ‘Engine’ search of Google</a:t>
          </a:r>
        </a:p>
      </dsp:txBody>
      <dsp:txXfrm>
        <a:off x="4301590" y="1108471"/>
        <a:ext cx="3690000" cy="12792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F1E87-1107-4135-81F7-5478A5EF883B}">
      <dsp:nvSpPr>
        <dsp:cNvPr id="0" name=""/>
        <dsp:cNvSpPr/>
      </dsp:nvSpPr>
      <dsp:spPr>
        <a:xfrm>
          <a:off x="0" y="1826"/>
          <a:ext cx="7092228" cy="9258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A56423-1B92-4262-BD5F-0335EAAB3B27}">
      <dsp:nvSpPr>
        <dsp:cNvPr id="0" name=""/>
        <dsp:cNvSpPr/>
      </dsp:nvSpPr>
      <dsp:spPr>
        <a:xfrm>
          <a:off x="280054" y="210131"/>
          <a:ext cx="509190" cy="5091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5D199F-F7C7-4BE8-8E3C-4054CE7CE9B8}">
      <dsp:nvSpPr>
        <dsp:cNvPr id="0" name=""/>
        <dsp:cNvSpPr/>
      </dsp:nvSpPr>
      <dsp:spPr>
        <a:xfrm>
          <a:off x="1069299" y="1826"/>
          <a:ext cx="6022928" cy="925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981" tIns="97981" rIns="97981" bIns="9798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</a:rPr>
            <a:t>Engine search is a platform where anyone can search everything they will need</a:t>
          </a:r>
          <a:endParaRPr lang="en-US" sz="2200" b="1" kern="1200" dirty="0">
            <a:solidFill>
              <a:schemeClr val="bg1"/>
            </a:solidFill>
          </a:endParaRPr>
        </a:p>
      </dsp:txBody>
      <dsp:txXfrm>
        <a:off x="1069299" y="1826"/>
        <a:ext cx="6022928" cy="925800"/>
      </dsp:txXfrm>
    </dsp:sp>
    <dsp:sp modelId="{2EEBFC8E-27E4-4C70-B6FF-2DB1114EB858}">
      <dsp:nvSpPr>
        <dsp:cNvPr id="0" name=""/>
        <dsp:cNvSpPr/>
      </dsp:nvSpPr>
      <dsp:spPr>
        <a:xfrm>
          <a:off x="0" y="1159077"/>
          <a:ext cx="7092228" cy="9258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27FF40-BE3B-491C-924A-1E50F33FF1DB}">
      <dsp:nvSpPr>
        <dsp:cNvPr id="0" name=""/>
        <dsp:cNvSpPr/>
      </dsp:nvSpPr>
      <dsp:spPr>
        <a:xfrm>
          <a:off x="280054" y="1367382"/>
          <a:ext cx="509190" cy="5091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AAC2D4-EC97-41D6-8076-106E4FA6E4BF}">
      <dsp:nvSpPr>
        <dsp:cNvPr id="0" name=""/>
        <dsp:cNvSpPr/>
      </dsp:nvSpPr>
      <dsp:spPr>
        <a:xfrm>
          <a:off x="1069299" y="1159077"/>
          <a:ext cx="6022928" cy="925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981" tIns="97981" rIns="97981" bIns="9798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</a:rPr>
            <a:t>Can take everyone everywhere they need to go</a:t>
          </a:r>
          <a:endParaRPr lang="en-US" sz="2200" b="1" kern="1200" dirty="0">
            <a:solidFill>
              <a:schemeClr val="bg1"/>
            </a:solidFill>
          </a:endParaRPr>
        </a:p>
      </dsp:txBody>
      <dsp:txXfrm>
        <a:off x="1069299" y="1159077"/>
        <a:ext cx="6022928" cy="925800"/>
      </dsp:txXfrm>
    </dsp:sp>
    <dsp:sp modelId="{55467BF3-E9F2-4A2D-B2C7-C2D9DA850BDC}">
      <dsp:nvSpPr>
        <dsp:cNvPr id="0" name=""/>
        <dsp:cNvSpPr/>
      </dsp:nvSpPr>
      <dsp:spPr>
        <a:xfrm>
          <a:off x="0" y="2316327"/>
          <a:ext cx="7092228" cy="9258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C8958B-F070-473D-BA29-25A99FE93DA6}">
      <dsp:nvSpPr>
        <dsp:cNvPr id="0" name=""/>
        <dsp:cNvSpPr/>
      </dsp:nvSpPr>
      <dsp:spPr>
        <a:xfrm>
          <a:off x="280054" y="2524632"/>
          <a:ext cx="509190" cy="5091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BB8A7D-DB87-419F-A13A-80C67BF0B27D}">
      <dsp:nvSpPr>
        <dsp:cNvPr id="0" name=""/>
        <dsp:cNvSpPr/>
      </dsp:nvSpPr>
      <dsp:spPr>
        <a:xfrm>
          <a:off x="1069299" y="2316327"/>
          <a:ext cx="6022928" cy="925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981" tIns="97981" rIns="97981" bIns="9798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</a:rPr>
            <a:t>Can help with to do researchers about a school/business </a:t>
          </a:r>
          <a:endParaRPr lang="en-US" sz="2200" b="1" kern="1200" dirty="0">
            <a:solidFill>
              <a:schemeClr val="bg1"/>
            </a:solidFill>
          </a:endParaRPr>
        </a:p>
      </dsp:txBody>
      <dsp:txXfrm>
        <a:off x="1069299" y="2316327"/>
        <a:ext cx="6022928" cy="925800"/>
      </dsp:txXfrm>
    </dsp:sp>
    <dsp:sp modelId="{36A7A56E-8AF7-4F86-BECB-289896F80BE6}">
      <dsp:nvSpPr>
        <dsp:cNvPr id="0" name=""/>
        <dsp:cNvSpPr/>
      </dsp:nvSpPr>
      <dsp:spPr>
        <a:xfrm>
          <a:off x="0" y="3473577"/>
          <a:ext cx="7092228" cy="9258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134E39-71C6-4E1C-B8B8-269C0D795E84}">
      <dsp:nvSpPr>
        <dsp:cNvPr id="0" name=""/>
        <dsp:cNvSpPr/>
      </dsp:nvSpPr>
      <dsp:spPr>
        <a:xfrm>
          <a:off x="280054" y="3681883"/>
          <a:ext cx="509190" cy="5091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A1B549-5DB5-4B80-A635-AF29E3CE847E}">
      <dsp:nvSpPr>
        <dsp:cNvPr id="0" name=""/>
        <dsp:cNvSpPr/>
      </dsp:nvSpPr>
      <dsp:spPr>
        <a:xfrm>
          <a:off x="1069299" y="3473577"/>
          <a:ext cx="6022928" cy="925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981" tIns="97981" rIns="97981" bIns="9798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</a:rPr>
            <a:t>Can help to buy things you need and can not find in store</a:t>
          </a:r>
          <a:endParaRPr lang="en-US" sz="2200" b="1" kern="1200" dirty="0">
            <a:solidFill>
              <a:schemeClr val="bg1"/>
            </a:solidFill>
          </a:endParaRPr>
        </a:p>
      </dsp:txBody>
      <dsp:txXfrm>
        <a:off x="1069299" y="3473577"/>
        <a:ext cx="6022928" cy="925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21818-E75A-458F-AC5B-0E9A2C76B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8056" y="448056"/>
            <a:ext cx="11292840" cy="3401568"/>
          </a:xfrm>
        </p:spPr>
        <p:txBody>
          <a:bodyPr anchor="b">
            <a:normAutofit/>
          </a:bodyPr>
          <a:lstStyle>
            <a:lvl1pPr algn="l">
              <a:defRPr sz="6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EE64DE-978B-4F95-BB3C-D027D80087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056" y="4471416"/>
            <a:ext cx="11292840" cy="1481328"/>
          </a:xfrm>
        </p:spPr>
        <p:txBody>
          <a:bodyPr/>
          <a:lstStyle>
            <a:lvl1pPr marL="0" indent="0" algn="l">
              <a:lnSpc>
                <a:spcPct val="120000"/>
              </a:lnSpc>
              <a:buNone/>
              <a:defRPr sz="2400">
                <a:solidFill>
                  <a:schemeClr val="tx2">
                    <a:alpha val="5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66CC717-08C5-4F3E-B8AA-BA93C8755982}"/>
              </a:ext>
            </a:extLst>
          </p:cNvPr>
          <p:cNvCxnSpPr>
            <a:cxnSpLocks/>
          </p:cNvCxnSpPr>
          <p:nvPr/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96B5700-AA45-4E20-8BE5-2762041130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C5B7199-CC00-4D38-8B48-F8A539112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16BC76EC-3453-4CE0-A71D-BD21940757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Sunday, February 27, 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28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B7685-BDD9-488F-B082-33592E0F1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CB5FF-7FB5-4B8A-BF1C-48765D40B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1735200"/>
            <a:ext cx="11293200" cy="3783013"/>
          </a:xfrm>
        </p:spPr>
        <p:txBody>
          <a:bodyPr wrap="square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DA03860-F8F0-4186-B5D0-72C935B2C2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B9D802-9E36-42DA-B6CA-6C937CBE8A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C227B5A7-BF66-4C50-9DAD-A24070310B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Sunday, February 27, 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595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E2B8D-DB20-44D1-84BC-F76685913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448056"/>
            <a:ext cx="11311128" cy="3401568"/>
          </a:xfrm>
        </p:spPr>
        <p:txBody>
          <a:bodyPr anchor="b">
            <a:norm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4C298-618E-4642-8F2B-8DD253ED5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4471416"/>
            <a:ext cx="11292840" cy="1481328"/>
          </a:xfrm>
        </p:spPr>
        <p:txBody>
          <a:bodyPr/>
          <a:lstStyle>
            <a:lvl1pPr marL="0" indent="0">
              <a:lnSpc>
                <a:spcPct val="120000"/>
              </a:lnSpc>
              <a:buNone/>
              <a:defRPr sz="2400">
                <a:solidFill>
                  <a:schemeClr val="tx2">
                    <a:alpha val="5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3ECD5-2EEA-457B-9C93-36F8AF368E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10EDCA73-0A86-4195-A787-75037827079D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A15D4-F172-4025-9290-C8F5D4197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6CD73-9984-4E1D-BD74-37115C1F4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99FAD47-5E44-4EE5-A422-A77593F8F3A3}"/>
              </a:ext>
            </a:extLst>
          </p:cNvPr>
          <p:cNvCxnSpPr>
            <a:cxnSpLocks/>
          </p:cNvCxnSpPr>
          <p:nvPr/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805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74E41-AB27-418C-AA9E-8F863DDE3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9E10A-E18D-4122-A71B-0A22F695E0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8056" y="1735200"/>
            <a:ext cx="5431536" cy="4214750"/>
          </a:xfrm>
        </p:spPr>
        <p:txBody>
          <a:bodyPr/>
          <a:lstStyle>
            <a:lvl1pPr marL="450000">
              <a:defRPr/>
            </a:lvl1pPr>
            <a:lvl2pPr marL="900000">
              <a:defRPr/>
            </a:lvl2pPr>
            <a:lvl3pPr marL="1350000">
              <a:defRPr/>
            </a:lvl3pPr>
            <a:lvl4pPr marL="1800000">
              <a:defRPr/>
            </a:lvl4pPr>
            <a:lvl5pPr marL="225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CB980D-2720-431B-88C8-4D837023B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60" y="1735200"/>
            <a:ext cx="5431536" cy="4214750"/>
          </a:xfrm>
        </p:spPr>
        <p:txBody>
          <a:bodyPr/>
          <a:lstStyle>
            <a:lvl2pPr marL="900000">
              <a:defRPr/>
            </a:lvl2pPr>
            <a:lvl3pPr marL="1350000">
              <a:defRPr/>
            </a:lvl3pPr>
            <a:lvl4pPr marL="1800000">
              <a:defRPr/>
            </a:lvl4pPr>
            <a:lvl5pPr marL="243000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8EB211-F6F7-4C53-B25F-F1EBF7A8BF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3C75374-B296-498E-A935-80631EA9020D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AA830D-482E-415E-B855-D561B94B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FB2AC-9F49-4D35-8C5E-ECECC6B13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876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25D59-DC0A-4295-8714-902B54B98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11128" cy="1141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A33E2-E7AE-4E37-9DF1-69697E45D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1774952"/>
            <a:ext cx="5431536" cy="612648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000" b="0" i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2E79D5-E651-4B82-AFAA-DE6E16AC3E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056" y="2752344"/>
            <a:ext cx="5431536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A91196-F771-42C3-A726-A4ECF561F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1774952"/>
            <a:ext cx="5431536" cy="612648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000" b="0" i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76BA18-D373-4B5F-B812-5D5E4C2378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9360" y="2752344"/>
            <a:ext cx="5431536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95D0EB-9F99-4C95-ADA6-AC6B493CCA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B098B728-214A-4ABC-8432-5B3A5A66A987}" type="datetime2">
              <a:rPr lang="en-US" smtClean="0"/>
              <a:t>Sunday, February 27, 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EB69A9-1E48-4683-8873-D888C39E6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7E419C-3010-4562-BA4B-ECBC2DBE6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267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58066-A255-4886-A4B0-2AC829A76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11128" cy="5559552"/>
          </a:xfrm>
        </p:spPr>
        <p:txBody>
          <a:bodyPr wrap="square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8D80A-6560-46E3-AF30-9CEC54EA74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015F02D0-6806-43AF-9888-2359BF40C204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B673C2-FB1E-46F5-8CFB-93B9DB807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E2120-410F-4382-81AB-37F161F72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Ins="219456"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963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802222-E41B-48E7-BF06-5C5509D621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EE14D2D-B1AF-4197-82D6-FC1F8BD05681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A636E3-B721-46E8-882F-C123530F0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FC1178-3E0E-449A-B799-009C04C06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228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23392-4FF4-4922-A14E-8AA23A9BD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47288" cy="1069848"/>
          </a:xfrm>
        </p:spPr>
        <p:txBody>
          <a:bodyPr wrap="square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FB38E-5055-4C9B-9A3B-A7B3A48879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0832" y="393192"/>
            <a:ext cx="7379208" cy="5559552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2EC2DB-2ED3-408C-BFF2-F413C9D8F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1733550"/>
            <a:ext cx="3447288" cy="421919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374FDF-3000-4B2C-AC88-8CE34D6805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98771CEB-9838-4245-91B8-EFBAFE2D8B44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A0B7F4-5B8C-49BD-9BDA-FCBD13E24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02BC00-0803-4A53-8657-91CE0DB80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481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C2A98-C272-40D9-B75A-77A3D5867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3447288" cy="1069848"/>
          </a:xfrm>
        </p:spPr>
        <p:txBody>
          <a:bodyPr wrap="square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D50DAC-9AC3-4A9A-91B7-6C95E43625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70832" y="441324"/>
            <a:ext cx="7373112" cy="55114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721B04-C243-49A9-B5D3-4833792909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1735200"/>
            <a:ext cx="3447288" cy="421475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8E949C-DD35-44F6-B45A-35134D7E12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51D3F6BF-A585-41F8-88DF-7E5D069F892A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C70102-4B8E-4FEC-9BB7-97FDC1EAB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6693AF-08A9-4388-A9B8-174D53955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893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733FC-38A1-463C-BF3D-0D99784E0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D076A-A004-4560-A43B-028624E20D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48056" y="1956816"/>
            <a:ext cx="11301984" cy="39959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BA60-9309-4F2A-9FA9-305C4AFBEC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53CF612A-4CB0-4F57-9A87-F049CECB184D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BF451-928F-4E55-8A76-111D0E211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EC161-BA80-4E93-AEB1-B61E38C09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211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44E3E-5EFE-4FCB-86A2-5E20CC6525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232136" y="448056"/>
            <a:ext cx="1581912" cy="55046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95005E-2E0C-4200-BF29-1135A35EE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8912" y="438912"/>
            <a:ext cx="9436608" cy="55046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BBBED-3B21-4271-BC0F-BBA258B59D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8912" y="6153912"/>
            <a:ext cx="3456432" cy="502920"/>
          </a:xfrm>
          <a:prstGeom prst="rect">
            <a:avLst/>
          </a:prstGeom>
        </p:spPr>
        <p:txBody>
          <a:bodyPr/>
          <a:lstStyle/>
          <a:p>
            <a:fld id="{8F397F40-C8F7-4897-A6B8-241042F913A9}" type="datetime2">
              <a:rPr lang="en-US" smtClean="0"/>
              <a:t>Sunday, February 27,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9CED5-56F3-4943-8143-918F7A86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87180-7248-4741-8E3B-9AAFB414D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09695-DEC3-40DA-9DF5-330280C9D0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359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DBCE8-F60C-4E3A-83C0-BDE8DD2DE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11301984" cy="11412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BC57F-72F2-48BC-B1EE-1F2C6155D7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056" y="1733550"/>
            <a:ext cx="11293200" cy="3783013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FBC45-A4BC-4EE5-82B1-8BC7912255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0832" y="6153912"/>
            <a:ext cx="5397056" cy="502920"/>
          </a:xfrm>
          <a:prstGeom prst="rect">
            <a:avLst/>
          </a:prstGeom>
        </p:spPr>
        <p:txBody>
          <a:bodyPr vert="horz" lIns="0" tIns="0" rIns="91440" bIns="0" rtlCol="0" anchor="ctr"/>
          <a:lstStyle>
            <a:lvl1pPr algn="l">
              <a:defRPr sz="900" cap="all" spc="200" baseline="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r>
              <a:rPr lang="en-US" spc="200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E1300-1995-409E-B058-59180872B6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8232" y="6153912"/>
            <a:ext cx="1510856" cy="50292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>
                    <a:alpha val="55000"/>
                  </a:schemeClr>
                </a:solidFill>
              </a:defRPr>
            </a:lvl1pPr>
          </a:lstStyle>
          <a:p>
            <a:fld id="{0D309695-DEC3-40DA-9DF5-330280C9D0E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639030E9-7F3B-403F-96B2-7C2C627C3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2" y="6152968"/>
            <a:ext cx="3457576" cy="502920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>
            <a:lvl1pPr>
              <a:defRPr sz="900" cap="all" spc="200" baseline="0">
                <a:solidFill>
                  <a:schemeClr val="tx1">
                    <a:alpha val="55000"/>
                  </a:schemeClr>
                </a:solidFill>
              </a:defRPr>
            </a:lvl1pPr>
          </a:lstStyle>
          <a:p>
            <a:fld id="{8256C2ED-54A4-480D-B5C8-65C0D62359B9}" type="datetime2">
              <a:rPr lang="en-US" smtClean="0"/>
              <a:pPr/>
              <a:t>Sunday, February 27, 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7947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i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0000" indent="-448056" algn="l" defTabSz="914400" rtl="0" eaLnBrk="1" latinLnBrk="0" hangingPunct="1">
        <a:lnSpc>
          <a:spcPct val="140000"/>
        </a:lnSpc>
        <a:spcBef>
          <a:spcPts val="10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1pPr>
      <a:lvl2pPr marL="90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2pPr>
      <a:lvl3pPr marL="135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3pPr>
      <a:lvl4pPr marL="180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4pPr>
      <a:lvl5pPr marL="2250000" indent="-448056" algn="l" defTabSz="914400" rtl="0" eaLnBrk="1" latinLnBrk="0" hangingPunct="1">
        <a:lnSpc>
          <a:spcPct val="140000"/>
        </a:lnSpc>
        <a:spcBef>
          <a:spcPts val="500"/>
        </a:spcBef>
        <a:buFont typeface="Calibri Light" panose="020F0302020204030204" pitchFamily="34" charset="0"/>
        <a:buChar char="→"/>
        <a:defRPr sz="1800" kern="1200">
          <a:solidFill>
            <a:schemeClr val="tx2">
              <a:alpha val="5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ggiehosmcgrane.com/2012/12/whats-in-digital-toolkit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hyperlink" Target="https://www.deviantart.com/macoscrazy/art/Google-Chrome-App-Icon-Yosemite-Style-Updated-558103160" TargetMode="External"/><Relationship Id="rId7" Type="http://schemas.openxmlformats.org/officeDocument/2006/relationships/diagramLayout" Target="../diagrams/layou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13.jfif"/><Relationship Id="rId5" Type="http://schemas.openxmlformats.org/officeDocument/2006/relationships/hyperlink" Target="https://www.tantilink.net/2017/10/migliori-app-per-le-foto-iphone-e.html" TargetMode="External"/><Relationship Id="rId10" Type="http://schemas.microsoft.com/office/2007/relationships/diagramDrawing" Target="../diagrams/drawing1.xml"/><Relationship Id="rId4" Type="http://schemas.openxmlformats.org/officeDocument/2006/relationships/image" Target="../media/image8.png"/><Relationship Id="rId9" Type="http://schemas.openxmlformats.org/officeDocument/2006/relationships/diagramColors" Target="../diagrams/colors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hyperlink" Target="https://www.freepngimg.com/png/66776-google-computer-icons-chrome-scalable-vector-graphic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log.jetbrains.com/space/2021/07/16/best-collaboration-to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F2E5B6AE-5EFE-45F0-A2AE-ED771CA3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90C60F-FD71-489C-9E3A-B942090586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9500" y="1266091"/>
            <a:ext cx="5432045" cy="4121831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/>
              <a:t>Which digital tools are commonly used for collaboration </a:t>
            </a:r>
          </a:p>
        </p:txBody>
      </p:sp>
      <p:cxnSp>
        <p:nvCxnSpPr>
          <p:cNvPr id="14" name="Straight Connector 10">
            <a:extLst>
              <a:ext uri="{FF2B5EF4-FFF2-40B4-BE49-F238E27FC236}">
                <a16:creationId xmlns:a16="http://schemas.microsoft.com/office/drawing/2014/main" id="{D255B435-D9F3-4A31-B89E-36741390D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450000"/>
            <a:ext cx="54324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A digital network connection">
            <a:extLst>
              <a:ext uri="{FF2B5EF4-FFF2-40B4-BE49-F238E27FC236}">
                <a16:creationId xmlns:a16="http://schemas.microsoft.com/office/drawing/2014/main" id="{15568BB0-1F48-4855-BB2B-631C7D1445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06" r="23443"/>
          <a:stretch/>
        </p:blipFill>
        <p:spPr>
          <a:xfrm>
            <a:off x="6311900" y="10"/>
            <a:ext cx="58801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5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C636411-2524-4C6C-98DD-529F77C08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6B6499-E391-4A51-9D99-648CF9BEA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4694400" cy="1141200"/>
          </a:xfrm>
        </p:spPr>
        <p:txBody>
          <a:bodyPr vert="horz" wrap="square" lIns="0" tIns="0" rIns="0" bIns="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800" b="1"/>
              <a:t>Introduction</a:t>
            </a: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6D9CB2CB-D654-488F-9A85-FCB53BAD7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8136" y="1844675"/>
            <a:ext cx="4570525" cy="4570525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F935FD8-9F2E-4F15-8ED9-1C692DA6F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6000" y="450000"/>
            <a:ext cx="0" cy="5965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A8D86C3-5761-4630-B467-C5D65DF1A44D}"/>
              </a:ext>
            </a:extLst>
          </p:cNvPr>
          <p:cNvSpPr txBox="1"/>
          <p:nvPr/>
        </p:nvSpPr>
        <p:spPr>
          <a:xfrm>
            <a:off x="5616000" y="323999"/>
            <a:ext cx="6575993" cy="6091200"/>
          </a:xfrm>
          <a:prstGeom prst="rect">
            <a:avLst/>
          </a:prstGeom>
        </p:spPr>
        <p:txBody>
          <a:bodyPr vert="horz" wrap="square" lIns="0" tIns="0" rIns="91440" bIns="0" rtlCol="0">
            <a:normAutofit/>
          </a:bodyPr>
          <a:lstStyle/>
          <a:p>
            <a:pPr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3600" b="1" dirty="0">
                <a:solidFill>
                  <a:schemeClr val="tx2">
                    <a:alpha val="55000"/>
                  </a:schemeClr>
                </a:solidFill>
              </a:rPr>
              <a:t>What digital tools to use?</a:t>
            </a:r>
          </a:p>
          <a:p>
            <a:pPr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3600" b="1" dirty="0">
                <a:solidFill>
                  <a:schemeClr val="tx2">
                    <a:alpha val="55000"/>
                  </a:schemeClr>
                </a:solidFill>
              </a:rPr>
              <a:t>How to use them?</a:t>
            </a:r>
          </a:p>
          <a:p>
            <a:pPr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3600" b="1" dirty="0">
                <a:solidFill>
                  <a:schemeClr val="tx2">
                    <a:alpha val="55000"/>
                  </a:schemeClr>
                </a:solidFill>
              </a:rPr>
              <a:t>Where you get them from?</a:t>
            </a:r>
          </a:p>
          <a:p>
            <a:pPr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3600" b="1" dirty="0">
                <a:solidFill>
                  <a:schemeClr val="tx2">
                    <a:alpha val="55000"/>
                  </a:schemeClr>
                </a:solidFill>
              </a:rPr>
              <a:t>What is engine search?</a:t>
            </a:r>
          </a:p>
          <a:p>
            <a:pPr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3600" b="1" dirty="0">
                <a:solidFill>
                  <a:schemeClr val="tx2">
                    <a:alpha val="55000"/>
                  </a:schemeClr>
                </a:solidFill>
              </a:rPr>
              <a:t>Reference </a:t>
            </a:r>
            <a:endParaRPr lang="en-US" sz="3600" dirty="0">
              <a:solidFill>
                <a:schemeClr val="tx2">
                  <a:alpha val="5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921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F077B24-3091-44A8-8327-472759132A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AED58D-4F23-42F7-BF84-FB3F4816A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226800"/>
            <a:ext cx="6634800" cy="2305385"/>
          </a:xfrm>
        </p:spPr>
        <p:txBody>
          <a:bodyPr vert="horz" wrap="square" lIns="0" tIns="0" rIns="0" bIns="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6400" b="1" dirty="0"/>
              <a:t>What digital tools to use?</a:t>
            </a:r>
          </a:p>
        </p:txBody>
      </p:sp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E7F04944-A3A0-49C5-ABE1-BA78AA52EA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112" r="-1" b="-1"/>
          <a:stretch/>
        </p:blipFill>
        <p:spPr>
          <a:xfrm>
            <a:off x="450000" y="3643200"/>
            <a:ext cx="3226426" cy="2772000"/>
          </a:xfrm>
          <a:custGeom>
            <a:avLst/>
            <a:gdLst/>
            <a:ahLst/>
            <a:cxnLst/>
            <a:rect l="l" t="t" r="r" b="b"/>
            <a:pathLst>
              <a:path w="3226426" h="2772000">
                <a:moveTo>
                  <a:pt x="0" y="0"/>
                </a:moveTo>
                <a:lnTo>
                  <a:pt x="3226426" y="0"/>
                </a:lnTo>
                <a:lnTo>
                  <a:pt x="3226426" y="2772000"/>
                </a:lnTo>
                <a:lnTo>
                  <a:pt x="0" y="2772000"/>
                </a:lnTo>
                <a:close/>
              </a:path>
            </a:pathLst>
          </a:custGeom>
        </p:spPr>
      </p:pic>
      <p:pic>
        <p:nvPicPr>
          <p:cNvPr id="19" name="Picture 4" descr="Top view of school supplies, headset, and iPad on a white surface">
            <a:extLst>
              <a:ext uri="{FF2B5EF4-FFF2-40B4-BE49-F238E27FC236}">
                <a16:creationId xmlns:a16="http://schemas.microsoft.com/office/drawing/2014/main" id="{25DBC427-F03C-470F-8B43-66C7503B7C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2307"/>
          <a:stretch/>
        </p:blipFill>
        <p:spPr>
          <a:xfrm>
            <a:off x="3856427" y="3643200"/>
            <a:ext cx="3226427" cy="2772000"/>
          </a:xfrm>
          <a:custGeom>
            <a:avLst/>
            <a:gdLst/>
            <a:ahLst/>
            <a:cxnLst/>
            <a:rect l="l" t="t" r="r" b="b"/>
            <a:pathLst>
              <a:path w="3226427" h="2772000">
                <a:moveTo>
                  <a:pt x="0" y="0"/>
                </a:moveTo>
                <a:lnTo>
                  <a:pt x="3226427" y="0"/>
                </a:lnTo>
                <a:lnTo>
                  <a:pt x="3226427" y="2772000"/>
                </a:lnTo>
                <a:lnTo>
                  <a:pt x="0" y="2772000"/>
                </a:lnTo>
                <a:close/>
              </a:path>
            </a:pathLst>
          </a:custGeom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F935FD8-9F2E-4F15-8ED9-1C692DA6F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27600" y="450000"/>
            <a:ext cx="0" cy="5965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285AF3A-5798-47DA-B307-F5E6D1A54552}"/>
              </a:ext>
            </a:extLst>
          </p:cNvPr>
          <p:cNvSpPr txBox="1"/>
          <p:nvPr/>
        </p:nvSpPr>
        <p:spPr>
          <a:xfrm>
            <a:off x="7527598" y="323999"/>
            <a:ext cx="4664402" cy="6091200"/>
          </a:xfrm>
          <a:prstGeom prst="rect">
            <a:avLst/>
          </a:prstGeom>
        </p:spPr>
        <p:txBody>
          <a:bodyPr vert="horz" wrap="square" lIns="0" tIns="0" rIns="91440" bIns="0" rtlCol="0">
            <a:normAutofit/>
          </a:bodyPr>
          <a:lstStyle/>
          <a:p>
            <a:pPr marL="285750"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2000" dirty="0">
                <a:solidFill>
                  <a:schemeClr val="tx2">
                    <a:alpha val="55000"/>
                  </a:schemeClr>
                </a:solidFill>
              </a:rPr>
              <a:t>The most useful digital tools are Microsoft Teams, Outlook, Skype, WhatsApp, Google Meet and more others.</a:t>
            </a:r>
          </a:p>
          <a:p>
            <a:pPr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endParaRPr lang="en-US" sz="2000" dirty="0">
              <a:solidFill>
                <a:schemeClr val="tx2">
                  <a:alpha val="55000"/>
                </a:schemeClr>
              </a:solidFill>
            </a:endParaRPr>
          </a:p>
          <a:p>
            <a:pPr marL="285750"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2000" dirty="0">
                <a:solidFill>
                  <a:schemeClr val="tx2">
                    <a:alpha val="55000"/>
                  </a:schemeClr>
                </a:solidFill>
              </a:rPr>
              <a:t>Those tools are helping everyone to keep safe and record the </a:t>
            </a:r>
            <a:r>
              <a:rPr lang="en-GB" sz="2000" dirty="0">
                <a:solidFill>
                  <a:schemeClr val="tx2">
                    <a:alpha val="55000"/>
                  </a:schemeClr>
                </a:solidFill>
              </a:rPr>
              <a:t>conversation </a:t>
            </a:r>
            <a:endParaRPr lang="en-US" sz="2000" dirty="0">
              <a:solidFill>
                <a:schemeClr val="tx2">
                  <a:alpha val="55000"/>
                </a:schemeClr>
              </a:solidFill>
            </a:endParaRPr>
          </a:p>
          <a:p>
            <a:pPr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endParaRPr lang="en-US" sz="2000" dirty="0">
              <a:solidFill>
                <a:schemeClr val="tx2">
                  <a:alpha val="55000"/>
                </a:schemeClr>
              </a:solidFill>
            </a:endParaRPr>
          </a:p>
          <a:p>
            <a:pPr marL="285750"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2000" dirty="0">
                <a:solidFill>
                  <a:schemeClr val="tx2">
                    <a:alpha val="55000"/>
                  </a:schemeClr>
                </a:solidFill>
              </a:rPr>
              <a:t>Most of it is helping to collaborate with others from a long distance</a:t>
            </a:r>
          </a:p>
          <a:p>
            <a:pPr marL="285750"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endParaRPr lang="en-US" sz="2000" dirty="0">
              <a:solidFill>
                <a:schemeClr val="tx2">
                  <a:alpha val="55000"/>
                </a:schemeClr>
              </a:solidFill>
            </a:endParaRPr>
          </a:p>
          <a:p>
            <a:pPr marL="285750"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r>
              <a:rPr lang="en-US" sz="2000" dirty="0">
                <a:solidFill>
                  <a:schemeClr val="tx2">
                    <a:alpha val="55000"/>
                  </a:schemeClr>
                </a:solidFill>
              </a:rPr>
              <a:t>( </a:t>
            </a:r>
            <a:r>
              <a:rPr lang="en-US" sz="2000" dirty="0" err="1">
                <a:solidFill>
                  <a:schemeClr val="tx2">
                    <a:alpha val="55000"/>
                  </a:schemeClr>
                </a:solidFill>
              </a:rPr>
              <a:t>Verbina</a:t>
            </a:r>
            <a:r>
              <a:rPr lang="en-US" sz="2000" dirty="0">
                <a:solidFill>
                  <a:schemeClr val="tx2">
                    <a:alpha val="55000"/>
                  </a:schemeClr>
                </a:solidFill>
              </a:rPr>
              <a:t>, 2021 )</a:t>
            </a:r>
          </a:p>
          <a:p>
            <a:pPr marL="285750" indent="-448056" defTabSz="914400">
              <a:lnSpc>
                <a:spcPct val="140000"/>
              </a:lnSpc>
              <a:spcAft>
                <a:spcPts val="600"/>
              </a:spcAft>
              <a:buFont typeface="Calibri Light" panose="020F0302020204030204" pitchFamily="34" charset="0"/>
              <a:buChar char="→"/>
            </a:pPr>
            <a:endParaRPr lang="en-US" dirty="0">
              <a:solidFill>
                <a:schemeClr val="tx2">
                  <a:alpha val="5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7ED905-897C-4716-8F70-B1C36B04AF6F}"/>
              </a:ext>
            </a:extLst>
          </p:cNvPr>
          <p:cNvSpPr txBox="1"/>
          <p:nvPr/>
        </p:nvSpPr>
        <p:spPr>
          <a:xfrm>
            <a:off x="9705422" y="6657945"/>
            <a:ext cx="24865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maggiehosmcgrane.com/2012/12/whats-in-digital-toolkit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16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5">
            <a:extLst>
              <a:ext uri="{FF2B5EF4-FFF2-40B4-BE49-F238E27FC236}">
                <a16:creationId xmlns:a16="http://schemas.microsoft.com/office/drawing/2014/main" id="{9222D150-F252-4A09-955E-35C814DE7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874119-D057-4D8E-B9C9-74F44BDF4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226800"/>
            <a:ext cx="4694400" cy="2954655"/>
          </a:xfrm>
        </p:spPr>
        <p:txBody>
          <a:bodyPr vert="horz" wrap="square" lIns="0" tIns="0" rIns="0" bIns="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6400" b="1" dirty="0"/>
              <a:t>How to use them?</a:t>
            </a:r>
          </a:p>
        </p:txBody>
      </p:sp>
      <p:pic>
        <p:nvPicPr>
          <p:cNvPr id="19" name="Picture 4" descr="Magnifying glass and question mark">
            <a:extLst>
              <a:ext uri="{FF2B5EF4-FFF2-40B4-BE49-F238E27FC236}">
                <a16:creationId xmlns:a16="http://schemas.microsoft.com/office/drawing/2014/main" id="{1A19E4FC-DAB3-4146-90DA-9EE94AF804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8" r="564"/>
          <a:stretch/>
        </p:blipFill>
        <p:spPr>
          <a:xfrm>
            <a:off x="449999" y="3646800"/>
            <a:ext cx="4726800" cy="2772000"/>
          </a:xfrm>
          <a:prstGeom prst="rect">
            <a:avLst/>
          </a:prstGeom>
        </p:spPr>
      </p:pic>
      <p:cxnSp>
        <p:nvCxnSpPr>
          <p:cNvPr id="31" name="Straight Connector 27">
            <a:extLst>
              <a:ext uri="{FF2B5EF4-FFF2-40B4-BE49-F238E27FC236}">
                <a16:creationId xmlns:a16="http://schemas.microsoft.com/office/drawing/2014/main" id="{7F935FD8-9F2E-4F15-8ED9-1C692DA6F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6000" y="450000"/>
            <a:ext cx="0" cy="5965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E89A07A-F47C-4F80-B5F4-938DDD29A8FC}"/>
              </a:ext>
            </a:extLst>
          </p:cNvPr>
          <p:cNvSpPr txBox="1"/>
          <p:nvPr/>
        </p:nvSpPr>
        <p:spPr>
          <a:xfrm>
            <a:off x="6400800" y="1039091"/>
            <a:ext cx="43576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very easy to access all of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Not hard to learn how to use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 of them are coming wit a tutorial to teach every new person on every type of the tools.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 it takes is just to download them and create an account so it can be saved every data.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( </a:t>
            </a:r>
            <a:r>
              <a:rPr lang="en-GB" dirty="0" err="1"/>
              <a:t>Verbina</a:t>
            </a:r>
            <a:r>
              <a:rPr lang="en-GB" dirty="0"/>
              <a:t>, 2021 )</a:t>
            </a:r>
          </a:p>
        </p:txBody>
      </p:sp>
    </p:spTree>
    <p:extLst>
      <p:ext uri="{BB962C8B-B14F-4D97-AF65-F5344CB8AC3E}">
        <p14:creationId xmlns:p14="http://schemas.microsoft.com/office/powerpoint/2010/main" val="1884262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54079800-56F8-4FBC-9EC3-9B7FCA7BA8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62AA7D-E360-4AD9-9149-782438EC4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388800"/>
            <a:ext cx="7380000" cy="860400"/>
          </a:xfrm>
        </p:spPr>
        <p:txBody>
          <a:bodyPr anchor="b">
            <a:normAutofit/>
          </a:bodyPr>
          <a:lstStyle/>
          <a:p>
            <a:r>
              <a:rPr lang="en-GB" b="1" dirty="0"/>
              <a:t>Where you get them from?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B32E796E-8D19-4926-B7B8-653B0193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1609200"/>
            <a:ext cx="73836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Logo, icon&#10;&#10;Description automatically generated">
            <a:extLst>
              <a:ext uri="{FF2B5EF4-FFF2-40B4-BE49-F238E27FC236}">
                <a16:creationId xmlns:a16="http://schemas.microsoft.com/office/drawing/2014/main" id="{EFE0F58B-E8AF-4C77-B8BB-188720C943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0501" r="5" b="13071"/>
          <a:stretch/>
        </p:blipFill>
        <p:spPr>
          <a:xfrm>
            <a:off x="8873388" y="579291"/>
            <a:ext cx="2868612" cy="2059817"/>
          </a:xfrm>
          <a:custGeom>
            <a:avLst/>
            <a:gdLst/>
            <a:ahLst/>
            <a:cxnLst/>
            <a:rect l="l" t="t" r="r" b="b"/>
            <a:pathLst>
              <a:path w="3485412" h="2664000">
                <a:moveTo>
                  <a:pt x="0" y="0"/>
                </a:moveTo>
                <a:lnTo>
                  <a:pt x="3485412" y="0"/>
                </a:lnTo>
                <a:lnTo>
                  <a:pt x="3485412" y="2664000"/>
                </a:lnTo>
                <a:lnTo>
                  <a:pt x="0" y="2664000"/>
                </a:lnTo>
                <a:close/>
              </a:path>
            </a:pathLst>
          </a:custGeom>
        </p:spPr>
      </p:pic>
      <p:pic>
        <p:nvPicPr>
          <p:cNvPr id="6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4835BC5-0A45-4CB4-A176-7F6ED5C102E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875"/>
          <a:stretch/>
        </p:blipFill>
        <p:spPr>
          <a:xfrm>
            <a:off x="8678620" y="3577855"/>
            <a:ext cx="3274396" cy="2502714"/>
          </a:xfrm>
          <a:custGeom>
            <a:avLst/>
            <a:gdLst/>
            <a:ahLst/>
            <a:cxnLst/>
            <a:rect l="l" t="t" r="r" b="b"/>
            <a:pathLst>
              <a:path w="3485412" h="2664000">
                <a:moveTo>
                  <a:pt x="0" y="0"/>
                </a:moveTo>
                <a:lnTo>
                  <a:pt x="3485412" y="0"/>
                </a:lnTo>
                <a:lnTo>
                  <a:pt x="3485412" y="2664000"/>
                </a:lnTo>
                <a:lnTo>
                  <a:pt x="0" y="2664000"/>
                </a:lnTo>
                <a:close/>
              </a:path>
            </a:pathLst>
          </a:custGeom>
        </p:spPr>
      </p:pic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DC520F9A-CE52-400F-A8B7-5553182599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4057524"/>
              </p:ext>
            </p:extLst>
          </p:nvPr>
        </p:nvGraphicFramePr>
        <p:xfrm>
          <a:off x="448055" y="1943999"/>
          <a:ext cx="8127909" cy="4745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38F90236-CED4-4A92-A2E3-DF64769ABE8F}"/>
              </a:ext>
            </a:extLst>
          </p:cNvPr>
          <p:cNvSpPr txBox="1"/>
          <p:nvPr/>
        </p:nvSpPr>
        <p:spPr>
          <a:xfrm>
            <a:off x="448055" y="4473472"/>
            <a:ext cx="419428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It is very simple to get them on a device, it just takes a few minutes to be downloaded on a device and to create an account.</a:t>
            </a:r>
            <a:endParaRPr lang="en-US" sz="2000" dirty="0"/>
          </a:p>
          <a:p>
            <a:endParaRPr lang="en-GB" dirty="0"/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1696630-73EA-4E2C-9362-49C2D0B2C5C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338" y="4693713"/>
            <a:ext cx="1171575" cy="9763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EAFF5E9-902A-4663-8546-C58C4105848C}"/>
              </a:ext>
            </a:extLst>
          </p:cNvPr>
          <p:cNvSpPr txBox="1"/>
          <p:nvPr/>
        </p:nvSpPr>
        <p:spPr>
          <a:xfrm>
            <a:off x="5813913" y="6330462"/>
            <a:ext cx="2359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( </a:t>
            </a:r>
            <a:r>
              <a:rPr lang="en-GB" sz="2000" dirty="0" err="1"/>
              <a:t>Verbina</a:t>
            </a:r>
            <a:r>
              <a:rPr lang="en-GB" sz="2000" dirty="0"/>
              <a:t>, 2021 )</a:t>
            </a:r>
          </a:p>
        </p:txBody>
      </p:sp>
    </p:spTree>
    <p:extLst>
      <p:ext uri="{BB962C8B-B14F-4D97-AF65-F5344CB8AC3E}">
        <p14:creationId xmlns:p14="http://schemas.microsoft.com/office/powerpoint/2010/main" val="899707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19">
            <a:extLst>
              <a:ext uri="{FF2B5EF4-FFF2-40B4-BE49-F238E27FC236}">
                <a16:creationId xmlns:a16="http://schemas.microsoft.com/office/drawing/2014/main" id="{C66CC717-08C5-4F3E-B8AA-BA93C8755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9" name="Rectangle 21">
            <a:extLst>
              <a:ext uri="{FF2B5EF4-FFF2-40B4-BE49-F238E27FC236}">
                <a16:creationId xmlns:a16="http://schemas.microsoft.com/office/drawing/2014/main" id="{F2E5B6AE-5EFE-45F0-A2AE-ED771CA3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phere of mesh and nodes">
            <a:extLst>
              <a:ext uri="{FF2B5EF4-FFF2-40B4-BE49-F238E27FC236}">
                <a16:creationId xmlns:a16="http://schemas.microsoft.com/office/drawing/2014/main" id="{7DFE4AFF-F0D8-435A-872D-BDC1C4EC3C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30" b="2357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0" name="Rectangle 23">
            <a:extLst>
              <a:ext uri="{FF2B5EF4-FFF2-40B4-BE49-F238E27FC236}">
                <a16:creationId xmlns:a16="http://schemas.microsoft.com/office/drawing/2014/main" id="{54B995A6-4802-435A-B06E-300075505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29592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DCDE7F-5C2C-4819-B81B-46564ADC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5" y="655200"/>
            <a:ext cx="11293200" cy="1000800"/>
          </a:xfrm>
        </p:spPr>
        <p:txBody>
          <a:bodyPr vert="horz" lIns="0" tIns="0" rIns="0" bIns="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6400" b="1" dirty="0"/>
              <a:t>What is engine search?</a:t>
            </a:r>
          </a:p>
        </p:txBody>
      </p:sp>
      <p:cxnSp>
        <p:nvCxnSpPr>
          <p:cNvPr id="31" name="Straight Connector 25">
            <a:extLst>
              <a:ext uri="{FF2B5EF4-FFF2-40B4-BE49-F238E27FC236}">
                <a16:creationId xmlns:a16="http://schemas.microsoft.com/office/drawing/2014/main" id="{D255B435-D9F3-4A31-B89E-36741390D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0000" y="450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TextBox 3">
            <a:extLst>
              <a:ext uri="{FF2B5EF4-FFF2-40B4-BE49-F238E27FC236}">
                <a16:creationId xmlns:a16="http://schemas.microsoft.com/office/drawing/2014/main" id="{E103B202-35A2-4F90-B4E7-DCB42CE0E1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5732163"/>
              </p:ext>
            </p:extLst>
          </p:nvPr>
        </p:nvGraphicFramePr>
        <p:xfrm>
          <a:off x="101692" y="2365376"/>
          <a:ext cx="7092228" cy="4401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42E0D84F-A36D-4B71-BF7E-0AFE1497BB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428224" y="3388430"/>
            <a:ext cx="2964302" cy="282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00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9">
            <a:extLst>
              <a:ext uri="{FF2B5EF4-FFF2-40B4-BE49-F238E27FC236}">
                <a16:creationId xmlns:a16="http://schemas.microsoft.com/office/drawing/2014/main" id="{C66CC717-08C5-4F3E-B8AA-BA93C8755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9400" y="4122000"/>
            <a:ext cx="112932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1">
            <a:extLst>
              <a:ext uri="{FF2B5EF4-FFF2-40B4-BE49-F238E27FC236}">
                <a16:creationId xmlns:a16="http://schemas.microsoft.com/office/drawing/2014/main" id="{8C448D53-ACA1-4CA4-B08A-09FB0780C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338B2B-16A7-45F2-8EBE-74091202E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092" y="2624459"/>
            <a:ext cx="4330374" cy="1113624"/>
          </a:xfrm>
        </p:spPr>
        <p:txBody>
          <a:bodyPr vert="horz" lIns="0" tIns="0" rIns="0" bIns="0" rtlCol="0"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6400" b="1" dirty="0"/>
              <a:t>Reference </a:t>
            </a:r>
          </a:p>
        </p:txBody>
      </p:sp>
      <p:pic>
        <p:nvPicPr>
          <p:cNvPr id="18" name="Graphic 6" descr="Books">
            <a:extLst>
              <a:ext uri="{FF2B5EF4-FFF2-40B4-BE49-F238E27FC236}">
                <a16:creationId xmlns:a16="http://schemas.microsoft.com/office/drawing/2014/main" id="{2FF0F992-0928-4BB0-A666-ED9E996C2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1104" y="1497308"/>
            <a:ext cx="3449384" cy="3449384"/>
          </a:xfrm>
          <a:prstGeom prst="rect">
            <a:avLst/>
          </a:prstGeom>
        </p:spPr>
      </p:pic>
      <p:cxnSp>
        <p:nvCxnSpPr>
          <p:cNvPr id="19" name="Straight Connector 13">
            <a:extLst>
              <a:ext uri="{FF2B5EF4-FFF2-40B4-BE49-F238E27FC236}">
                <a16:creationId xmlns:a16="http://schemas.microsoft.com/office/drawing/2014/main" id="{3B5719CE-F76F-4313-9A48-ADF79E67BB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85412" y="4122000"/>
            <a:ext cx="7380000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0A2D574-59BD-4D07-817A-0C4C9ABE3631}"/>
              </a:ext>
            </a:extLst>
          </p:cNvPr>
          <p:cNvSpPr txBox="1"/>
          <p:nvPr/>
        </p:nvSpPr>
        <p:spPr>
          <a:xfrm>
            <a:off x="449400" y="4889836"/>
            <a:ext cx="110624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/>
              <a:t>Verbina</a:t>
            </a:r>
            <a:r>
              <a:rPr lang="en-GB" sz="2400" b="1" dirty="0"/>
              <a:t>. E ( July16, 2021) </a:t>
            </a:r>
            <a:r>
              <a:rPr lang="en-GB" sz="2400" b="1" i="1" dirty="0">
                <a:effectLst/>
                <a:latin typeface="Inter"/>
              </a:rPr>
              <a:t>Best Collaboration Tools for 2022 – Survey Results</a:t>
            </a:r>
            <a:r>
              <a:rPr lang="en-GB" sz="2400" b="1" i="1" dirty="0">
                <a:latin typeface="Inter"/>
              </a:rPr>
              <a:t>. </a:t>
            </a:r>
          </a:p>
          <a:p>
            <a:r>
              <a:rPr lang="en-GB" sz="2400" b="1" i="1" dirty="0">
                <a:effectLst/>
                <a:latin typeface="Inter"/>
              </a:rPr>
              <a:t>Available at: </a:t>
            </a:r>
            <a:r>
              <a:rPr lang="en-GB" sz="2400" b="1" i="1" dirty="0">
                <a:effectLst/>
                <a:latin typeface="Inter"/>
                <a:hlinkClick r:id="rId4"/>
              </a:rPr>
              <a:t>https://blog.jetbrains.com/space/2021/07/16/best-collaboration-tools/</a:t>
            </a:r>
            <a:endParaRPr lang="en-GB" sz="2400" b="1" i="1" dirty="0">
              <a:effectLst/>
              <a:latin typeface="Inter"/>
            </a:endParaRPr>
          </a:p>
          <a:p>
            <a:r>
              <a:rPr lang="en-GB" sz="2400" b="1" i="1" dirty="0">
                <a:latin typeface="Inter"/>
              </a:rPr>
              <a:t>Accessed on: February 27 2022</a:t>
            </a:r>
            <a:endParaRPr lang="en-GB" sz="2400" b="1" i="1" dirty="0">
              <a:effectLst/>
              <a:latin typeface="Inter"/>
            </a:endParaRPr>
          </a:p>
        </p:txBody>
      </p:sp>
    </p:spTree>
    <p:extLst>
      <p:ext uri="{BB962C8B-B14F-4D97-AF65-F5344CB8AC3E}">
        <p14:creationId xmlns:p14="http://schemas.microsoft.com/office/powerpoint/2010/main" val="1370643538"/>
      </p:ext>
    </p:extLst>
  </p:cSld>
  <p:clrMapOvr>
    <a:masterClrMapping/>
  </p:clrMapOvr>
</p:sld>
</file>

<file path=ppt/theme/theme1.xml><?xml version="1.0" encoding="utf-8"?>
<a:theme xmlns:a="http://schemas.openxmlformats.org/drawingml/2006/main" name="ThinLineVTI">
  <a:themeElements>
    <a:clrScheme name="AnalogousFromDarkSeedLeftStep">
      <a:dk1>
        <a:srgbClr val="000000"/>
      </a:dk1>
      <a:lt1>
        <a:srgbClr val="FFFFFF"/>
      </a:lt1>
      <a:dk2>
        <a:srgbClr val="1B2430"/>
      </a:dk2>
      <a:lt2>
        <a:srgbClr val="F0F3F1"/>
      </a:lt2>
      <a:accent1>
        <a:srgbClr val="E729D3"/>
      </a:accent1>
      <a:accent2>
        <a:srgbClr val="9A17D5"/>
      </a:accent2>
      <a:accent3>
        <a:srgbClr val="5C29E7"/>
      </a:accent3>
      <a:accent4>
        <a:srgbClr val="223CD7"/>
      </a:accent4>
      <a:accent5>
        <a:srgbClr val="2994E7"/>
      </a:accent5>
      <a:accent6>
        <a:srgbClr val="15BFC2"/>
      </a:accent6>
      <a:hlink>
        <a:srgbClr val="3F72BF"/>
      </a:hlink>
      <a:folHlink>
        <a:srgbClr val="7F7F7F"/>
      </a:folHlink>
    </a:clrScheme>
    <a:fontScheme name="Custom 3">
      <a:majorFont>
        <a:latin typeface="Source Sans Pro Light"/>
        <a:ea typeface=""/>
        <a:cs typeface=""/>
      </a:majorFont>
      <a:minorFont>
        <a:latin typeface="Source Sans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inLineVTI" id="{DA2A884B-D36C-4F63-9FE8-3C89F2B99A40}" vid="{62C1F77B-42AE-47B9-869B-5CE48C8ED8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173</TotalTime>
  <Words>334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 Light</vt:lpstr>
      <vt:lpstr>Inter</vt:lpstr>
      <vt:lpstr>Source Sans Pro</vt:lpstr>
      <vt:lpstr>Source Sans Pro Light</vt:lpstr>
      <vt:lpstr>ThinLineVTI</vt:lpstr>
      <vt:lpstr>Which digital tools are commonly used for collaboration </vt:lpstr>
      <vt:lpstr>Introduction</vt:lpstr>
      <vt:lpstr>What digital tools to use?</vt:lpstr>
      <vt:lpstr>How to use them?</vt:lpstr>
      <vt:lpstr>Where you get them from?</vt:lpstr>
      <vt:lpstr>What is engine search?</vt:lpstr>
      <vt:lpstr>Reference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digital tools are commonly used for collaboration</dc:title>
  <dc:creator>David Toader</dc:creator>
  <cp:lastModifiedBy>David Toader</cp:lastModifiedBy>
  <cp:revision>3</cp:revision>
  <dcterms:created xsi:type="dcterms:W3CDTF">2022-02-22T14:27:15Z</dcterms:created>
  <dcterms:modified xsi:type="dcterms:W3CDTF">2022-02-27T14:22:05Z</dcterms:modified>
</cp:coreProperties>
</file>