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0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48618E9-EE2D-4864-9EEE-58939BD4F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17D1EC0-23FF-4FC8-B22D-E34878EAA4C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AB929A7-258C-4469-AAB4-A67D713F7A8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A635CDB-2D00-49D5-B26E-0694A25000C7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4288D7A-F857-418D-92F2-368E841B9F27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1084F50-7F3C-4A4A-877E-FFD9EC7CD88B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31E64C1-F4C0-4A94-B319-BB1A0A2450B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63D8374-8052-417F-AB69-B97EAC43D51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7750734-4D51-4019-A003-38A3DE49B434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1B693D1-DBA2-4D3B-9B37-D9EE8C4112F4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BCD3EA8-E4C0-4AF6-817F-F9F29157A499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170FB3-B397-4AC9-85FD-65388F26D90A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BE5EC0B9-49C7-4777-AEC5-B5EF8DE40498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902048B-30F7-4434-87A5-140F9BB4BEB1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500A6E2-A41C-4751-8A4E-9A0C5718D930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C259517-7BE7-45F9-81C0-3A6362BF143C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0652F56-7B71-42B2-AB68-22204A6DF17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059830E-1C3D-4D42-8789-524971CB46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53325A7-86D3-4B52-A7E3-ADDF408B40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D53F46F-EC12-484C-A4E7-791E57687AC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64ED9CA-8950-47B8-A9ED-22B45CE15FB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4429F7B-9FD7-438F-8ECA-3FCAD006180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C558100-D455-4B41-890C-BCC898B2D1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886397-398A-4318-BE16-2CBAC1902F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D32A3A6-CE6E-4ABD-8522-2C8DC88C07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9014C09-5B84-4798-8BDE-C80D76E67B8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A29EB9E-ED9D-4C69-8A26-9A7A0A83056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AA2899F9-1795-416F-8F3D-26EEB684DB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3043474-8625-495C-BD06-3627FD286C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432CE47-7631-408E-8DDC-79EE378B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B2C8832D-8B8D-4036-B913-2D363143274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CCEFEAF-E87B-4FF2-A947-94CABAA0610D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3A7CD3-94E1-42A9-BAB7-2AFCD9FCBD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078" y="722903"/>
            <a:ext cx="10495904" cy="2460770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67609B-8FD3-4FF7-8EBC-6619CA868B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078" y="3428997"/>
            <a:ext cx="10495904" cy="2306639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2437C4A8-8E3A-4ADA-93B9-64737CE1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C7A76F-3401-4F50-AE85-8F2AA247B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02E50-D34E-4DD4-8B3B-55D08F25F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B53B71-D2FA-4DDC-9C9C-E26F7B591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592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D8D6B-70A2-430A-9F5D-DA093D8C1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A2845-6CA6-4745-A951-25B8D5319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49424-7A20-4BA1-9F60-671A5DBB3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BD2B2-E17F-402E-8EA3-5C7C1118A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23070-8658-4AC0-B2A3-4BE605A84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381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69DB7AC-F7D7-430A-A2A7-CD3EBBF1D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66AAF10E-F092-4160-BF4A-FF568555B790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6341C04-9B94-4385-A661-7B8C1700049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C1D709-6A0F-409C-B2D0-C248E562265E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999BE53-BA11-4B67-BFBB-6281DB50C75D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662D93-31C1-4DFB-A938-E631F89AA9F0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7ECC8DA-0BEC-4508-89D4-12FA35B481F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7DC8E6C-1B78-4B89-82DD-BBA778CD1482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8E5F54A-0315-4B15-B865-1F0460526260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DD7F352-DE39-4835-8D3F-69CDEC490F1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D6F20A-F777-4F41-B23B-735A64FA5DA3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1BBADBA-0F74-418B-BC50-AD44596C3EF8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918BE26-88E5-457C-8095-745F34D1536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FB269E0-E058-4340-B93D-7D40FFF521F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DD9AEE-5501-4385-B339-4616F567B53D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4D29C61-8926-4C98-882B-AB90108C8386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AC585F9-B633-4F7E-AADE-75079DC17158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5DC6366-5525-4FBC-9886-D4409F6B299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CC03CF9-098C-4140-806A-023D3DC3F2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C41BC4-89DF-4EC4-A141-9EF16D8EEB5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32AD067-E64C-499E-9C0A-A725258744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653DD54-FA2B-4B91-A94E-3C46AE21B38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86AC204-156B-442E-B028-01036BD1F2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303512DE-F013-431A-9F6E-ADDA88FB2DD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E95FEE1-61A9-4065-B9F8-5589180AC62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028AA59-C1FA-46C0-BFDD-1C1D3404C81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A5C99EE-B791-470A-8639-0357A751EB4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54F4204-F48B-4AF5-B11E-0CE7D972AC3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076643FE-3966-4B82-9623-C61A56EDD20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2DD769C5-B1B1-45BD-A40A-67E6568C843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A511707-50C7-48B2-81F7-5C82BF57795C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38D44F3-CCFE-48A0-8414-FFF5E43D9184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126FE0-8204-40BB-AD46-4A0C7A475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18115"/>
            <a:ext cx="10312571" cy="278150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5E350-4200-419C-A167-527DD6B777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3753350"/>
            <a:ext cx="10312571" cy="1991572"/>
          </a:xfrm>
        </p:spPr>
        <p:txBody>
          <a:bodyPr/>
          <a:lstStyle>
            <a:lvl1pPr marL="0" indent="0">
              <a:buNone/>
              <a:defRPr lang="en-US" sz="240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6741F519-22CF-4C01-B140-5480DBAB3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D1550-9064-4767-B70A-3501AF956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E1C33-2E8E-4041-9683-12048CB8A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36992-B921-4F3F-9C4A-0D67E618D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95238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CFDF5-4B31-4F1B-83BA-82A951037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312571" cy="135484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EC9A6-F718-4497-8A75-637EE17458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1078" y="2345843"/>
            <a:ext cx="500958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503E57-9695-4508-9778-B3DB1FB5FA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35075" y="2345843"/>
            <a:ext cx="506857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74CEE6-B9DC-4CCC-8F4C-0B4DADFB0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C85191-5804-47C9-95EB-D49D71573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6B0A03-44F6-4299-B45D-E07A02390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549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920E6-CC97-4BD8-92FE-8F36024D0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0"/>
            <a:ext cx="10320062" cy="14075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3872FB-EDD5-42FB-8A9A-279EAD4FB0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2331481"/>
            <a:ext cx="4963444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5F28C1-95C8-476A-8D93-D580DD39D8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1078" y="2954564"/>
            <a:ext cx="4963444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315485-EE1A-41B0-873A-BA9D06E88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3351" y="2331481"/>
            <a:ext cx="4900298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81A6FB-1583-4A1B-A4A7-C65062C57B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3351" y="2954564"/>
            <a:ext cx="4900298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A29EA7-E61E-4617-9DA9-40B9299B3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587" y="6215870"/>
            <a:ext cx="3843779" cy="417126"/>
          </a:xfrm>
        </p:spPr>
        <p:txBody>
          <a:bodyPr/>
          <a:lstStyle/>
          <a:p>
            <a:fld id="{8F72BA41-EC5B-4197-BCC8-0FD2E523CD7A}" type="datetimeFigureOut">
              <a:rPr lang="en-US" smtClean="0"/>
              <a:t>11/29/2021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6249CC-EB72-46A6-87D9-5FBDA8E45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A04EE7-47BE-4ECE-A170-793C4E569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667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E4946-24AD-40DD-95A7-49BA49C22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501177" cy="1401231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8CF342-49F6-482D-943E-7E50B1694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11/29/2021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4033E5-3797-4FF8-866F-9FD9325A9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DC1E67-424D-4638-98F8-38E71A410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93505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45BED274-5EB4-4EF4-B353-E55BD5026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0418BE5-560E-4E49-B12D-B555511FED72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49D1162-73B9-420F-BCBE-95039D00CD2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2BA76FE-316A-48E2-A03B-4E05691C4348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E678FBC-A6AD-4422-BA24-A4172F8862CA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D3C5C3E-2D08-43F0-AFAC-E15360CA7D3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0BEAC62-AF92-4A65-9790-6F6E0C6C5A1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C77D7C5-E76E-4E82-BFC4-9A75D2C8089D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66E0152-96B9-4067-80D3-D9BDE6D7EC9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918AFCC-B9DA-4092-8FBA-2CFEDB0388E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1EC7D33-C87E-4812-A722-53C5D99272B5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5F239E3-501A-4C3C-9BE4-6BFA0D3126B7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B62BF3B-95BB-4188-AAE5-015A0EF3D18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14E5F0F-0124-40D0-A0BF-AE307A0E15F4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BADC3B1-26C7-4CF1-B29D-4D0DEA3E2633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0A7DF6E-1132-4A80-9B18-593B1ACD778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EF19589-10D8-4A8F-A0B1-F7CE380E3001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8E6BB32-C4F8-4914-88D3-7DC5E79D023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A8F046EE-9DBA-4924-A19C-ED8741F5F81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AABBC44-ABA8-4913-824E-64D34472464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4272B22-1C39-47A0-8551-73666AFBE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CDFF66-464C-4ABF-BB01-00500A3B75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079FC88-BD3B-4C04-9B90-0FC93C1792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1FCAED8-8687-4141-A7C3-0D88ACEDFEC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65038E6-7B32-460F-B804-D6C105FF44C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C5DAE85-AD17-454B-AB64-CEFF52FDAB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C603643-2066-4967-AE4B-9DA143843B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37E9533-9B07-43E3-B939-7BADC01FEE8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EDCCAAEE-AB2E-4534-893A-3DB109499FB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8BD39A2-970F-4714-AAA6-67EE99A0EAA9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F4A1387-348B-4E46-9B65-FDF76ED0EF20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F5DAF27-A54D-442A-93E4-BA7F04EAE379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EA265F-80A1-448D-A6EB-CE8D6F6EC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11/29/2021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15D00D-89E6-4E7A-9A4D-A8CCEB3BE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B5AEA-8C38-4776-878C-AB01474D9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417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C4853C57-22BC-4465-8B37-DC06FE5A0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2" y="314485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67C0A6-48E9-4845-9EBF-EF2A3DFD2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99914" cy="2996581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8B542-2084-485C-ABFC-94340B4C7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8672" y="708102"/>
            <a:ext cx="5656716" cy="54306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47791F-9546-470D-A174-D75285263C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6544"/>
            <a:ext cx="4499914" cy="2162201"/>
          </a:xfrm>
        </p:spPr>
        <p:txBody>
          <a:bodyPr>
            <a:normAutofit/>
          </a:bodyPr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None/>
            </a:pPr>
            <a:r>
              <a:rPr lang="en-US"/>
              <a:t>Click to edit Master text styles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550D594-9D00-4E12-9A7B-8B78EC199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5DEA230-2680-47DD-BD49-FDBF4C1105A5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F0BA61D-887F-46F1-B20D-EA4C38D467C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350DFBA-D16D-4AE0-8339-58C4089B94AD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F4AAAA5-CEFC-4C25-91D3-5AE49F720DA5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4D142AD-3FA3-43E4-8A61-61CF1E41568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C3755A3-93F4-4EC4-9635-7E89E4AF1D3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0BFB588-0AB8-4BD8-9272-1CA867726018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45A6DF3-CF29-4480-A235-EAE88D65A63C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D6FF036-365A-4C15-8E15-0D5BBEBCEA58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5E76FF-4E86-4E42-B67E-B11AAE8D3076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1A64CEE-7CED-4EB2-A414-6F2D91E824F9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012C571B-47A6-49EB-A29F-678368BAED9F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160B109-845C-4119-BB66-9887B3859A7D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68B7447-FF64-42D9-B3C6-2BDC6F547ED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FFF9B71-8653-450D-AFBE-2140D586FB5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F0B9E5A-C1DA-445C-A911-721DF98DDCD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5C9A3DC-A478-4469-9359-34A435689F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7DE3299-EED7-4771-A270-F6B02941AD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434422A-5B59-41DC-8E2A-1A8244580E3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A176117-0990-434B-A9D9-B4B9043C544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7D6425E-C84A-462F-98F8-D0AB4FC3AF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AF13AB68-7321-4AC2-AC60-0F417877D07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E275CCE-D06F-49D0-8A47-372C5040330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9D4B374E-EEBC-4A9C-B3B4-B269EC7198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D80A7E6-BBEF-4EF1-B14A-29F26BFCF8E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D7BC013-9B50-459D-8B8D-F756514A478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48964C0-675D-4807-B795-4B695A8F84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96911512-51A8-4CE7-A043-425C809EB5F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3C15D1E-0EDF-4AD7-90C7-3D8D64E645D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8265A2D-2A6A-4301-B59F-8BAD98D9A57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4A4907F-2D1D-49D1-882D-119AA5E1183B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6A2284-37AB-43F5-98B8-8AB49DBFA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D8ABAA-E2F7-4C89-99ED-2C340220D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2EF12-B2CD-4F3C-9F19-A86915405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711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DA6865-0A03-48FA-AD6E-D5BF8FDE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277E8EB-0DA2-40E4-AD12-1CCD0D262D0B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5BFE9F8-907A-4FFC-9FDE-2B51D238C4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BDDC323-8732-4007-BB81-1BE917E3B2FF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908FC40-8403-438D-95CA-E4EDC66192A9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411D218-3FEA-4455-9809-91F029FB55AE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541390F-BE50-4E4E-9DA2-B5F23F1A93D8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EB3F094-97B5-48E1-A4DE-8BEED255028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D4DBB43-CB34-4881-9445-A7FE131D5327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8B71F972-027A-47F0-996C-84BFE4574050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C41353D-93C8-43F8-BBDE-7AB6B29EC38C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CF07B24-CBD8-4F09-81EB-504285F8E11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27873BB-1D79-4055-801C-BDA0F9A1513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008D42B-2F35-497E-A26D-9AF008619D4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7F57499-C4D9-4B7D-BADA-38462AA3164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271F2B9-1FFA-4350-9370-B098459A232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8FBAFFC-DC8F-4BB4-B405-E4AAA269AED4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94FCE64-D7A5-411A-8795-932DD39F95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0B4ECFC-FD43-44CF-B7FA-2A8C565140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9DFBC12-1E1D-44DE-9966-BAB05B2466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9BEF096-361C-478B-81EB-37584119BFE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FC81993-CE86-4910-B9CE-B69375BDCE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75613D7-9FB0-4D33-8784-EC059DE019C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D520AFD9-E849-4F42-99B2-928E6098C29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A200B0B-91CD-4D66-ADFC-9585D283103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5DB0C45-30CE-4C85-95C6-FFF4977C64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DC31604-5F93-436D-A9D2-A48846D4E0D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FF1B965-7DE1-4AE3-B28B-DB6847BC52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FD9FB65-4392-4D6A-8ACC-8151F682BFE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B40380C-3493-4AFE-BF13-AE68A8D244B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3CB21DF1-4859-4991-9C10-F8FA68F41013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54AD212-17DC-4506-AAA0-34A46A0B11C3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5B556E7-762B-4E18-A961-A4F7A9ECF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34823" cy="3020519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7118AF-C54D-406D-AABE-AED6576D12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98672" y="713677"/>
            <a:ext cx="5304977" cy="543064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205CDEB9-8DED-4711-8140-4C943FC2C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314330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E13C3F-6360-4760-9477-C3831A6E26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0330"/>
            <a:ext cx="4434823" cy="2173992"/>
          </a:xfrm>
        </p:spPr>
        <p:txBody>
          <a:bodyPr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192D3B-60EE-4FC5-9ED7-44453008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CF831E-9B19-4936-8BC9-F62A9B118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71E1D1-F7A2-40D0-91DA-07468A965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594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BD70F-ACE4-4595-845E-2296BDF83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978CD9-E0B5-4B48-8366-91E6D22C9F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AF4B4-44D3-4E29-B235-A1B868207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7BA37-9639-480E-84AB-EA277225C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BFC658-154E-48DE-AD31-813E5170C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213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65405209-5179-4359-91ED-1B1A46619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E32344F-3BE0-4CE8-B1BD-9ABD425E1C0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99DE306-F4FB-4730-A066-ADF38D73956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CB32885-303F-477F-A081-27425944F230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60C0C0B-4CD0-467D-A382-2B2415102C48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788DF0F-327F-43A5-AB71-3D32053D83CA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98A0902-2662-4911-A532-AA6310861479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ABDA4F7-23F4-46D1-8B7E-A21DD84083E1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7FC9FC2-8808-438E-8FFB-5FE416BFB5C8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04694E5-71F9-4210-9BE8-FC12CC177BD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B37E805-A7E5-4906-B0C5-1373F3DA962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4CD964-FBD6-41AB-8A02-9509A2BAC11F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9CD7FF8-E827-4E0A-BCE2-CCB34EDAC0F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C4AD6BB-F1EE-4FB8-96E8-6890447800EC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E935057-E0A3-4DAE-B9C8-6E818D7A7205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08DDF69-1C14-453C-BC3A-37D3FE69DFC7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6C26D82-15BA-4B2E-A42D-2ECA8012D30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7F73B67-E5E9-4000-91DA-034B2127EFD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AFAC1B5-F0DD-4FC0-B4C9-77CB29DF44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ACB3DB-54B2-4CEE-A791-C6FC6C758DA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8324004-1030-47D9-B817-425FF6ECC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1AA001C4-81AB-4FA6-ADAA-C8618056353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D1DAD34-7844-4F16-9874-F51F2A23B9E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77DCBC6D-1BDA-4CB1-A3EC-59F240C8FA1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5B3C1A0-58E7-47E4-831B-CF3EE21D1E9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08A09FAA-E123-4FE4-B67A-9EBDE1A313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5317B7C6-C816-4A58-B184-135E4FD19F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4D22ABB-4CE8-47DC-80BF-39B3E4CF704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A17DE37-A292-4031-AF42-CDB00A13EE7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73EF673-CB75-435F-9BF3-7594EC3ADF8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D35F4581-15F6-47EE-87D0-1132A093DBA5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565CF984-F5BD-45C4-9A12-B02DB4F044E1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ACE66A86-8455-497B-9CA4-F460A19E5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8900000">
            <a:off x="7770390" y="-287370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68C62B-71EF-4824-9EE8-6CAE179842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07774" y="715616"/>
            <a:ext cx="3295876" cy="502659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43E4C8-4AA9-49D7-BF71-1AB5F2CFE1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3588" y="715616"/>
            <a:ext cx="6770448" cy="5026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898B3-014E-440B-BA4E-106339212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22643-CE63-4C3E-B437-5A1A5EF91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1CE5E-160A-4B37-94E2-3D9DC75BF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9697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BDF0D99C-5D42-41C6-A50C-C4E2D6B2A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F28962D-50BA-43F8-8863-28ECE711D3F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80F5939-D4E0-46FD-9A5A-5D648E38109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633D331-78CB-40A1-B167-8185EC5D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C512E4B1-E78E-49E7-AA36-374CC1B084E4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A7D46340-CBFC-490F-B44E-7AA8FBF58B05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3575C26C-3EBD-4AA9-BA4D-2561E295D65D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235DB6BE-E065-4559-BF5C-36B56B379040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3DA54272-CD9D-4F68-BBAB-4F0C0C3EC63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A002CE8F-9256-4F2C-B474-58873717119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59C9DE9F-4252-401D-913E-B74C9E326F9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8FE4E69B-534F-4A80-9E1C-798BEE1B079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27564E1C-009C-4832-AE8D-E98286693F0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305DF1C-5801-43F2-A8B9-5351369418C0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806E71C8-0783-4E17-9B34-F51231DD2954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FD908F17-2A89-4B0A-A2EA-692390969FE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FBE22751-380F-44F9-BEED-0A553CF87BE5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77B27910-846F-4E4E-B588-F5B2E026FE9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E6E0501E-134E-46D7-984F-3A382B0BB29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90A83974-CBD7-4A69-9D84-2D3BBDE027A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A503E931-00D4-4B0C-BC69-49FE5C76651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97732A30-BE2F-4D71-BC37-60F7B44591B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0C8EB840-DE7D-4E67-989C-F4D8F50E15B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05D2CC2-53CC-487E-A72E-42B1E9B184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03A12D6B-1D60-4F26-8FB9-74AD5B070BD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1895D00-2D63-443C-95A8-5EB6E5EECBF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6AC50652-2A56-4382-95D0-971644EE0FA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DA50A374-8880-482D-B54F-F74E0D7BE18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C66364D8-CCC7-4AAF-94BC-766EC160D9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4A0DC409-26E2-4453-89FD-745EA849BE7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239ED039-D66C-4A5E-AA35-E7A5FA2E64C2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C72C13DC-161E-49CF-96B5-5383AA052AB7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103067-48DA-458C-99F6-9921C19A8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10325000" cy="14424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B86862-507E-4F73-890F-3B77BCFA3F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9" y="2340131"/>
            <a:ext cx="10325000" cy="35644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BC0BB-AF05-4753-9159-41A16FBFC3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83587" y="6215870"/>
            <a:ext cx="3843779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72BA41-EC5B-4197-BCC8-0FD2E523CD7A}" type="datetimeFigureOut">
              <a:rPr lang="en-US" smtClean="0"/>
              <a:pPr/>
              <a:t>11/29/2021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62F82-EA1A-4B02-8A64-3B44C0D9DA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91078" y="236364"/>
            <a:ext cx="4114800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5EF32-1CA9-4CDA-8182-2FB0C30A0F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3649" y="6215870"/>
            <a:ext cx="979151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15108C-154A-4A5A-9C05-91A49A422BA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63BAC6E0-ADAC-40FB-AF53-88FA5F837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4" y="151621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09436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187D111-0A9D-421B-84EB-FC5811C3A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15ECF02-0C11-4320-A868-5EC7DD53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C74A336-DE5D-4AE0-9A50-8D93C4AA4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11A81C9-7A36-4A04-B14C-A45B899E4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AE1DE35-5349-4B57-B255-C07C69270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AFE9588-5F4B-41DF-9FF6-6B4969245C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4CC9B87-707A-4D04-9336-B1418878A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58CF5CAA-7C4D-408A-B1A8-E98C0E6633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462EA1B-90F8-4C08-AE36-FFBA2B45BF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9F7B5623-96F7-42F0-BAC5-78D6789E01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685D83B1-1723-4710-8FC5-18EDC879E4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998838C-DFB6-48F7-A18D-30469E816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9BDB9A78-94CB-422D-B92E-65FD2732E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A5DBD01-426B-424D-815A-96518F6007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B0218DF-D55B-4D41-AE23-F1E64BAC60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8D61EB8-98CC-4243-9E20-33CAC65BF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A35F0944-B143-45B0-8B72-6CE34D4612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CF68EF7F-67D0-463D-AB84-EA24D18196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AE17074E-4E65-4CBD-B1B0-9C18D6F72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9CC905ED-EF46-4349-9E9B-217431094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6B91F234-1C65-45AC-8CCE-A1C4AE49C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4D46B3DB-5DBB-41CF-9FA5-010ECA0C3B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B92A3FF8-F172-47ED-84C6-802C85C1CB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933982-9CB6-4199-B123-A3669A4FEF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3CA832CD-B214-4ABC-AC95-A3DA116AC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D7EBA147-C4BA-4B48-B61D-CA24B8B06F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A8253B7-461E-48CC-B871-8A255EE3D7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DADE46C3-C2E1-4492-AC59-870160A3C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2B0052E9-B440-4C1E-BC41-39957D590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731F119B-638C-42B1-8400-709B94F1EE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E16299ED-D998-4895-9CCF-02427F195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F4442675-84C9-45C8-9524-ABE4E25071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B5BE3E63-4FA5-4EBD-9F3B-E29F5128A8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Right Triangle 43">
            <a:extLst>
              <a:ext uri="{FF2B5EF4-FFF2-40B4-BE49-F238E27FC236}">
                <a16:creationId xmlns:a16="http://schemas.microsoft.com/office/drawing/2014/main" id="{F0753E91-DF19-4FA4-BFBF-221696B8D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6297356" y="-287372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C68AA1-5AF8-4DAC-A344-857FD66AA6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89726" y="722903"/>
            <a:ext cx="5415521" cy="2706098"/>
          </a:xfrm>
        </p:spPr>
        <p:txBody>
          <a:bodyPr>
            <a:normAutofit/>
          </a:bodyPr>
          <a:lstStyle/>
          <a:p>
            <a:r>
              <a:rPr lang="en-GB" sz="6000" b="1" dirty="0"/>
              <a:t>Leadership &amp;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95DE42-4B93-4AF9-8750-CADBC6D042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89726" y="3674327"/>
            <a:ext cx="5415521" cy="2460770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4" name="Picture 3" descr="Abstract rainbow background">
            <a:extLst>
              <a:ext uri="{FF2B5EF4-FFF2-40B4-BE49-F238E27FC236}">
                <a16:creationId xmlns:a16="http://schemas.microsoft.com/office/drawing/2014/main" id="{3B617C23-4A38-4837-905D-DC763DE225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660" r="31352" b="-1"/>
          <a:stretch/>
        </p:blipFill>
        <p:spPr>
          <a:xfrm>
            <a:off x="1" y="10"/>
            <a:ext cx="5854890" cy="6857990"/>
          </a:xfrm>
          <a:custGeom>
            <a:avLst/>
            <a:gdLst/>
            <a:ahLst/>
            <a:cxnLst/>
            <a:rect l="l" t="t" r="r" b="b"/>
            <a:pathLst>
              <a:path w="6036633" h="6858000">
                <a:moveTo>
                  <a:pt x="0" y="0"/>
                </a:moveTo>
                <a:lnTo>
                  <a:pt x="5782584" y="0"/>
                </a:lnTo>
                <a:lnTo>
                  <a:pt x="5847735" y="280891"/>
                </a:lnTo>
                <a:cubicBezTo>
                  <a:pt x="6512611" y="3337011"/>
                  <a:pt x="5215360" y="3533975"/>
                  <a:pt x="5130974" y="6590095"/>
                </a:cubicBezTo>
                <a:lnTo>
                  <a:pt x="512734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60880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491E6-F62B-41D6-BAF4-01A90FA89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Leadership?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99AA5-34A5-48A7-9E10-3415C7A4D6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3200" b="1" i="0" dirty="0">
                <a:solidFill>
                  <a:srgbClr val="767676"/>
                </a:solidFill>
                <a:effectLst/>
                <a:latin typeface="Roboto" panose="02000000000000000000" pitchFamily="2" charset="0"/>
              </a:rPr>
              <a:t>‘to influence, inspire and help others become their best selves, building their skills and achieving goals along the way’</a:t>
            </a:r>
          </a:p>
          <a:p>
            <a:pPr marL="0" indent="0">
              <a:buNone/>
            </a:pPr>
            <a:endParaRPr lang="en-GB" sz="3200" b="1" dirty="0">
              <a:solidFill>
                <a:srgbClr val="767676"/>
              </a:solidFill>
              <a:latin typeface="Roboto" panose="02000000000000000000" pitchFamily="2" charset="0"/>
            </a:endParaRPr>
          </a:p>
          <a:p>
            <a:pPr marL="0" indent="0" algn="r">
              <a:buNone/>
            </a:pPr>
            <a:r>
              <a:rPr lang="en-GB" dirty="0"/>
              <a:t>Tony Robbins </a:t>
            </a:r>
          </a:p>
        </p:txBody>
      </p:sp>
    </p:spTree>
    <p:extLst>
      <p:ext uri="{BB962C8B-B14F-4D97-AF65-F5344CB8AC3E}">
        <p14:creationId xmlns:p14="http://schemas.microsoft.com/office/powerpoint/2010/main" val="4213010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F0948-D195-44A4-AB83-0F05F19DB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does a Leader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F2A6A-07C5-48F0-99EB-4B0325C0EA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Inspires</a:t>
            </a:r>
          </a:p>
          <a:p>
            <a:r>
              <a:rPr lang="en-GB" dirty="0"/>
              <a:t>Motivates</a:t>
            </a:r>
          </a:p>
          <a:p>
            <a:r>
              <a:rPr lang="en-GB" dirty="0"/>
              <a:t>Guides</a:t>
            </a:r>
          </a:p>
          <a:p>
            <a:r>
              <a:rPr lang="en-GB" dirty="0"/>
              <a:t>Influences</a:t>
            </a:r>
          </a:p>
          <a:p>
            <a:r>
              <a:rPr lang="en-GB" dirty="0"/>
              <a:t>Thinks about the bigger picture</a:t>
            </a:r>
          </a:p>
          <a:p>
            <a:r>
              <a:rPr lang="en-GB" dirty="0"/>
              <a:t>Provides a vision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6624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5591A4A5-C00F-4B45-9735-FD2841BF3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7A16FDB6-C8B8-4BB9-B5F6-C9E7D1549A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D65D67BC-2831-45D1-804D-2B848B7FF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B3254059-39EC-48CC-B948-9EE6B05517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AF3E0572-7D5E-4FAA-B67C-23A9C6D715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2C5F1231-CF22-4258-B764-592B6CB8D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1B2C5387-42A2-4464-BF18-E70B0227B9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2926F39D-AFC8-4FF6-9211-84AA77717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0D812696-9AF7-4D2B-A041-80C015F33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CE6CB557-1E5B-4D2D-9330-8EB4AF7307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A03A4B30-3A15-4294-9BED-E7317857F0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0E7B8343-CDF9-4023-9FBF-F4ADE601B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9BB30BD5-639D-4F53-BC6C-2A8D0FFFE5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8D7E1947-04B8-4F0B-9E3C-FC4E26D618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83EDB6D6-D309-48D4-87F4-AAED7C57C7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0F2E163F-B043-43B7-85CE-36F2136BAB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1F6CB03C-E3B1-4D22-ABA3-986CC09FB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39B41E31-EE5F-423F-8B88-3B56009A34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B59D4FE6-B271-4427-8273-0B80EF1366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6F7D26D0-83A1-41B0-82E3-FB5D3E93E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07E47C02-EBB8-4368-815C-FEDA23368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8E61DA55-8618-4048-A65A-41E072D9F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4DFC058B-6608-4509-92E1-D4D0D5BD5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9E3652A3-36D6-4E0C-B7FB-52CD69E9CF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8BF82BE6-B2D5-4FA1-98B4-1E0072C39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AECA553C-C7B8-4353-BC4C-D622087D6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1F802227-5CA9-40B4-870E-495C7899C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11A19F9E-BB49-4808-8481-77F848C2F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C53A57BE-F139-4C31-8201-477E20DD2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99F800EC-2D85-47C7-BFB8-B146DD929C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4478BA6D-3F48-40B1-8227-830029B62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421E6C45-0A76-456E-BDD6-3DCB661262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6" name="Right Triangle 105">
            <a:extLst>
              <a:ext uri="{FF2B5EF4-FFF2-40B4-BE49-F238E27FC236}">
                <a16:creationId xmlns:a16="http://schemas.microsoft.com/office/drawing/2014/main" id="{3C541D4F-11C2-4F36-B2A3-AB9028F2A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3" y="205909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BD782A-8ABC-462C-A0F3-B52FDF376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2"/>
            <a:ext cx="4038652" cy="1881178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CF53F-B79B-4442-BEFF-531D3AD23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079" y="1711924"/>
            <a:ext cx="6307862" cy="445101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r>
              <a:rPr lang="en-GB" sz="3200" b="1" dirty="0"/>
              <a:t>What qualities do you think a good leader needs to have?</a:t>
            </a:r>
          </a:p>
          <a:p>
            <a:pPr marL="0" indent="0" algn="ctr">
              <a:buNone/>
            </a:pPr>
            <a:endParaRPr lang="en-GB" sz="3200" b="1" dirty="0"/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78DADA46-0A33-4C73-9ACF-B41E9D8C9B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77738" y="1011828"/>
            <a:ext cx="4930038" cy="4045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22393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8DB40-16ED-418E-B572-B5C5B4B33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Leadership 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647BA-A822-428D-BC11-9489742A65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Authoritarian</a:t>
            </a:r>
          </a:p>
          <a:p>
            <a:r>
              <a:rPr lang="en-GB" dirty="0"/>
              <a:t>Participative</a:t>
            </a:r>
          </a:p>
          <a:p>
            <a:r>
              <a:rPr lang="en-GB" dirty="0"/>
              <a:t>Delegative</a:t>
            </a:r>
          </a:p>
          <a:p>
            <a:r>
              <a:rPr lang="en-GB" dirty="0"/>
              <a:t>Transactional</a:t>
            </a:r>
          </a:p>
          <a:p>
            <a:r>
              <a:rPr lang="en-GB" dirty="0"/>
              <a:t>Transformative</a:t>
            </a:r>
          </a:p>
        </p:txBody>
      </p:sp>
    </p:spTree>
    <p:extLst>
      <p:ext uri="{BB962C8B-B14F-4D97-AF65-F5344CB8AC3E}">
        <p14:creationId xmlns:p14="http://schemas.microsoft.com/office/powerpoint/2010/main" val="2377643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6F942-20E4-4F9D-930C-F3A98D17D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Management?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4E0EE-41EA-4D7C-B9D8-D8CAF49740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3600" dirty="0">
              <a:solidFill>
                <a:srgbClr val="111111"/>
              </a:solidFill>
              <a:latin typeface="Roboto" panose="02000000000000000000" pitchFamily="2" charset="0"/>
            </a:endParaRPr>
          </a:p>
          <a:p>
            <a:pPr marL="0" indent="0" algn="ctr">
              <a:buNone/>
            </a:pPr>
            <a:r>
              <a:rPr lang="en-GB" sz="3600" dirty="0">
                <a:solidFill>
                  <a:srgbClr val="111111"/>
                </a:solidFill>
                <a:latin typeface="Roboto" panose="02000000000000000000" pitchFamily="2" charset="0"/>
              </a:rPr>
              <a:t>‘t</a:t>
            </a:r>
            <a:r>
              <a:rPr lang="en-GB" sz="36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he process of dealing with or controlling things or people’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94930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B9878-8C75-4E39-A465-61308E8E5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does a Manager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FC814-24F0-438E-A16F-01AEF98BAE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Teaches</a:t>
            </a:r>
          </a:p>
          <a:p>
            <a:r>
              <a:rPr lang="en-GB" dirty="0"/>
              <a:t>Monitors</a:t>
            </a:r>
          </a:p>
          <a:p>
            <a:r>
              <a:rPr lang="en-GB" dirty="0"/>
              <a:t>Controls</a:t>
            </a:r>
          </a:p>
          <a:p>
            <a:r>
              <a:rPr lang="en-GB" dirty="0"/>
              <a:t>Makes decisions</a:t>
            </a:r>
          </a:p>
          <a:p>
            <a:r>
              <a:rPr lang="en-GB" dirty="0"/>
              <a:t>Plans</a:t>
            </a:r>
          </a:p>
          <a:p>
            <a:r>
              <a:rPr lang="en-GB" dirty="0"/>
              <a:t>Organises</a:t>
            </a:r>
          </a:p>
          <a:p>
            <a:r>
              <a:rPr lang="en-GB" dirty="0"/>
              <a:t>Implements</a:t>
            </a:r>
          </a:p>
        </p:txBody>
      </p:sp>
    </p:spTree>
    <p:extLst>
      <p:ext uri="{BB962C8B-B14F-4D97-AF65-F5344CB8AC3E}">
        <p14:creationId xmlns:p14="http://schemas.microsoft.com/office/powerpoint/2010/main" val="39334196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5591A4A5-C00F-4B45-9735-FD2841BF3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7A16FDB6-C8B8-4BB9-B5F6-C9E7D1549A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D65D67BC-2831-45D1-804D-2B848B7FF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B3254059-39EC-48CC-B948-9EE6B05517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AF3E0572-7D5E-4FAA-B67C-23A9C6D715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2C5F1231-CF22-4258-B764-592B6CB8D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1B2C5387-42A2-4464-BF18-E70B0227B9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2926F39D-AFC8-4FF6-9211-84AA77717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0D812696-9AF7-4D2B-A041-80C015F33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CE6CB557-1E5B-4D2D-9330-8EB4AF7307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A03A4B30-3A15-4294-9BED-E7317857F0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0E7B8343-CDF9-4023-9FBF-F4ADE601B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9BB30BD5-639D-4F53-BC6C-2A8D0FFFE5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8D7E1947-04B8-4F0B-9E3C-FC4E26D618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83EDB6D6-D309-48D4-87F4-AAED7C57C7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0F2E163F-B043-43B7-85CE-36F2136BAB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1F6CB03C-E3B1-4D22-ABA3-986CC09FB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39B41E31-EE5F-423F-8B88-3B56009A34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B59D4FE6-B271-4427-8273-0B80EF1366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6F7D26D0-83A1-41B0-82E3-FB5D3E93E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07E47C02-EBB8-4368-815C-FEDA23368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8E61DA55-8618-4048-A65A-41E072D9F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4DFC058B-6608-4509-92E1-D4D0D5BD5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9E3652A3-36D6-4E0C-B7FB-52CD69E9CF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8BF82BE6-B2D5-4FA1-98B4-1E0072C39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AECA553C-C7B8-4353-BC4C-D622087D6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1F802227-5CA9-40B4-870E-495C7899C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11A19F9E-BB49-4808-8481-77F848C2F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C53A57BE-F139-4C31-8201-477E20DD2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99F800EC-2D85-47C7-BFB8-B146DD929C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4478BA6D-3F48-40B1-8227-830029B62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421E6C45-0A76-456E-BDD6-3DCB661262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6" name="Right Triangle 105">
            <a:extLst>
              <a:ext uri="{FF2B5EF4-FFF2-40B4-BE49-F238E27FC236}">
                <a16:creationId xmlns:a16="http://schemas.microsoft.com/office/drawing/2014/main" id="{3C541D4F-11C2-4F36-B2A3-AB9028F2A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3" y="205909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AB97B2-6972-4A93-9B6C-2ECE14A9A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2"/>
            <a:ext cx="4038652" cy="1881178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842EEA-AC23-467A-9442-9F6FE61C6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938" y="3166375"/>
            <a:ext cx="5647266" cy="2366252"/>
          </a:xfrm>
        </p:spPr>
        <p:txBody>
          <a:bodyPr>
            <a:normAutofit/>
          </a:bodyPr>
          <a:lstStyle/>
          <a:p>
            <a:r>
              <a:rPr lang="en-GB" sz="3200" b="1" dirty="0"/>
              <a:t>What qualities does a Manager need to have?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BA96851A-71DE-4542-A0D7-B19561149F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07732" y="1459133"/>
            <a:ext cx="8951168" cy="3501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68692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CC774-1E25-4407-944A-563E3B1B1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Management 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1C03C-31A4-48AF-B878-63236EF3A1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Authoritarian</a:t>
            </a:r>
          </a:p>
          <a:p>
            <a:r>
              <a:rPr lang="en-GB" dirty="0"/>
              <a:t>Visionary</a:t>
            </a:r>
          </a:p>
          <a:p>
            <a:r>
              <a:rPr lang="en-GB" dirty="0"/>
              <a:t>Transactional</a:t>
            </a:r>
          </a:p>
          <a:p>
            <a:r>
              <a:rPr lang="en-GB" dirty="0"/>
              <a:t>Servant Leadership</a:t>
            </a:r>
          </a:p>
          <a:p>
            <a:r>
              <a:rPr lang="en-GB" dirty="0"/>
              <a:t>Pacesetting</a:t>
            </a:r>
          </a:p>
          <a:p>
            <a:r>
              <a:rPr lang="en-GB" dirty="0"/>
              <a:t>Democratic</a:t>
            </a:r>
          </a:p>
          <a:p>
            <a:r>
              <a:rPr lang="en-GB" dirty="0"/>
              <a:t>Laissez-Faire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53628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044E8-0ADE-4743-9B74-67C651AE2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the difference?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0DB421-F0F2-4EEE-BEFF-CBBE1D774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endParaRPr lang="en-GB" sz="3600" dirty="0">
              <a:solidFill>
                <a:srgbClr val="777777"/>
              </a:solidFill>
              <a:latin typeface="Open Sans" panose="020B0606030504020204" pitchFamily="34" charset="0"/>
            </a:endParaRPr>
          </a:p>
          <a:p>
            <a:pPr marL="0" indent="0" algn="ctr">
              <a:buNone/>
            </a:pPr>
            <a:endParaRPr lang="en-GB" sz="3600" dirty="0">
              <a:solidFill>
                <a:srgbClr val="777777"/>
              </a:solidFill>
              <a:latin typeface="Open Sans" panose="020B0606030504020204" pitchFamily="34" charset="0"/>
            </a:endParaRPr>
          </a:p>
          <a:p>
            <a:pPr marL="0" indent="0" algn="ctr">
              <a:buNone/>
            </a:pPr>
            <a:r>
              <a:rPr lang="en-GB" sz="3600" dirty="0">
                <a:solidFill>
                  <a:srgbClr val="777777"/>
                </a:solidFill>
                <a:latin typeface="Open Sans" panose="020B0606030504020204" pitchFamily="34" charset="0"/>
              </a:rPr>
              <a:t>‘</a:t>
            </a:r>
            <a:r>
              <a:rPr lang="en-GB" sz="3600" i="0" dirty="0">
                <a:solidFill>
                  <a:srgbClr val="777777"/>
                </a:solidFill>
                <a:effectLst/>
                <a:latin typeface="Open Sans" panose="020B0606030504020204" pitchFamily="34" charset="0"/>
              </a:rPr>
              <a:t>Management is doing things right; leadership is doing the right things’</a:t>
            </a:r>
          </a:p>
          <a:p>
            <a:pPr marL="0" indent="0" algn="ctr">
              <a:buNone/>
            </a:pPr>
            <a:endParaRPr lang="en-GB" b="0" i="0" dirty="0">
              <a:solidFill>
                <a:srgbClr val="777777"/>
              </a:solidFill>
              <a:effectLst/>
              <a:latin typeface="Open Sans" panose="020B0606030504020204" pitchFamily="34" charset="0"/>
            </a:endParaRPr>
          </a:p>
          <a:p>
            <a:pPr marL="0" indent="0" algn="ctr">
              <a:buNone/>
            </a:pPr>
            <a:endParaRPr lang="en-GB" dirty="0">
              <a:solidFill>
                <a:srgbClr val="777777"/>
              </a:solidFill>
              <a:latin typeface="Open Sans" panose="020B0606030504020204" pitchFamily="34" charset="0"/>
            </a:endParaRPr>
          </a:p>
          <a:p>
            <a:pPr marL="0" indent="0" algn="ctr">
              <a:buNone/>
            </a:pPr>
            <a:endParaRPr lang="en-GB" b="0" i="0" dirty="0">
              <a:solidFill>
                <a:srgbClr val="777777"/>
              </a:solidFill>
              <a:effectLst/>
              <a:latin typeface="Open Sans" panose="020B0606030504020204" pitchFamily="34" charset="0"/>
            </a:endParaRPr>
          </a:p>
          <a:p>
            <a:pPr marL="0" indent="0" algn="r">
              <a:buNone/>
            </a:pPr>
            <a:r>
              <a:rPr lang="en-GB" b="0" i="0" dirty="0">
                <a:solidFill>
                  <a:srgbClr val="777777"/>
                </a:solidFill>
                <a:effectLst/>
                <a:latin typeface="Open Sans" panose="020B0606030504020204" pitchFamily="34" charset="0"/>
              </a:rPr>
              <a:t>Peter Drucker</a:t>
            </a:r>
          </a:p>
        </p:txBody>
      </p:sp>
    </p:spTree>
    <p:extLst>
      <p:ext uri="{BB962C8B-B14F-4D97-AF65-F5344CB8AC3E}">
        <p14:creationId xmlns:p14="http://schemas.microsoft.com/office/powerpoint/2010/main" val="26251211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 useBgFill="1">
        <p:nvSpPr>
          <p:cNvPr id="73" name="Freeform: Shape 72">
            <a:extLst>
              <a:ext uri="{FF2B5EF4-FFF2-40B4-BE49-F238E27FC236}">
                <a16:creationId xmlns:a16="http://schemas.microsoft.com/office/drawing/2014/main" id="{CFDF70F4-97B6-40D8-B1FA-9580DBD23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2244" y="224448"/>
            <a:ext cx="6857996" cy="6409096"/>
          </a:xfrm>
          <a:custGeom>
            <a:avLst/>
            <a:gdLst>
              <a:gd name="connsiteX0" fmla="*/ 0 w 6857996"/>
              <a:gd name="connsiteY0" fmla="*/ 2827344 h 6142577"/>
              <a:gd name="connsiteX1" fmla="*/ 0 w 6857996"/>
              <a:gd name="connsiteY1" fmla="*/ 5080510 h 6142577"/>
              <a:gd name="connsiteX2" fmla="*/ 3 w 6857996"/>
              <a:gd name="connsiteY2" fmla="*/ 5080510 h 6142577"/>
              <a:gd name="connsiteX3" fmla="*/ 3 w 6857996"/>
              <a:gd name="connsiteY3" fmla="*/ 6142577 h 6142577"/>
              <a:gd name="connsiteX4" fmla="*/ 6857996 w 6857996"/>
              <a:gd name="connsiteY4" fmla="*/ 6142577 h 6142577"/>
              <a:gd name="connsiteX5" fmla="*/ 6857996 w 6857996"/>
              <a:gd name="connsiteY5" fmla="*/ 3928749 h 6142577"/>
              <a:gd name="connsiteX6" fmla="*/ 6857996 w 6857996"/>
              <a:gd name="connsiteY6" fmla="*/ 2572597 h 6142577"/>
              <a:gd name="connsiteX7" fmla="*/ 6857996 w 6857996"/>
              <a:gd name="connsiteY7" fmla="*/ 307516 h 6142577"/>
              <a:gd name="connsiteX8" fmla="*/ 6550769 w 6857996"/>
              <a:gd name="connsiteY8" fmla="*/ 222609 h 6142577"/>
              <a:gd name="connsiteX9" fmla="*/ 5031274 w 6857996"/>
              <a:gd name="connsiteY9" fmla="*/ 33 h 6142577"/>
              <a:gd name="connsiteX10" fmla="*/ 310659 w 6857996"/>
              <a:gd name="connsiteY10" fmla="*/ 1067285 h 6142577"/>
              <a:gd name="connsiteX11" fmla="*/ 2 w 6857996"/>
              <a:gd name="connsiteY11" fmla="*/ 1072307 h 6142577"/>
              <a:gd name="connsiteX12" fmla="*/ 2 w 6857996"/>
              <a:gd name="connsiteY12" fmla="*/ 2827344 h 6142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57996" h="6142577">
                <a:moveTo>
                  <a:pt x="0" y="2827344"/>
                </a:moveTo>
                <a:lnTo>
                  <a:pt x="0" y="5080510"/>
                </a:lnTo>
                <a:lnTo>
                  <a:pt x="3" y="5080510"/>
                </a:lnTo>
                <a:lnTo>
                  <a:pt x="3" y="6142577"/>
                </a:lnTo>
                <a:lnTo>
                  <a:pt x="6857996" y="6142577"/>
                </a:lnTo>
                <a:lnTo>
                  <a:pt x="6857996" y="3928749"/>
                </a:lnTo>
                <a:lnTo>
                  <a:pt x="6857996" y="2572597"/>
                </a:lnTo>
                <a:lnTo>
                  <a:pt x="6857996" y="307516"/>
                </a:lnTo>
                <a:lnTo>
                  <a:pt x="6550769" y="222609"/>
                </a:lnTo>
                <a:cubicBezTo>
                  <a:pt x="5946238" y="65902"/>
                  <a:pt x="5454822" y="1688"/>
                  <a:pt x="5031274" y="33"/>
                </a:cubicBezTo>
                <a:cubicBezTo>
                  <a:pt x="3337081" y="-6590"/>
                  <a:pt x="2728780" y="987729"/>
                  <a:pt x="310659" y="1067285"/>
                </a:cubicBezTo>
                <a:lnTo>
                  <a:pt x="2" y="1072307"/>
                </a:lnTo>
                <a:lnTo>
                  <a:pt x="2" y="2827344"/>
                </a:lnTo>
                <a:close/>
              </a:path>
            </a:pathLst>
          </a:custGeom>
          <a:solidFill>
            <a:srgbClr val="BCBCBC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807F70BA-21EF-4B7D-ACFF-D02E136D4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7D487A9C-B45A-450B-B04B-02570D8F41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09C56948-B944-4EAA-A601-1C3F289A7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43EFFD07-1C36-4595-9832-727669712C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FA5917E5-3154-42BC-8308-71C3D44DB4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4B05D64D-A9ED-421A-9ABE-761977A815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25E49393-F5BE-4823-92E3-7A624F7EA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46035503-21C0-4568-B46B-90BB7503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F5CACA2B-D1AF-419E-BFBF-413F69DFD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2284408D-F3CE-466F-A0C8-D27F2BCFC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A2C5065B-1474-4D66-99DB-CFEF811C0F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6C6F4B51-92DC-4003-A3E7-28710D57AB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0D5C13CE-E4FE-4F85-BC09-9C950ED75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851C5D97-1CDA-475E-BAC6-EE58999872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DB712EBA-54FF-45FE-9A4E-98C0C0EC2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7E0AB49E-A89E-4B6C-AAAA-96E326D15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1E63E817-E471-4A64-9EF6-FFB1FBB348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E4BB2927-CDAC-455A-8D26-8582DD13DD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A8E42F79-594B-4397-8A30-281228EF9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6E578AA8-0A5F-4BAA-AAFC-8A1E07838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9BA6CB24-165E-4D82-A315-18FFF8ABC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6A7AFC89-7922-47E2-8920-9883AF13C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82D63DEE-348A-4118-952F-DCD6FC1B6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47A17409-8146-400D-A3C1-1E93FE2056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621B7B93-01A0-4FDD-A6E1-5729577818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6D3948D1-38CD-41AC-BBE8-291A85A70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A633F3FE-70B6-41BD-A2D7-F9A53AB38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09D1DD0D-9D4A-41EA-9650-F8215D949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8148EE7C-8DC4-4A31-A981-8F838EA8FA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F7F7EC5C-3015-4A5E-A9E3-B53F5293D2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FD7AF31F-4674-411A-837A-ED991478D2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5D3DAED2-414E-42E1-998A-6D7EF4A4D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8" name="Right Triangle 107">
            <a:extLst>
              <a:ext uri="{FF2B5EF4-FFF2-40B4-BE49-F238E27FC236}">
                <a16:creationId xmlns:a16="http://schemas.microsoft.com/office/drawing/2014/main" id="{9E92C66B-792F-479F-B983-F47FEE1AB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4" y="1525300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C95D4-7DF3-4D2E-8999-D75FB5383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5408027" cy="1442463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8A4A8-621D-43AB-89D5-02BD5649C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079" y="2340131"/>
            <a:ext cx="4424633" cy="3791918"/>
          </a:xfrm>
        </p:spPr>
        <p:txBody>
          <a:bodyPr>
            <a:normAutofit/>
          </a:bodyPr>
          <a:lstStyle/>
          <a:p>
            <a:r>
              <a:rPr lang="en-GB" sz="2800" b="1" dirty="0"/>
              <a:t>Which are you?</a:t>
            </a:r>
          </a:p>
          <a:p>
            <a:r>
              <a:rPr lang="en-GB" sz="2800" b="1" dirty="0"/>
              <a:t>What do you aspire to be?</a:t>
            </a:r>
          </a:p>
          <a:p>
            <a:r>
              <a:rPr lang="en-GB" sz="2800" b="1" dirty="0"/>
              <a:t>Why?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D10E7478-DDFF-44B2-B5D3-B5FAAD85DE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87094" y="1908170"/>
            <a:ext cx="4401655" cy="3048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9001076"/>
      </p:ext>
    </p:extLst>
  </p:cSld>
  <p:clrMapOvr>
    <a:masterClrMapping/>
  </p:clrMapOvr>
</p:sld>
</file>

<file path=ppt/theme/theme1.xml><?xml version="1.0" encoding="utf-8"?>
<a:theme xmlns:a="http://schemas.openxmlformats.org/drawingml/2006/main" name="CosineVTI">
  <a:themeElements>
    <a:clrScheme name="AnalogousFromRegularSeedLeftStep">
      <a:dk1>
        <a:srgbClr val="000000"/>
      </a:dk1>
      <a:lt1>
        <a:srgbClr val="FFFFFF"/>
      </a:lt1>
      <a:dk2>
        <a:srgbClr val="392820"/>
      </a:dk2>
      <a:lt2>
        <a:srgbClr val="E8E2E8"/>
      </a:lt2>
      <a:accent1>
        <a:srgbClr val="27B821"/>
      </a:accent1>
      <a:accent2>
        <a:srgbClr val="5DB414"/>
      </a:accent2>
      <a:accent3>
        <a:srgbClr val="98A91E"/>
      </a:accent3>
      <a:accent4>
        <a:srgbClr val="CF9917"/>
      </a:accent4>
      <a:accent5>
        <a:srgbClr val="E76029"/>
      </a:accent5>
      <a:accent6>
        <a:srgbClr val="D5172F"/>
      </a:accent6>
      <a:hlink>
        <a:srgbClr val="B93FBF"/>
      </a:hlink>
      <a:folHlink>
        <a:srgbClr val="7F7F7F"/>
      </a:folHlink>
    </a:clrScheme>
    <a:fontScheme name="Custom 50">
      <a:majorFont>
        <a:latin typeface="Grandview"/>
        <a:ea typeface=""/>
        <a:cs typeface=""/>
      </a:majorFont>
      <a:minorFont>
        <a:latin typeface="Grandview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sineVTI" id="{4F4449D5-5E9D-4D83-9E2A-939F9CF20276}" vid="{03166EA1-370F-4321-A61E-8851365B431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152</Words>
  <Application>Microsoft Office PowerPoint</Application>
  <PresentationFormat>Widescreen</PresentationFormat>
  <Paragraphs>54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Grandview</vt:lpstr>
      <vt:lpstr>Open Sans</vt:lpstr>
      <vt:lpstr>Roboto</vt:lpstr>
      <vt:lpstr>Wingdings</vt:lpstr>
      <vt:lpstr>CosineVTI</vt:lpstr>
      <vt:lpstr>Leadership &amp; Management</vt:lpstr>
      <vt:lpstr>What is Leadership?</vt:lpstr>
      <vt:lpstr>What does a Leader do?</vt:lpstr>
      <vt:lpstr>PowerPoint Presentation</vt:lpstr>
      <vt:lpstr>Leadership Types</vt:lpstr>
      <vt:lpstr>What is Management?</vt:lpstr>
      <vt:lpstr>What does a Manager do?</vt:lpstr>
      <vt:lpstr>PowerPoint Presentation</vt:lpstr>
      <vt:lpstr>Management Types</vt:lpstr>
      <vt:lpstr>What is the difference?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&amp; Management</dc:title>
  <dc:creator>Kalee Thomas</dc:creator>
  <cp:lastModifiedBy>Kalee Thomas</cp:lastModifiedBy>
  <cp:revision>2</cp:revision>
  <dcterms:created xsi:type="dcterms:W3CDTF">2021-11-29T12:44:10Z</dcterms:created>
  <dcterms:modified xsi:type="dcterms:W3CDTF">2021-11-29T18:09:22Z</dcterms:modified>
</cp:coreProperties>
</file>