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78" d="100"/>
          <a:sy n="78" d="100"/>
        </p:scale>
        <p:origin x="82" y="52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nta Mushini" userId="886300e0e3f33a34" providerId="LiveId" clId="{7419731E-8BC0-4081-98AF-3FEC673C5874}"/>
    <pc:docChg chg="undo custSel modSld">
      <pc:chgData name="Binta Mushini" userId="886300e0e3f33a34" providerId="LiveId" clId="{7419731E-8BC0-4081-98AF-3FEC673C5874}" dt="2023-02-08T16:46:31.215" v="1" actId="26606"/>
      <pc:docMkLst>
        <pc:docMk/>
      </pc:docMkLst>
      <pc:sldChg chg="addSp delSp modSp mod setBg">
        <pc:chgData name="Binta Mushini" userId="886300e0e3f33a34" providerId="LiveId" clId="{7419731E-8BC0-4081-98AF-3FEC673C5874}" dt="2023-02-08T16:46:31.215" v="1" actId="26606"/>
        <pc:sldMkLst>
          <pc:docMk/>
          <pc:sldMk cId="2071145559" sldId="257"/>
        </pc:sldMkLst>
        <pc:spChg chg="mod">
          <ac:chgData name="Binta Mushini" userId="886300e0e3f33a34" providerId="LiveId" clId="{7419731E-8BC0-4081-98AF-3FEC673C5874}" dt="2023-02-08T16:46:31.215" v="1" actId="26606"/>
          <ac:spMkLst>
            <pc:docMk/>
            <pc:sldMk cId="2071145559" sldId="257"/>
            <ac:spMk id="2" creationId="{3EAEA5A9-0AE7-A651-BF08-E2545EB5B6AF}"/>
          </ac:spMkLst>
        </pc:spChg>
        <pc:spChg chg="add del">
          <ac:chgData name="Binta Mushini" userId="886300e0e3f33a34" providerId="LiveId" clId="{7419731E-8BC0-4081-98AF-3FEC673C5874}" dt="2023-02-08T16:46:31.215" v="1" actId="26606"/>
          <ac:spMkLst>
            <pc:docMk/>
            <pc:sldMk cId="2071145559" sldId="257"/>
            <ac:spMk id="7" creationId="{F3060C83-F051-4F0E-ABAD-AA0DFC48B218}"/>
          </ac:spMkLst>
        </pc:spChg>
        <pc:spChg chg="add del">
          <ac:chgData name="Binta Mushini" userId="886300e0e3f33a34" providerId="LiveId" clId="{7419731E-8BC0-4081-98AF-3FEC673C5874}" dt="2023-02-08T16:46:31.215" v="1" actId="26606"/>
          <ac:spMkLst>
            <pc:docMk/>
            <pc:sldMk cId="2071145559" sldId="257"/>
            <ac:spMk id="9" creationId="{83C98ABE-055B-441F-B07E-44F97F083C39}"/>
          </ac:spMkLst>
        </pc:spChg>
        <pc:spChg chg="add del">
          <ac:chgData name="Binta Mushini" userId="886300e0e3f33a34" providerId="LiveId" clId="{7419731E-8BC0-4081-98AF-3FEC673C5874}" dt="2023-02-08T16:46:31.215" v="1" actId="26606"/>
          <ac:spMkLst>
            <pc:docMk/>
            <pc:sldMk cId="2071145559" sldId="257"/>
            <ac:spMk id="11" creationId="{29FDB030-9B49-4CED-8CCD-4D99382388AC}"/>
          </ac:spMkLst>
        </pc:spChg>
        <pc:spChg chg="add del">
          <ac:chgData name="Binta Mushini" userId="886300e0e3f33a34" providerId="LiveId" clId="{7419731E-8BC0-4081-98AF-3FEC673C5874}" dt="2023-02-08T16:46:31.215" v="1" actId="26606"/>
          <ac:spMkLst>
            <pc:docMk/>
            <pc:sldMk cId="2071145559" sldId="257"/>
            <ac:spMk id="13" creationId="{3783CA14-24A1-485C-8B30-D6A5D87987AD}"/>
          </ac:spMkLst>
        </pc:spChg>
        <pc:spChg chg="add del">
          <ac:chgData name="Binta Mushini" userId="886300e0e3f33a34" providerId="LiveId" clId="{7419731E-8BC0-4081-98AF-3FEC673C5874}" dt="2023-02-08T16:46:31.215" v="1" actId="26606"/>
          <ac:spMkLst>
            <pc:docMk/>
            <pc:sldMk cId="2071145559" sldId="257"/>
            <ac:spMk id="15" creationId="{9A97C86A-04D6-40F7-AE84-31AB43E6A846}"/>
          </ac:spMkLst>
        </pc:spChg>
        <pc:spChg chg="add del">
          <ac:chgData name="Binta Mushini" userId="886300e0e3f33a34" providerId="LiveId" clId="{7419731E-8BC0-4081-98AF-3FEC673C5874}" dt="2023-02-08T16:46:31.215" v="1" actId="26606"/>
          <ac:spMkLst>
            <pc:docMk/>
            <pc:sldMk cId="2071145559" sldId="257"/>
            <ac:spMk id="17" creationId="{FF9F2414-84E8-453E-B1F3-389FDE8192D9}"/>
          </ac:spMkLst>
        </pc:spChg>
        <pc:spChg chg="add del">
          <ac:chgData name="Binta Mushini" userId="886300e0e3f33a34" providerId="LiveId" clId="{7419731E-8BC0-4081-98AF-3FEC673C5874}" dt="2023-02-08T16:46:31.215" v="1" actId="26606"/>
          <ac:spMkLst>
            <pc:docMk/>
            <pc:sldMk cId="2071145559" sldId="257"/>
            <ac:spMk id="19" creationId="{3ECA69A1-7536-43AC-85EF-C7106179F5ED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95D99A-6EC7-4893-9D81-928B9687BF04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24E3E1D-E63B-42BE-951B-7EF5433F6E88}">
      <dgm:prSet/>
      <dgm:spPr/>
      <dgm:t>
        <a:bodyPr/>
        <a:lstStyle/>
        <a:p>
          <a:r>
            <a:rPr lang="en-GB"/>
            <a:t>Main Consumers:</a:t>
          </a:r>
          <a:endParaRPr lang="en-US"/>
        </a:p>
      </dgm:t>
    </dgm:pt>
    <dgm:pt modelId="{F71981B8-A84F-477E-96A1-A4083EB564EF}" type="parTrans" cxnId="{06E9A0CF-CA1B-4EA0-962B-A8B5B9DEE429}">
      <dgm:prSet/>
      <dgm:spPr/>
      <dgm:t>
        <a:bodyPr/>
        <a:lstStyle/>
        <a:p>
          <a:endParaRPr lang="en-US"/>
        </a:p>
      </dgm:t>
    </dgm:pt>
    <dgm:pt modelId="{E6769DBD-8F72-42B1-B35B-0FC8DD4C3B37}" type="sibTrans" cxnId="{06E9A0CF-CA1B-4EA0-962B-A8B5B9DEE429}">
      <dgm:prSet/>
      <dgm:spPr/>
      <dgm:t>
        <a:bodyPr/>
        <a:lstStyle/>
        <a:p>
          <a:endParaRPr lang="en-US"/>
        </a:p>
      </dgm:t>
    </dgm:pt>
    <dgm:pt modelId="{8B3623E2-C5EE-415F-85C9-C678CDCBBD95}">
      <dgm:prSet/>
      <dgm:spPr/>
      <dgm:t>
        <a:bodyPr/>
        <a:lstStyle/>
        <a:p>
          <a:r>
            <a:rPr lang="en-GB"/>
            <a:t>Businesses</a:t>
          </a:r>
          <a:endParaRPr lang="en-US"/>
        </a:p>
      </dgm:t>
    </dgm:pt>
    <dgm:pt modelId="{99904F74-EAC2-447B-A676-8E2B42579114}" type="parTrans" cxnId="{BD6546D6-49BD-4536-ACDB-6AA816E3A4F5}">
      <dgm:prSet/>
      <dgm:spPr/>
      <dgm:t>
        <a:bodyPr/>
        <a:lstStyle/>
        <a:p>
          <a:endParaRPr lang="en-US"/>
        </a:p>
      </dgm:t>
    </dgm:pt>
    <dgm:pt modelId="{A5C939CD-7500-4794-B9EE-E31F25E5BBCE}" type="sibTrans" cxnId="{BD6546D6-49BD-4536-ACDB-6AA816E3A4F5}">
      <dgm:prSet/>
      <dgm:spPr/>
      <dgm:t>
        <a:bodyPr/>
        <a:lstStyle/>
        <a:p>
          <a:endParaRPr lang="en-US"/>
        </a:p>
      </dgm:t>
    </dgm:pt>
    <dgm:pt modelId="{534FFD01-32A4-4FB9-BD21-5A8233BBB5C7}">
      <dgm:prSet/>
      <dgm:spPr/>
      <dgm:t>
        <a:bodyPr/>
        <a:lstStyle/>
        <a:p>
          <a:r>
            <a:rPr lang="en-GB"/>
            <a:t>Travellers</a:t>
          </a:r>
          <a:endParaRPr lang="en-US"/>
        </a:p>
      </dgm:t>
    </dgm:pt>
    <dgm:pt modelId="{D0D72779-52A7-4B59-8ECF-BD285B363191}" type="parTrans" cxnId="{95BA2804-B8EA-4FA4-88E7-917FE5E078C3}">
      <dgm:prSet/>
      <dgm:spPr/>
      <dgm:t>
        <a:bodyPr/>
        <a:lstStyle/>
        <a:p>
          <a:endParaRPr lang="en-US"/>
        </a:p>
      </dgm:t>
    </dgm:pt>
    <dgm:pt modelId="{A4BFCA8D-18A7-4FA8-B794-0489136A8DFE}" type="sibTrans" cxnId="{95BA2804-B8EA-4FA4-88E7-917FE5E078C3}">
      <dgm:prSet/>
      <dgm:spPr/>
      <dgm:t>
        <a:bodyPr/>
        <a:lstStyle/>
        <a:p>
          <a:endParaRPr lang="en-US"/>
        </a:p>
      </dgm:t>
    </dgm:pt>
    <dgm:pt modelId="{2D41C5FA-3004-41CA-BA2E-2F7237DA719D}">
      <dgm:prSet/>
      <dgm:spPr/>
      <dgm:t>
        <a:bodyPr/>
        <a:lstStyle/>
        <a:p>
          <a:r>
            <a:rPr lang="en-GB"/>
            <a:t>Leisure Travellers</a:t>
          </a:r>
          <a:endParaRPr lang="en-US"/>
        </a:p>
      </dgm:t>
    </dgm:pt>
    <dgm:pt modelId="{D8E625FD-FC14-4D58-942C-3F50FA5461BC}" type="parTrans" cxnId="{579B24C6-EBDB-48DD-BE74-B3E1A5888F86}">
      <dgm:prSet/>
      <dgm:spPr/>
      <dgm:t>
        <a:bodyPr/>
        <a:lstStyle/>
        <a:p>
          <a:endParaRPr lang="en-US"/>
        </a:p>
      </dgm:t>
    </dgm:pt>
    <dgm:pt modelId="{DF54567A-306B-43FB-90F0-99295FADA6F5}" type="sibTrans" cxnId="{579B24C6-EBDB-48DD-BE74-B3E1A5888F86}">
      <dgm:prSet/>
      <dgm:spPr/>
      <dgm:t>
        <a:bodyPr/>
        <a:lstStyle/>
        <a:p>
          <a:endParaRPr lang="en-US"/>
        </a:p>
      </dgm:t>
    </dgm:pt>
    <dgm:pt modelId="{28CAA332-4E65-4C40-A3FF-522304B20035}">
      <dgm:prSet/>
      <dgm:spPr/>
      <dgm:t>
        <a:bodyPr/>
        <a:lstStyle/>
        <a:p>
          <a:r>
            <a:rPr lang="en-GB"/>
            <a:t>Families with children</a:t>
          </a:r>
          <a:endParaRPr lang="en-US"/>
        </a:p>
      </dgm:t>
    </dgm:pt>
    <dgm:pt modelId="{5C38CB85-2682-4D46-A385-90AE314F0D03}" type="parTrans" cxnId="{6CC257DF-0320-41FF-8571-225AA0DE09B5}">
      <dgm:prSet/>
      <dgm:spPr/>
      <dgm:t>
        <a:bodyPr/>
        <a:lstStyle/>
        <a:p>
          <a:endParaRPr lang="en-US"/>
        </a:p>
      </dgm:t>
    </dgm:pt>
    <dgm:pt modelId="{DAA11870-71BA-41F8-9C95-67695C4CD553}" type="sibTrans" cxnId="{6CC257DF-0320-41FF-8571-225AA0DE09B5}">
      <dgm:prSet/>
      <dgm:spPr/>
      <dgm:t>
        <a:bodyPr/>
        <a:lstStyle/>
        <a:p>
          <a:endParaRPr lang="en-US"/>
        </a:p>
      </dgm:t>
    </dgm:pt>
    <dgm:pt modelId="{001FF00D-994B-4E4F-8842-273432535133}" type="pres">
      <dgm:prSet presAssocID="{4B95D99A-6EC7-4893-9D81-928B9687BF0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339D4CE-3FF5-4181-9B5C-24A8512A574D}" type="pres">
      <dgm:prSet presAssocID="{224E3E1D-E63B-42BE-951B-7EF5433F6E88}" presName="hierRoot1" presStyleCnt="0"/>
      <dgm:spPr/>
    </dgm:pt>
    <dgm:pt modelId="{7B10FEBC-C961-49E0-A32F-AA240A44556A}" type="pres">
      <dgm:prSet presAssocID="{224E3E1D-E63B-42BE-951B-7EF5433F6E88}" presName="composite" presStyleCnt="0"/>
      <dgm:spPr/>
    </dgm:pt>
    <dgm:pt modelId="{7510A468-C83E-4B41-B61D-7270657982F6}" type="pres">
      <dgm:prSet presAssocID="{224E3E1D-E63B-42BE-951B-7EF5433F6E88}" presName="background" presStyleLbl="node0" presStyleIdx="0" presStyleCnt="1"/>
      <dgm:spPr/>
    </dgm:pt>
    <dgm:pt modelId="{DF671B31-EEE8-462E-ADBE-16342BA4B810}" type="pres">
      <dgm:prSet presAssocID="{224E3E1D-E63B-42BE-951B-7EF5433F6E88}" presName="text" presStyleLbl="fgAcc0" presStyleIdx="0" presStyleCnt="1">
        <dgm:presLayoutVars>
          <dgm:chPref val="3"/>
        </dgm:presLayoutVars>
      </dgm:prSet>
      <dgm:spPr/>
    </dgm:pt>
    <dgm:pt modelId="{8437A35C-9628-40AA-9500-D17E1CB0CF14}" type="pres">
      <dgm:prSet presAssocID="{224E3E1D-E63B-42BE-951B-7EF5433F6E88}" presName="hierChild2" presStyleCnt="0"/>
      <dgm:spPr/>
    </dgm:pt>
    <dgm:pt modelId="{B9315B6F-1AE3-482E-98A4-1B5C2C6F9662}" type="pres">
      <dgm:prSet presAssocID="{99904F74-EAC2-447B-A676-8E2B42579114}" presName="Name10" presStyleLbl="parChTrans1D2" presStyleIdx="0" presStyleCnt="4"/>
      <dgm:spPr/>
    </dgm:pt>
    <dgm:pt modelId="{0939B8D5-6A2C-415C-B247-2DA01A42A171}" type="pres">
      <dgm:prSet presAssocID="{8B3623E2-C5EE-415F-85C9-C678CDCBBD95}" presName="hierRoot2" presStyleCnt="0"/>
      <dgm:spPr/>
    </dgm:pt>
    <dgm:pt modelId="{A3900EAA-8AE1-45BE-B331-78478FBF5A3B}" type="pres">
      <dgm:prSet presAssocID="{8B3623E2-C5EE-415F-85C9-C678CDCBBD95}" presName="composite2" presStyleCnt="0"/>
      <dgm:spPr/>
    </dgm:pt>
    <dgm:pt modelId="{50DF4BE0-FCAE-45DE-80D3-D20C70A34694}" type="pres">
      <dgm:prSet presAssocID="{8B3623E2-C5EE-415F-85C9-C678CDCBBD95}" presName="background2" presStyleLbl="node2" presStyleIdx="0" presStyleCnt="4"/>
      <dgm:spPr/>
    </dgm:pt>
    <dgm:pt modelId="{FBE2BD2A-5E84-4A00-8EB3-45C681A1A7BE}" type="pres">
      <dgm:prSet presAssocID="{8B3623E2-C5EE-415F-85C9-C678CDCBBD95}" presName="text2" presStyleLbl="fgAcc2" presStyleIdx="0" presStyleCnt="4">
        <dgm:presLayoutVars>
          <dgm:chPref val="3"/>
        </dgm:presLayoutVars>
      </dgm:prSet>
      <dgm:spPr/>
    </dgm:pt>
    <dgm:pt modelId="{2835403E-A6F1-4647-8520-819524BD20C3}" type="pres">
      <dgm:prSet presAssocID="{8B3623E2-C5EE-415F-85C9-C678CDCBBD95}" presName="hierChild3" presStyleCnt="0"/>
      <dgm:spPr/>
    </dgm:pt>
    <dgm:pt modelId="{2C4CC760-8D34-41D4-942E-B4F327BA7DE2}" type="pres">
      <dgm:prSet presAssocID="{D0D72779-52A7-4B59-8ECF-BD285B363191}" presName="Name10" presStyleLbl="parChTrans1D2" presStyleIdx="1" presStyleCnt="4"/>
      <dgm:spPr/>
    </dgm:pt>
    <dgm:pt modelId="{58FA830D-E1DF-428F-B4C1-D56429E3B021}" type="pres">
      <dgm:prSet presAssocID="{534FFD01-32A4-4FB9-BD21-5A8233BBB5C7}" presName="hierRoot2" presStyleCnt="0"/>
      <dgm:spPr/>
    </dgm:pt>
    <dgm:pt modelId="{0B14891A-3934-4F38-8828-5791C0257C6F}" type="pres">
      <dgm:prSet presAssocID="{534FFD01-32A4-4FB9-BD21-5A8233BBB5C7}" presName="composite2" presStyleCnt="0"/>
      <dgm:spPr/>
    </dgm:pt>
    <dgm:pt modelId="{CB7249AB-7282-4886-AB8B-D9486DD9D875}" type="pres">
      <dgm:prSet presAssocID="{534FFD01-32A4-4FB9-BD21-5A8233BBB5C7}" presName="background2" presStyleLbl="node2" presStyleIdx="1" presStyleCnt="4"/>
      <dgm:spPr/>
    </dgm:pt>
    <dgm:pt modelId="{2AC33074-A097-4B4C-8B34-109FEA86D512}" type="pres">
      <dgm:prSet presAssocID="{534FFD01-32A4-4FB9-BD21-5A8233BBB5C7}" presName="text2" presStyleLbl="fgAcc2" presStyleIdx="1" presStyleCnt="4">
        <dgm:presLayoutVars>
          <dgm:chPref val="3"/>
        </dgm:presLayoutVars>
      </dgm:prSet>
      <dgm:spPr/>
    </dgm:pt>
    <dgm:pt modelId="{29C9E67E-5C3B-4F40-9873-DB9E5ACDD3E9}" type="pres">
      <dgm:prSet presAssocID="{534FFD01-32A4-4FB9-BD21-5A8233BBB5C7}" presName="hierChild3" presStyleCnt="0"/>
      <dgm:spPr/>
    </dgm:pt>
    <dgm:pt modelId="{BBADFDDF-69D1-4AD2-896D-9B5436C13713}" type="pres">
      <dgm:prSet presAssocID="{D8E625FD-FC14-4D58-942C-3F50FA5461BC}" presName="Name10" presStyleLbl="parChTrans1D2" presStyleIdx="2" presStyleCnt="4"/>
      <dgm:spPr/>
    </dgm:pt>
    <dgm:pt modelId="{0D342358-5754-46B4-9000-89A1A4AF8178}" type="pres">
      <dgm:prSet presAssocID="{2D41C5FA-3004-41CA-BA2E-2F7237DA719D}" presName="hierRoot2" presStyleCnt="0"/>
      <dgm:spPr/>
    </dgm:pt>
    <dgm:pt modelId="{AE5A6961-336D-455F-BC3A-E5C8613C8F66}" type="pres">
      <dgm:prSet presAssocID="{2D41C5FA-3004-41CA-BA2E-2F7237DA719D}" presName="composite2" presStyleCnt="0"/>
      <dgm:spPr/>
    </dgm:pt>
    <dgm:pt modelId="{A4CDE31E-F7F0-49E1-8556-5907FBF71BF5}" type="pres">
      <dgm:prSet presAssocID="{2D41C5FA-3004-41CA-BA2E-2F7237DA719D}" presName="background2" presStyleLbl="node2" presStyleIdx="2" presStyleCnt="4"/>
      <dgm:spPr/>
    </dgm:pt>
    <dgm:pt modelId="{A96321D8-625A-4B24-B6B5-DDEB3FBD3E1B}" type="pres">
      <dgm:prSet presAssocID="{2D41C5FA-3004-41CA-BA2E-2F7237DA719D}" presName="text2" presStyleLbl="fgAcc2" presStyleIdx="2" presStyleCnt="4">
        <dgm:presLayoutVars>
          <dgm:chPref val="3"/>
        </dgm:presLayoutVars>
      </dgm:prSet>
      <dgm:spPr/>
    </dgm:pt>
    <dgm:pt modelId="{6BE64DC6-44BD-4772-966B-9B992074D9B7}" type="pres">
      <dgm:prSet presAssocID="{2D41C5FA-3004-41CA-BA2E-2F7237DA719D}" presName="hierChild3" presStyleCnt="0"/>
      <dgm:spPr/>
    </dgm:pt>
    <dgm:pt modelId="{8A262B16-148B-4310-9FEB-DDD0B63AAC8B}" type="pres">
      <dgm:prSet presAssocID="{5C38CB85-2682-4D46-A385-90AE314F0D03}" presName="Name10" presStyleLbl="parChTrans1D2" presStyleIdx="3" presStyleCnt="4"/>
      <dgm:spPr/>
    </dgm:pt>
    <dgm:pt modelId="{1FFA7B4C-1A4A-4FC2-8117-61CA7946574C}" type="pres">
      <dgm:prSet presAssocID="{28CAA332-4E65-4C40-A3FF-522304B20035}" presName="hierRoot2" presStyleCnt="0"/>
      <dgm:spPr/>
    </dgm:pt>
    <dgm:pt modelId="{6FD21449-6F94-4876-8D90-DA2F9E5FF585}" type="pres">
      <dgm:prSet presAssocID="{28CAA332-4E65-4C40-A3FF-522304B20035}" presName="composite2" presStyleCnt="0"/>
      <dgm:spPr/>
    </dgm:pt>
    <dgm:pt modelId="{6BFA2261-1A5B-41A1-9206-6DEAEE5EBC23}" type="pres">
      <dgm:prSet presAssocID="{28CAA332-4E65-4C40-A3FF-522304B20035}" presName="background2" presStyleLbl="node2" presStyleIdx="3" presStyleCnt="4"/>
      <dgm:spPr/>
    </dgm:pt>
    <dgm:pt modelId="{BBF3CC76-2CA6-4045-8076-D00B26AD1D7D}" type="pres">
      <dgm:prSet presAssocID="{28CAA332-4E65-4C40-A3FF-522304B20035}" presName="text2" presStyleLbl="fgAcc2" presStyleIdx="3" presStyleCnt="4">
        <dgm:presLayoutVars>
          <dgm:chPref val="3"/>
        </dgm:presLayoutVars>
      </dgm:prSet>
      <dgm:spPr/>
    </dgm:pt>
    <dgm:pt modelId="{62B5D7DC-6C41-4035-8BCD-F982169E89FA}" type="pres">
      <dgm:prSet presAssocID="{28CAA332-4E65-4C40-A3FF-522304B20035}" presName="hierChild3" presStyleCnt="0"/>
      <dgm:spPr/>
    </dgm:pt>
  </dgm:ptLst>
  <dgm:cxnLst>
    <dgm:cxn modelId="{95BA2804-B8EA-4FA4-88E7-917FE5E078C3}" srcId="{224E3E1D-E63B-42BE-951B-7EF5433F6E88}" destId="{534FFD01-32A4-4FB9-BD21-5A8233BBB5C7}" srcOrd="1" destOrd="0" parTransId="{D0D72779-52A7-4B59-8ECF-BD285B363191}" sibTransId="{A4BFCA8D-18A7-4FA8-B794-0489136A8DFE}"/>
    <dgm:cxn modelId="{DEF2E866-AF9E-4414-AE12-D4AE5FEDF2D5}" type="presOf" srcId="{99904F74-EAC2-447B-A676-8E2B42579114}" destId="{B9315B6F-1AE3-482E-98A4-1B5C2C6F9662}" srcOrd="0" destOrd="0" presId="urn:microsoft.com/office/officeart/2005/8/layout/hierarchy1"/>
    <dgm:cxn modelId="{4E18B254-7573-409D-B12E-79212133E36D}" type="presOf" srcId="{224E3E1D-E63B-42BE-951B-7EF5433F6E88}" destId="{DF671B31-EEE8-462E-ADBE-16342BA4B810}" srcOrd="0" destOrd="0" presId="urn:microsoft.com/office/officeart/2005/8/layout/hierarchy1"/>
    <dgm:cxn modelId="{CE35CEA6-61F3-4855-B1ED-67679F0D23E7}" type="presOf" srcId="{534FFD01-32A4-4FB9-BD21-5A8233BBB5C7}" destId="{2AC33074-A097-4B4C-8B34-109FEA86D512}" srcOrd="0" destOrd="0" presId="urn:microsoft.com/office/officeart/2005/8/layout/hierarchy1"/>
    <dgm:cxn modelId="{A3162FAE-409D-4168-A9A1-2215C726A68A}" type="presOf" srcId="{4B95D99A-6EC7-4893-9D81-928B9687BF04}" destId="{001FF00D-994B-4E4F-8842-273432535133}" srcOrd="0" destOrd="0" presId="urn:microsoft.com/office/officeart/2005/8/layout/hierarchy1"/>
    <dgm:cxn modelId="{11C2C3B1-3D9C-43AD-A1AF-FE1C63F49F0A}" type="presOf" srcId="{2D41C5FA-3004-41CA-BA2E-2F7237DA719D}" destId="{A96321D8-625A-4B24-B6B5-DDEB3FBD3E1B}" srcOrd="0" destOrd="0" presId="urn:microsoft.com/office/officeart/2005/8/layout/hierarchy1"/>
    <dgm:cxn modelId="{4AFE14B2-07D8-4C38-BBAA-C957BD8FBC97}" type="presOf" srcId="{D8E625FD-FC14-4D58-942C-3F50FA5461BC}" destId="{BBADFDDF-69D1-4AD2-896D-9B5436C13713}" srcOrd="0" destOrd="0" presId="urn:microsoft.com/office/officeart/2005/8/layout/hierarchy1"/>
    <dgm:cxn modelId="{579B24C6-EBDB-48DD-BE74-B3E1A5888F86}" srcId="{224E3E1D-E63B-42BE-951B-7EF5433F6E88}" destId="{2D41C5FA-3004-41CA-BA2E-2F7237DA719D}" srcOrd="2" destOrd="0" parTransId="{D8E625FD-FC14-4D58-942C-3F50FA5461BC}" sibTransId="{DF54567A-306B-43FB-90F0-99295FADA6F5}"/>
    <dgm:cxn modelId="{71E908CF-D491-4B6F-9B17-4173CBC23DCE}" type="presOf" srcId="{8B3623E2-C5EE-415F-85C9-C678CDCBBD95}" destId="{FBE2BD2A-5E84-4A00-8EB3-45C681A1A7BE}" srcOrd="0" destOrd="0" presId="urn:microsoft.com/office/officeart/2005/8/layout/hierarchy1"/>
    <dgm:cxn modelId="{06E9A0CF-CA1B-4EA0-962B-A8B5B9DEE429}" srcId="{4B95D99A-6EC7-4893-9D81-928B9687BF04}" destId="{224E3E1D-E63B-42BE-951B-7EF5433F6E88}" srcOrd="0" destOrd="0" parTransId="{F71981B8-A84F-477E-96A1-A4083EB564EF}" sibTransId="{E6769DBD-8F72-42B1-B35B-0FC8DD4C3B37}"/>
    <dgm:cxn modelId="{BD6546D6-49BD-4536-ACDB-6AA816E3A4F5}" srcId="{224E3E1D-E63B-42BE-951B-7EF5433F6E88}" destId="{8B3623E2-C5EE-415F-85C9-C678CDCBBD95}" srcOrd="0" destOrd="0" parTransId="{99904F74-EAC2-447B-A676-8E2B42579114}" sibTransId="{A5C939CD-7500-4794-B9EE-E31F25E5BBCE}"/>
    <dgm:cxn modelId="{6CC257DF-0320-41FF-8571-225AA0DE09B5}" srcId="{224E3E1D-E63B-42BE-951B-7EF5433F6E88}" destId="{28CAA332-4E65-4C40-A3FF-522304B20035}" srcOrd="3" destOrd="0" parTransId="{5C38CB85-2682-4D46-A385-90AE314F0D03}" sibTransId="{DAA11870-71BA-41F8-9C95-67695C4CD553}"/>
    <dgm:cxn modelId="{8CF37CE8-2217-481B-B0A3-AFDD1B3E5474}" type="presOf" srcId="{28CAA332-4E65-4C40-A3FF-522304B20035}" destId="{BBF3CC76-2CA6-4045-8076-D00B26AD1D7D}" srcOrd="0" destOrd="0" presId="urn:microsoft.com/office/officeart/2005/8/layout/hierarchy1"/>
    <dgm:cxn modelId="{24440AEB-4164-4C6C-B740-2E04BAB541C6}" type="presOf" srcId="{D0D72779-52A7-4B59-8ECF-BD285B363191}" destId="{2C4CC760-8D34-41D4-942E-B4F327BA7DE2}" srcOrd="0" destOrd="0" presId="urn:microsoft.com/office/officeart/2005/8/layout/hierarchy1"/>
    <dgm:cxn modelId="{3BCA72F0-78A0-4434-BA26-8D8FDC29080B}" type="presOf" srcId="{5C38CB85-2682-4D46-A385-90AE314F0D03}" destId="{8A262B16-148B-4310-9FEB-DDD0B63AAC8B}" srcOrd="0" destOrd="0" presId="urn:microsoft.com/office/officeart/2005/8/layout/hierarchy1"/>
    <dgm:cxn modelId="{CC1E20E2-7ABA-48FB-835B-29B1009492A6}" type="presParOf" srcId="{001FF00D-994B-4E4F-8842-273432535133}" destId="{A339D4CE-3FF5-4181-9B5C-24A8512A574D}" srcOrd="0" destOrd="0" presId="urn:microsoft.com/office/officeart/2005/8/layout/hierarchy1"/>
    <dgm:cxn modelId="{F8D06C5F-8265-413B-B9F6-5581E0830604}" type="presParOf" srcId="{A339D4CE-3FF5-4181-9B5C-24A8512A574D}" destId="{7B10FEBC-C961-49E0-A32F-AA240A44556A}" srcOrd="0" destOrd="0" presId="urn:microsoft.com/office/officeart/2005/8/layout/hierarchy1"/>
    <dgm:cxn modelId="{A5890F3B-85C0-4130-B6F8-53825EAE9BB6}" type="presParOf" srcId="{7B10FEBC-C961-49E0-A32F-AA240A44556A}" destId="{7510A468-C83E-4B41-B61D-7270657982F6}" srcOrd="0" destOrd="0" presId="urn:microsoft.com/office/officeart/2005/8/layout/hierarchy1"/>
    <dgm:cxn modelId="{1A723336-286E-451A-A0BF-7F056AB12BA5}" type="presParOf" srcId="{7B10FEBC-C961-49E0-A32F-AA240A44556A}" destId="{DF671B31-EEE8-462E-ADBE-16342BA4B810}" srcOrd="1" destOrd="0" presId="urn:microsoft.com/office/officeart/2005/8/layout/hierarchy1"/>
    <dgm:cxn modelId="{BBA0089C-5320-4200-8543-FC663721C404}" type="presParOf" srcId="{A339D4CE-3FF5-4181-9B5C-24A8512A574D}" destId="{8437A35C-9628-40AA-9500-D17E1CB0CF14}" srcOrd="1" destOrd="0" presId="urn:microsoft.com/office/officeart/2005/8/layout/hierarchy1"/>
    <dgm:cxn modelId="{2C7D7138-ED76-4C71-82DD-FD38E09803AA}" type="presParOf" srcId="{8437A35C-9628-40AA-9500-D17E1CB0CF14}" destId="{B9315B6F-1AE3-482E-98A4-1B5C2C6F9662}" srcOrd="0" destOrd="0" presId="urn:microsoft.com/office/officeart/2005/8/layout/hierarchy1"/>
    <dgm:cxn modelId="{60A6222E-F30A-454D-B2C5-17420F285CD6}" type="presParOf" srcId="{8437A35C-9628-40AA-9500-D17E1CB0CF14}" destId="{0939B8D5-6A2C-415C-B247-2DA01A42A171}" srcOrd="1" destOrd="0" presId="urn:microsoft.com/office/officeart/2005/8/layout/hierarchy1"/>
    <dgm:cxn modelId="{7D326EAE-181A-45A6-9C55-7C79E234F082}" type="presParOf" srcId="{0939B8D5-6A2C-415C-B247-2DA01A42A171}" destId="{A3900EAA-8AE1-45BE-B331-78478FBF5A3B}" srcOrd="0" destOrd="0" presId="urn:microsoft.com/office/officeart/2005/8/layout/hierarchy1"/>
    <dgm:cxn modelId="{C25B573C-A79B-4ECE-BA0D-98303D831357}" type="presParOf" srcId="{A3900EAA-8AE1-45BE-B331-78478FBF5A3B}" destId="{50DF4BE0-FCAE-45DE-80D3-D20C70A34694}" srcOrd="0" destOrd="0" presId="urn:microsoft.com/office/officeart/2005/8/layout/hierarchy1"/>
    <dgm:cxn modelId="{1437059E-07B0-4807-A05C-AE40AE54F336}" type="presParOf" srcId="{A3900EAA-8AE1-45BE-B331-78478FBF5A3B}" destId="{FBE2BD2A-5E84-4A00-8EB3-45C681A1A7BE}" srcOrd="1" destOrd="0" presId="urn:microsoft.com/office/officeart/2005/8/layout/hierarchy1"/>
    <dgm:cxn modelId="{1CA6E389-00A5-4335-8655-3266A3CB4397}" type="presParOf" srcId="{0939B8D5-6A2C-415C-B247-2DA01A42A171}" destId="{2835403E-A6F1-4647-8520-819524BD20C3}" srcOrd="1" destOrd="0" presId="urn:microsoft.com/office/officeart/2005/8/layout/hierarchy1"/>
    <dgm:cxn modelId="{344877F7-B9BD-436D-AA81-4A61975F484E}" type="presParOf" srcId="{8437A35C-9628-40AA-9500-D17E1CB0CF14}" destId="{2C4CC760-8D34-41D4-942E-B4F327BA7DE2}" srcOrd="2" destOrd="0" presId="urn:microsoft.com/office/officeart/2005/8/layout/hierarchy1"/>
    <dgm:cxn modelId="{4546546D-3EA1-4B07-BFB6-E2B031D9AA20}" type="presParOf" srcId="{8437A35C-9628-40AA-9500-D17E1CB0CF14}" destId="{58FA830D-E1DF-428F-B4C1-D56429E3B021}" srcOrd="3" destOrd="0" presId="urn:microsoft.com/office/officeart/2005/8/layout/hierarchy1"/>
    <dgm:cxn modelId="{59177889-43E6-4A4F-AAEE-399A7CCE79F6}" type="presParOf" srcId="{58FA830D-E1DF-428F-B4C1-D56429E3B021}" destId="{0B14891A-3934-4F38-8828-5791C0257C6F}" srcOrd="0" destOrd="0" presId="urn:microsoft.com/office/officeart/2005/8/layout/hierarchy1"/>
    <dgm:cxn modelId="{572C4A2B-8A6A-44A7-8838-37B4BE486A4E}" type="presParOf" srcId="{0B14891A-3934-4F38-8828-5791C0257C6F}" destId="{CB7249AB-7282-4886-AB8B-D9486DD9D875}" srcOrd="0" destOrd="0" presId="urn:microsoft.com/office/officeart/2005/8/layout/hierarchy1"/>
    <dgm:cxn modelId="{F1B84D84-7E68-4882-882D-35470CB74FEE}" type="presParOf" srcId="{0B14891A-3934-4F38-8828-5791C0257C6F}" destId="{2AC33074-A097-4B4C-8B34-109FEA86D512}" srcOrd="1" destOrd="0" presId="urn:microsoft.com/office/officeart/2005/8/layout/hierarchy1"/>
    <dgm:cxn modelId="{BB88ED7F-80EE-4212-B84D-C5874C7C168E}" type="presParOf" srcId="{58FA830D-E1DF-428F-B4C1-D56429E3B021}" destId="{29C9E67E-5C3B-4F40-9873-DB9E5ACDD3E9}" srcOrd="1" destOrd="0" presId="urn:microsoft.com/office/officeart/2005/8/layout/hierarchy1"/>
    <dgm:cxn modelId="{0A92DA16-7837-4BE7-9E76-CA0A5150DDF4}" type="presParOf" srcId="{8437A35C-9628-40AA-9500-D17E1CB0CF14}" destId="{BBADFDDF-69D1-4AD2-896D-9B5436C13713}" srcOrd="4" destOrd="0" presId="urn:microsoft.com/office/officeart/2005/8/layout/hierarchy1"/>
    <dgm:cxn modelId="{D929FA57-0B30-4464-96E4-F25B07AB4FDC}" type="presParOf" srcId="{8437A35C-9628-40AA-9500-D17E1CB0CF14}" destId="{0D342358-5754-46B4-9000-89A1A4AF8178}" srcOrd="5" destOrd="0" presId="urn:microsoft.com/office/officeart/2005/8/layout/hierarchy1"/>
    <dgm:cxn modelId="{196CD231-19A6-4C00-AEB8-71B0E8081B9E}" type="presParOf" srcId="{0D342358-5754-46B4-9000-89A1A4AF8178}" destId="{AE5A6961-336D-455F-BC3A-E5C8613C8F66}" srcOrd="0" destOrd="0" presId="urn:microsoft.com/office/officeart/2005/8/layout/hierarchy1"/>
    <dgm:cxn modelId="{1A02C1D5-AD33-4977-B37A-43E2AC316FBD}" type="presParOf" srcId="{AE5A6961-336D-455F-BC3A-E5C8613C8F66}" destId="{A4CDE31E-F7F0-49E1-8556-5907FBF71BF5}" srcOrd="0" destOrd="0" presId="urn:microsoft.com/office/officeart/2005/8/layout/hierarchy1"/>
    <dgm:cxn modelId="{76654044-7CC7-4AA9-8D02-0E5C8346C754}" type="presParOf" srcId="{AE5A6961-336D-455F-BC3A-E5C8613C8F66}" destId="{A96321D8-625A-4B24-B6B5-DDEB3FBD3E1B}" srcOrd="1" destOrd="0" presId="urn:microsoft.com/office/officeart/2005/8/layout/hierarchy1"/>
    <dgm:cxn modelId="{3C1B5BE7-9DD4-4C09-9748-38ED40E83D4A}" type="presParOf" srcId="{0D342358-5754-46B4-9000-89A1A4AF8178}" destId="{6BE64DC6-44BD-4772-966B-9B992074D9B7}" srcOrd="1" destOrd="0" presId="urn:microsoft.com/office/officeart/2005/8/layout/hierarchy1"/>
    <dgm:cxn modelId="{09B60C94-1BB0-42D4-9531-7024C00E9EEF}" type="presParOf" srcId="{8437A35C-9628-40AA-9500-D17E1CB0CF14}" destId="{8A262B16-148B-4310-9FEB-DDD0B63AAC8B}" srcOrd="6" destOrd="0" presId="urn:microsoft.com/office/officeart/2005/8/layout/hierarchy1"/>
    <dgm:cxn modelId="{B5E4024E-EA57-4304-9E96-A8E4B36A6170}" type="presParOf" srcId="{8437A35C-9628-40AA-9500-D17E1CB0CF14}" destId="{1FFA7B4C-1A4A-4FC2-8117-61CA7946574C}" srcOrd="7" destOrd="0" presId="urn:microsoft.com/office/officeart/2005/8/layout/hierarchy1"/>
    <dgm:cxn modelId="{4D907EB4-9965-439C-BBC1-A38011B225B8}" type="presParOf" srcId="{1FFA7B4C-1A4A-4FC2-8117-61CA7946574C}" destId="{6FD21449-6F94-4876-8D90-DA2F9E5FF585}" srcOrd="0" destOrd="0" presId="urn:microsoft.com/office/officeart/2005/8/layout/hierarchy1"/>
    <dgm:cxn modelId="{7932B5DE-54B0-49B1-B573-F96B0ED1817C}" type="presParOf" srcId="{6FD21449-6F94-4876-8D90-DA2F9E5FF585}" destId="{6BFA2261-1A5B-41A1-9206-6DEAEE5EBC23}" srcOrd="0" destOrd="0" presId="urn:microsoft.com/office/officeart/2005/8/layout/hierarchy1"/>
    <dgm:cxn modelId="{98DDB65C-02FE-4E20-996A-8D5ED6303424}" type="presParOf" srcId="{6FD21449-6F94-4876-8D90-DA2F9E5FF585}" destId="{BBF3CC76-2CA6-4045-8076-D00B26AD1D7D}" srcOrd="1" destOrd="0" presId="urn:microsoft.com/office/officeart/2005/8/layout/hierarchy1"/>
    <dgm:cxn modelId="{65D2C130-64C0-416E-8EB1-1168BF2658CC}" type="presParOf" srcId="{1FFA7B4C-1A4A-4FC2-8117-61CA7946574C}" destId="{62B5D7DC-6C41-4035-8BCD-F982169E89F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3053874-7298-4517-88BD-13AA195FCD9D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A6B3A3C-E7F9-4B56-B83F-523EE179F7C6}">
      <dgm:prSet/>
      <dgm:spPr/>
      <dgm:t>
        <a:bodyPr/>
        <a:lstStyle/>
        <a:p>
          <a:r>
            <a:rPr lang="en-GB"/>
            <a:t>The need to consider the role and function of Guest service in general</a:t>
          </a:r>
          <a:endParaRPr lang="en-US"/>
        </a:p>
      </dgm:t>
    </dgm:pt>
    <dgm:pt modelId="{04947285-08AD-42EE-B965-AB17D8B88E84}" type="parTrans" cxnId="{1CD4CA32-063A-4D67-BFB5-0C257291AA97}">
      <dgm:prSet/>
      <dgm:spPr/>
      <dgm:t>
        <a:bodyPr/>
        <a:lstStyle/>
        <a:p>
          <a:endParaRPr lang="en-US"/>
        </a:p>
      </dgm:t>
    </dgm:pt>
    <dgm:pt modelId="{77BEC117-AF4B-4B20-94A6-0ADC471F738E}" type="sibTrans" cxnId="{1CD4CA32-063A-4D67-BFB5-0C257291AA97}">
      <dgm:prSet/>
      <dgm:spPr/>
      <dgm:t>
        <a:bodyPr/>
        <a:lstStyle/>
        <a:p>
          <a:endParaRPr lang="en-US"/>
        </a:p>
      </dgm:t>
    </dgm:pt>
    <dgm:pt modelId="{35C085AB-1495-479B-917D-4EF9E256C7A0}">
      <dgm:prSet/>
      <dgm:spPr/>
      <dgm:t>
        <a:bodyPr/>
        <a:lstStyle/>
        <a:p>
          <a:r>
            <a:rPr lang="en-GB"/>
            <a:t>Hilton HHonors membership scheme where customers can receive points and other benefitd</a:t>
          </a:r>
          <a:endParaRPr lang="en-US"/>
        </a:p>
      </dgm:t>
    </dgm:pt>
    <dgm:pt modelId="{08AB751B-9AEA-4B75-9820-B7ABE81E5B8D}" type="parTrans" cxnId="{350785F2-0F16-4FEE-8247-93C6C031A3D2}">
      <dgm:prSet/>
      <dgm:spPr/>
      <dgm:t>
        <a:bodyPr/>
        <a:lstStyle/>
        <a:p>
          <a:endParaRPr lang="en-US"/>
        </a:p>
      </dgm:t>
    </dgm:pt>
    <dgm:pt modelId="{0558391C-E4FA-4EAB-9F11-21C1D10285A5}" type="sibTrans" cxnId="{350785F2-0F16-4FEE-8247-93C6C031A3D2}">
      <dgm:prSet/>
      <dgm:spPr/>
      <dgm:t>
        <a:bodyPr/>
        <a:lstStyle/>
        <a:p>
          <a:endParaRPr lang="en-US"/>
        </a:p>
      </dgm:t>
    </dgm:pt>
    <dgm:pt modelId="{0048480B-1B69-47F1-B5DC-CCAF775842D4}">
      <dgm:prSet/>
      <dgm:spPr/>
      <dgm:t>
        <a:bodyPr/>
        <a:lstStyle/>
        <a:p>
          <a:r>
            <a:rPr lang="en-GB"/>
            <a:t>Hilton Hotel’s e-learning training programme for all staff members</a:t>
          </a:r>
          <a:endParaRPr lang="en-US"/>
        </a:p>
      </dgm:t>
    </dgm:pt>
    <dgm:pt modelId="{894707E8-3A1E-4B2A-953A-76A66469B0AA}" type="parTrans" cxnId="{D1DE25DB-4E19-4B75-8DBE-76305FAB8716}">
      <dgm:prSet/>
      <dgm:spPr/>
      <dgm:t>
        <a:bodyPr/>
        <a:lstStyle/>
        <a:p>
          <a:endParaRPr lang="en-US"/>
        </a:p>
      </dgm:t>
    </dgm:pt>
    <dgm:pt modelId="{544039F5-9ACD-498A-ABC2-F9AFE946FDB3}" type="sibTrans" cxnId="{D1DE25DB-4E19-4B75-8DBE-76305FAB8716}">
      <dgm:prSet/>
      <dgm:spPr/>
      <dgm:t>
        <a:bodyPr/>
        <a:lstStyle/>
        <a:p>
          <a:endParaRPr lang="en-US"/>
        </a:p>
      </dgm:t>
    </dgm:pt>
    <dgm:pt modelId="{5784CCB0-AD92-4029-8B42-CD4551870B6A}">
      <dgm:prSet/>
      <dgm:spPr/>
      <dgm:t>
        <a:bodyPr/>
        <a:lstStyle/>
        <a:p>
          <a:r>
            <a:rPr lang="en-GB"/>
            <a:t>Overall quality room</a:t>
          </a:r>
          <a:endParaRPr lang="en-US"/>
        </a:p>
      </dgm:t>
    </dgm:pt>
    <dgm:pt modelId="{ECE07FC8-5581-45A5-91AD-301998BE6B3E}" type="parTrans" cxnId="{C48FBC5F-2014-4600-909E-5434163F43A3}">
      <dgm:prSet/>
      <dgm:spPr/>
      <dgm:t>
        <a:bodyPr/>
        <a:lstStyle/>
        <a:p>
          <a:endParaRPr lang="en-US"/>
        </a:p>
      </dgm:t>
    </dgm:pt>
    <dgm:pt modelId="{51C3C98D-821F-43DC-B769-D72190241F2B}" type="sibTrans" cxnId="{C48FBC5F-2014-4600-909E-5434163F43A3}">
      <dgm:prSet/>
      <dgm:spPr/>
      <dgm:t>
        <a:bodyPr/>
        <a:lstStyle/>
        <a:p>
          <a:endParaRPr lang="en-US"/>
        </a:p>
      </dgm:t>
    </dgm:pt>
    <dgm:pt modelId="{0B576CEA-6D4A-47F3-AB2C-7F2C73F20551}">
      <dgm:prSet/>
      <dgm:spPr/>
      <dgm:t>
        <a:bodyPr/>
        <a:lstStyle/>
        <a:p>
          <a:r>
            <a:rPr lang="en-GB"/>
            <a:t>Staff efficiency</a:t>
          </a:r>
          <a:endParaRPr lang="en-US"/>
        </a:p>
      </dgm:t>
    </dgm:pt>
    <dgm:pt modelId="{E93CB9E8-068B-4E3D-9838-CEBD4A96F7A5}" type="parTrans" cxnId="{C64EDD88-02B4-4634-B500-DFB43A7E11BE}">
      <dgm:prSet/>
      <dgm:spPr/>
      <dgm:t>
        <a:bodyPr/>
        <a:lstStyle/>
        <a:p>
          <a:endParaRPr lang="en-US"/>
        </a:p>
      </dgm:t>
    </dgm:pt>
    <dgm:pt modelId="{403B0071-109D-48B9-9EBC-37636A13537D}" type="sibTrans" cxnId="{C64EDD88-02B4-4634-B500-DFB43A7E11BE}">
      <dgm:prSet/>
      <dgm:spPr/>
      <dgm:t>
        <a:bodyPr/>
        <a:lstStyle/>
        <a:p>
          <a:endParaRPr lang="en-US"/>
        </a:p>
      </dgm:t>
    </dgm:pt>
    <dgm:pt modelId="{3FE66DFB-E12B-4C6D-B279-652912D03DD5}">
      <dgm:prSet/>
      <dgm:spPr/>
      <dgm:t>
        <a:bodyPr/>
        <a:lstStyle/>
        <a:p>
          <a:r>
            <a:rPr lang="en-GB"/>
            <a:t>Staff friendliness</a:t>
          </a:r>
          <a:endParaRPr lang="en-US"/>
        </a:p>
      </dgm:t>
    </dgm:pt>
    <dgm:pt modelId="{0AE45292-35DA-4FD6-97F9-E1E3F8C949EE}" type="parTrans" cxnId="{60AC6ED8-920A-40AB-B369-FA33DAB2485C}">
      <dgm:prSet/>
      <dgm:spPr/>
      <dgm:t>
        <a:bodyPr/>
        <a:lstStyle/>
        <a:p>
          <a:endParaRPr lang="en-US"/>
        </a:p>
      </dgm:t>
    </dgm:pt>
    <dgm:pt modelId="{25EEECD4-ECE6-488B-8A82-6215D7FCD1BC}" type="sibTrans" cxnId="{60AC6ED8-920A-40AB-B369-FA33DAB2485C}">
      <dgm:prSet/>
      <dgm:spPr/>
      <dgm:t>
        <a:bodyPr/>
        <a:lstStyle/>
        <a:p>
          <a:endParaRPr lang="en-US"/>
        </a:p>
      </dgm:t>
    </dgm:pt>
    <dgm:pt modelId="{76960C52-BB77-4431-A39B-59B39A4DDD7A}" type="pres">
      <dgm:prSet presAssocID="{23053874-7298-4517-88BD-13AA195FCD9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745C0F1-28E9-4EE1-BBF5-66AD332591E7}" type="pres">
      <dgm:prSet presAssocID="{8A6B3A3C-E7F9-4B56-B83F-523EE179F7C6}" presName="hierRoot1" presStyleCnt="0"/>
      <dgm:spPr/>
    </dgm:pt>
    <dgm:pt modelId="{54A5EBDB-656B-4E1F-B1B4-FDFCD9BB300B}" type="pres">
      <dgm:prSet presAssocID="{8A6B3A3C-E7F9-4B56-B83F-523EE179F7C6}" presName="composite" presStyleCnt="0"/>
      <dgm:spPr/>
    </dgm:pt>
    <dgm:pt modelId="{19C08989-2D73-48AA-A7C3-283971658FBB}" type="pres">
      <dgm:prSet presAssocID="{8A6B3A3C-E7F9-4B56-B83F-523EE179F7C6}" presName="background" presStyleLbl="node0" presStyleIdx="0" presStyleCnt="1"/>
      <dgm:spPr/>
    </dgm:pt>
    <dgm:pt modelId="{51ED04C3-09C1-43FF-9677-B52348531952}" type="pres">
      <dgm:prSet presAssocID="{8A6B3A3C-E7F9-4B56-B83F-523EE179F7C6}" presName="text" presStyleLbl="fgAcc0" presStyleIdx="0" presStyleCnt="1">
        <dgm:presLayoutVars>
          <dgm:chPref val="3"/>
        </dgm:presLayoutVars>
      </dgm:prSet>
      <dgm:spPr/>
    </dgm:pt>
    <dgm:pt modelId="{C04DA0B9-0518-4AA1-9E1D-A130C12DC3F5}" type="pres">
      <dgm:prSet presAssocID="{8A6B3A3C-E7F9-4B56-B83F-523EE179F7C6}" presName="hierChild2" presStyleCnt="0"/>
      <dgm:spPr/>
    </dgm:pt>
    <dgm:pt modelId="{8F79245D-71BE-4EB2-9060-06EA571C4884}" type="pres">
      <dgm:prSet presAssocID="{08AB751B-9AEA-4B75-9820-B7ABE81E5B8D}" presName="Name10" presStyleLbl="parChTrans1D2" presStyleIdx="0" presStyleCnt="5"/>
      <dgm:spPr/>
    </dgm:pt>
    <dgm:pt modelId="{4604FCEE-5E33-4772-8FB9-CC4063A326B1}" type="pres">
      <dgm:prSet presAssocID="{35C085AB-1495-479B-917D-4EF9E256C7A0}" presName="hierRoot2" presStyleCnt="0"/>
      <dgm:spPr/>
    </dgm:pt>
    <dgm:pt modelId="{75823890-45AC-4E80-9076-BDA3102D0385}" type="pres">
      <dgm:prSet presAssocID="{35C085AB-1495-479B-917D-4EF9E256C7A0}" presName="composite2" presStyleCnt="0"/>
      <dgm:spPr/>
    </dgm:pt>
    <dgm:pt modelId="{9299B776-2E79-4213-AD19-6B2120BB893F}" type="pres">
      <dgm:prSet presAssocID="{35C085AB-1495-479B-917D-4EF9E256C7A0}" presName="background2" presStyleLbl="node2" presStyleIdx="0" presStyleCnt="5"/>
      <dgm:spPr/>
    </dgm:pt>
    <dgm:pt modelId="{EC436D9D-7FF2-44E4-A67B-6EBD0AF35CDC}" type="pres">
      <dgm:prSet presAssocID="{35C085AB-1495-479B-917D-4EF9E256C7A0}" presName="text2" presStyleLbl="fgAcc2" presStyleIdx="0" presStyleCnt="5">
        <dgm:presLayoutVars>
          <dgm:chPref val="3"/>
        </dgm:presLayoutVars>
      </dgm:prSet>
      <dgm:spPr/>
    </dgm:pt>
    <dgm:pt modelId="{85C3442B-72C3-4B2E-9D29-2E69E2A7BA24}" type="pres">
      <dgm:prSet presAssocID="{35C085AB-1495-479B-917D-4EF9E256C7A0}" presName="hierChild3" presStyleCnt="0"/>
      <dgm:spPr/>
    </dgm:pt>
    <dgm:pt modelId="{27B1F776-DC9A-4D7A-86EC-BC0E04E1739C}" type="pres">
      <dgm:prSet presAssocID="{894707E8-3A1E-4B2A-953A-76A66469B0AA}" presName="Name10" presStyleLbl="parChTrans1D2" presStyleIdx="1" presStyleCnt="5"/>
      <dgm:spPr/>
    </dgm:pt>
    <dgm:pt modelId="{E39100A3-12EC-4C61-BBA9-703AA282F98A}" type="pres">
      <dgm:prSet presAssocID="{0048480B-1B69-47F1-B5DC-CCAF775842D4}" presName="hierRoot2" presStyleCnt="0"/>
      <dgm:spPr/>
    </dgm:pt>
    <dgm:pt modelId="{FDDF9B24-BB7B-4E3D-8762-FBB8695AE034}" type="pres">
      <dgm:prSet presAssocID="{0048480B-1B69-47F1-B5DC-CCAF775842D4}" presName="composite2" presStyleCnt="0"/>
      <dgm:spPr/>
    </dgm:pt>
    <dgm:pt modelId="{02DE6978-7A2B-47FC-BDB5-A89A3763449C}" type="pres">
      <dgm:prSet presAssocID="{0048480B-1B69-47F1-B5DC-CCAF775842D4}" presName="background2" presStyleLbl="node2" presStyleIdx="1" presStyleCnt="5"/>
      <dgm:spPr/>
    </dgm:pt>
    <dgm:pt modelId="{A28C676B-3943-48FB-BAC6-9492FF9D5B99}" type="pres">
      <dgm:prSet presAssocID="{0048480B-1B69-47F1-B5DC-CCAF775842D4}" presName="text2" presStyleLbl="fgAcc2" presStyleIdx="1" presStyleCnt="5">
        <dgm:presLayoutVars>
          <dgm:chPref val="3"/>
        </dgm:presLayoutVars>
      </dgm:prSet>
      <dgm:spPr/>
    </dgm:pt>
    <dgm:pt modelId="{A9D4F03F-4431-40B7-B31E-3D2E24E59D03}" type="pres">
      <dgm:prSet presAssocID="{0048480B-1B69-47F1-B5DC-CCAF775842D4}" presName="hierChild3" presStyleCnt="0"/>
      <dgm:spPr/>
    </dgm:pt>
    <dgm:pt modelId="{03F82D2D-02DE-42CA-81EF-7ECC1D5FE9B8}" type="pres">
      <dgm:prSet presAssocID="{ECE07FC8-5581-45A5-91AD-301998BE6B3E}" presName="Name10" presStyleLbl="parChTrans1D2" presStyleIdx="2" presStyleCnt="5"/>
      <dgm:spPr/>
    </dgm:pt>
    <dgm:pt modelId="{A29CA16D-544B-49E7-A010-A88EA90C7028}" type="pres">
      <dgm:prSet presAssocID="{5784CCB0-AD92-4029-8B42-CD4551870B6A}" presName="hierRoot2" presStyleCnt="0"/>
      <dgm:spPr/>
    </dgm:pt>
    <dgm:pt modelId="{8B16EFDE-1BB8-45D3-A9E1-030836ECD8B2}" type="pres">
      <dgm:prSet presAssocID="{5784CCB0-AD92-4029-8B42-CD4551870B6A}" presName="composite2" presStyleCnt="0"/>
      <dgm:spPr/>
    </dgm:pt>
    <dgm:pt modelId="{CBD7EE57-80F6-4235-BB27-850B2CCF36CB}" type="pres">
      <dgm:prSet presAssocID="{5784CCB0-AD92-4029-8B42-CD4551870B6A}" presName="background2" presStyleLbl="node2" presStyleIdx="2" presStyleCnt="5"/>
      <dgm:spPr/>
    </dgm:pt>
    <dgm:pt modelId="{05D4B141-3E33-4493-B878-5FA4712CE3A8}" type="pres">
      <dgm:prSet presAssocID="{5784CCB0-AD92-4029-8B42-CD4551870B6A}" presName="text2" presStyleLbl="fgAcc2" presStyleIdx="2" presStyleCnt="5">
        <dgm:presLayoutVars>
          <dgm:chPref val="3"/>
        </dgm:presLayoutVars>
      </dgm:prSet>
      <dgm:spPr/>
    </dgm:pt>
    <dgm:pt modelId="{7576768F-F800-4EB7-86B8-F011F24CC3C9}" type="pres">
      <dgm:prSet presAssocID="{5784CCB0-AD92-4029-8B42-CD4551870B6A}" presName="hierChild3" presStyleCnt="0"/>
      <dgm:spPr/>
    </dgm:pt>
    <dgm:pt modelId="{964B6B00-D620-43DB-81EB-DB02B4B44C5C}" type="pres">
      <dgm:prSet presAssocID="{E93CB9E8-068B-4E3D-9838-CEBD4A96F7A5}" presName="Name10" presStyleLbl="parChTrans1D2" presStyleIdx="3" presStyleCnt="5"/>
      <dgm:spPr/>
    </dgm:pt>
    <dgm:pt modelId="{D966CE4E-E0CC-42E6-8424-9AF11D99521B}" type="pres">
      <dgm:prSet presAssocID="{0B576CEA-6D4A-47F3-AB2C-7F2C73F20551}" presName="hierRoot2" presStyleCnt="0"/>
      <dgm:spPr/>
    </dgm:pt>
    <dgm:pt modelId="{DA60750E-F7CA-4EC2-A6DB-39AE6AC60EEB}" type="pres">
      <dgm:prSet presAssocID="{0B576CEA-6D4A-47F3-AB2C-7F2C73F20551}" presName="composite2" presStyleCnt="0"/>
      <dgm:spPr/>
    </dgm:pt>
    <dgm:pt modelId="{16203708-05F9-4CBB-8A91-404CF6FED6D5}" type="pres">
      <dgm:prSet presAssocID="{0B576CEA-6D4A-47F3-AB2C-7F2C73F20551}" presName="background2" presStyleLbl="node2" presStyleIdx="3" presStyleCnt="5"/>
      <dgm:spPr/>
    </dgm:pt>
    <dgm:pt modelId="{5997750C-574A-4BD6-B324-F26757D57702}" type="pres">
      <dgm:prSet presAssocID="{0B576CEA-6D4A-47F3-AB2C-7F2C73F20551}" presName="text2" presStyleLbl="fgAcc2" presStyleIdx="3" presStyleCnt="5">
        <dgm:presLayoutVars>
          <dgm:chPref val="3"/>
        </dgm:presLayoutVars>
      </dgm:prSet>
      <dgm:spPr/>
    </dgm:pt>
    <dgm:pt modelId="{A6C1F60B-EAE7-4A58-BD4D-CE11C0C4BBDE}" type="pres">
      <dgm:prSet presAssocID="{0B576CEA-6D4A-47F3-AB2C-7F2C73F20551}" presName="hierChild3" presStyleCnt="0"/>
      <dgm:spPr/>
    </dgm:pt>
    <dgm:pt modelId="{9B30C11A-23BB-4B3B-A457-66F33E73B648}" type="pres">
      <dgm:prSet presAssocID="{0AE45292-35DA-4FD6-97F9-E1E3F8C949EE}" presName="Name10" presStyleLbl="parChTrans1D2" presStyleIdx="4" presStyleCnt="5"/>
      <dgm:spPr/>
    </dgm:pt>
    <dgm:pt modelId="{1B20BFBD-7470-4AFE-ADEF-6F82C41A1C1D}" type="pres">
      <dgm:prSet presAssocID="{3FE66DFB-E12B-4C6D-B279-652912D03DD5}" presName="hierRoot2" presStyleCnt="0"/>
      <dgm:spPr/>
    </dgm:pt>
    <dgm:pt modelId="{D5671CEC-209F-4BF5-A9DC-E73F7BFC1BF7}" type="pres">
      <dgm:prSet presAssocID="{3FE66DFB-E12B-4C6D-B279-652912D03DD5}" presName="composite2" presStyleCnt="0"/>
      <dgm:spPr/>
    </dgm:pt>
    <dgm:pt modelId="{C6574ADA-7AC5-46CC-B13F-2B5B6DB05978}" type="pres">
      <dgm:prSet presAssocID="{3FE66DFB-E12B-4C6D-B279-652912D03DD5}" presName="background2" presStyleLbl="node2" presStyleIdx="4" presStyleCnt="5"/>
      <dgm:spPr/>
    </dgm:pt>
    <dgm:pt modelId="{3920A562-0E75-45BA-9211-85C0CB771790}" type="pres">
      <dgm:prSet presAssocID="{3FE66DFB-E12B-4C6D-B279-652912D03DD5}" presName="text2" presStyleLbl="fgAcc2" presStyleIdx="4" presStyleCnt="5">
        <dgm:presLayoutVars>
          <dgm:chPref val="3"/>
        </dgm:presLayoutVars>
      </dgm:prSet>
      <dgm:spPr/>
    </dgm:pt>
    <dgm:pt modelId="{76C19E25-C6CD-469D-ADE4-8F42D571F078}" type="pres">
      <dgm:prSet presAssocID="{3FE66DFB-E12B-4C6D-B279-652912D03DD5}" presName="hierChild3" presStyleCnt="0"/>
      <dgm:spPr/>
    </dgm:pt>
  </dgm:ptLst>
  <dgm:cxnLst>
    <dgm:cxn modelId="{0A48F502-A854-4EC0-834C-27FF7CB40BD0}" type="presOf" srcId="{894707E8-3A1E-4B2A-953A-76A66469B0AA}" destId="{27B1F776-DC9A-4D7A-86EC-BC0E04E1739C}" srcOrd="0" destOrd="0" presId="urn:microsoft.com/office/officeart/2005/8/layout/hierarchy1"/>
    <dgm:cxn modelId="{1CD4CA32-063A-4D67-BFB5-0C257291AA97}" srcId="{23053874-7298-4517-88BD-13AA195FCD9D}" destId="{8A6B3A3C-E7F9-4B56-B83F-523EE179F7C6}" srcOrd="0" destOrd="0" parTransId="{04947285-08AD-42EE-B965-AB17D8B88E84}" sibTransId="{77BEC117-AF4B-4B20-94A6-0ADC471F738E}"/>
    <dgm:cxn modelId="{C48FBC5F-2014-4600-909E-5434163F43A3}" srcId="{8A6B3A3C-E7F9-4B56-B83F-523EE179F7C6}" destId="{5784CCB0-AD92-4029-8B42-CD4551870B6A}" srcOrd="2" destOrd="0" parTransId="{ECE07FC8-5581-45A5-91AD-301998BE6B3E}" sibTransId="{51C3C98D-821F-43DC-B769-D72190241F2B}"/>
    <dgm:cxn modelId="{026B5F42-8F8F-4844-B4B8-10742B37C833}" type="presOf" srcId="{35C085AB-1495-479B-917D-4EF9E256C7A0}" destId="{EC436D9D-7FF2-44E4-A67B-6EBD0AF35CDC}" srcOrd="0" destOrd="0" presId="urn:microsoft.com/office/officeart/2005/8/layout/hierarchy1"/>
    <dgm:cxn modelId="{FBC53C44-01B0-4054-8210-48CA20201DFE}" type="presOf" srcId="{3FE66DFB-E12B-4C6D-B279-652912D03DD5}" destId="{3920A562-0E75-45BA-9211-85C0CB771790}" srcOrd="0" destOrd="0" presId="urn:microsoft.com/office/officeart/2005/8/layout/hierarchy1"/>
    <dgm:cxn modelId="{FFF66D6B-DA5E-44B2-9D2E-2F80614A308F}" type="presOf" srcId="{0AE45292-35DA-4FD6-97F9-E1E3F8C949EE}" destId="{9B30C11A-23BB-4B3B-A457-66F33E73B648}" srcOrd="0" destOrd="0" presId="urn:microsoft.com/office/officeart/2005/8/layout/hierarchy1"/>
    <dgm:cxn modelId="{C2982072-C6BE-4AC8-AD93-F73BCB3B0C83}" type="presOf" srcId="{E93CB9E8-068B-4E3D-9838-CEBD4A96F7A5}" destId="{964B6B00-D620-43DB-81EB-DB02B4B44C5C}" srcOrd="0" destOrd="0" presId="urn:microsoft.com/office/officeart/2005/8/layout/hierarchy1"/>
    <dgm:cxn modelId="{02C8A381-F89A-446E-B6E0-0A06BD8D6D94}" type="presOf" srcId="{5784CCB0-AD92-4029-8B42-CD4551870B6A}" destId="{05D4B141-3E33-4493-B878-5FA4712CE3A8}" srcOrd="0" destOrd="0" presId="urn:microsoft.com/office/officeart/2005/8/layout/hierarchy1"/>
    <dgm:cxn modelId="{C64EDD88-02B4-4634-B500-DFB43A7E11BE}" srcId="{8A6B3A3C-E7F9-4B56-B83F-523EE179F7C6}" destId="{0B576CEA-6D4A-47F3-AB2C-7F2C73F20551}" srcOrd="3" destOrd="0" parTransId="{E93CB9E8-068B-4E3D-9838-CEBD4A96F7A5}" sibTransId="{403B0071-109D-48B9-9EBC-37636A13537D}"/>
    <dgm:cxn modelId="{4843BCA3-ADE3-4AAE-81AD-0AD39B1D0D79}" type="presOf" srcId="{ECE07FC8-5581-45A5-91AD-301998BE6B3E}" destId="{03F82D2D-02DE-42CA-81EF-7ECC1D5FE9B8}" srcOrd="0" destOrd="0" presId="urn:microsoft.com/office/officeart/2005/8/layout/hierarchy1"/>
    <dgm:cxn modelId="{C46D27CD-9B0C-4E85-AA89-B951FA30C8F5}" type="presOf" srcId="{23053874-7298-4517-88BD-13AA195FCD9D}" destId="{76960C52-BB77-4431-A39B-59B39A4DDD7A}" srcOrd="0" destOrd="0" presId="urn:microsoft.com/office/officeart/2005/8/layout/hierarchy1"/>
    <dgm:cxn modelId="{C518F7CE-417F-43F5-9BB1-F3B184A11C96}" type="presOf" srcId="{0048480B-1B69-47F1-B5DC-CCAF775842D4}" destId="{A28C676B-3943-48FB-BAC6-9492FF9D5B99}" srcOrd="0" destOrd="0" presId="urn:microsoft.com/office/officeart/2005/8/layout/hierarchy1"/>
    <dgm:cxn modelId="{60AC6ED8-920A-40AB-B369-FA33DAB2485C}" srcId="{8A6B3A3C-E7F9-4B56-B83F-523EE179F7C6}" destId="{3FE66DFB-E12B-4C6D-B279-652912D03DD5}" srcOrd="4" destOrd="0" parTransId="{0AE45292-35DA-4FD6-97F9-E1E3F8C949EE}" sibTransId="{25EEECD4-ECE6-488B-8A82-6215D7FCD1BC}"/>
    <dgm:cxn modelId="{D1DE25DB-4E19-4B75-8DBE-76305FAB8716}" srcId="{8A6B3A3C-E7F9-4B56-B83F-523EE179F7C6}" destId="{0048480B-1B69-47F1-B5DC-CCAF775842D4}" srcOrd="1" destOrd="0" parTransId="{894707E8-3A1E-4B2A-953A-76A66469B0AA}" sibTransId="{544039F5-9ACD-498A-ABC2-F9AFE946FDB3}"/>
    <dgm:cxn modelId="{E54755DB-2098-496D-89C4-26BE07B3397A}" type="presOf" srcId="{8A6B3A3C-E7F9-4B56-B83F-523EE179F7C6}" destId="{51ED04C3-09C1-43FF-9677-B52348531952}" srcOrd="0" destOrd="0" presId="urn:microsoft.com/office/officeart/2005/8/layout/hierarchy1"/>
    <dgm:cxn modelId="{3F4EDCDE-D356-4A69-93DD-0B0EAEB03861}" type="presOf" srcId="{0B576CEA-6D4A-47F3-AB2C-7F2C73F20551}" destId="{5997750C-574A-4BD6-B324-F26757D57702}" srcOrd="0" destOrd="0" presId="urn:microsoft.com/office/officeart/2005/8/layout/hierarchy1"/>
    <dgm:cxn modelId="{350785F2-0F16-4FEE-8247-93C6C031A3D2}" srcId="{8A6B3A3C-E7F9-4B56-B83F-523EE179F7C6}" destId="{35C085AB-1495-479B-917D-4EF9E256C7A0}" srcOrd="0" destOrd="0" parTransId="{08AB751B-9AEA-4B75-9820-B7ABE81E5B8D}" sibTransId="{0558391C-E4FA-4EAB-9F11-21C1D10285A5}"/>
    <dgm:cxn modelId="{1440F3FD-07D3-46ED-AD50-7720A8F89D6D}" type="presOf" srcId="{08AB751B-9AEA-4B75-9820-B7ABE81E5B8D}" destId="{8F79245D-71BE-4EB2-9060-06EA571C4884}" srcOrd="0" destOrd="0" presId="urn:microsoft.com/office/officeart/2005/8/layout/hierarchy1"/>
    <dgm:cxn modelId="{67106024-6BA2-497F-A4A8-AB95F9EB59D9}" type="presParOf" srcId="{76960C52-BB77-4431-A39B-59B39A4DDD7A}" destId="{F745C0F1-28E9-4EE1-BBF5-66AD332591E7}" srcOrd="0" destOrd="0" presId="urn:microsoft.com/office/officeart/2005/8/layout/hierarchy1"/>
    <dgm:cxn modelId="{B64BFD27-BF40-437C-94FE-B63BC85AE04D}" type="presParOf" srcId="{F745C0F1-28E9-4EE1-BBF5-66AD332591E7}" destId="{54A5EBDB-656B-4E1F-B1B4-FDFCD9BB300B}" srcOrd="0" destOrd="0" presId="urn:microsoft.com/office/officeart/2005/8/layout/hierarchy1"/>
    <dgm:cxn modelId="{11463190-3F91-42E3-B6B9-F409440DDAAC}" type="presParOf" srcId="{54A5EBDB-656B-4E1F-B1B4-FDFCD9BB300B}" destId="{19C08989-2D73-48AA-A7C3-283971658FBB}" srcOrd="0" destOrd="0" presId="urn:microsoft.com/office/officeart/2005/8/layout/hierarchy1"/>
    <dgm:cxn modelId="{B167528A-3A41-4569-AC22-92F6723B1DB2}" type="presParOf" srcId="{54A5EBDB-656B-4E1F-B1B4-FDFCD9BB300B}" destId="{51ED04C3-09C1-43FF-9677-B52348531952}" srcOrd="1" destOrd="0" presId="urn:microsoft.com/office/officeart/2005/8/layout/hierarchy1"/>
    <dgm:cxn modelId="{DB511350-BD29-490D-8BD2-51BC3235154C}" type="presParOf" srcId="{F745C0F1-28E9-4EE1-BBF5-66AD332591E7}" destId="{C04DA0B9-0518-4AA1-9E1D-A130C12DC3F5}" srcOrd="1" destOrd="0" presId="urn:microsoft.com/office/officeart/2005/8/layout/hierarchy1"/>
    <dgm:cxn modelId="{2641BE67-28B4-4E0B-86E9-9CAE77E57C32}" type="presParOf" srcId="{C04DA0B9-0518-4AA1-9E1D-A130C12DC3F5}" destId="{8F79245D-71BE-4EB2-9060-06EA571C4884}" srcOrd="0" destOrd="0" presId="urn:microsoft.com/office/officeart/2005/8/layout/hierarchy1"/>
    <dgm:cxn modelId="{17588095-F788-46CC-9ED9-A2C683DB82AE}" type="presParOf" srcId="{C04DA0B9-0518-4AA1-9E1D-A130C12DC3F5}" destId="{4604FCEE-5E33-4772-8FB9-CC4063A326B1}" srcOrd="1" destOrd="0" presId="urn:microsoft.com/office/officeart/2005/8/layout/hierarchy1"/>
    <dgm:cxn modelId="{DF8FEC24-AE51-4BF5-8B22-AA1D0F5869F7}" type="presParOf" srcId="{4604FCEE-5E33-4772-8FB9-CC4063A326B1}" destId="{75823890-45AC-4E80-9076-BDA3102D0385}" srcOrd="0" destOrd="0" presId="urn:microsoft.com/office/officeart/2005/8/layout/hierarchy1"/>
    <dgm:cxn modelId="{59E82CB7-4B7E-43F6-AFB5-8EECF588540A}" type="presParOf" srcId="{75823890-45AC-4E80-9076-BDA3102D0385}" destId="{9299B776-2E79-4213-AD19-6B2120BB893F}" srcOrd="0" destOrd="0" presId="urn:microsoft.com/office/officeart/2005/8/layout/hierarchy1"/>
    <dgm:cxn modelId="{6F2749C2-5AD2-4352-B7CF-D49387BBE33C}" type="presParOf" srcId="{75823890-45AC-4E80-9076-BDA3102D0385}" destId="{EC436D9D-7FF2-44E4-A67B-6EBD0AF35CDC}" srcOrd="1" destOrd="0" presId="urn:microsoft.com/office/officeart/2005/8/layout/hierarchy1"/>
    <dgm:cxn modelId="{07F95718-680A-4225-8044-B4147F4E0596}" type="presParOf" srcId="{4604FCEE-5E33-4772-8FB9-CC4063A326B1}" destId="{85C3442B-72C3-4B2E-9D29-2E69E2A7BA24}" srcOrd="1" destOrd="0" presId="urn:microsoft.com/office/officeart/2005/8/layout/hierarchy1"/>
    <dgm:cxn modelId="{B2990A42-8102-460B-9A68-1C1C18A7CD94}" type="presParOf" srcId="{C04DA0B9-0518-4AA1-9E1D-A130C12DC3F5}" destId="{27B1F776-DC9A-4D7A-86EC-BC0E04E1739C}" srcOrd="2" destOrd="0" presId="urn:microsoft.com/office/officeart/2005/8/layout/hierarchy1"/>
    <dgm:cxn modelId="{8A6D203D-47EC-4450-8E2D-3D46B671BFE4}" type="presParOf" srcId="{C04DA0B9-0518-4AA1-9E1D-A130C12DC3F5}" destId="{E39100A3-12EC-4C61-BBA9-703AA282F98A}" srcOrd="3" destOrd="0" presId="urn:microsoft.com/office/officeart/2005/8/layout/hierarchy1"/>
    <dgm:cxn modelId="{FC7D9A76-B675-4EFC-BF12-BA6B6EE6141C}" type="presParOf" srcId="{E39100A3-12EC-4C61-BBA9-703AA282F98A}" destId="{FDDF9B24-BB7B-4E3D-8762-FBB8695AE034}" srcOrd="0" destOrd="0" presId="urn:microsoft.com/office/officeart/2005/8/layout/hierarchy1"/>
    <dgm:cxn modelId="{E5B5CEE9-DA90-436E-99DD-72588FCD997C}" type="presParOf" srcId="{FDDF9B24-BB7B-4E3D-8762-FBB8695AE034}" destId="{02DE6978-7A2B-47FC-BDB5-A89A3763449C}" srcOrd="0" destOrd="0" presId="urn:microsoft.com/office/officeart/2005/8/layout/hierarchy1"/>
    <dgm:cxn modelId="{A04AF5FC-8033-4D73-BA0B-6916FE4BA871}" type="presParOf" srcId="{FDDF9B24-BB7B-4E3D-8762-FBB8695AE034}" destId="{A28C676B-3943-48FB-BAC6-9492FF9D5B99}" srcOrd="1" destOrd="0" presId="urn:microsoft.com/office/officeart/2005/8/layout/hierarchy1"/>
    <dgm:cxn modelId="{C3362F1B-D729-4875-A331-DAC1F7A10A12}" type="presParOf" srcId="{E39100A3-12EC-4C61-BBA9-703AA282F98A}" destId="{A9D4F03F-4431-40B7-B31E-3D2E24E59D03}" srcOrd="1" destOrd="0" presId="urn:microsoft.com/office/officeart/2005/8/layout/hierarchy1"/>
    <dgm:cxn modelId="{D41ABEDD-F99E-4013-A280-FEE6E9EF4D0F}" type="presParOf" srcId="{C04DA0B9-0518-4AA1-9E1D-A130C12DC3F5}" destId="{03F82D2D-02DE-42CA-81EF-7ECC1D5FE9B8}" srcOrd="4" destOrd="0" presId="urn:microsoft.com/office/officeart/2005/8/layout/hierarchy1"/>
    <dgm:cxn modelId="{F6D53AA6-F7F7-443D-84BF-AFF012F493D4}" type="presParOf" srcId="{C04DA0B9-0518-4AA1-9E1D-A130C12DC3F5}" destId="{A29CA16D-544B-49E7-A010-A88EA90C7028}" srcOrd="5" destOrd="0" presId="urn:microsoft.com/office/officeart/2005/8/layout/hierarchy1"/>
    <dgm:cxn modelId="{1600DA98-3E00-4760-B348-505A1026B66C}" type="presParOf" srcId="{A29CA16D-544B-49E7-A010-A88EA90C7028}" destId="{8B16EFDE-1BB8-45D3-A9E1-030836ECD8B2}" srcOrd="0" destOrd="0" presId="urn:microsoft.com/office/officeart/2005/8/layout/hierarchy1"/>
    <dgm:cxn modelId="{5801B3F8-FC12-42E9-BEAF-6358C1DF90E5}" type="presParOf" srcId="{8B16EFDE-1BB8-45D3-A9E1-030836ECD8B2}" destId="{CBD7EE57-80F6-4235-BB27-850B2CCF36CB}" srcOrd="0" destOrd="0" presId="urn:microsoft.com/office/officeart/2005/8/layout/hierarchy1"/>
    <dgm:cxn modelId="{048243C7-943A-4828-A8B4-ABE77CB095FB}" type="presParOf" srcId="{8B16EFDE-1BB8-45D3-A9E1-030836ECD8B2}" destId="{05D4B141-3E33-4493-B878-5FA4712CE3A8}" srcOrd="1" destOrd="0" presId="urn:microsoft.com/office/officeart/2005/8/layout/hierarchy1"/>
    <dgm:cxn modelId="{8CCAB081-2417-466A-883F-29623F35C67B}" type="presParOf" srcId="{A29CA16D-544B-49E7-A010-A88EA90C7028}" destId="{7576768F-F800-4EB7-86B8-F011F24CC3C9}" srcOrd="1" destOrd="0" presId="urn:microsoft.com/office/officeart/2005/8/layout/hierarchy1"/>
    <dgm:cxn modelId="{4E70340C-E9AA-4A83-8D32-753023A14759}" type="presParOf" srcId="{C04DA0B9-0518-4AA1-9E1D-A130C12DC3F5}" destId="{964B6B00-D620-43DB-81EB-DB02B4B44C5C}" srcOrd="6" destOrd="0" presId="urn:microsoft.com/office/officeart/2005/8/layout/hierarchy1"/>
    <dgm:cxn modelId="{1210DABC-0174-41CE-9484-F2BE4F5A1D1F}" type="presParOf" srcId="{C04DA0B9-0518-4AA1-9E1D-A130C12DC3F5}" destId="{D966CE4E-E0CC-42E6-8424-9AF11D99521B}" srcOrd="7" destOrd="0" presId="urn:microsoft.com/office/officeart/2005/8/layout/hierarchy1"/>
    <dgm:cxn modelId="{CFC91766-058C-4E7B-A8B8-4C4A60100094}" type="presParOf" srcId="{D966CE4E-E0CC-42E6-8424-9AF11D99521B}" destId="{DA60750E-F7CA-4EC2-A6DB-39AE6AC60EEB}" srcOrd="0" destOrd="0" presId="urn:microsoft.com/office/officeart/2005/8/layout/hierarchy1"/>
    <dgm:cxn modelId="{56A694DF-8070-43F5-8BD1-C0AF02C79CC6}" type="presParOf" srcId="{DA60750E-F7CA-4EC2-A6DB-39AE6AC60EEB}" destId="{16203708-05F9-4CBB-8A91-404CF6FED6D5}" srcOrd="0" destOrd="0" presId="urn:microsoft.com/office/officeart/2005/8/layout/hierarchy1"/>
    <dgm:cxn modelId="{C19F6A16-96C4-4247-9F16-BFA941DEA2CF}" type="presParOf" srcId="{DA60750E-F7CA-4EC2-A6DB-39AE6AC60EEB}" destId="{5997750C-574A-4BD6-B324-F26757D57702}" srcOrd="1" destOrd="0" presId="urn:microsoft.com/office/officeart/2005/8/layout/hierarchy1"/>
    <dgm:cxn modelId="{88F87510-BB6A-42AE-8031-142A79525C92}" type="presParOf" srcId="{D966CE4E-E0CC-42E6-8424-9AF11D99521B}" destId="{A6C1F60B-EAE7-4A58-BD4D-CE11C0C4BBDE}" srcOrd="1" destOrd="0" presId="urn:microsoft.com/office/officeart/2005/8/layout/hierarchy1"/>
    <dgm:cxn modelId="{4E9578F1-9E57-4C50-81DD-E5D3E3C9D4DE}" type="presParOf" srcId="{C04DA0B9-0518-4AA1-9E1D-A130C12DC3F5}" destId="{9B30C11A-23BB-4B3B-A457-66F33E73B648}" srcOrd="8" destOrd="0" presId="urn:microsoft.com/office/officeart/2005/8/layout/hierarchy1"/>
    <dgm:cxn modelId="{0B2264C8-5869-4E92-9CAD-3338DB023F67}" type="presParOf" srcId="{C04DA0B9-0518-4AA1-9E1D-A130C12DC3F5}" destId="{1B20BFBD-7470-4AFE-ADEF-6F82C41A1C1D}" srcOrd="9" destOrd="0" presId="urn:microsoft.com/office/officeart/2005/8/layout/hierarchy1"/>
    <dgm:cxn modelId="{90E238D2-4192-4079-9A5F-A96572EE11B2}" type="presParOf" srcId="{1B20BFBD-7470-4AFE-ADEF-6F82C41A1C1D}" destId="{D5671CEC-209F-4BF5-A9DC-E73F7BFC1BF7}" srcOrd="0" destOrd="0" presId="urn:microsoft.com/office/officeart/2005/8/layout/hierarchy1"/>
    <dgm:cxn modelId="{41DCE8AE-AED0-479B-ABA5-34D0515F57DF}" type="presParOf" srcId="{D5671CEC-209F-4BF5-A9DC-E73F7BFC1BF7}" destId="{C6574ADA-7AC5-46CC-B13F-2B5B6DB05978}" srcOrd="0" destOrd="0" presId="urn:microsoft.com/office/officeart/2005/8/layout/hierarchy1"/>
    <dgm:cxn modelId="{0133F98F-FC09-4E95-B4FB-8FC554C81B0E}" type="presParOf" srcId="{D5671CEC-209F-4BF5-A9DC-E73F7BFC1BF7}" destId="{3920A562-0E75-45BA-9211-85C0CB771790}" srcOrd="1" destOrd="0" presId="urn:microsoft.com/office/officeart/2005/8/layout/hierarchy1"/>
    <dgm:cxn modelId="{9BF4002F-8B20-4166-B7EE-6DBBC623DC98}" type="presParOf" srcId="{1B20BFBD-7470-4AFE-ADEF-6F82C41A1C1D}" destId="{76C19E25-C6CD-469D-ADE4-8F42D571F07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262B16-148B-4310-9FEB-DDD0B63AAC8B}">
      <dsp:nvSpPr>
        <dsp:cNvPr id="0" name=""/>
        <dsp:cNvSpPr/>
      </dsp:nvSpPr>
      <dsp:spPr>
        <a:xfrm>
          <a:off x="5082293" y="1223491"/>
          <a:ext cx="3528568" cy="55975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81459"/>
              </a:lnTo>
              <a:lnTo>
                <a:pt x="3528568" y="381459"/>
              </a:lnTo>
              <a:lnTo>
                <a:pt x="3528568" y="559759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BADFDDF-69D1-4AD2-896D-9B5436C13713}">
      <dsp:nvSpPr>
        <dsp:cNvPr id="0" name=""/>
        <dsp:cNvSpPr/>
      </dsp:nvSpPr>
      <dsp:spPr>
        <a:xfrm>
          <a:off x="5082293" y="1223491"/>
          <a:ext cx="1176189" cy="55975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81459"/>
              </a:lnTo>
              <a:lnTo>
                <a:pt x="1176189" y="381459"/>
              </a:lnTo>
              <a:lnTo>
                <a:pt x="1176189" y="559759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C4CC760-8D34-41D4-942E-B4F327BA7DE2}">
      <dsp:nvSpPr>
        <dsp:cNvPr id="0" name=""/>
        <dsp:cNvSpPr/>
      </dsp:nvSpPr>
      <dsp:spPr>
        <a:xfrm>
          <a:off x="3906104" y="1223491"/>
          <a:ext cx="1176189" cy="559759"/>
        </a:xfrm>
        <a:custGeom>
          <a:avLst/>
          <a:gdLst/>
          <a:ahLst/>
          <a:cxnLst/>
          <a:rect l="0" t="0" r="0" b="0"/>
          <a:pathLst>
            <a:path>
              <a:moveTo>
                <a:pt x="1176189" y="0"/>
              </a:moveTo>
              <a:lnTo>
                <a:pt x="1176189" y="381459"/>
              </a:lnTo>
              <a:lnTo>
                <a:pt x="0" y="381459"/>
              </a:lnTo>
              <a:lnTo>
                <a:pt x="0" y="559759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315B6F-1AE3-482E-98A4-1B5C2C6F9662}">
      <dsp:nvSpPr>
        <dsp:cNvPr id="0" name=""/>
        <dsp:cNvSpPr/>
      </dsp:nvSpPr>
      <dsp:spPr>
        <a:xfrm>
          <a:off x="1553725" y="1223491"/>
          <a:ext cx="3528568" cy="559759"/>
        </a:xfrm>
        <a:custGeom>
          <a:avLst/>
          <a:gdLst/>
          <a:ahLst/>
          <a:cxnLst/>
          <a:rect l="0" t="0" r="0" b="0"/>
          <a:pathLst>
            <a:path>
              <a:moveTo>
                <a:pt x="3528568" y="0"/>
              </a:moveTo>
              <a:lnTo>
                <a:pt x="3528568" y="381459"/>
              </a:lnTo>
              <a:lnTo>
                <a:pt x="0" y="381459"/>
              </a:lnTo>
              <a:lnTo>
                <a:pt x="0" y="559759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510A468-C83E-4B41-B61D-7270657982F6}">
      <dsp:nvSpPr>
        <dsp:cNvPr id="0" name=""/>
        <dsp:cNvSpPr/>
      </dsp:nvSpPr>
      <dsp:spPr>
        <a:xfrm>
          <a:off x="4119956" y="1323"/>
          <a:ext cx="1924673" cy="12221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671B31-EEE8-462E-ADBE-16342BA4B810}">
      <dsp:nvSpPr>
        <dsp:cNvPr id="0" name=""/>
        <dsp:cNvSpPr/>
      </dsp:nvSpPr>
      <dsp:spPr>
        <a:xfrm>
          <a:off x="4333809" y="204483"/>
          <a:ext cx="1924673" cy="12221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Main Consumers:</a:t>
          </a:r>
          <a:endParaRPr lang="en-US" sz="2400" kern="1200"/>
        </a:p>
      </dsp:txBody>
      <dsp:txXfrm>
        <a:off x="4369605" y="240279"/>
        <a:ext cx="1853081" cy="1150575"/>
      </dsp:txXfrm>
    </dsp:sp>
    <dsp:sp modelId="{50DF4BE0-FCAE-45DE-80D3-D20C70A34694}">
      <dsp:nvSpPr>
        <dsp:cNvPr id="0" name=""/>
        <dsp:cNvSpPr/>
      </dsp:nvSpPr>
      <dsp:spPr>
        <a:xfrm>
          <a:off x="591388" y="1783250"/>
          <a:ext cx="1924673" cy="122216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E2BD2A-5E84-4A00-8EB3-45C681A1A7BE}">
      <dsp:nvSpPr>
        <dsp:cNvPr id="0" name=""/>
        <dsp:cNvSpPr/>
      </dsp:nvSpPr>
      <dsp:spPr>
        <a:xfrm>
          <a:off x="805241" y="1986410"/>
          <a:ext cx="1924673" cy="12221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Businesses</a:t>
          </a:r>
          <a:endParaRPr lang="en-US" sz="2400" kern="1200"/>
        </a:p>
      </dsp:txBody>
      <dsp:txXfrm>
        <a:off x="841037" y="2022206"/>
        <a:ext cx="1853081" cy="1150575"/>
      </dsp:txXfrm>
    </dsp:sp>
    <dsp:sp modelId="{CB7249AB-7282-4886-AB8B-D9486DD9D875}">
      <dsp:nvSpPr>
        <dsp:cNvPr id="0" name=""/>
        <dsp:cNvSpPr/>
      </dsp:nvSpPr>
      <dsp:spPr>
        <a:xfrm>
          <a:off x="2943767" y="1783250"/>
          <a:ext cx="1924673" cy="122216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C33074-A097-4B4C-8B34-109FEA86D512}">
      <dsp:nvSpPr>
        <dsp:cNvPr id="0" name=""/>
        <dsp:cNvSpPr/>
      </dsp:nvSpPr>
      <dsp:spPr>
        <a:xfrm>
          <a:off x="3157620" y="1986410"/>
          <a:ext cx="1924673" cy="12221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Travellers</a:t>
          </a:r>
          <a:endParaRPr lang="en-US" sz="2400" kern="1200"/>
        </a:p>
      </dsp:txBody>
      <dsp:txXfrm>
        <a:off x="3193416" y="2022206"/>
        <a:ext cx="1853081" cy="1150575"/>
      </dsp:txXfrm>
    </dsp:sp>
    <dsp:sp modelId="{A4CDE31E-F7F0-49E1-8556-5907FBF71BF5}">
      <dsp:nvSpPr>
        <dsp:cNvPr id="0" name=""/>
        <dsp:cNvSpPr/>
      </dsp:nvSpPr>
      <dsp:spPr>
        <a:xfrm>
          <a:off x="5296146" y="1783250"/>
          <a:ext cx="1924673" cy="122216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6321D8-625A-4B24-B6B5-DDEB3FBD3E1B}">
      <dsp:nvSpPr>
        <dsp:cNvPr id="0" name=""/>
        <dsp:cNvSpPr/>
      </dsp:nvSpPr>
      <dsp:spPr>
        <a:xfrm>
          <a:off x="5509998" y="1986410"/>
          <a:ext cx="1924673" cy="12221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Leisure Travellers</a:t>
          </a:r>
          <a:endParaRPr lang="en-US" sz="2400" kern="1200"/>
        </a:p>
      </dsp:txBody>
      <dsp:txXfrm>
        <a:off x="5545794" y="2022206"/>
        <a:ext cx="1853081" cy="1150575"/>
      </dsp:txXfrm>
    </dsp:sp>
    <dsp:sp modelId="{6BFA2261-1A5B-41A1-9206-6DEAEE5EBC23}">
      <dsp:nvSpPr>
        <dsp:cNvPr id="0" name=""/>
        <dsp:cNvSpPr/>
      </dsp:nvSpPr>
      <dsp:spPr>
        <a:xfrm>
          <a:off x="7648525" y="1783250"/>
          <a:ext cx="1924673" cy="122216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F3CC76-2CA6-4045-8076-D00B26AD1D7D}">
      <dsp:nvSpPr>
        <dsp:cNvPr id="0" name=""/>
        <dsp:cNvSpPr/>
      </dsp:nvSpPr>
      <dsp:spPr>
        <a:xfrm>
          <a:off x="7862377" y="1986410"/>
          <a:ext cx="1924673" cy="12221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Families with children</a:t>
          </a:r>
          <a:endParaRPr lang="en-US" sz="2400" kern="1200"/>
        </a:p>
      </dsp:txBody>
      <dsp:txXfrm>
        <a:off x="7898173" y="2022206"/>
        <a:ext cx="1853081" cy="11505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30C11A-23BB-4B3B-A457-66F33E73B648}">
      <dsp:nvSpPr>
        <dsp:cNvPr id="0" name=""/>
        <dsp:cNvSpPr/>
      </dsp:nvSpPr>
      <dsp:spPr>
        <a:xfrm>
          <a:off x="5093189" y="1262360"/>
          <a:ext cx="4225362" cy="50272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2590"/>
              </a:lnTo>
              <a:lnTo>
                <a:pt x="4225362" y="342590"/>
              </a:lnTo>
              <a:lnTo>
                <a:pt x="4225362" y="502722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4B6B00-D620-43DB-81EB-DB02B4B44C5C}">
      <dsp:nvSpPr>
        <dsp:cNvPr id="0" name=""/>
        <dsp:cNvSpPr/>
      </dsp:nvSpPr>
      <dsp:spPr>
        <a:xfrm>
          <a:off x="5093189" y="1262360"/>
          <a:ext cx="2112681" cy="50272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2590"/>
              </a:lnTo>
              <a:lnTo>
                <a:pt x="2112681" y="342590"/>
              </a:lnTo>
              <a:lnTo>
                <a:pt x="2112681" y="502722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F82D2D-02DE-42CA-81EF-7ECC1D5FE9B8}">
      <dsp:nvSpPr>
        <dsp:cNvPr id="0" name=""/>
        <dsp:cNvSpPr/>
      </dsp:nvSpPr>
      <dsp:spPr>
        <a:xfrm>
          <a:off x="5047469" y="1262360"/>
          <a:ext cx="91440" cy="50272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02722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B1F776-DC9A-4D7A-86EC-BC0E04E1739C}">
      <dsp:nvSpPr>
        <dsp:cNvPr id="0" name=""/>
        <dsp:cNvSpPr/>
      </dsp:nvSpPr>
      <dsp:spPr>
        <a:xfrm>
          <a:off x="2980507" y="1262360"/>
          <a:ext cx="2112681" cy="502722"/>
        </a:xfrm>
        <a:custGeom>
          <a:avLst/>
          <a:gdLst/>
          <a:ahLst/>
          <a:cxnLst/>
          <a:rect l="0" t="0" r="0" b="0"/>
          <a:pathLst>
            <a:path>
              <a:moveTo>
                <a:pt x="2112681" y="0"/>
              </a:moveTo>
              <a:lnTo>
                <a:pt x="2112681" y="342590"/>
              </a:lnTo>
              <a:lnTo>
                <a:pt x="0" y="342590"/>
              </a:lnTo>
              <a:lnTo>
                <a:pt x="0" y="502722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F79245D-71BE-4EB2-9060-06EA571C4884}">
      <dsp:nvSpPr>
        <dsp:cNvPr id="0" name=""/>
        <dsp:cNvSpPr/>
      </dsp:nvSpPr>
      <dsp:spPr>
        <a:xfrm>
          <a:off x="867826" y="1262360"/>
          <a:ext cx="4225362" cy="502722"/>
        </a:xfrm>
        <a:custGeom>
          <a:avLst/>
          <a:gdLst/>
          <a:ahLst/>
          <a:cxnLst/>
          <a:rect l="0" t="0" r="0" b="0"/>
          <a:pathLst>
            <a:path>
              <a:moveTo>
                <a:pt x="4225362" y="0"/>
              </a:moveTo>
              <a:lnTo>
                <a:pt x="4225362" y="342590"/>
              </a:lnTo>
              <a:lnTo>
                <a:pt x="0" y="342590"/>
              </a:lnTo>
              <a:lnTo>
                <a:pt x="0" y="502722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9C08989-2D73-48AA-A7C3-283971658FBB}">
      <dsp:nvSpPr>
        <dsp:cNvPr id="0" name=""/>
        <dsp:cNvSpPr/>
      </dsp:nvSpPr>
      <dsp:spPr>
        <a:xfrm>
          <a:off x="4228910" y="164726"/>
          <a:ext cx="1728557" cy="10976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ED04C3-09C1-43FF-9677-B52348531952}">
      <dsp:nvSpPr>
        <dsp:cNvPr id="0" name=""/>
        <dsp:cNvSpPr/>
      </dsp:nvSpPr>
      <dsp:spPr>
        <a:xfrm>
          <a:off x="4420972" y="347185"/>
          <a:ext cx="1728557" cy="10976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 need to consider the role and function of Guest service in general</a:t>
          </a:r>
          <a:endParaRPr lang="en-US" sz="1300" kern="1200"/>
        </a:p>
      </dsp:txBody>
      <dsp:txXfrm>
        <a:off x="4453121" y="379334"/>
        <a:ext cx="1664259" cy="1033336"/>
      </dsp:txXfrm>
    </dsp:sp>
    <dsp:sp modelId="{9299B776-2E79-4213-AD19-6B2120BB893F}">
      <dsp:nvSpPr>
        <dsp:cNvPr id="0" name=""/>
        <dsp:cNvSpPr/>
      </dsp:nvSpPr>
      <dsp:spPr>
        <a:xfrm>
          <a:off x="3547" y="1765082"/>
          <a:ext cx="1728557" cy="109763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436D9D-7FF2-44E4-A67B-6EBD0AF35CDC}">
      <dsp:nvSpPr>
        <dsp:cNvPr id="0" name=""/>
        <dsp:cNvSpPr/>
      </dsp:nvSpPr>
      <dsp:spPr>
        <a:xfrm>
          <a:off x="195609" y="1947541"/>
          <a:ext cx="1728557" cy="10976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Hilton HHonors membership scheme where customers can receive points and other benefitd</a:t>
          </a:r>
          <a:endParaRPr lang="en-US" sz="1300" kern="1200"/>
        </a:p>
      </dsp:txBody>
      <dsp:txXfrm>
        <a:off x="227758" y="1979690"/>
        <a:ext cx="1664259" cy="1033336"/>
      </dsp:txXfrm>
    </dsp:sp>
    <dsp:sp modelId="{02DE6978-7A2B-47FC-BDB5-A89A3763449C}">
      <dsp:nvSpPr>
        <dsp:cNvPr id="0" name=""/>
        <dsp:cNvSpPr/>
      </dsp:nvSpPr>
      <dsp:spPr>
        <a:xfrm>
          <a:off x="2116228" y="1765082"/>
          <a:ext cx="1728557" cy="109763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8C676B-3943-48FB-BAC6-9492FF9D5B99}">
      <dsp:nvSpPr>
        <dsp:cNvPr id="0" name=""/>
        <dsp:cNvSpPr/>
      </dsp:nvSpPr>
      <dsp:spPr>
        <a:xfrm>
          <a:off x="2308290" y="1947541"/>
          <a:ext cx="1728557" cy="10976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Hilton Hotel’s e-learning training programme for all staff members</a:t>
          </a:r>
          <a:endParaRPr lang="en-US" sz="1300" kern="1200"/>
        </a:p>
      </dsp:txBody>
      <dsp:txXfrm>
        <a:off x="2340439" y="1979690"/>
        <a:ext cx="1664259" cy="1033336"/>
      </dsp:txXfrm>
    </dsp:sp>
    <dsp:sp modelId="{CBD7EE57-80F6-4235-BB27-850B2CCF36CB}">
      <dsp:nvSpPr>
        <dsp:cNvPr id="0" name=""/>
        <dsp:cNvSpPr/>
      </dsp:nvSpPr>
      <dsp:spPr>
        <a:xfrm>
          <a:off x="4228910" y="1765082"/>
          <a:ext cx="1728557" cy="109763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D4B141-3E33-4493-B878-5FA4712CE3A8}">
      <dsp:nvSpPr>
        <dsp:cNvPr id="0" name=""/>
        <dsp:cNvSpPr/>
      </dsp:nvSpPr>
      <dsp:spPr>
        <a:xfrm>
          <a:off x="4420972" y="1947541"/>
          <a:ext cx="1728557" cy="10976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Overall quality room</a:t>
          </a:r>
          <a:endParaRPr lang="en-US" sz="1300" kern="1200"/>
        </a:p>
      </dsp:txBody>
      <dsp:txXfrm>
        <a:off x="4453121" y="1979690"/>
        <a:ext cx="1664259" cy="1033336"/>
      </dsp:txXfrm>
    </dsp:sp>
    <dsp:sp modelId="{16203708-05F9-4CBB-8A91-404CF6FED6D5}">
      <dsp:nvSpPr>
        <dsp:cNvPr id="0" name=""/>
        <dsp:cNvSpPr/>
      </dsp:nvSpPr>
      <dsp:spPr>
        <a:xfrm>
          <a:off x="6341591" y="1765082"/>
          <a:ext cx="1728557" cy="109763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97750C-574A-4BD6-B324-F26757D57702}">
      <dsp:nvSpPr>
        <dsp:cNvPr id="0" name=""/>
        <dsp:cNvSpPr/>
      </dsp:nvSpPr>
      <dsp:spPr>
        <a:xfrm>
          <a:off x="6533653" y="1947541"/>
          <a:ext cx="1728557" cy="10976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Staff efficiency</a:t>
          </a:r>
          <a:endParaRPr lang="en-US" sz="1300" kern="1200"/>
        </a:p>
      </dsp:txBody>
      <dsp:txXfrm>
        <a:off x="6565802" y="1979690"/>
        <a:ext cx="1664259" cy="1033336"/>
      </dsp:txXfrm>
    </dsp:sp>
    <dsp:sp modelId="{C6574ADA-7AC5-46CC-B13F-2B5B6DB05978}">
      <dsp:nvSpPr>
        <dsp:cNvPr id="0" name=""/>
        <dsp:cNvSpPr/>
      </dsp:nvSpPr>
      <dsp:spPr>
        <a:xfrm>
          <a:off x="8454273" y="1765082"/>
          <a:ext cx="1728557" cy="109763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20A562-0E75-45BA-9211-85C0CB771790}">
      <dsp:nvSpPr>
        <dsp:cNvPr id="0" name=""/>
        <dsp:cNvSpPr/>
      </dsp:nvSpPr>
      <dsp:spPr>
        <a:xfrm>
          <a:off x="8646335" y="1947541"/>
          <a:ext cx="1728557" cy="10976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Staff friendliness</a:t>
          </a:r>
          <a:endParaRPr lang="en-US" sz="1300" kern="1200"/>
        </a:p>
      </dsp:txBody>
      <dsp:txXfrm>
        <a:off x="8678484" y="1979690"/>
        <a:ext cx="1664259" cy="10333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B851E-39D8-4134-FAA6-8D52DABBCA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2CAAB9-6B5C-68AF-CC4B-C7DB69779A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B7CC5F-A9D7-EC63-0833-C17F29EF4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C4C0E-669E-4586-8DE8-F3532E2B53BD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FCB459-AAA3-3AFB-DBD2-768C987379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BA4645-7F3D-91A4-BA6E-DD4D634C3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AA77D-4AF7-4133-8D70-C13117767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3837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6FC16-C7B3-333B-C672-1B4F45CD2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0D1954-42A3-C193-2F2C-442F3594DE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BB6C1C-6538-A8FC-D0AE-6E99993B66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C4C0E-669E-4586-8DE8-F3532E2B53BD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5565D2-7885-7610-2782-AE61E81A17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C10FD8-07FC-5818-28D4-271D02A0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AA77D-4AF7-4133-8D70-C13117767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635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472D7-A79A-FE35-D2DB-C5A5CA1DF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07DB77-C573-3ABC-501D-BC4C6346C6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ED8108-E110-0384-B38C-1EE1B1B99E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C4C0E-669E-4586-8DE8-F3532E2B53BD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183285-0FD6-5F74-9D82-4B7C69C7F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19FD82-6F44-D650-E8F1-57898CDFEC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AA77D-4AF7-4133-8D70-C13117767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516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248BA-AA3D-480A-437B-F8D2B7D653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EB3DCA-E9BF-CF26-2869-58C0A031FD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9F3FBD-B104-F73A-032C-BD46664645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9F0E8D-AE8F-9C0E-2F17-9327ACA5B2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C4C0E-669E-4586-8DE8-F3532E2B53BD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588483-399F-1637-5A58-9690D6B41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1CD00D-C55E-18F2-4D54-51888469BF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AA77D-4AF7-4133-8D70-C13117767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057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BCEDA-E0A4-0F82-A2A5-8CB5683CB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FE7990-5840-2F58-AB67-40E6AA42E1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7B7030-B228-538D-6DC7-F6471ACACA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D0F7E5-03E3-3329-BD4F-41C15AEB0B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0CE3BA-B2F0-540F-EF21-DF071C1BE4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8585097-5328-6066-B91F-71671E6557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C4C0E-669E-4586-8DE8-F3532E2B53BD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DB92AB-DA93-DC48-09E2-6E7637A7C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F87905-6259-5F75-B253-3E9906B42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AA77D-4AF7-4133-8D70-C13117767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5564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1E0E5-3A45-86DC-24F3-FEAA40A22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D9AFE65-2D55-6D08-8D04-C90037BAB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C4C0E-669E-4586-8DE8-F3532E2B53BD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264904-F34B-A786-D37B-A70006C37D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1F5EB5-C5F0-36B8-28A8-0882BC10A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AA77D-4AF7-4133-8D70-C13117767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0328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38C120-4844-CCEB-F435-883C051D5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C4C0E-669E-4586-8DE8-F3532E2B53BD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38FE07-E45A-97CE-847F-28EE1B7BF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16AEC4-3954-6917-2175-EDAA5A88A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AA77D-4AF7-4133-8D70-C13117767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2741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B5F5F-3361-BF46-BF84-2EEA67574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EB96C4-E460-A0A7-72AF-9E5F2E7A8B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2A7A1B-083E-F6D0-1B39-1A3F08D9EC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CFEF8B-7ED7-52B6-A928-14637176D7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C4C0E-669E-4586-8DE8-F3532E2B53BD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752AEB-C1B1-0894-AAB1-2CF48F9A80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2CD542-5832-03DD-8EAF-360A31BC64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AA77D-4AF7-4133-8D70-C13117767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3803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9C050-DB4D-47C5-276B-40B59EAE3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D704E8-CDC0-C2F6-8ED8-E1854C5B11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7C0AF9-6470-A43D-DD41-FDED1B8021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F40337-4069-39BD-5F38-80E0F2ED10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C4C0E-669E-4586-8DE8-F3532E2B53BD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BDF725-35F5-78C1-AE1D-85BF5E34E2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D017FA-DBB8-CAE9-3BB2-93F8F4D82A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AA77D-4AF7-4133-8D70-C13117767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609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5310A-6433-A7F1-52B8-895DA99C45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4AD165-25AB-25D2-C5E9-A5D56B371F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F18325-08CB-3AA1-2E1A-2B1C635758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C4C0E-669E-4586-8DE8-F3532E2B53BD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F88E2B-3C89-1F7C-F1B2-ED6BE1D66B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9E3BBF-FAB0-A27C-AF92-361FD68978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AA77D-4AF7-4133-8D70-C13117767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199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9A4C7F-88E1-3DE9-864A-21446E33933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407252-47D7-C78A-1398-652AB64A25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DEA073-580C-D95C-E08F-A6113998BB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C4C0E-669E-4586-8DE8-F3532E2B53BD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77F365-0D70-045A-69FC-EAC8CAD339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B0C1E8-D76B-E250-519E-4EA94E784E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AA77D-4AF7-4133-8D70-C13117767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275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ACEEEEC-1165-58EA-4B31-7290877C1E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8B67F5-C09A-59F7-CA17-3EA3F06379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E75F82-F078-F5C8-9349-649428FA1F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0C4C0E-669E-4586-8DE8-F3532E2B53BD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85F2A9-00C4-291C-B92E-7AB528F6B4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3ED5FB-95DB-4D6B-3931-0A159282CA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AA77D-4AF7-4133-8D70-C13117767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830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mission-statement.com/Hilton/" TargetMode="External"/><Relationship Id="rId7" Type="http://schemas.openxmlformats.org/officeDocument/2006/relationships/hyperlink" Target="https://www.proprofsdesk.com/blog/hotel-customer-service/" TargetMode="External"/><Relationship Id="rId2" Type="http://schemas.openxmlformats.org/officeDocument/2006/relationships/hyperlink" Target="https://www.researchgate.net/publication/351780048_hotel_service_quality_the_impact_of_service_quality_on_customer_satisfaction_in_hote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wotanalysistemplate.com/swot-analysis-of-Hilton/" TargetMode="External"/><Relationship Id="rId5" Type="http://schemas.openxmlformats.org/officeDocument/2006/relationships/hyperlink" Target="https://www.wiley.com/en-gb/Guest+Service+in+the+Hospitality+Industry-p-9781118071809" TargetMode="External"/><Relationship Id="rId4" Type="http://schemas.openxmlformats.org/officeDocument/2006/relationships/hyperlink" Target="https://www.hotelierlife.com/importance-of-hotel-industr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0DB4CF-F034-3AD0-5F9B-AB46469AB816}"/>
              </a:ext>
            </a:extLst>
          </p:cNvPr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Presentation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BY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MUSHINI BINTA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STUDENT ID NUMBER: 2207294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048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EAEA5A9-0AE7-A651-BF08-E2545EB5B6AF}"/>
              </a:ext>
            </a:extLst>
          </p:cNvPr>
          <p:cNvSpPr txBox="1"/>
          <p:nvPr/>
        </p:nvSpPr>
        <p:spPr>
          <a:xfrm>
            <a:off x="0" y="127819"/>
            <a:ext cx="12192000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   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 sz="3200"/>
              <a:t>TITLE: The role and importance of Quality service, Hospitality, </a:t>
            </a:r>
          </a:p>
          <a:p>
            <a:r>
              <a:rPr lang="en-GB" sz="3200"/>
              <a:t>            and Guest services within the hotel industry.</a:t>
            </a:r>
          </a:p>
          <a:p>
            <a:endParaRPr lang="en-GB" sz="3200"/>
          </a:p>
          <a:p>
            <a:r>
              <a:rPr lang="en-GB" sz="3200"/>
              <a:t>                                   FOR</a:t>
            </a:r>
          </a:p>
          <a:p>
            <a:endParaRPr lang="en-GB" sz="3200"/>
          </a:p>
          <a:p>
            <a:r>
              <a:rPr lang="en-GB" sz="3200"/>
              <a:t>                     HILTON WORLDWIDE</a:t>
            </a:r>
          </a:p>
          <a:p>
            <a:endParaRPr lang="en-GB" sz="3200"/>
          </a:p>
          <a:p>
            <a:r>
              <a:rPr lang="en-GB" sz="3200"/>
              <a:t> 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711455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88333BA-AE6E-427A-9B16-A39C8073F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1"/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FA6242-4320-AC90-5828-00A5AF8457EA}"/>
              </a:ext>
            </a:extLst>
          </p:cNvPr>
          <p:cNvSpPr txBox="1"/>
          <p:nvPr/>
        </p:nvSpPr>
        <p:spPr>
          <a:xfrm>
            <a:off x="838200" y="2057400"/>
            <a:ext cx="10515600" cy="3871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CONTENTS: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Brief introduction of Hilton Conrad hotels and resorts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Main consumers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Role and Importance of the Guest services and facilities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The need to consider the role and function of Guest service in general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Discuss the importance of Hospitality and how hotels will meet/exceed Guest expectations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Post pandemic guidance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Conclusion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References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1333803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C29962F-71EA-7270-89CF-A9FD20663A3F}"/>
              </a:ext>
            </a:extLst>
          </p:cNvPr>
          <p:cNvSpPr txBox="1"/>
          <p:nvPr/>
        </p:nvSpPr>
        <p:spPr>
          <a:xfrm>
            <a:off x="0" y="103367"/>
            <a:ext cx="12125739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  <a:p>
            <a:r>
              <a:rPr lang="en-GB"/>
              <a:t>  BRIEF INTRODUCTION OF HILTON CONRAD HOTELS AND RESORTS:</a:t>
            </a:r>
          </a:p>
          <a:p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Founded by Mr Conrad Hilton in 1919 in Cisco, Texas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Luxury </a:t>
            </a:r>
          </a:p>
          <a:p>
            <a:r>
              <a:rPr lang="en-GB"/>
              <a:t>      Conrad hotel and resorts</a:t>
            </a:r>
          </a:p>
          <a:p>
            <a:r>
              <a:rPr lang="en-GB"/>
              <a:t>      Waldroff Astoria hotels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Full Service</a:t>
            </a:r>
          </a:p>
          <a:p>
            <a:r>
              <a:rPr lang="en-GB"/>
              <a:t>      Hilton hotel and resort</a:t>
            </a:r>
          </a:p>
          <a:p>
            <a:r>
              <a:rPr lang="en-GB"/>
              <a:t>      Embassy suits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Service</a:t>
            </a:r>
          </a:p>
          <a:p>
            <a:r>
              <a:rPr lang="en-GB"/>
              <a:t>      Hilton Grand inn</a:t>
            </a:r>
          </a:p>
          <a:p>
            <a:r>
              <a:rPr lang="en-GB"/>
              <a:t>      Hampton inns and suits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Extended Stays</a:t>
            </a:r>
          </a:p>
          <a:p>
            <a:r>
              <a:rPr lang="en-GB"/>
              <a:t>      Homewood suits</a:t>
            </a:r>
          </a:p>
          <a:p>
            <a:r>
              <a:rPr lang="en-GB"/>
              <a:t>      Hilton Grand vacations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02507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E1989DE2-0079-8917-C268-79A2D1C1D53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94436665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01653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456E8B2-1C0A-C2BA-9382-C9A590D2D555}"/>
              </a:ext>
            </a:extLst>
          </p:cNvPr>
          <p:cNvSpPr txBox="1"/>
          <p:nvPr/>
        </p:nvSpPr>
        <p:spPr>
          <a:xfrm>
            <a:off x="208059" y="363772"/>
            <a:ext cx="11775882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Role and importance of the Guest services and facilities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Hilton as brand name stands for:</a:t>
            </a:r>
          </a:p>
          <a:p>
            <a:r>
              <a:rPr lang="en-GB" dirty="0"/>
              <a:t>           </a:t>
            </a:r>
          </a:p>
          <a:p>
            <a:r>
              <a:rPr lang="en-GB" dirty="0"/>
              <a:t>        H: hospitality</a:t>
            </a:r>
          </a:p>
          <a:p>
            <a:r>
              <a:rPr lang="en-GB" dirty="0"/>
              <a:t>        I: integrity</a:t>
            </a:r>
          </a:p>
          <a:p>
            <a:r>
              <a:rPr lang="en-GB" dirty="0"/>
              <a:t>        L: leadership</a:t>
            </a:r>
          </a:p>
          <a:p>
            <a:r>
              <a:rPr lang="en-GB" dirty="0"/>
              <a:t>        T: teamwork</a:t>
            </a:r>
          </a:p>
          <a:p>
            <a:r>
              <a:rPr lang="en-GB" dirty="0"/>
              <a:t>        O: ownership</a:t>
            </a:r>
          </a:p>
          <a:p>
            <a:r>
              <a:rPr lang="en-GB" dirty="0"/>
              <a:t>        N: now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Customer Dimension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Employee Dimension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Reservation Efficiency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Improves lives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Improves communities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00049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FA40551E-1AF4-813C-33CB-A92E267B126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99504112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7773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31" name="Rectangle 12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TextBox 4">
            <a:extLst>
              <a:ext uri="{FF2B5EF4-FFF2-40B4-BE49-F238E27FC236}">
                <a16:creationId xmlns:a16="http://schemas.microsoft.com/office/drawing/2014/main" id="{C03BEEC4-31F1-1870-FB0C-9CFAE1F577CE}"/>
              </a:ext>
            </a:extLst>
          </p:cNvPr>
          <p:cNvSpPr txBox="1"/>
          <p:nvPr/>
        </p:nvSpPr>
        <p:spPr>
          <a:xfrm>
            <a:off x="793660" y="2599509"/>
            <a:ext cx="10143668" cy="34355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Discuss the importance of hospitality and how hotels will meet/exceed Guest expectations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Take care of the customer as the heart of hospitality industry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Quality services booking to checkout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First impression to deliver “ WOW” experience right from the start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Staff empathy which imply staff to be respectful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Create new experience to customers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4178873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CEDA2A5-0F7E-CD47-C37C-A3F0A274C89F}"/>
              </a:ext>
            </a:extLst>
          </p:cNvPr>
          <p:cNvSpPr txBox="1"/>
          <p:nvPr/>
        </p:nvSpPr>
        <p:spPr>
          <a:xfrm>
            <a:off x="805543" y="2871982"/>
            <a:ext cx="5272888" cy="31816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  Post Pandemic guidance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Hilton has a clean stay program for Covid-19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Ensure Guest safety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Promote traveling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13" name="Freeform 49">
            <a:extLst>
              <a:ext uri="{FF2B5EF4-FFF2-40B4-BE49-F238E27FC236}">
                <a16:creationId xmlns:a16="http://schemas.microsoft.com/office/drawing/2014/main" id="{EF9B8DF2-C3F5-49A2-94D2-F7B65A0F1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4" y="581159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 w="317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330B6AC-E6AB-45E4-A303-C8DE90EB2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93318" y="760562"/>
            <a:ext cx="5298683" cy="6097438"/>
          </a:xfrm>
          <a:custGeom>
            <a:avLst/>
            <a:gdLst>
              <a:gd name="connsiteX0" fmla="*/ 3120528 w 5298683"/>
              <a:gd name="connsiteY0" fmla="*/ 0 h 6097438"/>
              <a:gd name="connsiteX1" fmla="*/ 5105473 w 5298683"/>
              <a:gd name="connsiteY1" fmla="*/ 712577 h 6097438"/>
              <a:gd name="connsiteX2" fmla="*/ 5298683 w 5298683"/>
              <a:gd name="connsiteY2" fmla="*/ 888178 h 6097438"/>
              <a:gd name="connsiteX3" fmla="*/ 5298683 w 5298683"/>
              <a:gd name="connsiteY3" fmla="*/ 5352876 h 6097438"/>
              <a:gd name="connsiteX4" fmla="*/ 5105473 w 5298683"/>
              <a:gd name="connsiteY4" fmla="*/ 5528477 h 6097438"/>
              <a:gd name="connsiteX5" fmla="*/ 4335177 w 5298683"/>
              <a:gd name="connsiteY5" fmla="*/ 5995828 h 6097438"/>
              <a:gd name="connsiteX6" fmla="*/ 4057556 w 5298683"/>
              <a:gd name="connsiteY6" fmla="*/ 6097438 h 6097438"/>
              <a:gd name="connsiteX7" fmla="*/ 2183499 w 5298683"/>
              <a:gd name="connsiteY7" fmla="*/ 6097438 h 6097438"/>
              <a:gd name="connsiteX8" fmla="*/ 1905878 w 5298683"/>
              <a:gd name="connsiteY8" fmla="*/ 5995828 h 6097438"/>
              <a:gd name="connsiteX9" fmla="*/ 0 w 5298683"/>
              <a:gd name="connsiteY9" fmla="*/ 3120527 h 6097438"/>
              <a:gd name="connsiteX10" fmla="*/ 3120528 w 5298683"/>
              <a:gd name="connsiteY10" fmla="*/ 0 h 609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Graphic 9" descr="First Aid Kit">
            <a:extLst>
              <a:ext uri="{FF2B5EF4-FFF2-40B4-BE49-F238E27FC236}">
                <a16:creationId xmlns:a16="http://schemas.microsoft.com/office/drawing/2014/main" id="{930F890B-6E8E-9095-7793-6686CA2DDB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24800" y="1957050"/>
            <a:ext cx="3945463" cy="3945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6709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otel bell">
            <a:extLst>
              <a:ext uri="{FF2B5EF4-FFF2-40B4-BE49-F238E27FC236}">
                <a16:creationId xmlns:a16="http://schemas.microsoft.com/office/drawing/2014/main" id="{039743FF-382D-25DB-4120-4D4F9EACEF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391" r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6C7B4A1-154A-4DF0-AC46-F88D75A2E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7197772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672E40-AE7B-F8EB-1289-1CA601EC7A88}"/>
              </a:ext>
            </a:extLst>
          </p:cNvPr>
          <p:cNvSpPr txBox="1"/>
          <p:nvPr/>
        </p:nvSpPr>
        <p:spPr>
          <a:xfrm>
            <a:off x="594109" y="2121763"/>
            <a:ext cx="6620505" cy="37730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Conclusion: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Hilton’ vision never change “ to fill the earth with the light and warmth of hospitality”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Focus is the customer and their need for the hospitality to survive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Always surpassing the customer’s expectation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9463996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21612DC-CF2D-8BB5-FA76-4D707187C668}"/>
              </a:ext>
            </a:extLst>
          </p:cNvPr>
          <p:cNvSpPr txBox="1"/>
          <p:nvPr/>
        </p:nvSpPr>
        <p:spPr>
          <a:xfrm>
            <a:off x="643467" y="1782981"/>
            <a:ext cx="10905066" cy="4393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References: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hlinkClick r:id="rId2"/>
              </a:rPr>
              <a:t>https://www.researchgate.net/publication/351780048_hotel_service_quality_the_impact_of_service_quality_on_customer_satisfaction_in_hotel</a:t>
            </a:r>
            <a:r>
              <a:rPr lang="en-US" sz="2000"/>
              <a:t>. (Accessed: 24 January2023)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hlinkClick r:id="rId3"/>
              </a:rPr>
              <a:t>https://mission-statement.com/Hilton/</a:t>
            </a:r>
            <a:r>
              <a:rPr lang="en-US" sz="2000"/>
              <a:t> (Accessed 24 January 2023)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hlinkClick r:id="rId4"/>
              </a:rPr>
              <a:t>https://www.hotelierlife.com/importance-of-hotel-industry/</a:t>
            </a:r>
            <a:r>
              <a:rPr lang="en-US" sz="2000"/>
              <a:t> (Accessed 24 January 2023)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hlinkClick r:id="rId5"/>
              </a:rPr>
              <a:t>https://www.wiley.com/en-gb/Guest+Service+in+the+Hospitality+Industry-p-9781118071809</a:t>
            </a:r>
            <a:r>
              <a:rPr lang="en-US" sz="2000"/>
              <a:t> (Accessed 24 January 2023)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hlinkClick r:id="rId6"/>
              </a:rPr>
              <a:t>https://www.swotanalysistemplate.com/swot-analysis-of-Hilton/</a:t>
            </a:r>
            <a:r>
              <a:rPr lang="en-US" sz="2000"/>
              <a:t> (Accessed 24 January 2023)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hlinkClick r:id="rId7"/>
              </a:rPr>
              <a:t>https://www.proprofsdesk.com/blog/hotel-customer-service/</a:t>
            </a:r>
            <a:r>
              <a:rPr lang="en-US" sz="2000"/>
              <a:t> (Accessed February 2023)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6342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521</TotalTime>
  <Words>497</Words>
  <Application>Microsoft Office PowerPoint</Application>
  <PresentationFormat>Widescreen</PresentationFormat>
  <Paragraphs>113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Mushini</dc:creator>
  <cp:lastModifiedBy>Mushini</cp:lastModifiedBy>
  <cp:revision>5</cp:revision>
  <dcterms:created xsi:type="dcterms:W3CDTF">2023-02-05T19:07:35Z</dcterms:created>
  <dcterms:modified xsi:type="dcterms:W3CDTF">2023-02-08T16:46:40Z</dcterms:modified>
</cp:coreProperties>
</file>