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08" r:id="rId4"/>
    <p:sldMasterId id="2147483923" r:id="rId5"/>
  </p:sldMasterIdLst>
  <p:notesMasterIdLst>
    <p:notesMasterId r:id="rId35"/>
  </p:notesMasterIdLst>
  <p:sldIdLst>
    <p:sldId id="989" r:id="rId6"/>
    <p:sldId id="1267" r:id="rId7"/>
    <p:sldId id="1663" r:id="rId8"/>
    <p:sldId id="1642" r:id="rId9"/>
    <p:sldId id="1643" r:id="rId10"/>
    <p:sldId id="1160" r:id="rId11"/>
    <p:sldId id="1677" r:id="rId12"/>
    <p:sldId id="1664" r:id="rId13"/>
    <p:sldId id="1670" r:id="rId14"/>
    <p:sldId id="1671" r:id="rId15"/>
    <p:sldId id="1672" r:id="rId16"/>
    <p:sldId id="1673" r:id="rId17"/>
    <p:sldId id="1674" r:id="rId18"/>
    <p:sldId id="1676" r:id="rId19"/>
    <p:sldId id="1675" r:id="rId20"/>
    <p:sldId id="1668" r:id="rId21"/>
    <p:sldId id="1678" r:id="rId22"/>
    <p:sldId id="1667" r:id="rId23"/>
    <p:sldId id="1679" r:id="rId24"/>
    <p:sldId id="1661" r:id="rId25"/>
    <p:sldId id="1666" r:id="rId26"/>
    <p:sldId id="1662" r:id="rId27"/>
    <p:sldId id="1253" r:id="rId28"/>
    <p:sldId id="1244" r:id="rId29"/>
    <p:sldId id="1645" r:id="rId30"/>
    <p:sldId id="1646" r:id="rId31"/>
    <p:sldId id="1647" r:id="rId32"/>
    <p:sldId id="1649" r:id="rId33"/>
    <p:sldId id="1665" r:id="rId34"/>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66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B8664F-5B91-4DF7-9FC6-B24D29FEE3F4}" v="793" dt="2026-04-22T10:52:14.7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533" autoAdjust="0"/>
    <p:restoredTop sz="85190" autoAdjust="0"/>
  </p:normalViewPr>
  <p:slideViewPr>
    <p:cSldViewPr snapToGrid="0">
      <p:cViewPr varScale="1">
        <p:scale>
          <a:sx n="62" d="100"/>
          <a:sy n="62" d="100"/>
        </p:scale>
        <p:origin x="331" y="53"/>
      </p:cViewPr>
      <p:guideLst/>
    </p:cSldViewPr>
  </p:slideViewPr>
  <p:notesTextViewPr>
    <p:cViewPr>
      <p:scale>
        <a:sx n="3" d="2"/>
        <a:sy n="3" d="2"/>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il Dyer" userId="f48cccbf-306c-476d-ac12-27135fb93a1f" providerId="ADAL" clId="{7ECDE436-8190-4D3A-A012-ED99DB08CA68}"/>
    <pc:docChg chg="undo custSel addSld delSld modSld sldOrd">
      <pc:chgData name="Neil Dyer" userId="f48cccbf-306c-476d-ac12-27135fb93a1f" providerId="ADAL" clId="{7ECDE436-8190-4D3A-A012-ED99DB08CA68}" dt="2026-04-22T10:52:37.008" v="1573" actId="1076"/>
      <pc:docMkLst>
        <pc:docMk/>
      </pc:docMkLst>
      <pc:sldChg chg="ord">
        <pc:chgData name="Neil Dyer" userId="f48cccbf-306c-476d-ac12-27135fb93a1f" providerId="ADAL" clId="{7ECDE436-8190-4D3A-A012-ED99DB08CA68}" dt="2026-04-22T10:20:10.060" v="5"/>
        <pc:sldMkLst>
          <pc:docMk/>
          <pc:sldMk cId="184015732" sldId="989"/>
        </pc:sldMkLst>
      </pc:sldChg>
      <pc:sldChg chg="add">
        <pc:chgData name="Neil Dyer" userId="f48cccbf-306c-476d-ac12-27135fb93a1f" providerId="ADAL" clId="{7ECDE436-8190-4D3A-A012-ED99DB08CA68}" dt="2026-04-22T10:25:49.346" v="40"/>
        <pc:sldMkLst>
          <pc:docMk/>
          <pc:sldMk cId="3568811334" sldId="1244"/>
        </pc:sldMkLst>
      </pc:sldChg>
      <pc:sldChg chg="del">
        <pc:chgData name="Neil Dyer" userId="f48cccbf-306c-476d-ac12-27135fb93a1f" providerId="ADAL" clId="{7ECDE436-8190-4D3A-A012-ED99DB08CA68}" dt="2026-04-22T10:25:43.534" v="39" actId="2696"/>
        <pc:sldMkLst>
          <pc:docMk/>
          <pc:sldMk cId="3697538322" sldId="1244"/>
        </pc:sldMkLst>
      </pc:sldChg>
      <pc:sldChg chg="modSp mod">
        <pc:chgData name="Neil Dyer" userId="f48cccbf-306c-476d-ac12-27135fb93a1f" providerId="ADAL" clId="{7ECDE436-8190-4D3A-A012-ED99DB08CA68}" dt="2026-04-22T10:23:36.286" v="15" actId="20577"/>
        <pc:sldMkLst>
          <pc:docMk/>
          <pc:sldMk cId="3098742032" sldId="1267"/>
        </pc:sldMkLst>
        <pc:spChg chg="mod">
          <ac:chgData name="Neil Dyer" userId="f48cccbf-306c-476d-ac12-27135fb93a1f" providerId="ADAL" clId="{7ECDE436-8190-4D3A-A012-ED99DB08CA68}" dt="2026-04-22T10:23:36.286" v="15" actId="20577"/>
          <ac:spMkLst>
            <pc:docMk/>
            <pc:sldMk cId="3098742032" sldId="1267"/>
            <ac:spMk id="2" creationId="{CF6345E6-CDC3-FAAD-6383-5695EB5BB29D}"/>
          </ac:spMkLst>
        </pc:spChg>
      </pc:sldChg>
      <pc:sldChg chg="modSp del mod">
        <pc:chgData name="Neil Dyer" userId="f48cccbf-306c-476d-ac12-27135fb93a1f" providerId="ADAL" clId="{7ECDE436-8190-4D3A-A012-ED99DB08CA68}" dt="2026-04-22T10:23:27.812" v="12" actId="47"/>
        <pc:sldMkLst>
          <pc:docMk/>
          <pc:sldMk cId="2024457039" sldId="1271"/>
        </pc:sldMkLst>
        <pc:graphicFrameChg chg="mod modGraphic">
          <ac:chgData name="Neil Dyer" userId="f48cccbf-306c-476d-ac12-27135fb93a1f" providerId="ADAL" clId="{7ECDE436-8190-4D3A-A012-ED99DB08CA68}" dt="2026-04-22T10:23:21.685" v="11"/>
          <ac:graphicFrameMkLst>
            <pc:docMk/>
            <pc:sldMk cId="2024457039" sldId="1271"/>
            <ac:graphicFrameMk id="7" creationId="{37B979F9-A288-E243-1A24-A87A6AE988ED}"/>
          </ac:graphicFrameMkLst>
        </pc:graphicFrameChg>
      </pc:sldChg>
      <pc:sldChg chg="modSp mod">
        <pc:chgData name="Neil Dyer" userId="f48cccbf-306c-476d-ac12-27135fb93a1f" providerId="ADAL" clId="{7ECDE436-8190-4D3A-A012-ED99DB08CA68}" dt="2026-04-22T10:25:32.393" v="38" actId="403"/>
        <pc:sldMkLst>
          <pc:docMk/>
          <pc:sldMk cId="79676789" sldId="1643"/>
        </pc:sldMkLst>
        <pc:spChg chg="mod">
          <ac:chgData name="Neil Dyer" userId="f48cccbf-306c-476d-ac12-27135fb93a1f" providerId="ADAL" clId="{7ECDE436-8190-4D3A-A012-ED99DB08CA68}" dt="2026-04-22T10:25:32.393" v="38" actId="403"/>
          <ac:spMkLst>
            <pc:docMk/>
            <pc:sldMk cId="79676789" sldId="1643"/>
            <ac:spMk id="7" creationId="{74ED1078-5173-0567-F8E3-1B7EA48AC1B5}"/>
          </ac:spMkLst>
        </pc:spChg>
      </pc:sldChg>
      <pc:sldChg chg="del">
        <pc:chgData name="Neil Dyer" userId="f48cccbf-306c-476d-ac12-27135fb93a1f" providerId="ADAL" clId="{7ECDE436-8190-4D3A-A012-ED99DB08CA68}" dt="2026-04-22T10:25:43.534" v="39" actId="2696"/>
        <pc:sldMkLst>
          <pc:docMk/>
          <pc:sldMk cId="629325903" sldId="1645"/>
        </pc:sldMkLst>
      </pc:sldChg>
      <pc:sldChg chg="add">
        <pc:chgData name="Neil Dyer" userId="f48cccbf-306c-476d-ac12-27135fb93a1f" providerId="ADAL" clId="{7ECDE436-8190-4D3A-A012-ED99DB08CA68}" dt="2026-04-22T10:25:49.346" v="40"/>
        <pc:sldMkLst>
          <pc:docMk/>
          <pc:sldMk cId="1661039061" sldId="1645"/>
        </pc:sldMkLst>
      </pc:sldChg>
      <pc:sldChg chg="del">
        <pc:chgData name="Neil Dyer" userId="f48cccbf-306c-476d-ac12-27135fb93a1f" providerId="ADAL" clId="{7ECDE436-8190-4D3A-A012-ED99DB08CA68}" dt="2026-04-22T10:25:43.534" v="39" actId="2696"/>
        <pc:sldMkLst>
          <pc:docMk/>
          <pc:sldMk cId="2851139207" sldId="1646"/>
        </pc:sldMkLst>
      </pc:sldChg>
      <pc:sldChg chg="add">
        <pc:chgData name="Neil Dyer" userId="f48cccbf-306c-476d-ac12-27135fb93a1f" providerId="ADAL" clId="{7ECDE436-8190-4D3A-A012-ED99DB08CA68}" dt="2026-04-22T10:25:49.346" v="40"/>
        <pc:sldMkLst>
          <pc:docMk/>
          <pc:sldMk cId="3937992307" sldId="1646"/>
        </pc:sldMkLst>
      </pc:sldChg>
      <pc:sldChg chg="add">
        <pc:chgData name="Neil Dyer" userId="f48cccbf-306c-476d-ac12-27135fb93a1f" providerId="ADAL" clId="{7ECDE436-8190-4D3A-A012-ED99DB08CA68}" dt="2026-04-22T10:25:49.346" v="40"/>
        <pc:sldMkLst>
          <pc:docMk/>
          <pc:sldMk cId="1278788823" sldId="1647"/>
        </pc:sldMkLst>
      </pc:sldChg>
      <pc:sldChg chg="del">
        <pc:chgData name="Neil Dyer" userId="f48cccbf-306c-476d-ac12-27135fb93a1f" providerId="ADAL" clId="{7ECDE436-8190-4D3A-A012-ED99DB08CA68}" dt="2026-04-22T10:25:43.534" v="39" actId="2696"/>
        <pc:sldMkLst>
          <pc:docMk/>
          <pc:sldMk cId="2823969978" sldId="1647"/>
        </pc:sldMkLst>
      </pc:sldChg>
      <pc:sldChg chg="del">
        <pc:chgData name="Neil Dyer" userId="f48cccbf-306c-476d-ac12-27135fb93a1f" providerId="ADAL" clId="{7ECDE436-8190-4D3A-A012-ED99DB08CA68}" dt="2026-04-22T10:25:43.534" v="39" actId="2696"/>
        <pc:sldMkLst>
          <pc:docMk/>
          <pc:sldMk cId="1834929430" sldId="1649"/>
        </pc:sldMkLst>
      </pc:sldChg>
      <pc:sldChg chg="add">
        <pc:chgData name="Neil Dyer" userId="f48cccbf-306c-476d-ac12-27135fb93a1f" providerId="ADAL" clId="{7ECDE436-8190-4D3A-A012-ED99DB08CA68}" dt="2026-04-22T10:25:49.346" v="40"/>
        <pc:sldMkLst>
          <pc:docMk/>
          <pc:sldMk cId="3937266734" sldId="1649"/>
        </pc:sldMkLst>
      </pc:sldChg>
      <pc:sldChg chg="del">
        <pc:chgData name="Neil Dyer" userId="f48cccbf-306c-476d-ac12-27135fb93a1f" providerId="ADAL" clId="{7ECDE436-8190-4D3A-A012-ED99DB08CA68}" dt="2026-04-22T10:34:03.817" v="420" actId="47"/>
        <pc:sldMkLst>
          <pc:docMk/>
          <pc:sldMk cId="908595694" sldId="1652"/>
        </pc:sldMkLst>
      </pc:sldChg>
      <pc:sldChg chg="addSp delSp modSp mod">
        <pc:chgData name="Neil Dyer" userId="f48cccbf-306c-476d-ac12-27135fb93a1f" providerId="ADAL" clId="{7ECDE436-8190-4D3A-A012-ED99DB08CA68}" dt="2026-04-22T10:38:15.049" v="637" actId="20577"/>
        <pc:sldMkLst>
          <pc:docMk/>
          <pc:sldMk cId="2440406842" sldId="1662"/>
        </pc:sldMkLst>
        <pc:spChg chg="mod">
          <ac:chgData name="Neil Dyer" userId="f48cccbf-306c-476d-ac12-27135fb93a1f" providerId="ADAL" clId="{7ECDE436-8190-4D3A-A012-ED99DB08CA68}" dt="2026-04-22T10:38:15.049" v="637" actId="20577"/>
          <ac:spMkLst>
            <pc:docMk/>
            <pc:sldMk cId="2440406842" sldId="1662"/>
            <ac:spMk id="2" creationId="{7413A07F-45B9-AC05-66FD-5E8F0DDD3F46}"/>
          </ac:spMkLst>
        </pc:spChg>
        <pc:spChg chg="add del">
          <ac:chgData name="Neil Dyer" userId="f48cccbf-306c-476d-ac12-27135fb93a1f" providerId="ADAL" clId="{7ECDE436-8190-4D3A-A012-ED99DB08CA68}" dt="2026-04-22T10:37:26.502" v="612" actId="478"/>
          <ac:spMkLst>
            <pc:docMk/>
            <pc:sldMk cId="2440406842" sldId="1662"/>
            <ac:spMk id="4" creationId="{CED340AB-6EC8-5AEA-A163-98A861A1BB60}"/>
          </ac:spMkLst>
        </pc:spChg>
      </pc:sldChg>
      <pc:sldChg chg="modSp mod">
        <pc:chgData name="Neil Dyer" userId="f48cccbf-306c-476d-ac12-27135fb93a1f" providerId="ADAL" clId="{7ECDE436-8190-4D3A-A012-ED99DB08CA68}" dt="2026-04-22T10:39:57.583" v="647" actId="1035"/>
        <pc:sldMkLst>
          <pc:docMk/>
          <pc:sldMk cId="3439605216" sldId="1663"/>
        </pc:sldMkLst>
        <pc:spChg chg="mod">
          <ac:chgData name="Neil Dyer" userId="f48cccbf-306c-476d-ac12-27135fb93a1f" providerId="ADAL" clId="{7ECDE436-8190-4D3A-A012-ED99DB08CA68}" dt="2026-04-22T10:39:57.583" v="647" actId="1035"/>
          <ac:spMkLst>
            <pc:docMk/>
            <pc:sldMk cId="3439605216" sldId="1663"/>
            <ac:spMk id="2" creationId="{2D1E0BCA-F82A-90BE-806A-C9FA7ADA5CC1}"/>
          </ac:spMkLst>
        </pc:spChg>
      </pc:sldChg>
      <pc:sldChg chg="addSp delSp modSp mod delAnim modAnim">
        <pc:chgData name="Neil Dyer" userId="f48cccbf-306c-476d-ac12-27135fb93a1f" providerId="ADAL" clId="{7ECDE436-8190-4D3A-A012-ED99DB08CA68}" dt="2026-04-22T10:30:09.890" v="243" actId="113"/>
        <pc:sldMkLst>
          <pc:docMk/>
          <pc:sldMk cId="4199700115" sldId="1664"/>
        </pc:sldMkLst>
        <pc:spChg chg="add mod">
          <ac:chgData name="Neil Dyer" userId="f48cccbf-306c-476d-ac12-27135fb93a1f" providerId="ADAL" clId="{7ECDE436-8190-4D3A-A012-ED99DB08CA68}" dt="2026-04-22T10:30:09.890" v="243" actId="113"/>
          <ac:spMkLst>
            <pc:docMk/>
            <pc:sldMk cId="4199700115" sldId="1664"/>
            <ac:spMk id="3" creationId="{D5D103FF-701C-53A8-4A3B-885597DDD183}"/>
          </ac:spMkLst>
        </pc:spChg>
        <pc:spChg chg="del">
          <ac:chgData name="Neil Dyer" userId="f48cccbf-306c-476d-ac12-27135fb93a1f" providerId="ADAL" clId="{7ECDE436-8190-4D3A-A012-ED99DB08CA68}" dt="2026-04-22T10:26:05.238" v="41" actId="478"/>
          <ac:spMkLst>
            <pc:docMk/>
            <pc:sldMk cId="4199700115" sldId="1664"/>
            <ac:spMk id="9" creationId="{6D547E91-9FE3-830A-BDCF-93B20395AB4B}"/>
          </ac:spMkLst>
        </pc:spChg>
      </pc:sldChg>
      <pc:sldChg chg="del">
        <pc:chgData name="Neil Dyer" userId="f48cccbf-306c-476d-ac12-27135fb93a1f" providerId="ADAL" clId="{7ECDE436-8190-4D3A-A012-ED99DB08CA68}" dt="2026-04-22T10:25:43.534" v="39" actId="2696"/>
        <pc:sldMkLst>
          <pc:docMk/>
          <pc:sldMk cId="1041247628" sldId="1665"/>
        </pc:sldMkLst>
      </pc:sldChg>
      <pc:sldChg chg="add">
        <pc:chgData name="Neil Dyer" userId="f48cccbf-306c-476d-ac12-27135fb93a1f" providerId="ADAL" clId="{7ECDE436-8190-4D3A-A012-ED99DB08CA68}" dt="2026-04-22T10:25:49.346" v="40"/>
        <pc:sldMkLst>
          <pc:docMk/>
          <pc:sldMk cId="1741439539" sldId="1665"/>
        </pc:sldMkLst>
      </pc:sldChg>
      <pc:sldChg chg="modSp mod">
        <pc:chgData name="Neil Dyer" userId="f48cccbf-306c-476d-ac12-27135fb93a1f" providerId="ADAL" clId="{7ECDE436-8190-4D3A-A012-ED99DB08CA68}" dt="2026-04-22T10:24:10.482" v="20" actId="21"/>
        <pc:sldMkLst>
          <pc:docMk/>
          <pc:sldMk cId="3666155101" sldId="1666"/>
        </pc:sldMkLst>
        <pc:spChg chg="mod">
          <ac:chgData name="Neil Dyer" userId="f48cccbf-306c-476d-ac12-27135fb93a1f" providerId="ADAL" clId="{7ECDE436-8190-4D3A-A012-ED99DB08CA68}" dt="2026-04-22T10:24:10.482" v="20" actId="21"/>
          <ac:spMkLst>
            <pc:docMk/>
            <pc:sldMk cId="3666155101" sldId="1666"/>
            <ac:spMk id="2" creationId="{B06FDBF6-D064-75E3-027A-63361A24EEEA}"/>
          </ac:spMkLst>
        </pc:spChg>
      </pc:sldChg>
      <pc:sldChg chg="addSp delSp modSp mod modAnim">
        <pc:chgData name="Neil Dyer" userId="f48cccbf-306c-476d-ac12-27135fb93a1f" providerId="ADAL" clId="{7ECDE436-8190-4D3A-A012-ED99DB08CA68}" dt="2026-04-22T10:34:01.196" v="419" actId="1076"/>
        <pc:sldMkLst>
          <pc:docMk/>
          <pc:sldMk cId="2535147941" sldId="1667"/>
        </pc:sldMkLst>
        <pc:spChg chg="del">
          <ac:chgData name="Neil Dyer" userId="f48cccbf-306c-476d-ac12-27135fb93a1f" providerId="ADAL" clId="{7ECDE436-8190-4D3A-A012-ED99DB08CA68}" dt="2026-04-22T10:33:20.636" v="346" actId="478"/>
          <ac:spMkLst>
            <pc:docMk/>
            <pc:sldMk cId="2535147941" sldId="1667"/>
            <ac:spMk id="4" creationId="{0E8BD5BA-FD4E-E95A-4641-4921B7DDF3E8}"/>
          </ac:spMkLst>
        </pc:spChg>
        <pc:spChg chg="add mod">
          <ac:chgData name="Neil Dyer" userId="f48cccbf-306c-476d-ac12-27135fb93a1f" providerId="ADAL" clId="{7ECDE436-8190-4D3A-A012-ED99DB08CA68}" dt="2026-04-22T10:34:01.196" v="419" actId="1076"/>
          <ac:spMkLst>
            <pc:docMk/>
            <pc:sldMk cId="2535147941" sldId="1667"/>
            <ac:spMk id="5" creationId="{2682C62E-506B-1D89-667B-DEC636B576F1}"/>
          </ac:spMkLst>
        </pc:spChg>
      </pc:sldChg>
      <pc:sldChg chg="modSp add del mod ord">
        <pc:chgData name="Neil Dyer" userId="f48cccbf-306c-476d-ac12-27135fb93a1f" providerId="ADAL" clId="{7ECDE436-8190-4D3A-A012-ED99DB08CA68}" dt="2026-04-22T10:32:56.471" v="345" actId="47"/>
        <pc:sldMkLst>
          <pc:docMk/>
          <pc:sldMk cId="46661209" sldId="1669"/>
        </pc:sldMkLst>
        <pc:spChg chg="mod">
          <ac:chgData name="Neil Dyer" userId="f48cccbf-306c-476d-ac12-27135fb93a1f" providerId="ADAL" clId="{7ECDE436-8190-4D3A-A012-ED99DB08CA68}" dt="2026-04-22T10:32:42.316" v="343" actId="20577"/>
          <ac:spMkLst>
            <pc:docMk/>
            <pc:sldMk cId="46661209" sldId="1669"/>
            <ac:spMk id="2" creationId="{275AC504-8398-B9FF-FE6F-42AF0DEA853F}"/>
          </ac:spMkLst>
        </pc:spChg>
      </pc:sldChg>
      <pc:sldChg chg="modSp add mod">
        <pc:chgData name="Neil Dyer" userId="f48cccbf-306c-476d-ac12-27135fb93a1f" providerId="ADAL" clId="{7ECDE436-8190-4D3A-A012-ED99DB08CA68}" dt="2026-04-22T10:27:32.742" v="81" actId="14100"/>
        <pc:sldMkLst>
          <pc:docMk/>
          <pc:sldMk cId="847200728" sldId="1670"/>
        </pc:sldMkLst>
        <pc:spChg chg="mod">
          <ac:chgData name="Neil Dyer" userId="f48cccbf-306c-476d-ac12-27135fb93a1f" providerId="ADAL" clId="{7ECDE436-8190-4D3A-A012-ED99DB08CA68}" dt="2026-04-22T10:27:32.742" v="81" actId="14100"/>
          <ac:spMkLst>
            <pc:docMk/>
            <pc:sldMk cId="847200728" sldId="1670"/>
            <ac:spMk id="2" creationId="{D69C391F-3EF8-B07D-65FF-0590FAF9205C}"/>
          </ac:spMkLst>
        </pc:spChg>
        <pc:spChg chg="mod">
          <ac:chgData name="Neil Dyer" userId="f48cccbf-306c-476d-ac12-27135fb93a1f" providerId="ADAL" clId="{7ECDE436-8190-4D3A-A012-ED99DB08CA68}" dt="2026-04-22T10:26:41.950" v="61" actId="20577"/>
          <ac:spMkLst>
            <pc:docMk/>
            <pc:sldMk cId="847200728" sldId="1670"/>
            <ac:spMk id="3" creationId="{99186675-7BC8-E871-6FB7-C75ECFCC868A}"/>
          </ac:spMkLst>
        </pc:spChg>
      </pc:sldChg>
      <pc:sldChg chg="modSp add mod">
        <pc:chgData name="Neil Dyer" userId="f48cccbf-306c-476d-ac12-27135fb93a1f" providerId="ADAL" clId="{7ECDE436-8190-4D3A-A012-ED99DB08CA68}" dt="2026-04-22T10:27:59.447" v="98" actId="20577"/>
        <pc:sldMkLst>
          <pc:docMk/>
          <pc:sldMk cId="1294675468" sldId="1671"/>
        </pc:sldMkLst>
        <pc:spChg chg="mod">
          <ac:chgData name="Neil Dyer" userId="f48cccbf-306c-476d-ac12-27135fb93a1f" providerId="ADAL" clId="{7ECDE436-8190-4D3A-A012-ED99DB08CA68}" dt="2026-04-22T10:27:59.447" v="98" actId="20577"/>
          <ac:spMkLst>
            <pc:docMk/>
            <pc:sldMk cId="1294675468" sldId="1671"/>
            <ac:spMk id="2" creationId="{93FB5F3A-EE49-3F4F-DD58-8E51CC3F8BB1}"/>
          </ac:spMkLst>
        </pc:spChg>
        <pc:spChg chg="mod">
          <ac:chgData name="Neil Dyer" userId="f48cccbf-306c-476d-ac12-27135fb93a1f" providerId="ADAL" clId="{7ECDE436-8190-4D3A-A012-ED99DB08CA68}" dt="2026-04-22T10:27:49.591" v="96" actId="20577"/>
          <ac:spMkLst>
            <pc:docMk/>
            <pc:sldMk cId="1294675468" sldId="1671"/>
            <ac:spMk id="3" creationId="{508A39AE-402C-B813-BB9C-EA6E1CBDD734}"/>
          </ac:spMkLst>
        </pc:spChg>
      </pc:sldChg>
      <pc:sldChg chg="modSp add mod">
        <pc:chgData name="Neil Dyer" userId="f48cccbf-306c-476d-ac12-27135fb93a1f" providerId="ADAL" clId="{7ECDE436-8190-4D3A-A012-ED99DB08CA68}" dt="2026-04-22T10:28:46.685" v="136"/>
        <pc:sldMkLst>
          <pc:docMk/>
          <pc:sldMk cId="3497485905" sldId="1672"/>
        </pc:sldMkLst>
        <pc:spChg chg="mod">
          <ac:chgData name="Neil Dyer" userId="f48cccbf-306c-476d-ac12-27135fb93a1f" providerId="ADAL" clId="{7ECDE436-8190-4D3A-A012-ED99DB08CA68}" dt="2026-04-22T10:28:46.685" v="136"/>
          <ac:spMkLst>
            <pc:docMk/>
            <pc:sldMk cId="3497485905" sldId="1672"/>
            <ac:spMk id="2" creationId="{3BC4CE1C-A250-5B0D-9572-28F047644CAD}"/>
          </ac:spMkLst>
        </pc:spChg>
        <pc:spChg chg="mod">
          <ac:chgData name="Neil Dyer" userId="f48cccbf-306c-476d-ac12-27135fb93a1f" providerId="ADAL" clId="{7ECDE436-8190-4D3A-A012-ED99DB08CA68}" dt="2026-04-22T10:28:43.303" v="135" actId="20577"/>
          <ac:spMkLst>
            <pc:docMk/>
            <pc:sldMk cId="3497485905" sldId="1672"/>
            <ac:spMk id="3" creationId="{174BD84E-E0B5-D195-667F-DE2690DCF953}"/>
          </ac:spMkLst>
        </pc:spChg>
      </pc:sldChg>
      <pc:sldChg chg="modSp add mod">
        <pc:chgData name="Neil Dyer" userId="f48cccbf-306c-476d-ac12-27135fb93a1f" providerId="ADAL" clId="{7ECDE436-8190-4D3A-A012-ED99DB08CA68}" dt="2026-04-22T10:30:47.459" v="258" actId="5793"/>
        <pc:sldMkLst>
          <pc:docMk/>
          <pc:sldMk cId="1197885172" sldId="1673"/>
        </pc:sldMkLst>
        <pc:spChg chg="mod">
          <ac:chgData name="Neil Dyer" userId="f48cccbf-306c-476d-ac12-27135fb93a1f" providerId="ADAL" clId="{7ECDE436-8190-4D3A-A012-ED99DB08CA68}" dt="2026-04-22T10:30:47.459" v="258" actId="5793"/>
          <ac:spMkLst>
            <pc:docMk/>
            <pc:sldMk cId="1197885172" sldId="1673"/>
            <ac:spMk id="2" creationId="{A70B66F9-998C-307B-1437-56737F92B515}"/>
          </ac:spMkLst>
        </pc:spChg>
        <pc:spChg chg="mod">
          <ac:chgData name="Neil Dyer" userId="f48cccbf-306c-476d-ac12-27135fb93a1f" providerId="ADAL" clId="{7ECDE436-8190-4D3A-A012-ED99DB08CA68}" dt="2026-04-22T10:30:31.816" v="256" actId="20577"/>
          <ac:spMkLst>
            <pc:docMk/>
            <pc:sldMk cId="1197885172" sldId="1673"/>
            <ac:spMk id="3" creationId="{47670463-1D54-DC65-2700-2F20ABBF86FA}"/>
          </ac:spMkLst>
        </pc:spChg>
      </pc:sldChg>
      <pc:sldChg chg="modSp add mod">
        <pc:chgData name="Neil Dyer" userId="f48cccbf-306c-476d-ac12-27135fb93a1f" providerId="ADAL" clId="{7ECDE436-8190-4D3A-A012-ED99DB08CA68}" dt="2026-04-22T10:31:26.629" v="291" actId="20577"/>
        <pc:sldMkLst>
          <pc:docMk/>
          <pc:sldMk cId="3527139426" sldId="1674"/>
        </pc:sldMkLst>
        <pc:spChg chg="mod">
          <ac:chgData name="Neil Dyer" userId="f48cccbf-306c-476d-ac12-27135fb93a1f" providerId="ADAL" clId="{7ECDE436-8190-4D3A-A012-ED99DB08CA68}" dt="2026-04-22T10:31:26.629" v="291" actId="20577"/>
          <ac:spMkLst>
            <pc:docMk/>
            <pc:sldMk cId="3527139426" sldId="1674"/>
            <ac:spMk id="2" creationId="{D8E62888-6578-53B5-4FFA-670ED413AC31}"/>
          </ac:spMkLst>
        </pc:spChg>
        <pc:spChg chg="mod">
          <ac:chgData name="Neil Dyer" userId="f48cccbf-306c-476d-ac12-27135fb93a1f" providerId="ADAL" clId="{7ECDE436-8190-4D3A-A012-ED99DB08CA68}" dt="2026-04-22T10:31:04.829" v="269" actId="20577"/>
          <ac:spMkLst>
            <pc:docMk/>
            <pc:sldMk cId="3527139426" sldId="1674"/>
            <ac:spMk id="3" creationId="{94487ED5-9C52-EE7A-F7FD-74BB4FC2FECE}"/>
          </ac:spMkLst>
        </pc:spChg>
      </pc:sldChg>
      <pc:sldChg chg="modSp add mod">
        <pc:chgData name="Neil Dyer" userId="f48cccbf-306c-476d-ac12-27135fb93a1f" providerId="ADAL" clId="{7ECDE436-8190-4D3A-A012-ED99DB08CA68}" dt="2026-04-22T10:32:49.596" v="344"/>
        <pc:sldMkLst>
          <pc:docMk/>
          <pc:sldMk cId="2875831566" sldId="1675"/>
        </pc:sldMkLst>
        <pc:spChg chg="mod">
          <ac:chgData name="Neil Dyer" userId="f48cccbf-306c-476d-ac12-27135fb93a1f" providerId="ADAL" clId="{7ECDE436-8190-4D3A-A012-ED99DB08CA68}" dt="2026-04-22T10:32:49.596" v="344"/>
          <ac:spMkLst>
            <pc:docMk/>
            <pc:sldMk cId="2875831566" sldId="1675"/>
            <ac:spMk id="2" creationId="{D47B9C49-B27E-2057-DEA5-C8A0BFC0370A}"/>
          </ac:spMkLst>
        </pc:spChg>
        <pc:spChg chg="mod">
          <ac:chgData name="Neil Dyer" userId="f48cccbf-306c-476d-ac12-27135fb93a1f" providerId="ADAL" clId="{7ECDE436-8190-4D3A-A012-ED99DB08CA68}" dt="2026-04-22T10:32:34.809" v="342" actId="20577"/>
          <ac:spMkLst>
            <pc:docMk/>
            <pc:sldMk cId="2875831566" sldId="1675"/>
            <ac:spMk id="3" creationId="{C7EDC670-5C86-9B84-B88D-A05785E38D37}"/>
          </ac:spMkLst>
        </pc:spChg>
      </pc:sldChg>
      <pc:sldChg chg="modSp add mod ord">
        <pc:chgData name="Neil Dyer" userId="f48cccbf-306c-476d-ac12-27135fb93a1f" providerId="ADAL" clId="{7ECDE436-8190-4D3A-A012-ED99DB08CA68}" dt="2026-04-22T10:32:25.422" v="328"/>
        <pc:sldMkLst>
          <pc:docMk/>
          <pc:sldMk cId="3054113587" sldId="1676"/>
        </pc:sldMkLst>
        <pc:spChg chg="mod">
          <ac:chgData name="Neil Dyer" userId="f48cccbf-306c-476d-ac12-27135fb93a1f" providerId="ADAL" clId="{7ECDE436-8190-4D3A-A012-ED99DB08CA68}" dt="2026-04-22T10:32:17.262" v="326" actId="20577"/>
          <ac:spMkLst>
            <pc:docMk/>
            <pc:sldMk cId="3054113587" sldId="1676"/>
            <ac:spMk id="2" creationId="{ED35D335-1BA4-0ECB-4126-7FBF93662E0E}"/>
          </ac:spMkLst>
        </pc:spChg>
      </pc:sldChg>
      <pc:sldChg chg="modSp add mod">
        <pc:chgData name="Neil Dyer" userId="f48cccbf-306c-476d-ac12-27135fb93a1f" providerId="ADAL" clId="{7ECDE436-8190-4D3A-A012-ED99DB08CA68}" dt="2026-04-22T10:43:31.498" v="926" actId="403"/>
        <pc:sldMkLst>
          <pc:docMk/>
          <pc:sldMk cId="146348597" sldId="1677"/>
        </pc:sldMkLst>
        <pc:spChg chg="mod">
          <ac:chgData name="Neil Dyer" userId="f48cccbf-306c-476d-ac12-27135fb93a1f" providerId="ADAL" clId="{7ECDE436-8190-4D3A-A012-ED99DB08CA68}" dt="2026-04-22T10:41:00.688" v="675" actId="20577"/>
          <ac:spMkLst>
            <pc:docMk/>
            <pc:sldMk cId="146348597" sldId="1677"/>
            <ac:spMk id="6" creationId="{70352FB6-0C2D-E475-B280-7F2257FF310F}"/>
          </ac:spMkLst>
        </pc:spChg>
        <pc:spChg chg="mod">
          <ac:chgData name="Neil Dyer" userId="f48cccbf-306c-476d-ac12-27135fb93a1f" providerId="ADAL" clId="{7ECDE436-8190-4D3A-A012-ED99DB08CA68}" dt="2026-04-22T10:43:31.498" v="926" actId="403"/>
          <ac:spMkLst>
            <pc:docMk/>
            <pc:sldMk cId="146348597" sldId="1677"/>
            <ac:spMk id="7" creationId="{945A0D76-6F11-B995-C8E8-D52A4889CE0F}"/>
          </ac:spMkLst>
        </pc:spChg>
      </pc:sldChg>
      <pc:sldChg chg="modSp add mod modAnim">
        <pc:chgData name="Neil Dyer" userId="f48cccbf-306c-476d-ac12-27135fb93a1f" providerId="ADAL" clId="{7ECDE436-8190-4D3A-A012-ED99DB08CA68}" dt="2026-04-22T10:48:12.324" v="1222" actId="20577"/>
        <pc:sldMkLst>
          <pc:docMk/>
          <pc:sldMk cId="153608369" sldId="1678"/>
        </pc:sldMkLst>
        <pc:spChg chg="mod">
          <ac:chgData name="Neil Dyer" userId="f48cccbf-306c-476d-ac12-27135fb93a1f" providerId="ADAL" clId="{7ECDE436-8190-4D3A-A012-ED99DB08CA68}" dt="2026-04-22T10:48:12.324" v="1222" actId="20577"/>
          <ac:spMkLst>
            <pc:docMk/>
            <pc:sldMk cId="153608369" sldId="1678"/>
            <ac:spMk id="3" creationId="{4AE5C484-AE18-35E3-16AB-5F1BFEB79048}"/>
          </ac:spMkLst>
        </pc:spChg>
        <pc:spChg chg="mod">
          <ac:chgData name="Neil Dyer" userId="f48cccbf-306c-476d-ac12-27135fb93a1f" providerId="ADAL" clId="{7ECDE436-8190-4D3A-A012-ED99DB08CA68}" dt="2026-04-22T10:44:49.022" v="962" actId="20577"/>
          <ac:spMkLst>
            <pc:docMk/>
            <pc:sldMk cId="153608369" sldId="1678"/>
            <ac:spMk id="8" creationId="{3BE899EB-78B3-EBB0-4158-283355F3EB37}"/>
          </ac:spMkLst>
        </pc:spChg>
      </pc:sldChg>
      <pc:sldChg chg="modSp add mod modAnim">
        <pc:chgData name="Neil Dyer" userId="f48cccbf-306c-476d-ac12-27135fb93a1f" providerId="ADAL" clId="{7ECDE436-8190-4D3A-A012-ED99DB08CA68}" dt="2026-04-22T10:52:37.008" v="1573" actId="1076"/>
        <pc:sldMkLst>
          <pc:docMk/>
          <pc:sldMk cId="1841242400" sldId="1679"/>
        </pc:sldMkLst>
        <pc:spChg chg="mod">
          <ac:chgData name="Neil Dyer" userId="f48cccbf-306c-476d-ac12-27135fb93a1f" providerId="ADAL" clId="{7ECDE436-8190-4D3A-A012-ED99DB08CA68}" dt="2026-04-22T10:49:02.128" v="1236" actId="20577"/>
          <ac:spMkLst>
            <pc:docMk/>
            <pc:sldMk cId="1841242400" sldId="1679"/>
            <ac:spMk id="2" creationId="{BCD903A2-B280-1379-83BD-AE2AF9FA1D21}"/>
          </ac:spMkLst>
        </pc:spChg>
        <pc:spChg chg="mod">
          <ac:chgData name="Neil Dyer" userId="f48cccbf-306c-476d-ac12-27135fb93a1f" providerId="ADAL" clId="{7ECDE436-8190-4D3A-A012-ED99DB08CA68}" dt="2026-04-22T10:52:33.398" v="1572" actId="14100"/>
          <ac:spMkLst>
            <pc:docMk/>
            <pc:sldMk cId="1841242400" sldId="1679"/>
            <ac:spMk id="5" creationId="{0FD41451-DB00-E7A8-2E84-5CD675565FEF}"/>
          </ac:spMkLst>
        </pc:spChg>
        <pc:picChg chg="mod">
          <ac:chgData name="Neil Dyer" userId="f48cccbf-306c-476d-ac12-27135fb93a1f" providerId="ADAL" clId="{7ECDE436-8190-4D3A-A012-ED99DB08CA68}" dt="2026-04-22T10:52:37.008" v="1573" actId="1076"/>
          <ac:picMkLst>
            <pc:docMk/>
            <pc:sldMk cId="1841242400" sldId="1679"/>
            <ac:picMk id="3" creationId="{D2E1290A-4E91-9FDB-192A-322F12006192}"/>
          </ac:picMkLst>
        </pc:picChg>
      </pc:sldChg>
      <pc:sldMasterChg chg="delSldLayout">
        <pc:chgData name="Neil Dyer" userId="f48cccbf-306c-476d-ac12-27135fb93a1f" providerId="ADAL" clId="{7ECDE436-8190-4D3A-A012-ED99DB08CA68}" dt="2026-04-22T10:23:27.812" v="12" actId="47"/>
        <pc:sldMasterMkLst>
          <pc:docMk/>
          <pc:sldMasterMk cId="2433269787" sldId="2147483923"/>
        </pc:sldMasterMkLst>
        <pc:sldLayoutChg chg="del">
          <pc:chgData name="Neil Dyer" userId="f48cccbf-306c-476d-ac12-27135fb93a1f" providerId="ADAL" clId="{7ECDE436-8190-4D3A-A012-ED99DB08CA68}" dt="2026-04-22T10:23:27.812" v="12" actId="47"/>
          <pc:sldLayoutMkLst>
            <pc:docMk/>
            <pc:sldMasterMk cId="2433269787" sldId="2147483923"/>
            <pc:sldLayoutMk cId="2206078179" sldId="2147483944"/>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1"/>
            <a:ext cx="2945659" cy="498056"/>
          </a:xfrm>
          <a:prstGeom prst="rect">
            <a:avLst/>
          </a:prstGeom>
        </p:spPr>
        <p:txBody>
          <a:bodyPr vert="horz" lIns="91440" tIns="45720" rIns="91440" bIns="45720" rtlCol="0"/>
          <a:lstStyle>
            <a:lvl1pPr algn="r">
              <a:defRPr sz="1200"/>
            </a:lvl1pPr>
          </a:lstStyle>
          <a:p>
            <a:fld id="{23E62973-5E8C-6249-93BD-BAF7AE7072BD}" type="datetimeFigureOut">
              <a:rPr lang="en-US" smtClean="0"/>
              <a:t>4/22/2026</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584158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C1E629-B412-B061-6220-AE75A534B09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9763FE-CBD7-C72B-5DB6-ABB6F37D268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99D8EA8-F898-730B-73ED-50D10BA92F4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38B235F9-8FD5-9038-FE89-F4EA27015292}"/>
              </a:ext>
            </a:extLst>
          </p:cNvPr>
          <p:cNvSpPr>
            <a:spLocks noGrp="1"/>
          </p:cNvSpPr>
          <p:nvPr>
            <p:ph type="sldNum" sz="quarter" idx="5"/>
          </p:nvPr>
        </p:nvSpPr>
        <p:spPr/>
        <p:txBody>
          <a:bodyPr/>
          <a:lstStyle/>
          <a:p>
            <a:fld id="{05FFDD11-B3EC-214B-B984-1798BFAD033A}" type="slidenum">
              <a:rPr lang="en-US" smtClean="0"/>
              <a:t>2</a:t>
            </a:fld>
            <a:endParaRPr lang="en-US"/>
          </a:p>
        </p:txBody>
      </p:sp>
    </p:spTree>
    <p:extLst>
      <p:ext uri="{BB962C8B-B14F-4D97-AF65-F5344CB8AC3E}">
        <p14:creationId xmlns:p14="http://schemas.microsoft.com/office/powerpoint/2010/main" val="10324019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BCF8951-C86E-9B15-012D-2D4E85F9E1F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16E0426-CBA0-BCF3-615B-22452DA068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094A27-331D-3814-1A00-9A798642B38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8F7E3D9-261E-8CE8-9EC9-F5C4361505E1}"/>
              </a:ext>
            </a:extLst>
          </p:cNvPr>
          <p:cNvSpPr>
            <a:spLocks noGrp="1"/>
          </p:cNvSpPr>
          <p:nvPr>
            <p:ph type="sldNum" sz="quarter" idx="5"/>
          </p:nvPr>
        </p:nvSpPr>
        <p:spPr/>
        <p:txBody>
          <a:bodyPr/>
          <a:lstStyle/>
          <a:p>
            <a:fld id="{05FFDD11-B3EC-214B-B984-1798BFAD033A}" type="slidenum">
              <a:rPr lang="en-US" smtClean="0"/>
              <a:t>3</a:t>
            </a:fld>
            <a:endParaRPr lang="en-US"/>
          </a:p>
        </p:txBody>
      </p:sp>
    </p:spTree>
    <p:extLst>
      <p:ext uri="{BB962C8B-B14F-4D97-AF65-F5344CB8AC3E}">
        <p14:creationId xmlns:p14="http://schemas.microsoft.com/office/powerpoint/2010/main" val="2722301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BB50E-2ACE-66A9-7F8B-304915FD13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CF68932-E403-1447-50F7-3144B4D1C85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FEC6A49-FF41-E024-D000-8290439CC72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F3093DD8-F3AF-0EE8-C8C1-62A98FFB0C8C}"/>
              </a:ext>
            </a:extLst>
          </p:cNvPr>
          <p:cNvSpPr>
            <a:spLocks noGrp="1"/>
          </p:cNvSpPr>
          <p:nvPr>
            <p:ph type="sldNum" sz="quarter" idx="5"/>
          </p:nvPr>
        </p:nvSpPr>
        <p:spPr/>
        <p:txBody>
          <a:bodyPr/>
          <a:lstStyle/>
          <a:p>
            <a:fld id="{05FFDD11-B3EC-214B-B984-1798BFAD033A}" type="slidenum">
              <a:rPr lang="en-US" smtClean="0"/>
              <a:t>4</a:t>
            </a:fld>
            <a:endParaRPr lang="en-US"/>
          </a:p>
        </p:txBody>
      </p:sp>
    </p:spTree>
    <p:extLst>
      <p:ext uri="{BB962C8B-B14F-4D97-AF65-F5344CB8AC3E}">
        <p14:creationId xmlns:p14="http://schemas.microsoft.com/office/powerpoint/2010/main" val="586645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812731-0D59-7B83-DB9A-07983C33FE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62B0BF7-B8B9-2444-BED5-F019DCB41C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AE1F2D9-672C-7832-0D46-5FDEC5FB4A4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B1073F7-5DE7-58CD-9689-87FC5CF65F2D}"/>
              </a:ext>
            </a:extLst>
          </p:cNvPr>
          <p:cNvSpPr>
            <a:spLocks noGrp="1"/>
          </p:cNvSpPr>
          <p:nvPr>
            <p:ph type="sldNum" sz="quarter" idx="5"/>
          </p:nvPr>
        </p:nvSpPr>
        <p:spPr/>
        <p:txBody>
          <a:bodyPr/>
          <a:lstStyle/>
          <a:p>
            <a:fld id="{05FFDD11-B3EC-214B-B984-1798BFAD033A}" type="slidenum">
              <a:rPr lang="en-US" smtClean="0"/>
              <a:t>5</a:t>
            </a:fld>
            <a:endParaRPr lang="en-US"/>
          </a:p>
        </p:txBody>
      </p:sp>
    </p:spTree>
    <p:extLst>
      <p:ext uri="{BB962C8B-B14F-4D97-AF65-F5344CB8AC3E}">
        <p14:creationId xmlns:p14="http://schemas.microsoft.com/office/powerpoint/2010/main" val="34697381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6</a:t>
            </a:fld>
            <a:endParaRPr lang="en-US"/>
          </a:p>
        </p:txBody>
      </p:sp>
    </p:spTree>
    <p:extLst>
      <p:ext uri="{BB962C8B-B14F-4D97-AF65-F5344CB8AC3E}">
        <p14:creationId xmlns:p14="http://schemas.microsoft.com/office/powerpoint/2010/main" val="41721446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CF98E2-708A-3B90-678E-7780837055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47F7F5-A0A8-CABF-D92B-AC317718BD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E4158CB-7FE2-445A-61ED-8FAE1855CFE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90245EA-767B-78F0-2B8D-C741719AB052}"/>
              </a:ext>
            </a:extLst>
          </p:cNvPr>
          <p:cNvSpPr>
            <a:spLocks noGrp="1"/>
          </p:cNvSpPr>
          <p:nvPr>
            <p:ph type="sldNum" sz="quarter" idx="5"/>
          </p:nvPr>
        </p:nvSpPr>
        <p:spPr/>
        <p:txBody>
          <a:bodyPr/>
          <a:lstStyle/>
          <a:p>
            <a:fld id="{05FFDD11-B3EC-214B-B984-1798BFAD033A}" type="slidenum">
              <a:rPr lang="en-US" smtClean="0"/>
              <a:t>7</a:t>
            </a:fld>
            <a:endParaRPr lang="en-US"/>
          </a:p>
        </p:txBody>
      </p:sp>
    </p:spTree>
    <p:extLst>
      <p:ext uri="{BB962C8B-B14F-4D97-AF65-F5344CB8AC3E}">
        <p14:creationId xmlns:p14="http://schemas.microsoft.com/office/powerpoint/2010/main" val="22270677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9316EE-8498-7594-C66D-35782CB844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7FDF12-164C-611A-26F1-418E0BE4750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6B52595-9E1B-0E3E-6DD2-04E2371E8DCC}"/>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3D55A67-7BD2-3827-C42E-A364FC847286}"/>
              </a:ext>
            </a:extLst>
          </p:cNvPr>
          <p:cNvSpPr>
            <a:spLocks noGrp="1"/>
          </p:cNvSpPr>
          <p:nvPr>
            <p:ph type="sldNum" sz="quarter" idx="5"/>
          </p:nvPr>
        </p:nvSpPr>
        <p:spPr/>
        <p:txBody>
          <a:bodyPr/>
          <a:lstStyle/>
          <a:p>
            <a:fld id="{05FFDD11-B3EC-214B-B984-1798BFAD033A}" type="slidenum">
              <a:rPr lang="en-US" smtClean="0"/>
              <a:t>8</a:t>
            </a:fld>
            <a:endParaRPr lang="en-US"/>
          </a:p>
        </p:txBody>
      </p:sp>
    </p:spTree>
    <p:extLst>
      <p:ext uri="{BB962C8B-B14F-4D97-AF65-F5344CB8AC3E}">
        <p14:creationId xmlns:p14="http://schemas.microsoft.com/office/powerpoint/2010/main" val="13774334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A0FB46-59F2-1533-4235-97822B79A8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1ECC241-4050-F5A0-848D-E944CCE757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F4F045A-DB78-5DE0-A55D-38405A3FA952}"/>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AB4590C-8CFA-88B0-CD54-F89BA01774F9}"/>
              </a:ext>
            </a:extLst>
          </p:cNvPr>
          <p:cNvSpPr>
            <a:spLocks noGrp="1"/>
          </p:cNvSpPr>
          <p:nvPr>
            <p:ph type="sldNum" sz="quarter" idx="5"/>
          </p:nvPr>
        </p:nvSpPr>
        <p:spPr/>
        <p:txBody>
          <a:bodyPr/>
          <a:lstStyle/>
          <a:p>
            <a:fld id="{05FFDD11-B3EC-214B-B984-1798BFAD033A}" type="slidenum">
              <a:rPr lang="en-US" smtClean="0"/>
              <a:t>9</a:t>
            </a:fld>
            <a:endParaRPr lang="en-US"/>
          </a:p>
        </p:txBody>
      </p:sp>
    </p:spTree>
    <p:extLst>
      <p:ext uri="{BB962C8B-B14F-4D97-AF65-F5344CB8AC3E}">
        <p14:creationId xmlns:p14="http://schemas.microsoft.com/office/powerpoint/2010/main" val="32654500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C935D6-5905-4C90-1F13-F08F4B8C7F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75C8E1-2360-40A9-9351-CC1A0FDDB8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BDACE32-C592-8FF4-F54E-A60B7A6FE1D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E31A9BD7-F400-7FF6-C985-CE9818087D28}"/>
              </a:ext>
            </a:extLst>
          </p:cNvPr>
          <p:cNvSpPr>
            <a:spLocks noGrp="1"/>
          </p:cNvSpPr>
          <p:nvPr>
            <p:ph type="sldNum" sz="quarter" idx="5"/>
          </p:nvPr>
        </p:nvSpPr>
        <p:spPr/>
        <p:txBody>
          <a:bodyPr/>
          <a:lstStyle/>
          <a:p>
            <a:fld id="{05FFDD11-B3EC-214B-B984-1798BFAD033A}" type="slidenum">
              <a:rPr lang="en-US" smtClean="0"/>
              <a:t>10</a:t>
            </a:fld>
            <a:endParaRPr lang="en-US"/>
          </a:p>
        </p:txBody>
      </p:sp>
    </p:spTree>
    <p:extLst>
      <p:ext uri="{BB962C8B-B14F-4D97-AF65-F5344CB8AC3E}">
        <p14:creationId xmlns:p14="http://schemas.microsoft.com/office/powerpoint/2010/main" val="434244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8F641E-0373-0A50-572A-DE01647B202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3DB339-4907-A32F-88DE-7A99A079B5E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54563A-B6DF-B1DC-CDF1-BFE73A15656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F4E2F88-BEB8-9252-13F0-D369074C614A}"/>
              </a:ext>
            </a:extLst>
          </p:cNvPr>
          <p:cNvSpPr>
            <a:spLocks noGrp="1"/>
          </p:cNvSpPr>
          <p:nvPr>
            <p:ph type="sldNum" sz="quarter" idx="5"/>
          </p:nvPr>
        </p:nvSpPr>
        <p:spPr/>
        <p:txBody>
          <a:bodyPr/>
          <a:lstStyle/>
          <a:p>
            <a:fld id="{05FFDD11-B3EC-214B-B984-1798BFAD033A}" type="slidenum">
              <a:rPr lang="en-US" smtClean="0"/>
              <a:t>11</a:t>
            </a:fld>
            <a:endParaRPr lang="en-US"/>
          </a:p>
        </p:txBody>
      </p:sp>
    </p:spTree>
    <p:extLst>
      <p:ext uri="{BB962C8B-B14F-4D97-AF65-F5344CB8AC3E}">
        <p14:creationId xmlns:p14="http://schemas.microsoft.com/office/powerpoint/2010/main" val="276578876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6FED36-234C-D555-7D5C-5BB744608C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9C81C9B-0FCC-5E9C-09E6-A8F3B572FAB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A2920D7-C84F-7287-82AC-41BA4B0C6656}"/>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D825580-8DEB-A0E8-663A-D9FF09BAA829}"/>
              </a:ext>
            </a:extLst>
          </p:cNvPr>
          <p:cNvSpPr>
            <a:spLocks noGrp="1"/>
          </p:cNvSpPr>
          <p:nvPr>
            <p:ph type="sldNum" sz="quarter" idx="5"/>
          </p:nvPr>
        </p:nvSpPr>
        <p:spPr/>
        <p:txBody>
          <a:bodyPr/>
          <a:lstStyle/>
          <a:p>
            <a:fld id="{05FFDD11-B3EC-214B-B984-1798BFAD033A}" type="slidenum">
              <a:rPr lang="en-US" smtClean="0"/>
              <a:t>12</a:t>
            </a:fld>
            <a:endParaRPr lang="en-US"/>
          </a:p>
        </p:txBody>
      </p:sp>
    </p:spTree>
    <p:extLst>
      <p:ext uri="{BB962C8B-B14F-4D97-AF65-F5344CB8AC3E}">
        <p14:creationId xmlns:p14="http://schemas.microsoft.com/office/powerpoint/2010/main" val="19213576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302BF-5BE3-108B-EA95-957BDA63D36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A81DEB-0B26-2C4D-CD10-26A20F2C0FB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0295CB3-C1A3-FA68-E5C9-834148B480E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F9DFCA9-EA88-DAF7-2A2E-98F619BC0230}"/>
              </a:ext>
            </a:extLst>
          </p:cNvPr>
          <p:cNvSpPr>
            <a:spLocks noGrp="1"/>
          </p:cNvSpPr>
          <p:nvPr>
            <p:ph type="sldNum" sz="quarter" idx="5"/>
          </p:nvPr>
        </p:nvSpPr>
        <p:spPr/>
        <p:txBody>
          <a:bodyPr/>
          <a:lstStyle/>
          <a:p>
            <a:fld id="{05FFDD11-B3EC-214B-B984-1798BFAD033A}" type="slidenum">
              <a:rPr lang="en-US" smtClean="0"/>
              <a:t>13</a:t>
            </a:fld>
            <a:endParaRPr lang="en-US"/>
          </a:p>
        </p:txBody>
      </p:sp>
    </p:spTree>
    <p:extLst>
      <p:ext uri="{BB962C8B-B14F-4D97-AF65-F5344CB8AC3E}">
        <p14:creationId xmlns:p14="http://schemas.microsoft.com/office/powerpoint/2010/main" val="2356662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6CF796-92F7-6D58-20A3-F42597B1C3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4E875C2-CC12-4AD6-EAC4-0E1D869AAE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DE1FD8-2439-D703-E7EE-FAC66CEC705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AE0E170-B105-88B1-349F-ED58B8CA1F67}"/>
              </a:ext>
            </a:extLst>
          </p:cNvPr>
          <p:cNvSpPr>
            <a:spLocks noGrp="1"/>
          </p:cNvSpPr>
          <p:nvPr>
            <p:ph type="sldNum" sz="quarter" idx="5"/>
          </p:nvPr>
        </p:nvSpPr>
        <p:spPr/>
        <p:txBody>
          <a:bodyPr/>
          <a:lstStyle/>
          <a:p>
            <a:fld id="{05FFDD11-B3EC-214B-B984-1798BFAD033A}" type="slidenum">
              <a:rPr lang="en-US" smtClean="0"/>
              <a:t>14</a:t>
            </a:fld>
            <a:endParaRPr lang="en-US"/>
          </a:p>
        </p:txBody>
      </p:sp>
    </p:spTree>
    <p:extLst>
      <p:ext uri="{BB962C8B-B14F-4D97-AF65-F5344CB8AC3E}">
        <p14:creationId xmlns:p14="http://schemas.microsoft.com/office/powerpoint/2010/main" val="29825555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ED732C-1C0F-C5A3-AF4E-0834E0AF95D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412E2C-ADC0-607F-8AB1-84B6096FF60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D6EB51-5CFF-60C3-4580-D47F58B69F8F}"/>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D049D9E2-B78A-A878-299F-C220D19D5967}"/>
              </a:ext>
            </a:extLst>
          </p:cNvPr>
          <p:cNvSpPr>
            <a:spLocks noGrp="1"/>
          </p:cNvSpPr>
          <p:nvPr>
            <p:ph type="sldNum" sz="quarter" idx="5"/>
          </p:nvPr>
        </p:nvSpPr>
        <p:spPr/>
        <p:txBody>
          <a:bodyPr/>
          <a:lstStyle/>
          <a:p>
            <a:fld id="{05FFDD11-B3EC-214B-B984-1798BFAD033A}" type="slidenum">
              <a:rPr lang="en-US" smtClean="0"/>
              <a:t>15</a:t>
            </a:fld>
            <a:endParaRPr lang="en-US"/>
          </a:p>
        </p:txBody>
      </p:sp>
    </p:spTree>
    <p:extLst>
      <p:ext uri="{BB962C8B-B14F-4D97-AF65-F5344CB8AC3E}">
        <p14:creationId xmlns:p14="http://schemas.microsoft.com/office/powerpoint/2010/main" val="11558691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7743EE-784D-644A-EC9D-08A8AA1065F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1105572-7400-FC5F-5F13-041867C01B7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83AF6A-408C-CD17-19ED-234C6E1E99B1}"/>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1527E399-8062-7E33-8BB7-1AC86AB2C415}"/>
              </a:ext>
            </a:extLst>
          </p:cNvPr>
          <p:cNvSpPr>
            <a:spLocks noGrp="1"/>
          </p:cNvSpPr>
          <p:nvPr>
            <p:ph type="sldNum" sz="quarter" idx="5"/>
          </p:nvPr>
        </p:nvSpPr>
        <p:spPr/>
        <p:txBody>
          <a:bodyPr/>
          <a:lstStyle/>
          <a:p>
            <a:fld id="{05FFDD11-B3EC-214B-B984-1798BFAD033A}" type="slidenum">
              <a:rPr lang="en-US" smtClean="0"/>
              <a:t>16</a:t>
            </a:fld>
            <a:endParaRPr lang="en-US"/>
          </a:p>
        </p:txBody>
      </p:sp>
    </p:spTree>
    <p:extLst>
      <p:ext uri="{BB962C8B-B14F-4D97-AF65-F5344CB8AC3E}">
        <p14:creationId xmlns:p14="http://schemas.microsoft.com/office/powerpoint/2010/main" val="26631921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22A63A-3666-A533-FFB9-B5C77A93E1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38ADBC-EB67-8330-4C5D-D577D9CE221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C9FCA02-6AC3-7E41-EF3A-7C01ED4BE73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681FC8F7-67FF-7885-1255-D0137DFB8E07}"/>
              </a:ext>
            </a:extLst>
          </p:cNvPr>
          <p:cNvSpPr>
            <a:spLocks noGrp="1"/>
          </p:cNvSpPr>
          <p:nvPr>
            <p:ph type="sldNum" sz="quarter" idx="5"/>
          </p:nvPr>
        </p:nvSpPr>
        <p:spPr/>
        <p:txBody>
          <a:bodyPr/>
          <a:lstStyle/>
          <a:p>
            <a:fld id="{05FFDD11-B3EC-214B-B984-1798BFAD033A}" type="slidenum">
              <a:rPr lang="en-US" smtClean="0"/>
              <a:t>17</a:t>
            </a:fld>
            <a:endParaRPr lang="en-US"/>
          </a:p>
        </p:txBody>
      </p:sp>
    </p:spTree>
    <p:extLst>
      <p:ext uri="{BB962C8B-B14F-4D97-AF65-F5344CB8AC3E}">
        <p14:creationId xmlns:p14="http://schemas.microsoft.com/office/powerpoint/2010/main" val="19869650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44D30C-467B-A4FD-4EFE-2E1F99AA28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FECA1-29E5-28DF-1ED3-C2F8BCCB16E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FDA1EF-ADB0-5FBE-EFDF-DB73B43403B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BA818E31-4C82-C081-F5AF-BED4C1D2860A}"/>
              </a:ext>
            </a:extLst>
          </p:cNvPr>
          <p:cNvSpPr>
            <a:spLocks noGrp="1"/>
          </p:cNvSpPr>
          <p:nvPr>
            <p:ph type="sldNum" sz="quarter" idx="5"/>
          </p:nvPr>
        </p:nvSpPr>
        <p:spPr/>
        <p:txBody>
          <a:bodyPr/>
          <a:lstStyle/>
          <a:p>
            <a:fld id="{05FFDD11-B3EC-214B-B984-1798BFAD033A}" type="slidenum">
              <a:rPr lang="en-US" smtClean="0"/>
              <a:t>18</a:t>
            </a:fld>
            <a:endParaRPr lang="en-US"/>
          </a:p>
        </p:txBody>
      </p:sp>
    </p:spTree>
    <p:extLst>
      <p:ext uri="{BB962C8B-B14F-4D97-AF65-F5344CB8AC3E}">
        <p14:creationId xmlns:p14="http://schemas.microsoft.com/office/powerpoint/2010/main" val="35269740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0B28BC-D028-BD21-9AC5-97E3874F7DA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1C53C6-FEA3-20E9-49E1-F1E3E020EA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1269982-68A3-8F05-1E36-E57FEBC0F607}"/>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4C464CBD-EA1E-8348-16FE-4E85D6833BDE}"/>
              </a:ext>
            </a:extLst>
          </p:cNvPr>
          <p:cNvSpPr>
            <a:spLocks noGrp="1"/>
          </p:cNvSpPr>
          <p:nvPr>
            <p:ph type="sldNum" sz="quarter" idx="5"/>
          </p:nvPr>
        </p:nvSpPr>
        <p:spPr/>
        <p:txBody>
          <a:bodyPr/>
          <a:lstStyle/>
          <a:p>
            <a:fld id="{05FFDD11-B3EC-214B-B984-1798BFAD033A}" type="slidenum">
              <a:rPr lang="en-US" smtClean="0"/>
              <a:t>19</a:t>
            </a:fld>
            <a:endParaRPr lang="en-US"/>
          </a:p>
        </p:txBody>
      </p:sp>
    </p:spTree>
    <p:extLst>
      <p:ext uri="{BB962C8B-B14F-4D97-AF65-F5344CB8AC3E}">
        <p14:creationId xmlns:p14="http://schemas.microsoft.com/office/powerpoint/2010/main" val="62482002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49001E-6B9E-086E-93ED-97D2951A7A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02AF95-BDD9-5D88-D1EE-4E9FF9AD14D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40798B2-E204-9E9A-1894-B1BACA0CF89A}"/>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CABFFF1-A34E-5A85-2652-A5C37CD70DCB}"/>
              </a:ext>
            </a:extLst>
          </p:cNvPr>
          <p:cNvSpPr>
            <a:spLocks noGrp="1"/>
          </p:cNvSpPr>
          <p:nvPr>
            <p:ph type="sldNum" sz="quarter" idx="5"/>
          </p:nvPr>
        </p:nvSpPr>
        <p:spPr/>
        <p:txBody>
          <a:bodyPr/>
          <a:lstStyle/>
          <a:p>
            <a:fld id="{05FFDD11-B3EC-214B-B984-1798BFAD033A}" type="slidenum">
              <a:rPr lang="en-US" smtClean="0"/>
              <a:t>20</a:t>
            </a:fld>
            <a:endParaRPr lang="en-US"/>
          </a:p>
        </p:txBody>
      </p:sp>
    </p:spTree>
    <p:extLst>
      <p:ext uri="{BB962C8B-B14F-4D97-AF65-F5344CB8AC3E}">
        <p14:creationId xmlns:p14="http://schemas.microsoft.com/office/powerpoint/2010/main" val="26921529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E4CECD-8CCF-65D1-ADCB-A117CCDACE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7F8DEE-E8CC-A78A-6849-D4133CC0A3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7A05F4-A85A-3449-89C0-6F8D6E999C7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56D00729-93BD-3758-E30B-A30C08109953}"/>
              </a:ext>
            </a:extLst>
          </p:cNvPr>
          <p:cNvSpPr>
            <a:spLocks noGrp="1"/>
          </p:cNvSpPr>
          <p:nvPr>
            <p:ph type="sldNum" sz="quarter" idx="5"/>
          </p:nvPr>
        </p:nvSpPr>
        <p:spPr/>
        <p:txBody>
          <a:bodyPr/>
          <a:lstStyle/>
          <a:p>
            <a:fld id="{05FFDD11-B3EC-214B-B984-1798BFAD033A}" type="slidenum">
              <a:rPr lang="en-US" smtClean="0"/>
              <a:t>21</a:t>
            </a:fld>
            <a:endParaRPr lang="en-US"/>
          </a:p>
        </p:txBody>
      </p:sp>
    </p:spTree>
    <p:extLst>
      <p:ext uri="{BB962C8B-B14F-4D97-AF65-F5344CB8AC3E}">
        <p14:creationId xmlns:p14="http://schemas.microsoft.com/office/powerpoint/2010/main" val="237914873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6327F-1707-D729-3E7F-AAEB8E183C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34842F-C057-F743-352E-691F157A50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697062-C1D5-8D14-519C-C3787618F6D4}"/>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05437FB3-FF38-08BD-0110-3599FE4BB601}"/>
              </a:ext>
            </a:extLst>
          </p:cNvPr>
          <p:cNvSpPr>
            <a:spLocks noGrp="1"/>
          </p:cNvSpPr>
          <p:nvPr>
            <p:ph type="sldNum" sz="quarter" idx="5"/>
          </p:nvPr>
        </p:nvSpPr>
        <p:spPr/>
        <p:txBody>
          <a:bodyPr/>
          <a:lstStyle/>
          <a:p>
            <a:fld id="{05FFDD11-B3EC-214B-B984-1798BFAD033A}" type="slidenum">
              <a:rPr lang="en-US" smtClean="0"/>
              <a:t>22</a:t>
            </a:fld>
            <a:endParaRPr lang="en-US"/>
          </a:p>
        </p:txBody>
      </p:sp>
    </p:spTree>
    <p:extLst>
      <p:ext uri="{BB962C8B-B14F-4D97-AF65-F5344CB8AC3E}">
        <p14:creationId xmlns:p14="http://schemas.microsoft.com/office/powerpoint/2010/main" val="61001309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AE3B0C-3409-EFC2-BEB0-53B0346049D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D4BF6F8-4B66-DECF-6031-4BC7283AB67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E45FEF2-516C-F98D-7C6E-5F2F59810BBE}"/>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C3E71A24-8731-A9B0-F986-22470A3F2019}"/>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3BA10E5-FEB7-4B96-8A89-D29E412E366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8585839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5FFDD11-B3EC-214B-B984-1798BFAD033A}" type="slidenum">
              <a:rPr lang="en-US" smtClean="0"/>
              <a:t>24</a:t>
            </a:fld>
            <a:endParaRPr lang="en-US"/>
          </a:p>
        </p:txBody>
      </p:sp>
    </p:spTree>
    <p:extLst>
      <p:ext uri="{BB962C8B-B14F-4D97-AF65-F5344CB8AC3E}">
        <p14:creationId xmlns:p14="http://schemas.microsoft.com/office/powerpoint/2010/main" val="100258441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9D54B9-4A24-F03C-D973-DA4B5F67768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B2241C-F473-2F8D-5A88-8B7A56301F9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B13088-2E14-7A3A-4326-326402550379}"/>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E4B9201-3389-9AC2-A981-A865A40E34BC}"/>
              </a:ext>
            </a:extLst>
          </p:cNvPr>
          <p:cNvSpPr>
            <a:spLocks noGrp="1"/>
          </p:cNvSpPr>
          <p:nvPr>
            <p:ph type="sldNum" sz="quarter" idx="5"/>
          </p:nvPr>
        </p:nvSpPr>
        <p:spPr/>
        <p:txBody>
          <a:bodyPr/>
          <a:lstStyle/>
          <a:p>
            <a:fld id="{05FFDD11-B3EC-214B-B984-1798BFAD033A}" type="slidenum">
              <a:rPr lang="en-US" smtClean="0"/>
              <a:t>25</a:t>
            </a:fld>
            <a:endParaRPr lang="en-US"/>
          </a:p>
        </p:txBody>
      </p:sp>
    </p:spTree>
    <p:extLst>
      <p:ext uri="{BB962C8B-B14F-4D97-AF65-F5344CB8AC3E}">
        <p14:creationId xmlns:p14="http://schemas.microsoft.com/office/powerpoint/2010/main" val="425682928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65F326-96C1-A070-C2DB-D7095427B70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3EECF8-57B3-3B92-5D21-C8E1C97368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404F67-65B5-B88B-7F6C-FFA1DCD6827B}"/>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7EEFC00-D166-3BE6-77EF-DA6288D7C5F1}"/>
              </a:ext>
            </a:extLst>
          </p:cNvPr>
          <p:cNvSpPr>
            <a:spLocks noGrp="1"/>
          </p:cNvSpPr>
          <p:nvPr>
            <p:ph type="sldNum" sz="quarter" idx="5"/>
          </p:nvPr>
        </p:nvSpPr>
        <p:spPr/>
        <p:txBody>
          <a:bodyPr/>
          <a:lstStyle/>
          <a:p>
            <a:fld id="{05FFDD11-B3EC-214B-B984-1798BFAD033A}" type="slidenum">
              <a:rPr lang="en-US" smtClean="0"/>
              <a:t>26</a:t>
            </a:fld>
            <a:endParaRPr lang="en-US"/>
          </a:p>
        </p:txBody>
      </p:sp>
    </p:spTree>
    <p:extLst>
      <p:ext uri="{BB962C8B-B14F-4D97-AF65-F5344CB8AC3E}">
        <p14:creationId xmlns:p14="http://schemas.microsoft.com/office/powerpoint/2010/main" val="83407778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1D526D-8C6E-4F0E-71ED-B7E4DBE807D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21BE99-2320-6B88-4BD0-B744F865311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80AE5F2-EC9F-4820-6CE9-489D17448D0D}"/>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A2D558F8-6C75-1987-6B7C-DAB43C89D423}"/>
              </a:ext>
            </a:extLst>
          </p:cNvPr>
          <p:cNvSpPr>
            <a:spLocks noGrp="1"/>
          </p:cNvSpPr>
          <p:nvPr>
            <p:ph type="sldNum" sz="quarter" idx="5"/>
          </p:nvPr>
        </p:nvSpPr>
        <p:spPr/>
        <p:txBody>
          <a:bodyPr/>
          <a:lstStyle/>
          <a:p>
            <a:fld id="{05FFDD11-B3EC-214B-B984-1798BFAD033A}" type="slidenum">
              <a:rPr lang="en-US" smtClean="0"/>
              <a:t>27</a:t>
            </a:fld>
            <a:endParaRPr lang="en-US"/>
          </a:p>
        </p:txBody>
      </p:sp>
    </p:spTree>
    <p:extLst>
      <p:ext uri="{BB962C8B-B14F-4D97-AF65-F5344CB8AC3E}">
        <p14:creationId xmlns:p14="http://schemas.microsoft.com/office/powerpoint/2010/main" val="173296729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172487-2645-FE56-5ECA-496CC4A55E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DE1FE66-A8DF-DD2F-B44D-F14E02830C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D80A411-B9A1-C619-B34C-CB8F7A8BC298}"/>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8AF6F262-8606-8C06-FB6C-7B3D4B919DED}"/>
              </a:ext>
            </a:extLst>
          </p:cNvPr>
          <p:cNvSpPr>
            <a:spLocks noGrp="1"/>
          </p:cNvSpPr>
          <p:nvPr>
            <p:ph type="sldNum" sz="quarter" idx="5"/>
          </p:nvPr>
        </p:nvSpPr>
        <p:spPr/>
        <p:txBody>
          <a:bodyPr/>
          <a:lstStyle/>
          <a:p>
            <a:fld id="{05FFDD11-B3EC-214B-B984-1798BFAD033A}" type="slidenum">
              <a:rPr lang="en-US" smtClean="0"/>
              <a:t>28</a:t>
            </a:fld>
            <a:endParaRPr lang="en-US"/>
          </a:p>
        </p:txBody>
      </p:sp>
    </p:spTree>
    <p:extLst>
      <p:ext uri="{BB962C8B-B14F-4D97-AF65-F5344CB8AC3E}">
        <p14:creationId xmlns:p14="http://schemas.microsoft.com/office/powerpoint/2010/main" val="18264247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E6F92D-E701-3977-F40B-56753F94C0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59E6FA-4370-32A2-777E-0217AE0B20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EDF40C5-3ACD-0E99-155C-ED4B29C83090}"/>
              </a:ext>
            </a:extLst>
          </p:cNvPr>
          <p:cNvSpPr>
            <a:spLocks noGrp="1"/>
          </p:cNvSpPr>
          <p:nvPr>
            <p:ph type="body" idx="1"/>
          </p:nvPr>
        </p:nvSpPr>
        <p:spPr/>
        <p:txBody>
          <a:bodyPr/>
          <a:lstStyle/>
          <a:p>
            <a:endParaRPr lang="en-GB"/>
          </a:p>
        </p:txBody>
      </p:sp>
      <p:sp>
        <p:nvSpPr>
          <p:cNvPr id="4" name="Slide Number Placeholder 3">
            <a:extLst>
              <a:ext uri="{FF2B5EF4-FFF2-40B4-BE49-F238E27FC236}">
                <a16:creationId xmlns:a16="http://schemas.microsoft.com/office/drawing/2014/main" id="{274A524E-CA81-5126-DF4C-B579FC29D6C9}"/>
              </a:ext>
            </a:extLst>
          </p:cNvPr>
          <p:cNvSpPr>
            <a:spLocks noGrp="1"/>
          </p:cNvSpPr>
          <p:nvPr>
            <p:ph type="sldNum" sz="quarter" idx="5"/>
          </p:nvPr>
        </p:nvSpPr>
        <p:spPr/>
        <p:txBody>
          <a:bodyPr/>
          <a:lstStyle/>
          <a:p>
            <a:fld id="{05FFDD11-B3EC-214B-B984-1798BFAD033A}" type="slidenum">
              <a:rPr lang="en-US" smtClean="0"/>
              <a:t>29</a:t>
            </a:fld>
            <a:endParaRPr lang="en-US"/>
          </a:p>
        </p:txBody>
      </p:sp>
    </p:spTree>
    <p:extLst>
      <p:ext uri="{BB962C8B-B14F-4D97-AF65-F5344CB8AC3E}">
        <p14:creationId xmlns:p14="http://schemas.microsoft.com/office/powerpoint/2010/main" val="4266158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189" indent="0" algn="ctr">
              <a:buNone/>
              <a:defRPr sz="2000"/>
            </a:lvl2pPr>
            <a:lvl3pPr marL="914377" indent="0" algn="ctr">
              <a:buNone/>
              <a:defRPr sz="1800"/>
            </a:lvl3pPr>
            <a:lvl4pPr marL="1371566" indent="0" algn="ctr">
              <a:buNone/>
              <a:defRPr sz="1600"/>
            </a:lvl4pPr>
            <a:lvl5pPr marL="1828754" indent="0" algn="ctr">
              <a:buNone/>
              <a:defRPr sz="1600"/>
            </a:lvl5pPr>
            <a:lvl6pPr marL="2285943" indent="0" algn="ctr">
              <a:buNone/>
              <a:defRPr sz="1600"/>
            </a:lvl6pPr>
            <a:lvl7pPr marL="2743131" indent="0" algn="ctr">
              <a:buNone/>
              <a:defRPr sz="1600"/>
            </a:lvl7pPr>
            <a:lvl8pPr marL="3200320" indent="0" algn="ctr">
              <a:buNone/>
              <a:defRPr sz="1600"/>
            </a:lvl8pPr>
            <a:lvl9pPr marL="3657509"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60461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6CB343E-04A8-389B-5290-40B807079C80}"/>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8" name="Footer Placeholder 7">
            <a:extLst>
              <a:ext uri="{FF2B5EF4-FFF2-40B4-BE49-F238E27FC236}">
                <a16:creationId xmlns:a16="http://schemas.microsoft.com/office/drawing/2014/main" id="{2DC2D04E-2323-66E8-A802-DBD0B579176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6A74D7D-0FD5-1F90-04E7-1A0A1455B5E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7259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2400">
                <a:solidFill>
                  <a:schemeClr val="tx1">
                    <a:tint val="75000"/>
                  </a:schemeClr>
                </a:solidFill>
              </a:defRPr>
            </a:lvl1pPr>
            <a:lvl2pPr marL="457189" indent="0">
              <a:buNone/>
              <a:defRPr sz="2000">
                <a:solidFill>
                  <a:schemeClr val="tx1">
                    <a:tint val="75000"/>
                  </a:schemeClr>
                </a:solidFill>
              </a:defRPr>
            </a:lvl2pPr>
            <a:lvl3pPr marL="914377" indent="0">
              <a:buNone/>
              <a:defRPr sz="1800">
                <a:solidFill>
                  <a:schemeClr val="tx1">
                    <a:tint val="75000"/>
                  </a:schemeClr>
                </a:solidFill>
              </a:defRPr>
            </a:lvl3pPr>
            <a:lvl4pPr marL="1371566" indent="0">
              <a:buNone/>
              <a:defRPr sz="1600">
                <a:solidFill>
                  <a:schemeClr val="tx1">
                    <a:tint val="75000"/>
                  </a:schemeClr>
                </a:solidFill>
              </a:defRPr>
            </a:lvl4pPr>
            <a:lvl5pPr marL="1828754" indent="0">
              <a:buNone/>
              <a:defRPr sz="1600">
                <a:solidFill>
                  <a:schemeClr val="tx1">
                    <a:tint val="75000"/>
                  </a:schemeClr>
                </a:solidFill>
              </a:defRPr>
            </a:lvl5pPr>
            <a:lvl6pPr marL="2285943" indent="0">
              <a:buNone/>
              <a:defRPr sz="1600">
                <a:solidFill>
                  <a:schemeClr val="tx1">
                    <a:tint val="75000"/>
                  </a:schemeClr>
                </a:solidFill>
              </a:defRPr>
            </a:lvl6pPr>
            <a:lvl7pPr marL="2743131" indent="0">
              <a:buNone/>
              <a:defRPr sz="1600">
                <a:solidFill>
                  <a:schemeClr val="tx1">
                    <a:tint val="75000"/>
                  </a:schemeClr>
                </a:solidFill>
              </a:defRPr>
            </a:lvl7pPr>
            <a:lvl8pPr marL="3200320" indent="0">
              <a:buNone/>
              <a:defRPr sz="1600">
                <a:solidFill>
                  <a:schemeClr val="tx1">
                    <a:tint val="75000"/>
                  </a:schemeClr>
                </a:solidFill>
              </a:defRPr>
            </a:lvl8pPr>
            <a:lvl9pPr marL="3657509"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5868376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832332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2400" b="1"/>
            </a:lvl1pPr>
            <a:lvl2pPr marL="457189" indent="0">
              <a:buNone/>
              <a:defRPr sz="2000" b="1"/>
            </a:lvl2pPr>
            <a:lvl3pPr marL="914377" indent="0">
              <a:buNone/>
              <a:defRPr sz="1800" b="1"/>
            </a:lvl3pPr>
            <a:lvl4pPr marL="1371566" indent="0">
              <a:buNone/>
              <a:defRPr sz="1600" b="1"/>
            </a:lvl4pPr>
            <a:lvl5pPr marL="1828754" indent="0">
              <a:buNone/>
              <a:defRPr sz="1600" b="1"/>
            </a:lvl5pPr>
            <a:lvl6pPr marL="2285943" indent="0">
              <a:buNone/>
              <a:defRPr sz="1600" b="1"/>
            </a:lvl6pPr>
            <a:lvl7pPr marL="2743131" indent="0">
              <a:buNone/>
              <a:defRPr sz="1600" b="1"/>
            </a:lvl7pPr>
            <a:lvl8pPr marL="3200320" indent="0">
              <a:buNone/>
              <a:defRPr sz="1600" b="1"/>
            </a:lvl8pPr>
            <a:lvl9pPr marL="3657509"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964229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551145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765253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08931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3200"/>
            </a:lvl1pPr>
            <a:lvl2pPr marL="457189" indent="0">
              <a:buNone/>
              <a:defRPr sz="2800"/>
            </a:lvl2pPr>
            <a:lvl3pPr marL="914377" indent="0">
              <a:buNone/>
              <a:defRPr sz="2400"/>
            </a:lvl3pPr>
            <a:lvl4pPr marL="1371566" indent="0">
              <a:buNone/>
              <a:defRPr sz="2000"/>
            </a:lvl4pPr>
            <a:lvl5pPr marL="1828754" indent="0">
              <a:buNone/>
              <a:defRPr sz="2000"/>
            </a:lvl5pPr>
            <a:lvl6pPr marL="2285943" indent="0">
              <a:buNone/>
              <a:defRPr sz="2000"/>
            </a:lvl6pPr>
            <a:lvl7pPr marL="2743131" indent="0">
              <a:buNone/>
              <a:defRPr sz="2000"/>
            </a:lvl7pPr>
            <a:lvl8pPr marL="3200320" indent="0">
              <a:buNone/>
              <a:defRPr sz="2000"/>
            </a:lvl8pPr>
            <a:lvl9pPr marL="3657509"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189" indent="0">
              <a:buNone/>
              <a:defRPr sz="1400"/>
            </a:lvl2pPr>
            <a:lvl3pPr marL="914377" indent="0">
              <a:buNone/>
              <a:defRPr sz="1200"/>
            </a:lvl3pPr>
            <a:lvl4pPr marL="1371566" indent="0">
              <a:buNone/>
              <a:defRPr sz="1000"/>
            </a:lvl4pPr>
            <a:lvl5pPr marL="1828754" indent="0">
              <a:buNone/>
              <a:defRPr sz="1000"/>
            </a:lvl5pPr>
            <a:lvl6pPr marL="2285943" indent="0">
              <a:buNone/>
              <a:defRPr sz="1000"/>
            </a:lvl6pPr>
            <a:lvl7pPr marL="2743131" indent="0">
              <a:buNone/>
              <a:defRPr sz="1000"/>
            </a:lvl7pPr>
            <a:lvl8pPr marL="3200320" indent="0">
              <a:buNone/>
              <a:defRPr sz="1000"/>
            </a:lvl8pPr>
            <a:lvl9pPr marL="3657509"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64136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6134475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320057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8041734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7414029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5757410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426739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5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4166341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3850353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979832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2035341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16315716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565784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07384530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0972616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37812296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801314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6993270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22/04/2026</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2547217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2063751" y="260353"/>
            <a:ext cx="9120716" cy="993775"/>
          </a:xfrm>
        </p:spPr>
        <p:txBody>
          <a:bodyPr/>
          <a:lstStyle/>
          <a:p>
            <a:r>
              <a:rPr lang="en-US"/>
              <a:t>Click to edit Master title style</a:t>
            </a:r>
          </a:p>
        </p:txBody>
      </p:sp>
      <p:sp>
        <p:nvSpPr>
          <p:cNvPr id="3" name="Text Placeholder 2"/>
          <p:cNvSpPr>
            <a:spLocks noGrp="1"/>
          </p:cNvSpPr>
          <p:nvPr>
            <p:ph type="body" sz="half" idx="1"/>
          </p:nvPr>
        </p:nvSpPr>
        <p:spPr>
          <a:xfrm>
            <a:off x="2063751" y="1628775"/>
            <a:ext cx="4457700" cy="46799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lipArt Placeholder 3"/>
          <p:cNvSpPr>
            <a:spLocks noGrp="1"/>
          </p:cNvSpPr>
          <p:nvPr>
            <p:ph type="clipArt" sz="half" idx="2"/>
          </p:nvPr>
        </p:nvSpPr>
        <p:spPr>
          <a:xfrm>
            <a:off x="6724651" y="1628775"/>
            <a:ext cx="4459816" cy="4679950"/>
          </a:xfrm>
        </p:spPr>
        <p:txBody>
          <a:bodyPr>
            <a:normAutofit/>
          </a:bodyPr>
          <a:lstStyle/>
          <a:p>
            <a:pPr lvl="0"/>
            <a:endParaRPr lang="en-US" noProof="0"/>
          </a:p>
        </p:txBody>
      </p:sp>
    </p:spTree>
    <p:extLst>
      <p:ext uri="{BB962C8B-B14F-4D97-AF65-F5344CB8AC3E}">
        <p14:creationId xmlns:p14="http://schemas.microsoft.com/office/powerpoint/2010/main" val="2067421554"/>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theme" Target="../theme/theme2.xml"/><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22/04/2026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067674076"/>
      </p:ext>
    </p:extLst>
  </p:cSld>
  <p:clrMap bg1="lt1" tx1="dk1" bg2="lt2" tx2="dk2" accent1="accent1" accent2="accent2" accent3="accent3" accent4="accent4" accent5="accent5" accent6="accent6" hlink="hlink" folHlink="folHlink"/>
  <p:sldLayoutIdLst>
    <p:sldLayoutId id="2147483909" r:id="rId1"/>
    <p:sldLayoutId id="2147483910" r:id="rId2"/>
    <p:sldLayoutId id="2147483911" r:id="rId3"/>
    <p:sldLayoutId id="2147483912" r:id="rId4"/>
    <p:sldLayoutId id="2147483913" r:id="rId5"/>
    <p:sldLayoutId id="2147483914" r:id="rId6"/>
    <p:sldLayoutId id="2147483915" r:id="rId7"/>
    <p:sldLayoutId id="2147483916" r:id="rId8"/>
    <p:sldLayoutId id="2147483917" r:id="rId9"/>
    <p:sldLayoutId id="2147483918" r:id="rId10"/>
    <p:sldLayoutId id="2147483919" r:id="rId11"/>
    <p:sldLayoutId id="2147483806" r:id="rId12"/>
    <p:sldLayoutId id="2147483894" r:id="rId13"/>
    <p:sldLayoutId id="2147483881" r:id="rId14"/>
    <p:sldLayoutId id="2147483819" r:id="rId15"/>
    <p:sldLayoutId id="2147483856" r:id="rId16"/>
  </p:sldLayoutIdLst>
  <p:txStyles>
    <p:titleStyle>
      <a:lvl1pPr algn="l" defTabSz="914377"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594" indent="-228594" algn="l" defTabSz="914377"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783" indent="-228594" algn="l" defTabSz="914377"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2971" indent="-228594" algn="l" defTabSz="914377"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160"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349"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537"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726"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8914"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103" indent="-228594" algn="l" defTabSz="914377"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22/04/2026</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2433269787"/>
      </p:ext>
    </p:extLst>
  </p:cSld>
  <p:clrMap bg1="lt1" tx1="dk1" bg2="lt2" tx2="dk2" accent1="accent1" accent2="accent2" accent3="accent3" accent4="accent4" accent5="accent5" accent6="accent6" hlink="hlink" folHlink="folHlink"/>
  <p:sldLayoutIdLst>
    <p:sldLayoutId id="2147483924" r:id="rId1"/>
    <p:sldLayoutId id="2147483925" r:id="rId2"/>
    <p:sldLayoutId id="2147483926" r:id="rId3"/>
    <p:sldLayoutId id="2147483927" r:id="rId4"/>
    <p:sldLayoutId id="2147483928" r:id="rId5"/>
    <p:sldLayoutId id="2147483929" r:id="rId6"/>
    <p:sldLayoutId id="2147483930" r:id="rId7"/>
    <p:sldLayoutId id="2147483931" r:id="rId8"/>
    <p:sldLayoutId id="2147483932" r:id="rId9"/>
    <p:sldLayoutId id="2147483933" r:id="rId10"/>
    <p:sldLayoutId id="2147483934" r:id="rId11"/>
    <p:sldLayoutId id="214748393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mailto:n.dyer@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8.xml"/><Relationship Id="rId1" Type="http://schemas.openxmlformats.org/officeDocument/2006/relationships/slideLayout" Target="../slideLayouts/slideLayout23.xml"/></Relationships>
</file>

<file path=ppt/slides/_rels/slide1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9.xml"/><Relationship Id="rId1" Type="http://schemas.openxmlformats.org/officeDocument/2006/relationships/slideLayout" Target="../slideLayouts/slideLayout2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3.xml"/><Relationship Id="rId1" Type="http://schemas.openxmlformats.org/officeDocument/2006/relationships/slideLayout" Target="../slideLayouts/slideLayout17.xml"/><Relationship Id="rId4" Type="http://schemas.openxmlformats.org/officeDocument/2006/relationships/hyperlink" Target="mailto:n.dyer@uwtsd.ac.uk"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386350" y="107408"/>
            <a:ext cx="3647152"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BMTP4004</a:t>
            </a:r>
          </a:p>
        </p:txBody>
      </p:sp>
      <p:sp>
        <p:nvSpPr>
          <p:cNvPr id="5" name="TextBox 4">
            <a:extLst>
              <a:ext uri="{FF2B5EF4-FFF2-40B4-BE49-F238E27FC236}">
                <a16:creationId xmlns:a16="http://schemas.microsoft.com/office/drawing/2014/main" id="{066E66B9-5E97-9ABB-EF4B-9D37D0CF9BE5}"/>
              </a:ext>
            </a:extLst>
          </p:cNvPr>
          <p:cNvSpPr txBox="1"/>
          <p:nvPr/>
        </p:nvSpPr>
        <p:spPr>
          <a:xfrm>
            <a:off x="386350" y="1182927"/>
            <a:ext cx="5695149" cy="2585323"/>
          </a:xfrm>
          <a:prstGeom prst="rect">
            <a:avLst/>
          </a:prstGeom>
          <a:noFill/>
        </p:spPr>
        <p:txBody>
          <a:bodyPr wrap="none" rtlCol="0">
            <a:spAutoFit/>
          </a:bodyPr>
          <a:lstStyle/>
          <a:p>
            <a:pPr lvl="0" defTabSz="914400">
              <a:defRPr/>
            </a:pPr>
            <a:r>
              <a:rPr lang="en-GB" sz="5400" dirty="0">
                <a:solidFill>
                  <a:schemeClr val="bg1"/>
                </a:solidFill>
              </a:rPr>
              <a:t>Managing Tourism, </a:t>
            </a:r>
          </a:p>
          <a:p>
            <a:pPr lvl="0" defTabSz="914400">
              <a:defRPr/>
            </a:pPr>
            <a:r>
              <a:rPr lang="en-GB" sz="5400" dirty="0">
                <a:solidFill>
                  <a:schemeClr val="bg1"/>
                </a:solidFill>
              </a:rPr>
              <a:t>Leisure &amp; Events </a:t>
            </a:r>
          </a:p>
          <a:p>
            <a:pPr lvl="0" defTabSz="914400">
              <a:defRPr/>
            </a:pPr>
            <a:r>
              <a:rPr lang="en-GB" sz="5400" dirty="0">
                <a:solidFill>
                  <a:schemeClr val="bg1"/>
                </a:solidFill>
              </a:rPr>
              <a:t>Organisations</a:t>
            </a:r>
            <a:endParaRPr kumimoji="0" lang="en-GB" sz="5400" b="0"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
        <p:nvSpPr>
          <p:cNvPr id="6" name="TextBox 5">
            <a:extLst>
              <a:ext uri="{FF2B5EF4-FFF2-40B4-BE49-F238E27FC236}">
                <a16:creationId xmlns:a16="http://schemas.microsoft.com/office/drawing/2014/main" id="{2DDBD4A8-0007-5EFA-628C-3A9FCA50BB6B}"/>
              </a:ext>
            </a:extLst>
          </p:cNvPr>
          <p:cNvSpPr txBox="1"/>
          <p:nvPr/>
        </p:nvSpPr>
        <p:spPr>
          <a:xfrm>
            <a:off x="467325" y="4285547"/>
            <a:ext cx="6404064" cy="156966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Assessment 2 - Roundtable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white"/>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400" dirty="0">
              <a:solidFill>
                <a:prstClr val="white"/>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40157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542D0F-9B32-00D3-7F91-66E28E1A193A}"/>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52F7849F-E928-BF95-EEA7-5AABB9CE6A48}"/>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br>
              <a:rPr lang="en-US" sz="6000" b="1" dirty="0">
                <a:solidFill>
                  <a:srgbClr val="002060"/>
                </a:solidFill>
                <a:latin typeface="+mn-lt"/>
              </a:rPr>
            </a:br>
            <a:br>
              <a:rPr lang="en-US" sz="6000" b="1" dirty="0">
                <a:solidFill>
                  <a:srgbClr val="002060"/>
                </a:solidFill>
                <a:latin typeface="+mn-lt"/>
              </a:rPr>
            </a:br>
            <a:br>
              <a:rPr lang="en-US" sz="6000" b="1" dirty="0">
                <a:solidFill>
                  <a:srgbClr val="002060"/>
                </a:solidFill>
                <a:latin typeface="+mn-lt"/>
              </a:rPr>
            </a:br>
            <a:r>
              <a:rPr lang="en-US" sz="6000" b="1" dirty="0">
                <a:solidFill>
                  <a:srgbClr val="002060"/>
                </a:solidFill>
                <a:latin typeface="+mn-lt"/>
              </a:rPr>
              <a:t>Assessment 2 – Roundtable </a:t>
            </a:r>
            <a:br>
              <a:rPr lang="en-US" sz="6000" b="1" dirty="0">
                <a:solidFill>
                  <a:srgbClr val="002060"/>
                </a:solidFill>
                <a:latin typeface="+mn-lt"/>
                <a:cs typeface="+mj-cs"/>
              </a:rPr>
            </a:br>
            <a:endParaRPr lang="en-US" sz="6000" b="1" dirty="0">
              <a:solidFill>
                <a:srgbClr val="002060"/>
              </a:solidFill>
              <a:latin typeface="+mn-lt"/>
              <a:cs typeface="+mj-cs"/>
            </a:endParaRPr>
          </a:p>
        </p:txBody>
      </p:sp>
      <p:sp>
        <p:nvSpPr>
          <p:cNvPr id="2" name="Content Placeholder 2">
            <a:extLst>
              <a:ext uri="{FF2B5EF4-FFF2-40B4-BE49-F238E27FC236}">
                <a16:creationId xmlns:a16="http://schemas.microsoft.com/office/drawing/2014/main" id="{CF6345E6-CDC3-FAAD-6383-5695EB5BB29D}"/>
              </a:ext>
            </a:extLst>
          </p:cNvPr>
          <p:cNvSpPr>
            <a:spLocks noGrp="1"/>
          </p:cNvSpPr>
          <p:nvPr>
            <p:ph idx="1"/>
          </p:nvPr>
        </p:nvSpPr>
        <p:spPr>
          <a:xfrm>
            <a:off x="771525" y="1861142"/>
            <a:ext cx="10372725" cy="4525963"/>
          </a:xfrm>
        </p:spPr>
        <p:txBody>
          <a:bodyPr>
            <a:normAutofit/>
          </a:bodyPr>
          <a:lstStyle/>
          <a:p>
            <a:r>
              <a:rPr lang="en-US" b="1" dirty="0"/>
              <a:t>Wednesday 13th May (Presentation times </a:t>
            </a:r>
            <a:r>
              <a:rPr lang="en-US" b="1" dirty="0" err="1"/>
              <a:t>t.b.c</a:t>
            </a:r>
            <a:r>
              <a:rPr lang="en-US" b="1" dirty="0"/>
              <a:t>)</a:t>
            </a:r>
          </a:p>
          <a:p>
            <a:r>
              <a:rPr lang="en-GB" dirty="0"/>
              <a:t>In this assignment, you will work with your group to discuss a real-world case study about changes in an organisation related to culture, leadership, and management in the tourism and events sectors. You will look at how these changes affect the organisation and suggest ways to improve things.</a:t>
            </a:r>
          </a:p>
        </p:txBody>
      </p:sp>
    </p:spTree>
    <p:extLst>
      <p:ext uri="{BB962C8B-B14F-4D97-AF65-F5344CB8AC3E}">
        <p14:creationId xmlns:p14="http://schemas.microsoft.com/office/powerpoint/2010/main" val="3098742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4626AB5-62C8-9A4A-B469-6F7E82408237}"/>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FE43B5AB-FB92-A156-9B0E-3860C5F936FD}"/>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br>
              <a:rPr lang="en-US" sz="6000" b="1" dirty="0">
                <a:solidFill>
                  <a:srgbClr val="002060"/>
                </a:solidFill>
                <a:latin typeface="+mn-lt"/>
              </a:rPr>
            </a:br>
            <a:br>
              <a:rPr lang="en-US" sz="6000" b="1" dirty="0">
                <a:solidFill>
                  <a:srgbClr val="002060"/>
                </a:solidFill>
                <a:latin typeface="+mn-lt"/>
              </a:rPr>
            </a:br>
            <a:br>
              <a:rPr lang="en-US" sz="6000" b="1" dirty="0">
                <a:solidFill>
                  <a:srgbClr val="002060"/>
                </a:solidFill>
                <a:latin typeface="+mn-lt"/>
              </a:rPr>
            </a:br>
            <a:r>
              <a:rPr lang="en-US" sz="6000" b="1" dirty="0">
                <a:solidFill>
                  <a:srgbClr val="002060"/>
                </a:solidFill>
                <a:latin typeface="+mn-lt"/>
              </a:rPr>
              <a:t>Assessment 2 – </a:t>
            </a:r>
            <a:r>
              <a:rPr lang="en-US" sz="6000" b="1" i="1" dirty="0">
                <a:solidFill>
                  <a:srgbClr val="002060"/>
                </a:solidFill>
                <a:latin typeface="+mn-lt"/>
              </a:rPr>
              <a:t>Details…</a:t>
            </a:r>
            <a:r>
              <a:rPr lang="en-US" sz="6000" b="1" dirty="0">
                <a:solidFill>
                  <a:srgbClr val="002060"/>
                </a:solidFill>
                <a:latin typeface="+mn-lt"/>
              </a:rPr>
              <a:t> </a:t>
            </a:r>
            <a:br>
              <a:rPr lang="en-US" sz="6000" b="1" dirty="0">
                <a:solidFill>
                  <a:srgbClr val="002060"/>
                </a:solidFill>
                <a:latin typeface="+mn-lt"/>
                <a:cs typeface="+mj-cs"/>
              </a:rPr>
            </a:br>
            <a:endParaRPr lang="en-US" sz="6000" b="1" dirty="0">
              <a:solidFill>
                <a:srgbClr val="002060"/>
              </a:solidFill>
              <a:latin typeface="+mn-lt"/>
              <a:cs typeface="+mj-cs"/>
            </a:endParaRPr>
          </a:p>
        </p:txBody>
      </p:sp>
      <p:sp>
        <p:nvSpPr>
          <p:cNvPr id="2" name="Content Placeholder 2">
            <a:extLst>
              <a:ext uri="{FF2B5EF4-FFF2-40B4-BE49-F238E27FC236}">
                <a16:creationId xmlns:a16="http://schemas.microsoft.com/office/drawing/2014/main" id="{2D1E0BCA-F82A-90BE-806A-C9FA7ADA5CC1}"/>
              </a:ext>
            </a:extLst>
          </p:cNvPr>
          <p:cNvSpPr>
            <a:spLocks noGrp="1"/>
          </p:cNvSpPr>
          <p:nvPr>
            <p:ph idx="1"/>
          </p:nvPr>
        </p:nvSpPr>
        <p:spPr>
          <a:xfrm>
            <a:off x="771525" y="1454706"/>
            <a:ext cx="10372725" cy="4525963"/>
          </a:xfrm>
        </p:spPr>
        <p:txBody>
          <a:bodyPr>
            <a:normAutofit fontScale="92500" lnSpcReduction="20000"/>
          </a:bodyPr>
          <a:lstStyle/>
          <a:p>
            <a:r>
              <a:rPr lang="en-GB" b="1" dirty="0"/>
              <a:t>Group presentation to the class (5 minutes each individually)</a:t>
            </a:r>
          </a:p>
          <a:p>
            <a:r>
              <a:rPr lang="en-GB" b="1" dirty="0"/>
              <a:t>Followed by Q&amp;A and discussion (5-10 minutes per group)</a:t>
            </a:r>
          </a:p>
          <a:p>
            <a:pPr marL="0" indent="0">
              <a:buNone/>
            </a:pPr>
            <a:r>
              <a:rPr lang="en-US" b="1" dirty="0">
                <a:solidFill>
                  <a:schemeClr val="accent2"/>
                </a:solidFill>
              </a:rPr>
              <a:t>Wednesday 13th May (Presentation times </a:t>
            </a:r>
            <a:r>
              <a:rPr lang="en-US" b="1" dirty="0" err="1">
                <a:solidFill>
                  <a:schemeClr val="accent2"/>
                </a:solidFill>
              </a:rPr>
              <a:t>t.b.c</a:t>
            </a:r>
            <a:r>
              <a:rPr lang="en-US" b="1" dirty="0">
                <a:solidFill>
                  <a:schemeClr val="accent2"/>
                </a:solidFill>
              </a:rPr>
              <a:t>)</a:t>
            </a:r>
          </a:p>
          <a:p>
            <a:pPr marL="0" indent="0">
              <a:buNone/>
            </a:pPr>
            <a:endParaRPr lang="en-GB" b="1" dirty="0"/>
          </a:p>
          <a:p>
            <a:r>
              <a:rPr lang="en-GB" b="1" dirty="0"/>
              <a:t>Digital presentation to be produced by group (</a:t>
            </a:r>
            <a:r>
              <a:rPr lang="en-GB" b="1" dirty="0" err="1"/>
              <a:t>Powerpoint</a:t>
            </a:r>
            <a:r>
              <a:rPr lang="en-GB" b="1" dirty="0"/>
              <a:t> or similar) and emailed to </a:t>
            </a:r>
            <a:r>
              <a:rPr lang="en-GB" b="1" dirty="0">
                <a:hlinkClick r:id="rId3"/>
              </a:rPr>
              <a:t>n.dyer@uwtsd.ac.uk</a:t>
            </a:r>
            <a:r>
              <a:rPr lang="en-GB" b="1" dirty="0"/>
              <a:t> </a:t>
            </a:r>
          </a:p>
          <a:p>
            <a:pPr marL="0" indent="0">
              <a:buNone/>
            </a:pPr>
            <a:r>
              <a:rPr lang="en-US" b="1" dirty="0">
                <a:solidFill>
                  <a:schemeClr val="accent2"/>
                </a:solidFill>
              </a:rPr>
              <a:t>Tuesday 12</a:t>
            </a:r>
            <a:r>
              <a:rPr lang="en-US" b="1" baseline="30000" dirty="0">
                <a:solidFill>
                  <a:schemeClr val="accent2"/>
                </a:solidFill>
              </a:rPr>
              <a:t>th</a:t>
            </a:r>
            <a:r>
              <a:rPr lang="en-US" b="1" dirty="0">
                <a:solidFill>
                  <a:schemeClr val="accent2"/>
                </a:solidFill>
              </a:rPr>
              <a:t> May (23:59pm)</a:t>
            </a:r>
          </a:p>
          <a:p>
            <a:endParaRPr lang="en-GB" b="1" dirty="0"/>
          </a:p>
          <a:p>
            <a:r>
              <a:rPr lang="en-GB" b="1" dirty="0"/>
              <a:t>Individual speaker notes/script (roughly 500 words) to be uploaded to Moodle/</a:t>
            </a:r>
            <a:r>
              <a:rPr lang="en-GB" b="1" dirty="0" err="1"/>
              <a:t>TurnItIn</a:t>
            </a:r>
            <a:r>
              <a:rPr lang="en-GB" b="1" dirty="0"/>
              <a:t>. </a:t>
            </a:r>
          </a:p>
          <a:p>
            <a:pPr marL="0" indent="0">
              <a:buNone/>
            </a:pPr>
            <a:r>
              <a:rPr lang="en-US" b="1" dirty="0">
                <a:solidFill>
                  <a:schemeClr val="accent2"/>
                </a:solidFill>
              </a:rPr>
              <a:t>Tuesday 12</a:t>
            </a:r>
            <a:r>
              <a:rPr lang="en-US" b="1" baseline="30000" dirty="0">
                <a:solidFill>
                  <a:schemeClr val="accent2"/>
                </a:solidFill>
              </a:rPr>
              <a:t>th</a:t>
            </a:r>
            <a:r>
              <a:rPr lang="en-US" b="1" dirty="0">
                <a:solidFill>
                  <a:schemeClr val="accent2"/>
                </a:solidFill>
              </a:rPr>
              <a:t> May (23:59pm)</a:t>
            </a:r>
          </a:p>
          <a:p>
            <a:endParaRPr dirty="0"/>
          </a:p>
        </p:txBody>
      </p:sp>
    </p:spTree>
    <p:extLst>
      <p:ext uri="{BB962C8B-B14F-4D97-AF65-F5344CB8AC3E}">
        <p14:creationId xmlns:p14="http://schemas.microsoft.com/office/powerpoint/2010/main" val="34396052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1E11E7-2474-12AE-79E4-0AEB1031A695}"/>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0EF22F4D-8FD3-CDBC-B138-13235B047F38}"/>
              </a:ext>
            </a:extLst>
          </p:cNvPr>
          <p:cNvSpPr txBox="1"/>
          <p:nvPr/>
        </p:nvSpPr>
        <p:spPr>
          <a:xfrm>
            <a:off x="5472891" y="-171210"/>
            <a:ext cx="5802743" cy="1807305"/>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REGISTER</a:t>
            </a:r>
            <a:endParaRPr lang="en-US" sz="4000" i="1" dirty="0"/>
          </a:p>
        </p:txBody>
      </p:sp>
      <p:pic>
        <p:nvPicPr>
          <p:cNvPr id="8" name="Picture 7" descr="Question mark on green pastel background">
            <a:extLst>
              <a:ext uri="{FF2B5EF4-FFF2-40B4-BE49-F238E27FC236}">
                <a16:creationId xmlns:a16="http://schemas.microsoft.com/office/drawing/2014/main" id="{AC3B5F13-BE9A-B0D6-5300-678269C52F1E}"/>
              </a:ext>
            </a:extLst>
          </p:cNvPr>
          <p:cNvPicPr>
            <a:picLocks noChangeAspect="1"/>
          </p:cNvPicPr>
          <p:nvPr/>
        </p:nvPicPr>
        <p:blipFill>
          <a:blip r:embed="rId3"/>
          <a:srcRect l="19526" r="1571"/>
          <a:stretch>
            <a:fillRect/>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C95C58EA-3F5E-591E-8C2B-2DB6118A27CD}"/>
              </a:ext>
            </a:extLst>
          </p:cNvPr>
          <p:cNvSpPr txBox="1">
            <a:spLocks/>
          </p:cNvSpPr>
          <p:nvPr/>
        </p:nvSpPr>
        <p:spPr>
          <a:xfrm>
            <a:off x="5511122" y="1956770"/>
            <a:ext cx="5802743"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8000" b="1" i="1" dirty="0">
                <a:solidFill>
                  <a:schemeClr val="accent2"/>
                </a:solidFill>
              </a:rPr>
              <a:t>Groups &amp; Case Studies</a:t>
            </a:r>
          </a:p>
        </p:txBody>
      </p:sp>
    </p:spTree>
    <p:extLst>
      <p:ext uri="{BB962C8B-B14F-4D97-AF65-F5344CB8AC3E}">
        <p14:creationId xmlns:p14="http://schemas.microsoft.com/office/powerpoint/2010/main" val="3109720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98C214-CA92-9733-6F9C-BBA17545F7EE}"/>
            </a:ext>
          </a:extLst>
        </p:cNvPr>
        <p:cNvGrpSpPr/>
        <p:nvPr/>
      </p:nvGrpSpPr>
      <p:grpSpPr>
        <a:xfrm>
          <a:off x="0" y="0"/>
          <a:ext cx="0" cy="0"/>
          <a:chOff x="0" y="0"/>
          <a:chExt cx="0" cy="0"/>
        </a:xfrm>
      </p:grpSpPr>
      <p:pic>
        <p:nvPicPr>
          <p:cNvPr id="2" name="Picture 1" descr="Business team brainstorming">
            <a:extLst>
              <a:ext uri="{FF2B5EF4-FFF2-40B4-BE49-F238E27FC236}">
                <a16:creationId xmlns:a16="http://schemas.microsoft.com/office/drawing/2014/main" id="{421265F0-0814-5186-C64C-887804E10710}"/>
              </a:ext>
            </a:extLst>
          </p:cNvPr>
          <p:cNvPicPr>
            <a:picLocks noChangeAspect="1"/>
          </p:cNvPicPr>
          <p:nvPr/>
        </p:nvPicPr>
        <p:blipFill>
          <a:blip r:embed="rId3"/>
          <a:srcRect l="27363" r="27363"/>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extBox 5">
            <a:extLst>
              <a:ext uri="{FF2B5EF4-FFF2-40B4-BE49-F238E27FC236}">
                <a16:creationId xmlns:a16="http://schemas.microsoft.com/office/drawing/2014/main" id="{4F379C9C-2890-180E-3BC1-BE4C1B13CC25}"/>
              </a:ext>
            </a:extLst>
          </p:cNvPr>
          <p:cNvSpPr txBox="1"/>
          <p:nvPr/>
        </p:nvSpPr>
        <p:spPr>
          <a:xfrm>
            <a:off x="4036217" y="183743"/>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What are you being asked to do?</a:t>
            </a:r>
            <a:endParaRPr lang="en-US" sz="4000" i="1" dirty="0"/>
          </a:p>
        </p:txBody>
      </p:sp>
      <p:sp>
        <p:nvSpPr>
          <p:cNvPr id="7" name="Content Placeholder 2">
            <a:extLst>
              <a:ext uri="{FF2B5EF4-FFF2-40B4-BE49-F238E27FC236}">
                <a16:creationId xmlns:a16="http://schemas.microsoft.com/office/drawing/2014/main" id="{74ED1078-5173-0567-F8E3-1B7EA48AC1B5}"/>
              </a:ext>
            </a:extLst>
          </p:cNvPr>
          <p:cNvSpPr txBox="1">
            <a:spLocks/>
          </p:cNvSpPr>
          <p:nvPr/>
        </p:nvSpPr>
        <p:spPr>
          <a:xfrm>
            <a:off x="4593527" y="1431263"/>
            <a:ext cx="7293673" cy="399547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marL="800100" lvl="1" indent="-342900">
              <a:buFont typeface="Arial" panose="020B0604020202020204" pitchFamily="34" charset="0"/>
              <a:buChar char="•"/>
            </a:pPr>
            <a:r>
              <a:rPr lang="en-GB" sz="3600" dirty="0">
                <a:solidFill>
                  <a:srgbClr val="002060"/>
                </a:solidFill>
              </a:rPr>
              <a:t>Analyse a real organisation undergoing change</a:t>
            </a:r>
          </a:p>
          <a:p>
            <a:pPr marL="800100" lvl="1" indent="-342900">
              <a:buFont typeface="Arial" panose="020B0604020202020204" pitchFamily="34" charset="0"/>
              <a:buChar char="•"/>
            </a:pPr>
            <a:r>
              <a:rPr lang="en-GB" sz="3600" dirty="0">
                <a:solidFill>
                  <a:srgbClr val="002060"/>
                </a:solidFill>
              </a:rPr>
              <a:t>Apply theory (leadership, culture, change)</a:t>
            </a:r>
          </a:p>
          <a:p>
            <a:pPr marL="800100" lvl="1" indent="-342900">
              <a:buFont typeface="Arial" panose="020B0604020202020204" pitchFamily="34" charset="0"/>
              <a:buChar char="•"/>
            </a:pPr>
            <a:r>
              <a:rPr lang="en-GB" sz="3600" dirty="0">
                <a:solidFill>
                  <a:srgbClr val="002060"/>
                </a:solidFill>
              </a:rPr>
              <a:t>Discuss impact on people, operations, tourism</a:t>
            </a:r>
          </a:p>
          <a:p>
            <a:pPr marL="800100" lvl="1" indent="-342900">
              <a:buFont typeface="Arial" panose="020B0604020202020204" pitchFamily="34" charset="0"/>
              <a:buChar char="•"/>
            </a:pPr>
            <a:r>
              <a:rPr lang="en-GB" sz="3600" dirty="0">
                <a:solidFill>
                  <a:srgbClr val="002060"/>
                </a:solidFill>
              </a:rPr>
              <a:t>Provide realistic recommendations</a:t>
            </a:r>
          </a:p>
        </p:txBody>
      </p:sp>
    </p:spTree>
    <p:extLst>
      <p:ext uri="{BB962C8B-B14F-4D97-AF65-F5344CB8AC3E}">
        <p14:creationId xmlns:p14="http://schemas.microsoft.com/office/powerpoint/2010/main" val="79676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CF0F53-53CE-F8E1-2B5E-A00A5950CDDD}"/>
            </a:ext>
          </a:extLst>
        </p:cNvPr>
        <p:cNvGrpSpPr/>
        <p:nvPr/>
      </p:nvGrpSpPr>
      <p:grpSpPr>
        <a:xfrm>
          <a:off x="0" y="0"/>
          <a:ext cx="0" cy="0"/>
          <a:chOff x="0" y="0"/>
          <a:chExt cx="0" cy="0"/>
        </a:xfrm>
      </p:grpSpPr>
      <p:pic>
        <p:nvPicPr>
          <p:cNvPr id="2" name="Picture 1" descr="Person with idea concept">
            <a:extLst>
              <a:ext uri="{FF2B5EF4-FFF2-40B4-BE49-F238E27FC236}">
                <a16:creationId xmlns:a16="http://schemas.microsoft.com/office/drawing/2014/main" id="{F1BB1207-21F9-B9A6-7287-D55EF69D1551}"/>
              </a:ext>
            </a:extLst>
          </p:cNvPr>
          <p:cNvPicPr>
            <a:picLocks noChangeAspect="1"/>
          </p:cNvPicPr>
          <p:nvPr/>
        </p:nvPicPr>
        <p:blipFill rotWithShape="1">
          <a:blip r:embed="rId3"/>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TextBox 7">
            <a:extLst>
              <a:ext uri="{FF2B5EF4-FFF2-40B4-BE49-F238E27FC236}">
                <a16:creationId xmlns:a16="http://schemas.microsoft.com/office/drawing/2014/main" id="{4B58599E-B43F-BA31-6EFF-9E7D202F8546}"/>
              </a:ext>
            </a:extLst>
          </p:cNvPr>
          <p:cNvSpPr txBox="1"/>
          <p:nvPr/>
        </p:nvSpPr>
        <p:spPr>
          <a:xfrm>
            <a:off x="4135072" y="251472"/>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Report Structure:</a:t>
            </a:r>
            <a:endParaRPr lang="en-US" sz="4000" i="1" dirty="0"/>
          </a:p>
        </p:txBody>
      </p:sp>
      <p:sp>
        <p:nvSpPr>
          <p:cNvPr id="9" name="Content Placeholder 2">
            <a:extLst>
              <a:ext uri="{FF2B5EF4-FFF2-40B4-BE49-F238E27FC236}">
                <a16:creationId xmlns:a16="http://schemas.microsoft.com/office/drawing/2014/main" id="{8C741BC3-0F74-7DD6-A92E-E34304A91449}"/>
              </a:ext>
            </a:extLst>
          </p:cNvPr>
          <p:cNvSpPr txBox="1">
            <a:spLocks/>
          </p:cNvSpPr>
          <p:nvPr/>
        </p:nvSpPr>
        <p:spPr>
          <a:xfrm>
            <a:off x="4408177" y="1245912"/>
            <a:ext cx="6762331" cy="399547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sz="1000" b="1" dirty="0">
              <a:solidFill>
                <a:srgbClr val="002060"/>
              </a:solidFill>
            </a:endParaRPr>
          </a:p>
          <a:p>
            <a:r>
              <a:rPr lang="en-GB" sz="3200" i="1" dirty="0">
                <a:solidFill>
                  <a:srgbClr val="002060"/>
                </a:solidFill>
              </a:rPr>
              <a:t>Find the handbook/brief and read the task description in full:</a:t>
            </a:r>
          </a:p>
          <a:p>
            <a:pPr marL="571500" indent="-571500">
              <a:buFont typeface="+mj-lt"/>
              <a:buAutoNum type="romanLcPeriod"/>
            </a:pPr>
            <a:r>
              <a:rPr lang="en-GB" sz="2000" i="1" dirty="0">
                <a:solidFill>
                  <a:srgbClr val="002060"/>
                </a:solidFill>
              </a:rPr>
              <a:t>Introduction</a:t>
            </a:r>
          </a:p>
          <a:p>
            <a:pPr marL="571500" indent="-571500">
              <a:buFont typeface="+mj-lt"/>
              <a:buAutoNum type="romanLcPeriod"/>
            </a:pPr>
            <a:r>
              <a:rPr lang="en-GB" sz="2000" i="1" dirty="0">
                <a:solidFill>
                  <a:srgbClr val="002060"/>
                </a:solidFill>
              </a:rPr>
              <a:t>Culture &amp; Leadership</a:t>
            </a:r>
          </a:p>
          <a:p>
            <a:pPr marL="571500" indent="-571500">
              <a:buFont typeface="+mj-lt"/>
              <a:buAutoNum type="romanLcPeriod"/>
            </a:pPr>
            <a:r>
              <a:rPr lang="en-GB" sz="2000" i="1" dirty="0">
                <a:solidFill>
                  <a:srgbClr val="002060"/>
                </a:solidFill>
              </a:rPr>
              <a:t>Change Management &amp; Response </a:t>
            </a:r>
          </a:p>
          <a:p>
            <a:pPr marL="571500" indent="-571500">
              <a:buFont typeface="+mj-lt"/>
              <a:buAutoNum type="romanLcPeriod"/>
            </a:pPr>
            <a:r>
              <a:rPr lang="en-GB" sz="2000" i="1" dirty="0">
                <a:solidFill>
                  <a:srgbClr val="002060"/>
                </a:solidFill>
              </a:rPr>
              <a:t>Impact on Tourism, Leisure &amp; Events</a:t>
            </a:r>
          </a:p>
          <a:p>
            <a:pPr marL="571500" indent="-571500">
              <a:buFont typeface="+mj-lt"/>
              <a:buAutoNum type="romanLcPeriod"/>
            </a:pPr>
            <a:r>
              <a:rPr lang="en-GB" sz="2000" i="1" dirty="0">
                <a:solidFill>
                  <a:srgbClr val="002060"/>
                </a:solidFill>
              </a:rPr>
              <a:t>Recommendations </a:t>
            </a:r>
          </a:p>
          <a:p>
            <a:pPr marL="571500" indent="-571500">
              <a:buFont typeface="+mj-lt"/>
              <a:buAutoNum type="romanLcPeriod"/>
            </a:pPr>
            <a:r>
              <a:rPr lang="en-GB" sz="2000" i="1" dirty="0">
                <a:solidFill>
                  <a:srgbClr val="002060"/>
                </a:solidFill>
              </a:rPr>
              <a:t>Conclusion &amp; Reflection</a:t>
            </a:r>
          </a:p>
          <a:p>
            <a:pPr marL="914400" lvl="1" indent="-457200">
              <a:buFontTx/>
              <a:buChar char="-"/>
            </a:pPr>
            <a:endParaRPr lang="en-GB" sz="2400" i="1" dirty="0">
              <a:solidFill>
                <a:srgbClr val="002060"/>
              </a:solidFill>
            </a:endParaRPr>
          </a:p>
        </p:txBody>
      </p:sp>
    </p:spTree>
    <p:extLst>
      <p:ext uri="{BB962C8B-B14F-4D97-AF65-F5344CB8AC3E}">
        <p14:creationId xmlns:p14="http://schemas.microsoft.com/office/powerpoint/2010/main" val="2437669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9">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9">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9">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458AB0-8D8F-14EB-A55C-47A185C7461A}"/>
            </a:ext>
          </a:extLst>
        </p:cNvPr>
        <p:cNvGrpSpPr/>
        <p:nvPr/>
      </p:nvGrpSpPr>
      <p:grpSpPr>
        <a:xfrm>
          <a:off x="0" y="0"/>
          <a:ext cx="0" cy="0"/>
          <a:chOff x="0" y="0"/>
          <a:chExt cx="0" cy="0"/>
        </a:xfrm>
      </p:grpSpPr>
      <p:pic>
        <p:nvPicPr>
          <p:cNvPr id="2" name="Picture 1" descr="Business team brainstorming">
            <a:extLst>
              <a:ext uri="{FF2B5EF4-FFF2-40B4-BE49-F238E27FC236}">
                <a16:creationId xmlns:a16="http://schemas.microsoft.com/office/drawing/2014/main" id="{D28EDF9A-D94B-17D5-55CF-8D68DB430235}"/>
              </a:ext>
            </a:extLst>
          </p:cNvPr>
          <p:cNvPicPr>
            <a:picLocks noChangeAspect="1"/>
          </p:cNvPicPr>
          <p:nvPr/>
        </p:nvPicPr>
        <p:blipFill>
          <a:blip r:embed="rId3"/>
          <a:srcRect l="27363" r="27363"/>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6" name="TextBox 5">
            <a:extLst>
              <a:ext uri="{FF2B5EF4-FFF2-40B4-BE49-F238E27FC236}">
                <a16:creationId xmlns:a16="http://schemas.microsoft.com/office/drawing/2014/main" id="{70352FB6-0C2D-E475-B280-7F2257FF310F}"/>
              </a:ext>
            </a:extLst>
          </p:cNvPr>
          <p:cNvSpPr txBox="1"/>
          <p:nvPr/>
        </p:nvSpPr>
        <p:spPr>
          <a:xfrm>
            <a:off x="4036217" y="183743"/>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What strong groups do well:</a:t>
            </a:r>
            <a:endParaRPr lang="en-US" sz="4000" i="1" dirty="0"/>
          </a:p>
        </p:txBody>
      </p:sp>
      <p:sp>
        <p:nvSpPr>
          <p:cNvPr id="7" name="Content Placeholder 2">
            <a:extLst>
              <a:ext uri="{FF2B5EF4-FFF2-40B4-BE49-F238E27FC236}">
                <a16:creationId xmlns:a16="http://schemas.microsoft.com/office/drawing/2014/main" id="{945A0D76-6F11-B995-C8E8-D52A4889CE0F}"/>
              </a:ext>
            </a:extLst>
          </p:cNvPr>
          <p:cNvSpPr txBox="1">
            <a:spLocks/>
          </p:cNvSpPr>
          <p:nvPr/>
        </p:nvSpPr>
        <p:spPr>
          <a:xfrm>
            <a:off x="4361935" y="1260389"/>
            <a:ext cx="7525265" cy="4166347"/>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marL="800100" lvl="1" indent="-342900">
              <a:buFont typeface="Arial" panose="020B0604020202020204" pitchFamily="34" charset="0"/>
              <a:buChar char="•"/>
            </a:pPr>
            <a:r>
              <a:rPr lang="en-GB" sz="2800" dirty="0">
                <a:solidFill>
                  <a:srgbClr val="002060"/>
                </a:solidFill>
              </a:rPr>
              <a:t>Apply theory (theories, models, frameworks, academic text or journals, research)</a:t>
            </a:r>
          </a:p>
          <a:p>
            <a:pPr marL="800100" lvl="1" indent="-342900">
              <a:buFont typeface="Arial" panose="020B0604020202020204" pitchFamily="34" charset="0"/>
              <a:buChar char="•"/>
            </a:pPr>
            <a:r>
              <a:rPr lang="en-GB" sz="2800" dirty="0">
                <a:solidFill>
                  <a:srgbClr val="002060"/>
                </a:solidFill>
              </a:rPr>
              <a:t>Discuss impact (internally and externally)</a:t>
            </a:r>
          </a:p>
          <a:p>
            <a:pPr marL="800100" lvl="1" indent="-342900">
              <a:buFont typeface="Arial" panose="020B0604020202020204" pitchFamily="34" charset="0"/>
              <a:buChar char="•"/>
            </a:pPr>
            <a:r>
              <a:rPr lang="en-GB" sz="2800" dirty="0">
                <a:solidFill>
                  <a:srgbClr val="002060"/>
                </a:solidFill>
              </a:rPr>
              <a:t>Compare to similar or historical examples</a:t>
            </a:r>
          </a:p>
          <a:p>
            <a:pPr marL="800100" lvl="1" indent="-342900">
              <a:buFont typeface="Arial" panose="020B0604020202020204" pitchFamily="34" charset="0"/>
              <a:buChar char="•"/>
            </a:pPr>
            <a:r>
              <a:rPr lang="en-GB" sz="2800" dirty="0">
                <a:solidFill>
                  <a:srgbClr val="002060"/>
                </a:solidFill>
              </a:rPr>
              <a:t>Provide realistic recommendations (new and practical)</a:t>
            </a:r>
          </a:p>
          <a:p>
            <a:pPr marL="800100" lvl="1" indent="-342900">
              <a:buFont typeface="Arial" panose="020B0604020202020204" pitchFamily="34" charset="0"/>
              <a:buChar char="•"/>
            </a:pPr>
            <a:endParaRPr lang="en-GB" sz="2400" dirty="0">
              <a:solidFill>
                <a:srgbClr val="002060"/>
              </a:solidFill>
            </a:endParaRPr>
          </a:p>
          <a:p>
            <a:pPr marL="4000500" lvl="8" indent="-342900">
              <a:buFont typeface="Arial" panose="020B0604020202020204" pitchFamily="34" charset="0"/>
              <a:buChar char="•"/>
            </a:pPr>
            <a:r>
              <a:rPr lang="en-GB" sz="2800" b="1" i="1" dirty="0">
                <a:solidFill>
                  <a:schemeClr val="accent2"/>
                </a:solidFill>
              </a:rPr>
              <a:t>Stay focused</a:t>
            </a:r>
          </a:p>
          <a:p>
            <a:pPr marL="4000500" lvl="8" indent="-342900">
              <a:buFont typeface="Arial" panose="020B0604020202020204" pitchFamily="34" charset="0"/>
              <a:buChar char="•"/>
            </a:pPr>
            <a:r>
              <a:rPr lang="en-GB" sz="2800" b="1" i="1" dirty="0">
                <a:solidFill>
                  <a:schemeClr val="accent2"/>
                </a:solidFill>
              </a:rPr>
              <a:t>Speak clearly</a:t>
            </a:r>
          </a:p>
          <a:p>
            <a:pPr marL="4000500" lvl="8" indent="-342900">
              <a:buFont typeface="Arial" panose="020B0604020202020204" pitchFamily="34" charset="0"/>
              <a:buChar char="•"/>
            </a:pPr>
            <a:r>
              <a:rPr lang="en-GB" sz="2800" b="1" i="1" dirty="0">
                <a:solidFill>
                  <a:schemeClr val="accent2"/>
                </a:solidFill>
              </a:rPr>
              <a:t>Practice!</a:t>
            </a:r>
          </a:p>
          <a:p>
            <a:pPr lvl="1"/>
            <a:endParaRPr lang="en-GB" sz="2400" dirty="0">
              <a:solidFill>
                <a:srgbClr val="002060"/>
              </a:solidFill>
            </a:endParaRPr>
          </a:p>
        </p:txBody>
      </p:sp>
    </p:spTree>
    <p:extLst>
      <p:ext uri="{BB962C8B-B14F-4D97-AF65-F5344CB8AC3E}">
        <p14:creationId xmlns:p14="http://schemas.microsoft.com/office/powerpoint/2010/main" val="1463485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9AE714-E553-27BE-F506-C806C55B4341}"/>
            </a:ext>
          </a:extLst>
        </p:cNvPr>
        <p:cNvGrpSpPr/>
        <p:nvPr/>
      </p:nvGrpSpPr>
      <p:grpSpPr>
        <a:xfrm>
          <a:off x="0" y="0"/>
          <a:ext cx="0" cy="0"/>
          <a:chOff x="0" y="0"/>
          <a:chExt cx="0" cy="0"/>
        </a:xfrm>
      </p:grpSpPr>
      <p:pic>
        <p:nvPicPr>
          <p:cNvPr id="2" name="Picture 1" descr="Person with idea concept">
            <a:extLst>
              <a:ext uri="{FF2B5EF4-FFF2-40B4-BE49-F238E27FC236}">
                <a16:creationId xmlns:a16="http://schemas.microsoft.com/office/drawing/2014/main" id="{1DE96F78-78A1-FEB6-3944-45399820F1E8}"/>
              </a:ext>
            </a:extLst>
          </p:cNvPr>
          <p:cNvPicPr>
            <a:picLocks noChangeAspect="1"/>
          </p:cNvPicPr>
          <p:nvPr/>
        </p:nvPicPr>
        <p:blipFill rotWithShape="1">
          <a:blip r:embed="rId3"/>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TextBox 7">
            <a:extLst>
              <a:ext uri="{FF2B5EF4-FFF2-40B4-BE49-F238E27FC236}">
                <a16:creationId xmlns:a16="http://schemas.microsoft.com/office/drawing/2014/main" id="{8A55A3BF-D40C-1034-FF48-E84C336165F0}"/>
              </a:ext>
            </a:extLst>
          </p:cNvPr>
          <p:cNvSpPr txBox="1"/>
          <p:nvPr/>
        </p:nvSpPr>
        <p:spPr>
          <a:xfrm>
            <a:off x="4135072" y="251472"/>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Case studies…</a:t>
            </a:r>
            <a:endParaRPr lang="en-US" sz="4000" i="1" dirty="0"/>
          </a:p>
        </p:txBody>
      </p:sp>
      <p:sp>
        <p:nvSpPr>
          <p:cNvPr id="3" name="Content Placeholder 2">
            <a:extLst>
              <a:ext uri="{FF2B5EF4-FFF2-40B4-BE49-F238E27FC236}">
                <a16:creationId xmlns:a16="http://schemas.microsoft.com/office/drawing/2014/main" id="{D5D103FF-701C-53A8-4A3B-885597DDD183}"/>
              </a:ext>
            </a:extLst>
          </p:cNvPr>
          <p:cNvSpPr txBox="1">
            <a:spLocks/>
          </p:cNvSpPr>
          <p:nvPr/>
        </p:nvSpPr>
        <p:spPr>
          <a:xfrm>
            <a:off x="4667668" y="1791730"/>
            <a:ext cx="6268061" cy="363500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3600" b="1" i="1" dirty="0">
                <a:solidFill>
                  <a:schemeClr val="accent2"/>
                </a:solidFill>
              </a:rPr>
              <a:t>Let’s read and discuss!</a:t>
            </a:r>
          </a:p>
          <a:p>
            <a:endParaRPr lang="en-GB" sz="3600" b="1" dirty="0">
              <a:solidFill>
                <a:srgbClr val="002060"/>
              </a:solidFill>
            </a:endParaRPr>
          </a:p>
          <a:p>
            <a:pPr marL="571500" indent="-571500">
              <a:buFontTx/>
              <a:buChar char="-"/>
            </a:pPr>
            <a:r>
              <a:rPr lang="en-GB" sz="3600" i="1" dirty="0">
                <a:solidFill>
                  <a:srgbClr val="002060"/>
                </a:solidFill>
              </a:rPr>
              <a:t>What’s happened?</a:t>
            </a:r>
          </a:p>
          <a:p>
            <a:pPr marL="571500" indent="-571500">
              <a:buFontTx/>
              <a:buChar char="-"/>
            </a:pPr>
            <a:r>
              <a:rPr lang="en-GB" sz="3600" i="1" dirty="0">
                <a:solidFill>
                  <a:srgbClr val="002060"/>
                </a:solidFill>
              </a:rPr>
              <a:t>Where should we focus?</a:t>
            </a:r>
          </a:p>
          <a:p>
            <a:pPr marL="457200" indent="-457200">
              <a:buFontTx/>
              <a:buChar char="-"/>
            </a:pPr>
            <a:endParaRPr lang="en-GB" sz="3200" b="1" i="1" dirty="0">
              <a:solidFill>
                <a:schemeClr val="tx1"/>
              </a:solidFill>
            </a:endParaRPr>
          </a:p>
        </p:txBody>
      </p:sp>
    </p:spTree>
    <p:extLst>
      <p:ext uri="{BB962C8B-B14F-4D97-AF65-F5344CB8AC3E}">
        <p14:creationId xmlns:p14="http://schemas.microsoft.com/office/powerpoint/2010/main" val="4199700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3E2E9E7-BBAA-4869-639C-98141B0AFF8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99186675-7BC8-E871-6FB7-C75ECFCC868A}"/>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r>
              <a:rPr lang="en-US" sz="6000" b="1" dirty="0">
                <a:solidFill>
                  <a:srgbClr val="002060"/>
                </a:solidFill>
                <a:latin typeface="+mn-lt"/>
                <a:cs typeface="+mj-cs"/>
              </a:rPr>
              <a:t>A. Butlins:</a:t>
            </a:r>
          </a:p>
        </p:txBody>
      </p:sp>
      <p:sp>
        <p:nvSpPr>
          <p:cNvPr id="2" name="Content Placeholder 2">
            <a:extLst>
              <a:ext uri="{FF2B5EF4-FFF2-40B4-BE49-F238E27FC236}">
                <a16:creationId xmlns:a16="http://schemas.microsoft.com/office/drawing/2014/main" id="{D69C391F-3EF8-B07D-65FF-0590FAF9205C}"/>
              </a:ext>
            </a:extLst>
          </p:cNvPr>
          <p:cNvSpPr>
            <a:spLocks noGrp="1"/>
          </p:cNvSpPr>
          <p:nvPr>
            <p:ph idx="1"/>
          </p:nvPr>
        </p:nvSpPr>
        <p:spPr>
          <a:xfrm>
            <a:off x="771525" y="2854411"/>
            <a:ext cx="9756431" cy="1544594"/>
          </a:xfrm>
        </p:spPr>
        <p:txBody>
          <a:bodyPr>
            <a:normAutofit/>
          </a:bodyPr>
          <a:lstStyle/>
          <a:p>
            <a:r>
              <a:rPr lang="en-GB" dirty="0"/>
              <a:t>Transformational leadership + cultural change </a:t>
            </a:r>
          </a:p>
          <a:p>
            <a:r>
              <a:rPr lang="en-GB" dirty="0"/>
              <a:t>Focus: Workforce expectations, experience redesign </a:t>
            </a:r>
          </a:p>
        </p:txBody>
      </p:sp>
    </p:spTree>
    <p:extLst>
      <p:ext uri="{BB962C8B-B14F-4D97-AF65-F5344CB8AC3E}">
        <p14:creationId xmlns:p14="http://schemas.microsoft.com/office/powerpoint/2010/main" val="8472007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591692-C65F-1641-A55C-C68EA4E2826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508A39AE-402C-B813-BB9C-EA6E1CBDD734}"/>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r>
              <a:rPr lang="en-US" sz="6000" b="1" dirty="0">
                <a:solidFill>
                  <a:srgbClr val="002060"/>
                </a:solidFill>
                <a:latin typeface="+mn-lt"/>
              </a:rPr>
              <a:t>B</a:t>
            </a:r>
            <a:r>
              <a:rPr lang="en-US" sz="6000" b="1" dirty="0">
                <a:solidFill>
                  <a:srgbClr val="002060"/>
                </a:solidFill>
                <a:latin typeface="+mn-lt"/>
                <a:cs typeface="+mj-cs"/>
              </a:rPr>
              <a:t>. Centre Parcs:</a:t>
            </a:r>
          </a:p>
        </p:txBody>
      </p:sp>
      <p:sp>
        <p:nvSpPr>
          <p:cNvPr id="2" name="Content Placeholder 2">
            <a:extLst>
              <a:ext uri="{FF2B5EF4-FFF2-40B4-BE49-F238E27FC236}">
                <a16:creationId xmlns:a16="http://schemas.microsoft.com/office/drawing/2014/main" id="{93FB5F3A-EE49-3F4F-DD58-8E51CC3F8BB1}"/>
              </a:ext>
            </a:extLst>
          </p:cNvPr>
          <p:cNvSpPr>
            <a:spLocks noGrp="1"/>
          </p:cNvSpPr>
          <p:nvPr>
            <p:ph idx="1"/>
          </p:nvPr>
        </p:nvSpPr>
        <p:spPr>
          <a:xfrm>
            <a:off x="771525" y="2854411"/>
            <a:ext cx="9756431" cy="1544594"/>
          </a:xfrm>
        </p:spPr>
        <p:txBody>
          <a:bodyPr>
            <a:normAutofit/>
          </a:bodyPr>
          <a:lstStyle/>
          <a:p>
            <a:r>
              <a:rPr lang="en-GB" dirty="0"/>
              <a:t>Strong culture case </a:t>
            </a:r>
          </a:p>
          <a:p>
            <a:r>
              <a:rPr lang="en-GB" dirty="0"/>
              <a:t>Use Schein</a:t>
            </a:r>
          </a:p>
          <a:p>
            <a:r>
              <a:rPr lang="en-GB" dirty="0"/>
              <a:t>Sustainability = values → behaviour </a:t>
            </a:r>
          </a:p>
        </p:txBody>
      </p:sp>
    </p:spTree>
    <p:extLst>
      <p:ext uri="{BB962C8B-B14F-4D97-AF65-F5344CB8AC3E}">
        <p14:creationId xmlns:p14="http://schemas.microsoft.com/office/powerpoint/2010/main" val="1294675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3A8C28D-DCFB-18A3-EC72-6C5624F39820}"/>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174BD84E-E0B5-D195-667F-DE2690DCF953}"/>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r>
              <a:rPr lang="en-US" sz="6000" b="1" dirty="0">
                <a:solidFill>
                  <a:srgbClr val="002060"/>
                </a:solidFill>
                <a:latin typeface="+mn-lt"/>
                <a:cs typeface="+mj-cs"/>
              </a:rPr>
              <a:t>C</a:t>
            </a:r>
            <a:r>
              <a:rPr lang="en-US" sz="6000" b="1" dirty="0">
                <a:solidFill>
                  <a:srgbClr val="002060"/>
                </a:solidFill>
                <a:latin typeface="+mn-lt"/>
              </a:rPr>
              <a:t>.</a:t>
            </a:r>
            <a:r>
              <a:rPr lang="en-US" sz="6000" b="1" dirty="0">
                <a:solidFill>
                  <a:srgbClr val="002060"/>
                </a:solidFill>
                <a:latin typeface="+mn-lt"/>
                <a:cs typeface="+mj-cs"/>
              </a:rPr>
              <a:t> Barcelona:</a:t>
            </a:r>
          </a:p>
        </p:txBody>
      </p:sp>
      <p:sp>
        <p:nvSpPr>
          <p:cNvPr id="2" name="Content Placeholder 2">
            <a:extLst>
              <a:ext uri="{FF2B5EF4-FFF2-40B4-BE49-F238E27FC236}">
                <a16:creationId xmlns:a16="http://schemas.microsoft.com/office/drawing/2014/main" id="{3BC4CE1C-A250-5B0D-9572-28F047644CAD}"/>
              </a:ext>
            </a:extLst>
          </p:cNvPr>
          <p:cNvSpPr>
            <a:spLocks noGrp="1"/>
          </p:cNvSpPr>
          <p:nvPr>
            <p:ph idx="1"/>
          </p:nvPr>
        </p:nvSpPr>
        <p:spPr>
          <a:xfrm>
            <a:off x="771525" y="2854411"/>
            <a:ext cx="9756431" cy="1544594"/>
          </a:xfrm>
        </p:spPr>
        <p:txBody>
          <a:bodyPr>
            <a:normAutofit/>
          </a:bodyPr>
          <a:lstStyle/>
          <a:p>
            <a:r>
              <a:rPr lang="en-GB" dirty="0"/>
              <a:t>Stakeholder conflict </a:t>
            </a:r>
          </a:p>
          <a:p>
            <a:r>
              <a:rPr lang="en-GB" dirty="0"/>
              <a:t>Leadership + public perception </a:t>
            </a:r>
          </a:p>
          <a:p>
            <a:r>
              <a:rPr lang="en-GB" dirty="0"/>
              <a:t>Culture clash (residents vs tourism) </a:t>
            </a:r>
          </a:p>
        </p:txBody>
      </p:sp>
    </p:spTree>
    <p:extLst>
      <p:ext uri="{BB962C8B-B14F-4D97-AF65-F5344CB8AC3E}">
        <p14:creationId xmlns:p14="http://schemas.microsoft.com/office/powerpoint/2010/main" val="3497485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14AC49B-7876-E069-F8A3-25112F38CCCF}"/>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47670463-1D54-DC65-2700-2F20ABBF86FA}"/>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r>
              <a:rPr lang="en-US" sz="6000" b="1" dirty="0">
                <a:solidFill>
                  <a:srgbClr val="002060"/>
                </a:solidFill>
                <a:latin typeface="+mn-lt"/>
              </a:rPr>
              <a:t>D.</a:t>
            </a:r>
            <a:r>
              <a:rPr lang="en-US" sz="6000" b="1" dirty="0">
                <a:solidFill>
                  <a:srgbClr val="002060"/>
                </a:solidFill>
                <a:latin typeface="+mn-lt"/>
                <a:cs typeface="+mj-cs"/>
              </a:rPr>
              <a:t> </a:t>
            </a:r>
            <a:r>
              <a:rPr lang="en-US" sz="6000" b="1" dirty="0" err="1">
                <a:solidFill>
                  <a:srgbClr val="002060"/>
                </a:solidFill>
                <a:latin typeface="+mn-lt"/>
                <a:cs typeface="+mj-cs"/>
              </a:rPr>
              <a:t>Westjet</a:t>
            </a:r>
            <a:r>
              <a:rPr lang="en-US" sz="6000" b="1" dirty="0">
                <a:solidFill>
                  <a:srgbClr val="002060"/>
                </a:solidFill>
                <a:latin typeface="+mn-lt"/>
                <a:cs typeface="+mj-cs"/>
              </a:rPr>
              <a:t>:</a:t>
            </a:r>
          </a:p>
        </p:txBody>
      </p:sp>
      <p:sp>
        <p:nvSpPr>
          <p:cNvPr id="2" name="Content Placeholder 2">
            <a:extLst>
              <a:ext uri="{FF2B5EF4-FFF2-40B4-BE49-F238E27FC236}">
                <a16:creationId xmlns:a16="http://schemas.microsoft.com/office/drawing/2014/main" id="{A70B66F9-998C-307B-1437-56737F92B515}"/>
              </a:ext>
            </a:extLst>
          </p:cNvPr>
          <p:cNvSpPr>
            <a:spLocks noGrp="1"/>
          </p:cNvSpPr>
          <p:nvPr>
            <p:ph idx="1"/>
          </p:nvPr>
        </p:nvSpPr>
        <p:spPr>
          <a:xfrm>
            <a:off x="771525" y="2854411"/>
            <a:ext cx="9756431" cy="1544594"/>
          </a:xfrm>
        </p:spPr>
        <p:txBody>
          <a:bodyPr>
            <a:normAutofit/>
          </a:bodyPr>
          <a:lstStyle/>
          <a:p>
            <a:r>
              <a:rPr lang="en-GB" dirty="0"/>
              <a:t>Strategic growth </a:t>
            </a:r>
          </a:p>
          <a:p>
            <a:r>
              <a:rPr lang="en-GB" dirty="0"/>
              <a:t>Leadership + stakeholder management </a:t>
            </a:r>
          </a:p>
          <a:p>
            <a:r>
              <a:rPr lang="en-GB" dirty="0"/>
              <a:t>Structure &amp; coordination important </a:t>
            </a:r>
          </a:p>
          <a:p>
            <a:pPr marL="0" indent="0">
              <a:buNone/>
            </a:pPr>
            <a:endParaRPr lang="en-GB" dirty="0"/>
          </a:p>
        </p:txBody>
      </p:sp>
    </p:spTree>
    <p:extLst>
      <p:ext uri="{BB962C8B-B14F-4D97-AF65-F5344CB8AC3E}">
        <p14:creationId xmlns:p14="http://schemas.microsoft.com/office/powerpoint/2010/main" val="11978851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10842C-30EE-E400-08F3-6A282D6E5244}"/>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94487ED5-9C52-EE7A-F7FD-74BB4FC2FECE}"/>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r>
              <a:rPr lang="en-US" sz="6000" b="1" dirty="0">
                <a:solidFill>
                  <a:srgbClr val="002060"/>
                </a:solidFill>
                <a:latin typeface="+mn-lt"/>
              </a:rPr>
              <a:t>E.</a:t>
            </a:r>
            <a:r>
              <a:rPr lang="en-US" sz="6000" b="1" dirty="0">
                <a:solidFill>
                  <a:srgbClr val="002060"/>
                </a:solidFill>
                <a:latin typeface="+mn-lt"/>
                <a:cs typeface="+mj-cs"/>
              </a:rPr>
              <a:t> Cornwall:</a:t>
            </a:r>
          </a:p>
        </p:txBody>
      </p:sp>
      <p:sp>
        <p:nvSpPr>
          <p:cNvPr id="2" name="Content Placeholder 2">
            <a:extLst>
              <a:ext uri="{FF2B5EF4-FFF2-40B4-BE49-F238E27FC236}">
                <a16:creationId xmlns:a16="http://schemas.microsoft.com/office/drawing/2014/main" id="{D8E62888-6578-53B5-4FFA-670ED413AC31}"/>
              </a:ext>
            </a:extLst>
          </p:cNvPr>
          <p:cNvSpPr>
            <a:spLocks noGrp="1"/>
          </p:cNvSpPr>
          <p:nvPr>
            <p:ph idx="1"/>
          </p:nvPr>
        </p:nvSpPr>
        <p:spPr>
          <a:xfrm>
            <a:off x="771525" y="2854411"/>
            <a:ext cx="9756431" cy="1544594"/>
          </a:xfrm>
        </p:spPr>
        <p:txBody>
          <a:bodyPr>
            <a:normAutofit/>
          </a:bodyPr>
          <a:lstStyle/>
          <a:p>
            <a:r>
              <a:rPr lang="en-GB" dirty="0"/>
              <a:t>Crisis recovery </a:t>
            </a:r>
          </a:p>
          <a:p>
            <a:r>
              <a:rPr lang="en-GB" dirty="0"/>
              <a:t>Collaboration + leadership vacuum </a:t>
            </a:r>
          </a:p>
          <a:p>
            <a:r>
              <a:rPr lang="en-GB" dirty="0"/>
              <a:t>Rebuilding stakeholder trust</a:t>
            </a:r>
          </a:p>
          <a:p>
            <a:pPr marL="0" indent="0">
              <a:buNone/>
            </a:pPr>
            <a:endParaRPr lang="en-GB" dirty="0"/>
          </a:p>
        </p:txBody>
      </p:sp>
    </p:spTree>
    <p:extLst>
      <p:ext uri="{BB962C8B-B14F-4D97-AF65-F5344CB8AC3E}">
        <p14:creationId xmlns:p14="http://schemas.microsoft.com/office/powerpoint/2010/main" val="3527139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3E84DA-5081-DEC6-3701-658E03408683}"/>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90E5B3C9-C7FA-B379-1322-B32602FC2EAE}"/>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r>
              <a:rPr lang="en-US" sz="6000" b="1" dirty="0">
                <a:solidFill>
                  <a:srgbClr val="002060"/>
                </a:solidFill>
                <a:latin typeface="+mn-lt"/>
              </a:rPr>
              <a:t>F.</a:t>
            </a:r>
            <a:r>
              <a:rPr lang="en-US" sz="6000" b="1" dirty="0">
                <a:solidFill>
                  <a:srgbClr val="002060"/>
                </a:solidFill>
                <a:latin typeface="+mn-lt"/>
                <a:cs typeface="+mj-cs"/>
              </a:rPr>
              <a:t> P&amp;O:</a:t>
            </a:r>
          </a:p>
        </p:txBody>
      </p:sp>
      <p:sp>
        <p:nvSpPr>
          <p:cNvPr id="2" name="Content Placeholder 2">
            <a:extLst>
              <a:ext uri="{FF2B5EF4-FFF2-40B4-BE49-F238E27FC236}">
                <a16:creationId xmlns:a16="http://schemas.microsoft.com/office/drawing/2014/main" id="{ED35D335-1BA4-0ECB-4126-7FBF93662E0E}"/>
              </a:ext>
            </a:extLst>
          </p:cNvPr>
          <p:cNvSpPr>
            <a:spLocks noGrp="1"/>
          </p:cNvSpPr>
          <p:nvPr>
            <p:ph idx="1"/>
          </p:nvPr>
        </p:nvSpPr>
        <p:spPr>
          <a:xfrm>
            <a:off x="771525" y="2854411"/>
            <a:ext cx="9756431" cy="1544594"/>
          </a:xfrm>
        </p:spPr>
        <p:txBody>
          <a:bodyPr>
            <a:normAutofit/>
          </a:bodyPr>
          <a:lstStyle/>
          <a:p>
            <a:r>
              <a:rPr lang="en-GB" dirty="0"/>
              <a:t>Ethics + culture collapse </a:t>
            </a:r>
          </a:p>
          <a:p>
            <a:r>
              <a:rPr lang="en-GB" dirty="0"/>
              <a:t>Autocratic leadership </a:t>
            </a:r>
          </a:p>
          <a:p>
            <a:r>
              <a:rPr lang="en-GB" dirty="0"/>
              <a:t>Strong negative leadership &amp; change example </a:t>
            </a:r>
          </a:p>
          <a:p>
            <a:pPr marL="0" indent="0">
              <a:buNone/>
            </a:pPr>
            <a:endParaRPr lang="en-GB" dirty="0"/>
          </a:p>
        </p:txBody>
      </p:sp>
    </p:spTree>
    <p:extLst>
      <p:ext uri="{BB962C8B-B14F-4D97-AF65-F5344CB8AC3E}">
        <p14:creationId xmlns:p14="http://schemas.microsoft.com/office/powerpoint/2010/main" val="30541135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05E567-84CB-967C-0FEB-3AA25758BC68}"/>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C7EDC670-5C86-9B84-B88D-A05785E38D37}"/>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r>
              <a:rPr lang="en-US" sz="6000" b="1" dirty="0">
                <a:solidFill>
                  <a:srgbClr val="002060"/>
                </a:solidFill>
                <a:latin typeface="+mn-lt"/>
              </a:rPr>
              <a:t>G.</a:t>
            </a:r>
            <a:r>
              <a:rPr lang="en-US" sz="6000" b="1" dirty="0">
                <a:solidFill>
                  <a:srgbClr val="002060"/>
                </a:solidFill>
                <a:latin typeface="+mn-lt"/>
                <a:cs typeface="+mj-cs"/>
              </a:rPr>
              <a:t> </a:t>
            </a:r>
            <a:r>
              <a:rPr lang="en-US" sz="6000" b="1" dirty="0">
                <a:solidFill>
                  <a:srgbClr val="002060"/>
                </a:solidFill>
                <a:latin typeface="+mn-lt"/>
              </a:rPr>
              <a:t>W.R.U</a:t>
            </a:r>
            <a:r>
              <a:rPr lang="en-US" sz="6000" b="1" dirty="0">
                <a:solidFill>
                  <a:srgbClr val="002060"/>
                </a:solidFill>
                <a:latin typeface="+mn-lt"/>
                <a:cs typeface="+mj-cs"/>
              </a:rPr>
              <a:t>:</a:t>
            </a:r>
          </a:p>
        </p:txBody>
      </p:sp>
      <p:sp>
        <p:nvSpPr>
          <p:cNvPr id="2" name="Content Placeholder 2">
            <a:extLst>
              <a:ext uri="{FF2B5EF4-FFF2-40B4-BE49-F238E27FC236}">
                <a16:creationId xmlns:a16="http://schemas.microsoft.com/office/drawing/2014/main" id="{D47B9C49-B27E-2057-DEA5-C8A0BFC0370A}"/>
              </a:ext>
            </a:extLst>
          </p:cNvPr>
          <p:cNvSpPr>
            <a:spLocks noGrp="1"/>
          </p:cNvSpPr>
          <p:nvPr>
            <p:ph idx="1"/>
          </p:nvPr>
        </p:nvSpPr>
        <p:spPr>
          <a:xfrm>
            <a:off x="771525" y="2854411"/>
            <a:ext cx="9756431" cy="1544594"/>
          </a:xfrm>
        </p:spPr>
        <p:txBody>
          <a:bodyPr>
            <a:normAutofit/>
          </a:bodyPr>
          <a:lstStyle/>
          <a:p>
            <a:r>
              <a:rPr lang="en-GB" dirty="0"/>
              <a:t>Governance failure </a:t>
            </a:r>
          </a:p>
          <a:p>
            <a:r>
              <a:rPr lang="en-GB" dirty="0"/>
              <a:t>Culture + leadership breakdown </a:t>
            </a:r>
          </a:p>
          <a:p>
            <a:r>
              <a:rPr lang="en-GB" dirty="0"/>
              <a:t>Reputation impact </a:t>
            </a:r>
          </a:p>
          <a:p>
            <a:pPr marL="0" indent="0">
              <a:buNone/>
            </a:pPr>
            <a:endParaRPr lang="en-GB" dirty="0"/>
          </a:p>
        </p:txBody>
      </p:sp>
    </p:spTree>
    <p:extLst>
      <p:ext uri="{BB962C8B-B14F-4D97-AF65-F5344CB8AC3E}">
        <p14:creationId xmlns:p14="http://schemas.microsoft.com/office/powerpoint/2010/main" val="28758315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42D99A-CC86-C5C4-84B4-F10013CF62B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9181897C-C0DC-E1AC-8D54-17921EFA9FC2}"/>
              </a:ext>
            </a:extLst>
          </p:cNvPr>
          <p:cNvSpPr txBox="1"/>
          <p:nvPr/>
        </p:nvSpPr>
        <p:spPr>
          <a:xfrm>
            <a:off x="5472891" y="-171209"/>
            <a:ext cx="5802743" cy="1122680"/>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Categories of Change:</a:t>
            </a:r>
            <a:endParaRPr lang="en-US" sz="4000" i="1" dirty="0"/>
          </a:p>
        </p:txBody>
      </p:sp>
      <p:pic>
        <p:nvPicPr>
          <p:cNvPr id="8" name="Picture 7" descr="Chameleon on branch">
            <a:extLst>
              <a:ext uri="{FF2B5EF4-FFF2-40B4-BE49-F238E27FC236}">
                <a16:creationId xmlns:a16="http://schemas.microsoft.com/office/drawing/2014/main" id="{7151BD2C-360C-CADD-0FA3-F3D5535FFDA5}"/>
              </a:ext>
            </a:extLst>
          </p:cNvPr>
          <p:cNvPicPr>
            <a:picLocks noChangeAspect="1"/>
          </p:cNvPicPr>
          <p:nvPr/>
        </p:nvPicPr>
        <p:blipFill>
          <a:blip r:embed="rId3"/>
          <a:srcRect l="20270" r="20270"/>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8CE87F71-0851-31BA-880D-124E13EAB9AB}"/>
              </a:ext>
            </a:extLst>
          </p:cNvPr>
          <p:cNvSpPr txBox="1">
            <a:spLocks/>
          </p:cNvSpPr>
          <p:nvPr/>
        </p:nvSpPr>
        <p:spPr>
          <a:xfrm>
            <a:off x="5560549" y="1186248"/>
            <a:ext cx="6203083" cy="4259461"/>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2800" dirty="0"/>
              <a:t>🟢 </a:t>
            </a:r>
            <a:r>
              <a:rPr lang="en-GB" sz="2800" b="1" dirty="0">
                <a:solidFill>
                  <a:schemeClr val="tx1"/>
                </a:solidFill>
              </a:rPr>
              <a:t>Strategic / Growth Change</a:t>
            </a:r>
          </a:p>
          <a:p>
            <a:r>
              <a:rPr lang="en-GB" sz="2800" dirty="0">
                <a:solidFill>
                  <a:schemeClr val="tx1"/>
                </a:solidFill>
              </a:rPr>
              <a:t>Butlin’s / </a:t>
            </a:r>
            <a:r>
              <a:rPr lang="en-GB" sz="2800" dirty="0" err="1">
                <a:solidFill>
                  <a:schemeClr val="tx1"/>
                </a:solidFill>
              </a:rPr>
              <a:t>Center</a:t>
            </a:r>
            <a:r>
              <a:rPr lang="en-GB" sz="2800" dirty="0">
                <a:solidFill>
                  <a:schemeClr val="tx1"/>
                </a:solidFill>
              </a:rPr>
              <a:t> Parcs / WestJet &amp; Cardiff</a:t>
            </a:r>
          </a:p>
          <a:p>
            <a:r>
              <a:rPr lang="en-GB" sz="2800" dirty="0">
                <a:solidFill>
                  <a:schemeClr val="tx1"/>
                </a:solidFill>
              </a:rPr>
              <a:t> </a:t>
            </a:r>
          </a:p>
          <a:p>
            <a:pPr>
              <a:buNone/>
            </a:pPr>
            <a:r>
              <a:rPr lang="en-GB" sz="2800" b="1" dirty="0">
                <a:solidFill>
                  <a:schemeClr val="tx1"/>
                </a:solidFill>
              </a:rPr>
              <a:t>🟡 Crisis / Recovery</a:t>
            </a:r>
          </a:p>
          <a:p>
            <a:r>
              <a:rPr lang="en-GB" sz="2800" dirty="0">
                <a:solidFill>
                  <a:schemeClr val="tx1"/>
                </a:solidFill>
              </a:rPr>
              <a:t>Cornwall Tourism / P&amp;O Ferries </a:t>
            </a:r>
          </a:p>
          <a:p>
            <a:endParaRPr lang="en-GB" sz="2800" dirty="0">
              <a:solidFill>
                <a:schemeClr val="tx1"/>
              </a:solidFill>
            </a:endParaRPr>
          </a:p>
          <a:p>
            <a:pPr>
              <a:buNone/>
            </a:pPr>
            <a:r>
              <a:rPr lang="en-GB" sz="2800" b="1" dirty="0">
                <a:solidFill>
                  <a:schemeClr val="tx1"/>
                </a:solidFill>
              </a:rPr>
              <a:t>🔴 Reputation / Governance</a:t>
            </a:r>
          </a:p>
          <a:p>
            <a:r>
              <a:rPr lang="en-GB" sz="2800" dirty="0" err="1">
                <a:solidFill>
                  <a:schemeClr val="tx1"/>
                </a:solidFill>
              </a:rPr>
              <a:t>Turisme</a:t>
            </a:r>
            <a:r>
              <a:rPr lang="en-GB" sz="2800" dirty="0">
                <a:solidFill>
                  <a:schemeClr val="tx1"/>
                </a:solidFill>
              </a:rPr>
              <a:t> de Barcelona / WRU</a:t>
            </a:r>
          </a:p>
          <a:p>
            <a:endParaRPr lang="en-GB" sz="3600" b="1" i="1" dirty="0">
              <a:solidFill>
                <a:schemeClr val="tx1"/>
              </a:solidFill>
            </a:endParaRPr>
          </a:p>
        </p:txBody>
      </p:sp>
    </p:spTree>
    <p:extLst>
      <p:ext uri="{BB962C8B-B14F-4D97-AF65-F5344CB8AC3E}">
        <p14:creationId xmlns:p14="http://schemas.microsoft.com/office/powerpoint/2010/main" val="25305330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1D14B97-34FF-71C6-08C6-9ED8C6A8E3D7}"/>
            </a:ext>
          </a:extLst>
        </p:cNvPr>
        <p:cNvGrpSpPr/>
        <p:nvPr/>
      </p:nvGrpSpPr>
      <p:grpSpPr>
        <a:xfrm>
          <a:off x="0" y="0"/>
          <a:ext cx="0" cy="0"/>
          <a:chOff x="0" y="0"/>
          <a:chExt cx="0" cy="0"/>
        </a:xfrm>
      </p:grpSpPr>
      <p:pic>
        <p:nvPicPr>
          <p:cNvPr id="2" name="Picture 1" descr="Person with idea concept">
            <a:extLst>
              <a:ext uri="{FF2B5EF4-FFF2-40B4-BE49-F238E27FC236}">
                <a16:creationId xmlns:a16="http://schemas.microsoft.com/office/drawing/2014/main" id="{977F4B83-AA3E-92C9-7FCA-63CD177D0612}"/>
              </a:ext>
            </a:extLst>
          </p:cNvPr>
          <p:cNvPicPr>
            <a:picLocks noChangeAspect="1"/>
          </p:cNvPicPr>
          <p:nvPr/>
        </p:nvPicPr>
        <p:blipFill rotWithShape="1">
          <a:blip r:embed="rId3"/>
          <a:srcRect l="31566" r="23103" b="-1"/>
          <a:stretch/>
        </p:blipFill>
        <p:spPr>
          <a:xfrm>
            <a:off x="1" y="10"/>
            <a:ext cx="3917513" cy="5768581"/>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8" name="TextBox 7">
            <a:extLst>
              <a:ext uri="{FF2B5EF4-FFF2-40B4-BE49-F238E27FC236}">
                <a16:creationId xmlns:a16="http://schemas.microsoft.com/office/drawing/2014/main" id="{3BE899EB-78B3-EBB0-4158-283355F3EB37}"/>
              </a:ext>
            </a:extLst>
          </p:cNvPr>
          <p:cNvSpPr txBox="1"/>
          <p:nvPr/>
        </p:nvSpPr>
        <p:spPr>
          <a:xfrm>
            <a:off x="4135072" y="251472"/>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i="1" dirty="0"/>
              <a:t>The Discussion!</a:t>
            </a:r>
            <a:endParaRPr lang="en-US" sz="4000" i="1" dirty="0"/>
          </a:p>
        </p:txBody>
      </p:sp>
      <p:sp>
        <p:nvSpPr>
          <p:cNvPr id="3" name="Content Placeholder 2">
            <a:extLst>
              <a:ext uri="{FF2B5EF4-FFF2-40B4-BE49-F238E27FC236}">
                <a16:creationId xmlns:a16="http://schemas.microsoft.com/office/drawing/2014/main" id="{4AE5C484-AE18-35E3-16AB-5F1BFEB79048}"/>
              </a:ext>
            </a:extLst>
          </p:cNvPr>
          <p:cNvSpPr txBox="1">
            <a:spLocks/>
          </p:cNvSpPr>
          <p:nvPr/>
        </p:nvSpPr>
        <p:spPr>
          <a:xfrm>
            <a:off x="4667668" y="1791730"/>
            <a:ext cx="7082642" cy="363500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3200" b="1" i="1" dirty="0">
                <a:solidFill>
                  <a:schemeClr val="accent2"/>
                </a:solidFill>
              </a:rPr>
              <a:t>Types of questions:</a:t>
            </a:r>
          </a:p>
          <a:p>
            <a:pPr marL="571500" indent="-571500">
              <a:buFontTx/>
              <a:buChar char="-"/>
            </a:pPr>
            <a:r>
              <a:rPr lang="en-GB" sz="2800" i="1" dirty="0">
                <a:solidFill>
                  <a:srgbClr val="002060"/>
                </a:solidFill>
              </a:rPr>
              <a:t>What leadership style is present?</a:t>
            </a:r>
          </a:p>
          <a:p>
            <a:pPr marL="571500" indent="-571500">
              <a:buFontTx/>
              <a:buChar char="-"/>
            </a:pPr>
            <a:r>
              <a:rPr lang="en-GB" sz="2800" i="1" dirty="0">
                <a:solidFill>
                  <a:srgbClr val="002060"/>
                </a:solidFill>
              </a:rPr>
              <a:t>What went wrong? Who or what was to blame in your opinion?</a:t>
            </a:r>
          </a:p>
          <a:p>
            <a:pPr marL="571500" indent="-571500">
              <a:buFontTx/>
              <a:buChar char="-"/>
            </a:pPr>
            <a:r>
              <a:rPr lang="en-GB" sz="2800" i="1" dirty="0">
                <a:solidFill>
                  <a:srgbClr val="002060"/>
                </a:solidFill>
              </a:rPr>
              <a:t>What theory does that align to?</a:t>
            </a:r>
          </a:p>
          <a:p>
            <a:pPr marL="571500" indent="-571500">
              <a:buFontTx/>
              <a:buChar char="-"/>
            </a:pPr>
            <a:r>
              <a:rPr lang="en-GB" sz="2800" i="1" dirty="0">
                <a:solidFill>
                  <a:srgbClr val="002060"/>
                </a:solidFill>
              </a:rPr>
              <a:t>Risks of recommendations?</a:t>
            </a:r>
          </a:p>
          <a:p>
            <a:pPr marL="571500" indent="-571500">
              <a:buFontTx/>
              <a:buChar char="-"/>
            </a:pPr>
            <a:r>
              <a:rPr lang="en-GB" sz="2800" i="1" dirty="0">
                <a:solidFill>
                  <a:srgbClr val="002060"/>
                </a:solidFill>
              </a:rPr>
              <a:t>How could they manage change better?</a:t>
            </a:r>
          </a:p>
          <a:p>
            <a:pPr marL="457200" indent="-457200">
              <a:buFontTx/>
              <a:buChar char="-"/>
            </a:pPr>
            <a:endParaRPr lang="en-GB" sz="2800" b="1" i="1" dirty="0">
              <a:solidFill>
                <a:schemeClr val="tx1"/>
              </a:solidFill>
            </a:endParaRPr>
          </a:p>
        </p:txBody>
      </p:sp>
    </p:spTree>
    <p:extLst>
      <p:ext uri="{BB962C8B-B14F-4D97-AF65-F5344CB8AC3E}">
        <p14:creationId xmlns:p14="http://schemas.microsoft.com/office/powerpoint/2010/main" val="1536083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5507F7-EA36-31C7-C4B6-0C5208451E14}"/>
            </a:ext>
          </a:extLst>
        </p:cNvPr>
        <p:cNvGrpSpPr/>
        <p:nvPr/>
      </p:nvGrpSpPr>
      <p:grpSpPr>
        <a:xfrm>
          <a:off x="0" y="0"/>
          <a:ext cx="0" cy="0"/>
          <a:chOff x="0" y="0"/>
          <a:chExt cx="0" cy="0"/>
        </a:xfrm>
      </p:grpSpPr>
      <p:pic>
        <p:nvPicPr>
          <p:cNvPr id="3" name="Picture 2" descr="Business team brainstorming">
            <a:extLst>
              <a:ext uri="{FF2B5EF4-FFF2-40B4-BE49-F238E27FC236}">
                <a16:creationId xmlns:a16="http://schemas.microsoft.com/office/drawing/2014/main" id="{76217F67-91B2-EF25-F60F-EDDC204BCE56}"/>
              </a:ext>
            </a:extLst>
          </p:cNvPr>
          <p:cNvPicPr>
            <a:picLocks noChangeAspect="1"/>
          </p:cNvPicPr>
          <p:nvPr/>
        </p:nvPicPr>
        <p:blipFill>
          <a:blip r:embed="rId3"/>
          <a:srcRect l="19244" r="19244"/>
          <a:stretch/>
        </p:blipFill>
        <p:spPr>
          <a:xfrm>
            <a:off x="6851928" y="0"/>
            <a:ext cx="5340072" cy="5787604"/>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extBox 1">
            <a:extLst>
              <a:ext uri="{FF2B5EF4-FFF2-40B4-BE49-F238E27FC236}">
                <a16:creationId xmlns:a16="http://schemas.microsoft.com/office/drawing/2014/main" id="{C18740DE-A63E-B9A9-1887-B12A8423091B}"/>
              </a:ext>
            </a:extLst>
          </p:cNvPr>
          <p:cNvSpPr txBox="1"/>
          <p:nvPr/>
        </p:nvSpPr>
        <p:spPr>
          <a:xfrm>
            <a:off x="390974" y="251472"/>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Group Roles</a:t>
            </a:r>
            <a:endParaRPr lang="en-US" sz="4000" i="1" dirty="0"/>
          </a:p>
        </p:txBody>
      </p:sp>
      <p:sp>
        <p:nvSpPr>
          <p:cNvPr id="5" name="Content Placeholder 2">
            <a:extLst>
              <a:ext uri="{FF2B5EF4-FFF2-40B4-BE49-F238E27FC236}">
                <a16:creationId xmlns:a16="http://schemas.microsoft.com/office/drawing/2014/main" id="{2682C62E-506B-1D89-667B-DEC636B576F1}"/>
              </a:ext>
            </a:extLst>
          </p:cNvPr>
          <p:cNvSpPr txBox="1">
            <a:spLocks/>
          </p:cNvSpPr>
          <p:nvPr/>
        </p:nvSpPr>
        <p:spPr>
          <a:xfrm>
            <a:off x="1210291" y="2162834"/>
            <a:ext cx="4822321" cy="399547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3600" b="1" i="1" dirty="0">
                <a:solidFill>
                  <a:schemeClr val="accent2"/>
                </a:solidFill>
              </a:rPr>
              <a:t>Have we decided?</a:t>
            </a:r>
            <a:endParaRPr lang="en-GB" sz="3600" b="1" dirty="0">
              <a:solidFill>
                <a:srgbClr val="002060"/>
              </a:solidFill>
            </a:endParaRPr>
          </a:p>
          <a:p>
            <a:pPr marL="457200" indent="-457200">
              <a:buFont typeface="Arial" panose="020B0604020202020204" pitchFamily="34" charset="0"/>
              <a:buChar char="•"/>
            </a:pPr>
            <a:endParaRPr lang="en-GB" sz="3600" b="1" i="1" dirty="0">
              <a:solidFill>
                <a:srgbClr val="002060"/>
              </a:solidFill>
            </a:endParaRPr>
          </a:p>
          <a:p>
            <a:r>
              <a:rPr lang="en-GB" sz="3600" i="1" dirty="0">
                <a:solidFill>
                  <a:srgbClr val="002060"/>
                </a:solidFill>
              </a:rPr>
              <a:t>Remember… </a:t>
            </a:r>
            <a:r>
              <a:rPr lang="en-GB" sz="3600" i="1" u="sng" dirty="0">
                <a:solidFill>
                  <a:srgbClr val="002060"/>
                </a:solidFill>
              </a:rPr>
              <a:t>Practice! Practice! Practice!</a:t>
            </a:r>
            <a:endParaRPr lang="en-GB" sz="3200" i="1" u="sng" dirty="0">
              <a:solidFill>
                <a:schemeClr val="tx1"/>
              </a:solidFill>
            </a:endParaRPr>
          </a:p>
        </p:txBody>
      </p:sp>
    </p:spTree>
    <p:extLst>
      <p:ext uri="{BB962C8B-B14F-4D97-AF65-F5344CB8AC3E}">
        <p14:creationId xmlns:p14="http://schemas.microsoft.com/office/powerpoint/2010/main" val="25351479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1E7CCC-E7AC-1B4D-CD0C-B4DF600D7EDD}"/>
            </a:ext>
          </a:extLst>
        </p:cNvPr>
        <p:cNvGrpSpPr/>
        <p:nvPr/>
      </p:nvGrpSpPr>
      <p:grpSpPr>
        <a:xfrm>
          <a:off x="0" y="0"/>
          <a:ext cx="0" cy="0"/>
          <a:chOff x="0" y="0"/>
          <a:chExt cx="0" cy="0"/>
        </a:xfrm>
      </p:grpSpPr>
      <p:pic>
        <p:nvPicPr>
          <p:cNvPr id="3" name="Picture 2" descr="Business team brainstorming">
            <a:extLst>
              <a:ext uri="{FF2B5EF4-FFF2-40B4-BE49-F238E27FC236}">
                <a16:creationId xmlns:a16="http://schemas.microsoft.com/office/drawing/2014/main" id="{D2E1290A-4E91-9FDB-192A-322F12006192}"/>
              </a:ext>
            </a:extLst>
          </p:cNvPr>
          <p:cNvPicPr>
            <a:picLocks noChangeAspect="1"/>
          </p:cNvPicPr>
          <p:nvPr/>
        </p:nvPicPr>
        <p:blipFill>
          <a:blip r:embed="rId3"/>
          <a:srcRect l="19244" r="19244"/>
          <a:stretch/>
        </p:blipFill>
        <p:spPr>
          <a:xfrm>
            <a:off x="8006212" y="0"/>
            <a:ext cx="5340072" cy="5787604"/>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extBox 1">
            <a:extLst>
              <a:ext uri="{FF2B5EF4-FFF2-40B4-BE49-F238E27FC236}">
                <a16:creationId xmlns:a16="http://schemas.microsoft.com/office/drawing/2014/main" id="{BCD903A2-B280-1379-83BD-AE2AF9FA1D21}"/>
              </a:ext>
            </a:extLst>
          </p:cNvPr>
          <p:cNvSpPr txBox="1"/>
          <p:nvPr/>
        </p:nvSpPr>
        <p:spPr>
          <a:xfrm>
            <a:off x="390974" y="251472"/>
            <a:ext cx="7615238" cy="81892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Final advice!</a:t>
            </a:r>
            <a:endParaRPr lang="en-US" sz="4000" i="1" dirty="0"/>
          </a:p>
        </p:txBody>
      </p:sp>
      <p:sp>
        <p:nvSpPr>
          <p:cNvPr id="5" name="Content Placeholder 2">
            <a:extLst>
              <a:ext uri="{FF2B5EF4-FFF2-40B4-BE49-F238E27FC236}">
                <a16:creationId xmlns:a16="http://schemas.microsoft.com/office/drawing/2014/main" id="{0FD41451-DB00-E7A8-2E84-5CD675565FEF}"/>
              </a:ext>
            </a:extLst>
          </p:cNvPr>
          <p:cNvSpPr txBox="1">
            <a:spLocks/>
          </p:cNvSpPr>
          <p:nvPr/>
        </p:nvSpPr>
        <p:spPr>
          <a:xfrm>
            <a:off x="604810" y="1431263"/>
            <a:ext cx="7615238" cy="3995473"/>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sz="3600" b="1" i="1" dirty="0">
                <a:solidFill>
                  <a:schemeClr val="accent2"/>
                </a:solidFill>
              </a:rPr>
              <a:t>Common mistakes:</a:t>
            </a:r>
            <a:endParaRPr lang="en-GB" sz="3600" b="1" dirty="0">
              <a:solidFill>
                <a:srgbClr val="002060"/>
              </a:solidFill>
            </a:endParaRPr>
          </a:p>
          <a:p>
            <a:r>
              <a:rPr lang="en-GB" sz="2800" i="1" dirty="0">
                <a:solidFill>
                  <a:srgbClr val="002060"/>
                </a:solidFill>
              </a:rPr>
              <a:t>- Descriptive, without analysis or application of theory. </a:t>
            </a:r>
          </a:p>
          <a:p>
            <a:pPr marL="457200" indent="-457200">
              <a:buFontTx/>
              <a:buChar char="-"/>
            </a:pPr>
            <a:r>
              <a:rPr lang="en-GB" sz="2800" i="1" dirty="0">
                <a:solidFill>
                  <a:srgbClr val="002060"/>
                </a:solidFill>
              </a:rPr>
              <a:t>Too many slides / reading from slides / poor visuals</a:t>
            </a:r>
          </a:p>
          <a:p>
            <a:pPr marL="457200" indent="-457200">
              <a:buFontTx/>
              <a:buChar char="-"/>
            </a:pPr>
            <a:r>
              <a:rPr lang="en-GB" sz="2800" i="1" dirty="0">
                <a:solidFill>
                  <a:srgbClr val="002060"/>
                </a:solidFill>
              </a:rPr>
              <a:t>Poor timing (rushed or clumsy)</a:t>
            </a:r>
          </a:p>
          <a:p>
            <a:pPr marL="457200" indent="-457200">
              <a:buFontTx/>
              <a:buChar char="-"/>
            </a:pPr>
            <a:endParaRPr lang="en-GB" sz="2800" i="1" dirty="0">
              <a:solidFill>
                <a:srgbClr val="002060"/>
              </a:solidFill>
            </a:endParaRPr>
          </a:p>
          <a:p>
            <a:r>
              <a:rPr lang="en-GB" sz="3200" b="1" i="1" dirty="0">
                <a:solidFill>
                  <a:schemeClr val="accent2"/>
                </a:solidFill>
              </a:rPr>
              <a:t>Practice, be clear &amp; concise, be confident! </a:t>
            </a:r>
            <a:endParaRPr lang="en-GB" sz="3200" b="1" dirty="0">
              <a:solidFill>
                <a:srgbClr val="002060"/>
              </a:solidFill>
            </a:endParaRPr>
          </a:p>
          <a:p>
            <a:endParaRPr lang="en-GB" i="1" dirty="0">
              <a:solidFill>
                <a:schemeClr val="tx1"/>
              </a:solidFill>
            </a:endParaRPr>
          </a:p>
        </p:txBody>
      </p:sp>
    </p:spTree>
    <p:extLst>
      <p:ext uri="{BB962C8B-B14F-4D97-AF65-F5344CB8AC3E}">
        <p14:creationId xmlns:p14="http://schemas.microsoft.com/office/powerpoint/2010/main" val="1841242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uiExpand="1"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FB3DB0-E6B5-D84E-7F65-35769092B632}"/>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D6DCDFB8-A63E-A621-7253-95003F99B13B}"/>
              </a:ext>
            </a:extLst>
          </p:cNvPr>
          <p:cNvSpPr>
            <a:spLocks noGrp="1"/>
          </p:cNvSpPr>
          <p:nvPr>
            <p:ph type="title"/>
          </p:nvPr>
        </p:nvSpPr>
        <p:spPr>
          <a:xfrm>
            <a:off x="1762153" y="470895"/>
            <a:ext cx="8091295" cy="1610154"/>
          </a:xfrm>
        </p:spPr>
        <p:txBody>
          <a:bodyPr vert="horz" lIns="91440" tIns="45720" rIns="91440" bIns="45720" rtlCol="0" anchor="b">
            <a:noAutofit/>
          </a:bodyPr>
          <a:lstStyle/>
          <a:p>
            <a:pPr algn="ctr" defTabSz="914400"/>
            <a:br>
              <a:rPr lang="en-US" sz="6000" b="1" dirty="0">
                <a:solidFill>
                  <a:srgbClr val="002060"/>
                </a:solidFill>
                <a:latin typeface="+mn-lt"/>
              </a:rPr>
            </a:br>
            <a:br>
              <a:rPr lang="en-US" sz="6000" b="1" dirty="0">
                <a:solidFill>
                  <a:srgbClr val="002060"/>
                </a:solidFill>
                <a:latin typeface="+mn-lt"/>
              </a:rPr>
            </a:br>
            <a:r>
              <a:rPr lang="en-US" sz="6000" b="1" dirty="0">
                <a:solidFill>
                  <a:srgbClr val="002060"/>
                </a:solidFill>
                <a:latin typeface="+mn-lt"/>
              </a:rPr>
              <a:t>References:</a:t>
            </a:r>
            <a:br>
              <a:rPr lang="en-US" sz="6000" b="1" dirty="0">
                <a:solidFill>
                  <a:srgbClr val="002060"/>
                </a:solidFill>
                <a:latin typeface="+mn-lt"/>
                <a:cs typeface="+mj-cs"/>
              </a:rPr>
            </a:br>
            <a:endParaRPr lang="en-US" sz="6000" b="1" dirty="0">
              <a:solidFill>
                <a:srgbClr val="002060"/>
              </a:solidFill>
              <a:latin typeface="+mn-lt"/>
              <a:cs typeface="+mj-cs"/>
            </a:endParaRPr>
          </a:p>
        </p:txBody>
      </p:sp>
      <p:sp>
        <p:nvSpPr>
          <p:cNvPr id="2" name="Content Placeholder 2">
            <a:extLst>
              <a:ext uri="{FF2B5EF4-FFF2-40B4-BE49-F238E27FC236}">
                <a16:creationId xmlns:a16="http://schemas.microsoft.com/office/drawing/2014/main" id="{480F1267-AB25-9B1D-EC4A-A1FE8ED65D72}"/>
              </a:ext>
            </a:extLst>
          </p:cNvPr>
          <p:cNvSpPr>
            <a:spLocks noGrp="1"/>
          </p:cNvSpPr>
          <p:nvPr>
            <p:ph idx="1"/>
          </p:nvPr>
        </p:nvSpPr>
        <p:spPr>
          <a:xfrm>
            <a:off x="2392770" y="1761030"/>
            <a:ext cx="7406460" cy="3335940"/>
          </a:xfrm>
        </p:spPr>
        <p:txBody>
          <a:bodyPr>
            <a:normAutofit/>
          </a:bodyPr>
          <a:lstStyle/>
          <a:p>
            <a:r>
              <a:rPr lang="en-GB" sz="3600" b="1" dirty="0"/>
              <a:t>Reference list slide on presentation</a:t>
            </a:r>
          </a:p>
          <a:p>
            <a:pPr marL="0" indent="0">
              <a:buNone/>
            </a:pPr>
            <a:endParaRPr lang="en-GB" sz="3600" b="1" dirty="0"/>
          </a:p>
          <a:p>
            <a:r>
              <a:rPr lang="en-GB" sz="3600" b="1" dirty="0"/>
              <a:t>References/citations included in speaker notes/script submission</a:t>
            </a:r>
            <a:endParaRPr lang="en-GB" sz="3600" dirty="0"/>
          </a:p>
          <a:p>
            <a:endParaRPr sz="3600" i="1" dirty="0"/>
          </a:p>
        </p:txBody>
      </p:sp>
    </p:spTree>
    <p:extLst>
      <p:ext uri="{BB962C8B-B14F-4D97-AF65-F5344CB8AC3E}">
        <p14:creationId xmlns:p14="http://schemas.microsoft.com/office/powerpoint/2010/main" val="25774788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CD948E-6199-BA7B-83D2-E60E37318DBE}"/>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3A18138A-6C9D-F31D-5F4E-B2AC3AED565E}"/>
              </a:ext>
            </a:extLst>
          </p:cNvPr>
          <p:cNvSpPr>
            <a:spLocks noGrp="1"/>
          </p:cNvSpPr>
          <p:nvPr>
            <p:ph type="title"/>
          </p:nvPr>
        </p:nvSpPr>
        <p:spPr>
          <a:xfrm>
            <a:off x="771525" y="753761"/>
            <a:ext cx="9064453" cy="1327287"/>
          </a:xfrm>
        </p:spPr>
        <p:txBody>
          <a:bodyPr vert="horz" lIns="91440" tIns="45720" rIns="91440" bIns="45720" rtlCol="0" anchor="b">
            <a:noAutofit/>
          </a:bodyPr>
          <a:lstStyle/>
          <a:p>
            <a:pPr algn="ctr" defTabSz="914400"/>
            <a:br>
              <a:rPr lang="en-US" sz="6000" b="1" dirty="0">
                <a:solidFill>
                  <a:srgbClr val="002060"/>
                </a:solidFill>
                <a:latin typeface="+mn-lt"/>
              </a:rPr>
            </a:br>
            <a:br>
              <a:rPr lang="en-US" sz="6000" b="1" dirty="0">
                <a:solidFill>
                  <a:srgbClr val="002060"/>
                </a:solidFill>
                <a:latin typeface="+mn-lt"/>
              </a:rPr>
            </a:br>
            <a:br>
              <a:rPr lang="en-US" sz="6000" b="1" dirty="0">
                <a:solidFill>
                  <a:srgbClr val="002060"/>
                </a:solidFill>
                <a:latin typeface="+mn-lt"/>
              </a:rPr>
            </a:br>
            <a:r>
              <a:rPr lang="en-US" sz="6000" b="1" dirty="0">
                <a:solidFill>
                  <a:srgbClr val="002060"/>
                </a:solidFill>
                <a:latin typeface="+mn-lt"/>
              </a:rPr>
              <a:t>Assessment 2 – Deadlines: </a:t>
            </a:r>
            <a:br>
              <a:rPr lang="en-US" sz="6000" b="1" dirty="0">
                <a:solidFill>
                  <a:srgbClr val="002060"/>
                </a:solidFill>
                <a:latin typeface="+mn-lt"/>
                <a:cs typeface="+mj-cs"/>
              </a:rPr>
            </a:br>
            <a:endParaRPr lang="en-US" sz="6000" b="1" dirty="0">
              <a:solidFill>
                <a:srgbClr val="002060"/>
              </a:solidFill>
              <a:latin typeface="+mn-lt"/>
              <a:cs typeface="+mj-cs"/>
            </a:endParaRPr>
          </a:p>
        </p:txBody>
      </p:sp>
      <p:sp>
        <p:nvSpPr>
          <p:cNvPr id="2" name="Content Placeholder 2">
            <a:extLst>
              <a:ext uri="{FF2B5EF4-FFF2-40B4-BE49-F238E27FC236}">
                <a16:creationId xmlns:a16="http://schemas.microsoft.com/office/drawing/2014/main" id="{B06FDBF6-D064-75E3-027A-63361A24EEEA}"/>
              </a:ext>
            </a:extLst>
          </p:cNvPr>
          <p:cNvSpPr>
            <a:spLocks noGrp="1"/>
          </p:cNvSpPr>
          <p:nvPr>
            <p:ph idx="1"/>
          </p:nvPr>
        </p:nvSpPr>
        <p:spPr>
          <a:xfrm>
            <a:off x="771526" y="1861142"/>
            <a:ext cx="7544572" cy="4525963"/>
          </a:xfrm>
        </p:spPr>
        <p:txBody>
          <a:bodyPr>
            <a:normAutofit/>
          </a:bodyPr>
          <a:lstStyle/>
          <a:p>
            <a:r>
              <a:rPr lang="en-US" b="1" dirty="0"/>
              <a:t>Wednesday 13th May (Presentation times </a:t>
            </a:r>
            <a:r>
              <a:rPr lang="en-US" b="1" dirty="0" err="1"/>
              <a:t>t.b.c</a:t>
            </a:r>
            <a:r>
              <a:rPr lang="en-US" b="1" dirty="0"/>
              <a:t>)</a:t>
            </a:r>
          </a:p>
          <a:p>
            <a:pPr marL="0" indent="0">
              <a:buNone/>
            </a:pPr>
            <a:endParaRPr lang="en-US" b="1" dirty="0"/>
          </a:p>
          <a:p>
            <a:r>
              <a:rPr lang="en-US" b="1" dirty="0">
                <a:solidFill>
                  <a:schemeClr val="accent2"/>
                </a:solidFill>
              </a:rPr>
              <a:t>SUBMISSION DEADLINE (Scripts on Moodle): Tuesday 12</a:t>
            </a:r>
            <a:r>
              <a:rPr lang="en-US" b="1" baseline="30000" dirty="0">
                <a:solidFill>
                  <a:schemeClr val="accent2"/>
                </a:solidFill>
              </a:rPr>
              <a:t>th</a:t>
            </a:r>
            <a:r>
              <a:rPr lang="en-US" b="1" dirty="0">
                <a:solidFill>
                  <a:schemeClr val="accent2"/>
                </a:solidFill>
              </a:rPr>
              <a:t> May (23:59pm)</a:t>
            </a:r>
          </a:p>
          <a:p>
            <a:endParaRPr lang="en-US" b="1" dirty="0">
              <a:solidFill>
                <a:schemeClr val="accent2"/>
              </a:solidFill>
            </a:endParaRPr>
          </a:p>
          <a:p>
            <a:r>
              <a:rPr lang="en-US" b="1" dirty="0">
                <a:solidFill>
                  <a:schemeClr val="accent2"/>
                </a:solidFill>
              </a:rPr>
              <a:t>SUBMISSION DEADLINE (Presentation emailed): Tuesday 12</a:t>
            </a:r>
            <a:r>
              <a:rPr lang="en-US" b="1" baseline="30000" dirty="0">
                <a:solidFill>
                  <a:schemeClr val="accent2"/>
                </a:solidFill>
              </a:rPr>
              <a:t>th</a:t>
            </a:r>
            <a:r>
              <a:rPr lang="en-US" b="1" dirty="0">
                <a:solidFill>
                  <a:schemeClr val="accent2"/>
                </a:solidFill>
              </a:rPr>
              <a:t> May (23:59pm)</a:t>
            </a:r>
          </a:p>
        </p:txBody>
      </p:sp>
    </p:spTree>
    <p:extLst>
      <p:ext uri="{BB962C8B-B14F-4D97-AF65-F5344CB8AC3E}">
        <p14:creationId xmlns:p14="http://schemas.microsoft.com/office/powerpoint/2010/main" val="36661551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6FE90-FBED-1DB0-EF49-18DC0DA074AE}"/>
            </a:ext>
          </a:extLst>
        </p:cNvPr>
        <p:cNvGrpSpPr/>
        <p:nvPr/>
      </p:nvGrpSpPr>
      <p:grpSpPr>
        <a:xfrm>
          <a:off x="0" y="0"/>
          <a:ext cx="0" cy="0"/>
          <a:chOff x="0" y="0"/>
          <a:chExt cx="0" cy="0"/>
        </a:xfrm>
      </p:grpSpPr>
      <p:sp>
        <p:nvSpPr>
          <p:cNvPr id="3" name="Title 1">
            <a:extLst>
              <a:ext uri="{FF2B5EF4-FFF2-40B4-BE49-F238E27FC236}">
                <a16:creationId xmlns:a16="http://schemas.microsoft.com/office/drawing/2014/main" id="{CBBF513E-D0E7-675E-009C-9A3F9C0F08A6}"/>
              </a:ext>
            </a:extLst>
          </p:cNvPr>
          <p:cNvSpPr>
            <a:spLocks noGrp="1"/>
          </p:cNvSpPr>
          <p:nvPr>
            <p:ph type="title"/>
          </p:nvPr>
        </p:nvSpPr>
        <p:spPr>
          <a:xfrm>
            <a:off x="1762153" y="470895"/>
            <a:ext cx="8091295" cy="1610154"/>
          </a:xfrm>
        </p:spPr>
        <p:txBody>
          <a:bodyPr vert="horz" lIns="91440" tIns="45720" rIns="91440" bIns="45720" rtlCol="0" anchor="b">
            <a:noAutofit/>
          </a:bodyPr>
          <a:lstStyle/>
          <a:p>
            <a:pPr algn="ctr" defTabSz="914400"/>
            <a:br>
              <a:rPr lang="en-US" sz="6000" b="1" dirty="0">
                <a:solidFill>
                  <a:srgbClr val="002060"/>
                </a:solidFill>
                <a:latin typeface="+mn-lt"/>
              </a:rPr>
            </a:br>
            <a:br>
              <a:rPr lang="en-US" sz="6000" b="1" dirty="0">
                <a:solidFill>
                  <a:srgbClr val="002060"/>
                </a:solidFill>
                <a:latin typeface="+mn-lt"/>
              </a:rPr>
            </a:br>
            <a:r>
              <a:rPr lang="en-US" sz="6000" b="1" dirty="0">
                <a:solidFill>
                  <a:srgbClr val="002060"/>
                </a:solidFill>
                <a:latin typeface="+mn-lt"/>
              </a:rPr>
              <a:t>Next week:</a:t>
            </a:r>
            <a:br>
              <a:rPr lang="en-US" sz="6000" b="1" dirty="0">
                <a:solidFill>
                  <a:srgbClr val="002060"/>
                </a:solidFill>
                <a:latin typeface="+mn-lt"/>
                <a:cs typeface="+mj-cs"/>
              </a:rPr>
            </a:br>
            <a:endParaRPr lang="en-US" sz="6000" b="1" dirty="0">
              <a:solidFill>
                <a:srgbClr val="002060"/>
              </a:solidFill>
              <a:latin typeface="+mn-lt"/>
              <a:cs typeface="+mj-cs"/>
            </a:endParaRPr>
          </a:p>
        </p:txBody>
      </p:sp>
      <p:sp>
        <p:nvSpPr>
          <p:cNvPr id="2" name="Content Placeholder 2">
            <a:extLst>
              <a:ext uri="{FF2B5EF4-FFF2-40B4-BE49-F238E27FC236}">
                <a16:creationId xmlns:a16="http://schemas.microsoft.com/office/drawing/2014/main" id="{7413A07F-45B9-AC05-66FD-5E8F0DDD3F46}"/>
              </a:ext>
            </a:extLst>
          </p:cNvPr>
          <p:cNvSpPr>
            <a:spLocks noGrp="1"/>
          </p:cNvSpPr>
          <p:nvPr>
            <p:ph idx="1"/>
          </p:nvPr>
        </p:nvSpPr>
        <p:spPr>
          <a:xfrm>
            <a:off x="909637" y="1441012"/>
            <a:ext cx="10372725" cy="4525963"/>
          </a:xfrm>
          <a:ln>
            <a:solidFill>
              <a:schemeClr val="tx1"/>
            </a:solidFill>
          </a:ln>
        </p:spPr>
        <p:txBody>
          <a:bodyPr>
            <a:normAutofit/>
          </a:bodyPr>
          <a:lstStyle/>
          <a:p>
            <a:r>
              <a:rPr lang="en-GB" b="1" dirty="0"/>
              <a:t>6th May: </a:t>
            </a:r>
            <a:r>
              <a:rPr lang="en-GB" dirty="0"/>
              <a:t>Group 1-2-1’s and draft review</a:t>
            </a:r>
            <a:endParaRPr lang="en-GB" sz="3000" dirty="0">
              <a:solidFill>
                <a:schemeClr val="accent2"/>
              </a:solidFill>
            </a:endParaRPr>
          </a:p>
          <a:p>
            <a:pPr marL="1828800" lvl="4" indent="0">
              <a:buNone/>
            </a:pPr>
            <a:r>
              <a:rPr lang="en-GB" sz="3000" dirty="0">
                <a:solidFill>
                  <a:schemeClr val="accent2"/>
                </a:solidFill>
              </a:rPr>
              <a:t>Butlins: 		9.30am </a:t>
            </a:r>
          </a:p>
          <a:p>
            <a:pPr marL="1828800" lvl="4" indent="0">
              <a:buNone/>
            </a:pPr>
            <a:r>
              <a:rPr lang="en-GB" sz="3000" dirty="0">
                <a:solidFill>
                  <a:schemeClr val="accent2"/>
                </a:solidFill>
              </a:rPr>
              <a:t>Centre Parcs: 	9.50am</a:t>
            </a:r>
          </a:p>
          <a:p>
            <a:pPr marL="1828800" lvl="4" indent="0">
              <a:buNone/>
            </a:pPr>
            <a:r>
              <a:rPr lang="en-GB" sz="3000" dirty="0">
                <a:solidFill>
                  <a:schemeClr val="accent2"/>
                </a:solidFill>
              </a:rPr>
              <a:t>Barcelona: 		10:10am</a:t>
            </a:r>
          </a:p>
          <a:p>
            <a:pPr marL="1828800" lvl="4" indent="0">
              <a:buNone/>
            </a:pPr>
            <a:r>
              <a:rPr lang="en-GB" sz="3000" dirty="0">
                <a:solidFill>
                  <a:schemeClr val="accent2"/>
                </a:solidFill>
              </a:rPr>
              <a:t>WestJet: 		10:30am</a:t>
            </a:r>
          </a:p>
          <a:p>
            <a:pPr marL="1828800" lvl="4" indent="0">
              <a:buNone/>
            </a:pPr>
            <a:r>
              <a:rPr lang="en-GB" sz="3000" dirty="0">
                <a:solidFill>
                  <a:schemeClr val="accent2"/>
                </a:solidFill>
              </a:rPr>
              <a:t>Cornwall: 		10:50am</a:t>
            </a:r>
          </a:p>
          <a:p>
            <a:pPr marL="1828800" lvl="4" indent="0">
              <a:buNone/>
            </a:pPr>
            <a:r>
              <a:rPr lang="en-GB" sz="3000" dirty="0">
                <a:solidFill>
                  <a:schemeClr val="accent2"/>
                </a:solidFill>
              </a:rPr>
              <a:t>P&amp;O: 			11:10am</a:t>
            </a:r>
          </a:p>
          <a:p>
            <a:pPr marL="1828800" lvl="4" indent="0">
              <a:buNone/>
            </a:pPr>
            <a:endParaRPr lang="en-GB" i="1" dirty="0"/>
          </a:p>
          <a:p>
            <a:r>
              <a:rPr lang="en-GB" b="1" dirty="0"/>
              <a:t>13</a:t>
            </a:r>
            <a:r>
              <a:rPr lang="en-GB" b="1" baseline="30000" dirty="0"/>
              <a:t>th</a:t>
            </a:r>
            <a:r>
              <a:rPr lang="en-GB" b="1" dirty="0"/>
              <a:t> May: </a:t>
            </a:r>
            <a:r>
              <a:rPr lang="en-GB" dirty="0"/>
              <a:t>Roundtable Presentations/Discussions (times </a:t>
            </a:r>
            <a:r>
              <a:rPr lang="en-GB" dirty="0" err="1"/>
              <a:t>t.b.c</a:t>
            </a:r>
            <a:r>
              <a:rPr lang="en-GB" dirty="0"/>
              <a:t>)</a:t>
            </a:r>
            <a:endParaRPr i="1" dirty="0"/>
          </a:p>
        </p:txBody>
      </p:sp>
    </p:spTree>
    <p:extLst>
      <p:ext uri="{BB962C8B-B14F-4D97-AF65-F5344CB8AC3E}">
        <p14:creationId xmlns:p14="http://schemas.microsoft.com/office/powerpoint/2010/main" val="24404068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a:extLst>
            <a:ext uri="{FF2B5EF4-FFF2-40B4-BE49-F238E27FC236}">
              <a16:creationId xmlns:a16="http://schemas.microsoft.com/office/drawing/2014/main" id="{9587721A-758C-7009-1308-CE99ABED746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1E5CC6A-9E9F-C7B3-F73B-8A89E6DCE7B7}"/>
              </a:ext>
            </a:extLst>
          </p:cNvPr>
          <p:cNvSpPr txBox="1"/>
          <p:nvPr/>
        </p:nvSpPr>
        <p:spPr>
          <a:xfrm>
            <a:off x="386350" y="784690"/>
            <a:ext cx="3608680"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rPr>
              <a:t>Thank you!</a:t>
            </a:r>
          </a:p>
        </p:txBody>
      </p:sp>
      <p:sp>
        <p:nvSpPr>
          <p:cNvPr id="6" name="TextBox 5">
            <a:extLst>
              <a:ext uri="{FF2B5EF4-FFF2-40B4-BE49-F238E27FC236}">
                <a16:creationId xmlns:a16="http://schemas.microsoft.com/office/drawing/2014/main" id="{2F40ED54-77FA-3CDD-C178-4B54DD293B20}"/>
              </a:ext>
            </a:extLst>
          </p:cNvPr>
          <p:cNvSpPr txBox="1"/>
          <p:nvPr/>
        </p:nvSpPr>
        <p:spPr>
          <a:xfrm>
            <a:off x="503916" y="2214602"/>
            <a:ext cx="5060861" cy="34163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t>I look forward to seeing you next week, if you have any questions in the meantime please send me an email…</a:t>
            </a:r>
            <a:b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br>
            <a:r>
              <a:rPr kumimoji="0" lang="en-GB" sz="2400" b="1" i="0" u="sng" strike="noStrike" kern="1200" cap="none" spc="0" normalizeH="0" baseline="0" noProof="0">
                <a:ln>
                  <a:noFill/>
                </a:ln>
                <a:solidFill>
                  <a:prstClr val="white"/>
                </a:solidFill>
                <a:effectLst/>
                <a:uLnTx/>
                <a:uFillTx/>
                <a:latin typeface="Calibri" panose="020F0502020204030204"/>
                <a:ea typeface="+mn-ea"/>
                <a:cs typeface="+mn-cs"/>
                <a:hlinkClick r:id="rId4">
                  <a:extLst>
                    <a:ext uri="{A12FA001-AC4F-418D-AE19-62706E023703}">
                      <ahyp:hlinkClr xmlns:ahyp="http://schemas.microsoft.com/office/drawing/2018/hyperlinkcolor" val="tx"/>
                    </a:ext>
                  </a:extLst>
                </a:hlinkClick>
              </a:rPr>
              <a:t>n.dyer@uwtsd.ac.uk</a:t>
            </a:r>
            <a:b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br>
            <a:b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br>
            <a:r>
              <a:rPr kumimoji="0" lang="en-GB" sz="2400" b="1" i="1" u="none" strike="noStrike" kern="1200" cap="none" spc="0" normalizeH="0" baseline="0" noProof="0">
                <a:ln>
                  <a:noFill/>
                </a:ln>
                <a:solidFill>
                  <a:prstClr val="white"/>
                </a:solidFill>
                <a:effectLst/>
                <a:uLnTx/>
                <a:uFillTx/>
                <a:latin typeface="Calibri" panose="020F0502020204030204"/>
                <a:ea typeface="+mn-ea"/>
                <a:cs typeface="+mn-cs"/>
              </a:rPr>
              <a:t>…(from your student email account ALWAYS!).</a:t>
            </a:r>
            <a:br>
              <a:rPr kumimoji="0" lang="en-GB" sz="2400" b="1" i="0" u="sng" strike="noStrike" kern="1200" cap="none" spc="0" normalizeH="0" baseline="0" noProof="0">
                <a:ln>
                  <a:noFill/>
                </a:ln>
                <a:solidFill>
                  <a:prstClr val="white"/>
                </a:solidFill>
                <a:effectLst/>
                <a:uLnTx/>
                <a:uFillTx/>
                <a:latin typeface="Calibri" panose="020F0502020204030204"/>
                <a:ea typeface="+mn-ea"/>
                <a:cs typeface="+mn-cs"/>
              </a:rPr>
            </a:br>
            <a:endParaRPr kumimoji="0" lang="en-GB" sz="2400" b="0" i="0" u="none" strike="noStrike" kern="1200" cap="none" spc="0" normalizeH="0" baseline="0" noProof="0">
              <a:ln>
                <a:noFill/>
              </a:ln>
              <a:solidFill>
                <a:prstClr val="white"/>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352173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7586C3-3B73-4F10-9DA3-1B3F64F7C2D4}"/>
              </a:ext>
            </a:extLst>
          </p:cNvPr>
          <p:cNvSpPr txBox="1"/>
          <p:nvPr/>
        </p:nvSpPr>
        <p:spPr>
          <a:xfrm>
            <a:off x="5472891" y="-171210"/>
            <a:ext cx="5802743" cy="1807305"/>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1. Introduction</a:t>
            </a:r>
            <a:endParaRPr lang="en-US" sz="4000" i="1" dirty="0"/>
          </a:p>
        </p:txBody>
      </p:sp>
      <p:pic>
        <p:nvPicPr>
          <p:cNvPr id="8" name="Picture 7" descr="Kid with jetpack">
            <a:extLst>
              <a:ext uri="{FF2B5EF4-FFF2-40B4-BE49-F238E27FC236}">
                <a16:creationId xmlns:a16="http://schemas.microsoft.com/office/drawing/2014/main" id="{076A2750-3758-3D8D-FCBD-0EBE3CC690D5}"/>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8A123394-AD37-E573-C499-68833A77B200}"/>
              </a:ext>
            </a:extLst>
          </p:cNvPr>
          <p:cNvSpPr txBox="1">
            <a:spLocks/>
          </p:cNvSpPr>
          <p:nvPr/>
        </p:nvSpPr>
        <p:spPr>
          <a:xfrm>
            <a:off x="5511122" y="1956770"/>
            <a:ext cx="5802743"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pPr marL="457200" indent="-457200">
              <a:buFont typeface="Arial" panose="020B0604020202020204" pitchFamily="34" charset="0"/>
              <a:buChar char="•"/>
            </a:pPr>
            <a:r>
              <a:rPr lang="en-GB" sz="3200" dirty="0">
                <a:solidFill>
                  <a:schemeClr val="tx1"/>
                </a:solidFill>
              </a:rPr>
              <a:t>Goal: Introduce the case study and provide context.</a:t>
            </a:r>
          </a:p>
          <a:p>
            <a:pPr marL="457200" indent="-457200">
              <a:buFont typeface="Arial" panose="020B0604020202020204" pitchFamily="34" charset="0"/>
              <a:buChar char="•"/>
            </a:pPr>
            <a:r>
              <a:rPr lang="en-GB" sz="3200" dirty="0">
                <a:solidFill>
                  <a:schemeClr val="tx1"/>
                </a:solidFill>
              </a:rPr>
              <a:t>• Briefly mention the specific challenge the organisation is facing (e.g., reorganisation, leadership changes).</a:t>
            </a:r>
          </a:p>
          <a:p>
            <a:r>
              <a:rPr lang="en-GB" sz="3200" dirty="0">
                <a:solidFill>
                  <a:schemeClr val="accent2"/>
                </a:solidFill>
              </a:rPr>
              <a:t>👉 Keep it short and focused</a:t>
            </a:r>
          </a:p>
        </p:txBody>
      </p:sp>
    </p:spTree>
    <p:extLst>
      <p:ext uri="{BB962C8B-B14F-4D97-AF65-F5344CB8AC3E}">
        <p14:creationId xmlns:p14="http://schemas.microsoft.com/office/powerpoint/2010/main" val="35688113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008680-9FD6-704B-5D7C-A37F1EE8C8D1}"/>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F21F154-2CA4-B7CF-BAB2-7920A90F2910}"/>
              </a:ext>
            </a:extLst>
          </p:cNvPr>
          <p:cNvSpPr txBox="1"/>
          <p:nvPr/>
        </p:nvSpPr>
        <p:spPr>
          <a:xfrm>
            <a:off x="5472891" y="-171210"/>
            <a:ext cx="5802743" cy="1807305"/>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2. Culture &amp; Leadership </a:t>
            </a:r>
            <a:endParaRPr lang="en-US" sz="4000" i="1" dirty="0"/>
          </a:p>
        </p:txBody>
      </p:sp>
      <p:pic>
        <p:nvPicPr>
          <p:cNvPr id="8" name="Picture 7" descr="Kid with jetpack">
            <a:extLst>
              <a:ext uri="{FF2B5EF4-FFF2-40B4-BE49-F238E27FC236}">
                <a16:creationId xmlns:a16="http://schemas.microsoft.com/office/drawing/2014/main" id="{07A5795E-9AB6-D448-2068-0925F2E62D23}"/>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1FD10113-47F8-89F0-0B74-B975F741A6BD}"/>
              </a:ext>
            </a:extLst>
          </p:cNvPr>
          <p:cNvSpPr txBox="1">
            <a:spLocks/>
          </p:cNvSpPr>
          <p:nvPr/>
        </p:nvSpPr>
        <p:spPr>
          <a:xfrm>
            <a:off x="5511122" y="1956770"/>
            <a:ext cx="6326651"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r>
              <a:rPr lang="en-GB" dirty="0">
                <a:solidFill>
                  <a:schemeClr val="tx1"/>
                </a:solidFill>
              </a:rPr>
              <a:t>• Goal: Discuss how changes are affecting culture and leadership.</a:t>
            </a:r>
          </a:p>
          <a:p>
            <a:r>
              <a:rPr lang="en-GB" dirty="0">
                <a:solidFill>
                  <a:schemeClr val="tx1"/>
                </a:solidFill>
              </a:rPr>
              <a:t>• Talk about how the organisation’s culture and leadership are changing.</a:t>
            </a:r>
          </a:p>
          <a:p>
            <a:r>
              <a:rPr lang="en-GB" dirty="0">
                <a:solidFill>
                  <a:schemeClr val="tx1"/>
                </a:solidFill>
              </a:rPr>
              <a:t>• Share your thoughts on leadership styles and how the organisation is adapting</a:t>
            </a:r>
          </a:p>
        </p:txBody>
      </p:sp>
    </p:spTree>
    <p:extLst>
      <p:ext uri="{BB962C8B-B14F-4D97-AF65-F5344CB8AC3E}">
        <p14:creationId xmlns:p14="http://schemas.microsoft.com/office/powerpoint/2010/main" val="16610390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0A8591-384B-F391-6A94-CBA31F6640C8}"/>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AFC13C9A-0F36-C8D3-A934-E88EBB6ED84B}"/>
              </a:ext>
            </a:extLst>
          </p:cNvPr>
          <p:cNvSpPr txBox="1"/>
          <p:nvPr/>
        </p:nvSpPr>
        <p:spPr>
          <a:xfrm>
            <a:off x="5472891" y="-171210"/>
            <a:ext cx="5438125" cy="1807305"/>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3. Change Management &amp; Response</a:t>
            </a:r>
            <a:endParaRPr lang="en-US" sz="4000" i="1" dirty="0"/>
          </a:p>
        </p:txBody>
      </p:sp>
      <p:pic>
        <p:nvPicPr>
          <p:cNvPr id="8" name="Picture 7" descr="Kid with jetpack">
            <a:extLst>
              <a:ext uri="{FF2B5EF4-FFF2-40B4-BE49-F238E27FC236}">
                <a16:creationId xmlns:a16="http://schemas.microsoft.com/office/drawing/2014/main" id="{4A4434B2-B37F-728D-51A1-4B7A50474025}"/>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D7BBA475-694F-C6FF-37A0-F0C64018AD9A}"/>
              </a:ext>
            </a:extLst>
          </p:cNvPr>
          <p:cNvSpPr txBox="1">
            <a:spLocks/>
          </p:cNvSpPr>
          <p:nvPr/>
        </p:nvSpPr>
        <p:spPr>
          <a:xfrm>
            <a:off x="5572906" y="1636095"/>
            <a:ext cx="6326651"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dirty="0">
              <a:solidFill>
                <a:schemeClr val="tx1"/>
              </a:solidFill>
            </a:endParaRPr>
          </a:p>
          <a:p>
            <a:r>
              <a:rPr lang="en-GB" dirty="0">
                <a:solidFill>
                  <a:schemeClr val="tx1"/>
                </a:solidFill>
              </a:rPr>
              <a:t>• Goal: Look at how the organisation is managing the change.</a:t>
            </a:r>
          </a:p>
          <a:p>
            <a:r>
              <a:rPr lang="en-GB" dirty="0">
                <a:solidFill>
                  <a:schemeClr val="tx1"/>
                </a:solidFill>
              </a:rPr>
              <a:t>• Discuss how HR, marketing, and operations are involved in the change process.</a:t>
            </a:r>
          </a:p>
          <a:p>
            <a:r>
              <a:rPr lang="en-GB" dirty="0">
                <a:solidFill>
                  <a:schemeClr val="tx1"/>
                </a:solidFill>
              </a:rPr>
              <a:t>• Share examples of how the organisation has or could adapt and whether these strategies are working for employees, customers, and stakeholders</a:t>
            </a:r>
          </a:p>
        </p:txBody>
      </p:sp>
    </p:spTree>
    <p:extLst>
      <p:ext uri="{BB962C8B-B14F-4D97-AF65-F5344CB8AC3E}">
        <p14:creationId xmlns:p14="http://schemas.microsoft.com/office/powerpoint/2010/main" val="393799230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D15D1F-6AC6-1A6C-66A2-50919E248B9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7507590D-E51A-31FF-9276-39F156F47A23}"/>
              </a:ext>
            </a:extLst>
          </p:cNvPr>
          <p:cNvSpPr txBox="1"/>
          <p:nvPr/>
        </p:nvSpPr>
        <p:spPr>
          <a:xfrm>
            <a:off x="5472891" y="-171210"/>
            <a:ext cx="6326651" cy="1807305"/>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4. Impact on Tourism, Leisure, and Events</a:t>
            </a:r>
            <a:endParaRPr lang="en-US" sz="4000" i="1" dirty="0"/>
          </a:p>
        </p:txBody>
      </p:sp>
      <p:pic>
        <p:nvPicPr>
          <p:cNvPr id="8" name="Picture 7" descr="Kid with jetpack">
            <a:extLst>
              <a:ext uri="{FF2B5EF4-FFF2-40B4-BE49-F238E27FC236}">
                <a16:creationId xmlns:a16="http://schemas.microsoft.com/office/drawing/2014/main" id="{4495655D-5E9B-E0ED-51FA-F849EF55499A}"/>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569B89FC-7CFD-50F0-DA89-DB9753DC2BA8}"/>
              </a:ext>
            </a:extLst>
          </p:cNvPr>
          <p:cNvSpPr txBox="1">
            <a:spLocks/>
          </p:cNvSpPr>
          <p:nvPr/>
        </p:nvSpPr>
        <p:spPr>
          <a:xfrm>
            <a:off x="5472891" y="1796132"/>
            <a:ext cx="6326651"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dirty="0">
              <a:solidFill>
                <a:schemeClr val="tx1"/>
              </a:solidFill>
            </a:endParaRPr>
          </a:p>
          <a:p>
            <a:r>
              <a:rPr lang="en-GB" dirty="0">
                <a:solidFill>
                  <a:schemeClr val="tx1"/>
                </a:solidFill>
              </a:rPr>
              <a:t>• Goal: Understand how the changes are impacting the tourism and events side of the organisation.</a:t>
            </a:r>
          </a:p>
          <a:p>
            <a:r>
              <a:rPr lang="en-GB" dirty="0">
                <a:solidFill>
                  <a:schemeClr val="tx1"/>
                </a:solidFill>
              </a:rPr>
              <a:t>• Share how the changes are affecting tourism and events, inc. customer experience.</a:t>
            </a:r>
          </a:p>
          <a:p>
            <a:r>
              <a:rPr lang="en-GB" dirty="0">
                <a:solidFill>
                  <a:schemeClr val="tx1"/>
                </a:solidFill>
              </a:rPr>
              <a:t>• Discuss the wider impact of the changes on the industry.</a:t>
            </a:r>
          </a:p>
        </p:txBody>
      </p:sp>
    </p:spTree>
    <p:extLst>
      <p:ext uri="{BB962C8B-B14F-4D97-AF65-F5344CB8AC3E}">
        <p14:creationId xmlns:p14="http://schemas.microsoft.com/office/powerpoint/2010/main" val="127878882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FC4077-AF10-04B0-027A-AE0E3B9FF7BC}"/>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80271DE6-341C-54F5-4FC8-A56DF5912DEA}"/>
              </a:ext>
            </a:extLst>
          </p:cNvPr>
          <p:cNvSpPr txBox="1"/>
          <p:nvPr/>
        </p:nvSpPr>
        <p:spPr>
          <a:xfrm>
            <a:off x="5472891" y="-171209"/>
            <a:ext cx="5802743" cy="122153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5. Recommendations</a:t>
            </a:r>
            <a:endParaRPr lang="en-US" sz="4000" i="1" dirty="0"/>
          </a:p>
        </p:txBody>
      </p:sp>
      <p:pic>
        <p:nvPicPr>
          <p:cNvPr id="8" name="Picture 7" descr="Kid with jetpack">
            <a:extLst>
              <a:ext uri="{FF2B5EF4-FFF2-40B4-BE49-F238E27FC236}">
                <a16:creationId xmlns:a16="http://schemas.microsoft.com/office/drawing/2014/main" id="{A0CDC960-D665-EFFF-5800-919347480FCE}"/>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80BD08FE-8076-B4A4-3F26-F083810E0443}"/>
              </a:ext>
            </a:extLst>
          </p:cNvPr>
          <p:cNvSpPr txBox="1">
            <a:spLocks/>
          </p:cNvSpPr>
          <p:nvPr/>
        </p:nvSpPr>
        <p:spPr>
          <a:xfrm>
            <a:off x="5472891" y="1149181"/>
            <a:ext cx="5173323"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dirty="0">
              <a:solidFill>
                <a:schemeClr val="tx1"/>
              </a:solidFill>
            </a:endParaRPr>
          </a:p>
          <a:p>
            <a:r>
              <a:rPr lang="en-GB" dirty="0">
                <a:solidFill>
                  <a:schemeClr val="tx1"/>
                </a:solidFill>
              </a:rPr>
              <a:t>• Goal: Offer suggestions to help the organisation manage change better.</a:t>
            </a:r>
          </a:p>
          <a:p>
            <a:r>
              <a:rPr lang="en-GB" dirty="0">
                <a:solidFill>
                  <a:schemeClr val="tx1"/>
                </a:solidFill>
              </a:rPr>
              <a:t>• Discuss what steps you would take if you were in charge to improve the situation.</a:t>
            </a:r>
          </a:p>
          <a:p>
            <a:r>
              <a:rPr lang="en-GB" dirty="0">
                <a:solidFill>
                  <a:schemeClr val="tx1"/>
                </a:solidFill>
              </a:rPr>
              <a:t>• Each member shares their ideas on leadership, culture, operations, and stakeholder</a:t>
            </a:r>
            <a:endParaRPr lang="en-GB" sz="2800" dirty="0">
              <a:solidFill>
                <a:schemeClr val="accent2"/>
              </a:solidFill>
            </a:endParaRPr>
          </a:p>
        </p:txBody>
      </p:sp>
    </p:spTree>
    <p:extLst>
      <p:ext uri="{BB962C8B-B14F-4D97-AF65-F5344CB8AC3E}">
        <p14:creationId xmlns:p14="http://schemas.microsoft.com/office/powerpoint/2010/main" val="39372667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EE167A-1B3D-01DF-DC3F-BD7895B2A8D9}"/>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CAD5F395-51D0-274E-8299-46986A658E17}"/>
              </a:ext>
            </a:extLst>
          </p:cNvPr>
          <p:cNvSpPr txBox="1"/>
          <p:nvPr/>
        </p:nvSpPr>
        <p:spPr>
          <a:xfrm>
            <a:off x="5472891" y="-171209"/>
            <a:ext cx="5802743" cy="1221534"/>
          </a:xfrm>
          <a:prstGeom prst="rect">
            <a:avLst/>
          </a:prstGeom>
        </p:spPr>
        <p:txBody>
          <a:bodyPr vert="horz" lIns="91440" tIns="45720" rIns="91440" bIns="45720" rtlCol="0" anchor="b">
            <a:noAutofit/>
          </a:bodyPr>
          <a:lstStyle>
            <a:lvl1pPr algn="ctr" defTabSz="914400">
              <a:lnSpc>
                <a:spcPct val="90000"/>
              </a:lnSpc>
              <a:spcBef>
                <a:spcPct val="0"/>
              </a:spcBef>
              <a:buNone/>
              <a:defRPr sz="6000" b="1">
                <a:solidFill>
                  <a:srgbClr val="002060"/>
                </a:solidFill>
                <a:ea typeface="+mj-ea"/>
                <a:cs typeface="+mj-cs"/>
              </a:defRPr>
            </a:lvl1pPr>
          </a:lstStyle>
          <a:p>
            <a:pPr algn="l"/>
            <a:r>
              <a:rPr lang="en-GB" sz="4000" dirty="0"/>
              <a:t>6. Conclusion &amp; Reflection</a:t>
            </a:r>
            <a:endParaRPr lang="en-US" sz="4000" i="1" dirty="0"/>
          </a:p>
        </p:txBody>
      </p:sp>
      <p:pic>
        <p:nvPicPr>
          <p:cNvPr id="8" name="Picture 7" descr="Kid with jetpack">
            <a:extLst>
              <a:ext uri="{FF2B5EF4-FFF2-40B4-BE49-F238E27FC236}">
                <a16:creationId xmlns:a16="http://schemas.microsoft.com/office/drawing/2014/main" id="{EE146948-87CE-8382-C459-5AE0C8213A35}"/>
              </a:ext>
            </a:extLst>
          </p:cNvPr>
          <p:cNvPicPr>
            <a:picLocks noChangeAspect="1"/>
          </p:cNvPicPr>
          <p:nvPr/>
        </p:nvPicPr>
        <p:blipFill rotWithShape="1">
          <a:blip r:embed="rId3"/>
          <a:srcRect l="20034" r="20431" b="-1"/>
          <a:stretch/>
        </p:blipFill>
        <p:spPr>
          <a:xfrm>
            <a:off x="21" y="10"/>
            <a:ext cx="5173322" cy="5800426"/>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2" name="Content Placeholder 2">
            <a:extLst>
              <a:ext uri="{FF2B5EF4-FFF2-40B4-BE49-F238E27FC236}">
                <a16:creationId xmlns:a16="http://schemas.microsoft.com/office/drawing/2014/main" id="{6EA37CA8-DB42-4CD5-FA8C-CBB2B007A9D7}"/>
              </a:ext>
            </a:extLst>
          </p:cNvPr>
          <p:cNvSpPr txBox="1">
            <a:spLocks/>
          </p:cNvSpPr>
          <p:nvPr/>
        </p:nvSpPr>
        <p:spPr>
          <a:xfrm>
            <a:off x="5472891" y="1149181"/>
            <a:ext cx="5173323" cy="3843666"/>
          </a:xfrm>
          <a:prstGeom prst="rect">
            <a:avLst/>
          </a:prstGeom>
        </p:spPr>
        <p:txBody>
          <a:bodyPr vert="horz" lIns="91440" tIns="45720" rIns="91440" bIns="45720" rtlCol="0">
            <a:noAutofit/>
          </a:bodyPr>
          <a:lstStyle>
            <a:lvl1pPr marL="0" indent="0" algn="l" defTabSz="914400" rtl="0" eaLnBrk="1" latinLnBrk="0" hangingPunct="1">
              <a:lnSpc>
                <a:spcPct val="90000"/>
              </a:lnSpc>
              <a:spcBef>
                <a:spcPts val="1000"/>
              </a:spcBef>
              <a:buFont typeface="Arial" panose="020B0604020202020204" pitchFamily="34" charset="0"/>
              <a:buNone/>
              <a:defRPr sz="2400" kern="1200">
                <a:solidFill>
                  <a:schemeClr val="tx1">
                    <a:tint val="75000"/>
                  </a:schemeClr>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kern="1200">
                <a:solidFill>
                  <a:schemeClr val="tx1">
                    <a:tint val="75000"/>
                  </a:schemeClr>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kern="1200">
                <a:solidFill>
                  <a:schemeClr val="tx1">
                    <a:tint val="75000"/>
                  </a:schemeClr>
                </a:solidFill>
                <a:latin typeface="+mn-lt"/>
                <a:ea typeface="+mn-ea"/>
                <a:cs typeface="+mn-cs"/>
              </a:defRPr>
            </a:lvl9pPr>
          </a:lstStyle>
          <a:p>
            <a:endParaRPr lang="en-GB" dirty="0">
              <a:solidFill>
                <a:schemeClr val="tx1"/>
              </a:solidFill>
            </a:endParaRPr>
          </a:p>
          <a:p>
            <a:r>
              <a:rPr lang="en-GB" dirty="0">
                <a:solidFill>
                  <a:schemeClr val="tx1"/>
                </a:solidFill>
              </a:rPr>
              <a:t>• Goal: Summarise the discussion and reflect on broader lessons.</a:t>
            </a:r>
          </a:p>
          <a:p>
            <a:r>
              <a:rPr lang="en-GB" dirty="0">
                <a:solidFill>
                  <a:schemeClr val="tx1"/>
                </a:solidFill>
              </a:rPr>
              <a:t>• Summarise key points and reflect on:</a:t>
            </a:r>
          </a:p>
          <a:p>
            <a:r>
              <a:rPr lang="en-GB" dirty="0">
                <a:solidFill>
                  <a:schemeClr val="tx1"/>
                </a:solidFill>
              </a:rPr>
              <a:t>	</a:t>
            </a:r>
            <a:r>
              <a:rPr lang="en-GB" i="1" dirty="0">
                <a:solidFill>
                  <a:schemeClr val="tx1"/>
                </a:solidFill>
              </a:rPr>
              <a:t> How can this case be useful for other tourism and events organisations?</a:t>
            </a:r>
          </a:p>
          <a:p>
            <a:r>
              <a:rPr lang="en-GB" i="1" dirty="0">
                <a:solidFill>
                  <a:schemeClr val="tx1"/>
                </a:solidFill>
              </a:rPr>
              <a:t>	 What can we learn from this case to improve the tourism sector?</a:t>
            </a:r>
            <a:endParaRPr lang="en-GB" sz="2800" i="1" dirty="0">
              <a:solidFill>
                <a:schemeClr val="accent2"/>
              </a:solidFill>
            </a:endParaRPr>
          </a:p>
        </p:txBody>
      </p:sp>
    </p:spTree>
    <p:extLst>
      <p:ext uri="{BB962C8B-B14F-4D97-AF65-F5344CB8AC3E}">
        <p14:creationId xmlns:p14="http://schemas.microsoft.com/office/powerpoint/2010/main" val="1741439539"/>
      </p:ext>
    </p:extLst>
  </p:cSld>
  <p:clrMapOvr>
    <a:masterClrMapping/>
  </p:clrMapOvr>
</p:sld>
</file>

<file path=ppt/theme/theme1.xml><?xml version="1.0" encoding="utf-8"?>
<a:theme xmlns:a="http://schemas.openxmlformats.org/drawingml/2006/main" name="10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BAE1112E-EDC2-4AC9-9B76-EB457A03CEA7}">
  <ds:schemaRefs>
    <ds:schemaRef ds:uri="http://schemas.microsoft.com/sharepoint/v3/contenttype/forms"/>
  </ds:schemaRefs>
</ds:datastoreItem>
</file>

<file path=customXml/itemProps2.xml><?xml version="1.0" encoding="utf-8"?>
<ds:datastoreItem xmlns:ds="http://schemas.openxmlformats.org/officeDocument/2006/customXml" ds:itemID="{A547D3B3-2CEC-47BE-8F2F-5C3164EBC5A8}">
  <ds:schemaRefs>
    <ds:schemaRef ds:uri="http://schemas.microsoft.com/office/2006/metadata/properties"/>
    <ds:schemaRef ds:uri="http://purl.org/dc/elements/1.1/"/>
    <ds:schemaRef ds:uri="http://schemas.microsoft.com/office/2006/documentManagement/types"/>
    <ds:schemaRef ds:uri="http://purl.org/dc/dcmitype/"/>
    <ds:schemaRef ds:uri="http://purl.org/dc/terms/"/>
    <ds:schemaRef ds:uri="211f9404-bca0-4bcf-9c1d-965ccb6f8d2d"/>
    <ds:schemaRef ds:uri="http://www.w3.org/XML/1998/namespace"/>
    <ds:schemaRef ds:uri="http://schemas.microsoft.com/office/infopath/2007/PartnerControls"/>
    <ds:schemaRef ds:uri="http://schemas.openxmlformats.org/package/2006/metadata/core-properties"/>
    <ds:schemaRef ds:uri="303dbf9b-b85b-46a0-94f1-894078c07ecd"/>
  </ds:schemaRefs>
</ds:datastoreItem>
</file>

<file path=customXml/itemProps3.xml><?xml version="1.0" encoding="utf-8"?>
<ds:datastoreItem xmlns:ds="http://schemas.openxmlformats.org/officeDocument/2006/customXml" ds:itemID="{E4B39123-6EEF-44A3-BB4E-6DBCD963DCDE}">
  <ds:schemaRefs>
    <ds:schemaRef ds:uri="211f9404-bca0-4bcf-9c1d-965ccb6f8d2d"/>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1076</Words>
  <Application>Microsoft Office PowerPoint</Application>
  <PresentationFormat>Widescreen</PresentationFormat>
  <Paragraphs>183</Paragraphs>
  <Slides>29</Slides>
  <Notes>29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29</vt:i4>
      </vt:variant>
    </vt:vector>
  </HeadingPairs>
  <TitlesOfParts>
    <vt:vector size="34" baseType="lpstr">
      <vt:lpstr>Arial</vt:lpstr>
      <vt:lpstr>Calibri</vt:lpstr>
      <vt:lpstr>Calibri Light</vt:lpstr>
      <vt:lpstr>10_Office Theme</vt:lpstr>
      <vt:lpstr>Office Theme</vt:lpstr>
      <vt:lpstr>PowerPoint Presentation</vt:lpstr>
      <vt:lpstr>   Assessment 2 – Roundtable  </vt:lpstr>
      <vt:lpstr>   Assessment 2 – Details…  </vt:lpstr>
      <vt:lpstr>PowerPoint Presentation</vt:lpstr>
      <vt:lpstr>PowerPoint Presentation</vt:lpstr>
      <vt:lpstr>PowerPoint Presentation</vt:lpstr>
      <vt:lpstr>PowerPoint Presentation</vt:lpstr>
      <vt:lpstr>PowerPoint Presentation</vt:lpstr>
      <vt:lpstr>A. Butlins:</vt:lpstr>
      <vt:lpstr>B. Centre Parcs:</vt:lpstr>
      <vt:lpstr>C. Barcelona:</vt:lpstr>
      <vt:lpstr>D. Westjet:</vt:lpstr>
      <vt:lpstr>E. Cornwall:</vt:lpstr>
      <vt:lpstr>F. P&amp;O:</vt:lpstr>
      <vt:lpstr>G. W.R.U:</vt:lpstr>
      <vt:lpstr>PowerPoint Presentation</vt:lpstr>
      <vt:lpstr>PowerPoint Presentation</vt:lpstr>
      <vt:lpstr>PowerPoint Presentation</vt:lpstr>
      <vt:lpstr>PowerPoint Presentation</vt:lpstr>
      <vt:lpstr>  References: </vt:lpstr>
      <vt:lpstr>   Assessment 2 – Deadlines:  </vt:lpstr>
      <vt:lpstr>  Next week: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Neil Dyer</cp:lastModifiedBy>
  <cp:revision>2</cp:revision>
  <cp:lastPrinted>2026-02-25T09:33:21Z</cp:lastPrinted>
  <dcterms:created xsi:type="dcterms:W3CDTF">2021-03-10T12:10:47Z</dcterms:created>
  <dcterms:modified xsi:type="dcterms:W3CDTF">2026-04-22T10:52:37Z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