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67" r:id="rId2"/>
    <p:sldId id="291" r:id="rId3"/>
    <p:sldId id="276" r:id="rId4"/>
    <p:sldId id="277" r:id="rId5"/>
    <p:sldId id="262" r:id="rId6"/>
    <p:sldId id="278" r:id="rId7"/>
    <p:sldId id="279" r:id="rId8"/>
    <p:sldId id="282" r:id="rId9"/>
    <p:sldId id="280" r:id="rId10"/>
    <p:sldId id="283" r:id="rId11"/>
    <p:sldId id="286" r:id="rId12"/>
    <p:sldId id="289" r:id="rId13"/>
    <p:sldId id="287" r:id="rId14"/>
    <p:sldId id="284" r:id="rId15"/>
    <p:sldId id="285" r:id="rId16"/>
    <p:sldId id="288" r:id="rId17"/>
    <p:sldId id="290" r:id="rId18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DE5C5F-DDD5-4B3A-9D1E-E7F9147F3929}" v="759" dt="2022-03-29T10:35:27.708"/>
  </p1510:revLst>
</p1510:revInfo>
</file>

<file path=ppt/tableStyles.xml><?xml version="1.0" encoding="utf-8"?>
<a:tblStyleLst xmlns:a="http://schemas.openxmlformats.org/drawingml/2006/main" def="{69CF1AB2-1976-4502-BF36-3FF5EA218861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706" autoAdjust="0"/>
  </p:normalViewPr>
  <p:slideViewPr>
    <p:cSldViewPr>
      <p:cViewPr varScale="1">
        <p:scale>
          <a:sx n="108" d="100"/>
          <a:sy n="108" d="100"/>
        </p:scale>
        <p:origin x="138" y="138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reth Kirby" userId="7a41233e-1ff0-4901-8bbc-778d60aaec08" providerId="ADAL" clId="{B6DE5C5F-DDD5-4B3A-9D1E-E7F9147F3929}"/>
    <pc:docChg chg="undo redo custSel addSld delSld modSld">
      <pc:chgData name="Gareth Kirby" userId="7a41233e-1ff0-4901-8bbc-778d60aaec08" providerId="ADAL" clId="{B6DE5C5F-DDD5-4B3A-9D1E-E7F9147F3929}" dt="2022-03-29T10:36:07.145" v="4014" actId="20577"/>
      <pc:docMkLst>
        <pc:docMk/>
      </pc:docMkLst>
      <pc:sldChg chg="del">
        <pc:chgData name="Gareth Kirby" userId="7a41233e-1ff0-4901-8bbc-778d60aaec08" providerId="ADAL" clId="{B6DE5C5F-DDD5-4B3A-9D1E-E7F9147F3929}" dt="2022-03-28T11:49:52.155" v="1356" actId="47"/>
        <pc:sldMkLst>
          <pc:docMk/>
          <pc:sldMk cId="3178140409" sldId="257"/>
        </pc:sldMkLst>
      </pc:sldChg>
      <pc:sldChg chg="del">
        <pc:chgData name="Gareth Kirby" userId="7a41233e-1ff0-4901-8bbc-778d60aaec08" providerId="ADAL" clId="{B6DE5C5F-DDD5-4B3A-9D1E-E7F9147F3929}" dt="2022-03-28T11:49:50.751" v="1355" actId="47"/>
        <pc:sldMkLst>
          <pc:docMk/>
          <pc:sldMk cId="2709077978" sldId="259"/>
        </pc:sldMkLst>
      </pc:sldChg>
      <pc:sldChg chg="del">
        <pc:chgData name="Gareth Kirby" userId="7a41233e-1ff0-4901-8bbc-778d60aaec08" providerId="ADAL" clId="{B6DE5C5F-DDD5-4B3A-9D1E-E7F9147F3929}" dt="2022-03-28T11:49:49.504" v="1354" actId="47"/>
        <pc:sldMkLst>
          <pc:docMk/>
          <pc:sldMk cId="2920597343" sldId="261"/>
        </pc:sldMkLst>
      </pc:sldChg>
      <pc:sldChg chg="modSp mod modClrScheme chgLayout">
        <pc:chgData name="Gareth Kirby" userId="7a41233e-1ff0-4901-8bbc-778d60aaec08" providerId="ADAL" clId="{B6DE5C5F-DDD5-4B3A-9D1E-E7F9147F3929}" dt="2022-03-27T22:48:15.462" v="1275" actId="14100"/>
        <pc:sldMkLst>
          <pc:docMk/>
          <pc:sldMk cId="3677028759" sldId="262"/>
        </pc:sldMkLst>
        <pc:spChg chg="mod">
          <ac:chgData name="Gareth Kirby" userId="7a41233e-1ff0-4901-8bbc-778d60aaec08" providerId="ADAL" clId="{B6DE5C5F-DDD5-4B3A-9D1E-E7F9147F3929}" dt="2022-03-27T22:48:04.224" v="1273" actId="26606"/>
          <ac:spMkLst>
            <pc:docMk/>
            <pc:sldMk cId="3677028759" sldId="262"/>
            <ac:spMk id="2" creationId="{00000000-0000-0000-0000-000000000000}"/>
          </ac:spMkLst>
        </pc:spChg>
        <pc:graphicFrameChg chg="add mod modGraphic">
          <ac:chgData name="Gareth Kirby" userId="7a41233e-1ff0-4901-8bbc-778d60aaec08" providerId="ADAL" clId="{B6DE5C5F-DDD5-4B3A-9D1E-E7F9147F3929}" dt="2022-03-27T22:48:15.462" v="1275" actId="14100"/>
          <ac:graphicFrameMkLst>
            <pc:docMk/>
            <pc:sldMk cId="3677028759" sldId="262"/>
            <ac:graphicFrameMk id="3" creationId="{06CAA029-9FDA-44CE-8270-11CA0F0BC6E3}"/>
          </ac:graphicFrameMkLst>
        </pc:graphicFrameChg>
      </pc:sldChg>
      <pc:sldChg chg="del">
        <pc:chgData name="Gareth Kirby" userId="7a41233e-1ff0-4901-8bbc-778d60aaec08" providerId="ADAL" clId="{B6DE5C5F-DDD5-4B3A-9D1E-E7F9147F3929}" dt="2022-03-28T11:49:47.804" v="1353" actId="47"/>
        <pc:sldMkLst>
          <pc:docMk/>
          <pc:sldMk cId="3489859844" sldId="264"/>
        </pc:sldMkLst>
      </pc:sldChg>
      <pc:sldChg chg="del">
        <pc:chgData name="Gareth Kirby" userId="7a41233e-1ff0-4901-8bbc-778d60aaec08" providerId="ADAL" clId="{B6DE5C5F-DDD5-4B3A-9D1E-E7F9147F3929}" dt="2022-03-28T11:49:44.467" v="1351" actId="47"/>
        <pc:sldMkLst>
          <pc:docMk/>
          <pc:sldMk cId="4140352852" sldId="265"/>
        </pc:sldMkLst>
      </pc:sldChg>
      <pc:sldChg chg="modSp mod">
        <pc:chgData name="Gareth Kirby" userId="7a41233e-1ff0-4901-8bbc-778d60aaec08" providerId="ADAL" clId="{B6DE5C5F-DDD5-4B3A-9D1E-E7F9147F3929}" dt="2022-03-29T10:36:07.145" v="4014" actId="20577"/>
        <pc:sldMkLst>
          <pc:docMk/>
          <pc:sldMk cId="1349426459" sldId="267"/>
        </pc:sldMkLst>
        <pc:spChg chg="mod">
          <ac:chgData name="Gareth Kirby" userId="7a41233e-1ff0-4901-8bbc-778d60aaec08" providerId="ADAL" clId="{B6DE5C5F-DDD5-4B3A-9D1E-E7F9147F3929}" dt="2022-03-29T10:36:07.145" v="4014" actId="20577"/>
          <ac:spMkLst>
            <pc:docMk/>
            <pc:sldMk cId="1349426459" sldId="267"/>
            <ac:spMk id="3" creationId="{00000000-0000-0000-0000-000000000000}"/>
          </ac:spMkLst>
        </pc:spChg>
      </pc:sldChg>
      <pc:sldChg chg="del">
        <pc:chgData name="Gareth Kirby" userId="7a41233e-1ff0-4901-8bbc-778d60aaec08" providerId="ADAL" clId="{B6DE5C5F-DDD5-4B3A-9D1E-E7F9147F3929}" dt="2022-03-28T11:49:54.812" v="1359" actId="47"/>
        <pc:sldMkLst>
          <pc:docMk/>
          <pc:sldMk cId="3139068230" sldId="272"/>
        </pc:sldMkLst>
      </pc:sldChg>
      <pc:sldChg chg="del">
        <pc:chgData name="Gareth Kirby" userId="7a41233e-1ff0-4901-8bbc-778d60aaec08" providerId="ADAL" clId="{B6DE5C5F-DDD5-4B3A-9D1E-E7F9147F3929}" dt="2022-03-28T11:49:53.873" v="1358" actId="47"/>
        <pc:sldMkLst>
          <pc:docMk/>
          <pc:sldMk cId="3603342326" sldId="273"/>
        </pc:sldMkLst>
      </pc:sldChg>
      <pc:sldChg chg="del">
        <pc:chgData name="Gareth Kirby" userId="7a41233e-1ff0-4901-8bbc-778d60aaec08" providerId="ADAL" clId="{B6DE5C5F-DDD5-4B3A-9D1E-E7F9147F3929}" dt="2022-03-28T11:49:53.387" v="1357" actId="47"/>
        <pc:sldMkLst>
          <pc:docMk/>
          <pc:sldMk cId="3440270009" sldId="274"/>
        </pc:sldMkLst>
      </pc:sldChg>
      <pc:sldChg chg="del">
        <pc:chgData name="Gareth Kirby" userId="7a41233e-1ff0-4901-8bbc-778d60aaec08" providerId="ADAL" clId="{B6DE5C5F-DDD5-4B3A-9D1E-E7F9147F3929}" dt="2022-03-28T11:49:46.489" v="1352" actId="47"/>
        <pc:sldMkLst>
          <pc:docMk/>
          <pc:sldMk cId="2062094859" sldId="275"/>
        </pc:sldMkLst>
      </pc:sldChg>
      <pc:sldChg chg="addSp delSp modSp mod">
        <pc:chgData name="Gareth Kirby" userId="7a41233e-1ff0-4901-8bbc-778d60aaec08" providerId="ADAL" clId="{B6DE5C5F-DDD5-4B3A-9D1E-E7F9147F3929}" dt="2022-03-27T22:47:12.178" v="1265" actId="26606"/>
        <pc:sldMkLst>
          <pc:docMk/>
          <pc:sldMk cId="3836485611" sldId="276"/>
        </pc:sldMkLst>
        <pc:spChg chg="mod">
          <ac:chgData name="Gareth Kirby" userId="7a41233e-1ff0-4901-8bbc-778d60aaec08" providerId="ADAL" clId="{B6DE5C5F-DDD5-4B3A-9D1E-E7F9147F3929}" dt="2022-03-27T22:47:12.178" v="1265" actId="26606"/>
          <ac:spMkLst>
            <pc:docMk/>
            <pc:sldMk cId="3836485611" sldId="276"/>
            <ac:spMk id="13" creationId="{00000000-0000-0000-0000-000000000000}"/>
          </ac:spMkLst>
        </pc:spChg>
        <pc:spChg chg="add del mod">
          <ac:chgData name="Gareth Kirby" userId="7a41233e-1ff0-4901-8bbc-778d60aaec08" providerId="ADAL" clId="{B6DE5C5F-DDD5-4B3A-9D1E-E7F9147F3929}" dt="2022-03-27T22:47:12.178" v="1265" actId="26606"/>
          <ac:spMkLst>
            <pc:docMk/>
            <pc:sldMk cId="3836485611" sldId="276"/>
            <ac:spMk id="14" creationId="{00000000-0000-0000-0000-000000000000}"/>
          </ac:spMkLst>
        </pc:spChg>
        <pc:graphicFrameChg chg="add del">
          <ac:chgData name="Gareth Kirby" userId="7a41233e-1ff0-4901-8bbc-778d60aaec08" providerId="ADAL" clId="{B6DE5C5F-DDD5-4B3A-9D1E-E7F9147F3929}" dt="2022-03-27T22:47:07.207" v="1264" actId="26606"/>
          <ac:graphicFrameMkLst>
            <pc:docMk/>
            <pc:sldMk cId="3836485611" sldId="276"/>
            <ac:graphicFrameMk id="16" creationId="{CE76D7E7-D9BD-399B-48CA-151227A22C05}"/>
          </ac:graphicFrameMkLst>
        </pc:graphicFrameChg>
        <pc:graphicFrameChg chg="add">
          <ac:chgData name="Gareth Kirby" userId="7a41233e-1ff0-4901-8bbc-778d60aaec08" providerId="ADAL" clId="{B6DE5C5F-DDD5-4B3A-9D1E-E7F9147F3929}" dt="2022-03-27T22:47:12.178" v="1265" actId="26606"/>
          <ac:graphicFrameMkLst>
            <pc:docMk/>
            <pc:sldMk cId="3836485611" sldId="276"/>
            <ac:graphicFrameMk id="17" creationId="{CE76D7E7-D9BD-399B-48CA-151227A22C05}"/>
          </ac:graphicFrameMkLst>
        </pc:graphicFrameChg>
      </pc:sldChg>
      <pc:sldChg chg="addSp delSp modSp mod modClrScheme chgLayout">
        <pc:chgData name="Gareth Kirby" userId="7a41233e-1ff0-4901-8bbc-778d60aaec08" providerId="ADAL" clId="{B6DE5C5F-DDD5-4B3A-9D1E-E7F9147F3929}" dt="2022-03-29T10:35:27.708" v="3974" actId="20577"/>
        <pc:sldMkLst>
          <pc:docMk/>
          <pc:sldMk cId="1612512010" sldId="277"/>
        </pc:sldMkLst>
        <pc:spChg chg="mod">
          <ac:chgData name="Gareth Kirby" userId="7a41233e-1ff0-4901-8bbc-778d60aaec08" providerId="ADAL" clId="{B6DE5C5F-DDD5-4B3A-9D1E-E7F9147F3929}" dt="2022-03-27T22:47:51.596" v="1272" actId="26606"/>
          <ac:spMkLst>
            <pc:docMk/>
            <pc:sldMk cId="1612512010" sldId="277"/>
            <ac:spMk id="13" creationId="{00000000-0000-0000-0000-000000000000}"/>
          </ac:spMkLst>
        </pc:spChg>
        <pc:spChg chg="add del">
          <ac:chgData name="Gareth Kirby" userId="7a41233e-1ff0-4901-8bbc-778d60aaec08" providerId="ADAL" clId="{B6DE5C5F-DDD5-4B3A-9D1E-E7F9147F3929}" dt="2022-03-27T22:47:51.596" v="1272" actId="26606"/>
          <ac:spMkLst>
            <pc:docMk/>
            <pc:sldMk cId="1612512010" sldId="277"/>
            <ac:spMk id="14" creationId="{00000000-0000-0000-0000-000000000000}"/>
          </ac:spMkLst>
        </pc:spChg>
        <pc:spChg chg="add del mod">
          <ac:chgData name="Gareth Kirby" userId="7a41233e-1ff0-4901-8bbc-778d60aaec08" providerId="ADAL" clId="{B6DE5C5F-DDD5-4B3A-9D1E-E7F9147F3929}" dt="2022-03-27T22:47:51.568" v="1271" actId="26606"/>
          <ac:spMkLst>
            <pc:docMk/>
            <pc:sldMk cId="1612512010" sldId="277"/>
            <ac:spMk id="19" creationId="{C5704A00-8DB5-8EC9-CC69-EA56E3E5F670}"/>
          </ac:spMkLst>
        </pc:spChg>
        <pc:spChg chg="add del mod">
          <ac:chgData name="Gareth Kirby" userId="7a41233e-1ff0-4901-8bbc-778d60aaec08" providerId="ADAL" clId="{B6DE5C5F-DDD5-4B3A-9D1E-E7F9147F3929}" dt="2022-03-27T22:47:45.771" v="1267" actId="26606"/>
          <ac:spMkLst>
            <pc:docMk/>
            <pc:sldMk cId="1612512010" sldId="277"/>
            <ac:spMk id="20" creationId="{A6312D2A-CADB-71AC-53A5-08E585F01B98}"/>
          </ac:spMkLst>
        </pc:spChg>
        <pc:spChg chg="add del mod">
          <ac:chgData name="Gareth Kirby" userId="7a41233e-1ff0-4901-8bbc-778d60aaec08" providerId="ADAL" clId="{B6DE5C5F-DDD5-4B3A-9D1E-E7F9147F3929}" dt="2022-03-27T22:47:48.001" v="1269" actId="26606"/>
          <ac:spMkLst>
            <pc:docMk/>
            <pc:sldMk cId="1612512010" sldId="277"/>
            <ac:spMk id="22" creationId="{CE5B67A9-5ECF-90E4-D17F-3EE8261290FF}"/>
          </ac:spMkLst>
        </pc:spChg>
        <pc:spChg chg="add del mod">
          <ac:chgData name="Gareth Kirby" userId="7a41233e-1ff0-4901-8bbc-778d60aaec08" providerId="ADAL" clId="{B6DE5C5F-DDD5-4B3A-9D1E-E7F9147F3929}" dt="2022-03-27T22:47:51.568" v="1271" actId="26606"/>
          <ac:spMkLst>
            <pc:docMk/>
            <pc:sldMk cId="1612512010" sldId="277"/>
            <ac:spMk id="25" creationId="{00000000-0000-0000-0000-000000000000}"/>
          </ac:spMkLst>
        </pc:spChg>
        <pc:graphicFrameChg chg="add del mod">
          <ac:chgData name="Gareth Kirby" userId="7a41233e-1ff0-4901-8bbc-778d60aaec08" providerId="ADAL" clId="{B6DE5C5F-DDD5-4B3A-9D1E-E7F9147F3929}" dt="2022-03-27T22:47:45.771" v="1267" actId="26606"/>
          <ac:graphicFrameMkLst>
            <pc:docMk/>
            <pc:sldMk cId="1612512010" sldId="277"/>
            <ac:graphicFrameMk id="16" creationId="{4D44B000-410E-362C-4511-1F49ED2600BF}"/>
          </ac:graphicFrameMkLst>
        </pc:graphicFrameChg>
        <pc:graphicFrameChg chg="add del mod">
          <ac:chgData name="Gareth Kirby" userId="7a41233e-1ff0-4901-8bbc-778d60aaec08" providerId="ADAL" clId="{B6DE5C5F-DDD5-4B3A-9D1E-E7F9147F3929}" dt="2022-03-27T22:47:48.001" v="1269" actId="26606"/>
          <ac:graphicFrameMkLst>
            <pc:docMk/>
            <pc:sldMk cId="1612512010" sldId="277"/>
            <ac:graphicFrameMk id="23" creationId="{D2DB6B0B-F52D-76AD-C6C4-A99EC0AE5A8C}"/>
          </ac:graphicFrameMkLst>
        </pc:graphicFrameChg>
        <pc:graphicFrameChg chg="add mod">
          <ac:chgData name="Gareth Kirby" userId="7a41233e-1ff0-4901-8bbc-778d60aaec08" providerId="ADAL" clId="{B6DE5C5F-DDD5-4B3A-9D1E-E7F9147F3929}" dt="2022-03-29T10:35:27.708" v="3974" actId="20577"/>
          <ac:graphicFrameMkLst>
            <pc:docMk/>
            <pc:sldMk cId="1612512010" sldId="277"/>
            <ac:graphicFrameMk id="27" creationId="{522AE943-939D-53AC-567C-45A0FD5925CF}"/>
          </ac:graphicFrameMkLst>
        </pc:graphicFrameChg>
      </pc:sldChg>
      <pc:sldChg chg="addSp delSp modSp mod modClrScheme chgLayout">
        <pc:chgData name="Gareth Kirby" userId="7a41233e-1ff0-4901-8bbc-778d60aaec08" providerId="ADAL" clId="{B6DE5C5F-DDD5-4B3A-9D1E-E7F9147F3929}" dt="2022-03-29T09:46:18.885" v="3884" actId="20577"/>
        <pc:sldMkLst>
          <pc:docMk/>
          <pc:sldMk cId="3486365033" sldId="278"/>
        </pc:sldMkLst>
        <pc:spChg chg="mod">
          <ac:chgData name="Gareth Kirby" userId="7a41233e-1ff0-4901-8bbc-778d60aaec08" providerId="ADAL" clId="{B6DE5C5F-DDD5-4B3A-9D1E-E7F9147F3929}" dt="2022-03-27T22:48:58.089" v="1277" actId="26606"/>
          <ac:spMkLst>
            <pc:docMk/>
            <pc:sldMk cId="3486365033" sldId="278"/>
            <ac:spMk id="13" creationId="{00000000-0000-0000-0000-000000000000}"/>
          </ac:spMkLst>
        </pc:spChg>
        <pc:spChg chg="add del mod">
          <ac:chgData name="Gareth Kirby" userId="7a41233e-1ff0-4901-8bbc-778d60aaec08" providerId="ADAL" clId="{B6DE5C5F-DDD5-4B3A-9D1E-E7F9147F3929}" dt="2022-03-29T09:46:18.885" v="3884" actId="20577"/>
          <ac:spMkLst>
            <pc:docMk/>
            <pc:sldMk cId="3486365033" sldId="278"/>
            <ac:spMk id="14" creationId="{00000000-0000-0000-0000-000000000000}"/>
          </ac:spMkLst>
        </pc:spChg>
        <pc:spChg chg="add del mod">
          <ac:chgData name="Gareth Kirby" userId="7a41233e-1ff0-4901-8bbc-778d60aaec08" providerId="ADAL" clId="{B6DE5C5F-DDD5-4B3A-9D1E-E7F9147F3929}" dt="2022-03-27T22:48:58.089" v="1277" actId="26606"/>
          <ac:spMkLst>
            <pc:docMk/>
            <pc:sldMk cId="3486365033" sldId="278"/>
            <ac:spMk id="20" creationId="{82FC67A4-37BB-B186-FE17-4E0664CB9B97}"/>
          </ac:spMkLst>
        </pc:spChg>
        <pc:graphicFrameChg chg="add del mod">
          <ac:chgData name="Gareth Kirby" userId="7a41233e-1ff0-4901-8bbc-778d60aaec08" providerId="ADAL" clId="{B6DE5C5F-DDD5-4B3A-9D1E-E7F9147F3929}" dt="2022-03-27T22:48:58.089" v="1277" actId="26606"/>
          <ac:graphicFrameMkLst>
            <pc:docMk/>
            <pc:sldMk cId="3486365033" sldId="278"/>
            <ac:graphicFrameMk id="16" creationId="{AB40A262-5960-15DB-F323-F388C45B8378}"/>
          </ac:graphicFrameMkLst>
        </pc:graphicFrameChg>
      </pc:sldChg>
      <pc:sldChg chg="addSp modSp mod">
        <pc:chgData name="Gareth Kirby" userId="7a41233e-1ff0-4901-8bbc-778d60aaec08" providerId="ADAL" clId="{B6DE5C5F-DDD5-4B3A-9D1E-E7F9147F3929}" dt="2022-03-27T22:43:57.758" v="1238" actId="1076"/>
        <pc:sldMkLst>
          <pc:docMk/>
          <pc:sldMk cId="874765425" sldId="279"/>
        </pc:sldMkLst>
        <pc:spChg chg="mod">
          <ac:chgData name="Gareth Kirby" userId="7a41233e-1ff0-4901-8bbc-778d60aaec08" providerId="ADAL" clId="{B6DE5C5F-DDD5-4B3A-9D1E-E7F9147F3929}" dt="2022-03-27T22:39:13.593" v="1227" actId="1076"/>
          <ac:spMkLst>
            <pc:docMk/>
            <pc:sldMk cId="874765425" sldId="279"/>
            <ac:spMk id="14" creationId="{00000000-0000-0000-0000-000000000000}"/>
          </ac:spMkLst>
        </pc:spChg>
        <pc:picChg chg="add mod">
          <ac:chgData name="Gareth Kirby" userId="7a41233e-1ff0-4901-8bbc-778d60aaec08" providerId="ADAL" clId="{B6DE5C5F-DDD5-4B3A-9D1E-E7F9147F3929}" dt="2022-03-27T22:43:57.758" v="1238" actId="1076"/>
          <ac:picMkLst>
            <pc:docMk/>
            <pc:sldMk cId="874765425" sldId="279"/>
            <ac:picMk id="3" creationId="{1DAF369C-6895-4AED-A557-AF9EC2C27569}"/>
          </ac:picMkLst>
        </pc:picChg>
      </pc:sldChg>
      <pc:sldChg chg="del">
        <pc:chgData name="Gareth Kirby" userId="7a41233e-1ff0-4901-8bbc-778d60aaec08" providerId="ADAL" clId="{B6DE5C5F-DDD5-4B3A-9D1E-E7F9147F3929}" dt="2022-03-27T22:38:57.358" v="1226" actId="2696"/>
        <pc:sldMkLst>
          <pc:docMk/>
          <pc:sldMk cId="1947558119" sldId="281"/>
        </pc:sldMkLst>
      </pc:sldChg>
      <pc:sldChg chg="addSp modSp mod modClrScheme chgLayout">
        <pc:chgData name="Gareth Kirby" userId="7a41233e-1ff0-4901-8bbc-778d60aaec08" providerId="ADAL" clId="{B6DE5C5F-DDD5-4B3A-9D1E-E7F9147F3929}" dt="2022-03-29T09:32:08.162" v="3796" actId="20577"/>
        <pc:sldMkLst>
          <pc:docMk/>
          <pc:sldMk cId="4226878219" sldId="282"/>
        </pc:sldMkLst>
        <pc:spChg chg="mod">
          <ac:chgData name="Gareth Kirby" userId="7a41233e-1ff0-4901-8bbc-778d60aaec08" providerId="ADAL" clId="{B6DE5C5F-DDD5-4B3A-9D1E-E7F9147F3929}" dt="2022-03-27T22:45:40.552" v="1251" actId="26606"/>
          <ac:spMkLst>
            <pc:docMk/>
            <pc:sldMk cId="4226878219" sldId="282"/>
            <ac:spMk id="13" creationId="{00000000-0000-0000-0000-000000000000}"/>
          </ac:spMkLst>
        </pc:spChg>
        <pc:spChg chg="mod">
          <ac:chgData name="Gareth Kirby" userId="7a41233e-1ff0-4901-8bbc-778d60aaec08" providerId="ADAL" clId="{B6DE5C5F-DDD5-4B3A-9D1E-E7F9147F3929}" dt="2022-03-29T09:32:08.162" v="3796" actId="20577"/>
          <ac:spMkLst>
            <pc:docMk/>
            <pc:sldMk cId="4226878219" sldId="282"/>
            <ac:spMk id="14" creationId="{00000000-0000-0000-0000-000000000000}"/>
          </ac:spMkLst>
        </pc:spChg>
        <pc:picChg chg="add mod">
          <ac:chgData name="Gareth Kirby" userId="7a41233e-1ff0-4901-8bbc-778d60aaec08" providerId="ADAL" clId="{B6DE5C5F-DDD5-4B3A-9D1E-E7F9147F3929}" dt="2022-03-27T22:45:49.517" v="1252" actId="14100"/>
          <ac:picMkLst>
            <pc:docMk/>
            <pc:sldMk cId="4226878219" sldId="282"/>
            <ac:picMk id="2050" creationId="{88651DD7-4C9C-4862-B584-B71EE543D93A}"/>
          </ac:picMkLst>
        </pc:picChg>
      </pc:sldChg>
      <pc:sldChg chg="modSp mod">
        <pc:chgData name="Gareth Kirby" userId="7a41233e-1ff0-4901-8bbc-778d60aaec08" providerId="ADAL" clId="{B6DE5C5F-DDD5-4B3A-9D1E-E7F9147F3929}" dt="2022-03-29T09:46:33.312" v="3889" actId="20577"/>
        <pc:sldMkLst>
          <pc:docMk/>
          <pc:sldMk cId="3352832156" sldId="283"/>
        </pc:sldMkLst>
        <pc:spChg chg="mod">
          <ac:chgData name="Gareth Kirby" userId="7a41233e-1ff0-4901-8bbc-778d60aaec08" providerId="ADAL" clId="{B6DE5C5F-DDD5-4B3A-9D1E-E7F9147F3929}" dt="2022-03-29T09:46:33.312" v="3889" actId="20577"/>
          <ac:spMkLst>
            <pc:docMk/>
            <pc:sldMk cId="3352832156" sldId="283"/>
            <ac:spMk id="14" creationId="{00000000-0000-0000-0000-000000000000}"/>
          </ac:spMkLst>
        </pc:spChg>
      </pc:sldChg>
      <pc:sldChg chg="addSp delSp modSp mod">
        <pc:chgData name="Gareth Kirby" userId="7a41233e-1ff0-4901-8bbc-778d60aaec08" providerId="ADAL" clId="{B6DE5C5F-DDD5-4B3A-9D1E-E7F9147F3929}" dt="2022-03-29T09:07:40.098" v="3703" actId="113"/>
        <pc:sldMkLst>
          <pc:docMk/>
          <pc:sldMk cId="1405580205" sldId="284"/>
        </pc:sldMkLst>
        <pc:spChg chg="add mod">
          <ac:chgData name="Gareth Kirby" userId="7a41233e-1ff0-4901-8bbc-778d60aaec08" providerId="ADAL" clId="{B6DE5C5F-DDD5-4B3A-9D1E-E7F9147F3929}" dt="2022-03-28T22:39:17.995" v="3035"/>
          <ac:spMkLst>
            <pc:docMk/>
            <pc:sldMk cId="1405580205" sldId="284"/>
            <ac:spMk id="4" creationId="{75B68334-54B9-4DF6-A2AE-7A76E0D4CED0}"/>
          </ac:spMkLst>
        </pc:spChg>
        <pc:spChg chg="add del mod">
          <ac:chgData name="Gareth Kirby" userId="7a41233e-1ff0-4901-8bbc-778d60aaec08" providerId="ADAL" clId="{B6DE5C5F-DDD5-4B3A-9D1E-E7F9147F3929}" dt="2022-03-28T22:39:50.607" v="3040" actId="478"/>
          <ac:spMkLst>
            <pc:docMk/>
            <pc:sldMk cId="1405580205" sldId="284"/>
            <ac:spMk id="5" creationId="{A7A3E7CB-0624-4D6D-9D29-61D3595CC905}"/>
          </ac:spMkLst>
        </pc:spChg>
        <pc:spChg chg="add del mod">
          <ac:chgData name="Gareth Kirby" userId="7a41233e-1ff0-4901-8bbc-778d60aaec08" providerId="ADAL" clId="{B6DE5C5F-DDD5-4B3A-9D1E-E7F9147F3929}" dt="2022-03-28T22:40:09.707" v="3044" actId="478"/>
          <ac:spMkLst>
            <pc:docMk/>
            <pc:sldMk cId="1405580205" sldId="284"/>
            <ac:spMk id="6" creationId="{D2103F91-2E17-4B50-B21A-64F818E77B5D}"/>
          </ac:spMkLst>
        </pc:spChg>
        <pc:spChg chg="add del mod">
          <ac:chgData name="Gareth Kirby" userId="7a41233e-1ff0-4901-8bbc-778d60aaec08" providerId="ADAL" clId="{B6DE5C5F-DDD5-4B3A-9D1E-E7F9147F3929}" dt="2022-03-28T22:41:07.464" v="3050"/>
          <ac:spMkLst>
            <pc:docMk/>
            <pc:sldMk cId="1405580205" sldId="284"/>
            <ac:spMk id="7" creationId="{244BEBC0-7B5C-450A-9B38-3580A307C1C9}"/>
          </ac:spMkLst>
        </pc:spChg>
        <pc:spChg chg="add del mod">
          <ac:chgData name="Gareth Kirby" userId="7a41233e-1ff0-4901-8bbc-778d60aaec08" providerId="ADAL" clId="{B6DE5C5F-DDD5-4B3A-9D1E-E7F9147F3929}" dt="2022-03-28T22:41:31.498" v="3053" actId="478"/>
          <ac:spMkLst>
            <pc:docMk/>
            <pc:sldMk cId="1405580205" sldId="284"/>
            <ac:spMk id="8" creationId="{A071FCFA-3B57-49B2-8C1E-1A459F2BF43A}"/>
          </ac:spMkLst>
        </pc:spChg>
        <pc:spChg chg="mod">
          <ac:chgData name="Gareth Kirby" userId="7a41233e-1ff0-4901-8bbc-778d60aaec08" providerId="ADAL" clId="{B6DE5C5F-DDD5-4B3A-9D1E-E7F9147F3929}" dt="2022-03-27T22:41:34.431" v="1235" actId="26606"/>
          <ac:spMkLst>
            <pc:docMk/>
            <pc:sldMk cId="1405580205" sldId="284"/>
            <ac:spMk id="13" creationId="{00000000-0000-0000-0000-000000000000}"/>
          </ac:spMkLst>
        </pc:spChg>
        <pc:spChg chg="del mod">
          <ac:chgData name="Gareth Kirby" userId="7a41233e-1ff0-4901-8bbc-778d60aaec08" providerId="ADAL" clId="{B6DE5C5F-DDD5-4B3A-9D1E-E7F9147F3929}" dt="2022-03-27T22:41:34.431" v="1235" actId="26606"/>
          <ac:spMkLst>
            <pc:docMk/>
            <pc:sldMk cId="1405580205" sldId="284"/>
            <ac:spMk id="14" creationId="{00000000-0000-0000-0000-000000000000}"/>
          </ac:spMkLst>
        </pc:spChg>
        <pc:graphicFrameChg chg="add mod">
          <ac:chgData name="Gareth Kirby" userId="7a41233e-1ff0-4901-8bbc-778d60aaec08" providerId="ADAL" clId="{B6DE5C5F-DDD5-4B3A-9D1E-E7F9147F3929}" dt="2022-03-29T09:07:40.098" v="3703" actId="113"/>
          <ac:graphicFrameMkLst>
            <pc:docMk/>
            <pc:sldMk cId="1405580205" sldId="284"/>
            <ac:graphicFrameMk id="16" creationId="{AAF3EE24-8F81-9ADE-5339-EC6BF012F698}"/>
          </ac:graphicFrameMkLst>
        </pc:graphicFrameChg>
      </pc:sldChg>
      <pc:sldChg chg="addSp delSp modSp mod">
        <pc:chgData name="Gareth Kirby" userId="7a41233e-1ff0-4901-8bbc-778d60aaec08" providerId="ADAL" clId="{B6DE5C5F-DDD5-4B3A-9D1E-E7F9147F3929}" dt="2022-03-28T22:38:53.856" v="3033" actId="20577"/>
        <pc:sldMkLst>
          <pc:docMk/>
          <pc:sldMk cId="1988455676" sldId="285"/>
        </pc:sldMkLst>
        <pc:spChg chg="mod">
          <ac:chgData name="Gareth Kirby" userId="7a41233e-1ff0-4901-8bbc-778d60aaec08" providerId="ADAL" clId="{B6DE5C5F-DDD5-4B3A-9D1E-E7F9147F3929}" dt="2022-03-27T22:41:16.990" v="1234" actId="26606"/>
          <ac:spMkLst>
            <pc:docMk/>
            <pc:sldMk cId="1988455676" sldId="285"/>
            <ac:spMk id="13" creationId="{00000000-0000-0000-0000-000000000000}"/>
          </ac:spMkLst>
        </pc:spChg>
        <pc:spChg chg="del mod">
          <ac:chgData name="Gareth Kirby" userId="7a41233e-1ff0-4901-8bbc-778d60aaec08" providerId="ADAL" clId="{B6DE5C5F-DDD5-4B3A-9D1E-E7F9147F3929}" dt="2022-03-27T22:41:16.990" v="1234" actId="26606"/>
          <ac:spMkLst>
            <pc:docMk/>
            <pc:sldMk cId="1988455676" sldId="285"/>
            <ac:spMk id="14" creationId="{00000000-0000-0000-0000-000000000000}"/>
          </ac:spMkLst>
        </pc:spChg>
        <pc:graphicFrameChg chg="add mod">
          <ac:chgData name="Gareth Kirby" userId="7a41233e-1ff0-4901-8bbc-778d60aaec08" providerId="ADAL" clId="{B6DE5C5F-DDD5-4B3A-9D1E-E7F9147F3929}" dt="2022-03-28T22:38:53.856" v="3033" actId="20577"/>
          <ac:graphicFrameMkLst>
            <pc:docMk/>
            <pc:sldMk cId="1988455676" sldId="285"/>
            <ac:graphicFrameMk id="16" creationId="{4F9B1063-6F81-0173-F13E-1221CA0A7501}"/>
          </ac:graphicFrameMkLst>
        </pc:graphicFrameChg>
      </pc:sldChg>
      <pc:sldChg chg="addSp modSp add mod">
        <pc:chgData name="Gareth Kirby" userId="7a41233e-1ff0-4901-8bbc-778d60aaec08" providerId="ADAL" clId="{B6DE5C5F-DDD5-4B3A-9D1E-E7F9147F3929}" dt="2022-03-28T10:38:53.690" v="1350" actId="113"/>
        <pc:sldMkLst>
          <pc:docMk/>
          <pc:sldMk cId="599309788" sldId="286"/>
        </pc:sldMkLst>
        <pc:spChg chg="add mod">
          <ac:chgData name="Gareth Kirby" userId="7a41233e-1ff0-4901-8bbc-778d60aaec08" providerId="ADAL" clId="{B6DE5C5F-DDD5-4B3A-9D1E-E7F9147F3929}" dt="2022-03-28T10:38:53.690" v="1350" actId="113"/>
          <ac:spMkLst>
            <pc:docMk/>
            <pc:sldMk cId="599309788" sldId="286"/>
            <ac:spMk id="5" creationId="{59703804-BFE1-4DCC-A06A-F75419E79982}"/>
          </ac:spMkLst>
        </pc:spChg>
        <pc:spChg chg="mod">
          <ac:chgData name="Gareth Kirby" userId="7a41233e-1ff0-4901-8bbc-778d60aaec08" providerId="ADAL" clId="{B6DE5C5F-DDD5-4B3A-9D1E-E7F9147F3929}" dt="2022-03-27T21:48:39.629" v="163" actId="20577"/>
          <ac:spMkLst>
            <pc:docMk/>
            <pc:sldMk cId="599309788" sldId="286"/>
            <ac:spMk id="13" creationId="{00000000-0000-0000-0000-000000000000}"/>
          </ac:spMkLst>
        </pc:spChg>
        <pc:spChg chg="mod">
          <ac:chgData name="Gareth Kirby" userId="7a41233e-1ff0-4901-8bbc-778d60aaec08" providerId="ADAL" clId="{B6DE5C5F-DDD5-4B3A-9D1E-E7F9147F3929}" dt="2022-03-27T21:55:09.476" v="296" actId="14100"/>
          <ac:spMkLst>
            <pc:docMk/>
            <pc:sldMk cId="599309788" sldId="286"/>
            <ac:spMk id="14" creationId="{00000000-0000-0000-0000-000000000000}"/>
          </ac:spMkLst>
        </pc:spChg>
        <pc:picChg chg="add mod">
          <ac:chgData name="Gareth Kirby" userId="7a41233e-1ff0-4901-8bbc-778d60aaec08" providerId="ADAL" clId="{B6DE5C5F-DDD5-4B3A-9D1E-E7F9147F3929}" dt="2022-03-27T22:52:13.259" v="1283" actId="1076"/>
          <ac:picMkLst>
            <pc:docMk/>
            <pc:sldMk cId="599309788" sldId="286"/>
            <ac:picMk id="3" creationId="{3082D4D3-477C-4559-9666-1F32971D3D70}"/>
          </ac:picMkLst>
        </pc:picChg>
        <pc:picChg chg="add mod">
          <ac:chgData name="Gareth Kirby" userId="7a41233e-1ff0-4901-8bbc-778d60aaec08" providerId="ADAL" clId="{B6DE5C5F-DDD5-4B3A-9D1E-E7F9147F3929}" dt="2022-03-27T22:00:52.647" v="489" actId="1076"/>
          <ac:picMkLst>
            <pc:docMk/>
            <pc:sldMk cId="599309788" sldId="286"/>
            <ac:picMk id="1026" creationId="{BA0065EB-0E0D-49A2-87C4-3D0F6A74C142}"/>
          </ac:picMkLst>
        </pc:picChg>
      </pc:sldChg>
      <pc:sldChg chg="delSp modSp add mod">
        <pc:chgData name="Gareth Kirby" userId="7a41233e-1ff0-4901-8bbc-778d60aaec08" providerId="ADAL" clId="{B6DE5C5F-DDD5-4B3A-9D1E-E7F9147F3929}" dt="2022-03-29T09:43:17.516" v="3838" actId="20577"/>
        <pc:sldMkLst>
          <pc:docMk/>
          <pc:sldMk cId="1053272367" sldId="287"/>
        </pc:sldMkLst>
        <pc:spChg chg="mod">
          <ac:chgData name="Gareth Kirby" userId="7a41233e-1ff0-4901-8bbc-778d60aaec08" providerId="ADAL" clId="{B6DE5C5F-DDD5-4B3A-9D1E-E7F9147F3929}" dt="2022-03-29T09:43:17.516" v="3838" actId="20577"/>
          <ac:spMkLst>
            <pc:docMk/>
            <pc:sldMk cId="1053272367" sldId="287"/>
            <ac:spMk id="5" creationId="{59703804-BFE1-4DCC-A06A-F75419E79982}"/>
          </ac:spMkLst>
        </pc:spChg>
        <pc:spChg chg="mod">
          <ac:chgData name="Gareth Kirby" userId="7a41233e-1ff0-4901-8bbc-778d60aaec08" providerId="ADAL" clId="{B6DE5C5F-DDD5-4B3A-9D1E-E7F9147F3929}" dt="2022-03-28T22:04:34.346" v="2588" actId="20577"/>
          <ac:spMkLst>
            <pc:docMk/>
            <pc:sldMk cId="1053272367" sldId="287"/>
            <ac:spMk id="13" creationId="{00000000-0000-0000-0000-000000000000}"/>
          </ac:spMkLst>
        </pc:spChg>
        <pc:picChg chg="del">
          <ac:chgData name="Gareth Kirby" userId="7a41233e-1ff0-4901-8bbc-778d60aaec08" providerId="ADAL" clId="{B6DE5C5F-DDD5-4B3A-9D1E-E7F9147F3929}" dt="2022-03-27T22:26:59.819" v="714" actId="478"/>
          <ac:picMkLst>
            <pc:docMk/>
            <pc:sldMk cId="1053272367" sldId="287"/>
            <ac:picMk id="1026" creationId="{BA0065EB-0E0D-49A2-87C4-3D0F6A74C142}"/>
          </ac:picMkLst>
        </pc:picChg>
      </pc:sldChg>
      <pc:sldChg chg="modSp add mod">
        <pc:chgData name="Gareth Kirby" userId="7a41233e-1ff0-4901-8bbc-778d60aaec08" providerId="ADAL" clId="{B6DE5C5F-DDD5-4B3A-9D1E-E7F9147F3929}" dt="2022-03-29T10:28:17.071" v="3921" actId="20577"/>
        <pc:sldMkLst>
          <pc:docMk/>
          <pc:sldMk cId="4179791989" sldId="288"/>
        </pc:sldMkLst>
        <pc:spChg chg="mod">
          <ac:chgData name="Gareth Kirby" userId="7a41233e-1ff0-4901-8bbc-778d60aaec08" providerId="ADAL" clId="{B6DE5C5F-DDD5-4B3A-9D1E-E7F9147F3929}" dt="2022-03-29T10:28:17.071" v="3921" actId="20577"/>
          <ac:spMkLst>
            <pc:docMk/>
            <pc:sldMk cId="4179791989" sldId="288"/>
            <ac:spMk id="5" creationId="{59703804-BFE1-4DCC-A06A-F75419E79982}"/>
          </ac:spMkLst>
        </pc:spChg>
        <pc:spChg chg="mod">
          <ac:chgData name="Gareth Kirby" userId="7a41233e-1ff0-4901-8bbc-778d60aaec08" providerId="ADAL" clId="{B6DE5C5F-DDD5-4B3A-9D1E-E7F9147F3929}" dt="2022-03-28T21:32:48.886" v="2000" actId="20577"/>
          <ac:spMkLst>
            <pc:docMk/>
            <pc:sldMk cId="4179791989" sldId="288"/>
            <ac:spMk id="13" creationId="{00000000-0000-0000-0000-000000000000}"/>
          </ac:spMkLst>
        </pc:spChg>
      </pc:sldChg>
      <pc:sldChg chg="add del">
        <pc:chgData name="Gareth Kirby" userId="7a41233e-1ff0-4901-8bbc-778d60aaec08" providerId="ADAL" clId="{B6DE5C5F-DDD5-4B3A-9D1E-E7F9147F3929}" dt="2022-03-28T21:05:49.470" v="1405" actId="47"/>
        <pc:sldMkLst>
          <pc:docMk/>
          <pc:sldMk cId="3211994819" sldId="289"/>
        </pc:sldMkLst>
      </pc:sldChg>
      <pc:sldChg chg="addSp delSp modSp add mod">
        <pc:chgData name="Gareth Kirby" userId="7a41233e-1ff0-4901-8bbc-778d60aaec08" providerId="ADAL" clId="{B6DE5C5F-DDD5-4B3A-9D1E-E7F9147F3929}" dt="2022-03-29T08:21:23.210" v="3396" actId="20577"/>
        <pc:sldMkLst>
          <pc:docMk/>
          <pc:sldMk cId="4252320180" sldId="289"/>
        </pc:sldMkLst>
        <pc:spChg chg="add mod">
          <ac:chgData name="Gareth Kirby" userId="7a41233e-1ff0-4901-8bbc-778d60aaec08" providerId="ADAL" clId="{B6DE5C5F-DDD5-4B3A-9D1E-E7F9147F3929}" dt="2022-03-28T22:34:05.715" v="2948" actId="1076"/>
          <ac:spMkLst>
            <pc:docMk/>
            <pc:sldMk cId="4252320180" sldId="289"/>
            <ac:spMk id="2" creationId="{978CA870-527E-4C5C-A5B4-F0E006E7B41E}"/>
          </ac:spMkLst>
        </pc:spChg>
        <pc:spChg chg="add mod">
          <ac:chgData name="Gareth Kirby" userId="7a41233e-1ff0-4901-8bbc-778d60aaec08" providerId="ADAL" clId="{B6DE5C5F-DDD5-4B3A-9D1E-E7F9147F3929}" dt="2022-03-28T22:34:05.715" v="2948" actId="1076"/>
          <ac:spMkLst>
            <pc:docMk/>
            <pc:sldMk cId="4252320180" sldId="289"/>
            <ac:spMk id="4" creationId="{5B406251-78A6-4C5F-8B21-999C3429AF32}"/>
          </ac:spMkLst>
        </pc:spChg>
        <pc:spChg chg="mod">
          <ac:chgData name="Gareth Kirby" userId="7a41233e-1ff0-4901-8bbc-778d60aaec08" providerId="ADAL" clId="{B6DE5C5F-DDD5-4B3A-9D1E-E7F9147F3929}" dt="2022-03-28T22:33:15.676" v="2943" actId="27636"/>
          <ac:spMkLst>
            <pc:docMk/>
            <pc:sldMk cId="4252320180" sldId="289"/>
            <ac:spMk id="5" creationId="{59703804-BFE1-4DCC-A06A-F75419E79982}"/>
          </ac:spMkLst>
        </pc:spChg>
        <pc:spChg chg="mod">
          <ac:chgData name="Gareth Kirby" userId="7a41233e-1ff0-4901-8bbc-778d60aaec08" providerId="ADAL" clId="{B6DE5C5F-DDD5-4B3A-9D1E-E7F9147F3929}" dt="2022-03-29T08:21:23.210" v="3396" actId="20577"/>
          <ac:spMkLst>
            <pc:docMk/>
            <pc:sldMk cId="4252320180" sldId="289"/>
            <ac:spMk id="13" creationId="{00000000-0000-0000-0000-000000000000}"/>
          </ac:spMkLst>
        </pc:spChg>
        <pc:picChg chg="del">
          <ac:chgData name="Gareth Kirby" userId="7a41233e-1ff0-4901-8bbc-778d60aaec08" providerId="ADAL" clId="{B6DE5C5F-DDD5-4B3A-9D1E-E7F9147F3929}" dt="2022-03-28T22:33:17.814" v="2944" actId="478"/>
          <ac:picMkLst>
            <pc:docMk/>
            <pc:sldMk cId="4252320180" sldId="289"/>
            <ac:picMk id="3" creationId="{3082D4D3-477C-4559-9666-1F32971D3D70}"/>
          </ac:picMkLst>
        </pc:picChg>
        <pc:picChg chg="add mod">
          <ac:chgData name="Gareth Kirby" userId="7a41233e-1ff0-4901-8bbc-778d60aaec08" providerId="ADAL" clId="{B6DE5C5F-DDD5-4B3A-9D1E-E7F9147F3929}" dt="2022-03-28T22:34:24.986" v="2953" actId="1076"/>
          <ac:picMkLst>
            <pc:docMk/>
            <pc:sldMk cId="4252320180" sldId="289"/>
            <ac:picMk id="1025" creationId="{B5BB20A1-79EA-4D96-83AE-CCBAF9F8681D}"/>
          </ac:picMkLst>
        </pc:picChg>
        <pc:picChg chg="add mod">
          <ac:chgData name="Gareth Kirby" userId="7a41233e-1ff0-4901-8bbc-778d60aaec08" providerId="ADAL" clId="{B6DE5C5F-DDD5-4B3A-9D1E-E7F9147F3929}" dt="2022-03-28T22:34:41.766" v="2957" actId="732"/>
          <ac:picMkLst>
            <pc:docMk/>
            <pc:sldMk cId="4252320180" sldId="289"/>
            <ac:picMk id="1027" creationId="{48FA9953-3AC3-4A9B-A6C7-2744C5B15460}"/>
          </ac:picMkLst>
        </pc:picChg>
      </pc:sldChg>
      <pc:sldChg chg="modSp add mod">
        <pc:chgData name="Gareth Kirby" userId="7a41233e-1ff0-4901-8bbc-778d60aaec08" providerId="ADAL" clId="{B6DE5C5F-DDD5-4B3A-9D1E-E7F9147F3929}" dt="2022-03-29T10:34:35.751" v="3970" actId="20577"/>
        <pc:sldMkLst>
          <pc:docMk/>
          <pc:sldMk cId="238121893" sldId="290"/>
        </pc:sldMkLst>
        <pc:spChg chg="mod">
          <ac:chgData name="Gareth Kirby" userId="7a41233e-1ff0-4901-8bbc-778d60aaec08" providerId="ADAL" clId="{B6DE5C5F-DDD5-4B3A-9D1E-E7F9147F3929}" dt="2022-03-29T10:34:35.751" v="3970" actId="20577"/>
          <ac:spMkLst>
            <pc:docMk/>
            <pc:sldMk cId="238121893" sldId="290"/>
            <ac:spMk id="5" creationId="{59703804-BFE1-4DCC-A06A-F75419E79982}"/>
          </ac:spMkLst>
        </pc:spChg>
      </pc:sldChg>
      <pc:sldChg chg="modSp mod">
        <pc:chgData name="Gareth Kirby" userId="7a41233e-1ff0-4901-8bbc-778d60aaec08" providerId="ADAL" clId="{B6DE5C5F-DDD5-4B3A-9D1E-E7F9147F3929}" dt="2022-03-29T09:47:51.909" v="3920" actId="115"/>
        <pc:sldMkLst>
          <pc:docMk/>
          <pc:sldMk cId="645138466" sldId="291"/>
        </pc:sldMkLst>
        <pc:spChg chg="mod">
          <ac:chgData name="Gareth Kirby" userId="7a41233e-1ff0-4901-8bbc-778d60aaec08" providerId="ADAL" clId="{B6DE5C5F-DDD5-4B3A-9D1E-E7F9147F3929}" dt="2022-03-29T08:38:27.181" v="3408" actId="20577"/>
          <ac:spMkLst>
            <pc:docMk/>
            <pc:sldMk cId="645138466" sldId="291"/>
            <ac:spMk id="13" creationId="{00000000-0000-0000-0000-000000000000}"/>
          </ac:spMkLst>
        </pc:spChg>
        <pc:graphicFrameChg chg="mod modGraphic">
          <ac:chgData name="Gareth Kirby" userId="7a41233e-1ff0-4901-8bbc-778d60aaec08" providerId="ADAL" clId="{B6DE5C5F-DDD5-4B3A-9D1E-E7F9147F3929}" dt="2022-03-29T09:47:51.909" v="3920" actId="115"/>
          <ac:graphicFrameMkLst>
            <pc:docMk/>
            <pc:sldMk cId="645138466" sldId="291"/>
            <ac:graphicFrameMk id="17" creationId="{CE76D7E7-D9BD-399B-48CA-151227A22C05}"/>
          </ac:graphicFrameMkLst>
        </pc:graphicFrame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F712B8-E60F-4FF2-8EE3-CA19A007BFDE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4F7FC41-2BEB-4E94-8FC0-55252F6925C8}">
      <dgm:prSet custT="1"/>
      <dgm:spPr/>
      <dgm:t>
        <a:bodyPr/>
        <a:lstStyle/>
        <a:p>
          <a:r>
            <a:rPr lang="en-GB" sz="4000" b="1" dirty="0">
              <a:solidFill>
                <a:schemeClr val="tx1"/>
              </a:solidFill>
            </a:rPr>
            <a:t>Context </a:t>
          </a:r>
        </a:p>
        <a:p>
          <a:r>
            <a:rPr lang="en-GB" sz="2400" u="sng" dirty="0"/>
            <a:t>Carmarthenshire Music Service</a:t>
          </a:r>
        </a:p>
        <a:p>
          <a:r>
            <a:rPr lang="en-GB" sz="2400" dirty="0"/>
            <a:t>*Non-statutory Service</a:t>
          </a:r>
        </a:p>
        <a:p>
          <a:r>
            <a:rPr lang="en-GB" sz="2400" dirty="0"/>
            <a:t>*3,000 pupils each week</a:t>
          </a:r>
        </a:p>
        <a:p>
          <a:r>
            <a:rPr lang="en-GB" sz="2400" dirty="0"/>
            <a:t>*6 Families of tuition</a:t>
          </a:r>
        </a:p>
        <a:p>
          <a:r>
            <a:rPr lang="en-GB" sz="2400" dirty="0"/>
            <a:t>*87 Primary, Secondary &amp; Special Schools</a:t>
          </a:r>
        </a:p>
        <a:p>
          <a:r>
            <a:rPr lang="en-US" sz="2400" dirty="0"/>
            <a:t>*Over 30% pupils have Additional Learning Needs (ALN)</a:t>
          </a:r>
        </a:p>
      </dgm:t>
    </dgm:pt>
    <dgm:pt modelId="{A08353BF-1D1A-4B1D-9F65-ED8AB716E16C}" type="parTrans" cxnId="{0F84D45D-A781-43FE-9350-1375639E86A3}">
      <dgm:prSet/>
      <dgm:spPr/>
      <dgm:t>
        <a:bodyPr/>
        <a:lstStyle/>
        <a:p>
          <a:endParaRPr lang="en-US"/>
        </a:p>
      </dgm:t>
    </dgm:pt>
    <dgm:pt modelId="{D4F2E69C-1FA9-4F68-8736-0595CC415EFC}" type="sibTrans" cxnId="{0F84D45D-A781-43FE-9350-1375639E86A3}">
      <dgm:prSet/>
      <dgm:spPr/>
      <dgm:t>
        <a:bodyPr/>
        <a:lstStyle/>
        <a:p>
          <a:endParaRPr lang="en-US"/>
        </a:p>
      </dgm:t>
    </dgm:pt>
    <dgm:pt modelId="{CDC14B01-4D76-450E-9D4A-B9F58EC08051}" type="pres">
      <dgm:prSet presAssocID="{05F712B8-E60F-4FF2-8EE3-CA19A007BFDE}" presName="diagram" presStyleCnt="0">
        <dgm:presLayoutVars>
          <dgm:dir/>
          <dgm:resizeHandles val="exact"/>
        </dgm:presLayoutVars>
      </dgm:prSet>
      <dgm:spPr/>
    </dgm:pt>
    <dgm:pt modelId="{FB2C1658-8B18-46C2-ABC9-4848C0F5DBB7}" type="pres">
      <dgm:prSet presAssocID="{24F7FC41-2BEB-4E94-8FC0-55252F6925C8}" presName="node" presStyleLbl="node1" presStyleIdx="0" presStyleCnt="1">
        <dgm:presLayoutVars>
          <dgm:bulletEnabled val="1"/>
        </dgm:presLayoutVars>
      </dgm:prSet>
      <dgm:spPr/>
    </dgm:pt>
  </dgm:ptLst>
  <dgm:cxnLst>
    <dgm:cxn modelId="{04B38526-68E5-4ACB-9253-2C3970EFAED2}" type="presOf" srcId="{05F712B8-E60F-4FF2-8EE3-CA19A007BFDE}" destId="{CDC14B01-4D76-450E-9D4A-B9F58EC08051}" srcOrd="0" destOrd="0" presId="urn:microsoft.com/office/officeart/2005/8/layout/default"/>
    <dgm:cxn modelId="{0F84D45D-A781-43FE-9350-1375639E86A3}" srcId="{05F712B8-E60F-4FF2-8EE3-CA19A007BFDE}" destId="{24F7FC41-2BEB-4E94-8FC0-55252F6925C8}" srcOrd="0" destOrd="0" parTransId="{A08353BF-1D1A-4B1D-9F65-ED8AB716E16C}" sibTransId="{D4F2E69C-1FA9-4F68-8736-0595CC415EFC}"/>
    <dgm:cxn modelId="{956F9D50-11B7-4BF9-9DC5-AC6775C5900B}" type="presOf" srcId="{24F7FC41-2BEB-4E94-8FC0-55252F6925C8}" destId="{FB2C1658-8B18-46C2-ABC9-4848C0F5DBB7}" srcOrd="0" destOrd="0" presId="urn:microsoft.com/office/officeart/2005/8/layout/default"/>
    <dgm:cxn modelId="{147107AA-B99E-4EE7-BA8B-E74F722261A5}" type="presParOf" srcId="{CDC14B01-4D76-450E-9D4A-B9F58EC08051}" destId="{FB2C1658-8B18-46C2-ABC9-4848C0F5DBB7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F712B8-E60F-4FF2-8EE3-CA19A007BFDE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CCDA848D-4B9F-4463-830B-19D2998F7E7F}">
      <dgm:prSet/>
      <dgm:spPr/>
      <dgm:t>
        <a:bodyPr/>
        <a:lstStyle/>
        <a:p>
          <a:r>
            <a:rPr lang="en-GB"/>
            <a:t>Does the ALN pupil already receive instrumental/vocal lessons?</a:t>
          </a:r>
          <a:endParaRPr lang="en-US"/>
        </a:p>
      </dgm:t>
    </dgm:pt>
    <dgm:pt modelId="{351EC17C-45B0-49B4-89AC-0A7F232E30FB}" type="parTrans" cxnId="{EE3A5587-FAE2-4AE6-85B4-2852CB408C16}">
      <dgm:prSet/>
      <dgm:spPr/>
      <dgm:t>
        <a:bodyPr/>
        <a:lstStyle/>
        <a:p>
          <a:endParaRPr lang="en-US"/>
        </a:p>
      </dgm:t>
    </dgm:pt>
    <dgm:pt modelId="{01D2A3B0-F986-4BDA-81EA-087C3676722E}" type="sibTrans" cxnId="{EE3A5587-FAE2-4AE6-85B4-2852CB408C16}">
      <dgm:prSet/>
      <dgm:spPr/>
      <dgm:t>
        <a:bodyPr/>
        <a:lstStyle/>
        <a:p>
          <a:endParaRPr lang="en-US"/>
        </a:p>
      </dgm:t>
    </dgm:pt>
    <dgm:pt modelId="{4571479D-E597-4075-917D-2CF1FBD2E28F}">
      <dgm:prSet/>
      <dgm:spPr/>
      <dgm:t>
        <a:bodyPr/>
        <a:lstStyle/>
        <a:p>
          <a:r>
            <a:rPr lang="en-GB"/>
            <a:t>Does the ALN pupil already have an Individual Development Plan (IDP)?</a:t>
          </a:r>
          <a:endParaRPr lang="en-US"/>
        </a:p>
      </dgm:t>
    </dgm:pt>
    <dgm:pt modelId="{67D0E4C5-F396-4666-9219-FF54E209A083}" type="parTrans" cxnId="{0EE67819-91D2-4529-904A-ECA827B0DBA6}">
      <dgm:prSet/>
      <dgm:spPr/>
      <dgm:t>
        <a:bodyPr/>
        <a:lstStyle/>
        <a:p>
          <a:endParaRPr lang="en-US"/>
        </a:p>
      </dgm:t>
    </dgm:pt>
    <dgm:pt modelId="{F6520C37-C332-4171-A5F6-8E8DC25C22F8}" type="sibTrans" cxnId="{0EE67819-91D2-4529-904A-ECA827B0DBA6}">
      <dgm:prSet/>
      <dgm:spPr/>
      <dgm:t>
        <a:bodyPr/>
        <a:lstStyle/>
        <a:p>
          <a:endParaRPr lang="en-US"/>
        </a:p>
      </dgm:t>
    </dgm:pt>
    <dgm:pt modelId="{123B7634-6193-475A-95B9-06C9CE6D1DAE}">
      <dgm:prSet/>
      <dgm:spPr/>
      <dgm:t>
        <a:bodyPr/>
        <a:lstStyle/>
        <a:p>
          <a:r>
            <a:rPr lang="en-GB"/>
            <a:t>If an IDP exists, has it been shared with the School Music Department/County Music Service?</a:t>
          </a:r>
          <a:endParaRPr lang="en-US"/>
        </a:p>
      </dgm:t>
    </dgm:pt>
    <dgm:pt modelId="{B5D3BBE7-9161-4C04-8AE8-7CF4EEC8BECC}" type="parTrans" cxnId="{0765F743-FC47-4FC2-B68F-659666CDCBB9}">
      <dgm:prSet/>
      <dgm:spPr/>
      <dgm:t>
        <a:bodyPr/>
        <a:lstStyle/>
        <a:p>
          <a:endParaRPr lang="en-US"/>
        </a:p>
      </dgm:t>
    </dgm:pt>
    <dgm:pt modelId="{87B30481-3447-4946-9B06-59190204B614}" type="sibTrans" cxnId="{0765F743-FC47-4FC2-B68F-659666CDCBB9}">
      <dgm:prSet/>
      <dgm:spPr/>
      <dgm:t>
        <a:bodyPr/>
        <a:lstStyle/>
        <a:p>
          <a:endParaRPr lang="en-US"/>
        </a:p>
      </dgm:t>
    </dgm:pt>
    <dgm:pt modelId="{4D539C47-84EA-4085-BC20-8BDDE7328F48}">
      <dgm:prSet/>
      <dgm:spPr/>
      <dgm:t>
        <a:bodyPr/>
        <a:lstStyle/>
        <a:p>
          <a:r>
            <a:rPr lang="en-GB"/>
            <a:t>If the ALN pupil wants to start to play an instrument, what instrument do they want to play? </a:t>
          </a:r>
          <a:endParaRPr lang="en-US"/>
        </a:p>
      </dgm:t>
    </dgm:pt>
    <dgm:pt modelId="{0B200613-CBCC-44AD-B2D2-340387A30804}" type="parTrans" cxnId="{08A85C20-AE27-4436-B957-529F27D80FDC}">
      <dgm:prSet/>
      <dgm:spPr/>
      <dgm:t>
        <a:bodyPr/>
        <a:lstStyle/>
        <a:p>
          <a:endParaRPr lang="en-US"/>
        </a:p>
      </dgm:t>
    </dgm:pt>
    <dgm:pt modelId="{C27FBF6E-18AB-454D-8600-43F48E1D60B7}" type="sibTrans" cxnId="{08A85C20-AE27-4436-B957-529F27D80FDC}">
      <dgm:prSet/>
      <dgm:spPr/>
      <dgm:t>
        <a:bodyPr/>
        <a:lstStyle/>
        <a:p>
          <a:endParaRPr lang="en-US"/>
        </a:p>
      </dgm:t>
    </dgm:pt>
    <dgm:pt modelId="{84296649-F799-44E2-885E-0C16CBE5B8B0}">
      <dgm:prSet/>
      <dgm:spPr/>
      <dgm:t>
        <a:bodyPr/>
        <a:lstStyle/>
        <a:p>
          <a:r>
            <a:rPr lang="en-GB" dirty="0"/>
            <a:t>If the ALN pupil is already playing an instrument are they on the correct instrument in relation to their needs?</a:t>
          </a:r>
          <a:endParaRPr lang="en-US" dirty="0"/>
        </a:p>
      </dgm:t>
    </dgm:pt>
    <dgm:pt modelId="{F18B3CE7-5325-460D-839E-6220C8762C72}" type="parTrans" cxnId="{24BA3F9C-2436-4D2E-846E-215AD35C594E}">
      <dgm:prSet/>
      <dgm:spPr/>
      <dgm:t>
        <a:bodyPr/>
        <a:lstStyle/>
        <a:p>
          <a:endParaRPr lang="en-US"/>
        </a:p>
      </dgm:t>
    </dgm:pt>
    <dgm:pt modelId="{8BE2DDDC-39FB-450D-B7CE-25F7500F2C50}" type="sibTrans" cxnId="{24BA3F9C-2436-4D2E-846E-215AD35C594E}">
      <dgm:prSet/>
      <dgm:spPr/>
      <dgm:t>
        <a:bodyPr/>
        <a:lstStyle/>
        <a:p>
          <a:endParaRPr lang="en-US"/>
        </a:p>
      </dgm:t>
    </dgm:pt>
    <dgm:pt modelId="{24F7FC41-2BEB-4E94-8FC0-55252F6925C8}">
      <dgm:prSet/>
      <dgm:spPr/>
      <dgm:t>
        <a:bodyPr/>
        <a:lstStyle/>
        <a:p>
          <a:r>
            <a:rPr lang="en-GB"/>
            <a:t>Has a meeting been scheduled with the pupil, parents and professional partners? Person- centred practice.</a:t>
          </a:r>
          <a:endParaRPr lang="en-US"/>
        </a:p>
      </dgm:t>
    </dgm:pt>
    <dgm:pt modelId="{A08353BF-1D1A-4B1D-9F65-ED8AB716E16C}" type="parTrans" cxnId="{0F84D45D-A781-43FE-9350-1375639E86A3}">
      <dgm:prSet/>
      <dgm:spPr/>
      <dgm:t>
        <a:bodyPr/>
        <a:lstStyle/>
        <a:p>
          <a:endParaRPr lang="en-US"/>
        </a:p>
      </dgm:t>
    </dgm:pt>
    <dgm:pt modelId="{D4F2E69C-1FA9-4F68-8736-0595CC415EFC}" type="sibTrans" cxnId="{0F84D45D-A781-43FE-9350-1375639E86A3}">
      <dgm:prSet/>
      <dgm:spPr/>
      <dgm:t>
        <a:bodyPr/>
        <a:lstStyle/>
        <a:p>
          <a:endParaRPr lang="en-US"/>
        </a:p>
      </dgm:t>
    </dgm:pt>
    <dgm:pt modelId="{CDC14B01-4D76-450E-9D4A-B9F58EC08051}" type="pres">
      <dgm:prSet presAssocID="{05F712B8-E60F-4FF2-8EE3-CA19A007BFDE}" presName="diagram" presStyleCnt="0">
        <dgm:presLayoutVars>
          <dgm:dir/>
          <dgm:resizeHandles val="exact"/>
        </dgm:presLayoutVars>
      </dgm:prSet>
      <dgm:spPr/>
    </dgm:pt>
    <dgm:pt modelId="{51C43200-22DE-45D1-A603-110203C888D1}" type="pres">
      <dgm:prSet presAssocID="{CCDA848D-4B9F-4463-830B-19D2998F7E7F}" presName="node" presStyleLbl="node1" presStyleIdx="0" presStyleCnt="6">
        <dgm:presLayoutVars>
          <dgm:bulletEnabled val="1"/>
        </dgm:presLayoutVars>
      </dgm:prSet>
      <dgm:spPr/>
    </dgm:pt>
    <dgm:pt modelId="{18335921-11DD-4B43-93ED-4F2A14CEE398}" type="pres">
      <dgm:prSet presAssocID="{01D2A3B0-F986-4BDA-81EA-087C3676722E}" presName="sibTrans" presStyleCnt="0"/>
      <dgm:spPr/>
    </dgm:pt>
    <dgm:pt modelId="{A45A03AA-7CD9-46BA-A752-14B26520D4AE}" type="pres">
      <dgm:prSet presAssocID="{4571479D-E597-4075-917D-2CF1FBD2E28F}" presName="node" presStyleLbl="node1" presStyleIdx="1" presStyleCnt="6">
        <dgm:presLayoutVars>
          <dgm:bulletEnabled val="1"/>
        </dgm:presLayoutVars>
      </dgm:prSet>
      <dgm:spPr/>
    </dgm:pt>
    <dgm:pt modelId="{8895F54F-AA3A-4B10-B17E-66D2EE3D2CB7}" type="pres">
      <dgm:prSet presAssocID="{F6520C37-C332-4171-A5F6-8E8DC25C22F8}" presName="sibTrans" presStyleCnt="0"/>
      <dgm:spPr/>
    </dgm:pt>
    <dgm:pt modelId="{0A74F307-597F-41E7-8097-EB6573534546}" type="pres">
      <dgm:prSet presAssocID="{123B7634-6193-475A-95B9-06C9CE6D1DAE}" presName="node" presStyleLbl="node1" presStyleIdx="2" presStyleCnt="6">
        <dgm:presLayoutVars>
          <dgm:bulletEnabled val="1"/>
        </dgm:presLayoutVars>
      </dgm:prSet>
      <dgm:spPr/>
    </dgm:pt>
    <dgm:pt modelId="{7AC5B53C-D6D8-41D5-B92F-5B2B49CF9CCD}" type="pres">
      <dgm:prSet presAssocID="{87B30481-3447-4946-9B06-59190204B614}" presName="sibTrans" presStyleCnt="0"/>
      <dgm:spPr/>
    </dgm:pt>
    <dgm:pt modelId="{8B7CCEB4-A585-4C66-8D3A-C58427BF9085}" type="pres">
      <dgm:prSet presAssocID="{4D539C47-84EA-4085-BC20-8BDDE7328F48}" presName="node" presStyleLbl="node1" presStyleIdx="3" presStyleCnt="6">
        <dgm:presLayoutVars>
          <dgm:bulletEnabled val="1"/>
        </dgm:presLayoutVars>
      </dgm:prSet>
      <dgm:spPr/>
    </dgm:pt>
    <dgm:pt modelId="{E261325E-4180-4791-B017-53CA42F45C4F}" type="pres">
      <dgm:prSet presAssocID="{C27FBF6E-18AB-454D-8600-43F48E1D60B7}" presName="sibTrans" presStyleCnt="0"/>
      <dgm:spPr/>
    </dgm:pt>
    <dgm:pt modelId="{5739C45F-80AB-426C-BD16-71E507A1C70C}" type="pres">
      <dgm:prSet presAssocID="{84296649-F799-44E2-885E-0C16CBE5B8B0}" presName="node" presStyleLbl="node1" presStyleIdx="4" presStyleCnt="6">
        <dgm:presLayoutVars>
          <dgm:bulletEnabled val="1"/>
        </dgm:presLayoutVars>
      </dgm:prSet>
      <dgm:spPr/>
    </dgm:pt>
    <dgm:pt modelId="{1DD73F9B-E70F-49A7-8E49-CD792FC5815D}" type="pres">
      <dgm:prSet presAssocID="{8BE2DDDC-39FB-450D-B7CE-25F7500F2C50}" presName="sibTrans" presStyleCnt="0"/>
      <dgm:spPr/>
    </dgm:pt>
    <dgm:pt modelId="{FB2C1658-8B18-46C2-ABC9-4848C0F5DBB7}" type="pres">
      <dgm:prSet presAssocID="{24F7FC41-2BEB-4E94-8FC0-55252F6925C8}" presName="node" presStyleLbl="node1" presStyleIdx="5" presStyleCnt="6">
        <dgm:presLayoutVars>
          <dgm:bulletEnabled val="1"/>
        </dgm:presLayoutVars>
      </dgm:prSet>
      <dgm:spPr/>
    </dgm:pt>
  </dgm:ptLst>
  <dgm:cxnLst>
    <dgm:cxn modelId="{0EE67819-91D2-4529-904A-ECA827B0DBA6}" srcId="{05F712B8-E60F-4FF2-8EE3-CA19A007BFDE}" destId="{4571479D-E597-4075-917D-2CF1FBD2E28F}" srcOrd="1" destOrd="0" parTransId="{67D0E4C5-F396-4666-9219-FF54E209A083}" sibTransId="{F6520C37-C332-4171-A5F6-8E8DC25C22F8}"/>
    <dgm:cxn modelId="{08A85C20-AE27-4436-B957-529F27D80FDC}" srcId="{05F712B8-E60F-4FF2-8EE3-CA19A007BFDE}" destId="{4D539C47-84EA-4085-BC20-8BDDE7328F48}" srcOrd="3" destOrd="0" parTransId="{0B200613-CBCC-44AD-B2D2-340387A30804}" sibTransId="{C27FBF6E-18AB-454D-8600-43F48E1D60B7}"/>
    <dgm:cxn modelId="{04B38526-68E5-4ACB-9253-2C3970EFAED2}" type="presOf" srcId="{05F712B8-E60F-4FF2-8EE3-CA19A007BFDE}" destId="{CDC14B01-4D76-450E-9D4A-B9F58EC08051}" srcOrd="0" destOrd="0" presId="urn:microsoft.com/office/officeart/2005/8/layout/default"/>
    <dgm:cxn modelId="{0F84D45D-A781-43FE-9350-1375639E86A3}" srcId="{05F712B8-E60F-4FF2-8EE3-CA19A007BFDE}" destId="{24F7FC41-2BEB-4E94-8FC0-55252F6925C8}" srcOrd="5" destOrd="0" parTransId="{A08353BF-1D1A-4B1D-9F65-ED8AB716E16C}" sibTransId="{D4F2E69C-1FA9-4F68-8736-0595CC415EFC}"/>
    <dgm:cxn modelId="{0765F743-FC47-4FC2-B68F-659666CDCBB9}" srcId="{05F712B8-E60F-4FF2-8EE3-CA19A007BFDE}" destId="{123B7634-6193-475A-95B9-06C9CE6D1DAE}" srcOrd="2" destOrd="0" parTransId="{B5D3BBE7-9161-4C04-8AE8-7CF4EEC8BECC}" sibTransId="{87B30481-3447-4946-9B06-59190204B614}"/>
    <dgm:cxn modelId="{5C0EE045-64CF-43F1-A52B-6E2C8BA53008}" type="presOf" srcId="{CCDA848D-4B9F-4463-830B-19D2998F7E7F}" destId="{51C43200-22DE-45D1-A603-110203C888D1}" srcOrd="0" destOrd="0" presId="urn:microsoft.com/office/officeart/2005/8/layout/default"/>
    <dgm:cxn modelId="{B273E84D-5B79-4D5F-8AD9-54F46FE3C7A6}" type="presOf" srcId="{4D539C47-84EA-4085-BC20-8BDDE7328F48}" destId="{8B7CCEB4-A585-4C66-8D3A-C58427BF9085}" srcOrd="0" destOrd="0" presId="urn:microsoft.com/office/officeart/2005/8/layout/default"/>
    <dgm:cxn modelId="{956F9D50-11B7-4BF9-9DC5-AC6775C5900B}" type="presOf" srcId="{24F7FC41-2BEB-4E94-8FC0-55252F6925C8}" destId="{FB2C1658-8B18-46C2-ABC9-4848C0F5DBB7}" srcOrd="0" destOrd="0" presId="urn:microsoft.com/office/officeart/2005/8/layout/default"/>
    <dgm:cxn modelId="{856BE186-FD51-4409-AC01-CDE5C5B9E500}" type="presOf" srcId="{84296649-F799-44E2-885E-0C16CBE5B8B0}" destId="{5739C45F-80AB-426C-BD16-71E507A1C70C}" srcOrd="0" destOrd="0" presId="urn:microsoft.com/office/officeart/2005/8/layout/default"/>
    <dgm:cxn modelId="{EE3A5587-FAE2-4AE6-85B4-2852CB408C16}" srcId="{05F712B8-E60F-4FF2-8EE3-CA19A007BFDE}" destId="{CCDA848D-4B9F-4463-830B-19D2998F7E7F}" srcOrd="0" destOrd="0" parTransId="{351EC17C-45B0-49B4-89AC-0A7F232E30FB}" sibTransId="{01D2A3B0-F986-4BDA-81EA-087C3676722E}"/>
    <dgm:cxn modelId="{24BA3F9C-2436-4D2E-846E-215AD35C594E}" srcId="{05F712B8-E60F-4FF2-8EE3-CA19A007BFDE}" destId="{84296649-F799-44E2-885E-0C16CBE5B8B0}" srcOrd="4" destOrd="0" parTransId="{F18B3CE7-5325-460D-839E-6220C8762C72}" sibTransId="{8BE2DDDC-39FB-450D-B7CE-25F7500F2C50}"/>
    <dgm:cxn modelId="{DB34B9C5-4F1D-4670-926E-CD9AB2A36D31}" type="presOf" srcId="{4571479D-E597-4075-917D-2CF1FBD2E28F}" destId="{A45A03AA-7CD9-46BA-A752-14B26520D4AE}" srcOrd="0" destOrd="0" presId="urn:microsoft.com/office/officeart/2005/8/layout/default"/>
    <dgm:cxn modelId="{CDEF9BCA-38E4-4B5D-A9E8-7BF85D91E13C}" type="presOf" srcId="{123B7634-6193-475A-95B9-06C9CE6D1DAE}" destId="{0A74F307-597F-41E7-8097-EB6573534546}" srcOrd="0" destOrd="0" presId="urn:microsoft.com/office/officeart/2005/8/layout/default"/>
    <dgm:cxn modelId="{623B158D-2F08-46D2-BE96-6D4637052227}" type="presParOf" srcId="{CDC14B01-4D76-450E-9D4A-B9F58EC08051}" destId="{51C43200-22DE-45D1-A603-110203C888D1}" srcOrd="0" destOrd="0" presId="urn:microsoft.com/office/officeart/2005/8/layout/default"/>
    <dgm:cxn modelId="{21C1CBC6-7314-4D39-8607-4E28BBA8F00D}" type="presParOf" srcId="{CDC14B01-4D76-450E-9D4A-B9F58EC08051}" destId="{18335921-11DD-4B43-93ED-4F2A14CEE398}" srcOrd="1" destOrd="0" presId="urn:microsoft.com/office/officeart/2005/8/layout/default"/>
    <dgm:cxn modelId="{B3C4D73A-CA62-4F76-A617-E93B5F85F4EC}" type="presParOf" srcId="{CDC14B01-4D76-450E-9D4A-B9F58EC08051}" destId="{A45A03AA-7CD9-46BA-A752-14B26520D4AE}" srcOrd="2" destOrd="0" presId="urn:microsoft.com/office/officeart/2005/8/layout/default"/>
    <dgm:cxn modelId="{79063FCF-8BD8-46E5-87B0-C4DB0CC5EDF5}" type="presParOf" srcId="{CDC14B01-4D76-450E-9D4A-B9F58EC08051}" destId="{8895F54F-AA3A-4B10-B17E-66D2EE3D2CB7}" srcOrd="3" destOrd="0" presId="urn:microsoft.com/office/officeart/2005/8/layout/default"/>
    <dgm:cxn modelId="{12AC6B3E-2383-45F6-AA58-C5B691523390}" type="presParOf" srcId="{CDC14B01-4D76-450E-9D4A-B9F58EC08051}" destId="{0A74F307-597F-41E7-8097-EB6573534546}" srcOrd="4" destOrd="0" presId="urn:microsoft.com/office/officeart/2005/8/layout/default"/>
    <dgm:cxn modelId="{02862B1E-E1E7-4615-86C0-A37EB94CAB57}" type="presParOf" srcId="{CDC14B01-4D76-450E-9D4A-B9F58EC08051}" destId="{7AC5B53C-D6D8-41D5-B92F-5B2B49CF9CCD}" srcOrd="5" destOrd="0" presId="urn:microsoft.com/office/officeart/2005/8/layout/default"/>
    <dgm:cxn modelId="{9AD089A3-69C1-47A7-95CA-D2B778068AB7}" type="presParOf" srcId="{CDC14B01-4D76-450E-9D4A-B9F58EC08051}" destId="{8B7CCEB4-A585-4C66-8D3A-C58427BF9085}" srcOrd="6" destOrd="0" presId="urn:microsoft.com/office/officeart/2005/8/layout/default"/>
    <dgm:cxn modelId="{B9778979-028F-46AA-8C02-58408D76AF70}" type="presParOf" srcId="{CDC14B01-4D76-450E-9D4A-B9F58EC08051}" destId="{E261325E-4180-4791-B017-53CA42F45C4F}" srcOrd="7" destOrd="0" presId="urn:microsoft.com/office/officeart/2005/8/layout/default"/>
    <dgm:cxn modelId="{92299648-05F6-48B2-8CD5-2CD82840E44E}" type="presParOf" srcId="{CDC14B01-4D76-450E-9D4A-B9F58EC08051}" destId="{5739C45F-80AB-426C-BD16-71E507A1C70C}" srcOrd="8" destOrd="0" presId="urn:microsoft.com/office/officeart/2005/8/layout/default"/>
    <dgm:cxn modelId="{5F98137A-E3E8-4C27-86B6-D3E33658D6BC}" type="presParOf" srcId="{CDC14B01-4D76-450E-9D4A-B9F58EC08051}" destId="{1DD73F9B-E70F-49A7-8E49-CD792FC5815D}" srcOrd="9" destOrd="0" presId="urn:microsoft.com/office/officeart/2005/8/layout/default"/>
    <dgm:cxn modelId="{147107AA-B99E-4EE7-BA8B-E74F722261A5}" type="presParOf" srcId="{CDC14B01-4D76-450E-9D4A-B9F58EC08051}" destId="{FB2C1658-8B18-46C2-ABC9-4848C0F5DBB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84AD6F1-F27E-4633-9516-A0C545BA7BA1}" type="doc">
      <dgm:prSet loTypeId="urn:microsoft.com/office/officeart/2005/8/layout/default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6E9433B-B55B-4A3A-AC91-8EA70F53973F}">
      <dgm:prSet/>
      <dgm:spPr/>
      <dgm:t>
        <a:bodyPr/>
        <a:lstStyle/>
        <a:p>
          <a:r>
            <a:rPr lang="en-GB"/>
            <a:t>Who are the individuals that need to be involved in the planning process of the IDP?</a:t>
          </a:r>
          <a:endParaRPr lang="en-US"/>
        </a:p>
      </dgm:t>
    </dgm:pt>
    <dgm:pt modelId="{9BF16C61-230D-47EF-999E-509B884489B6}" type="parTrans" cxnId="{DD49E2CE-5AB0-42B9-98EA-4CA0F67FF49E}">
      <dgm:prSet/>
      <dgm:spPr/>
      <dgm:t>
        <a:bodyPr/>
        <a:lstStyle/>
        <a:p>
          <a:endParaRPr lang="en-US"/>
        </a:p>
      </dgm:t>
    </dgm:pt>
    <dgm:pt modelId="{4F2E5688-20F2-4A7A-9516-B01C2352D1E3}" type="sibTrans" cxnId="{DD49E2CE-5AB0-42B9-98EA-4CA0F67FF49E}">
      <dgm:prSet/>
      <dgm:spPr/>
      <dgm:t>
        <a:bodyPr/>
        <a:lstStyle/>
        <a:p>
          <a:endParaRPr lang="en-US"/>
        </a:p>
      </dgm:t>
    </dgm:pt>
    <dgm:pt modelId="{F5188C17-16F9-4938-9055-DA033C992A42}">
      <dgm:prSet/>
      <dgm:spPr/>
      <dgm:t>
        <a:bodyPr/>
        <a:lstStyle/>
        <a:p>
          <a:r>
            <a:rPr lang="en-GB"/>
            <a:t>What are the identified areas of strength?</a:t>
          </a:r>
          <a:endParaRPr lang="en-US"/>
        </a:p>
      </dgm:t>
    </dgm:pt>
    <dgm:pt modelId="{6601296A-E4B7-478A-B789-D4DE3E271655}" type="parTrans" cxnId="{BA0AC350-1BE7-47D3-A1AD-CC0F8F381974}">
      <dgm:prSet/>
      <dgm:spPr/>
      <dgm:t>
        <a:bodyPr/>
        <a:lstStyle/>
        <a:p>
          <a:endParaRPr lang="en-US"/>
        </a:p>
      </dgm:t>
    </dgm:pt>
    <dgm:pt modelId="{57FE892E-440F-4CE0-A580-CB488B134777}" type="sibTrans" cxnId="{BA0AC350-1BE7-47D3-A1AD-CC0F8F381974}">
      <dgm:prSet/>
      <dgm:spPr/>
      <dgm:t>
        <a:bodyPr/>
        <a:lstStyle/>
        <a:p>
          <a:endParaRPr lang="en-US"/>
        </a:p>
      </dgm:t>
    </dgm:pt>
    <dgm:pt modelId="{BF86D292-7828-4639-9DDC-E53B682DBE70}">
      <dgm:prSet/>
      <dgm:spPr/>
      <dgm:t>
        <a:bodyPr/>
        <a:lstStyle/>
        <a:p>
          <a:r>
            <a:rPr lang="en-GB"/>
            <a:t>What are the identified areas of challenge?</a:t>
          </a:r>
          <a:endParaRPr lang="en-US"/>
        </a:p>
      </dgm:t>
    </dgm:pt>
    <dgm:pt modelId="{9B6E40CE-BDAA-4734-B6B2-57BCAF1EBF3B}" type="parTrans" cxnId="{6866ECC3-A1DD-43F2-BB1B-9206934090D8}">
      <dgm:prSet/>
      <dgm:spPr/>
      <dgm:t>
        <a:bodyPr/>
        <a:lstStyle/>
        <a:p>
          <a:endParaRPr lang="en-US"/>
        </a:p>
      </dgm:t>
    </dgm:pt>
    <dgm:pt modelId="{F547A062-52FA-4BA3-B15D-DBD004AE4C33}" type="sibTrans" cxnId="{6866ECC3-A1DD-43F2-BB1B-9206934090D8}">
      <dgm:prSet/>
      <dgm:spPr/>
      <dgm:t>
        <a:bodyPr/>
        <a:lstStyle/>
        <a:p>
          <a:endParaRPr lang="en-US"/>
        </a:p>
      </dgm:t>
    </dgm:pt>
    <dgm:pt modelId="{AA935EE2-ABCE-4335-9A6D-8A27D2EB9524}">
      <dgm:prSet/>
      <dgm:spPr/>
      <dgm:t>
        <a:bodyPr/>
        <a:lstStyle/>
        <a:p>
          <a:r>
            <a:rPr lang="en-GB"/>
            <a:t>What are the short-term and long-term targets?</a:t>
          </a:r>
          <a:endParaRPr lang="en-US"/>
        </a:p>
      </dgm:t>
    </dgm:pt>
    <dgm:pt modelId="{3E801338-A906-4D6F-B035-8F83D7741FEE}" type="parTrans" cxnId="{BE0648C5-22BE-4E28-A92C-3DF13E78471D}">
      <dgm:prSet/>
      <dgm:spPr/>
      <dgm:t>
        <a:bodyPr/>
        <a:lstStyle/>
        <a:p>
          <a:endParaRPr lang="en-US"/>
        </a:p>
      </dgm:t>
    </dgm:pt>
    <dgm:pt modelId="{F84E4CFD-0A02-4120-82DC-0F4DD827F132}" type="sibTrans" cxnId="{BE0648C5-22BE-4E28-A92C-3DF13E78471D}">
      <dgm:prSet/>
      <dgm:spPr/>
      <dgm:t>
        <a:bodyPr/>
        <a:lstStyle/>
        <a:p>
          <a:endParaRPr lang="en-US"/>
        </a:p>
      </dgm:t>
    </dgm:pt>
    <dgm:pt modelId="{3A2C81DB-80D8-41E6-B7DD-FF45CAE5B8D9}">
      <dgm:prSet/>
      <dgm:spPr/>
      <dgm:t>
        <a:bodyPr/>
        <a:lstStyle/>
        <a:p>
          <a:r>
            <a:rPr lang="en-GB"/>
            <a:t>Who are the responsible individuals in relation to the targets and support?</a:t>
          </a:r>
          <a:endParaRPr lang="en-US"/>
        </a:p>
      </dgm:t>
    </dgm:pt>
    <dgm:pt modelId="{0DB977DB-BEF7-4D5F-BE3D-F3F5283CE768}" type="parTrans" cxnId="{F81A3A4B-026D-4CA5-B91A-795C87D53E5E}">
      <dgm:prSet/>
      <dgm:spPr/>
      <dgm:t>
        <a:bodyPr/>
        <a:lstStyle/>
        <a:p>
          <a:endParaRPr lang="en-US"/>
        </a:p>
      </dgm:t>
    </dgm:pt>
    <dgm:pt modelId="{94735F11-639D-4BCC-BFDF-175FA8D706D1}" type="sibTrans" cxnId="{F81A3A4B-026D-4CA5-B91A-795C87D53E5E}">
      <dgm:prSet/>
      <dgm:spPr/>
      <dgm:t>
        <a:bodyPr/>
        <a:lstStyle/>
        <a:p>
          <a:endParaRPr lang="en-US"/>
        </a:p>
      </dgm:t>
    </dgm:pt>
    <dgm:pt modelId="{C7E66348-3667-4993-AE83-2E56E9BE557D}">
      <dgm:prSet/>
      <dgm:spPr/>
      <dgm:t>
        <a:bodyPr/>
        <a:lstStyle/>
        <a:p>
          <a:r>
            <a:rPr lang="en-GB" dirty="0"/>
            <a:t>What are the timescales attached to the targets / support?</a:t>
          </a:r>
          <a:endParaRPr lang="en-US" dirty="0"/>
        </a:p>
      </dgm:t>
    </dgm:pt>
    <dgm:pt modelId="{ADEA04AA-5EF8-4EB0-A1C8-416EF81439FA}" type="parTrans" cxnId="{AE7D03C9-34E6-430B-A1E6-4267FF6703B7}">
      <dgm:prSet/>
      <dgm:spPr/>
      <dgm:t>
        <a:bodyPr/>
        <a:lstStyle/>
        <a:p>
          <a:endParaRPr lang="en-US"/>
        </a:p>
      </dgm:t>
    </dgm:pt>
    <dgm:pt modelId="{145EDD6A-7809-4C2A-8F97-F8E3845E2434}" type="sibTrans" cxnId="{AE7D03C9-34E6-430B-A1E6-4267FF6703B7}">
      <dgm:prSet/>
      <dgm:spPr/>
      <dgm:t>
        <a:bodyPr/>
        <a:lstStyle/>
        <a:p>
          <a:endParaRPr lang="en-US"/>
        </a:p>
      </dgm:t>
    </dgm:pt>
    <dgm:pt modelId="{B4296276-ED96-42F0-B010-078C0753E6D5}" type="pres">
      <dgm:prSet presAssocID="{284AD6F1-F27E-4633-9516-A0C545BA7BA1}" presName="diagram" presStyleCnt="0">
        <dgm:presLayoutVars>
          <dgm:dir/>
          <dgm:resizeHandles val="exact"/>
        </dgm:presLayoutVars>
      </dgm:prSet>
      <dgm:spPr/>
    </dgm:pt>
    <dgm:pt modelId="{5C56E547-CED3-42BA-ADE4-D320FDB0F724}" type="pres">
      <dgm:prSet presAssocID="{16E9433B-B55B-4A3A-AC91-8EA70F53973F}" presName="node" presStyleLbl="node1" presStyleIdx="0" presStyleCnt="6">
        <dgm:presLayoutVars>
          <dgm:bulletEnabled val="1"/>
        </dgm:presLayoutVars>
      </dgm:prSet>
      <dgm:spPr/>
    </dgm:pt>
    <dgm:pt modelId="{B410B234-8815-40BB-A259-392BE1EE8405}" type="pres">
      <dgm:prSet presAssocID="{4F2E5688-20F2-4A7A-9516-B01C2352D1E3}" presName="sibTrans" presStyleCnt="0"/>
      <dgm:spPr/>
    </dgm:pt>
    <dgm:pt modelId="{ACAFE291-2313-477E-9913-78DB76F40351}" type="pres">
      <dgm:prSet presAssocID="{F5188C17-16F9-4938-9055-DA033C992A42}" presName="node" presStyleLbl="node1" presStyleIdx="1" presStyleCnt="6">
        <dgm:presLayoutVars>
          <dgm:bulletEnabled val="1"/>
        </dgm:presLayoutVars>
      </dgm:prSet>
      <dgm:spPr/>
    </dgm:pt>
    <dgm:pt modelId="{2424450E-CD16-4627-AF77-F8DCCDA1130E}" type="pres">
      <dgm:prSet presAssocID="{57FE892E-440F-4CE0-A580-CB488B134777}" presName="sibTrans" presStyleCnt="0"/>
      <dgm:spPr/>
    </dgm:pt>
    <dgm:pt modelId="{5C7729AF-76F5-4F38-9524-0FFF4B838D1E}" type="pres">
      <dgm:prSet presAssocID="{BF86D292-7828-4639-9DDC-E53B682DBE70}" presName="node" presStyleLbl="node1" presStyleIdx="2" presStyleCnt="6">
        <dgm:presLayoutVars>
          <dgm:bulletEnabled val="1"/>
        </dgm:presLayoutVars>
      </dgm:prSet>
      <dgm:spPr/>
    </dgm:pt>
    <dgm:pt modelId="{7D8CF995-689D-42AD-8737-ACD39F118EEB}" type="pres">
      <dgm:prSet presAssocID="{F547A062-52FA-4BA3-B15D-DBD004AE4C33}" presName="sibTrans" presStyleCnt="0"/>
      <dgm:spPr/>
    </dgm:pt>
    <dgm:pt modelId="{B66711C1-863F-4F80-8C42-B4A3DDE2CC46}" type="pres">
      <dgm:prSet presAssocID="{AA935EE2-ABCE-4335-9A6D-8A27D2EB9524}" presName="node" presStyleLbl="node1" presStyleIdx="3" presStyleCnt="6">
        <dgm:presLayoutVars>
          <dgm:bulletEnabled val="1"/>
        </dgm:presLayoutVars>
      </dgm:prSet>
      <dgm:spPr/>
    </dgm:pt>
    <dgm:pt modelId="{F931C39B-2D50-4F8B-8D35-D830CE3D4BA1}" type="pres">
      <dgm:prSet presAssocID="{F84E4CFD-0A02-4120-82DC-0F4DD827F132}" presName="sibTrans" presStyleCnt="0"/>
      <dgm:spPr/>
    </dgm:pt>
    <dgm:pt modelId="{A349F69F-2285-4258-9F4E-30801EDAC581}" type="pres">
      <dgm:prSet presAssocID="{3A2C81DB-80D8-41E6-B7DD-FF45CAE5B8D9}" presName="node" presStyleLbl="node1" presStyleIdx="4" presStyleCnt="6">
        <dgm:presLayoutVars>
          <dgm:bulletEnabled val="1"/>
        </dgm:presLayoutVars>
      </dgm:prSet>
      <dgm:spPr/>
    </dgm:pt>
    <dgm:pt modelId="{4091A1E3-4F20-4FE2-96FA-861C4EE40031}" type="pres">
      <dgm:prSet presAssocID="{94735F11-639D-4BCC-BFDF-175FA8D706D1}" presName="sibTrans" presStyleCnt="0"/>
      <dgm:spPr/>
    </dgm:pt>
    <dgm:pt modelId="{565EDAD7-7F29-4499-BCB8-83EF678DC15E}" type="pres">
      <dgm:prSet presAssocID="{C7E66348-3667-4993-AE83-2E56E9BE557D}" presName="node" presStyleLbl="node1" presStyleIdx="5" presStyleCnt="6">
        <dgm:presLayoutVars>
          <dgm:bulletEnabled val="1"/>
        </dgm:presLayoutVars>
      </dgm:prSet>
      <dgm:spPr/>
    </dgm:pt>
  </dgm:ptLst>
  <dgm:cxnLst>
    <dgm:cxn modelId="{BD88780A-66BA-43FA-86BC-5394061872D5}" type="presOf" srcId="{AA935EE2-ABCE-4335-9A6D-8A27D2EB9524}" destId="{B66711C1-863F-4F80-8C42-B4A3DDE2CC46}" srcOrd="0" destOrd="0" presId="urn:microsoft.com/office/officeart/2005/8/layout/default"/>
    <dgm:cxn modelId="{71BDEC2E-25E9-473C-8795-32AF00F9BCB4}" type="presOf" srcId="{284AD6F1-F27E-4633-9516-A0C545BA7BA1}" destId="{B4296276-ED96-42F0-B010-078C0753E6D5}" srcOrd="0" destOrd="0" presId="urn:microsoft.com/office/officeart/2005/8/layout/default"/>
    <dgm:cxn modelId="{BC2D3A32-BB30-4B91-8E9D-1CA454F57532}" type="presOf" srcId="{C7E66348-3667-4993-AE83-2E56E9BE557D}" destId="{565EDAD7-7F29-4499-BCB8-83EF678DC15E}" srcOrd="0" destOrd="0" presId="urn:microsoft.com/office/officeart/2005/8/layout/default"/>
    <dgm:cxn modelId="{B0CBB35C-7C23-43B1-A5BE-49444D4B71B1}" type="presOf" srcId="{F5188C17-16F9-4938-9055-DA033C992A42}" destId="{ACAFE291-2313-477E-9913-78DB76F40351}" srcOrd="0" destOrd="0" presId="urn:microsoft.com/office/officeart/2005/8/layout/default"/>
    <dgm:cxn modelId="{F81A3A4B-026D-4CA5-B91A-795C87D53E5E}" srcId="{284AD6F1-F27E-4633-9516-A0C545BA7BA1}" destId="{3A2C81DB-80D8-41E6-B7DD-FF45CAE5B8D9}" srcOrd="4" destOrd="0" parTransId="{0DB977DB-BEF7-4D5F-BE3D-F3F5283CE768}" sibTransId="{94735F11-639D-4BCC-BFDF-175FA8D706D1}"/>
    <dgm:cxn modelId="{BA0AC350-1BE7-47D3-A1AD-CC0F8F381974}" srcId="{284AD6F1-F27E-4633-9516-A0C545BA7BA1}" destId="{F5188C17-16F9-4938-9055-DA033C992A42}" srcOrd="1" destOrd="0" parTransId="{6601296A-E4B7-478A-B789-D4DE3E271655}" sibTransId="{57FE892E-440F-4CE0-A580-CB488B134777}"/>
    <dgm:cxn modelId="{C26406B2-9B68-4D56-A5AF-26A51F977117}" type="presOf" srcId="{3A2C81DB-80D8-41E6-B7DD-FF45CAE5B8D9}" destId="{A349F69F-2285-4258-9F4E-30801EDAC581}" srcOrd="0" destOrd="0" presId="urn:microsoft.com/office/officeart/2005/8/layout/default"/>
    <dgm:cxn modelId="{6866ECC3-A1DD-43F2-BB1B-9206934090D8}" srcId="{284AD6F1-F27E-4633-9516-A0C545BA7BA1}" destId="{BF86D292-7828-4639-9DDC-E53B682DBE70}" srcOrd="2" destOrd="0" parTransId="{9B6E40CE-BDAA-4734-B6B2-57BCAF1EBF3B}" sibTransId="{F547A062-52FA-4BA3-B15D-DBD004AE4C33}"/>
    <dgm:cxn modelId="{BE0648C5-22BE-4E28-A92C-3DF13E78471D}" srcId="{284AD6F1-F27E-4633-9516-A0C545BA7BA1}" destId="{AA935EE2-ABCE-4335-9A6D-8A27D2EB9524}" srcOrd="3" destOrd="0" parTransId="{3E801338-A906-4D6F-B035-8F83D7741FEE}" sibTransId="{F84E4CFD-0A02-4120-82DC-0F4DD827F132}"/>
    <dgm:cxn modelId="{AE7D03C9-34E6-430B-A1E6-4267FF6703B7}" srcId="{284AD6F1-F27E-4633-9516-A0C545BA7BA1}" destId="{C7E66348-3667-4993-AE83-2E56E9BE557D}" srcOrd="5" destOrd="0" parTransId="{ADEA04AA-5EF8-4EB0-A1C8-416EF81439FA}" sibTransId="{145EDD6A-7809-4C2A-8F97-F8E3845E2434}"/>
    <dgm:cxn modelId="{DD49E2CE-5AB0-42B9-98EA-4CA0F67FF49E}" srcId="{284AD6F1-F27E-4633-9516-A0C545BA7BA1}" destId="{16E9433B-B55B-4A3A-AC91-8EA70F53973F}" srcOrd="0" destOrd="0" parTransId="{9BF16C61-230D-47EF-999E-509B884489B6}" sibTransId="{4F2E5688-20F2-4A7A-9516-B01C2352D1E3}"/>
    <dgm:cxn modelId="{E47D38D6-9DB4-4815-9AA0-8DFE75EE95D8}" type="presOf" srcId="{BF86D292-7828-4639-9DDC-E53B682DBE70}" destId="{5C7729AF-76F5-4F38-9524-0FFF4B838D1E}" srcOrd="0" destOrd="0" presId="urn:microsoft.com/office/officeart/2005/8/layout/default"/>
    <dgm:cxn modelId="{C6357DE4-C3D0-4AFD-8F98-6FE42892B677}" type="presOf" srcId="{16E9433B-B55B-4A3A-AC91-8EA70F53973F}" destId="{5C56E547-CED3-42BA-ADE4-D320FDB0F724}" srcOrd="0" destOrd="0" presId="urn:microsoft.com/office/officeart/2005/8/layout/default"/>
    <dgm:cxn modelId="{592C6511-FEB7-4D63-AC88-FF71286EBFF6}" type="presParOf" srcId="{B4296276-ED96-42F0-B010-078C0753E6D5}" destId="{5C56E547-CED3-42BA-ADE4-D320FDB0F724}" srcOrd="0" destOrd="0" presId="urn:microsoft.com/office/officeart/2005/8/layout/default"/>
    <dgm:cxn modelId="{4345270F-7699-43AA-A2FF-6FD8B0A6C4C6}" type="presParOf" srcId="{B4296276-ED96-42F0-B010-078C0753E6D5}" destId="{B410B234-8815-40BB-A259-392BE1EE8405}" srcOrd="1" destOrd="0" presId="urn:microsoft.com/office/officeart/2005/8/layout/default"/>
    <dgm:cxn modelId="{0C8FCF37-FB77-4AF7-8B98-0C825BFA769D}" type="presParOf" srcId="{B4296276-ED96-42F0-B010-078C0753E6D5}" destId="{ACAFE291-2313-477E-9913-78DB76F40351}" srcOrd="2" destOrd="0" presId="urn:microsoft.com/office/officeart/2005/8/layout/default"/>
    <dgm:cxn modelId="{7BEC6237-68C5-4B7E-BBC1-8FD2D67CB2F8}" type="presParOf" srcId="{B4296276-ED96-42F0-B010-078C0753E6D5}" destId="{2424450E-CD16-4627-AF77-F8DCCDA1130E}" srcOrd="3" destOrd="0" presId="urn:microsoft.com/office/officeart/2005/8/layout/default"/>
    <dgm:cxn modelId="{3BC81A20-0AE0-42D4-A7B6-77525E24425A}" type="presParOf" srcId="{B4296276-ED96-42F0-B010-078C0753E6D5}" destId="{5C7729AF-76F5-4F38-9524-0FFF4B838D1E}" srcOrd="4" destOrd="0" presId="urn:microsoft.com/office/officeart/2005/8/layout/default"/>
    <dgm:cxn modelId="{2840E8B9-9493-41E9-8324-5F9113FE0B39}" type="presParOf" srcId="{B4296276-ED96-42F0-B010-078C0753E6D5}" destId="{7D8CF995-689D-42AD-8737-ACD39F118EEB}" srcOrd="5" destOrd="0" presId="urn:microsoft.com/office/officeart/2005/8/layout/default"/>
    <dgm:cxn modelId="{406B12ED-6665-48DD-945A-BF5E2B41E0C0}" type="presParOf" srcId="{B4296276-ED96-42F0-B010-078C0753E6D5}" destId="{B66711C1-863F-4F80-8C42-B4A3DDE2CC46}" srcOrd="6" destOrd="0" presId="urn:microsoft.com/office/officeart/2005/8/layout/default"/>
    <dgm:cxn modelId="{5D9B0E98-CE75-4B79-B348-BFAE9EA87A23}" type="presParOf" srcId="{B4296276-ED96-42F0-B010-078C0753E6D5}" destId="{F931C39B-2D50-4F8B-8D35-D830CE3D4BA1}" srcOrd="7" destOrd="0" presId="urn:microsoft.com/office/officeart/2005/8/layout/default"/>
    <dgm:cxn modelId="{69A912A6-62C8-4E2D-B17D-1E7E6790C7B2}" type="presParOf" srcId="{B4296276-ED96-42F0-B010-078C0753E6D5}" destId="{A349F69F-2285-4258-9F4E-30801EDAC581}" srcOrd="8" destOrd="0" presId="urn:microsoft.com/office/officeart/2005/8/layout/default"/>
    <dgm:cxn modelId="{6B00D24C-CFD6-42E9-90CD-374365E089F8}" type="presParOf" srcId="{B4296276-ED96-42F0-B010-078C0753E6D5}" destId="{4091A1E3-4F20-4FE2-96FA-861C4EE40031}" srcOrd="9" destOrd="0" presId="urn:microsoft.com/office/officeart/2005/8/layout/default"/>
    <dgm:cxn modelId="{690017C4-1AD6-40EB-ACC3-3F98118B824B}" type="presParOf" srcId="{B4296276-ED96-42F0-B010-078C0753E6D5}" destId="{565EDAD7-7F29-4499-BCB8-83EF678DC15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678C60D-76D7-4C43-95CD-58250034360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7A86897-6E02-4024-9BD1-4958F13DBD4B}">
      <dgm:prSet/>
      <dgm:spPr/>
      <dgm:t>
        <a:bodyPr/>
        <a:lstStyle/>
        <a:p>
          <a:r>
            <a:rPr lang="en-GB" dirty="0"/>
            <a:t>Identify and create a new strategy for whole service Dyslexia training.</a:t>
          </a:r>
          <a:endParaRPr lang="en-US" dirty="0"/>
        </a:p>
      </dgm:t>
    </dgm:pt>
    <dgm:pt modelId="{93A90981-785F-4951-9EB7-9FAF52DF0FAE}" type="parTrans" cxnId="{57DBF354-4874-44EC-87B8-D7883472BB77}">
      <dgm:prSet/>
      <dgm:spPr/>
      <dgm:t>
        <a:bodyPr/>
        <a:lstStyle/>
        <a:p>
          <a:endParaRPr lang="en-US"/>
        </a:p>
      </dgm:t>
    </dgm:pt>
    <dgm:pt modelId="{BD36CD21-6A76-44F1-B431-60AA1FC003AE}" type="sibTrans" cxnId="{57DBF354-4874-44EC-87B8-D7883472BB77}">
      <dgm:prSet/>
      <dgm:spPr/>
      <dgm:t>
        <a:bodyPr/>
        <a:lstStyle/>
        <a:p>
          <a:endParaRPr lang="en-US"/>
        </a:p>
      </dgm:t>
    </dgm:pt>
    <dgm:pt modelId="{4CD57D89-FF93-40EB-BC13-2952A3D53063}">
      <dgm:prSet custT="1"/>
      <dgm:spPr/>
      <dgm:t>
        <a:bodyPr/>
        <a:lstStyle/>
        <a:p>
          <a:r>
            <a:rPr lang="en-GB" sz="1400" dirty="0"/>
            <a:t>Monitor the impact of any new Dyslexia training.</a:t>
          </a:r>
        </a:p>
        <a:p>
          <a:r>
            <a:rPr lang="en-GB" sz="1100" b="1" dirty="0"/>
            <a:t>Kolb cycle: Concrete Experience – Reflective Observation – Abstract Conceptualisation – Active Experimentation</a:t>
          </a:r>
          <a:endParaRPr lang="en-US" sz="1100" b="1" dirty="0"/>
        </a:p>
      </dgm:t>
    </dgm:pt>
    <dgm:pt modelId="{7123BAAE-2571-43EC-9895-B54F2633643D}" type="parTrans" cxnId="{483365CD-E081-4077-85DC-13E87F2BD0B7}">
      <dgm:prSet/>
      <dgm:spPr/>
      <dgm:t>
        <a:bodyPr/>
        <a:lstStyle/>
        <a:p>
          <a:endParaRPr lang="en-US"/>
        </a:p>
      </dgm:t>
    </dgm:pt>
    <dgm:pt modelId="{51F04E98-22FE-4741-B164-7FDC56804054}" type="sibTrans" cxnId="{483365CD-E081-4077-85DC-13E87F2BD0B7}">
      <dgm:prSet/>
      <dgm:spPr/>
      <dgm:t>
        <a:bodyPr/>
        <a:lstStyle/>
        <a:p>
          <a:endParaRPr lang="en-US"/>
        </a:p>
      </dgm:t>
    </dgm:pt>
    <dgm:pt modelId="{CF3EFD4C-B64A-4227-88D4-8EDB15A6DB09}">
      <dgm:prSet/>
      <dgm:spPr/>
      <dgm:t>
        <a:bodyPr/>
        <a:lstStyle/>
        <a:p>
          <a:r>
            <a:rPr lang="en-GB"/>
            <a:t>Continue to evaluate the standards of teaching and learning.</a:t>
          </a:r>
          <a:endParaRPr lang="en-US"/>
        </a:p>
      </dgm:t>
    </dgm:pt>
    <dgm:pt modelId="{72CC799D-8DE3-43F9-8B01-E009DA3F90CC}" type="parTrans" cxnId="{3BA01CDA-F3DB-41D3-B931-5DE939848A5F}">
      <dgm:prSet/>
      <dgm:spPr/>
      <dgm:t>
        <a:bodyPr/>
        <a:lstStyle/>
        <a:p>
          <a:endParaRPr lang="en-US"/>
        </a:p>
      </dgm:t>
    </dgm:pt>
    <dgm:pt modelId="{E0DE2FA7-5E48-4E75-9DBD-C465E0C00FDC}" type="sibTrans" cxnId="{3BA01CDA-F3DB-41D3-B931-5DE939848A5F}">
      <dgm:prSet/>
      <dgm:spPr/>
      <dgm:t>
        <a:bodyPr/>
        <a:lstStyle/>
        <a:p>
          <a:endParaRPr lang="en-US"/>
        </a:p>
      </dgm:t>
    </dgm:pt>
    <dgm:pt modelId="{F1A9DF59-D574-4560-8069-F5AB6D2BB5FF}">
      <dgm:prSet/>
      <dgm:spPr/>
      <dgm:t>
        <a:bodyPr/>
        <a:lstStyle/>
        <a:p>
          <a:r>
            <a:rPr lang="en-GB" dirty="0"/>
            <a:t>Identify strengths and share good practice with regard to current Dyslexia provision.</a:t>
          </a:r>
          <a:endParaRPr lang="en-US" dirty="0"/>
        </a:p>
      </dgm:t>
    </dgm:pt>
    <dgm:pt modelId="{A232156F-0903-46AA-885C-EAA75F309717}" type="parTrans" cxnId="{737B44F9-3F50-404D-A641-AD9CCD634D9B}">
      <dgm:prSet/>
      <dgm:spPr/>
      <dgm:t>
        <a:bodyPr/>
        <a:lstStyle/>
        <a:p>
          <a:endParaRPr lang="en-US"/>
        </a:p>
      </dgm:t>
    </dgm:pt>
    <dgm:pt modelId="{1CFE331E-6A22-41C7-AC13-BBA5D2398B76}" type="sibTrans" cxnId="{737B44F9-3F50-404D-A641-AD9CCD634D9B}">
      <dgm:prSet/>
      <dgm:spPr/>
      <dgm:t>
        <a:bodyPr/>
        <a:lstStyle/>
        <a:p>
          <a:endParaRPr lang="en-US"/>
        </a:p>
      </dgm:t>
    </dgm:pt>
    <dgm:pt modelId="{3D79AAB0-688E-449F-8303-DD0632934600}">
      <dgm:prSet/>
      <dgm:spPr/>
      <dgm:t>
        <a:bodyPr/>
        <a:lstStyle/>
        <a:p>
          <a:r>
            <a:rPr lang="en-GB" dirty="0"/>
            <a:t>Improve communication with pupils, parents and schools. IDPs.</a:t>
          </a:r>
          <a:endParaRPr lang="en-US" dirty="0"/>
        </a:p>
      </dgm:t>
    </dgm:pt>
    <dgm:pt modelId="{EBFFF31D-40FC-429E-BF26-99CDBE7FA68D}" type="parTrans" cxnId="{75F623F9-BD07-471B-9615-A6F1D4FA6E87}">
      <dgm:prSet/>
      <dgm:spPr/>
      <dgm:t>
        <a:bodyPr/>
        <a:lstStyle/>
        <a:p>
          <a:endParaRPr lang="en-US"/>
        </a:p>
      </dgm:t>
    </dgm:pt>
    <dgm:pt modelId="{89CA68E9-D95C-4218-985E-CDB252C9D029}" type="sibTrans" cxnId="{75F623F9-BD07-471B-9615-A6F1D4FA6E87}">
      <dgm:prSet/>
      <dgm:spPr/>
      <dgm:t>
        <a:bodyPr/>
        <a:lstStyle/>
        <a:p>
          <a:endParaRPr lang="en-US"/>
        </a:p>
      </dgm:t>
    </dgm:pt>
    <dgm:pt modelId="{2321ECB9-B280-4B89-B8A8-376A555EFCD5}" type="pres">
      <dgm:prSet presAssocID="{9678C60D-76D7-4C43-95CD-582500343603}" presName="root" presStyleCnt="0">
        <dgm:presLayoutVars>
          <dgm:dir/>
          <dgm:resizeHandles val="exact"/>
        </dgm:presLayoutVars>
      </dgm:prSet>
      <dgm:spPr/>
    </dgm:pt>
    <dgm:pt modelId="{3B963BBD-0E82-4F10-B3E2-1BB843483564}" type="pres">
      <dgm:prSet presAssocID="{77A86897-6E02-4024-9BD1-4958F13DBD4B}" presName="compNode" presStyleCnt="0"/>
      <dgm:spPr/>
    </dgm:pt>
    <dgm:pt modelId="{5E181AFE-BF2A-451F-98D4-F5EC2039C510}" type="pres">
      <dgm:prSet presAssocID="{77A86897-6E02-4024-9BD1-4958F13DBD4B}" presName="bgRect" presStyleLbl="bgShp" presStyleIdx="0" presStyleCnt="5" custLinFactNeighborY="-49507"/>
      <dgm:spPr/>
    </dgm:pt>
    <dgm:pt modelId="{21589990-9A4D-4C36-8B09-E49412EE0461}" type="pres">
      <dgm:prSet presAssocID="{77A86897-6E02-4024-9BD1-4958F13DBD4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6D1FA56F-A87A-4C5B-8469-87A38EEFBA89}" type="pres">
      <dgm:prSet presAssocID="{77A86897-6E02-4024-9BD1-4958F13DBD4B}" presName="spaceRect" presStyleCnt="0"/>
      <dgm:spPr/>
    </dgm:pt>
    <dgm:pt modelId="{E5E83CC0-4FA1-4ED2-AA4B-3AD87B590F1F}" type="pres">
      <dgm:prSet presAssocID="{77A86897-6E02-4024-9BD1-4958F13DBD4B}" presName="parTx" presStyleLbl="revTx" presStyleIdx="0" presStyleCnt="5">
        <dgm:presLayoutVars>
          <dgm:chMax val="0"/>
          <dgm:chPref val="0"/>
        </dgm:presLayoutVars>
      </dgm:prSet>
      <dgm:spPr/>
    </dgm:pt>
    <dgm:pt modelId="{5EBDDEC5-838C-494E-9881-FE6100CB2087}" type="pres">
      <dgm:prSet presAssocID="{BD36CD21-6A76-44F1-B431-60AA1FC003AE}" presName="sibTrans" presStyleCnt="0"/>
      <dgm:spPr/>
    </dgm:pt>
    <dgm:pt modelId="{256FFA8F-5DB9-4AFE-BEC4-AEE163E919E6}" type="pres">
      <dgm:prSet presAssocID="{4CD57D89-FF93-40EB-BC13-2952A3D53063}" presName="compNode" presStyleCnt="0"/>
      <dgm:spPr/>
    </dgm:pt>
    <dgm:pt modelId="{8DA030C0-73CC-48B8-8E85-F9EDAF7256F2}" type="pres">
      <dgm:prSet presAssocID="{4CD57D89-FF93-40EB-BC13-2952A3D53063}" presName="bgRect" presStyleLbl="bgShp" presStyleIdx="1" presStyleCnt="5"/>
      <dgm:spPr/>
    </dgm:pt>
    <dgm:pt modelId="{B73108F0-3CC8-46DD-8030-33517DEAD026}" type="pres">
      <dgm:prSet presAssocID="{4CD57D89-FF93-40EB-BC13-2952A3D5306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ipboard outline"/>
        </a:ext>
      </dgm:extLst>
    </dgm:pt>
    <dgm:pt modelId="{1491B17C-B6A1-412B-84F2-C3596C5EC4A1}" type="pres">
      <dgm:prSet presAssocID="{4CD57D89-FF93-40EB-BC13-2952A3D53063}" presName="spaceRect" presStyleCnt="0"/>
      <dgm:spPr/>
    </dgm:pt>
    <dgm:pt modelId="{9A9BF2F8-426D-4B8A-BE7A-A52B51CCEAD9}" type="pres">
      <dgm:prSet presAssocID="{4CD57D89-FF93-40EB-BC13-2952A3D53063}" presName="parTx" presStyleLbl="revTx" presStyleIdx="1" presStyleCnt="5">
        <dgm:presLayoutVars>
          <dgm:chMax val="0"/>
          <dgm:chPref val="0"/>
        </dgm:presLayoutVars>
      </dgm:prSet>
      <dgm:spPr/>
    </dgm:pt>
    <dgm:pt modelId="{ABE53FB3-257A-4C8D-964F-63F5F457BCB2}" type="pres">
      <dgm:prSet presAssocID="{51F04E98-22FE-4741-B164-7FDC56804054}" presName="sibTrans" presStyleCnt="0"/>
      <dgm:spPr/>
    </dgm:pt>
    <dgm:pt modelId="{B1E2AAED-0983-4BC6-92FF-1BFE17E2AA8D}" type="pres">
      <dgm:prSet presAssocID="{CF3EFD4C-B64A-4227-88D4-8EDB15A6DB09}" presName="compNode" presStyleCnt="0"/>
      <dgm:spPr/>
    </dgm:pt>
    <dgm:pt modelId="{D321D00E-57BA-47A3-B1CA-576E6308D507}" type="pres">
      <dgm:prSet presAssocID="{CF3EFD4C-B64A-4227-88D4-8EDB15A6DB09}" presName="bgRect" presStyleLbl="bgShp" presStyleIdx="2" presStyleCnt="5"/>
      <dgm:spPr/>
    </dgm:pt>
    <dgm:pt modelId="{28A75B6A-4DB4-4F51-8093-0F493A5A5D73}" type="pres">
      <dgm:prSet presAssocID="{CF3EFD4C-B64A-4227-88D4-8EDB15A6DB0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AF2EFBF-161F-4013-BBC5-036C7FF62FBF}" type="pres">
      <dgm:prSet presAssocID="{CF3EFD4C-B64A-4227-88D4-8EDB15A6DB09}" presName="spaceRect" presStyleCnt="0"/>
      <dgm:spPr/>
    </dgm:pt>
    <dgm:pt modelId="{8567E97C-2BA8-4E51-A028-9CB2326C4F7C}" type="pres">
      <dgm:prSet presAssocID="{CF3EFD4C-B64A-4227-88D4-8EDB15A6DB09}" presName="parTx" presStyleLbl="revTx" presStyleIdx="2" presStyleCnt="5">
        <dgm:presLayoutVars>
          <dgm:chMax val="0"/>
          <dgm:chPref val="0"/>
        </dgm:presLayoutVars>
      </dgm:prSet>
      <dgm:spPr/>
    </dgm:pt>
    <dgm:pt modelId="{D7439A0F-31E9-48D8-BBFF-37662715D38A}" type="pres">
      <dgm:prSet presAssocID="{E0DE2FA7-5E48-4E75-9DBD-C465E0C00FDC}" presName="sibTrans" presStyleCnt="0"/>
      <dgm:spPr/>
    </dgm:pt>
    <dgm:pt modelId="{CC194E3E-EE27-4E7C-AA07-BAD5CF9B8BA5}" type="pres">
      <dgm:prSet presAssocID="{F1A9DF59-D574-4560-8069-F5AB6D2BB5FF}" presName="compNode" presStyleCnt="0"/>
      <dgm:spPr/>
    </dgm:pt>
    <dgm:pt modelId="{BA57C7E8-E352-42ED-A295-7E0BC9521988}" type="pres">
      <dgm:prSet presAssocID="{F1A9DF59-D574-4560-8069-F5AB6D2BB5FF}" presName="bgRect" presStyleLbl="bgShp" presStyleIdx="3" presStyleCnt="5"/>
      <dgm:spPr/>
    </dgm:pt>
    <dgm:pt modelId="{2844FDA8-C41F-4547-A3FD-435A69DE10B9}" type="pres">
      <dgm:prSet presAssocID="{F1A9DF59-D574-4560-8069-F5AB6D2BB5F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 with solid fill"/>
        </a:ext>
      </dgm:extLst>
    </dgm:pt>
    <dgm:pt modelId="{4AEC5312-D6BA-478C-B7D0-D96D09EEFF48}" type="pres">
      <dgm:prSet presAssocID="{F1A9DF59-D574-4560-8069-F5AB6D2BB5FF}" presName="spaceRect" presStyleCnt="0"/>
      <dgm:spPr/>
    </dgm:pt>
    <dgm:pt modelId="{1F93FB25-4F80-4E38-97C9-6EB9F133F9B6}" type="pres">
      <dgm:prSet presAssocID="{F1A9DF59-D574-4560-8069-F5AB6D2BB5FF}" presName="parTx" presStyleLbl="revTx" presStyleIdx="3" presStyleCnt="5">
        <dgm:presLayoutVars>
          <dgm:chMax val="0"/>
          <dgm:chPref val="0"/>
        </dgm:presLayoutVars>
      </dgm:prSet>
      <dgm:spPr/>
    </dgm:pt>
    <dgm:pt modelId="{D63452D1-19AC-461B-B242-D2BBDE53E6FB}" type="pres">
      <dgm:prSet presAssocID="{1CFE331E-6A22-41C7-AC13-BBA5D2398B76}" presName="sibTrans" presStyleCnt="0"/>
      <dgm:spPr/>
    </dgm:pt>
    <dgm:pt modelId="{8E6EBCDB-DE1E-422D-9C78-530352D916E9}" type="pres">
      <dgm:prSet presAssocID="{3D79AAB0-688E-449F-8303-DD0632934600}" presName="compNode" presStyleCnt="0"/>
      <dgm:spPr/>
    </dgm:pt>
    <dgm:pt modelId="{736429A5-7AC1-40BD-B129-A64F62E959E0}" type="pres">
      <dgm:prSet presAssocID="{3D79AAB0-688E-449F-8303-DD0632934600}" presName="bgRect" presStyleLbl="bgShp" presStyleIdx="4" presStyleCnt="5"/>
      <dgm:spPr/>
    </dgm:pt>
    <dgm:pt modelId="{63BCA4E0-D06B-4CE3-8833-4F5FED69BEC0}" type="pres">
      <dgm:prSet presAssocID="{3D79AAB0-688E-449F-8303-DD063293460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1 with solid fill"/>
        </a:ext>
      </dgm:extLst>
    </dgm:pt>
    <dgm:pt modelId="{6234398D-6F2F-4F97-98F4-11FD57E6DB04}" type="pres">
      <dgm:prSet presAssocID="{3D79AAB0-688E-449F-8303-DD0632934600}" presName="spaceRect" presStyleCnt="0"/>
      <dgm:spPr/>
    </dgm:pt>
    <dgm:pt modelId="{C644FC7A-8E3F-4938-AA2C-DB5E5EA028B1}" type="pres">
      <dgm:prSet presAssocID="{3D79AAB0-688E-449F-8303-DD063293460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C20C960-928B-4C82-9398-474457F53AB9}" type="presOf" srcId="{CF3EFD4C-B64A-4227-88D4-8EDB15A6DB09}" destId="{8567E97C-2BA8-4E51-A028-9CB2326C4F7C}" srcOrd="0" destOrd="0" presId="urn:microsoft.com/office/officeart/2018/2/layout/IconVerticalSolidList"/>
    <dgm:cxn modelId="{2A621374-2874-4CBF-BC00-EC8A0E2FE640}" type="presOf" srcId="{F1A9DF59-D574-4560-8069-F5AB6D2BB5FF}" destId="{1F93FB25-4F80-4E38-97C9-6EB9F133F9B6}" srcOrd="0" destOrd="0" presId="urn:microsoft.com/office/officeart/2018/2/layout/IconVerticalSolidList"/>
    <dgm:cxn modelId="{57DBF354-4874-44EC-87B8-D7883472BB77}" srcId="{9678C60D-76D7-4C43-95CD-582500343603}" destId="{77A86897-6E02-4024-9BD1-4958F13DBD4B}" srcOrd="0" destOrd="0" parTransId="{93A90981-785F-4951-9EB7-9FAF52DF0FAE}" sibTransId="{BD36CD21-6A76-44F1-B431-60AA1FC003AE}"/>
    <dgm:cxn modelId="{7F572E95-A3D0-4AB2-A6AE-AEC903EF2875}" type="presOf" srcId="{9678C60D-76D7-4C43-95CD-582500343603}" destId="{2321ECB9-B280-4B89-B8A8-376A555EFCD5}" srcOrd="0" destOrd="0" presId="urn:microsoft.com/office/officeart/2018/2/layout/IconVerticalSolidList"/>
    <dgm:cxn modelId="{C86623C2-16C1-4D9C-8C10-02D0190208F8}" type="presOf" srcId="{3D79AAB0-688E-449F-8303-DD0632934600}" destId="{C644FC7A-8E3F-4938-AA2C-DB5E5EA028B1}" srcOrd="0" destOrd="0" presId="urn:microsoft.com/office/officeart/2018/2/layout/IconVerticalSolidList"/>
    <dgm:cxn modelId="{270ED7CB-D796-4A03-B4DB-6CBEC345507D}" type="presOf" srcId="{4CD57D89-FF93-40EB-BC13-2952A3D53063}" destId="{9A9BF2F8-426D-4B8A-BE7A-A52B51CCEAD9}" srcOrd="0" destOrd="0" presId="urn:microsoft.com/office/officeart/2018/2/layout/IconVerticalSolidList"/>
    <dgm:cxn modelId="{483365CD-E081-4077-85DC-13E87F2BD0B7}" srcId="{9678C60D-76D7-4C43-95CD-582500343603}" destId="{4CD57D89-FF93-40EB-BC13-2952A3D53063}" srcOrd="1" destOrd="0" parTransId="{7123BAAE-2571-43EC-9895-B54F2633643D}" sibTransId="{51F04E98-22FE-4741-B164-7FDC56804054}"/>
    <dgm:cxn modelId="{3BA01CDA-F3DB-41D3-B931-5DE939848A5F}" srcId="{9678C60D-76D7-4C43-95CD-582500343603}" destId="{CF3EFD4C-B64A-4227-88D4-8EDB15A6DB09}" srcOrd="2" destOrd="0" parTransId="{72CC799D-8DE3-43F9-8B01-E009DA3F90CC}" sibTransId="{E0DE2FA7-5E48-4E75-9DBD-C465E0C00FDC}"/>
    <dgm:cxn modelId="{31B92EE6-22AB-42B2-A849-C30923AC6790}" type="presOf" srcId="{77A86897-6E02-4024-9BD1-4958F13DBD4B}" destId="{E5E83CC0-4FA1-4ED2-AA4B-3AD87B590F1F}" srcOrd="0" destOrd="0" presId="urn:microsoft.com/office/officeart/2018/2/layout/IconVerticalSolidList"/>
    <dgm:cxn modelId="{75F623F9-BD07-471B-9615-A6F1D4FA6E87}" srcId="{9678C60D-76D7-4C43-95CD-582500343603}" destId="{3D79AAB0-688E-449F-8303-DD0632934600}" srcOrd="4" destOrd="0" parTransId="{EBFFF31D-40FC-429E-BF26-99CDBE7FA68D}" sibTransId="{89CA68E9-D95C-4218-985E-CDB252C9D029}"/>
    <dgm:cxn modelId="{737B44F9-3F50-404D-A641-AD9CCD634D9B}" srcId="{9678C60D-76D7-4C43-95CD-582500343603}" destId="{F1A9DF59-D574-4560-8069-F5AB6D2BB5FF}" srcOrd="3" destOrd="0" parTransId="{A232156F-0903-46AA-885C-EAA75F309717}" sibTransId="{1CFE331E-6A22-41C7-AC13-BBA5D2398B76}"/>
    <dgm:cxn modelId="{766E1C6C-D6C3-47DA-AF5C-3F3FCF74E123}" type="presParOf" srcId="{2321ECB9-B280-4B89-B8A8-376A555EFCD5}" destId="{3B963BBD-0E82-4F10-B3E2-1BB843483564}" srcOrd="0" destOrd="0" presId="urn:microsoft.com/office/officeart/2018/2/layout/IconVerticalSolidList"/>
    <dgm:cxn modelId="{D8A916BF-8488-4ACB-90FD-D6582400ED45}" type="presParOf" srcId="{3B963BBD-0E82-4F10-B3E2-1BB843483564}" destId="{5E181AFE-BF2A-451F-98D4-F5EC2039C510}" srcOrd="0" destOrd="0" presId="urn:microsoft.com/office/officeart/2018/2/layout/IconVerticalSolidList"/>
    <dgm:cxn modelId="{DC56FA46-AB3D-408E-BF8B-204D585005B2}" type="presParOf" srcId="{3B963BBD-0E82-4F10-B3E2-1BB843483564}" destId="{21589990-9A4D-4C36-8B09-E49412EE0461}" srcOrd="1" destOrd="0" presId="urn:microsoft.com/office/officeart/2018/2/layout/IconVerticalSolidList"/>
    <dgm:cxn modelId="{2B8F5DEA-CDC4-49A2-BDD2-8BE48A40B935}" type="presParOf" srcId="{3B963BBD-0E82-4F10-B3E2-1BB843483564}" destId="{6D1FA56F-A87A-4C5B-8469-87A38EEFBA89}" srcOrd="2" destOrd="0" presId="urn:microsoft.com/office/officeart/2018/2/layout/IconVerticalSolidList"/>
    <dgm:cxn modelId="{1CE1B7E2-FE7C-4D82-9B59-272A671395E5}" type="presParOf" srcId="{3B963BBD-0E82-4F10-B3E2-1BB843483564}" destId="{E5E83CC0-4FA1-4ED2-AA4B-3AD87B590F1F}" srcOrd="3" destOrd="0" presId="urn:microsoft.com/office/officeart/2018/2/layout/IconVerticalSolidList"/>
    <dgm:cxn modelId="{F6D64B69-9745-4D3A-86CF-05CD894D260A}" type="presParOf" srcId="{2321ECB9-B280-4B89-B8A8-376A555EFCD5}" destId="{5EBDDEC5-838C-494E-9881-FE6100CB2087}" srcOrd="1" destOrd="0" presId="urn:microsoft.com/office/officeart/2018/2/layout/IconVerticalSolidList"/>
    <dgm:cxn modelId="{9B9EB0F7-D66F-4533-885B-78C75BBA74A2}" type="presParOf" srcId="{2321ECB9-B280-4B89-B8A8-376A555EFCD5}" destId="{256FFA8F-5DB9-4AFE-BEC4-AEE163E919E6}" srcOrd="2" destOrd="0" presId="urn:microsoft.com/office/officeart/2018/2/layout/IconVerticalSolidList"/>
    <dgm:cxn modelId="{A8E49020-D35D-43FC-B28B-7EF5EF216D1E}" type="presParOf" srcId="{256FFA8F-5DB9-4AFE-BEC4-AEE163E919E6}" destId="{8DA030C0-73CC-48B8-8E85-F9EDAF7256F2}" srcOrd="0" destOrd="0" presId="urn:microsoft.com/office/officeart/2018/2/layout/IconVerticalSolidList"/>
    <dgm:cxn modelId="{037605AE-2915-450C-B0B1-0A79469C2065}" type="presParOf" srcId="{256FFA8F-5DB9-4AFE-BEC4-AEE163E919E6}" destId="{B73108F0-3CC8-46DD-8030-33517DEAD026}" srcOrd="1" destOrd="0" presId="urn:microsoft.com/office/officeart/2018/2/layout/IconVerticalSolidList"/>
    <dgm:cxn modelId="{58EF1AF6-5BF7-4BC6-8808-C7037E9F7C8B}" type="presParOf" srcId="{256FFA8F-5DB9-4AFE-BEC4-AEE163E919E6}" destId="{1491B17C-B6A1-412B-84F2-C3596C5EC4A1}" srcOrd="2" destOrd="0" presId="urn:microsoft.com/office/officeart/2018/2/layout/IconVerticalSolidList"/>
    <dgm:cxn modelId="{851A5B24-329B-4258-8457-5E137BA4B9D6}" type="presParOf" srcId="{256FFA8F-5DB9-4AFE-BEC4-AEE163E919E6}" destId="{9A9BF2F8-426D-4B8A-BE7A-A52B51CCEAD9}" srcOrd="3" destOrd="0" presId="urn:microsoft.com/office/officeart/2018/2/layout/IconVerticalSolidList"/>
    <dgm:cxn modelId="{6B63483A-3B34-434E-A0EC-DB157BFA7170}" type="presParOf" srcId="{2321ECB9-B280-4B89-B8A8-376A555EFCD5}" destId="{ABE53FB3-257A-4C8D-964F-63F5F457BCB2}" srcOrd="3" destOrd="0" presId="urn:microsoft.com/office/officeart/2018/2/layout/IconVerticalSolidList"/>
    <dgm:cxn modelId="{87495D5F-CC63-4F97-B61C-EDD7A718E412}" type="presParOf" srcId="{2321ECB9-B280-4B89-B8A8-376A555EFCD5}" destId="{B1E2AAED-0983-4BC6-92FF-1BFE17E2AA8D}" srcOrd="4" destOrd="0" presId="urn:microsoft.com/office/officeart/2018/2/layout/IconVerticalSolidList"/>
    <dgm:cxn modelId="{7AB88945-E00B-44A2-A3C6-D4408F73CBBE}" type="presParOf" srcId="{B1E2AAED-0983-4BC6-92FF-1BFE17E2AA8D}" destId="{D321D00E-57BA-47A3-B1CA-576E6308D507}" srcOrd="0" destOrd="0" presId="urn:microsoft.com/office/officeart/2018/2/layout/IconVerticalSolidList"/>
    <dgm:cxn modelId="{9AEB5AE5-6DED-49AD-9CE4-D8053683E8A9}" type="presParOf" srcId="{B1E2AAED-0983-4BC6-92FF-1BFE17E2AA8D}" destId="{28A75B6A-4DB4-4F51-8093-0F493A5A5D73}" srcOrd="1" destOrd="0" presId="urn:microsoft.com/office/officeart/2018/2/layout/IconVerticalSolidList"/>
    <dgm:cxn modelId="{E7900F90-C5D3-4A82-8EAF-463BFE4A6A64}" type="presParOf" srcId="{B1E2AAED-0983-4BC6-92FF-1BFE17E2AA8D}" destId="{3AF2EFBF-161F-4013-BBC5-036C7FF62FBF}" srcOrd="2" destOrd="0" presId="urn:microsoft.com/office/officeart/2018/2/layout/IconVerticalSolidList"/>
    <dgm:cxn modelId="{7618D6F0-2161-469B-8772-281EF8451A96}" type="presParOf" srcId="{B1E2AAED-0983-4BC6-92FF-1BFE17E2AA8D}" destId="{8567E97C-2BA8-4E51-A028-9CB2326C4F7C}" srcOrd="3" destOrd="0" presId="urn:microsoft.com/office/officeart/2018/2/layout/IconVerticalSolidList"/>
    <dgm:cxn modelId="{E6B4C8B7-1419-4CAD-9FDF-8B2E6BDC6149}" type="presParOf" srcId="{2321ECB9-B280-4B89-B8A8-376A555EFCD5}" destId="{D7439A0F-31E9-48D8-BBFF-37662715D38A}" srcOrd="5" destOrd="0" presId="urn:microsoft.com/office/officeart/2018/2/layout/IconVerticalSolidList"/>
    <dgm:cxn modelId="{9972C55D-270A-4792-B634-61F4695572DD}" type="presParOf" srcId="{2321ECB9-B280-4B89-B8A8-376A555EFCD5}" destId="{CC194E3E-EE27-4E7C-AA07-BAD5CF9B8BA5}" srcOrd="6" destOrd="0" presId="urn:microsoft.com/office/officeart/2018/2/layout/IconVerticalSolidList"/>
    <dgm:cxn modelId="{1139E875-28BB-4FD8-84B9-E73538BFC9B6}" type="presParOf" srcId="{CC194E3E-EE27-4E7C-AA07-BAD5CF9B8BA5}" destId="{BA57C7E8-E352-42ED-A295-7E0BC9521988}" srcOrd="0" destOrd="0" presId="urn:microsoft.com/office/officeart/2018/2/layout/IconVerticalSolidList"/>
    <dgm:cxn modelId="{4021AF88-70AB-4B27-84C6-F72EA8C21ECE}" type="presParOf" srcId="{CC194E3E-EE27-4E7C-AA07-BAD5CF9B8BA5}" destId="{2844FDA8-C41F-4547-A3FD-435A69DE10B9}" srcOrd="1" destOrd="0" presId="urn:microsoft.com/office/officeart/2018/2/layout/IconVerticalSolidList"/>
    <dgm:cxn modelId="{5F983CB2-AB33-4DDB-92E1-E1D3FF95CAFC}" type="presParOf" srcId="{CC194E3E-EE27-4E7C-AA07-BAD5CF9B8BA5}" destId="{4AEC5312-D6BA-478C-B7D0-D96D09EEFF48}" srcOrd="2" destOrd="0" presId="urn:microsoft.com/office/officeart/2018/2/layout/IconVerticalSolidList"/>
    <dgm:cxn modelId="{753422FA-1BCD-4E2D-9E38-0E2C0B5C666C}" type="presParOf" srcId="{CC194E3E-EE27-4E7C-AA07-BAD5CF9B8BA5}" destId="{1F93FB25-4F80-4E38-97C9-6EB9F133F9B6}" srcOrd="3" destOrd="0" presId="urn:microsoft.com/office/officeart/2018/2/layout/IconVerticalSolidList"/>
    <dgm:cxn modelId="{9FA26BCC-2DAD-4E77-953C-52AC9F354839}" type="presParOf" srcId="{2321ECB9-B280-4B89-B8A8-376A555EFCD5}" destId="{D63452D1-19AC-461B-B242-D2BBDE53E6FB}" srcOrd="7" destOrd="0" presId="urn:microsoft.com/office/officeart/2018/2/layout/IconVerticalSolidList"/>
    <dgm:cxn modelId="{40A396FC-C527-4D72-AD33-CD4C0F5A8FE5}" type="presParOf" srcId="{2321ECB9-B280-4B89-B8A8-376A555EFCD5}" destId="{8E6EBCDB-DE1E-422D-9C78-530352D916E9}" srcOrd="8" destOrd="0" presId="urn:microsoft.com/office/officeart/2018/2/layout/IconVerticalSolidList"/>
    <dgm:cxn modelId="{0AF1F3C3-D433-4E5D-B63D-3299F4C65D9D}" type="presParOf" srcId="{8E6EBCDB-DE1E-422D-9C78-530352D916E9}" destId="{736429A5-7AC1-40BD-B129-A64F62E959E0}" srcOrd="0" destOrd="0" presId="urn:microsoft.com/office/officeart/2018/2/layout/IconVerticalSolidList"/>
    <dgm:cxn modelId="{C07E2A6A-24E2-459F-A18F-FA64F10D929E}" type="presParOf" srcId="{8E6EBCDB-DE1E-422D-9C78-530352D916E9}" destId="{63BCA4E0-D06B-4CE3-8833-4F5FED69BEC0}" srcOrd="1" destOrd="0" presId="urn:microsoft.com/office/officeart/2018/2/layout/IconVerticalSolidList"/>
    <dgm:cxn modelId="{3AAD5985-316A-4D33-80EB-6C63CB1332A1}" type="presParOf" srcId="{8E6EBCDB-DE1E-422D-9C78-530352D916E9}" destId="{6234398D-6F2F-4F97-98F4-11FD57E6DB04}" srcOrd="2" destOrd="0" presId="urn:microsoft.com/office/officeart/2018/2/layout/IconVerticalSolidList"/>
    <dgm:cxn modelId="{8C1749DB-B3FC-4ADA-8F01-9FBBA6E21840}" type="presParOf" srcId="{8E6EBCDB-DE1E-422D-9C78-530352D916E9}" destId="{C644FC7A-8E3F-4938-AA2C-DB5E5EA028B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9D55AE3-0B08-4485-A55D-D07719ED62D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92E8226-FF0F-4E71-AB59-B155A3E80E9D}">
      <dgm:prSet/>
      <dgm:spPr/>
      <dgm:t>
        <a:bodyPr/>
        <a:lstStyle/>
        <a:p>
          <a:r>
            <a:rPr lang="en-GB"/>
            <a:t>Create an Additional Learning Needs Coordinator (ALENCo) post within the SLT structure.</a:t>
          </a:r>
          <a:endParaRPr lang="en-US"/>
        </a:p>
      </dgm:t>
    </dgm:pt>
    <dgm:pt modelId="{F0308362-A1CE-4344-AF0C-BDB43A2B5474}" type="parTrans" cxnId="{E21E0D56-E67D-4698-AA84-4F0E47A49321}">
      <dgm:prSet/>
      <dgm:spPr/>
      <dgm:t>
        <a:bodyPr/>
        <a:lstStyle/>
        <a:p>
          <a:endParaRPr lang="en-US"/>
        </a:p>
      </dgm:t>
    </dgm:pt>
    <dgm:pt modelId="{E7CF4ABD-B7A5-4741-8F26-2E456D055150}" type="sibTrans" cxnId="{E21E0D56-E67D-4698-AA84-4F0E47A49321}">
      <dgm:prSet/>
      <dgm:spPr/>
      <dgm:t>
        <a:bodyPr/>
        <a:lstStyle/>
        <a:p>
          <a:endParaRPr lang="en-US"/>
        </a:p>
      </dgm:t>
    </dgm:pt>
    <dgm:pt modelId="{7AB3F4AB-DA13-4869-B604-A07D3DAFB7BD}">
      <dgm:prSet/>
      <dgm:spPr/>
      <dgm:t>
        <a:bodyPr/>
        <a:lstStyle/>
        <a:p>
          <a:r>
            <a:rPr lang="en-GB"/>
            <a:t>ALENCo to attend termly Carmarthenshire County Council ALN Conferences for Senior Managers, Headteachers and ALENCos.</a:t>
          </a:r>
          <a:endParaRPr lang="en-US"/>
        </a:p>
      </dgm:t>
    </dgm:pt>
    <dgm:pt modelId="{1E0C6C65-8AEF-4478-B7EF-46020B950D82}" type="parTrans" cxnId="{1822FCA2-E323-4038-94BF-76F0EC450413}">
      <dgm:prSet/>
      <dgm:spPr/>
      <dgm:t>
        <a:bodyPr/>
        <a:lstStyle/>
        <a:p>
          <a:endParaRPr lang="en-US"/>
        </a:p>
      </dgm:t>
    </dgm:pt>
    <dgm:pt modelId="{29D198E9-3294-44B8-9AD1-B0634B290CCE}" type="sibTrans" cxnId="{1822FCA2-E323-4038-94BF-76F0EC450413}">
      <dgm:prSet/>
      <dgm:spPr/>
      <dgm:t>
        <a:bodyPr/>
        <a:lstStyle/>
        <a:p>
          <a:endParaRPr lang="en-US"/>
        </a:p>
      </dgm:t>
    </dgm:pt>
    <dgm:pt modelId="{B7CC544E-2536-46D6-BB4A-4370479745EC}">
      <dgm:prSet/>
      <dgm:spPr/>
      <dgm:t>
        <a:bodyPr/>
        <a:lstStyle/>
        <a:p>
          <a:r>
            <a:rPr lang="en-GB" dirty="0" err="1"/>
            <a:t>ALENCo</a:t>
          </a:r>
          <a:r>
            <a:rPr lang="en-GB"/>
            <a:t> to attend termly Carmarthenshire County Council ALN Forum Meetings</a:t>
          </a:r>
          <a:endParaRPr lang="en-US" dirty="0"/>
        </a:p>
      </dgm:t>
    </dgm:pt>
    <dgm:pt modelId="{4F54F1B0-DB03-46A6-8CF0-B8F5F62EF727}" type="parTrans" cxnId="{61183018-ACE0-4822-A20D-332255671548}">
      <dgm:prSet/>
      <dgm:spPr/>
      <dgm:t>
        <a:bodyPr/>
        <a:lstStyle/>
        <a:p>
          <a:endParaRPr lang="en-US"/>
        </a:p>
      </dgm:t>
    </dgm:pt>
    <dgm:pt modelId="{955F91DA-F97E-4CDC-816B-B771C6B97EE9}" type="sibTrans" cxnId="{61183018-ACE0-4822-A20D-332255671548}">
      <dgm:prSet/>
      <dgm:spPr/>
      <dgm:t>
        <a:bodyPr/>
        <a:lstStyle/>
        <a:p>
          <a:endParaRPr lang="en-US"/>
        </a:p>
      </dgm:t>
    </dgm:pt>
    <dgm:pt modelId="{144DA37E-5171-4480-9854-CC9303A3660F}">
      <dgm:prSet/>
      <dgm:spPr/>
      <dgm:t>
        <a:bodyPr/>
        <a:lstStyle/>
        <a:p>
          <a:r>
            <a:rPr lang="en-GB"/>
            <a:t>ALENCo to attend half-termly Carmarthenshire County Council ALN Cluster Meetings</a:t>
          </a:r>
          <a:endParaRPr lang="en-US"/>
        </a:p>
      </dgm:t>
    </dgm:pt>
    <dgm:pt modelId="{C24D77F5-1C70-461F-9CE2-DA3F57D7B748}" type="parTrans" cxnId="{53735AE3-B917-4419-AF2E-B6A13EEEFE23}">
      <dgm:prSet/>
      <dgm:spPr/>
      <dgm:t>
        <a:bodyPr/>
        <a:lstStyle/>
        <a:p>
          <a:endParaRPr lang="en-US"/>
        </a:p>
      </dgm:t>
    </dgm:pt>
    <dgm:pt modelId="{63B01579-5A4F-45DC-8127-04B9FDD5942C}" type="sibTrans" cxnId="{53735AE3-B917-4419-AF2E-B6A13EEEFE23}">
      <dgm:prSet/>
      <dgm:spPr/>
      <dgm:t>
        <a:bodyPr/>
        <a:lstStyle/>
        <a:p>
          <a:endParaRPr lang="en-US"/>
        </a:p>
      </dgm:t>
    </dgm:pt>
    <dgm:pt modelId="{6EA42AFA-11C1-45B3-AC27-2ADD9C195999}">
      <dgm:prSet/>
      <dgm:spPr/>
      <dgm:t>
        <a:bodyPr/>
        <a:lstStyle/>
        <a:p>
          <a:r>
            <a:rPr lang="en-GB" dirty="0"/>
            <a:t>Creation of Person-centred Planning Champions and Coaches within the service.</a:t>
          </a:r>
          <a:endParaRPr lang="en-US" dirty="0"/>
        </a:p>
      </dgm:t>
    </dgm:pt>
    <dgm:pt modelId="{94A708B3-B323-4E99-8BB8-F2EDD97B7C6E}" type="parTrans" cxnId="{F8C1F843-97B3-404D-83C0-F5B59030E5A2}">
      <dgm:prSet/>
      <dgm:spPr/>
      <dgm:t>
        <a:bodyPr/>
        <a:lstStyle/>
        <a:p>
          <a:endParaRPr lang="en-US"/>
        </a:p>
      </dgm:t>
    </dgm:pt>
    <dgm:pt modelId="{72875976-7A4C-4F06-A19F-DD28CA61F207}" type="sibTrans" cxnId="{F8C1F843-97B3-404D-83C0-F5B59030E5A2}">
      <dgm:prSet/>
      <dgm:spPr/>
      <dgm:t>
        <a:bodyPr/>
        <a:lstStyle/>
        <a:p>
          <a:endParaRPr lang="en-US"/>
        </a:p>
      </dgm:t>
    </dgm:pt>
    <dgm:pt modelId="{80E7BBEB-6879-4C6E-81C5-BAC2ED1DBC65}" type="pres">
      <dgm:prSet presAssocID="{C9D55AE3-0B08-4485-A55D-D07719ED62D0}" presName="root" presStyleCnt="0">
        <dgm:presLayoutVars>
          <dgm:dir/>
          <dgm:resizeHandles val="exact"/>
        </dgm:presLayoutVars>
      </dgm:prSet>
      <dgm:spPr/>
    </dgm:pt>
    <dgm:pt modelId="{ED07B20F-FD06-4058-B282-A139BFB610FF}" type="pres">
      <dgm:prSet presAssocID="{B92E8226-FF0F-4E71-AB59-B155A3E80E9D}" presName="compNode" presStyleCnt="0"/>
      <dgm:spPr/>
    </dgm:pt>
    <dgm:pt modelId="{FBAA98F1-E503-41AA-8B97-45028E638520}" type="pres">
      <dgm:prSet presAssocID="{B92E8226-FF0F-4E71-AB59-B155A3E80E9D}" presName="bgRect" presStyleLbl="bgShp" presStyleIdx="0" presStyleCnt="5"/>
      <dgm:spPr/>
    </dgm:pt>
    <dgm:pt modelId="{F39DCFF5-6F8B-46B6-BCB6-71F7A852DC3C}" type="pres">
      <dgm:prSet presAssocID="{B92E8226-FF0F-4E71-AB59-B155A3E80E9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FEAD31F2-8B32-4315-B5F3-9F0CBBC0B3B5}" type="pres">
      <dgm:prSet presAssocID="{B92E8226-FF0F-4E71-AB59-B155A3E80E9D}" presName="spaceRect" presStyleCnt="0"/>
      <dgm:spPr/>
    </dgm:pt>
    <dgm:pt modelId="{5F1CA45D-B0B8-435C-BB59-1F9319C97D32}" type="pres">
      <dgm:prSet presAssocID="{B92E8226-FF0F-4E71-AB59-B155A3E80E9D}" presName="parTx" presStyleLbl="revTx" presStyleIdx="0" presStyleCnt="5">
        <dgm:presLayoutVars>
          <dgm:chMax val="0"/>
          <dgm:chPref val="0"/>
        </dgm:presLayoutVars>
      </dgm:prSet>
      <dgm:spPr/>
    </dgm:pt>
    <dgm:pt modelId="{450CA8DF-F0E4-483F-BF22-30B009794FB2}" type="pres">
      <dgm:prSet presAssocID="{E7CF4ABD-B7A5-4741-8F26-2E456D055150}" presName="sibTrans" presStyleCnt="0"/>
      <dgm:spPr/>
    </dgm:pt>
    <dgm:pt modelId="{03201131-9C36-46BC-AD72-CD9827B91238}" type="pres">
      <dgm:prSet presAssocID="{7AB3F4AB-DA13-4869-B604-A07D3DAFB7BD}" presName="compNode" presStyleCnt="0"/>
      <dgm:spPr/>
    </dgm:pt>
    <dgm:pt modelId="{498D0F01-8A48-4B10-A8D4-8B4E642F4ED9}" type="pres">
      <dgm:prSet presAssocID="{7AB3F4AB-DA13-4869-B604-A07D3DAFB7BD}" presName="bgRect" presStyleLbl="bgShp" presStyleIdx="1" presStyleCnt="5"/>
      <dgm:spPr/>
    </dgm:pt>
    <dgm:pt modelId="{275B0B17-A168-4A28-9F6B-7E69A298614E}" type="pres">
      <dgm:prSet presAssocID="{7AB3F4AB-DA13-4869-B604-A07D3DAFB7B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56D14218-4B78-4C1D-81B1-3D6DD2ED0079}" type="pres">
      <dgm:prSet presAssocID="{7AB3F4AB-DA13-4869-B604-A07D3DAFB7BD}" presName="spaceRect" presStyleCnt="0"/>
      <dgm:spPr/>
    </dgm:pt>
    <dgm:pt modelId="{8099EAC1-FDD4-4575-A47D-C2E4FAB5B97D}" type="pres">
      <dgm:prSet presAssocID="{7AB3F4AB-DA13-4869-B604-A07D3DAFB7BD}" presName="parTx" presStyleLbl="revTx" presStyleIdx="1" presStyleCnt="5">
        <dgm:presLayoutVars>
          <dgm:chMax val="0"/>
          <dgm:chPref val="0"/>
        </dgm:presLayoutVars>
      </dgm:prSet>
      <dgm:spPr/>
    </dgm:pt>
    <dgm:pt modelId="{83BA2268-154E-49C1-8E80-50F0D2CB8351}" type="pres">
      <dgm:prSet presAssocID="{29D198E9-3294-44B8-9AD1-B0634B290CCE}" presName="sibTrans" presStyleCnt="0"/>
      <dgm:spPr/>
    </dgm:pt>
    <dgm:pt modelId="{698A4651-6CD7-4C1E-9A48-7E6F22B44455}" type="pres">
      <dgm:prSet presAssocID="{B7CC544E-2536-46D6-BB4A-4370479745EC}" presName="compNode" presStyleCnt="0"/>
      <dgm:spPr/>
    </dgm:pt>
    <dgm:pt modelId="{D201060F-403D-419B-A832-BB1F0764ED4D}" type="pres">
      <dgm:prSet presAssocID="{B7CC544E-2536-46D6-BB4A-4370479745EC}" presName="bgRect" presStyleLbl="bgShp" presStyleIdx="2" presStyleCnt="5"/>
      <dgm:spPr/>
    </dgm:pt>
    <dgm:pt modelId="{932BDF64-5FF4-4108-A058-21005EE90623}" type="pres">
      <dgm:prSet presAssocID="{B7CC544E-2536-46D6-BB4A-4370479745E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DBE9EEBF-8354-418B-BB00-5D4346747B0F}" type="pres">
      <dgm:prSet presAssocID="{B7CC544E-2536-46D6-BB4A-4370479745EC}" presName="spaceRect" presStyleCnt="0"/>
      <dgm:spPr/>
    </dgm:pt>
    <dgm:pt modelId="{7850F0F1-8724-4CF4-850D-5CE514F50A36}" type="pres">
      <dgm:prSet presAssocID="{B7CC544E-2536-46D6-BB4A-4370479745EC}" presName="parTx" presStyleLbl="revTx" presStyleIdx="2" presStyleCnt="5">
        <dgm:presLayoutVars>
          <dgm:chMax val="0"/>
          <dgm:chPref val="0"/>
        </dgm:presLayoutVars>
      </dgm:prSet>
      <dgm:spPr/>
    </dgm:pt>
    <dgm:pt modelId="{7857F608-3129-44E1-8078-9555D692A3D2}" type="pres">
      <dgm:prSet presAssocID="{955F91DA-F97E-4CDC-816B-B771C6B97EE9}" presName="sibTrans" presStyleCnt="0"/>
      <dgm:spPr/>
    </dgm:pt>
    <dgm:pt modelId="{798BB36B-D103-46D2-BFC0-60789EA8109E}" type="pres">
      <dgm:prSet presAssocID="{144DA37E-5171-4480-9854-CC9303A3660F}" presName="compNode" presStyleCnt="0"/>
      <dgm:spPr/>
    </dgm:pt>
    <dgm:pt modelId="{A4BF7D15-28BF-457C-B5DB-85A5A3B3C94C}" type="pres">
      <dgm:prSet presAssocID="{144DA37E-5171-4480-9854-CC9303A3660F}" presName="bgRect" presStyleLbl="bgShp" presStyleIdx="3" presStyleCnt="5"/>
      <dgm:spPr/>
    </dgm:pt>
    <dgm:pt modelId="{49007697-6A94-4E70-839F-F7E145B46D12}" type="pres">
      <dgm:prSet presAssocID="{144DA37E-5171-4480-9854-CC9303A3660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EE32C35-56A5-4FB6-8D26-B8848F441529}" type="pres">
      <dgm:prSet presAssocID="{144DA37E-5171-4480-9854-CC9303A3660F}" presName="spaceRect" presStyleCnt="0"/>
      <dgm:spPr/>
    </dgm:pt>
    <dgm:pt modelId="{A8B3618F-2D17-4380-AF70-1D7F12E2E8B7}" type="pres">
      <dgm:prSet presAssocID="{144DA37E-5171-4480-9854-CC9303A3660F}" presName="parTx" presStyleLbl="revTx" presStyleIdx="3" presStyleCnt="5">
        <dgm:presLayoutVars>
          <dgm:chMax val="0"/>
          <dgm:chPref val="0"/>
        </dgm:presLayoutVars>
      </dgm:prSet>
      <dgm:spPr/>
    </dgm:pt>
    <dgm:pt modelId="{F1216D35-B18E-48FE-8070-6E82635B7C8A}" type="pres">
      <dgm:prSet presAssocID="{63B01579-5A4F-45DC-8127-04B9FDD5942C}" presName="sibTrans" presStyleCnt="0"/>
      <dgm:spPr/>
    </dgm:pt>
    <dgm:pt modelId="{DBC2A124-61DA-48AD-9B23-D27F92B8004E}" type="pres">
      <dgm:prSet presAssocID="{6EA42AFA-11C1-45B3-AC27-2ADD9C195999}" presName="compNode" presStyleCnt="0"/>
      <dgm:spPr/>
    </dgm:pt>
    <dgm:pt modelId="{F88B3929-579E-4F9B-93C0-A53C2CF1433A}" type="pres">
      <dgm:prSet presAssocID="{6EA42AFA-11C1-45B3-AC27-2ADD9C195999}" presName="bgRect" presStyleLbl="bgShp" presStyleIdx="4" presStyleCnt="5"/>
      <dgm:spPr/>
    </dgm:pt>
    <dgm:pt modelId="{D0798282-F45F-4800-A77A-F70D401DFEB7}" type="pres">
      <dgm:prSet presAssocID="{6EA42AFA-11C1-45B3-AC27-2ADD9C19599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21928CB5-803C-4723-8DAD-4171F7B60684}" type="pres">
      <dgm:prSet presAssocID="{6EA42AFA-11C1-45B3-AC27-2ADD9C195999}" presName="spaceRect" presStyleCnt="0"/>
      <dgm:spPr/>
    </dgm:pt>
    <dgm:pt modelId="{FA9D279B-E561-4F04-AB5C-D73564590D53}" type="pres">
      <dgm:prSet presAssocID="{6EA42AFA-11C1-45B3-AC27-2ADD9C195999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1183018-ACE0-4822-A20D-332255671548}" srcId="{C9D55AE3-0B08-4485-A55D-D07719ED62D0}" destId="{B7CC544E-2536-46D6-BB4A-4370479745EC}" srcOrd="2" destOrd="0" parTransId="{4F54F1B0-DB03-46A6-8CF0-B8F5F62EF727}" sibTransId="{955F91DA-F97E-4CDC-816B-B771C6B97EE9}"/>
    <dgm:cxn modelId="{941CB51C-83F2-4422-8BF4-B3D85E0D6502}" type="presOf" srcId="{7AB3F4AB-DA13-4869-B604-A07D3DAFB7BD}" destId="{8099EAC1-FDD4-4575-A47D-C2E4FAB5B97D}" srcOrd="0" destOrd="0" presId="urn:microsoft.com/office/officeart/2018/2/layout/IconVerticalSolidList"/>
    <dgm:cxn modelId="{1891C839-9978-4295-91DA-ACD999F239D3}" type="presOf" srcId="{B92E8226-FF0F-4E71-AB59-B155A3E80E9D}" destId="{5F1CA45D-B0B8-435C-BB59-1F9319C97D32}" srcOrd="0" destOrd="0" presId="urn:microsoft.com/office/officeart/2018/2/layout/IconVerticalSolidList"/>
    <dgm:cxn modelId="{F8C1F843-97B3-404D-83C0-F5B59030E5A2}" srcId="{C9D55AE3-0B08-4485-A55D-D07719ED62D0}" destId="{6EA42AFA-11C1-45B3-AC27-2ADD9C195999}" srcOrd="4" destOrd="0" parTransId="{94A708B3-B323-4E99-8BB8-F2EDD97B7C6E}" sibTransId="{72875976-7A4C-4F06-A19F-DD28CA61F207}"/>
    <dgm:cxn modelId="{A3DA7652-0637-4197-B046-24A0E5DF7574}" type="presOf" srcId="{6EA42AFA-11C1-45B3-AC27-2ADD9C195999}" destId="{FA9D279B-E561-4F04-AB5C-D73564590D53}" srcOrd="0" destOrd="0" presId="urn:microsoft.com/office/officeart/2018/2/layout/IconVerticalSolidList"/>
    <dgm:cxn modelId="{E21E0D56-E67D-4698-AA84-4F0E47A49321}" srcId="{C9D55AE3-0B08-4485-A55D-D07719ED62D0}" destId="{B92E8226-FF0F-4E71-AB59-B155A3E80E9D}" srcOrd="0" destOrd="0" parTransId="{F0308362-A1CE-4344-AF0C-BDB43A2B5474}" sibTransId="{E7CF4ABD-B7A5-4741-8F26-2E456D055150}"/>
    <dgm:cxn modelId="{8812835A-A3D9-4BFF-820D-FA644EE9B9DF}" type="presOf" srcId="{C9D55AE3-0B08-4485-A55D-D07719ED62D0}" destId="{80E7BBEB-6879-4C6E-81C5-BAC2ED1DBC65}" srcOrd="0" destOrd="0" presId="urn:microsoft.com/office/officeart/2018/2/layout/IconVerticalSolidList"/>
    <dgm:cxn modelId="{1C1079A0-BDD7-4B86-A90E-A49CE2E4F647}" type="presOf" srcId="{B7CC544E-2536-46D6-BB4A-4370479745EC}" destId="{7850F0F1-8724-4CF4-850D-5CE514F50A36}" srcOrd="0" destOrd="0" presId="urn:microsoft.com/office/officeart/2018/2/layout/IconVerticalSolidList"/>
    <dgm:cxn modelId="{1822FCA2-E323-4038-94BF-76F0EC450413}" srcId="{C9D55AE3-0B08-4485-A55D-D07719ED62D0}" destId="{7AB3F4AB-DA13-4869-B604-A07D3DAFB7BD}" srcOrd="1" destOrd="0" parTransId="{1E0C6C65-8AEF-4478-B7EF-46020B950D82}" sibTransId="{29D198E9-3294-44B8-9AD1-B0634B290CCE}"/>
    <dgm:cxn modelId="{DB85CADF-90A6-4A71-990E-23CD1A9ED631}" type="presOf" srcId="{144DA37E-5171-4480-9854-CC9303A3660F}" destId="{A8B3618F-2D17-4380-AF70-1D7F12E2E8B7}" srcOrd="0" destOrd="0" presId="urn:microsoft.com/office/officeart/2018/2/layout/IconVerticalSolidList"/>
    <dgm:cxn modelId="{53735AE3-B917-4419-AF2E-B6A13EEEFE23}" srcId="{C9D55AE3-0B08-4485-A55D-D07719ED62D0}" destId="{144DA37E-5171-4480-9854-CC9303A3660F}" srcOrd="3" destOrd="0" parTransId="{C24D77F5-1C70-461F-9CE2-DA3F57D7B748}" sibTransId="{63B01579-5A4F-45DC-8127-04B9FDD5942C}"/>
    <dgm:cxn modelId="{A2A10B40-66DB-4A1C-8A3A-8324CB43D2EB}" type="presParOf" srcId="{80E7BBEB-6879-4C6E-81C5-BAC2ED1DBC65}" destId="{ED07B20F-FD06-4058-B282-A139BFB610FF}" srcOrd="0" destOrd="0" presId="urn:microsoft.com/office/officeart/2018/2/layout/IconVerticalSolidList"/>
    <dgm:cxn modelId="{67BC662C-1AA7-47B5-BFF6-32FCFB0DBE82}" type="presParOf" srcId="{ED07B20F-FD06-4058-B282-A139BFB610FF}" destId="{FBAA98F1-E503-41AA-8B97-45028E638520}" srcOrd="0" destOrd="0" presId="urn:microsoft.com/office/officeart/2018/2/layout/IconVerticalSolidList"/>
    <dgm:cxn modelId="{CC295273-2E2F-465D-B89A-ED82E1CB502B}" type="presParOf" srcId="{ED07B20F-FD06-4058-B282-A139BFB610FF}" destId="{F39DCFF5-6F8B-46B6-BCB6-71F7A852DC3C}" srcOrd="1" destOrd="0" presId="urn:microsoft.com/office/officeart/2018/2/layout/IconVerticalSolidList"/>
    <dgm:cxn modelId="{80091500-3053-4329-A3C6-258DB74AE2DD}" type="presParOf" srcId="{ED07B20F-FD06-4058-B282-A139BFB610FF}" destId="{FEAD31F2-8B32-4315-B5F3-9F0CBBC0B3B5}" srcOrd="2" destOrd="0" presId="urn:microsoft.com/office/officeart/2018/2/layout/IconVerticalSolidList"/>
    <dgm:cxn modelId="{96B0F1B3-9915-4706-B8B7-B28C96B9E1EF}" type="presParOf" srcId="{ED07B20F-FD06-4058-B282-A139BFB610FF}" destId="{5F1CA45D-B0B8-435C-BB59-1F9319C97D32}" srcOrd="3" destOrd="0" presId="urn:microsoft.com/office/officeart/2018/2/layout/IconVerticalSolidList"/>
    <dgm:cxn modelId="{BA454426-194D-4D66-B774-76B5CECFBEAB}" type="presParOf" srcId="{80E7BBEB-6879-4C6E-81C5-BAC2ED1DBC65}" destId="{450CA8DF-F0E4-483F-BF22-30B009794FB2}" srcOrd="1" destOrd="0" presId="urn:microsoft.com/office/officeart/2018/2/layout/IconVerticalSolidList"/>
    <dgm:cxn modelId="{2C139EEC-57F4-48E1-9FEC-E95636D58AEE}" type="presParOf" srcId="{80E7BBEB-6879-4C6E-81C5-BAC2ED1DBC65}" destId="{03201131-9C36-46BC-AD72-CD9827B91238}" srcOrd="2" destOrd="0" presId="urn:microsoft.com/office/officeart/2018/2/layout/IconVerticalSolidList"/>
    <dgm:cxn modelId="{B1952528-F88E-4447-8BEB-170160CF0639}" type="presParOf" srcId="{03201131-9C36-46BC-AD72-CD9827B91238}" destId="{498D0F01-8A48-4B10-A8D4-8B4E642F4ED9}" srcOrd="0" destOrd="0" presId="urn:microsoft.com/office/officeart/2018/2/layout/IconVerticalSolidList"/>
    <dgm:cxn modelId="{92A198E7-2FF2-4CDB-A615-77494D75445E}" type="presParOf" srcId="{03201131-9C36-46BC-AD72-CD9827B91238}" destId="{275B0B17-A168-4A28-9F6B-7E69A298614E}" srcOrd="1" destOrd="0" presId="urn:microsoft.com/office/officeart/2018/2/layout/IconVerticalSolidList"/>
    <dgm:cxn modelId="{FA661CD0-6F28-4EEE-9EF4-49B298A8CF9C}" type="presParOf" srcId="{03201131-9C36-46BC-AD72-CD9827B91238}" destId="{56D14218-4B78-4C1D-81B1-3D6DD2ED0079}" srcOrd="2" destOrd="0" presId="urn:microsoft.com/office/officeart/2018/2/layout/IconVerticalSolidList"/>
    <dgm:cxn modelId="{D3DDC7C4-68C8-47D0-9C22-9A1920706D4E}" type="presParOf" srcId="{03201131-9C36-46BC-AD72-CD9827B91238}" destId="{8099EAC1-FDD4-4575-A47D-C2E4FAB5B97D}" srcOrd="3" destOrd="0" presId="urn:microsoft.com/office/officeart/2018/2/layout/IconVerticalSolidList"/>
    <dgm:cxn modelId="{1040067B-415B-425C-A237-867DE31CABE9}" type="presParOf" srcId="{80E7BBEB-6879-4C6E-81C5-BAC2ED1DBC65}" destId="{83BA2268-154E-49C1-8E80-50F0D2CB8351}" srcOrd="3" destOrd="0" presId="urn:microsoft.com/office/officeart/2018/2/layout/IconVerticalSolidList"/>
    <dgm:cxn modelId="{487585E9-93AE-4F11-BE92-44691EE5F4B4}" type="presParOf" srcId="{80E7BBEB-6879-4C6E-81C5-BAC2ED1DBC65}" destId="{698A4651-6CD7-4C1E-9A48-7E6F22B44455}" srcOrd="4" destOrd="0" presId="urn:microsoft.com/office/officeart/2018/2/layout/IconVerticalSolidList"/>
    <dgm:cxn modelId="{C95F23E1-4799-4DC4-B512-F12437BA0511}" type="presParOf" srcId="{698A4651-6CD7-4C1E-9A48-7E6F22B44455}" destId="{D201060F-403D-419B-A832-BB1F0764ED4D}" srcOrd="0" destOrd="0" presId="urn:microsoft.com/office/officeart/2018/2/layout/IconVerticalSolidList"/>
    <dgm:cxn modelId="{50F7DB8D-D2FF-4F67-9BF0-76109EE3343D}" type="presParOf" srcId="{698A4651-6CD7-4C1E-9A48-7E6F22B44455}" destId="{932BDF64-5FF4-4108-A058-21005EE90623}" srcOrd="1" destOrd="0" presId="urn:microsoft.com/office/officeart/2018/2/layout/IconVerticalSolidList"/>
    <dgm:cxn modelId="{36CB30E0-E14D-4E18-B37B-5A8F637E492A}" type="presParOf" srcId="{698A4651-6CD7-4C1E-9A48-7E6F22B44455}" destId="{DBE9EEBF-8354-418B-BB00-5D4346747B0F}" srcOrd="2" destOrd="0" presId="urn:microsoft.com/office/officeart/2018/2/layout/IconVerticalSolidList"/>
    <dgm:cxn modelId="{2F444CFA-FB29-44EE-8623-1AB3F3089086}" type="presParOf" srcId="{698A4651-6CD7-4C1E-9A48-7E6F22B44455}" destId="{7850F0F1-8724-4CF4-850D-5CE514F50A36}" srcOrd="3" destOrd="0" presId="urn:microsoft.com/office/officeart/2018/2/layout/IconVerticalSolidList"/>
    <dgm:cxn modelId="{EC552D16-D22C-4FA4-8F7A-91B1C22412BD}" type="presParOf" srcId="{80E7BBEB-6879-4C6E-81C5-BAC2ED1DBC65}" destId="{7857F608-3129-44E1-8078-9555D692A3D2}" srcOrd="5" destOrd="0" presId="urn:microsoft.com/office/officeart/2018/2/layout/IconVerticalSolidList"/>
    <dgm:cxn modelId="{0195FFFD-9C9E-43F9-8966-B399EAF7358C}" type="presParOf" srcId="{80E7BBEB-6879-4C6E-81C5-BAC2ED1DBC65}" destId="{798BB36B-D103-46D2-BFC0-60789EA8109E}" srcOrd="6" destOrd="0" presId="urn:microsoft.com/office/officeart/2018/2/layout/IconVerticalSolidList"/>
    <dgm:cxn modelId="{9E805D36-1AC8-469D-B787-95640A2E532B}" type="presParOf" srcId="{798BB36B-D103-46D2-BFC0-60789EA8109E}" destId="{A4BF7D15-28BF-457C-B5DB-85A5A3B3C94C}" srcOrd="0" destOrd="0" presId="urn:microsoft.com/office/officeart/2018/2/layout/IconVerticalSolidList"/>
    <dgm:cxn modelId="{8DCC4141-616E-4C1F-9490-FCF8FB3742EF}" type="presParOf" srcId="{798BB36B-D103-46D2-BFC0-60789EA8109E}" destId="{49007697-6A94-4E70-839F-F7E145B46D12}" srcOrd="1" destOrd="0" presId="urn:microsoft.com/office/officeart/2018/2/layout/IconVerticalSolidList"/>
    <dgm:cxn modelId="{9FA59611-63F4-4C6B-85A3-59CFC2FCB165}" type="presParOf" srcId="{798BB36B-D103-46D2-BFC0-60789EA8109E}" destId="{8EE32C35-56A5-4FB6-8D26-B8848F441529}" srcOrd="2" destOrd="0" presId="urn:microsoft.com/office/officeart/2018/2/layout/IconVerticalSolidList"/>
    <dgm:cxn modelId="{CD12BF0F-862A-4C4F-9E0F-BACA12749004}" type="presParOf" srcId="{798BB36B-D103-46D2-BFC0-60789EA8109E}" destId="{A8B3618F-2D17-4380-AF70-1D7F12E2E8B7}" srcOrd="3" destOrd="0" presId="urn:microsoft.com/office/officeart/2018/2/layout/IconVerticalSolidList"/>
    <dgm:cxn modelId="{DD22BC24-9FCE-4459-93FE-876F4D4CA2CE}" type="presParOf" srcId="{80E7BBEB-6879-4C6E-81C5-BAC2ED1DBC65}" destId="{F1216D35-B18E-48FE-8070-6E82635B7C8A}" srcOrd="7" destOrd="0" presId="urn:microsoft.com/office/officeart/2018/2/layout/IconVerticalSolidList"/>
    <dgm:cxn modelId="{B95B297B-F4CF-4218-8B7F-F6EB762884A0}" type="presParOf" srcId="{80E7BBEB-6879-4C6E-81C5-BAC2ED1DBC65}" destId="{DBC2A124-61DA-48AD-9B23-D27F92B8004E}" srcOrd="8" destOrd="0" presId="urn:microsoft.com/office/officeart/2018/2/layout/IconVerticalSolidList"/>
    <dgm:cxn modelId="{4B248FA7-B772-4356-9C81-9305C63D26B0}" type="presParOf" srcId="{DBC2A124-61DA-48AD-9B23-D27F92B8004E}" destId="{F88B3929-579E-4F9B-93C0-A53C2CF1433A}" srcOrd="0" destOrd="0" presId="urn:microsoft.com/office/officeart/2018/2/layout/IconVerticalSolidList"/>
    <dgm:cxn modelId="{55467D4A-F7CB-4DDC-AB8D-E6273DFC675D}" type="presParOf" srcId="{DBC2A124-61DA-48AD-9B23-D27F92B8004E}" destId="{D0798282-F45F-4800-A77A-F70D401DFEB7}" srcOrd="1" destOrd="0" presId="urn:microsoft.com/office/officeart/2018/2/layout/IconVerticalSolidList"/>
    <dgm:cxn modelId="{D2C2C7B0-4BFC-4F2D-AD5B-DECACC8474A1}" type="presParOf" srcId="{DBC2A124-61DA-48AD-9B23-D27F92B8004E}" destId="{21928CB5-803C-4723-8DAD-4171F7B60684}" srcOrd="2" destOrd="0" presId="urn:microsoft.com/office/officeart/2018/2/layout/IconVerticalSolidList"/>
    <dgm:cxn modelId="{6874E141-B84B-4AF2-8A42-A4C8F0507107}" type="presParOf" srcId="{DBC2A124-61DA-48AD-9B23-D27F92B8004E}" destId="{FA9D279B-E561-4F04-AB5C-D73564590D5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2C1658-8B18-46C2-ABC9-4848C0F5DBB7}">
      <dsp:nvSpPr>
        <dsp:cNvPr id="0" name=""/>
        <dsp:cNvSpPr/>
      </dsp:nvSpPr>
      <dsp:spPr>
        <a:xfrm>
          <a:off x="1017984" y="1190"/>
          <a:ext cx="7108031" cy="42648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>
              <a:solidFill>
                <a:schemeClr val="tx1"/>
              </a:solidFill>
            </a:rPr>
            <a:t>Context </a:t>
          </a:r>
        </a:p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u="sng" kern="1200" dirty="0"/>
            <a:t>Carmarthenshire Music Service</a:t>
          </a:r>
        </a:p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*Non-statutory Service</a:t>
          </a:r>
        </a:p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*3,000 pupils each week</a:t>
          </a:r>
        </a:p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*6 Families of tuition</a:t>
          </a:r>
        </a:p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*87 Primary, Secondary &amp; Special Schools</a:t>
          </a:r>
        </a:p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*Over 30% pupils have Additional Learning Needs (ALN)</a:t>
          </a:r>
        </a:p>
      </dsp:txBody>
      <dsp:txXfrm>
        <a:off x="1017984" y="1190"/>
        <a:ext cx="7108031" cy="42648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43200-22DE-45D1-A603-110203C888D1}">
      <dsp:nvSpPr>
        <dsp:cNvPr id="0" name=""/>
        <dsp:cNvSpPr/>
      </dsp:nvSpPr>
      <dsp:spPr>
        <a:xfrm>
          <a:off x="0" y="276224"/>
          <a:ext cx="2857499" cy="17145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Does the ALN pupil already receive instrumental/vocal lessons?</a:t>
          </a:r>
          <a:endParaRPr lang="en-US" sz="1900" kern="1200"/>
        </a:p>
      </dsp:txBody>
      <dsp:txXfrm>
        <a:off x="0" y="276224"/>
        <a:ext cx="2857499" cy="1714500"/>
      </dsp:txXfrm>
    </dsp:sp>
    <dsp:sp modelId="{A45A03AA-7CD9-46BA-A752-14B26520D4AE}">
      <dsp:nvSpPr>
        <dsp:cNvPr id="0" name=""/>
        <dsp:cNvSpPr/>
      </dsp:nvSpPr>
      <dsp:spPr>
        <a:xfrm>
          <a:off x="3143250" y="276224"/>
          <a:ext cx="2857499" cy="17145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Does the ALN pupil already have an Individual Development Plan (IDP)?</a:t>
          </a:r>
          <a:endParaRPr lang="en-US" sz="1900" kern="1200"/>
        </a:p>
      </dsp:txBody>
      <dsp:txXfrm>
        <a:off x="3143250" y="276224"/>
        <a:ext cx="2857499" cy="1714500"/>
      </dsp:txXfrm>
    </dsp:sp>
    <dsp:sp modelId="{0A74F307-597F-41E7-8097-EB6573534546}">
      <dsp:nvSpPr>
        <dsp:cNvPr id="0" name=""/>
        <dsp:cNvSpPr/>
      </dsp:nvSpPr>
      <dsp:spPr>
        <a:xfrm>
          <a:off x="6286500" y="276224"/>
          <a:ext cx="2857499" cy="17145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If an IDP exists, has it been shared with the School Music Department/County Music Service?</a:t>
          </a:r>
          <a:endParaRPr lang="en-US" sz="1900" kern="1200"/>
        </a:p>
      </dsp:txBody>
      <dsp:txXfrm>
        <a:off x="6286500" y="276224"/>
        <a:ext cx="2857499" cy="1714500"/>
      </dsp:txXfrm>
    </dsp:sp>
    <dsp:sp modelId="{8B7CCEB4-A585-4C66-8D3A-C58427BF9085}">
      <dsp:nvSpPr>
        <dsp:cNvPr id="0" name=""/>
        <dsp:cNvSpPr/>
      </dsp:nvSpPr>
      <dsp:spPr>
        <a:xfrm>
          <a:off x="0" y="2276475"/>
          <a:ext cx="2857499" cy="17145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If the ALN pupil wants to start to play an instrument, what instrument do they want to play? </a:t>
          </a:r>
          <a:endParaRPr lang="en-US" sz="1900" kern="1200"/>
        </a:p>
      </dsp:txBody>
      <dsp:txXfrm>
        <a:off x="0" y="2276475"/>
        <a:ext cx="2857499" cy="1714500"/>
      </dsp:txXfrm>
    </dsp:sp>
    <dsp:sp modelId="{5739C45F-80AB-426C-BD16-71E507A1C70C}">
      <dsp:nvSpPr>
        <dsp:cNvPr id="0" name=""/>
        <dsp:cNvSpPr/>
      </dsp:nvSpPr>
      <dsp:spPr>
        <a:xfrm>
          <a:off x="3143250" y="2276474"/>
          <a:ext cx="2857499" cy="17145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If the ALN pupil is already playing an instrument are they on the correct instrument in relation to their needs?</a:t>
          </a:r>
          <a:endParaRPr lang="en-US" sz="1900" kern="1200" dirty="0"/>
        </a:p>
      </dsp:txBody>
      <dsp:txXfrm>
        <a:off x="3143250" y="2276474"/>
        <a:ext cx="2857499" cy="1714500"/>
      </dsp:txXfrm>
    </dsp:sp>
    <dsp:sp modelId="{FB2C1658-8B18-46C2-ABC9-4848C0F5DBB7}">
      <dsp:nvSpPr>
        <dsp:cNvPr id="0" name=""/>
        <dsp:cNvSpPr/>
      </dsp:nvSpPr>
      <dsp:spPr>
        <a:xfrm>
          <a:off x="6286500" y="2276474"/>
          <a:ext cx="2857499" cy="17145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Has a meeting been scheduled with the pupil, parents and professional partners? Person- centred practice.</a:t>
          </a:r>
          <a:endParaRPr lang="en-US" sz="1900" kern="1200"/>
        </a:p>
      </dsp:txBody>
      <dsp:txXfrm>
        <a:off x="6286500" y="2276474"/>
        <a:ext cx="2857499" cy="1714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56E547-CED3-42BA-ADE4-D320FDB0F724}">
      <dsp:nvSpPr>
        <dsp:cNvPr id="0" name=""/>
        <dsp:cNvSpPr/>
      </dsp:nvSpPr>
      <dsp:spPr>
        <a:xfrm>
          <a:off x="0" y="276224"/>
          <a:ext cx="2857499" cy="17145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Who are the individuals that need to be involved in the planning process of the IDP?</a:t>
          </a:r>
          <a:endParaRPr lang="en-US" sz="2000" kern="1200"/>
        </a:p>
      </dsp:txBody>
      <dsp:txXfrm>
        <a:off x="0" y="276224"/>
        <a:ext cx="2857499" cy="1714500"/>
      </dsp:txXfrm>
    </dsp:sp>
    <dsp:sp modelId="{ACAFE291-2313-477E-9913-78DB76F40351}">
      <dsp:nvSpPr>
        <dsp:cNvPr id="0" name=""/>
        <dsp:cNvSpPr/>
      </dsp:nvSpPr>
      <dsp:spPr>
        <a:xfrm>
          <a:off x="3143250" y="276224"/>
          <a:ext cx="2857499" cy="17145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What are the identified areas of strength?</a:t>
          </a:r>
          <a:endParaRPr lang="en-US" sz="2000" kern="1200"/>
        </a:p>
      </dsp:txBody>
      <dsp:txXfrm>
        <a:off x="3143250" y="276224"/>
        <a:ext cx="2857499" cy="1714500"/>
      </dsp:txXfrm>
    </dsp:sp>
    <dsp:sp modelId="{5C7729AF-76F5-4F38-9524-0FFF4B838D1E}">
      <dsp:nvSpPr>
        <dsp:cNvPr id="0" name=""/>
        <dsp:cNvSpPr/>
      </dsp:nvSpPr>
      <dsp:spPr>
        <a:xfrm>
          <a:off x="6286500" y="276224"/>
          <a:ext cx="2857499" cy="17145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What are the identified areas of challenge?</a:t>
          </a:r>
          <a:endParaRPr lang="en-US" sz="2000" kern="1200"/>
        </a:p>
      </dsp:txBody>
      <dsp:txXfrm>
        <a:off x="6286500" y="276224"/>
        <a:ext cx="2857499" cy="1714500"/>
      </dsp:txXfrm>
    </dsp:sp>
    <dsp:sp modelId="{B66711C1-863F-4F80-8C42-B4A3DDE2CC46}">
      <dsp:nvSpPr>
        <dsp:cNvPr id="0" name=""/>
        <dsp:cNvSpPr/>
      </dsp:nvSpPr>
      <dsp:spPr>
        <a:xfrm>
          <a:off x="0" y="2276475"/>
          <a:ext cx="2857499" cy="17145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What are the short-term and long-term targets?</a:t>
          </a:r>
          <a:endParaRPr lang="en-US" sz="2000" kern="1200"/>
        </a:p>
      </dsp:txBody>
      <dsp:txXfrm>
        <a:off x="0" y="2276475"/>
        <a:ext cx="2857499" cy="1714500"/>
      </dsp:txXfrm>
    </dsp:sp>
    <dsp:sp modelId="{A349F69F-2285-4258-9F4E-30801EDAC581}">
      <dsp:nvSpPr>
        <dsp:cNvPr id="0" name=""/>
        <dsp:cNvSpPr/>
      </dsp:nvSpPr>
      <dsp:spPr>
        <a:xfrm>
          <a:off x="3143250" y="2276474"/>
          <a:ext cx="2857499" cy="17145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Who are the responsible individuals in relation to the targets and support?</a:t>
          </a:r>
          <a:endParaRPr lang="en-US" sz="2000" kern="1200"/>
        </a:p>
      </dsp:txBody>
      <dsp:txXfrm>
        <a:off x="3143250" y="2276474"/>
        <a:ext cx="2857499" cy="1714500"/>
      </dsp:txXfrm>
    </dsp:sp>
    <dsp:sp modelId="{565EDAD7-7F29-4499-BCB8-83EF678DC15E}">
      <dsp:nvSpPr>
        <dsp:cNvPr id="0" name=""/>
        <dsp:cNvSpPr/>
      </dsp:nvSpPr>
      <dsp:spPr>
        <a:xfrm>
          <a:off x="6286500" y="2276474"/>
          <a:ext cx="2857499" cy="17145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are the timescales attached to the targets / support?</a:t>
          </a:r>
          <a:endParaRPr lang="en-US" sz="2000" kern="1200" dirty="0"/>
        </a:p>
      </dsp:txBody>
      <dsp:txXfrm>
        <a:off x="6286500" y="2276474"/>
        <a:ext cx="2857499" cy="17145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181AFE-BF2A-451F-98D4-F5EC2039C510}">
      <dsp:nvSpPr>
        <dsp:cNvPr id="0" name=""/>
        <dsp:cNvSpPr/>
      </dsp:nvSpPr>
      <dsp:spPr>
        <a:xfrm>
          <a:off x="0" y="0"/>
          <a:ext cx="9144000" cy="7100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589990-9A4D-4C36-8B09-E49412EE0461}">
      <dsp:nvSpPr>
        <dsp:cNvPr id="0" name=""/>
        <dsp:cNvSpPr/>
      </dsp:nvSpPr>
      <dsp:spPr>
        <a:xfrm>
          <a:off x="214801" y="163103"/>
          <a:ext cx="390548" cy="3905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E83CC0-4FA1-4ED2-AA4B-3AD87B590F1F}">
      <dsp:nvSpPr>
        <dsp:cNvPr id="0" name=""/>
        <dsp:cNvSpPr/>
      </dsp:nvSpPr>
      <dsp:spPr>
        <a:xfrm>
          <a:off x="820152" y="3333"/>
          <a:ext cx="8323847" cy="7100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151" tIns="75151" rIns="75151" bIns="7515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Identify and create a new strategy for whole service Dyslexia training.</a:t>
          </a:r>
          <a:endParaRPr lang="en-US" sz="1800" kern="1200" dirty="0"/>
        </a:p>
      </dsp:txBody>
      <dsp:txXfrm>
        <a:off x="820152" y="3333"/>
        <a:ext cx="8323847" cy="710088"/>
      </dsp:txXfrm>
    </dsp:sp>
    <dsp:sp modelId="{8DA030C0-73CC-48B8-8E85-F9EDAF7256F2}">
      <dsp:nvSpPr>
        <dsp:cNvPr id="0" name=""/>
        <dsp:cNvSpPr/>
      </dsp:nvSpPr>
      <dsp:spPr>
        <a:xfrm>
          <a:off x="0" y="890944"/>
          <a:ext cx="9144000" cy="7100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3108F0-3CC8-46DD-8030-33517DEAD026}">
      <dsp:nvSpPr>
        <dsp:cNvPr id="0" name=""/>
        <dsp:cNvSpPr/>
      </dsp:nvSpPr>
      <dsp:spPr>
        <a:xfrm>
          <a:off x="214801" y="1050714"/>
          <a:ext cx="390548" cy="3905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F2F8-426D-4B8A-BE7A-A52B51CCEAD9}">
      <dsp:nvSpPr>
        <dsp:cNvPr id="0" name=""/>
        <dsp:cNvSpPr/>
      </dsp:nvSpPr>
      <dsp:spPr>
        <a:xfrm>
          <a:off x="820152" y="890944"/>
          <a:ext cx="8323847" cy="7100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151" tIns="75151" rIns="75151" bIns="7515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Monitor the impact of any new Dyslexia training.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Kolb cycle: Concrete Experience – Reflective Observation – Abstract Conceptualisation – Active Experimentation</a:t>
          </a:r>
          <a:endParaRPr lang="en-US" sz="1100" b="1" kern="1200" dirty="0"/>
        </a:p>
      </dsp:txBody>
      <dsp:txXfrm>
        <a:off x="820152" y="890944"/>
        <a:ext cx="8323847" cy="710088"/>
      </dsp:txXfrm>
    </dsp:sp>
    <dsp:sp modelId="{D321D00E-57BA-47A3-B1CA-576E6308D507}">
      <dsp:nvSpPr>
        <dsp:cNvPr id="0" name=""/>
        <dsp:cNvSpPr/>
      </dsp:nvSpPr>
      <dsp:spPr>
        <a:xfrm>
          <a:off x="0" y="1778555"/>
          <a:ext cx="9144000" cy="7100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A75B6A-4DB4-4F51-8093-0F493A5A5D73}">
      <dsp:nvSpPr>
        <dsp:cNvPr id="0" name=""/>
        <dsp:cNvSpPr/>
      </dsp:nvSpPr>
      <dsp:spPr>
        <a:xfrm>
          <a:off x="214801" y="1938325"/>
          <a:ext cx="390548" cy="3905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67E97C-2BA8-4E51-A028-9CB2326C4F7C}">
      <dsp:nvSpPr>
        <dsp:cNvPr id="0" name=""/>
        <dsp:cNvSpPr/>
      </dsp:nvSpPr>
      <dsp:spPr>
        <a:xfrm>
          <a:off x="820152" y="1778555"/>
          <a:ext cx="8323847" cy="7100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151" tIns="75151" rIns="75151" bIns="7515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Continue to evaluate the standards of teaching and learning.</a:t>
          </a:r>
          <a:endParaRPr lang="en-US" sz="1800" kern="1200"/>
        </a:p>
      </dsp:txBody>
      <dsp:txXfrm>
        <a:off x="820152" y="1778555"/>
        <a:ext cx="8323847" cy="710088"/>
      </dsp:txXfrm>
    </dsp:sp>
    <dsp:sp modelId="{BA57C7E8-E352-42ED-A295-7E0BC9521988}">
      <dsp:nvSpPr>
        <dsp:cNvPr id="0" name=""/>
        <dsp:cNvSpPr/>
      </dsp:nvSpPr>
      <dsp:spPr>
        <a:xfrm>
          <a:off x="0" y="2666166"/>
          <a:ext cx="9144000" cy="7100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44FDA8-C41F-4547-A3FD-435A69DE10B9}">
      <dsp:nvSpPr>
        <dsp:cNvPr id="0" name=""/>
        <dsp:cNvSpPr/>
      </dsp:nvSpPr>
      <dsp:spPr>
        <a:xfrm>
          <a:off x="214801" y="2825936"/>
          <a:ext cx="390548" cy="3905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93FB25-4F80-4E38-97C9-6EB9F133F9B6}">
      <dsp:nvSpPr>
        <dsp:cNvPr id="0" name=""/>
        <dsp:cNvSpPr/>
      </dsp:nvSpPr>
      <dsp:spPr>
        <a:xfrm>
          <a:off x="820152" y="2666166"/>
          <a:ext cx="8323847" cy="7100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151" tIns="75151" rIns="75151" bIns="7515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Identify strengths and share good practice with regard to current Dyslexia provision.</a:t>
          </a:r>
          <a:endParaRPr lang="en-US" sz="1800" kern="1200" dirty="0"/>
        </a:p>
      </dsp:txBody>
      <dsp:txXfrm>
        <a:off x="820152" y="2666166"/>
        <a:ext cx="8323847" cy="710088"/>
      </dsp:txXfrm>
    </dsp:sp>
    <dsp:sp modelId="{736429A5-7AC1-40BD-B129-A64F62E959E0}">
      <dsp:nvSpPr>
        <dsp:cNvPr id="0" name=""/>
        <dsp:cNvSpPr/>
      </dsp:nvSpPr>
      <dsp:spPr>
        <a:xfrm>
          <a:off x="0" y="3553777"/>
          <a:ext cx="9144000" cy="7100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BCA4E0-D06B-4CE3-8833-4F5FED69BEC0}">
      <dsp:nvSpPr>
        <dsp:cNvPr id="0" name=""/>
        <dsp:cNvSpPr/>
      </dsp:nvSpPr>
      <dsp:spPr>
        <a:xfrm>
          <a:off x="214801" y="3713547"/>
          <a:ext cx="390548" cy="3905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44FC7A-8E3F-4938-AA2C-DB5E5EA028B1}">
      <dsp:nvSpPr>
        <dsp:cNvPr id="0" name=""/>
        <dsp:cNvSpPr/>
      </dsp:nvSpPr>
      <dsp:spPr>
        <a:xfrm>
          <a:off x="820152" y="3553777"/>
          <a:ext cx="8323847" cy="7100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151" tIns="75151" rIns="75151" bIns="7515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Improve communication with pupils, parents and schools. IDPs.</a:t>
          </a:r>
          <a:endParaRPr lang="en-US" sz="1800" kern="1200" dirty="0"/>
        </a:p>
      </dsp:txBody>
      <dsp:txXfrm>
        <a:off x="820152" y="3553777"/>
        <a:ext cx="8323847" cy="7100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AA98F1-E503-41AA-8B97-45028E638520}">
      <dsp:nvSpPr>
        <dsp:cNvPr id="0" name=""/>
        <dsp:cNvSpPr/>
      </dsp:nvSpPr>
      <dsp:spPr>
        <a:xfrm>
          <a:off x="0" y="3333"/>
          <a:ext cx="9144000" cy="7100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9DCFF5-6F8B-46B6-BCB6-71F7A852DC3C}">
      <dsp:nvSpPr>
        <dsp:cNvPr id="0" name=""/>
        <dsp:cNvSpPr/>
      </dsp:nvSpPr>
      <dsp:spPr>
        <a:xfrm>
          <a:off x="214801" y="163103"/>
          <a:ext cx="390548" cy="3905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1CA45D-B0B8-435C-BB59-1F9319C97D32}">
      <dsp:nvSpPr>
        <dsp:cNvPr id="0" name=""/>
        <dsp:cNvSpPr/>
      </dsp:nvSpPr>
      <dsp:spPr>
        <a:xfrm>
          <a:off x="820152" y="3333"/>
          <a:ext cx="8323847" cy="7100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151" tIns="75151" rIns="75151" bIns="7515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Create an Additional Learning Needs Coordinator (ALENCo) post within the SLT structure.</a:t>
          </a:r>
          <a:endParaRPr lang="en-US" sz="1800" kern="1200"/>
        </a:p>
      </dsp:txBody>
      <dsp:txXfrm>
        <a:off x="820152" y="3333"/>
        <a:ext cx="8323847" cy="710088"/>
      </dsp:txXfrm>
    </dsp:sp>
    <dsp:sp modelId="{498D0F01-8A48-4B10-A8D4-8B4E642F4ED9}">
      <dsp:nvSpPr>
        <dsp:cNvPr id="0" name=""/>
        <dsp:cNvSpPr/>
      </dsp:nvSpPr>
      <dsp:spPr>
        <a:xfrm>
          <a:off x="0" y="890944"/>
          <a:ext cx="9144000" cy="7100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5B0B17-A168-4A28-9F6B-7E69A298614E}">
      <dsp:nvSpPr>
        <dsp:cNvPr id="0" name=""/>
        <dsp:cNvSpPr/>
      </dsp:nvSpPr>
      <dsp:spPr>
        <a:xfrm>
          <a:off x="214801" y="1050714"/>
          <a:ext cx="390548" cy="3905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99EAC1-FDD4-4575-A47D-C2E4FAB5B97D}">
      <dsp:nvSpPr>
        <dsp:cNvPr id="0" name=""/>
        <dsp:cNvSpPr/>
      </dsp:nvSpPr>
      <dsp:spPr>
        <a:xfrm>
          <a:off x="820152" y="890944"/>
          <a:ext cx="8323847" cy="7100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151" tIns="75151" rIns="75151" bIns="7515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ALENCo to attend termly Carmarthenshire County Council ALN Conferences for Senior Managers, Headteachers and ALENCos.</a:t>
          </a:r>
          <a:endParaRPr lang="en-US" sz="1800" kern="1200"/>
        </a:p>
      </dsp:txBody>
      <dsp:txXfrm>
        <a:off x="820152" y="890944"/>
        <a:ext cx="8323847" cy="710088"/>
      </dsp:txXfrm>
    </dsp:sp>
    <dsp:sp modelId="{D201060F-403D-419B-A832-BB1F0764ED4D}">
      <dsp:nvSpPr>
        <dsp:cNvPr id="0" name=""/>
        <dsp:cNvSpPr/>
      </dsp:nvSpPr>
      <dsp:spPr>
        <a:xfrm>
          <a:off x="0" y="1778555"/>
          <a:ext cx="9144000" cy="7100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2BDF64-5FF4-4108-A058-21005EE90623}">
      <dsp:nvSpPr>
        <dsp:cNvPr id="0" name=""/>
        <dsp:cNvSpPr/>
      </dsp:nvSpPr>
      <dsp:spPr>
        <a:xfrm>
          <a:off x="214801" y="1938325"/>
          <a:ext cx="390548" cy="3905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50F0F1-8724-4CF4-850D-5CE514F50A36}">
      <dsp:nvSpPr>
        <dsp:cNvPr id="0" name=""/>
        <dsp:cNvSpPr/>
      </dsp:nvSpPr>
      <dsp:spPr>
        <a:xfrm>
          <a:off x="820152" y="1778555"/>
          <a:ext cx="8323847" cy="7100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151" tIns="75151" rIns="75151" bIns="7515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ALENCo</a:t>
          </a:r>
          <a:r>
            <a:rPr lang="en-GB" sz="1800" kern="1200"/>
            <a:t> to attend termly Carmarthenshire County Council ALN Forum Meetings</a:t>
          </a:r>
          <a:endParaRPr lang="en-US" sz="1800" kern="1200" dirty="0"/>
        </a:p>
      </dsp:txBody>
      <dsp:txXfrm>
        <a:off x="820152" y="1778555"/>
        <a:ext cx="8323847" cy="710088"/>
      </dsp:txXfrm>
    </dsp:sp>
    <dsp:sp modelId="{A4BF7D15-28BF-457C-B5DB-85A5A3B3C94C}">
      <dsp:nvSpPr>
        <dsp:cNvPr id="0" name=""/>
        <dsp:cNvSpPr/>
      </dsp:nvSpPr>
      <dsp:spPr>
        <a:xfrm>
          <a:off x="0" y="2666166"/>
          <a:ext cx="9144000" cy="7100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007697-6A94-4E70-839F-F7E145B46D12}">
      <dsp:nvSpPr>
        <dsp:cNvPr id="0" name=""/>
        <dsp:cNvSpPr/>
      </dsp:nvSpPr>
      <dsp:spPr>
        <a:xfrm>
          <a:off x="214801" y="2825936"/>
          <a:ext cx="390548" cy="3905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B3618F-2D17-4380-AF70-1D7F12E2E8B7}">
      <dsp:nvSpPr>
        <dsp:cNvPr id="0" name=""/>
        <dsp:cNvSpPr/>
      </dsp:nvSpPr>
      <dsp:spPr>
        <a:xfrm>
          <a:off x="820152" y="2666166"/>
          <a:ext cx="8323847" cy="7100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151" tIns="75151" rIns="75151" bIns="7515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ALENCo to attend half-termly Carmarthenshire County Council ALN Cluster Meetings</a:t>
          </a:r>
          <a:endParaRPr lang="en-US" sz="1800" kern="1200"/>
        </a:p>
      </dsp:txBody>
      <dsp:txXfrm>
        <a:off x="820152" y="2666166"/>
        <a:ext cx="8323847" cy="710088"/>
      </dsp:txXfrm>
    </dsp:sp>
    <dsp:sp modelId="{F88B3929-579E-4F9B-93C0-A53C2CF1433A}">
      <dsp:nvSpPr>
        <dsp:cNvPr id="0" name=""/>
        <dsp:cNvSpPr/>
      </dsp:nvSpPr>
      <dsp:spPr>
        <a:xfrm>
          <a:off x="0" y="3553777"/>
          <a:ext cx="9144000" cy="7100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798282-F45F-4800-A77A-F70D401DFEB7}">
      <dsp:nvSpPr>
        <dsp:cNvPr id="0" name=""/>
        <dsp:cNvSpPr/>
      </dsp:nvSpPr>
      <dsp:spPr>
        <a:xfrm>
          <a:off x="214801" y="3713547"/>
          <a:ext cx="390548" cy="3905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9D279B-E561-4F04-AB5C-D73564590D53}">
      <dsp:nvSpPr>
        <dsp:cNvPr id="0" name=""/>
        <dsp:cNvSpPr/>
      </dsp:nvSpPr>
      <dsp:spPr>
        <a:xfrm>
          <a:off x="820152" y="3553777"/>
          <a:ext cx="8323847" cy="7100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151" tIns="75151" rIns="75151" bIns="7515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Creation of Person-centred Planning Champions and Coaches within the service.</a:t>
          </a:r>
          <a:endParaRPr lang="en-US" sz="1800" kern="1200" dirty="0"/>
        </a:p>
      </dsp:txBody>
      <dsp:txXfrm>
        <a:off x="820152" y="3553777"/>
        <a:ext cx="8323847" cy="7100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85FFBF-2C64-42CD-9E2F-09E2049D891B}" type="datetimeFigureOut">
              <a:rPr lang="en-US"/>
              <a:t>3/29/2022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AF2C6B-0C1B-4F88-BCBA-898BA50DE78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093022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3DF44-BBF1-44C7-A0B1-7B7B2F7B3880}" type="datetimeFigureOut">
              <a:rPr lang="en-US"/>
              <a:t>3/29/2022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8E53BB-F993-49A1-9E37-CA3E5BE0709B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60987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88825" cy="4449836"/>
          </a:xfrm>
          <a:custGeom>
            <a:avLst/>
            <a:gdLst>
              <a:gd name="connsiteX0" fmla="*/ 0 w 12188825"/>
              <a:gd name="connsiteY0" fmla="*/ 0 h 5545334"/>
              <a:gd name="connsiteX1" fmla="*/ 12188825 w 12188825"/>
              <a:gd name="connsiteY1" fmla="*/ 0 h 5545334"/>
              <a:gd name="connsiteX2" fmla="*/ 12188825 w 12188825"/>
              <a:gd name="connsiteY2" fmla="*/ 4181566 h 5545334"/>
              <a:gd name="connsiteX3" fmla="*/ 6105607 w 12188825"/>
              <a:gd name="connsiteY3" fmla="*/ 4449836 h 5545334"/>
              <a:gd name="connsiteX4" fmla="*/ 1 w 12188825"/>
              <a:gd name="connsiteY4" fmla="*/ 4179342 h 5545334"/>
              <a:gd name="connsiteX5" fmla="*/ 1 w 12188825"/>
              <a:gd name="connsiteY5" fmla="*/ 5545334 h 5545334"/>
              <a:gd name="connsiteX6" fmla="*/ 0 w 12188825"/>
              <a:gd name="connsiteY6" fmla="*/ 0 h 5545334"/>
              <a:gd name="connsiteX0" fmla="*/ 0 w 12188825"/>
              <a:gd name="connsiteY0" fmla="*/ 0 h 4449836"/>
              <a:gd name="connsiteX1" fmla="*/ 12188825 w 12188825"/>
              <a:gd name="connsiteY1" fmla="*/ 0 h 4449836"/>
              <a:gd name="connsiteX2" fmla="*/ 12188825 w 12188825"/>
              <a:gd name="connsiteY2" fmla="*/ 4181566 h 4449836"/>
              <a:gd name="connsiteX3" fmla="*/ 6105607 w 12188825"/>
              <a:gd name="connsiteY3" fmla="*/ 4449836 h 4449836"/>
              <a:gd name="connsiteX4" fmla="*/ 1 w 12188825"/>
              <a:gd name="connsiteY4" fmla="*/ 4179342 h 4449836"/>
              <a:gd name="connsiteX5" fmla="*/ 0 w 12188825"/>
              <a:gd name="connsiteY5" fmla="*/ 0 h 44498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88825" h="4449836">
                <a:moveTo>
                  <a:pt x="0" y="0"/>
                </a:moveTo>
                <a:lnTo>
                  <a:pt x="12188825" y="0"/>
                </a:lnTo>
                <a:lnTo>
                  <a:pt x="12188825" y="4181566"/>
                </a:lnTo>
                <a:cubicBezTo>
                  <a:pt x="10420785" y="4351787"/>
                  <a:pt x="8336850" y="4449836"/>
                  <a:pt x="6105607" y="4449836"/>
                </a:cubicBezTo>
                <a:cubicBezTo>
                  <a:pt x="3864934" y="4449836"/>
                  <a:pt x="1772815" y="4350957"/>
                  <a:pt x="1" y="4179342"/>
                </a:cubicBezTo>
                <a:cubicBezTo>
                  <a:pt x="1" y="2786228"/>
                  <a:pt x="0" y="1393114"/>
                  <a:pt x="0" y="0"/>
                </a:cubicBezTo>
                <a:close/>
              </a:path>
            </a:pathLst>
          </a:cu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12"/>
          <p:cNvSpPr/>
          <p:nvPr/>
        </p:nvSpPr>
        <p:spPr>
          <a:xfrm flipV="1">
            <a:off x="1" y="4179342"/>
            <a:ext cx="12188824" cy="1785092"/>
          </a:xfrm>
          <a:custGeom>
            <a:avLst/>
            <a:gdLst/>
            <a:ahLst/>
            <a:cxnLst/>
            <a:rect l="l" t="t" r="r" b="b"/>
            <a:pathLst>
              <a:path w="12188824" h="1785092">
                <a:moveTo>
                  <a:pt x="0" y="0"/>
                </a:moveTo>
                <a:lnTo>
                  <a:pt x="12188824" y="0"/>
                </a:lnTo>
                <a:lnTo>
                  <a:pt x="12188824" y="1782868"/>
                </a:lnTo>
                <a:cubicBezTo>
                  <a:pt x="10420784" y="1612647"/>
                  <a:pt x="8336849" y="1514598"/>
                  <a:pt x="6105606" y="1514598"/>
                </a:cubicBezTo>
                <a:cubicBezTo>
                  <a:pt x="3864933" y="1514598"/>
                  <a:pt x="1772814" y="1613477"/>
                  <a:pt x="0" y="1785092"/>
                </a:cubicBez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16"/>
          <p:cNvSpPr/>
          <p:nvPr/>
        </p:nvSpPr>
        <p:spPr>
          <a:xfrm flipV="1">
            <a:off x="0" y="4232668"/>
            <a:ext cx="12188825" cy="2625332"/>
          </a:xfrm>
          <a:custGeom>
            <a:avLst/>
            <a:gdLst/>
            <a:ahLst/>
            <a:cxnLst/>
            <a:rect l="l" t="t" r="r" b="b"/>
            <a:pathLst>
              <a:path w="12188825" h="2625332">
                <a:moveTo>
                  <a:pt x="12188819" y="2625332"/>
                </a:moveTo>
                <a:lnTo>
                  <a:pt x="12188819" y="1143000"/>
                </a:lnTo>
                <a:lnTo>
                  <a:pt x="12188819" y="1066800"/>
                </a:lnTo>
                <a:lnTo>
                  <a:pt x="12188825" y="1066800"/>
                </a:lnTo>
                <a:lnTo>
                  <a:pt x="12188825" y="0"/>
                </a:lnTo>
                <a:lnTo>
                  <a:pt x="1" y="0"/>
                </a:lnTo>
                <a:lnTo>
                  <a:pt x="1" y="762000"/>
                </a:lnTo>
                <a:lnTo>
                  <a:pt x="1" y="893566"/>
                </a:lnTo>
                <a:lnTo>
                  <a:pt x="0" y="893566"/>
                </a:lnTo>
                <a:lnTo>
                  <a:pt x="0" y="2417303"/>
                </a:lnTo>
                <a:cubicBezTo>
                  <a:pt x="1730673" y="2256633"/>
                  <a:pt x="3842817" y="2181652"/>
                  <a:pt x="6121030" y="2221419"/>
                </a:cubicBezTo>
                <a:cubicBezTo>
                  <a:pt x="8380478" y="2260858"/>
                  <a:pt x="10472741" y="2407392"/>
                  <a:pt x="12188819" y="2625332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3" y="1371600"/>
            <a:ext cx="9144000" cy="2743200"/>
          </a:xfrm>
        </p:spPr>
        <p:txBody>
          <a:bodyPr>
            <a:noAutofit/>
          </a:bodyPr>
          <a:lstStyle>
            <a:lvl1pPr>
              <a:lnSpc>
                <a:spcPct val="85000"/>
              </a:lnSpc>
              <a:defRPr sz="66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1499616" y="4800600"/>
            <a:ext cx="7333488" cy="1371600"/>
          </a:xfrm>
        </p:spPr>
        <p:txBody>
          <a:bodyPr/>
          <a:lstStyle>
            <a:lvl1pPr marL="0" indent="0">
              <a:spcBef>
                <a:spcPts val="0"/>
              </a:spcBef>
              <a:buFontTx/>
              <a:buNone/>
              <a:defRPr/>
            </a:lvl1pPr>
            <a:lvl2pPr marL="279082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41104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042A8-43C1-4815-A5CF-022104463224}" type="datetimeFigureOut">
              <a:rPr lang="en-US"/>
              <a:t>3/29/2022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E9EE-A870-438B-947A-FF671DFAFC9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45627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with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 flipH="1">
            <a:off x="0" y="0"/>
            <a:ext cx="12188825" cy="3245754"/>
          </a:xfrm>
          <a:custGeom>
            <a:avLst/>
            <a:gdLst/>
            <a:ahLst/>
            <a:cxnLst/>
            <a:rect l="l" t="t" r="r" b="b"/>
            <a:pathLst>
              <a:path w="12188825" h="3245754">
                <a:moveTo>
                  <a:pt x="12188825" y="0"/>
                </a:moveTo>
                <a:lnTo>
                  <a:pt x="0" y="0"/>
                </a:lnTo>
                <a:lnTo>
                  <a:pt x="1" y="2975260"/>
                </a:lnTo>
                <a:cubicBezTo>
                  <a:pt x="1772815" y="3146875"/>
                  <a:pt x="3864934" y="3245754"/>
                  <a:pt x="6105607" y="3245754"/>
                </a:cubicBezTo>
                <a:cubicBezTo>
                  <a:pt x="8336850" y="3245754"/>
                  <a:pt x="10420785" y="3147705"/>
                  <a:pt x="12188825" y="297748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12"/>
          <p:cNvSpPr/>
          <p:nvPr/>
        </p:nvSpPr>
        <p:spPr>
          <a:xfrm flipH="1" flipV="1">
            <a:off x="0" y="2975260"/>
            <a:ext cx="12188824" cy="1785092"/>
          </a:xfrm>
          <a:custGeom>
            <a:avLst/>
            <a:gdLst/>
            <a:ahLst/>
            <a:cxnLst/>
            <a:rect l="l" t="t" r="r" b="b"/>
            <a:pathLst>
              <a:path w="12188824" h="1785092">
                <a:moveTo>
                  <a:pt x="0" y="0"/>
                </a:moveTo>
                <a:lnTo>
                  <a:pt x="12188824" y="0"/>
                </a:lnTo>
                <a:lnTo>
                  <a:pt x="12188824" y="1782868"/>
                </a:lnTo>
                <a:cubicBezTo>
                  <a:pt x="10420784" y="1612647"/>
                  <a:pt x="8336849" y="1514598"/>
                  <a:pt x="6105606" y="1514598"/>
                </a:cubicBezTo>
                <a:cubicBezTo>
                  <a:pt x="3864933" y="1514598"/>
                  <a:pt x="1772814" y="1613477"/>
                  <a:pt x="0" y="1785092"/>
                </a:cubicBez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16"/>
          <p:cNvSpPr/>
          <p:nvPr/>
        </p:nvSpPr>
        <p:spPr>
          <a:xfrm flipH="1" flipV="1">
            <a:off x="0" y="3028586"/>
            <a:ext cx="12188825" cy="3829414"/>
          </a:xfrm>
          <a:custGeom>
            <a:avLst/>
            <a:gdLst>
              <a:gd name="connsiteX0" fmla="*/ 12188819 w 12188825"/>
              <a:gd name="connsiteY0" fmla="*/ 3829414 h 3829414"/>
              <a:gd name="connsiteX1" fmla="*/ 6121030 w 12188825"/>
              <a:gd name="connsiteY1" fmla="*/ 3425501 h 3829414"/>
              <a:gd name="connsiteX2" fmla="*/ 0 w 12188825"/>
              <a:gd name="connsiteY2" fmla="*/ 3621385 h 3829414"/>
              <a:gd name="connsiteX3" fmla="*/ 0 w 12188825"/>
              <a:gd name="connsiteY3" fmla="*/ 2097648 h 3829414"/>
              <a:gd name="connsiteX4" fmla="*/ 1 w 12188825"/>
              <a:gd name="connsiteY4" fmla="*/ 2097648 h 3829414"/>
              <a:gd name="connsiteX5" fmla="*/ 1 w 12188825"/>
              <a:gd name="connsiteY5" fmla="*/ 1966082 h 3829414"/>
              <a:gd name="connsiteX6" fmla="*/ 1 w 12188825"/>
              <a:gd name="connsiteY6" fmla="*/ 1600200 h 3829414"/>
              <a:gd name="connsiteX7" fmla="*/ 1 w 12188825"/>
              <a:gd name="connsiteY7" fmla="*/ 1204082 h 3829414"/>
              <a:gd name="connsiteX8" fmla="*/ 1 w 12188825"/>
              <a:gd name="connsiteY8" fmla="*/ 0 h 3829414"/>
              <a:gd name="connsiteX9" fmla="*/ 12188825 w 12188825"/>
              <a:gd name="connsiteY9" fmla="*/ 0 h 3829414"/>
              <a:gd name="connsiteX10" fmla="*/ 12188825 w 12188825"/>
              <a:gd name="connsiteY10" fmla="*/ 1204082 h 3829414"/>
              <a:gd name="connsiteX11" fmla="*/ 12188825 w 12188825"/>
              <a:gd name="connsiteY11" fmla="*/ 1600200 h 3829414"/>
              <a:gd name="connsiteX12" fmla="*/ 12188825 w 12188825"/>
              <a:gd name="connsiteY12" fmla="*/ 2270882 h 3829414"/>
              <a:gd name="connsiteX13" fmla="*/ 12188819 w 12188825"/>
              <a:gd name="connsiteY13" fmla="*/ 2270882 h 3829414"/>
              <a:gd name="connsiteX14" fmla="*/ 12188819 w 12188825"/>
              <a:gd name="connsiteY14" fmla="*/ 3829414 h 3829414"/>
              <a:gd name="connsiteX0" fmla="*/ 12188819 w 12188825"/>
              <a:gd name="connsiteY0" fmla="*/ 3829414 h 3829414"/>
              <a:gd name="connsiteX1" fmla="*/ 6121030 w 12188825"/>
              <a:gd name="connsiteY1" fmla="*/ 3425501 h 3829414"/>
              <a:gd name="connsiteX2" fmla="*/ 0 w 12188825"/>
              <a:gd name="connsiteY2" fmla="*/ 3621385 h 3829414"/>
              <a:gd name="connsiteX3" fmla="*/ 0 w 12188825"/>
              <a:gd name="connsiteY3" fmla="*/ 2097648 h 3829414"/>
              <a:gd name="connsiteX4" fmla="*/ 1 w 12188825"/>
              <a:gd name="connsiteY4" fmla="*/ 2097648 h 3829414"/>
              <a:gd name="connsiteX5" fmla="*/ 1 w 12188825"/>
              <a:gd name="connsiteY5" fmla="*/ 1966082 h 3829414"/>
              <a:gd name="connsiteX6" fmla="*/ 1 w 12188825"/>
              <a:gd name="connsiteY6" fmla="*/ 1600200 h 3829414"/>
              <a:gd name="connsiteX7" fmla="*/ 1 w 12188825"/>
              <a:gd name="connsiteY7" fmla="*/ 1204082 h 3829414"/>
              <a:gd name="connsiteX8" fmla="*/ 1 w 12188825"/>
              <a:gd name="connsiteY8" fmla="*/ 0 h 3829414"/>
              <a:gd name="connsiteX9" fmla="*/ 12188825 w 12188825"/>
              <a:gd name="connsiteY9" fmla="*/ 0 h 3829414"/>
              <a:gd name="connsiteX10" fmla="*/ 12188825 w 12188825"/>
              <a:gd name="connsiteY10" fmla="*/ 1204082 h 3829414"/>
              <a:gd name="connsiteX11" fmla="*/ 12188825 w 12188825"/>
              <a:gd name="connsiteY11" fmla="*/ 1600200 h 3829414"/>
              <a:gd name="connsiteX12" fmla="*/ 12188825 w 12188825"/>
              <a:gd name="connsiteY12" fmla="*/ 2270882 h 3829414"/>
              <a:gd name="connsiteX13" fmla="*/ 12188819 w 12188825"/>
              <a:gd name="connsiteY13" fmla="*/ 3829414 h 3829414"/>
              <a:gd name="connsiteX0" fmla="*/ 12188819 w 12188825"/>
              <a:gd name="connsiteY0" fmla="*/ 3829414 h 3829414"/>
              <a:gd name="connsiteX1" fmla="*/ 6121030 w 12188825"/>
              <a:gd name="connsiteY1" fmla="*/ 3425501 h 3829414"/>
              <a:gd name="connsiteX2" fmla="*/ 0 w 12188825"/>
              <a:gd name="connsiteY2" fmla="*/ 3621385 h 3829414"/>
              <a:gd name="connsiteX3" fmla="*/ 0 w 12188825"/>
              <a:gd name="connsiteY3" fmla="*/ 2097648 h 3829414"/>
              <a:gd name="connsiteX4" fmla="*/ 1 w 12188825"/>
              <a:gd name="connsiteY4" fmla="*/ 2097648 h 3829414"/>
              <a:gd name="connsiteX5" fmla="*/ 1 w 12188825"/>
              <a:gd name="connsiteY5" fmla="*/ 1966082 h 3829414"/>
              <a:gd name="connsiteX6" fmla="*/ 1 w 12188825"/>
              <a:gd name="connsiteY6" fmla="*/ 1600200 h 3829414"/>
              <a:gd name="connsiteX7" fmla="*/ 1 w 12188825"/>
              <a:gd name="connsiteY7" fmla="*/ 1204082 h 3829414"/>
              <a:gd name="connsiteX8" fmla="*/ 1 w 12188825"/>
              <a:gd name="connsiteY8" fmla="*/ 0 h 3829414"/>
              <a:gd name="connsiteX9" fmla="*/ 12188825 w 12188825"/>
              <a:gd name="connsiteY9" fmla="*/ 0 h 3829414"/>
              <a:gd name="connsiteX10" fmla="*/ 12188825 w 12188825"/>
              <a:gd name="connsiteY10" fmla="*/ 1204082 h 3829414"/>
              <a:gd name="connsiteX11" fmla="*/ 12188825 w 12188825"/>
              <a:gd name="connsiteY11" fmla="*/ 1600200 h 3829414"/>
              <a:gd name="connsiteX12" fmla="*/ 12188819 w 12188825"/>
              <a:gd name="connsiteY12" fmla="*/ 3829414 h 3829414"/>
              <a:gd name="connsiteX0" fmla="*/ 12188819 w 12188825"/>
              <a:gd name="connsiteY0" fmla="*/ 3829414 h 3829414"/>
              <a:gd name="connsiteX1" fmla="*/ 6121030 w 12188825"/>
              <a:gd name="connsiteY1" fmla="*/ 3425501 h 3829414"/>
              <a:gd name="connsiteX2" fmla="*/ 0 w 12188825"/>
              <a:gd name="connsiteY2" fmla="*/ 3621385 h 3829414"/>
              <a:gd name="connsiteX3" fmla="*/ 0 w 12188825"/>
              <a:gd name="connsiteY3" fmla="*/ 2097648 h 3829414"/>
              <a:gd name="connsiteX4" fmla="*/ 1 w 12188825"/>
              <a:gd name="connsiteY4" fmla="*/ 2097648 h 3829414"/>
              <a:gd name="connsiteX5" fmla="*/ 1 w 12188825"/>
              <a:gd name="connsiteY5" fmla="*/ 1966082 h 3829414"/>
              <a:gd name="connsiteX6" fmla="*/ 1 w 12188825"/>
              <a:gd name="connsiteY6" fmla="*/ 1600200 h 3829414"/>
              <a:gd name="connsiteX7" fmla="*/ 1 w 12188825"/>
              <a:gd name="connsiteY7" fmla="*/ 1204082 h 3829414"/>
              <a:gd name="connsiteX8" fmla="*/ 1 w 12188825"/>
              <a:gd name="connsiteY8" fmla="*/ 0 h 3829414"/>
              <a:gd name="connsiteX9" fmla="*/ 12188825 w 12188825"/>
              <a:gd name="connsiteY9" fmla="*/ 0 h 3829414"/>
              <a:gd name="connsiteX10" fmla="*/ 12188825 w 12188825"/>
              <a:gd name="connsiteY10" fmla="*/ 1204082 h 3829414"/>
              <a:gd name="connsiteX11" fmla="*/ 12188819 w 12188825"/>
              <a:gd name="connsiteY11" fmla="*/ 3829414 h 3829414"/>
              <a:gd name="connsiteX0" fmla="*/ 12188819 w 12188825"/>
              <a:gd name="connsiteY0" fmla="*/ 3829414 h 3829414"/>
              <a:gd name="connsiteX1" fmla="*/ 6121030 w 12188825"/>
              <a:gd name="connsiteY1" fmla="*/ 3425501 h 3829414"/>
              <a:gd name="connsiteX2" fmla="*/ 0 w 12188825"/>
              <a:gd name="connsiteY2" fmla="*/ 3621385 h 3829414"/>
              <a:gd name="connsiteX3" fmla="*/ 0 w 12188825"/>
              <a:gd name="connsiteY3" fmla="*/ 2097648 h 3829414"/>
              <a:gd name="connsiteX4" fmla="*/ 1 w 12188825"/>
              <a:gd name="connsiteY4" fmla="*/ 2097648 h 3829414"/>
              <a:gd name="connsiteX5" fmla="*/ 1 w 12188825"/>
              <a:gd name="connsiteY5" fmla="*/ 1966082 h 3829414"/>
              <a:gd name="connsiteX6" fmla="*/ 1 w 12188825"/>
              <a:gd name="connsiteY6" fmla="*/ 1600200 h 3829414"/>
              <a:gd name="connsiteX7" fmla="*/ 1 w 12188825"/>
              <a:gd name="connsiteY7" fmla="*/ 1204082 h 3829414"/>
              <a:gd name="connsiteX8" fmla="*/ 1 w 12188825"/>
              <a:gd name="connsiteY8" fmla="*/ 0 h 3829414"/>
              <a:gd name="connsiteX9" fmla="*/ 12188825 w 12188825"/>
              <a:gd name="connsiteY9" fmla="*/ 0 h 3829414"/>
              <a:gd name="connsiteX10" fmla="*/ 12188819 w 12188825"/>
              <a:gd name="connsiteY10" fmla="*/ 3829414 h 3829414"/>
              <a:gd name="connsiteX0" fmla="*/ 12188819 w 12188825"/>
              <a:gd name="connsiteY0" fmla="*/ 3829414 h 3829414"/>
              <a:gd name="connsiteX1" fmla="*/ 6121030 w 12188825"/>
              <a:gd name="connsiteY1" fmla="*/ 3425501 h 3829414"/>
              <a:gd name="connsiteX2" fmla="*/ 0 w 12188825"/>
              <a:gd name="connsiteY2" fmla="*/ 3621385 h 3829414"/>
              <a:gd name="connsiteX3" fmla="*/ 0 w 12188825"/>
              <a:gd name="connsiteY3" fmla="*/ 2097648 h 3829414"/>
              <a:gd name="connsiteX4" fmla="*/ 1 w 12188825"/>
              <a:gd name="connsiteY4" fmla="*/ 2097648 h 3829414"/>
              <a:gd name="connsiteX5" fmla="*/ 1 w 12188825"/>
              <a:gd name="connsiteY5" fmla="*/ 1966082 h 3829414"/>
              <a:gd name="connsiteX6" fmla="*/ 1 w 12188825"/>
              <a:gd name="connsiteY6" fmla="*/ 1600200 h 3829414"/>
              <a:gd name="connsiteX7" fmla="*/ 1 w 12188825"/>
              <a:gd name="connsiteY7" fmla="*/ 0 h 3829414"/>
              <a:gd name="connsiteX8" fmla="*/ 12188825 w 12188825"/>
              <a:gd name="connsiteY8" fmla="*/ 0 h 3829414"/>
              <a:gd name="connsiteX9" fmla="*/ 12188819 w 12188825"/>
              <a:gd name="connsiteY9" fmla="*/ 3829414 h 3829414"/>
              <a:gd name="connsiteX0" fmla="*/ 12188819 w 12188825"/>
              <a:gd name="connsiteY0" fmla="*/ 3829414 h 3829414"/>
              <a:gd name="connsiteX1" fmla="*/ 6121030 w 12188825"/>
              <a:gd name="connsiteY1" fmla="*/ 3425501 h 3829414"/>
              <a:gd name="connsiteX2" fmla="*/ 0 w 12188825"/>
              <a:gd name="connsiteY2" fmla="*/ 3621385 h 3829414"/>
              <a:gd name="connsiteX3" fmla="*/ 0 w 12188825"/>
              <a:gd name="connsiteY3" fmla="*/ 2097648 h 3829414"/>
              <a:gd name="connsiteX4" fmla="*/ 1 w 12188825"/>
              <a:gd name="connsiteY4" fmla="*/ 2097648 h 3829414"/>
              <a:gd name="connsiteX5" fmla="*/ 1 w 12188825"/>
              <a:gd name="connsiteY5" fmla="*/ 1966082 h 3829414"/>
              <a:gd name="connsiteX6" fmla="*/ 1 w 12188825"/>
              <a:gd name="connsiteY6" fmla="*/ 0 h 3829414"/>
              <a:gd name="connsiteX7" fmla="*/ 12188825 w 12188825"/>
              <a:gd name="connsiteY7" fmla="*/ 0 h 3829414"/>
              <a:gd name="connsiteX8" fmla="*/ 12188819 w 12188825"/>
              <a:gd name="connsiteY8" fmla="*/ 3829414 h 3829414"/>
              <a:gd name="connsiteX0" fmla="*/ 12188819 w 12188825"/>
              <a:gd name="connsiteY0" fmla="*/ 3829414 h 3829414"/>
              <a:gd name="connsiteX1" fmla="*/ 6121030 w 12188825"/>
              <a:gd name="connsiteY1" fmla="*/ 3425501 h 3829414"/>
              <a:gd name="connsiteX2" fmla="*/ 0 w 12188825"/>
              <a:gd name="connsiteY2" fmla="*/ 3621385 h 3829414"/>
              <a:gd name="connsiteX3" fmla="*/ 0 w 12188825"/>
              <a:gd name="connsiteY3" fmla="*/ 2097648 h 3829414"/>
              <a:gd name="connsiteX4" fmla="*/ 1 w 12188825"/>
              <a:gd name="connsiteY4" fmla="*/ 2097648 h 3829414"/>
              <a:gd name="connsiteX5" fmla="*/ 1 w 12188825"/>
              <a:gd name="connsiteY5" fmla="*/ 0 h 3829414"/>
              <a:gd name="connsiteX6" fmla="*/ 12188825 w 12188825"/>
              <a:gd name="connsiteY6" fmla="*/ 0 h 3829414"/>
              <a:gd name="connsiteX7" fmla="*/ 12188819 w 12188825"/>
              <a:gd name="connsiteY7" fmla="*/ 3829414 h 3829414"/>
              <a:gd name="connsiteX0" fmla="*/ 12188819 w 12188825"/>
              <a:gd name="connsiteY0" fmla="*/ 3829414 h 3829414"/>
              <a:gd name="connsiteX1" fmla="*/ 6121030 w 12188825"/>
              <a:gd name="connsiteY1" fmla="*/ 3425501 h 3829414"/>
              <a:gd name="connsiteX2" fmla="*/ 0 w 12188825"/>
              <a:gd name="connsiteY2" fmla="*/ 3621385 h 3829414"/>
              <a:gd name="connsiteX3" fmla="*/ 0 w 12188825"/>
              <a:gd name="connsiteY3" fmla="*/ 2097648 h 3829414"/>
              <a:gd name="connsiteX4" fmla="*/ 1 w 12188825"/>
              <a:gd name="connsiteY4" fmla="*/ 0 h 3829414"/>
              <a:gd name="connsiteX5" fmla="*/ 12188825 w 12188825"/>
              <a:gd name="connsiteY5" fmla="*/ 0 h 3829414"/>
              <a:gd name="connsiteX6" fmla="*/ 12188819 w 12188825"/>
              <a:gd name="connsiteY6" fmla="*/ 3829414 h 3829414"/>
              <a:gd name="connsiteX0" fmla="*/ 12188819 w 12188825"/>
              <a:gd name="connsiteY0" fmla="*/ 3829414 h 3829414"/>
              <a:gd name="connsiteX1" fmla="*/ 6121030 w 12188825"/>
              <a:gd name="connsiteY1" fmla="*/ 3425501 h 3829414"/>
              <a:gd name="connsiteX2" fmla="*/ 0 w 12188825"/>
              <a:gd name="connsiteY2" fmla="*/ 3621385 h 3829414"/>
              <a:gd name="connsiteX3" fmla="*/ 1 w 12188825"/>
              <a:gd name="connsiteY3" fmla="*/ 0 h 3829414"/>
              <a:gd name="connsiteX4" fmla="*/ 12188825 w 12188825"/>
              <a:gd name="connsiteY4" fmla="*/ 0 h 3829414"/>
              <a:gd name="connsiteX5" fmla="*/ 12188819 w 12188825"/>
              <a:gd name="connsiteY5" fmla="*/ 3829414 h 3829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88825" h="3829414">
                <a:moveTo>
                  <a:pt x="12188819" y="3829414"/>
                </a:moveTo>
                <a:cubicBezTo>
                  <a:pt x="10472741" y="3611474"/>
                  <a:pt x="8380478" y="3464940"/>
                  <a:pt x="6121030" y="3425501"/>
                </a:cubicBezTo>
                <a:cubicBezTo>
                  <a:pt x="3842817" y="3385734"/>
                  <a:pt x="1730673" y="3460715"/>
                  <a:pt x="0" y="3621385"/>
                </a:cubicBezTo>
                <a:cubicBezTo>
                  <a:pt x="0" y="2414257"/>
                  <a:pt x="1" y="1207128"/>
                  <a:pt x="1" y="0"/>
                </a:cubicBezTo>
                <a:lnTo>
                  <a:pt x="12188825" y="0"/>
                </a:lnTo>
                <a:cubicBezTo>
                  <a:pt x="12188823" y="1276471"/>
                  <a:pt x="12188821" y="2552943"/>
                  <a:pt x="12188819" y="382941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3" y="3505200"/>
            <a:ext cx="9144000" cy="1908446"/>
          </a:xfrm>
        </p:spPr>
        <p:txBody>
          <a:bodyPr>
            <a:noAutofit/>
          </a:bodyPr>
          <a:lstStyle>
            <a:lvl1pPr>
              <a:lnSpc>
                <a:spcPct val="85000"/>
              </a:lnSpc>
              <a:defRPr sz="66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7" name="Picture Placeholder 16" descr="An empty placeholder to add an image. Click on the placeholder and select the image that you wish to add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88825" cy="3141318"/>
          </a:xfrm>
          <a:custGeom>
            <a:avLst/>
            <a:gdLst>
              <a:gd name="connsiteX0" fmla="*/ 0 w 12188825"/>
              <a:gd name="connsiteY0" fmla="*/ 0 h 3867150"/>
              <a:gd name="connsiteX1" fmla="*/ 12188825 w 12188825"/>
              <a:gd name="connsiteY1" fmla="*/ 0 h 3867150"/>
              <a:gd name="connsiteX2" fmla="*/ 12188825 w 12188825"/>
              <a:gd name="connsiteY2" fmla="*/ 3867150 h 3867150"/>
              <a:gd name="connsiteX3" fmla="*/ 12188824 w 12188825"/>
              <a:gd name="connsiteY3" fmla="*/ 2819066 h 3867150"/>
              <a:gd name="connsiteX4" fmla="*/ 6324758 w 12188825"/>
              <a:gd name="connsiteY4" fmla="*/ 3141318 h 3867150"/>
              <a:gd name="connsiteX5" fmla="*/ 0 w 12188825"/>
              <a:gd name="connsiteY5" fmla="*/ 2907554 h 3867150"/>
              <a:gd name="connsiteX6" fmla="*/ 0 w 12188825"/>
              <a:gd name="connsiteY6" fmla="*/ 0 h 3867150"/>
              <a:gd name="connsiteX0" fmla="*/ 0 w 12188825"/>
              <a:gd name="connsiteY0" fmla="*/ 0 h 3141318"/>
              <a:gd name="connsiteX1" fmla="*/ 12188825 w 12188825"/>
              <a:gd name="connsiteY1" fmla="*/ 0 h 3141318"/>
              <a:gd name="connsiteX2" fmla="*/ 12188824 w 12188825"/>
              <a:gd name="connsiteY2" fmla="*/ 2819066 h 3141318"/>
              <a:gd name="connsiteX3" fmla="*/ 6324758 w 12188825"/>
              <a:gd name="connsiteY3" fmla="*/ 3141318 h 3141318"/>
              <a:gd name="connsiteX4" fmla="*/ 0 w 12188825"/>
              <a:gd name="connsiteY4" fmla="*/ 2907554 h 3141318"/>
              <a:gd name="connsiteX5" fmla="*/ 0 w 12188825"/>
              <a:gd name="connsiteY5" fmla="*/ 0 h 3141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88825" h="3141318">
                <a:moveTo>
                  <a:pt x="0" y="0"/>
                </a:moveTo>
                <a:lnTo>
                  <a:pt x="12188825" y="0"/>
                </a:lnTo>
                <a:cubicBezTo>
                  <a:pt x="12188825" y="939689"/>
                  <a:pt x="12188824" y="1879377"/>
                  <a:pt x="12188824" y="2819066"/>
                </a:cubicBezTo>
                <a:cubicBezTo>
                  <a:pt x="10416010" y="2990681"/>
                  <a:pt x="8565431" y="3141318"/>
                  <a:pt x="6324758" y="3141318"/>
                </a:cubicBezTo>
                <a:cubicBezTo>
                  <a:pt x="4093515" y="3141318"/>
                  <a:pt x="1768040" y="3077775"/>
                  <a:pt x="0" y="2907554"/>
                </a:cubicBezTo>
                <a:lnTo>
                  <a:pt x="0" y="0"/>
                </a:lnTo>
                <a:close/>
              </a:path>
            </a:pathLst>
          </a:custGeom>
        </p:spPr>
        <p:txBody>
          <a:bodyPr tIns="457200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 bwMode="white">
          <a:xfrm>
            <a:off x="1501775" y="5562600"/>
            <a:ext cx="7335837" cy="8382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Edit Master subtitle style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36174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2"/>
          <p:cNvSpPr/>
          <p:nvPr userDrawn="1"/>
        </p:nvSpPr>
        <p:spPr>
          <a:xfrm flipH="1">
            <a:off x="2" y="789993"/>
            <a:ext cx="12188825" cy="5080598"/>
          </a:xfrm>
          <a:custGeom>
            <a:avLst/>
            <a:gdLst/>
            <a:ahLst/>
            <a:cxnLst/>
            <a:rect l="l" t="t" r="r" b="b"/>
            <a:pathLst>
              <a:path w="12188825" h="5080598">
                <a:moveTo>
                  <a:pt x="12188824" y="0"/>
                </a:moveTo>
                <a:cubicBezTo>
                  <a:pt x="10416010" y="171615"/>
                  <a:pt x="8323891" y="270494"/>
                  <a:pt x="6083218" y="270494"/>
                </a:cubicBezTo>
                <a:cubicBezTo>
                  <a:pt x="3851975" y="270494"/>
                  <a:pt x="1768040" y="172445"/>
                  <a:pt x="0" y="2224"/>
                </a:cubicBezTo>
                <a:lnTo>
                  <a:pt x="0" y="1496008"/>
                </a:lnTo>
                <a:lnTo>
                  <a:pt x="0" y="1785092"/>
                </a:lnTo>
                <a:lnTo>
                  <a:pt x="0" y="3295506"/>
                </a:lnTo>
                <a:lnTo>
                  <a:pt x="0" y="3553408"/>
                </a:lnTo>
                <a:lnTo>
                  <a:pt x="0" y="5080598"/>
                </a:lnTo>
                <a:cubicBezTo>
                  <a:pt x="1772814" y="4908983"/>
                  <a:pt x="3864933" y="4810104"/>
                  <a:pt x="6105606" y="4810104"/>
                </a:cubicBezTo>
                <a:cubicBezTo>
                  <a:pt x="8336849" y="4810104"/>
                  <a:pt x="10420784" y="4908153"/>
                  <a:pt x="12188824" y="5078374"/>
                </a:cubicBezTo>
                <a:lnTo>
                  <a:pt x="12188824" y="3553408"/>
                </a:lnTo>
                <a:lnTo>
                  <a:pt x="12188825" y="3553408"/>
                </a:lnTo>
                <a:lnTo>
                  <a:pt x="12188825" y="1496008"/>
                </a:lnTo>
                <a:lnTo>
                  <a:pt x="12188824" y="1496008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ectangle 12"/>
          <p:cNvSpPr/>
          <p:nvPr userDrawn="1"/>
        </p:nvSpPr>
        <p:spPr>
          <a:xfrm flipH="1">
            <a:off x="2" y="792217"/>
            <a:ext cx="12188825" cy="5078374"/>
          </a:xfrm>
          <a:custGeom>
            <a:avLst/>
            <a:gdLst/>
            <a:ahLst/>
            <a:cxnLst/>
            <a:rect l="l" t="t" r="r" b="b"/>
            <a:pathLst>
              <a:path w="12188825" h="5078374">
                <a:moveTo>
                  <a:pt x="0" y="0"/>
                </a:moveTo>
                <a:lnTo>
                  <a:pt x="0" y="1493784"/>
                </a:lnTo>
                <a:lnTo>
                  <a:pt x="0" y="1782868"/>
                </a:lnTo>
                <a:lnTo>
                  <a:pt x="0" y="3293282"/>
                </a:lnTo>
                <a:lnTo>
                  <a:pt x="0" y="3551184"/>
                </a:lnTo>
                <a:lnTo>
                  <a:pt x="0" y="5078374"/>
                </a:lnTo>
                <a:lnTo>
                  <a:pt x="2" y="5078374"/>
                </a:lnTo>
                <a:lnTo>
                  <a:pt x="2" y="4101849"/>
                </a:lnTo>
                <a:lnTo>
                  <a:pt x="8" y="4101849"/>
                </a:lnTo>
                <a:lnTo>
                  <a:pt x="8" y="4825486"/>
                </a:lnTo>
                <a:cubicBezTo>
                  <a:pt x="1730681" y="4664816"/>
                  <a:pt x="3842825" y="4589835"/>
                  <a:pt x="6121038" y="4629602"/>
                </a:cubicBezTo>
                <a:cubicBezTo>
                  <a:pt x="8380486" y="4669041"/>
                  <a:pt x="10472749" y="4815575"/>
                  <a:pt x="12188824" y="5033515"/>
                </a:cubicBezTo>
                <a:lnTo>
                  <a:pt x="12188824" y="3551184"/>
                </a:lnTo>
                <a:lnTo>
                  <a:pt x="12188825" y="3551184"/>
                </a:lnTo>
                <a:lnTo>
                  <a:pt x="12188825" y="1493784"/>
                </a:lnTo>
                <a:lnTo>
                  <a:pt x="12188824" y="1493784"/>
                </a:lnTo>
                <a:lnTo>
                  <a:pt x="12188824" y="254012"/>
                </a:lnTo>
                <a:cubicBezTo>
                  <a:pt x="10458154" y="414682"/>
                  <a:pt x="8346010" y="489663"/>
                  <a:pt x="6067797" y="449896"/>
                </a:cubicBezTo>
                <a:cubicBezTo>
                  <a:pt x="3808349" y="410457"/>
                  <a:pt x="1716086" y="263923"/>
                  <a:pt x="8" y="45983"/>
                </a:cubicBezTo>
                <a:lnTo>
                  <a:pt x="8" y="977649"/>
                </a:lnTo>
                <a:lnTo>
                  <a:pt x="2" y="977649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">
          <a:xfrm>
            <a:off x="1522413" y="1371600"/>
            <a:ext cx="9144000" cy="274320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000" b="0"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4267201"/>
            <a:ext cx="7315198" cy="1066800"/>
          </a:xfrm>
        </p:spPr>
        <p:txBody>
          <a:bodyPr anchor="t">
            <a:normAutofit/>
          </a:bodyPr>
          <a:lstStyle>
            <a:lvl1pPr marL="0" indent="0">
              <a:spcBef>
                <a:spcPts val="60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042A8-43C1-4815-A5CF-022104463224}" type="datetimeFigureOut">
              <a:rPr lang="en-US"/>
              <a:t>3/29/2022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E9EE-A870-438B-947A-FF671DFAFC9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70375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2413" y="1905000"/>
            <a:ext cx="4419599" cy="42672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 baseline="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49862" y="1905000"/>
            <a:ext cx="4416552" cy="42672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 baseline="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042A8-43C1-4815-A5CF-022104463224}" type="datetimeFigureOut">
              <a:rPr lang="en-US"/>
              <a:t>3/29/2022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E9EE-A870-438B-947A-FF671DFAFC9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44186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5000"/>
            <a:ext cx="4416552" cy="68580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3" y="2666999"/>
            <a:ext cx="4416552" cy="350520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1754" y="1905000"/>
            <a:ext cx="4416552" cy="68580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2666999"/>
            <a:ext cx="4416552" cy="350520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 baseline="0"/>
            </a:lvl6pPr>
            <a:lvl7pPr>
              <a:defRPr sz="1400" baseline="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042A8-43C1-4815-A5CF-022104463224}" type="datetimeFigureOut">
              <a:rPr lang="en-US"/>
              <a:t>3/29/2022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E9EE-A870-438B-947A-FF671DFAFC9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66106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042A8-43C1-4815-A5CF-022104463224}" type="datetimeFigureOut">
              <a:rPr lang="en-US"/>
              <a:t>3/29/2022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E9EE-A870-438B-947A-FF671DFAFC9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83385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2"/>
          <p:cNvSpPr/>
          <p:nvPr/>
        </p:nvSpPr>
        <p:spPr>
          <a:xfrm flipV="1">
            <a:off x="1" y="6096000"/>
            <a:ext cx="12188824" cy="762000"/>
          </a:xfrm>
          <a:custGeom>
            <a:avLst/>
            <a:gdLst/>
            <a:ahLst/>
            <a:cxnLst/>
            <a:rect l="l" t="t" r="r" b="b"/>
            <a:pathLst>
              <a:path w="12188824" h="762000">
                <a:moveTo>
                  <a:pt x="0" y="762000"/>
                </a:moveTo>
                <a:cubicBezTo>
                  <a:pt x="1772814" y="590385"/>
                  <a:pt x="3864933" y="491506"/>
                  <a:pt x="6105606" y="491506"/>
                </a:cubicBezTo>
                <a:cubicBezTo>
                  <a:pt x="8336849" y="491506"/>
                  <a:pt x="10420784" y="589555"/>
                  <a:pt x="12188824" y="759776"/>
                </a:cubicBezTo>
                <a:lnTo>
                  <a:pt x="12188824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12"/>
          <p:cNvSpPr/>
          <p:nvPr/>
        </p:nvSpPr>
        <p:spPr>
          <a:xfrm flipV="1">
            <a:off x="3" y="6158960"/>
            <a:ext cx="12188823" cy="699040"/>
          </a:xfrm>
          <a:custGeom>
            <a:avLst/>
            <a:gdLst/>
            <a:ahLst/>
            <a:cxnLst/>
            <a:rect l="l" t="t" r="r" b="b"/>
            <a:pathLst>
              <a:path w="12188823" h="699040">
                <a:moveTo>
                  <a:pt x="12188823" y="699040"/>
                </a:moveTo>
                <a:lnTo>
                  <a:pt x="12188823" y="0"/>
                </a:lnTo>
                <a:lnTo>
                  <a:pt x="0" y="0"/>
                </a:lnTo>
                <a:lnTo>
                  <a:pt x="0" y="609601"/>
                </a:lnTo>
                <a:cubicBezTo>
                  <a:pt x="1772814" y="437986"/>
                  <a:pt x="4065905" y="369154"/>
                  <a:pt x="6105606" y="384827"/>
                </a:cubicBezTo>
                <a:cubicBezTo>
                  <a:pt x="8126376" y="400355"/>
                  <a:pt x="10427037" y="530961"/>
                  <a:pt x="12188823" y="699040"/>
                </a:cubicBezTo>
                <a:close/>
              </a:path>
            </a:pathLst>
          </a:cu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4F042A8-43C1-4815-A5CF-022104463224}" type="datetimeFigureOut">
              <a:rPr lang="en-US" smtClean="0"/>
              <a:pPr/>
              <a:t>3/29/2022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 bwMode="white"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382E9EE-A870-438B-947A-FF671DFAFC9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412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7466013" y="1"/>
            <a:ext cx="4722806" cy="6353183"/>
          </a:xfrm>
          <a:custGeom>
            <a:avLst/>
            <a:gdLst/>
            <a:ahLst/>
            <a:cxnLst/>
            <a:rect l="l" t="t" r="r" b="b"/>
            <a:pathLst>
              <a:path w="4722806" h="6353183">
                <a:moveTo>
                  <a:pt x="0" y="0"/>
                </a:moveTo>
                <a:lnTo>
                  <a:pt x="4722806" y="0"/>
                </a:lnTo>
                <a:lnTo>
                  <a:pt x="4722806" y="6098225"/>
                </a:lnTo>
                <a:cubicBezTo>
                  <a:pt x="3319459" y="6233334"/>
                  <a:pt x="1717095" y="6322975"/>
                  <a:pt x="0" y="6353183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2"/>
          <p:cNvSpPr/>
          <p:nvPr/>
        </p:nvSpPr>
        <p:spPr>
          <a:xfrm flipV="1">
            <a:off x="1" y="6096000"/>
            <a:ext cx="12188824" cy="762000"/>
          </a:xfrm>
          <a:custGeom>
            <a:avLst/>
            <a:gdLst/>
            <a:ahLst/>
            <a:cxnLst/>
            <a:rect l="l" t="t" r="r" b="b"/>
            <a:pathLst>
              <a:path w="12188824" h="762000">
                <a:moveTo>
                  <a:pt x="0" y="762000"/>
                </a:moveTo>
                <a:cubicBezTo>
                  <a:pt x="1772814" y="590385"/>
                  <a:pt x="3864933" y="491506"/>
                  <a:pt x="6105606" y="491506"/>
                </a:cubicBezTo>
                <a:cubicBezTo>
                  <a:pt x="8336849" y="491506"/>
                  <a:pt x="10420784" y="589555"/>
                  <a:pt x="12188824" y="759776"/>
                </a:cubicBezTo>
                <a:lnTo>
                  <a:pt x="12188824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2"/>
          <p:cNvSpPr/>
          <p:nvPr/>
        </p:nvSpPr>
        <p:spPr>
          <a:xfrm flipV="1">
            <a:off x="3" y="6158960"/>
            <a:ext cx="12188823" cy="699040"/>
          </a:xfrm>
          <a:custGeom>
            <a:avLst/>
            <a:gdLst/>
            <a:ahLst/>
            <a:cxnLst/>
            <a:rect l="l" t="t" r="r" b="b"/>
            <a:pathLst>
              <a:path w="12188823" h="699040">
                <a:moveTo>
                  <a:pt x="12188823" y="699040"/>
                </a:moveTo>
                <a:lnTo>
                  <a:pt x="12188823" y="0"/>
                </a:lnTo>
                <a:lnTo>
                  <a:pt x="0" y="0"/>
                </a:lnTo>
                <a:lnTo>
                  <a:pt x="0" y="609601"/>
                </a:lnTo>
                <a:cubicBezTo>
                  <a:pt x="1772814" y="437986"/>
                  <a:pt x="4065905" y="369154"/>
                  <a:pt x="6105606" y="384827"/>
                </a:cubicBezTo>
                <a:cubicBezTo>
                  <a:pt x="8126376" y="400355"/>
                  <a:pt x="10427037" y="530961"/>
                  <a:pt x="12188823" y="699040"/>
                </a:cubicBezTo>
                <a:close/>
              </a:path>
            </a:pathLst>
          </a:cu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">
          <a:xfrm>
            <a:off x="7923212" y="457200"/>
            <a:ext cx="3781439" cy="3276600"/>
          </a:xfrm>
        </p:spPr>
        <p:txBody>
          <a:bodyPr anchor="b">
            <a:noAutofit/>
          </a:bodyPr>
          <a:lstStyle>
            <a:lvl1pPr algn="l">
              <a:defRPr sz="40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8013" y="457200"/>
            <a:ext cx="6324599" cy="5334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23212" y="3962400"/>
            <a:ext cx="3781439" cy="18288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4F042A8-43C1-4815-A5CF-022104463224}" type="datetimeFigureOut">
              <a:rPr lang="en-US" smtClean="0"/>
              <a:pPr/>
              <a:t>3/29/2022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 bwMode="white"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382E9EE-A870-438B-947A-FF671DFAFC9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459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2"/>
          <p:cNvSpPr/>
          <p:nvPr userDrawn="1"/>
        </p:nvSpPr>
        <p:spPr>
          <a:xfrm>
            <a:off x="7466013" y="1"/>
            <a:ext cx="4722806" cy="6353183"/>
          </a:xfrm>
          <a:custGeom>
            <a:avLst/>
            <a:gdLst/>
            <a:ahLst/>
            <a:cxnLst/>
            <a:rect l="l" t="t" r="r" b="b"/>
            <a:pathLst>
              <a:path w="4722806" h="6353183">
                <a:moveTo>
                  <a:pt x="0" y="0"/>
                </a:moveTo>
                <a:lnTo>
                  <a:pt x="4722806" y="0"/>
                </a:lnTo>
                <a:lnTo>
                  <a:pt x="4722806" y="6098225"/>
                </a:lnTo>
                <a:cubicBezTo>
                  <a:pt x="3319459" y="6233334"/>
                  <a:pt x="1717095" y="6322975"/>
                  <a:pt x="0" y="6353183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2"/>
          <p:cNvSpPr/>
          <p:nvPr/>
        </p:nvSpPr>
        <p:spPr>
          <a:xfrm flipV="1">
            <a:off x="1" y="6096000"/>
            <a:ext cx="12188824" cy="762000"/>
          </a:xfrm>
          <a:custGeom>
            <a:avLst/>
            <a:gdLst/>
            <a:ahLst/>
            <a:cxnLst/>
            <a:rect l="l" t="t" r="r" b="b"/>
            <a:pathLst>
              <a:path w="12188824" h="762000">
                <a:moveTo>
                  <a:pt x="0" y="762000"/>
                </a:moveTo>
                <a:cubicBezTo>
                  <a:pt x="1772814" y="590385"/>
                  <a:pt x="3864933" y="491506"/>
                  <a:pt x="6105606" y="491506"/>
                </a:cubicBezTo>
                <a:cubicBezTo>
                  <a:pt x="8336849" y="491506"/>
                  <a:pt x="10420784" y="589555"/>
                  <a:pt x="12188824" y="759776"/>
                </a:cubicBezTo>
                <a:lnTo>
                  <a:pt x="12188824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2"/>
          <p:cNvSpPr/>
          <p:nvPr/>
        </p:nvSpPr>
        <p:spPr>
          <a:xfrm flipV="1">
            <a:off x="3" y="6158960"/>
            <a:ext cx="12188823" cy="699040"/>
          </a:xfrm>
          <a:custGeom>
            <a:avLst/>
            <a:gdLst/>
            <a:ahLst/>
            <a:cxnLst/>
            <a:rect l="l" t="t" r="r" b="b"/>
            <a:pathLst>
              <a:path w="12188823" h="699040">
                <a:moveTo>
                  <a:pt x="12188823" y="699040"/>
                </a:moveTo>
                <a:lnTo>
                  <a:pt x="12188823" y="0"/>
                </a:lnTo>
                <a:lnTo>
                  <a:pt x="0" y="0"/>
                </a:lnTo>
                <a:lnTo>
                  <a:pt x="0" y="609601"/>
                </a:lnTo>
                <a:cubicBezTo>
                  <a:pt x="1772814" y="437986"/>
                  <a:pt x="4065905" y="369154"/>
                  <a:pt x="6105606" y="384827"/>
                </a:cubicBezTo>
                <a:cubicBezTo>
                  <a:pt x="8126376" y="400355"/>
                  <a:pt x="10427037" y="530961"/>
                  <a:pt x="12188823" y="699040"/>
                </a:cubicBezTo>
                <a:close/>
              </a:path>
            </a:pathLst>
          </a:cu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">
          <a:xfrm>
            <a:off x="7923211" y="457200"/>
            <a:ext cx="3781439" cy="3276600"/>
          </a:xfrm>
        </p:spPr>
        <p:txBody>
          <a:bodyPr anchor="b">
            <a:noAutofit/>
          </a:bodyPr>
          <a:lstStyle>
            <a:lvl1pPr algn="l">
              <a:defRPr sz="40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-3026" y="0"/>
            <a:ext cx="7469039" cy="6366494"/>
          </a:xfrm>
          <a:custGeom>
            <a:avLst/>
            <a:gdLst>
              <a:gd name="connsiteX0" fmla="*/ 0 w 7469039"/>
              <a:gd name="connsiteY0" fmla="*/ 0 h 6508480"/>
              <a:gd name="connsiteX1" fmla="*/ 7469039 w 7469039"/>
              <a:gd name="connsiteY1" fmla="*/ 0 h 6508480"/>
              <a:gd name="connsiteX2" fmla="*/ 7469039 w 7469039"/>
              <a:gd name="connsiteY2" fmla="*/ 6353183 h 6508480"/>
              <a:gd name="connsiteX3" fmla="*/ 6108633 w 7469039"/>
              <a:gd name="connsiteY3" fmla="*/ 6366494 h 6508480"/>
              <a:gd name="connsiteX4" fmla="*/ 3027 w 7469039"/>
              <a:gd name="connsiteY4" fmla="*/ 6096000 h 6508480"/>
              <a:gd name="connsiteX5" fmla="*/ 3027 w 7469039"/>
              <a:gd name="connsiteY5" fmla="*/ 6508480 h 6508480"/>
              <a:gd name="connsiteX6" fmla="*/ 0 w 7469039"/>
              <a:gd name="connsiteY6" fmla="*/ 0 h 6508480"/>
              <a:gd name="connsiteX0" fmla="*/ 0 w 7469039"/>
              <a:gd name="connsiteY0" fmla="*/ 0 h 6366494"/>
              <a:gd name="connsiteX1" fmla="*/ 7469039 w 7469039"/>
              <a:gd name="connsiteY1" fmla="*/ 0 h 6366494"/>
              <a:gd name="connsiteX2" fmla="*/ 7469039 w 7469039"/>
              <a:gd name="connsiteY2" fmla="*/ 6353183 h 6366494"/>
              <a:gd name="connsiteX3" fmla="*/ 6108633 w 7469039"/>
              <a:gd name="connsiteY3" fmla="*/ 6366494 h 6366494"/>
              <a:gd name="connsiteX4" fmla="*/ 3027 w 7469039"/>
              <a:gd name="connsiteY4" fmla="*/ 6096000 h 6366494"/>
              <a:gd name="connsiteX5" fmla="*/ 0 w 7469039"/>
              <a:gd name="connsiteY5" fmla="*/ 0 h 6366494"/>
              <a:gd name="connsiteX0" fmla="*/ 0 w 7469039"/>
              <a:gd name="connsiteY0" fmla="*/ 0 h 6366494"/>
              <a:gd name="connsiteX1" fmla="*/ 7469039 w 7469039"/>
              <a:gd name="connsiteY1" fmla="*/ 0 h 6366494"/>
              <a:gd name="connsiteX2" fmla="*/ 7469039 w 7469039"/>
              <a:gd name="connsiteY2" fmla="*/ 6353183 h 6366494"/>
              <a:gd name="connsiteX3" fmla="*/ 6108633 w 7469039"/>
              <a:gd name="connsiteY3" fmla="*/ 6366494 h 6366494"/>
              <a:gd name="connsiteX4" fmla="*/ 645 w 7469039"/>
              <a:gd name="connsiteY4" fmla="*/ 6096000 h 6366494"/>
              <a:gd name="connsiteX5" fmla="*/ 0 w 7469039"/>
              <a:gd name="connsiteY5" fmla="*/ 0 h 6366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69039" h="6366494">
                <a:moveTo>
                  <a:pt x="0" y="0"/>
                </a:moveTo>
                <a:lnTo>
                  <a:pt x="7469039" y="0"/>
                </a:lnTo>
                <a:lnTo>
                  <a:pt x="7469039" y="6353183"/>
                </a:lnTo>
                <a:cubicBezTo>
                  <a:pt x="7022837" y="6362323"/>
                  <a:pt x="6568869" y="6366494"/>
                  <a:pt x="6108633" y="6366494"/>
                </a:cubicBezTo>
                <a:cubicBezTo>
                  <a:pt x="3867960" y="6366494"/>
                  <a:pt x="1773459" y="6267615"/>
                  <a:pt x="645" y="6096000"/>
                </a:cubicBezTo>
                <a:lnTo>
                  <a:pt x="0" y="0"/>
                </a:lnTo>
                <a:close/>
              </a:path>
            </a:pathLst>
          </a:custGeom>
          <a:noFill/>
        </p:spPr>
        <p:txBody>
          <a:bodyPr tIns="4572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23211" y="3962400"/>
            <a:ext cx="3781439" cy="18288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4F042A8-43C1-4815-A5CF-022104463224}" type="datetimeFigureOut">
              <a:rPr lang="en-US" smtClean="0"/>
              <a:pPr/>
              <a:t>3/29/2022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 bwMode="white"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382E9EE-A870-438B-947A-FF671DFAFC9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497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042A8-43C1-4815-A5CF-022104463224}" type="datetimeFigureOut">
              <a:rPr lang="en-US"/>
              <a:t>3/29/2022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E9EE-A870-438B-947A-FF671DFAFC9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62593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2"/>
          <p:cNvSpPr/>
          <p:nvPr/>
        </p:nvSpPr>
        <p:spPr>
          <a:xfrm flipV="1">
            <a:off x="1" y="6096000"/>
            <a:ext cx="12188824" cy="762000"/>
          </a:xfrm>
          <a:custGeom>
            <a:avLst/>
            <a:gdLst/>
            <a:ahLst/>
            <a:cxnLst/>
            <a:rect l="l" t="t" r="r" b="b"/>
            <a:pathLst>
              <a:path w="12188824" h="762000">
                <a:moveTo>
                  <a:pt x="0" y="762000"/>
                </a:moveTo>
                <a:cubicBezTo>
                  <a:pt x="1772814" y="590385"/>
                  <a:pt x="3864933" y="491506"/>
                  <a:pt x="6105606" y="491506"/>
                </a:cubicBezTo>
                <a:cubicBezTo>
                  <a:pt x="8336849" y="491506"/>
                  <a:pt x="10420784" y="589555"/>
                  <a:pt x="12188824" y="759776"/>
                </a:cubicBezTo>
                <a:lnTo>
                  <a:pt x="12188824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12"/>
          <p:cNvSpPr/>
          <p:nvPr/>
        </p:nvSpPr>
        <p:spPr>
          <a:xfrm flipV="1">
            <a:off x="3" y="6158960"/>
            <a:ext cx="12188823" cy="699040"/>
          </a:xfrm>
          <a:custGeom>
            <a:avLst/>
            <a:gdLst/>
            <a:ahLst/>
            <a:cxnLst/>
            <a:rect l="l" t="t" r="r" b="b"/>
            <a:pathLst>
              <a:path w="12188823" h="699040">
                <a:moveTo>
                  <a:pt x="12188823" y="699040"/>
                </a:moveTo>
                <a:lnTo>
                  <a:pt x="12188823" y="0"/>
                </a:lnTo>
                <a:lnTo>
                  <a:pt x="0" y="0"/>
                </a:lnTo>
                <a:lnTo>
                  <a:pt x="0" y="609601"/>
                </a:lnTo>
                <a:cubicBezTo>
                  <a:pt x="1772814" y="437986"/>
                  <a:pt x="4065905" y="369154"/>
                  <a:pt x="6105606" y="384827"/>
                </a:cubicBezTo>
                <a:cubicBezTo>
                  <a:pt x="8126376" y="400355"/>
                  <a:pt x="10427037" y="530961"/>
                  <a:pt x="12188823" y="699040"/>
                </a:cubicBezTo>
                <a:close/>
              </a:path>
            </a:pathLst>
          </a:cu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 bwMode="black">
          <a:xfrm>
            <a:off x="9294812" y="274639"/>
            <a:ext cx="1371602" cy="589756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3" y="274639"/>
            <a:ext cx="7619999" cy="5884321"/>
          </a:xfrm>
        </p:spPr>
        <p:txBody>
          <a:bodyPr vert="eaVert"/>
          <a:lstStyle>
            <a:lvl1pPr>
              <a:defRPr/>
            </a:lvl1pPr>
            <a:lvl5pPr>
              <a:defRPr/>
            </a:lvl5pPr>
            <a:lvl6pPr>
              <a:defRPr baseline="0"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4F042A8-43C1-4815-A5CF-022104463224}" type="datetimeFigureOut">
              <a:rPr lang="en-US" smtClean="0"/>
              <a:pPr/>
              <a:t>3/29/2022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white"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382E9EE-A870-438B-947A-FF671DFAFC9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769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12188825" cy="1870938"/>
          </a:xfrm>
          <a:custGeom>
            <a:avLst/>
            <a:gdLst>
              <a:gd name="connsiteX0" fmla="*/ 0 w 12188825"/>
              <a:gd name="connsiteY0" fmla="*/ 0 h 1870938"/>
              <a:gd name="connsiteX1" fmla="*/ 12188825 w 12188825"/>
              <a:gd name="connsiteY1" fmla="*/ 0 h 1870938"/>
              <a:gd name="connsiteX2" fmla="*/ 12188825 w 12188825"/>
              <a:gd name="connsiteY2" fmla="*/ 85846 h 1870938"/>
              <a:gd name="connsiteX3" fmla="*/ 12188825 w 12188825"/>
              <a:gd name="connsiteY3" fmla="*/ 335280 h 1870938"/>
              <a:gd name="connsiteX4" fmla="*/ 12188825 w 12188825"/>
              <a:gd name="connsiteY4" fmla="*/ 1868714 h 1870938"/>
              <a:gd name="connsiteX5" fmla="*/ 6105607 w 12188825"/>
              <a:gd name="connsiteY5" fmla="*/ 1600444 h 1870938"/>
              <a:gd name="connsiteX6" fmla="*/ 1 w 12188825"/>
              <a:gd name="connsiteY6" fmla="*/ 1870938 h 1870938"/>
              <a:gd name="connsiteX7" fmla="*/ 1 w 12188825"/>
              <a:gd name="connsiteY7" fmla="*/ 335280 h 1870938"/>
              <a:gd name="connsiteX8" fmla="*/ 0 w 12188825"/>
              <a:gd name="connsiteY8" fmla="*/ 0 h 1870938"/>
              <a:gd name="connsiteX0" fmla="*/ 0 w 12188825"/>
              <a:gd name="connsiteY0" fmla="*/ 0 h 1870938"/>
              <a:gd name="connsiteX1" fmla="*/ 12188825 w 12188825"/>
              <a:gd name="connsiteY1" fmla="*/ 0 h 1870938"/>
              <a:gd name="connsiteX2" fmla="*/ 12188825 w 12188825"/>
              <a:gd name="connsiteY2" fmla="*/ 85846 h 1870938"/>
              <a:gd name="connsiteX3" fmla="*/ 12188825 w 12188825"/>
              <a:gd name="connsiteY3" fmla="*/ 335280 h 1870938"/>
              <a:gd name="connsiteX4" fmla="*/ 12188825 w 12188825"/>
              <a:gd name="connsiteY4" fmla="*/ 1868714 h 1870938"/>
              <a:gd name="connsiteX5" fmla="*/ 6105607 w 12188825"/>
              <a:gd name="connsiteY5" fmla="*/ 1600444 h 1870938"/>
              <a:gd name="connsiteX6" fmla="*/ 1 w 12188825"/>
              <a:gd name="connsiteY6" fmla="*/ 1870938 h 1870938"/>
              <a:gd name="connsiteX7" fmla="*/ 0 w 12188825"/>
              <a:gd name="connsiteY7" fmla="*/ 0 h 1870938"/>
              <a:gd name="connsiteX0" fmla="*/ 0 w 12188825"/>
              <a:gd name="connsiteY0" fmla="*/ 0 h 1870938"/>
              <a:gd name="connsiteX1" fmla="*/ 12188825 w 12188825"/>
              <a:gd name="connsiteY1" fmla="*/ 0 h 1870938"/>
              <a:gd name="connsiteX2" fmla="*/ 12188825 w 12188825"/>
              <a:gd name="connsiteY2" fmla="*/ 335280 h 1870938"/>
              <a:gd name="connsiteX3" fmla="*/ 12188825 w 12188825"/>
              <a:gd name="connsiteY3" fmla="*/ 1868714 h 1870938"/>
              <a:gd name="connsiteX4" fmla="*/ 6105607 w 12188825"/>
              <a:gd name="connsiteY4" fmla="*/ 1600444 h 1870938"/>
              <a:gd name="connsiteX5" fmla="*/ 1 w 12188825"/>
              <a:gd name="connsiteY5" fmla="*/ 1870938 h 1870938"/>
              <a:gd name="connsiteX6" fmla="*/ 0 w 12188825"/>
              <a:gd name="connsiteY6" fmla="*/ 0 h 1870938"/>
              <a:gd name="connsiteX0" fmla="*/ 0 w 12188825"/>
              <a:gd name="connsiteY0" fmla="*/ 0 h 1870938"/>
              <a:gd name="connsiteX1" fmla="*/ 12188825 w 12188825"/>
              <a:gd name="connsiteY1" fmla="*/ 0 h 1870938"/>
              <a:gd name="connsiteX2" fmla="*/ 12188825 w 12188825"/>
              <a:gd name="connsiteY2" fmla="*/ 1868714 h 1870938"/>
              <a:gd name="connsiteX3" fmla="*/ 6105607 w 12188825"/>
              <a:gd name="connsiteY3" fmla="*/ 1600444 h 1870938"/>
              <a:gd name="connsiteX4" fmla="*/ 1 w 12188825"/>
              <a:gd name="connsiteY4" fmla="*/ 1870938 h 1870938"/>
              <a:gd name="connsiteX5" fmla="*/ 0 w 12188825"/>
              <a:gd name="connsiteY5" fmla="*/ 0 h 18709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88825" h="1870938">
                <a:moveTo>
                  <a:pt x="0" y="0"/>
                </a:moveTo>
                <a:lnTo>
                  <a:pt x="12188825" y="0"/>
                </a:lnTo>
                <a:lnTo>
                  <a:pt x="12188825" y="1868714"/>
                </a:lnTo>
                <a:cubicBezTo>
                  <a:pt x="10420785" y="1698493"/>
                  <a:pt x="8336850" y="1600444"/>
                  <a:pt x="6105607" y="1600444"/>
                </a:cubicBezTo>
                <a:cubicBezTo>
                  <a:pt x="3864934" y="1600444"/>
                  <a:pt x="1772815" y="1699323"/>
                  <a:pt x="1" y="1870938"/>
                </a:cubicBezTo>
                <a:cubicBezTo>
                  <a:pt x="1" y="1247292"/>
                  <a:pt x="0" y="623646"/>
                  <a:pt x="0" y="0"/>
                </a:cubicBezTo>
                <a:close/>
              </a:path>
            </a:pathLst>
          </a:custGeom>
          <a:solidFill>
            <a:schemeClr val="bg2">
              <a:lumMod val="20000"/>
              <a:lumOff val="8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ectangle 12"/>
          <p:cNvSpPr/>
          <p:nvPr/>
        </p:nvSpPr>
        <p:spPr>
          <a:xfrm>
            <a:off x="1" y="0"/>
            <a:ext cx="12188824" cy="1812642"/>
          </a:xfrm>
          <a:custGeom>
            <a:avLst/>
            <a:gdLst>
              <a:gd name="connsiteX0" fmla="*/ 0 w 12188824"/>
              <a:gd name="connsiteY0" fmla="*/ 0 h 1812642"/>
              <a:gd name="connsiteX1" fmla="*/ 12188824 w 12188824"/>
              <a:gd name="connsiteY1" fmla="*/ 0 h 1812642"/>
              <a:gd name="connsiteX2" fmla="*/ 12188824 w 12188824"/>
              <a:gd name="connsiteY2" fmla="*/ 1812642 h 1812642"/>
              <a:gd name="connsiteX3" fmla="*/ 6105607 w 12188824"/>
              <a:gd name="connsiteY3" fmla="*/ 1498429 h 1812642"/>
              <a:gd name="connsiteX4" fmla="*/ 1 w 12188824"/>
              <a:gd name="connsiteY4" fmla="*/ 1723203 h 1812642"/>
              <a:gd name="connsiteX5" fmla="*/ 1 w 12188824"/>
              <a:gd name="connsiteY5" fmla="*/ 187545 h 1812642"/>
              <a:gd name="connsiteX6" fmla="*/ 0 w 12188824"/>
              <a:gd name="connsiteY6" fmla="*/ 0 h 1812642"/>
              <a:gd name="connsiteX0" fmla="*/ 0 w 12188824"/>
              <a:gd name="connsiteY0" fmla="*/ 0 h 1812642"/>
              <a:gd name="connsiteX1" fmla="*/ 12188824 w 12188824"/>
              <a:gd name="connsiteY1" fmla="*/ 0 h 1812642"/>
              <a:gd name="connsiteX2" fmla="*/ 12188824 w 12188824"/>
              <a:gd name="connsiteY2" fmla="*/ 1812642 h 1812642"/>
              <a:gd name="connsiteX3" fmla="*/ 6105607 w 12188824"/>
              <a:gd name="connsiteY3" fmla="*/ 1498429 h 1812642"/>
              <a:gd name="connsiteX4" fmla="*/ 1 w 12188824"/>
              <a:gd name="connsiteY4" fmla="*/ 1723203 h 1812642"/>
              <a:gd name="connsiteX5" fmla="*/ 0 w 12188824"/>
              <a:gd name="connsiteY5" fmla="*/ 0 h 1812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88824" h="1812642">
                <a:moveTo>
                  <a:pt x="0" y="0"/>
                </a:moveTo>
                <a:lnTo>
                  <a:pt x="12188824" y="0"/>
                </a:lnTo>
                <a:lnTo>
                  <a:pt x="12188824" y="1812642"/>
                </a:lnTo>
                <a:cubicBezTo>
                  <a:pt x="10427038" y="1644563"/>
                  <a:pt x="8126377" y="1513957"/>
                  <a:pt x="6105607" y="1498429"/>
                </a:cubicBezTo>
                <a:cubicBezTo>
                  <a:pt x="4065906" y="1482756"/>
                  <a:pt x="1772815" y="1551588"/>
                  <a:pt x="1" y="1723203"/>
                </a:cubicBezTo>
                <a:cubicBezTo>
                  <a:pt x="1" y="1148802"/>
                  <a:pt x="0" y="574401"/>
                  <a:pt x="0" y="0"/>
                </a:cubicBezTo>
                <a:close/>
              </a:path>
            </a:pathLst>
          </a:cu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7"/>
          <p:cNvSpPr/>
          <p:nvPr/>
        </p:nvSpPr>
        <p:spPr bwMode="hidden">
          <a:xfrm>
            <a:off x="1" y="6354411"/>
            <a:ext cx="12188824" cy="503589"/>
          </a:xfrm>
          <a:custGeom>
            <a:avLst/>
            <a:gdLst/>
            <a:ahLst/>
            <a:cxnLst/>
            <a:rect l="l" t="t" r="r" b="b"/>
            <a:pathLst>
              <a:path w="12188824" h="503589">
                <a:moveTo>
                  <a:pt x="6105606" y="0"/>
                </a:moveTo>
                <a:cubicBezTo>
                  <a:pt x="8336849" y="0"/>
                  <a:pt x="10420784" y="98049"/>
                  <a:pt x="12188824" y="268270"/>
                </a:cubicBezTo>
                <a:lnTo>
                  <a:pt x="12188824" y="503589"/>
                </a:lnTo>
                <a:lnTo>
                  <a:pt x="0" y="503589"/>
                </a:lnTo>
                <a:lnTo>
                  <a:pt x="0" y="270494"/>
                </a:lnTo>
                <a:cubicBezTo>
                  <a:pt x="1772814" y="98879"/>
                  <a:pt x="3864933" y="0"/>
                  <a:pt x="6105606" y="0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white">
          <a:xfrm>
            <a:off x="1522414" y="274638"/>
            <a:ext cx="9144000" cy="10969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1905000"/>
            <a:ext cx="91440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5138" y="6518274"/>
            <a:ext cx="5864674" cy="3206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18412" y="6518274"/>
            <a:ext cx="1676400" cy="3206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14F042A8-43C1-4815-A5CF-022104463224}" type="datetimeFigureOut">
              <a:rPr lang="en-US" smtClean="0"/>
              <a:pPr/>
              <a:t>3/29/2022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523412" y="6518274"/>
            <a:ext cx="1143002" cy="3206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5382E9EE-A870-438B-947A-FF671DFAFC9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8769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3838" algn="l" defTabSz="914400" rtl="0" eaLnBrk="1" latinLnBrk="0" hangingPunct="1">
        <a:lnSpc>
          <a:spcPct val="90000"/>
        </a:lnSpc>
        <a:spcBef>
          <a:spcPts val="1000"/>
        </a:spcBef>
        <a:buSzPct val="90000"/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600"/>
        </a:spcBef>
        <a:buSzPct val="90000"/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05156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234440" indent="-182880" algn="l" defTabSz="914400" rtl="0" eaLnBrk="1" latinLnBrk="0" hangingPunct="1">
        <a:lnSpc>
          <a:spcPct val="90000"/>
        </a:lnSpc>
        <a:spcBef>
          <a:spcPts val="600"/>
        </a:spcBef>
        <a:buSzPct val="90000"/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41732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600200" indent="-182880" algn="l" defTabSz="914400" rtl="0" eaLnBrk="1" latinLnBrk="0" hangingPunct="1">
        <a:lnSpc>
          <a:spcPct val="90000"/>
        </a:lnSpc>
        <a:spcBef>
          <a:spcPts val="600"/>
        </a:spcBef>
        <a:buSzPct val="90000"/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8308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google.co.uk/imgres?imgurl=http%3A%2F%2Fwww.innovativemusiccamps.com%2Fwp-content%2Fuploads%2Fvocalsolo.png&amp;imgrefurl=http%3A%2F%2Fwww.innovativemusiccamps.com%2Fsolo%2F&amp;tbnid=5nj24Y_l9nJoDM&amp;vet=12ahUKEwj1pZiOr-f2AhWw7rsIHQSlDfYQMygRegUIARDnAQ..i&amp;docid=G4uYUWMVn4J-TM&amp;w=280&amp;h=280&amp;q=singing%20solo&amp;ved=2ahUKEwj1pZiOr-f2AhWw7rsIHQSlDfYQMygRegUIARDnAQ" TargetMode="Externa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cid:f323f913-ce1e-48a8-9762-6da4de065e64@GBRP265.PROD.OUTLOOK.COM" TargetMode="External"/><Relationship Id="rId5" Type="http://schemas.openxmlformats.org/officeDocument/2006/relationships/image" Target="../media/image7.jpeg"/><Relationship Id="rId4" Type="http://schemas.openxmlformats.org/officeDocument/2006/relationships/image" Target="cid:179c7295-dc4e-4df5-9478-59f91e79b6f0@GBRP265.PROD.OUTLOOK.COM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gb.abrsm.org/en/teacher-support/downloadable-resources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dadyslexia.org.uk/advice/children/music-and-dyslexia" TargetMode="External"/><Relationship Id="rId2" Type="http://schemas.openxmlformats.org/officeDocument/2006/relationships/hyperlink" Target="https://gov.wales/additional-learning-needs-and-education-tribunal-wales-ac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Supporting Instrumental/Vocal </a:t>
            </a: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3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uition for Dyslexic Learners in Secondary </a:t>
            </a: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sz="3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chool Settings</a:t>
            </a:r>
            <a:br>
              <a:rPr lang="en-GB" sz="3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3200" dirty="0"/>
          </a:p>
        </p:txBody>
      </p:sp>
      <p:pic>
        <p:nvPicPr>
          <p:cNvPr id="10" name="Picture Placeholder 9" descr="Piano keys"/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" b="3"/>
          <a:stretch>
            <a:fillRect/>
          </a:stretch>
        </p:blipFill>
        <p:spPr/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Gareth </a:t>
            </a:r>
            <a:r>
              <a:rPr lang="en-US"/>
              <a:t>Kirby 0002128</a:t>
            </a:r>
          </a:p>
          <a:p>
            <a:r>
              <a:rPr lang="en-US"/>
              <a:t>Exploring Additional Learning Needs ECEU7002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9426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4000" cy="1096962"/>
          </a:xfrm>
        </p:spPr>
        <p:txBody>
          <a:bodyPr anchor="b">
            <a:normAutofit/>
          </a:bodyPr>
          <a:lstStyle/>
          <a:p>
            <a:r>
              <a:rPr lang="en-US" dirty="0"/>
              <a:t>Introduction</a:t>
            </a:r>
          </a:p>
        </p:txBody>
      </p:sp>
      <p:graphicFrame>
        <p:nvGraphicFramePr>
          <p:cNvPr id="17" name="Content Placeholder 13">
            <a:extLst>
              <a:ext uri="{FF2B5EF4-FFF2-40B4-BE49-F238E27FC236}">
                <a16:creationId xmlns:a16="http://schemas.microsoft.com/office/drawing/2014/main" id="{CE76D7E7-D9BD-399B-48CA-151227A22C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1480848"/>
              </p:ext>
            </p:extLst>
          </p:nvPr>
        </p:nvGraphicFramePr>
        <p:xfrm>
          <a:off x="1522414" y="1905000"/>
          <a:ext cx="9144000" cy="4267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5138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4000" cy="1096962"/>
          </a:xfrm>
        </p:spPr>
        <p:txBody>
          <a:bodyPr anchor="b">
            <a:normAutofit/>
          </a:bodyPr>
          <a:lstStyle/>
          <a:p>
            <a:r>
              <a:rPr lang="en-US" dirty="0"/>
              <a:t>Key Questions Regarding the Learner</a:t>
            </a:r>
          </a:p>
        </p:txBody>
      </p:sp>
      <p:graphicFrame>
        <p:nvGraphicFramePr>
          <p:cNvPr id="17" name="Content Placeholder 13">
            <a:extLst>
              <a:ext uri="{FF2B5EF4-FFF2-40B4-BE49-F238E27FC236}">
                <a16:creationId xmlns:a16="http://schemas.microsoft.com/office/drawing/2014/main" id="{CE76D7E7-D9BD-399B-48CA-151227A22C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550292"/>
              </p:ext>
            </p:extLst>
          </p:nvPr>
        </p:nvGraphicFramePr>
        <p:xfrm>
          <a:off x="1522414" y="1905000"/>
          <a:ext cx="9144000" cy="4267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6485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4000" cy="1096962"/>
          </a:xfrm>
        </p:spPr>
        <p:txBody>
          <a:bodyPr anchor="b">
            <a:normAutofit/>
          </a:bodyPr>
          <a:lstStyle/>
          <a:p>
            <a:r>
              <a:rPr lang="en-US" dirty="0"/>
              <a:t>The Individual Development Plan</a:t>
            </a:r>
          </a:p>
        </p:txBody>
      </p:sp>
      <p:graphicFrame>
        <p:nvGraphicFramePr>
          <p:cNvPr id="27" name="Content Placeholder 13">
            <a:extLst>
              <a:ext uri="{FF2B5EF4-FFF2-40B4-BE49-F238E27FC236}">
                <a16:creationId xmlns:a16="http://schemas.microsoft.com/office/drawing/2014/main" id="{522AE943-939D-53AC-567C-45A0FD5925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3025418"/>
              </p:ext>
            </p:extLst>
          </p:nvPr>
        </p:nvGraphicFramePr>
        <p:xfrm>
          <a:off x="1522414" y="1905000"/>
          <a:ext cx="9144000" cy="4267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2512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4000" cy="1096962"/>
          </a:xfrm>
        </p:spPr>
        <p:txBody>
          <a:bodyPr anchor="b">
            <a:normAutofit/>
          </a:bodyPr>
          <a:lstStyle/>
          <a:p>
            <a:r>
              <a:rPr lang="en-US" dirty="0"/>
              <a:t>Key Information for the Peripatetic Teacher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6CAA029-9FDA-44CE-8270-11CA0F0BC6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8872794"/>
              </p:ext>
            </p:extLst>
          </p:nvPr>
        </p:nvGraphicFramePr>
        <p:xfrm>
          <a:off x="477788" y="2276872"/>
          <a:ext cx="11305255" cy="3456384"/>
        </p:xfrm>
        <a:graphic>
          <a:graphicData uri="http://schemas.openxmlformats.org/drawingml/2006/table">
            <a:tbl>
              <a:tblPr firstRow="1" bandRow="1">
                <a:solidFill>
                  <a:srgbClr val="404040"/>
                </a:solidFill>
                <a:tableStyleId>{69CF1AB2-1976-4502-BF36-3FF5EA218861}</a:tableStyleId>
              </a:tblPr>
              <a:tblGrid>
                <a:gridCol w="1940009">
                  <a:extLst>
                    <a:ext uri="{9D8B030D-6E8A-4147-A177-3AD203B41FA5}">
                      <a16:colId xmlns:a16="http://schemas.microsoft.com/office/drawing/2014/main" val="1943518245"/>
                    </a:ext>
                  </a:extLst>
                </a:gridCol>
                <a:gridCol w="1940009">
                  <a:extLst>
                    <a:ext uri="{9D8B030D-6E8A-4147-A177-3AD203B41FA5}">
                      <a16:colId xmlns:a16="http://schemas.microsoft.com/office/drawing/2014/main" val="2321925955"/>
                    </a:ext>
                  </a:extLst>
                </a:gridCol>
                <a:gridCol w="1940009">
                  <a:extLst>
                    <a:ext uri="{9D8B030D-6E8A-4147-A177-3AD203B41FA5}">
                      <a16:colId xmlns:a16="http://schemas.microsoft.com/office/drawing/2014/main" val="3470327420"/>
                    </a:ext>
                  </a:extLst>
                </a:gridCol>
                <a:gridCol w="2722230">
                  <a:extLst>
                    <a:ext uri="{9D8B030D-6E8A-4147-A177-3AD203B41FA5}">
                      <a16:colId xmlns:a16="http://schemas.microsoft.com/office/drawing/2014/main" val="4205234259"/>
                    </a:ext>
                  </a:extLst>
                </a:gridCol>
                <a:gridCol w="2762998">
                  <a:extLst>
                    <a:ext uri="{9D8B030D-6E8A-4147-A177-3AD203B41FA5}">
                      <a16:colId xmlns:a16="http://schemas.microsoft.com/office/drawing/2014/main" val="685293136"/>
                    </a:ext>
                  </a:extLst>
                </a:gridCol>
              </a:tblGrid>
              <a:tr h="144445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100" b="0" cap="none" spc="0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What</a:t>
                      </a:r>
                      <a:endParaRPr lang="en-GB" sz="2100" b="0" cap="none" spc="0" dirty="0">
                        <a:solidFill>
                          <a:schemeClr val="bg1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705" marR="118705" marT="118705" marB="59353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100" b="0" cap="none" spc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Who</a:t>
                      </a:r>
                      <a:endParaRPr lang="en-GB" sz="2100" b="0" cap="none" spc="0">
                        <a:solidFill>
                          <a:schemeClr val="bg1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705" marR="118705" marT="118705" marB="59353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100" b="0" cap="none" spc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When</a:t>
                      </a:r>
                      <a:endParaRPr lang="en-GB" sz="2100" b="0" cap="none" spc="0">
                        <a:solidFill>
                          <a:schemeClr val="bg1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705" marR="118705" marT="118705" marB="59353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100" b="0" cap="none" spc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Success Criteria</a:t>
                      </a:r>
                      <a:endParaRPr lang="en-GB" sz="2100" b="0" cap="none" spc="0">
                        <a:solidFill>
                          <a:schemeClr val="bg1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705" marR="118705" marT="118705" marB="59353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100" b="0" cap="none" spc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Review Structure</a:t>
                      </a:r>
                      <a:endParaRPr lang="en-GB" sz="2100" b="0" cap="none" spc="0">
                        <a:solidFill>
                          <a:schemeClr val="bg1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705" marR="118705" marT="118705" marB="59353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9647239"/>
                  </a:ext>
                </a:extLst>
              </a:tr>
              <a:tr h="201193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cap="none" spc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What needs to be done to support the learner? 	</a:t>
                      </a:r>
                      <a:endParaRPr lang="en-GB" sz="1600" cap="none" spc="0">
                        <a:solidFill>
                          <a:schemeClr val="bg1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705" marR="118705" marT="118705" marB="5935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cap="none" spc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Who is responsible? 	</a:t>
                      </a:r>
                      <a:endParaRPr lang="en-GB" sz="1600" cap="none" spc="0">
                        <a:solidFill>
                          <a:schemeClr val="bg1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705" marR="118705" marT="118705" marB="5935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cap="none" spc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When will it be done by? 	</a:t>
                      </a:r>
                      <a:endParaRPr lang="en-GB" sz="1600" cap="none" spc="0">
                        <a:solidFill>
                          <a:schemeClr val="bg1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705" marR="118705" marT="118705" marB="5935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cap="none" spc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How will we know if the support is having a successful impact?</a:t>
                      </a:r>
                      <a:endParaRPr lang="en-GB" sz="1600" cap="none" spc="0">
                        <a:solidFill>
                          <a:schemeClr val="bg1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705" marR="118705" marT="118705" marB="5935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cap="none" spc="0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How often will this be reviewed and by whom?	</a:t>
                      </a:r>
                      <a:endParaRPr lang="en-GB" sz="1600" cap="none" spc="0" dirty="0">
                        <a:solidFill>
                          <a:schemeClr val="bg1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705" marR="118705" marT="118705" marB="5935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64059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7028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22414" y="274638"/>
            <a:ext cx="10260630" cy="1096962"/>
          </a:xfrm>
        </p:spPr>
        <p:txBody>
          <a:bodyPr/>
          <a:lstStyle/>
          <a:p>
            <a:r>
              <a:rPr lang="en-GB" b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Common examples of Dyslexia (Reading and Writing)</a:t>
            </a:r>
            <a:endParaRPr lang="en-US" dirty="0">
              <a:latin typeface="+mn-lt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269876" y="1772816"/>
            <a:ext cx="9865096" cy="4882554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07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Difficulty in learning the names and sound of letters</a:t>
            </a:r>
          </a:p>
          <a:p>
            <a:pPr marL="342900" lvl="0" indent="-342900">
              <a:lnSpc>
                <a:spcPct val="107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Difficulty with spelling</a:t>
            </a:r>
          </a:p>
          <a:p>
            <a:pPr marL="342900" lvl="0" indent="-342900">
              <a:lnSpc>
                <a:spcPct val="107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Difficulty with letters that are similar in appearance e.g. ‘b’ and ‘d’</a:t>
            </a:r>
          </a:p>
          <a:p>
            <a:pPr marL="342900" lvl="0" indent="-342900">
              <a:lnSpc>
                <a:spcPct val="107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Slow writing speed</a:t>
            </a:r>
          </a:p>
          <a:p>
            <a:pPr marL="342900" lvl="0" indent="-342900">
              <a:lnSpc>
                <a:spcPct val="107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Slow reading speed</a:t>
            </a:r>
          </a:p>
          <a:p>
            <a:pPr marL="342900" lvl="0" indent="-342900">
              <a:lnSpc>
                <a:spcPct val="107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Difficulty with the sequence of letters within words</a:t>
            </a:r>
          </a:p>
          <a:p>
            <a:pPr marL="342900" lvl="0" indent="-342900">
              <a:lnSpc>
                <a:spcPct val="107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Difficulty learning patterns and sequences e.g. the alphabet, moths of the year, days of the week etc.</a:t>
            </a:r>
          </a:p>
          <a:p>
            <a:pPr marL="342900" lvl="0" indent="-342900">
              <a:lnSpc>
                <a:spcPct val="107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Difficulty following a sequence of instructions</a:t>
            </a:r>
          </a:p>
          <a:p>
            <a:pPr marL="342900" lvl="0" indent="-342900">
              <a:lnSpc>
                <a:spcPct val="107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Poor text / word attack skills i.e. decoding / making sense of text</a:t>
            </a:r>
          </a:p>
          <a:p>
            <a:pPr marL="342900" indent="-342900">
              <a:lnSpc>
                <a:spcPct val="107000"/>
              </a:lnSpc>
              <a:spcBef>
                <a:spcPts val="120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Poor phonological skills i.e. breaking down words           </a:t>
            </a:r>
            <a:r>
              <a:rPr lang="en-US" sz="1200" dirty="0"/>
              <a:t>The British Dyslexia Association, 2019</a:t>
            </a:r>
          </a:p>
          <a:p>
            <a:pPr marL="342900" lvl="0" indent="-342900">
              <a:lnSpc>
                <a:spcPct val="107000"/>
              </a:lnSpc>
              <a:spcBef>
                <a:spcPts val="120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6365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Common examples of Dyslexia in Music</a:t>
            </a:r>
            <a:endParaRPr lang="en-US" dirty="0"/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845940" y="2318469"/>
            <a:ext cx="9144000" cy="4267200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Difficulty reading music notation</a:t>
            </a:r>
          </a:p>
          <a:p>
            <a:pPr marL="800100" lvl="2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Notes</a:t>
            </a:r>
          </a:p>
          <a:p>
            <a:pPr marL="800100" lvl="2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Rhythms</a:t>
            </a:r>
          </a:p>
          <a:p>
            <a:pPr marL="800100" lvl="2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Dynamics</a:t>
            </a:r>
          </a:p>
          <a:p>
            <a:pPr marL="800100" lvl="2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Tempo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Difficulty with sight reading</a:t>
            </a:r>
          </a:p>
        </p:txBody>
      </p:sp>
      <p:pic>
        <p:nvPicPr>
          <p:cNvPr id="3" name="Picture 2" descr="Diagram, engineering drawing&#10;&#10;Description automatically generated">
            <a:extLst>
              <a:ext uri="{FF2B5EF4-FFF2-40B4-BE49-F238E27FC236}">
                <a16:creationId xmlns:a16="http://schemas.microsoft.com/office/drawing/2014/main" id="{1DAF369C-6895-4AED-A557-AF9EC2C275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8508" y="2564904"/>
            <a:ext cx="4572000" cy="2594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765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4000" cy="1096962"/>
          </a:xfrm>
        </p:spPr>
        <p:txBody>
          <a:bodyPr anchor="b">
            <a:normAutofit/>
          </a:bodyPr>
          <a:lstStyle/>
          <a:p>
            <a:r>
              <a:rPr lang="en-GB" b="1">
                <a:effectLst/>
              </a:rPr>
              <a:t>Common examples of Dyslexia in Music</a:t>
            </a:r>
            <a:endParaRPr lang="en-US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909837" y="1905000"/>
            <a:ext cx="6120680" cy="4267200"/>
          </a:xfrm>
        </p:spPr>
        <p:txBody>
          <a:bodyPr>
            <a:noAutofit/>
          </a:bodyPr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</a:rPr>
              <a:t>Difficulty with Aural work</a:t>
            </a:r>
          </a:p>
          <a:p>
            <a:pPr marL="800100" lvl="2" indent="-342900">
              <a:buFont typeface="Wingdings" panose="05000000000000000000" pitchFamily="2" charset="2"/>
              <a:buChar char=""/>
            </a:pPr>
            <a:r>
              <a:rPr lang="en-GB" sz="2400" dirty="0">
                <a:effectLst/>
              </a:rPr>
              <a:t>Aural Dictation</a:t>
            </a:r>
          </a:p>
          <a:p>
            <a:pPr marL="800100" lvl="2" indent="-342900">
              <a:buFont typeface="Wingdings" panose="05000000000000000000" pitchFamily="2" charset="2"/>
              <a:buChar char=""/>
            </a:pPr>
            <a:r>
              <a:rPr lang="en-GB" sz="2400" dirty="0">
                <a:effectLst/>
              </a:rPr>
              <a:t>Aural Tests (singing, clapping, conducting, recognising intervals etc.)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</a:rPr>
              <a:t>Difficulty with appraisal/analysis tasks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</a:rPr>
              <a:t>Difficulty following a rotating school timetable (lessons and rehearsals)</a:t>
            </a:r>
          </a:p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</a:rPr>
              <a:t>Difficulty structuring personal practice</a:t>
            </a:r>
          </a:p>
        </p:txBody>
      </p:sp>
      <p:pic>
        <p:nvPicPr>
          <p:cNvPr id="2050" name="Picture 2" descr="Solo Information &amp; Sign-Up Form – Innovative Music Camps">
            <a:hlinkClick r:id="rId2"/>
            <a:extLst>
              <a:ext uri="{FF2B5EF4-FFF2-40B4-BE49-F238E27FC236}">
                <a16:creationId xmlns:a16="http://schemas.microsoft.com/office/drawing/2014/main" id="{88651DD7-4C9C-4862-B584-B71EE543D9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67538" y="1905000"/>
            <a:ext cx="3324200" cy="33242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226878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22414" y="274638"/>
            <a:ext cx="10260630" cy="1096962"/>
          </a:xfrm>
        </p:spPr>
        <p:txBody>
          <a:bodyPr/>
          <a:lstStyle/>
          <a:p>
            <a:r>
              <a:rPr lang="en-US" dirty="0"/>
              <a:t>The British Dyslexia Association Music Committee – Top 10 Tips for Accessible Teaching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522412" y="2316162"/>
            <a:ext cx="9144000" cy="4267200"/>
          </a:xfrm>
        </p:spPr>
        <p:txBody>
          <a:bodyPr>
            <a:normAutofit/>
          </a:bodyPr>
          <a:lstStyle/>
          <a:p>
            <a:pPr marL="342900" indent="-342900" algn="l">
              <a:buFont typeface="+mj-lt"/>
              <a:buAutoNum type="arabicPeriod"/>
            </a:pPr>
            <a:r>
              <a:rPr lang="en-GB" i="0" u="none" strike="noStrike" baseline="0" dirty="0"/>
              <a:t>Be imaginative and patient. Think outside of the box!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i="0" u="none" strike="noStrike" baseline="0" dirty="0"/>
              <a:t>One size doesn’t fit all: everyone is different. How do you / does your student learn best? The student should choose what works best for him or her. Don’t impose ideas.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i="0" u="none" strike="noStrike" baseline="0" dirty="0">
                <a:solidFill>
                  <a:srgbClr val="000000"/>
                </a:solidFill>
              </a:rPr>
              <a:t>Structure all activities: chunk information; build it up.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i="0" u="none" strike="noStrike" baseline="0" dirty="0">
                <a:solidFill>
                  <a:srgbClr val="000000"/>
                </a:solidFill>
              </a:rPr>
              <a:t>Use multi-sensory approaches: hear; see; feel; read; write; move around; hands on... Use colour (of the student’s choice) for highlighting etc.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i="0" u="none" strike="noStrike" baseline="0" dirty="0">
                <a:solidFill>
                  <a:srgbClr val="000000"/>
                </a:solidFill>
              </a:rPr>
              <a:t>Use over-learning/revision/embedding: recap – repeat – give overviews and summaries.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9505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22414" y="274638"/>
            <a:ext cx="10260630" cy="1096962"/>
          </a:xfrm>
        </p:spPr>
        <p:txBody>
          <a:bodyPr/>
          <a:lstStyle/>
          <a:p>
            <a:r>
              <a:rPr lang="en-US" dirty="0"/>
              <a:t>The British Dyslexia Association Music Committee – Top 10 Tips for Accessible Teaching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522414" y="1772816"/>
            <a:ext cx="9144000" cy="4608512"/>
          </a:xfrm>
        </p:spPr>
        <p:txBody>
          <a:bodyPr>
            <a:normAutofit fontScale="92500"/>
          </a:bodyPr>
          <a:lstStyle/>
          <a:p>
            <a:pPr marL="342900" indent="-342900" algn="l">
              <a:buFont typeface="+mj-lt"/>
              <a:buAutoNum type="arabicPeriod" startAt="6"/>
            </a:pPr>
            <a:r>
              <a:rPr lang="en-GB" i="0" u="none" strike="noStrike" baseline="0" dirty="0"/>
              <a:t>Try approaches from </a:t>
            </a:r>
            <a:r>
              <a:rPr lang="en-GB" i="0" u="none" strike="noStrike" baseline="0" dirty="0" err="1"/>
              <a:t>Kodály</a:t>
            </a:r>
            <a:r>
              <a:rPr lang="en-GB" i="0" u="none" strike="noStrike" baseline="0" dirty="0"/>
              <a:t>, </a:t>
            </a:r>
            <a:r>
              <a:rPr lang="en-GB" i="0" u="none" strike="noStrike" baseline="0" dirty="0" err="1"/>
              <a:t>Dalcroze</a:t>
            </a:r>
            <a:r>
              <a:rPr lang="en-GB" i="0" u="none" strike="noStrike" baseline="0" dirty="0"/>
              <a:t>, Suzuki. These aren’t always successful, so just give them a go!</a:t>
            </a:r>
          </a:p>
          <a:p>
            <a:pPr marL="342900" indent="-342900" algn="l">
              <a:buFont typeface="+mj-lt"/>
              <a:buAutoNum type="arabicPeriod" startAt="6"/>
            </a:pPr>
            <a:r>
              <a:rPr lang="en-GB" i="0" u="none" strike="noStrike" baseline="0" dirty="0"/>
              <a:t>Remember: dyslexic people can take up to 10 times as long to complete an activity = extra tiredness and perhaps stress &amp; poor self-esteem. Be patient.</a:t>
            </a:r>
          </a:p>
          <a:p>
            <a:pPr marL="342900" indent="-342900" algn="l">
              <a:buFont typeface="+mj-lt"/>
              <a:buAutoNum type="arabicPeriod" startAt="6"/>
            </a:pPr>
            <a:r>
              <a:rPr lang="en-GB" i="0" u="none" strike="noStrike" baseline="0" dirty="0"/>
              <a:t>Help with organisation (in imaginative ways): use mobile phones; post-its; labels; colour-coding; texts...Use written reminders (using large, sans-serif font, if possible, and not handwritten).</a:t>
            </a:r>
          </a:p>
          <a:p>
            <a:pPr marL="342900" indent="-342900" algn="l">
              <a:buFont typeface="+mj-lt"/>
              <a:buAutoNum type="arabicPeriod" startAt="6"/>
            </a:pPr>
            <a:r>
              <a:rPr lang="en-GB" i="0" u="none" strike="noStrike" baseline="0" dirty="0"/>
              <a:t>Consider whether visual difficulties could be a problem. Refer to a specialist optometrist if this might be so. This is not a feature of dyslexia but may co-occur. Try copying on to tinted paper (in a colour of the student’s choice).</a:t>
            </a:r>
          </a:p>
          <a:p>
            <a:pPr marL="342900" indent="-342900" algn="l">
              <a:buFont typeface="+mj-lt"/>
              <a:buAutoNum type="arabicPeriod" startAt="6"/>
            </a:pPr>
            <a:r>
              <a:rPr lang="en-GB" i="0" u="none" strike="noStrike" baseline="0" dirty="0"/>
              <a:t>Create a supportive, nurturing, safe and compassionate environment which allows the student to be their best self.</a:t>
            </a:r>
          </a:p>
          <a:p>
            <a:pPr marL="0" indent="0" algn="l">
              <a:buNone/>
            </a:pPr>
            <a:r>
              <a:rPr lang="en-US" sz="1400" dirty="0"/>
              <a:t>The British Dyslexia Association Music Committee, 2020</a:t>
            </a:r>
          </a:p>
        </p:txBody>
      </p:sp>
    </p:spTree>
    <p:extLst>
      <p:ext uri="{BB962C8B-B14F-4D97-AF65-F5344CB8AC3E}">
        <p14:creationId xmlns:p14="http://schemas.microsoft.com/office/powerpoint/2010/main" val="3352832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Implementation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765820" y="1905000"/>
            <a:ext cx="10392098" cy="4399384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/>
          </a:p>
        </p:txBody>
      </p:sp>
      <p:pic>
        <p:nvPicPr>
          <p:cNvPr id="1026" name="Picture 2" descr="3 Steps To Help Prepare Your Child for the ABRSM Exams - Vivian Cheah">
            <a:extLst>
              <a:ext uri="{FF2B5EF4-FFF2-40B4-BE49-F238E27FC236}">
                <a16:creationId xmlns:a16="http://schemas.microsoft.com/office/drawing/2014/main" id="{BA0065EB-0E0D-49A2-87C4-3D0F6A74C1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0756" y="190505"/>
            <a:ext cx="2711202" cy="12652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13">
            <a:extLst>
              <a:ext uri="{FF2B5EF4-FFF2-40B4-BE49-F238E27FC236}">
                <a16:creationId xmlns:a16="http://schemas.microsoft.com/office/drawing/2014/main" id="{59703804-BFE1-4DCC-A06A-F75419E79982}"/>
              </a:ext>
            </a:extLst>
          </p:cNvPr>
          <p:cNvSpPr txBox="1">
            <a:spLocks/>
          </p:cNvSpPr>
          <p:nvPr/>
        </p:nvSpPr>
        <p:spPr>
          <a:xfrm>
            <a:off x="812664" y="2132856"/>
            <a:ext cx="10127011" cy="403244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100000"/>
              <a:buFont typeface="Arial" pitchFamily="34" charset="0"/>
              <a:buChar char="▪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3838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90000"/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100000"/>
              <a:buFont typeface="Arial" pitchFamily="34" charset="0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6868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90000"/>
              <a:buFont typeface="Arial" pitchFamily="34" charset="0"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5156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00000"/>
              <a:buFont typeface="Arial" pitchFamily="34" charset="0"/>
              <a:buChar char="▪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3444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90000"/>
              <a:buFont typeface="Arial" pitchFamily="34" charset="0"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1732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00000"/>
              <a:buFont typeface="Arial" pitchFamily="34" charset="0"/>
              <a:buChar char="▪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0020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90000"/>
              <a:buFont typeface="Arial" pitchFamily="34" charset="0"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8308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00000"/>
              <a:buFont typeface="Arial" pitchFamily="34" charset="0"/>
              <a:buChar char="▪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7000"/>
              </a:lnSpc>
              <a:buNone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Making Music Accessible, Teaching Pupils with Dyslexia by Karen Marshall, 2019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2400" b="1" dirty="0">
                <a:ea typeface="Calibri" panose="020F0502020204030204" pitchFamily="34" charset="0"/>
                <a:cs typeface="Times New Roman" panose="02020603050405020304" pitchFamily="18" charset="0"/>
              </a:rPr>
              <a:t>Accessible Teaching Toolkit</a:t>
            </a: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Systematic</a:t>
            </a:r>
          </a:p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Re-enforced</a:t>
            </a:r>
          </a:p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Multi-sensory</a:t>
            </a:r>
          </a:p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Personal association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Pattern and teaching to other strengths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Props and materials</a:t>
            </a: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3082D4D3-477C-4559-9666-1F32971D3D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6035" y="2924944"/>
            <a:ext cx="2996952" cy="2996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309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Implementation – </a:t>
            </a:r>
            <a:br>
              <a:rPr lang="en-US" dirty="0"/>
            </a:br>
            <a:r>
              <a:rPr lang="en-US" dirty="0"/>
              <a:t>Example of Props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765820" y="1905000"/>
            <a:ext cx="10392098" cy="4399384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/>
          </a:p>
        </p:txBody>
      </p:sp>
      <p:pic>
        <p:nvPicPr>
          <p:cNvPr id="1026" name="Picture 2" descr="3 Steps To Help Prepare Your Child for the ABRSM Exams - Vivian Cheah">
            <a:extLst>
              <a:ext uri="{FF2B5EF4-FFF2-40B4-BE49-F238E27FC236}">
                <a16:creationId xmlns:a16="http://schemas.microsoft.com/office/drawing/2014/main" id="{BA0065EB-0E0D-49A2-87C4-3D0F6A74C1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0756" y="190505"/>
            <a:ext cx="2711202" cy="12652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13">
            <a:extLst>
              <a:ext uri="{FF2B5EF4-FFF2-40B4-BE49-F238E27FC236}">
                <a16:creationId xmlns:a16="http://schemas.microsoft.com/office/drawing/2014/main" id="{59703804-BFE1-4DCC-A06A-F75419E79982}"/>
              </a:ext>
            </a:extLst>
          </p:cNvPr>
          <p:cNvSpPr txBox="1">
            <a:spLocks/>
          </p:cNvSpPr>
          <p:nvPr/>
        </p:nvSpPr>
        <p:spPr>
          <a:xfrm>
            <a:off x="812664" y="2132856"/>
            <a:ext cx="10127011" cy="40324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100000"/>
              <a:buFont typeface="Arial" pitchFamily="34" charset="0"/>
              <a:buChar char="▪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3838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90000"/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100000"/>
              <a:buFont typeface="Arial" pitchFamily="34" charset="0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6868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90000"/>
              <a:buFont typeface="Arial" pitchFamily="34" charset="0"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5156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00000"/>
              <a:buFont typeface="Arial" pitchFamily="34" charset="0"/>
              <a:buChar char="▪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3444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90000"/>
              <a:buFont typeface="Arial" pitchFamily="34" charset="0"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1732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00000"/>
              <a:buFont typeface="Arial" pitchFamily="34" charset="0"/>
              <a:buChar char="▪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0020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90000"/>
              <a:buFont typeface="Arial" pitchFamily="34" charset="0"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8308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00000"/>
              <a:buFont typeface="Arial" pitchFamily="34" charset="0"/>
              <a:buChar char="▪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7000"/>
              </a:lnSpc>
              <a:buNone/>
            </a:pP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978CA870-527E-4C5C-A5B4-F0E006E7B4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47839" y="3570680"/>
            <a:ext cx="12188825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1">
            <a:extLst>
              <a:ext uri="{FF2B5EF4-FFF2-40B4-BE49-F238E27FC236}">
                <a16:creationId xmlns:a16="http://schemas.microsoft.com/office/drawing/2014/main" id="{B5BB20A1-79EA-4D96-83AE-CCBAF9F868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678" y="2041135"/>
            <a:ext cx="8198981" cy="1665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4">
            <a:extLst>
              <a:ext uri="{FF2B5EF4-FFF2-40B4-BE49-F238E27FC236}">
                <a16:creationId xmlns:a16="http://schemas.microsoft.com/office/drawing/2014/main" id="{5B406251-78A6-4C5F-8B21-999C3429AF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5835" y="1293808"/>
            <a:ext cx="12188825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7" name="Picture 3">
            <a:extLst>
              <a:ext uri="{FF2B5EF4-FFF2-40B4-BE49-F238E27FC236}">
                <a16:creationId xmlns:a16="http://schemas.microsoft.com/office/drawing/2014/main" id="{48FA9953-3AC3-4A9B-A6C7-2744C5B1546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865"/>
          <a:stretch>
            <a:fillRect/>
          </a:stretch>
        </p:blipFill>
        <p:spPr bwMode="auto">
          <a:xfrm>
            <a:off x="1835230" y="4321626"/>
            <a:ext cx="8081876" cy="1661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2320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Label Free Approach to Music Education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765820" y="1905000"/>
            <a:ext cx="10392098" cy="4399384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/>
          </a:p>
        </p:txBody>
      </p:sp>
      <p:sp>
        <p:nvSpPr>
          <p:cNvPr id="5" name="Content Placeholder 13">
            <a:extLst>
              <a:ext uri="{FF2B5EF4-FFF2-40B4-BE49-F238E27FC236}">
                <a16:creationId xmlns:a16="http://schemas.microsoft.com/office/drawing/2014/main" id="{59703804-BFE1-4DCC-A06A-F75419E79982}"/>
              </a:ext>
            </a:extLst>
          </p:cNvPr>
          <p:cNvSpPr txBox="1">
            <a:spLocks/>
          </p:cNvSpPr>
          <p:nvPr/>
        </p:nvSpPr>
        <p:spPr>
          <a:xfrm>
            <a:off x="812664" y="2132856"/>
            <a:ext cx="10127011" cy="40324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100000"/>
              <a:buFont typeface="Arial" pitchFamily="34" charset="0"/>
              <a:buChar char="▪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3838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90000"/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100000"/>
              <a:buFont typeface="Arial" pitchFamily="34" charset="0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6868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90000"/>
              <a:buFont typeface="Arial" pitchFamily="34" charset="0"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5156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00000"/>
              <a:buFont typeface="Arial" pitchFamily="34" charset="0"/>
              <a:buChar char="▪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3444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90000"/>
              <a:buFont typeface="Arial" pitchFamily="34" charset="0"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1732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00000"/>
              <a:buFont typeface="Arial" pitchFamily="34" charset="0"/>
              <a:buChar char="▪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0020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90000"/>
              <a:buFont typeface="Arial" pitchFamily="34" charset="0"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8308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00000"/>
              <a:buFont typeface="Arial" pitchFamily="34" charset="0"/>
              <a:buChar char="▪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7000"/>
              </a:lnSpc>
              <a:buNone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To focus on how a pupil:</a:t>
            </a:r>
          </a:p>
          <a:p>
            <a:pPr marL="0" indent="0">
              <a:lnSpc>
                <a:spcPct val="107000"/>
              </a:lnSpc>
              <a:buNone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6">
              <a:lnSpc>
                <a:spcPct val="107000"/>
              </a:lnSpc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Receives music tuition</a:t>
            </a:r>
          </a:p>
          <a:p>
            <a:pPr lvl="6">
              <a:lnSpc>
                <a:spcPct val="107000"/>
              </a:lnSpc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Processes the learning</a:t>
            </a:r>
          </a:p>
          <a:p>
            <a:pPr lvl="6">
              <a:lnSpc>
                <a:spcPct val="107000"/>
              </a:lnSpc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Performs and expresses themselves</a:t>
            </a:r>
          </a:p>
          <a:p>
            <a:pPr marL="1234440" lvl="6" indent="0">
              <a:lnSpc>
                <a:spcPct val="107000"/>
              </a:lnSpc>
              <a:buNone/>
            </a:pPr>
            <a:r>
              <a:rPr lang="en-GB" sz="1200" dirty="0">
                <a:ea typeface="Calibri" panose="020F0502020204030204" pitchFamily="34" charset="0"/>
                <a:cs typeface="Times New Roman" panose="02020603050405020304" pitchFamily="18" charset="0"/>
              </a:rPr>
              <a:t>Hammel &amp; Hourigan, 2017</a:t>
            </a:r>
          </a:p>
        </p:txBody>
      </p:sp>
    </p:spTree>
    <p:extLst>
      <p:ext uri="{BB962C8B-B14F-4D97-AF65-F5344CB8AC3E}">
        <p14:creationId xmlns:p14="http://schemas.microsoft.com/office/powerpoint/2010/main" val="1053272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4000" cy="1096962"/>
          </a:xfrm>
        </p:spPr>
        <p:txBody>
          <a:bodyPr anchor="b">
            <a:normAutofit/>
          </a:bodyPr>
          <a:lstStyle/>
          <a:p>
            <a:r>
              <a:rPr lang="en-US" dirty="0"/>
              <a:t>Music Service Development – Short Term</a:t>
            </a:r>
          </a:p>
        </p:txBody>
      </p:sp>
      <p:graphicFrame>
        <p:nvGraphicFramePr>
          <p:cNvPr id="16" name="Content Placeholder 13">
            <a:extLst>
              <a:ext uri="{FF2B5EF4-FFF2-40B4-BE49-F238E27FC236}">
                <a16:creationId xmlns:a16="http://schemas.microsoft.com/office/drawing/2014/main" id="{AAF3EE24-8F81-9ADE-5339-EC6BF012F6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492414"/>
              </p:ext>
            </p:extLst>
          </p:nvPr>
        </p:nvGraphicFramePr>
        <p:xfrm>
          <a:off x="1522414" y="1905000"/>
          <a:ext cx="9144000" cy="4267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5580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4000" cy="1096962"/>
          </a:xfrm>
        </p:spPr>
        <p:txBody>
          <a:bodyPr anchor="b">
            <a:normAutofit/>
          </a:bodyPr>
          <a:lstStyle/>
          <a:p>
            <a:r>
              <a:rPr lang="en-US" dirty="0"/>
              <a:t>Music Service Development – Long Term</a:t>
            </a:r>
          </a:p>
        </p:txBody>
      </p:sp>
      <p:graphicFrame>
        <p:nvGraphicFramePr>
          <p:cNvPr id="16" name="Content Placeholder 13">
            <a:extLst>
              <a:ext uri="{FF2B5EF4-FFF2-40B4-BE49-F238E27FC236}">
                <a16:creationId xmlns:a16="http://schemas.microsoft.com/office/drawing/2014/main" id="{4F9B1063-6F81-0173-F13E-1221CA0A75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0143319"/>
              </p:ext>
            </p:extLst>
          </p:nvPr>
        </p:nvGraphicFramePr>
        <p:xfrm>
          <a:off x="1522414" y="1905000"/>
          <a:ext cx="9144000" cy="4267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88455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765820" y="1905000"/>
            <a:ext cx="10392098" cy="4399384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/>
          </a:p>
        </p:txBody>
      </p:sp>
      <p:sp>
        <p:nvSpPr>
          <p:cNvPr id="5" name="Content Placeholder 13">
            <a:extLst>
              <a:ext uri="{FF2B5EF4-FFF2-40B4-BE49-F238E27FC236}">
                <a16:creationId xmlns:a16="http://schemas.microsoft.com/office/drawing/2014/main" id="{59703804-BFE1-4DCC-A06A-F75419E79982}"/>
              </a:ext>
            </a:extLst>
          </p:cNvPr>
          <p:cNvSpPr txBox="1">
            <a:spLocks/>
          </p:cNvSpPr>
          <p:nvPr/>
        </p:nvSpPr>
        <p:spPr>
          <a:xfrm>
            <a:off x="898363" y="1904256"/>
            <a:ext cx="10127011" cy="4549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100000"/>
              <a:buFont typeface="Arial" pitchFamily="34" charset="0"/>
              <a:buChar char="▪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3838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90000"/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100000"/>
              <a:buFont typeface="Arial" pitchFamily="34" charset="0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6868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90000"/>
              <a:buFont typeface="Arial" pitchFamily="34" charset="0"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5156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00000"/>
              <a:buFont typeface="Arial" pitchFamily="34" charset="0"/>
              <a:buChar char="▪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3444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90000"/>
              <a:buFont typeface="Arial" pitchFamily="34" charset="0"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1732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00000"/>
              <a:buFont typeface="Arial" pitchFamily="34" charset="0"/>
              <a:buChar char="▪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0020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90000"/>
              <a:buFont typeface="Arial" pitchFamily="34" charset="0"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8308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00000"/>
              <a:buFont typeface="Arial" pitchFamily="34" charset="0"/>
              <a:buChar char="▪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Adamek</a:t>
            </a: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 S. &amp; Darrow, A. A. (2005) </a:t>
            </a:r>
            <a:r>
              <a:rPr lang="en-GB" sz="18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Music in Special Education</a:t>
            </a: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Silver Spring, MD: American Music Therapy Association.</a:t>
            </a:r>
          </a:p>
          <a:p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Hammel, A. (2017) </a:t>
            </a:r>
            <a:r>
              <a:rPr lang="en-GB" sz="18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Teaching Music to Students with Special Needs, A Practical Resource</a:t>
            </a: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New York, NY: Oxford University Press.</a:t>
            </a:r>
          </a:p>
          <a:p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Hammel, A. &amp; Hourigan, R. (2017) </a:t>
            </a:r>
            <a:r>
              <a:rPr lang="en-GB" sz="18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Teaching Music to Students with Special Needs, A Lebel-Free Approach </a:t>
            </a: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</a:t>
            </a:r>
            <a:r>
              <a:rPr lang="en-GB" sz="18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nd</a:t>
            </a: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edition). New York, NY: Oxford University Press.</a:t>
            </a:r>
          </a:p>
          <a:p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Philpott, C. &amp; </a:t>
            </a:r>
            <a:r>
              <a:rPr lang="en-GB" sz="18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Plummeridge</a:t>
            </a: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C. (2001) </a:t>
            </a:r>
            <a:r>
              <a:rPr lang="en-GB" sz="18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Issues in Music Teaching</a:t>
            </a: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London: </a:t>
            </a:r>
            <a:r>
              <a:rPr lang="en-GB" sz="18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RoutledgeFalmer</a:t>
            </a:r>
            <a:endParaRPr lang="en-GB" sz="1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Vajda, C. (1974) </a:t>
            </a:r>
            <a:r>
              <a:rPr lang="en-GB" sz="18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Kodaly Way to Music</a:t>
            </a: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London: </a:t>
            </a:r>
            <a:r>
              <a:rPr lang="en-GB" sz="18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Halstan</a:t>
            </a: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&amp; Co.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Marshall, K. (2019) Making Music Accessible –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Teaching Students with Dyslexia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https://gb.abrsm.org/en/teacher-support/downloadable-resources/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(Accessed: 3 November 2021). </a:t>
            </a:r>
            <a:endParaRPr lang="en-GB" sz="1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9791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765820" y="1905000"/>
            <a:ext cx="10392098" cy="4399384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/>
          </a:p>
        </p:txBody>
      </p:sp>
      <p:sp>
        <p:nvSpPr>
          <p:cNvPr id="5" name="Content Placeholder 13">
            <a:extLst>
              <a:ext uri="{FF2B5EF4-FFF2-40B4-BE49-F238E27FC236}">
                <a16:creationId xmlns:a16="http://schemas.microsoft.com/office/drawing/2014/main" id="{59703804-BFE1-4DCC-A06A-F75419E79982}"/>
              </a:ext>
            </a:extLst>
          </p:cNvPr>
          <p:cNvSpPr txBox="1">
            <a:spLocks/>
          </p:cNvSpPr>
          <p:nvPr/>
        </p:nvSpPr>
        <p:spPr>
          <a:xfrm>
            <a:off x="898363" y="1904256"/>
            <a:ext cx="10127011" cy="4549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100000"/>
              <a:buFont typeface="Arial" pitchFamily="34" charset="0"/>
              <a:buChar char="▪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3838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90000"/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100000"/>
              <a:buFont typeface="Arial" pitchFamily="34" charset="0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6868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90000"/>
              <a:buFont typeface="Arial" pitchFamily="34" charset="0"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5156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00000"/>
              <a:buFont typeface="Arial" pitchFamily="34" charset="0"/>
              <a:buChar char="▪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3444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90000"/>
              <a:buFont typeface="Arial" pitchFamily="34" charset="0"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1732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00000"/>
              <a:buFont typeface="Arial" pitchFamily="34" charset="0"/>
              <a:buChar char="▪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0020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90000"/>
              <a:buFont typeface="Arial" pitchFamily="34" charset="0"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8308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00000"/>
              <a:buFont typeface="Arial" pitchFamily="34" charset="0"/>
              <a:buChar char="▪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i="1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Additional Learning Needs and Education Tribunal (Wales) Act 2021</a:t>
            </a:r>
            <a:r>
              <a:rPr lang="en-GB" sz="18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. Available at </a:t>
            </a:r>
            <a:r>
              <a:rPr lang="en-GB" sz="1800" i="0" u="none" strike="noStrike" baseline="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https://gov.wales/additional-learning-needs-and-education-tribunal-wales-act</a:t>
            </a:r>
            <a:r>
              <a:rPr lang="en-GB" sz="18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(Accessed: 3 November 2021). </a:t>
            </a:r>
          </a:p>
          <a:p>
            <a:r>
              <a:rPr lang="en-GB" sz="18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British Dyslexia Association (2019)</a:t>
            </a:r>
            <a:r>
              <a:rPr lang="en-GB" sz="1800" i="1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Top Ten Tips for Accessible/</a:t>
            </a:r>
            <a:r>
              <a:rPr lang="en-GB" sz="1800" i="1" u="none" strike="noStrike" baseline="0" dirty="0" err="1">
                <a:latin typeface="Arial" panose="020B0604020202020204" pitchFamily="34" charset="0"/>
                <a:cs typeface="Arial" panose="020B0604020202020204" pitchFamily="34" charset="0"/>
              </a:rPr>
              <a:t>SpLD</a:t>
            </a:r>
            <a:r>
              <a:rPr lang="en-GB" sz="1800" i="1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Friendly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1800" i="1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usic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1800" i="1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eaching</a:t>
            </a:r>
            <a:r>
              <a:rPr lang="en-GB" sz="18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i="0" u="none" strike="noStrike" baseline="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https://www.bdadyslexia.org.uk/advice/children/music-and-dyslexia</a:t>
            </a:r>
            <a:r>
              <a:rPr lang="en-GB" sz="18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(Accessed: 3 November 2021).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British Dyslexia Association Available (2019) </a:t>
            </a:r>
            <a:r>
              <a:rPr lang="en-GB" sz="1800" i="1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Music and Dyslexia</a:t>
            </a:r>
            <a:r>
              <a:rPr lang="en-GB" sz="18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i="0" u="none" strike="noStrike" baseline="0" dirty="0" err="1">
                <a:latin typeface="Arial" panose="020B0604020202020204" pitchFamily="34" charset="0"/>
                <a:cs typeface="Arial" panose="020B0604020202020204" pitchFamily="34" charset="0"/>
              </a:rPr>
              <a:t>Avaiable</a:t>
            </a:r>
            <a:r>
              <a:rPr lang="en-GB" sz="18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en-GB" sz="1800" i="0" u="none" strike="noStrike" baseline="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https://www.bdadyslexia.org.uk/advice/children/music-and-dyslexia</a:t>
            </a:r>
            <a:r>
              <a:rPr lang="en-GB" sz="18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(Accessed: 6 November 2021). </a:t>
            </a:r>
          </a:p>
          <a:p>
            <a:endParaRPr lang="en-GB" sz="180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12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urves 16x9">
  <a:themeElements>
    <a:clrScheme name="Curves_16x9">
      <a:dk1>
        <a:sysClr val="windowText" lastClr="000000"/>
      </a:dk1>
      <a:lt1>
        <a:sysClr val="window" lastClr="FFFFFF"/>
      </a:lt1>
      <a:dk2>
        <a:srgbClr val="1D4D53"/>
      </a:dk2>
      <a:lt2>
        <a:srgbClr val="96D2DA"/>
      </a:lt2>
      <a:accent1>
        <a:srgbClr val="00B1C5"/>
      </a:accent1>
      <a:accent2>
        <a:srgbClr val="49AF0A"/>
      </a:accent2>
      <a:accent3>
        <a:srgbClr val="6457DB"/>
      </a:accent3>
      <a:accent4>
        <a:srgbClr val="CF4895"/>
      </a:accent4>
      <a:accent5>
        <a:srgbClr val="0065E1"/>
      </a:accent5>
      <a:accent6>
        <a:srgbClr val="A84BE1"/>
      </a:accent6>
      <a:hlink>
        <a:srgbClr val="CF4895"/>
      </a:hlink>
      <a:folHlink>
        <a:srgbClr val="7F7F7F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usical curves presentation (widescreen).potx" id="{68710E6A-EAC6-48C2-B3F1-37ABA3E433C0}" vid="{1E11B4D8-8842-4901-9C7E-68BBF3CF07CC}"/>
    </a:ext>
  </a:extLst>
</a:theme>
</file>

<file path=ppt/theme/theme2.xml><?xml version="1.0" encoding="utf-8"?>
<a:theme xmlns:a="http://schemas.openxmlformats.org/drawingml/2006/main" name="Office Theme">
  <a:themeElements>
    <a:clrScheme name="Curves_16x9">
      <a:dk1>
        <a:sysClr val="windowText" lastClr="000000"/>
      </a:dk1>
      <a:lt1>
        <a:sysClr val="window" lastClr="FFFFFF"/>
      </a:lt1>
      <a:dk2>
        <a:srgbClr val="1D4D53"/>
      </a:dk2>
      <a:lt2>
        <a:srgbClr val="96D2DA"/>
      </a:lt2>
      <a:accent1>
        <a:srgbClr val="00B1C5"/>
      </a:accent1>
      <a:accent2>
        <a:srgbClr val="49AF0A"/>
      </a:accent2>
      <a:accent3>
        <a:srgbClr val="6457DB"/>
      </a:accent3>
      <a:accent4>
        <a:srgbClr val="CF4895"/>
      </a:accent4>
      <a:accent5>
        <a:srgbClr val="0065E1"/>
      </a:accent5>
      <a:accent6>
        <a:srgbClr val="A84BE1"/>
      </a:accent6>
      <a:hlink>
        <a:srgbClr val="CF4895"/>
      </a:hlink>
      <a:folHlink>
        <a:srgbClr val="7F7F7F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urves_16x9">
      <a:dk1>
        <a:sysClr val="windowText" lastClr="000000"/>
      </a:dk1>
      <a:lt1>
        <a:sysClr val="window" lastClr="FFFFFF"/>
      </a:lt1>
      <a:dk2>
        <a:srgbClr val="1D4D53"/>
      </a:dk2>
      <a:lt2>
        <a:srgbClr val="96D2DA"/>
      </a:lt2>
      <a:accent1>
        <a:srgbClr val="00B1C5"/>
      </a:accent1>
      <a:accent2>
        <a:srgbClr val="49AF0A"/>
      </a:accent2>
      <a:accent3>
        <a:srgbClr val="6457DB"/>
      </a:accent3>
      <a:accent4>
        <a:srgbClr val="CF4895"/>
      </a:accent4>
      <a:accent5>
        <a:srgbClr val="0065E1"/>
      </a:accent5>
      <a:accent6>
        <a:srgbClr val="A84BE1"/>
      </a:accent6>
      <a:hlink>
        <a:srgbClr val="CF4895"/>
      </a:hlink>
      <a:folHlink>
        <a:srgbClr val="7F7F7F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Musical curves presentation (widescreen)</Template>
  <TotalTime>580</TotalTime>
  <Words>1264</Words>
  <Application>Microsoft Office PowerPoint</Application>
  <PresentationFormat>Custom</PresentationFormat>
  <Paragraphs>115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Euphemia</vt:lpstr>
      <vt:lpstr>Symbol</vt:lpstr>
      <vt:lpstr>Wingdings</vt:lpstr>
      <vt:lpstr>Curves 16x9</vt:lpstr>
      <vt:lpstr>Supporting Instrumental/Vocal Tuition for Dyslexic Learners in Secondary School Settings </vt:lpstr>
      <vt:lpstr>Introduction</vt:lpstr>
      <vt:lpstr>Key Questions Regarding the Learner</vt:lpstr>
      <vt:lpstr>The Individual Development Plan</vt:lpstr>
      <vt:lpstr>Key Information for the Peripatetic Teacher</vt:lpstr>
      <vt:lpstr>Common examples of Dyslexia (Reading and Writing)</vt:lpstr>
      <vt:lpstr>Common examples of Dyslexia in Music</vt:lpstr>
      <vt:lpstr>Common examples of Dyslexia in Music</vt:lpstr>
      <vt:lpstr>The British Dyslexia Association Music Committee – Top 10 Tips for Accessible Teaching</vt:lpstr>
      <vt:lpstr>The British Dyslexia Association Music Committee – Top 10 Tips for Accessible Teaching</vt:lpstr>
      <vt:lpstr>Practical Implementation</vt:lpstr>
      <vt:lpstr>Practical Implementation –  Example of Props</vt:lpstr>
      <vt:lpstr>A Label Free Approach to Music Education</vt:lpstr>
      <vt:lpstr>Music Service Development – Short Term</vt:lpstr>
      <vt:lpstr>Music Service Development – Long Term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Instrumental/Vocal Tuition for Dyslexic Learners in Secondary School Settings</dc:title>
  <dc:creator>Gareth Kirby</dc:creator>
  <cp:lastModifiedBy>Gareth Kirby</cp:lastModifiedBy>
  <cp:revision>6</cp:revision>
  <dcterms:created xsi:type="dcterms:W3CDTF">2022-03-25T22:47:11Z</dcterms:created>
  <dcterms:modified xsi:type="dcterms:W3CDTF">2022-03-29T10:36:10Z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