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89" r:id="rId3"/>
    <p:sldMasterId id="2147483708" r:id="rId4"/>
  </p:sldMasterIdLst>
  <p:sldIdLst>
    <p:sldId id="280" r:id="rId5"/>
    <p:sldId id="279" r:id="rId6"/>
    <p:sldId id="257" r:id="rId7"/>
    <p:sldId id="341" r:id="rId8"/>
    <p:sldId id="334" r:id="rId9"/>
    <p:sldId id="265" r:id="rId10"/>
    <p:sldId id="259" r:id="rId11"/>
    <p:sldId id="273" r:id="rId12"/>
    <p:sldId id="260" r:id="rId13"/>
    <p:sldId id="291" r:id="rId14"/>
    <p:sldId id="342" r:id="rId15"/>
    <p:sldId id="261" r:id="rId16"/>
    <p:sldId id="292" r:id="rId17"/>
    <p:sldId id="287" r:id="rId18"/>
    <p:sldId id="272" r:id="rId19"/>
    <p:sldId id="262" r:id="rId20"/>
    <p:sldId id="276" r:id="rId21"/>
    <p:sldId id="294" r:id="rId22"/>
    <p:sldId id="278" r:id="rId23"/>
    <p:sldId id="297" r:id="rId24"/>
    <p:sldId id="266" r:id="rId25"/>
    <p:sldId id="271" r:id="rId26"/>
    <p:sldId id="270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DFAF640-B929-445F-A1F8-E5BC9591A547}" v="130" dt="2023-01-24T17:39:47.07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1400" y="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ke Durke" userId="0c974ed1-fc60-4471-bc87-793b58cadcc1" providerId="ADAL" clId="{EDFAF640-B929-445F-A1F8-E5BC9591A547}"/>
    <pc:docChg chg="custSel addSld delSld modSld">
      <pc:chgData name="Mike Durke" userId="0c974ed1-fc60-4471-bc87-793b58cadcc1" providerId="ADAL" clId="{EDFAF640-B929-445F-A1F8-E5BC9591A547}" dt="2023-01-29T15:25:50.089" v="269" actId="20577"/>
      <pc:docMkLst>
        <pc:docMk/>
      </pc:docMkLst>
      <pc:sldChg chg="modSp mod modAnim">
        <pc:chgData name="Mike Durke" userId="0c974ed1-fc60-4471-bc87-793b58cadcc1" providerId="ADAL" clId="{EDFAF640-B929-445F-A1F8-E5BC9591A547}" dt="2023-01-24T17:30:51.617" v="137" actId="14100"/>
        <pc:sldMkLst>
          <pc:docMk/>
          <pc:sldMk cId="750948394" sldId="259"/>
        </pc:sldMkLst>
        <pc:spChg chg="mod">
          <ac:chgData name="Mike Durke" userId="0c974ed1-fc60-4471-bc87-793b58cadcc1" providerId="ADAL" clId="{EDFAF640-B929-445F-A1F8-E5BC9591A547}" dt="2023-01-24T17:30:39.884" v="133" actId="20577"/>
          <ac:spMkLst>
            <pc:docMk/>
            <pc:sldMk cId="750948394" sldId="259"/>
            <ac:spMk id="2" creationId="{00000000-0000-0000-0000-000000000000}"/>
          </ac:spMkLst>
        </pc:spChg>
        <pc:spChg chg="mod">
          <ac:chgData name="Mike Durke" userId="0c974ed1-fc60-4471-bc87-793b58cadcc1" providerId="ADAL" clId="{EDFAF640-B929-445F-A1F8-E5BC9591A547}" dt="2023-01-24T17:30:51.617" v="137" actId="14100"/>
          <ac:spMkLst>
            <pc:docMk/>
            <pc:sldMk cId="750948394" sldId="259"/>
            <ac:spMk id="3" creationId="{00000000-0000-0000-0000-000000000000}"/>
          </ac:spMkLst>
        </pc:spChg>
      </pc:sldChg>
      <pc:sldChg chg="modSp mod modAnim">
        <pc:chgData name="Mike Durke" userId="0c974ed1-fc60-4471-bc87-793b58cadcc1" providerId="ADAL" clId="{EDFAF640-B929-445F-A1F8-E5BC9591A547}" dt="2023-01-24T17:34:50.342" v="174" actId="12"/>
        <pc:sldMkLst>
          <pc:docMk/>
          <pc:sldMk cId="750948394" sldId="260"/>
        </pc:sldMkLst>
        <pc:spChg chg="mod">
          <ac:chgData name="Mike Durke" userId="0c974ed1-fc60-4471-bc87-793b58cadcc1" providerId="ADAL" clId="{EDFAF640-B929-445F-A1F8-E5BC9591A547}" dt="2023-01-24T17:34:50.342" v="174" actId="12"/>
          <ac:spMkLst>
            <pc:docMk/>
            <pc:sldMk cId="750948394" sldId="260"/>
            <ac:spMk id="3" creationId="{00000000-0000-0000-0000-000000000000}"/>
          </ac:spMkLst>
        </pc:spChg>
      </pc:sldChg>
      <pc:sldChg chg="addSp delSp modSp mod">
        <pc:chgData name="Mike Durke" userId="0c974ed1-fc60-4471-bc87-793b58cadcc1" providerId="ADAL" clId="{EDFAF640-B929-445F-A1F8-E5BC9591A547}" dt="2023-01-26T16:32:57.240" v="265" actId="1076"/>
        <pc:sldMkLst>
          <pc:docMk/>
          <pc:sldMk cId="750948394" sldId="261"/>
        </pc:sldMkLst>
        <pc:spChg chg="mod">
          <ac:chgData name="Mike Durke" userId="0c974ed1-fc60-4471-bc87-793b58cadcc1" providerId="ADAL" clId="{EDFAF640-B929-445F-A1F8-E5BC9591A547}" dt="2023-01-24T17:36:33.863" v="206" actId="20577"/>
          <ac:spMkLst>
            <pc:docMk/>
            <pc:sldMk cId="750948394" sldId="261"/>
            <ac:spMk id="4" creationId="{00000000-0000-0000-0000-000000000000}"/>
          </ac:spMkLst>
        </pc:spChg>
        <pc:picChg chg="del">
          <ac:chgData name="Mike Durke" userId="0c974ed1-fc60-4471-bc87-793b58cadcc1" providerId="ADAL" clId="{EDFAF640-B929-445F-A1F8-E5BC9591A547}" dt="2023-01-24T17:25:52.477" v="78" actId="478"/>
          <ac:picMkLst>
            <pc:docMk/>
            <pc:sldMk cId="750948394" sldId="261"/>
            <ac:picMk id="5" creationId="{00000000-0000-0000-0000-000000000000}"/>
          </ac:picMkLst>
        </pc:picChg>
        <pc:picChg chg="add mod">
          <ac:chgData name="Mike Durke" userId="0c974ed1-fc60-4471-bc87-793b58cadcc1" providerId="ADAL" clId="{EDFAF640-B929-445F-A1F8-E5BC9591A547}" dt="2023-01-26T16:32:57.240" v="265" actId="1076"/>
          <ac:picMkLst>
            <pc:docMk/>
            <pc:sldMk cId="750948394" sldId="261"/>
            <ac:picMk id="5" creationId="{8B56176E-AAF7-C356-D498-27C84DF1088F}"/>
          </ac:picMkLst>
        </pc:picChg>
        <pc:picChg chg="del">
          <ac:chgData name="Mike Durke" userId="0c974ed1-fc60-4471-bc87-793b58cadcc1" providerId="ADAL" clId="{EDFAF640-B929-445F-A1F8-E5BC9591A547}" dt="2023-01-24T17:25:50.204" v="77" actId="478"/>
          <ac:picMkLst>
            <pc:docMk/>
            <pc:sldMk cId="750948394" sldId="261"/>
            <ac:picMk id="6" creationId="{4B4A0854-1009-43CD-88B7-BBEDDB934C55}"/>
          </ac:picMkLst>
        </pc:picChg>
      </pc:sldChg>
      <pc:sldChg chg="delSp del mod">
        <pc:chgData name="Mike Durke" userId="0c974ed1-fc60-4471-bc87-793b58cadcc1" providerId="ADAL" clId="{EDFAF640-B929-445F-A1F8-E5BC9591A547}" dt="2023-01-24T17:49:04.011" v="260" actId="2696"/>
        <pc:sldMkLst>
          <pc:docMk/>
          <pc:sldMk cId="750948394" sldId="267"/>
        </pc:sldMkLst>
        <pc:picChg chg="del">
          <ac:chgData name="Mike Durke" userId="0c974ed1-fc60-4471-bc87-793b58cadcc1" providerId="ADAL" clId="{EDFAF640-B929-445F-A1F8-E5BC9591A547}" dt="2023-01-24T17:27:27.578" v="128" actId="478"/>
          <ac:picMkLst>
            <pc:docMk/>
            <pc:sldMk cId="750948394" sldId="267"/>
            <ac:picMk id="4" creationId="{00000000-0000-0000-0000-000000000000}"/>
          </ac:picMkLst>
        </pc:picChg>
      </pc:sldChg>
      <pc:sldChg chg="modSp mod">
        <pc:chgData name="Mike Durke" userId="0c974ed1-fc60-4471-bc87-793b58cadcc1" providerId="ADAL" clId="{EDFAF640-B929-445F-A1F8-E5BC9591A547}" dt="2023-01-24T17:28:03.239" v="132" actId="1076"/>
        <pc:sldMkLst>
          <pc:docMk/>
          <pc:sldMk cId="1897846411" sldId="270"/>
        </pc:sldMkLst>
        <pc:spChg chg="mod">
          <ac:chgData name="Mike Durke" userId="0c974ed1-fc60-4471-bc87-793b58cadcc1" providerId="ADAL" clId="{EDFAF640-B929-445F-A1F8-E5BC9591A547}" dt="2023-01-24T17:28:03.239" v="132" actId="1076"/>
          <ac:spMkLst>
            <pc:docMk/>
            <pc:sldMk cId="1897846411" sldId="270"/>
            <ac:spMk id="2" creationId="{00000000-0000-0000-0000-000000000000}"/>
          </ac:spMkLst>
        </pc:spChg>
        <pc:spChg chg="mod">
          <ac:chgData name="Mike Durke" userId="0c974ed1-fc60-4471-bc87-793b58cadcc1" providerId="ADAL" clId="{EDFAF640-B929-445F-A1F8-E5BC9591A547}" dt="2023-01-24T17:27:59.616" v="131" actId="14100"/>
          <ac:spMkLst>
            <pc:docMk/>
            <pc:sldMk cId="1897846411" sldId="270"/>
            <ac:spMk id="3" creationId="{00000000-0000-0000-0000-000000000000}"/>
          </ac:spMkLst>
        </pc:spChg>
      </pc:sldChg>
      <pc:sldChg chg="modSp mod modAnim">
        <pc:chgData name="Mike Durke" userId="0c974ed1-fc60-4471-bc87-793b58cadcc1" providerId="ADAL" clId="{EDFAF640-B929-445F-A1F8-E5BC9591A547}" dt="2023-01-24T17:32:07.658" v="150" actId="20577"/>
        <pc:sldMkLst>
          <pc:docMk/>
          <pc:sldMk cId="3254203929" sldId="273"/>
        </pc:sldMkLst>
        <pc:spChg chg="mod">
          <ac:chgData name="Mike Durke" userId="0c974ed1-fc60-4471-bc87-793b58cadcc1" providerId="ADAL" clId="{EDFAF640-B929-445F-A1F8-E5BC9591A547}" dt="2023-01-24T17:32:07.658" v="150" actId="20577"/>
          <ac:spMkLst>
            <pc:docMk/>
            <pc:sldMk cId="3254203929" sldId="273"/>
            <ac:spMk id="3" creationId="{00000000-0000-0000-0000-000000000000}"/>
          </ac:spMkLst>
        </pc:spChg>
      </pc:sldChg>
      <pc:sldChg chg="addSp delSp modSp mod">
        <pc:chgData name="Mike Durke" userId="0c974ed1-fc60-4471-bc87-793b58cadcc1" providerId="ADAL" clId="{EDFAF640-B929-445F-A1F8-E5BC9591A547}" dt="2023-01-24T17:38:54.199" v="228" actId="6549"/>
        <pc:sldMkLst>
          <pc:docMk/>
          <pc:sldMk cId="912617971" sldId="276"/>
        </pc:sldMkLst>
        <pc:spChg chg="mod">
          <ac:chgData name="Mike Durke" userId="0c974ed1-fc60-4471-bc87-793b58cadcc1" providerId="ADAL" clId="{EDFAF640-B929-445F-A1F8-E5BC9591A547}" dt="2023-01-24T17:38:54.199" v="228" actId="6549"/>
          <ac:spMkLst>
            <pc:docMk/>
            <pc:sldMk cId="912617971" sldId="276"/>
            <ac:spMk id="2" creationId="{00000000-0000-0000-0000-000000000000}"/>
          </ac:spMkLst>
        </pc:spChg>
        <pc:graphicFrameChg chg="del modGraphic">
          <ac:chgData name="Mike Durke" userId="0c974ed1-fc60-4471-bc87-793b58cadcc1" providerId="ADAL" clId="{EDFAF640-B929-445F-A1F8-E5BC9591A547}" dt="2023-01-24T17:26:57.113" v="125" actId="478"/>
          <ac:graphicFrameMkLst>
            <pc:docMk/>
            <pc:sldMk cId="912617971" sldId="276"/>
            <ac:graphicFrameMk id="3" creationId="{00000000-0000-0000-0000-000000000000}"/>
          </ac:graphicFrameMkLst>
        </pc:graphicFrameChg>
        <pc:picChg chg="add mod">
          <ac:chgData name="Mike Durke" userId="0c974ed1-fc60-4471-bc87-793b58cadcc1" providerId="ADAL" clId="{EDFAF640-B929-445F-A1F8-E5BC9591A547}" dt="2023-01-24T17:38:48.784" v="226" actId="1076"/>
          <ac:picMkLst>
            <pc:docMk/>
            <pc:sldMk cId="912617971" sldId="276"/>
            <ac:picMk id="6" creationId="{097B0EBD-D79B-2B2D-2406-7B6E3AD9BD95}"/>
          </ac:picMkLst>
        </pc:picChg>
      </pc:sldChg>
      <pc:sldChg chg="modSp mod">
        <pc:chgData name="Mike Durke" userId="0c974ed1-fc60-4471-bc87-793b58cadcc1" providerId="ADAL" clId="{EDFAF640-B929-445F-A1F8-E5BC9591A547}" dt="2023-01-24T17:46:31.647" v="244" actId="255"/>
        <pc:sldMkLst>
          <pc:docMk/>
          <pc:sldMk cId="1067875801" sldId="278"/>
        </pc:sldMkLst>
        <pc:spChg chg="mod">
          <ac:chgData name="Mike Durke" userId="0c974ed1-fc60-4471-bc87-793b58cadcc1" providerId="ADAL" clId="{EDFAF640-B929-445F-A1F8-E5BC9591A547}" dt="2023-01-24T17:46:31.647" v="244" actId="255"/>
          <ac:spMkLst>
            <pc:docMk/>
            <pc:sldMk cId="1067875801" sldId="278"/>
            <ac:spMk id="2" creationId="{00000000-0000-0000-0000-000000000000}"/>
          </ac:spMkLst>
        </pc:spChg>
      </pc:sldChg>
      <pc:sldChg chg="modSp mod">
        <pc:chgData name="Mike Durke" userId="0c974ed1-fc60-4471-bc87-793b58cadcc1" providerId="ADAL" clId="{EDFAF640-B929-445F-A1F8-E5BC9591A547}" dt="2023-01-24T17:22:12.425" v="7" actId="20577"/>
        <pc:sldMkLst>
          <pc:docMk/>
          <pc:sldMk cId="3545085657" sldId="279"/>
        </pc:sldMkLst>
        <pc:spChg chg="mod">
          <ac:chgData name="Mike Durke" userId="0c974ed1-fc60-4471-bc87-793b58cadcc1" providerId="ADAL" clId="{EDFAF640-B929-445F-A1F8-E5BC9591A547}" dt="2023-01-24T17:22:12.425" v="7" actId="20577"/>
          <ac:spMkLst>
            <pc:docMk/>
            <pc:sldMk cId="3545085657" sldId="279"/>
            <ac:spMk id="6" creationId="{00000000-0000-0000-0000-000000000000}"/>
          </ac:spMkLst>
        </pc:spChg>
      </pc:sldChg>
      <pc:sldChg chg="modSp mod">
        <pc:chgData name="Mike Durke" userId="0c974ed1-fc60-4471-bc87-793b58cadcc1" providerId="ADAL" clId="{EDFAF640-B929-445F-A1F8-E5BC9591A547}" dt="2023-01-24T17:22:02.899" v="1" actId="20577"/>
        <pc:sldMkLst>
          <pc:docMk/>
          <pc:sldMk cId="3454557185" sldId="280"/>
        </pc:sldMkLst>
        <pc:spChg chg="mod">
          <ac:chgData name="Mike Durke" userId="0c974ed1-fc60-4471-bc87-793b58cadcc1" providerId="ADAL" clId="{EDFAF640-B929-445F-A1F8-E5BC9591A547}" dt="2023-01-24T17:22:02.899" v="1" actId="20577"/>
          <ac:spMkLst>
            <pc:docMk/>
            <pc:sldMk cId="3454557185" sldId="280"/>
            <ac:spMk id="4" creationId="{00000000-0000-0000-0000-000000000000}"/>
          </ac:spMkLst>
        </pc:spChg>
      </pc:sldChg>
      <pc:sldChg chg="modSp mod">
        <pc:chgData name="Mike Durke" userId="0c974ed1-fc60-4471-bc87-793b58cadcc1" providerId="ADAL" clId="{EDFAF640-B929-445F-A1F8-E5BC9591A547}" dt="2023-01-24T17:26:41.575" v="123" actId="1076"/>
        <pc:sldMkLst>
          <pc:docMk/>
          <pc:sldMk cId="4008331863" sldId="287"/>
        </pc:sldMkLst>
        <pc:spChg chg="mod">
          <ac:chgData name="Mike Durke" userId="0c974ed1-fc60-4471-bc87-793b58cadcc1" providerId="ADAL" clId="{EDFAF640-B929-445F-A1F8-E5BC9591A547}" dt="2023-01-24T17:26:41.575" v="123" actId="1076"/>
          <ac:spMkLst>
            <pc:docMk/>
            <pc:sldMk cId="4008331863" sldId="287"/>
            <ac:spMk id="2" creationId="{00000000-0000-0000-0000-000000000000}"/>
          </ac:spMkLst>
        </pc:spChg>
        <pc:spChg chg="mod">
          <ac:chgData name="Mike Durke" userId="0c974ed1-fc60-4471-bc87-793b58cadcc1" providerId="ADAL" clId="{EDFAF640-B929-445F-A1F8-E5BC9591A547}" dt="2023-01-24T17:26:23.533" v="119" actId="20577"/>
          <ac:spMkLst>
            <pc:docMk/>
            <pc:sldMk cId="4008331863" sldId="287"/>
            <ac:spMk id="6" creationId="{00000000-0000-0000-0000-000000000000}"/>
          </ac:spMkLst>
        </pc:spChg>
      </pc:sldChg>
      <pc:sldChg chg="modSp mod modAnim">
        <pc:chgData name="Mike Durke" userId="0c974ed1-fc60-4471-bc87-793b58cadcc1" providerId="ADAL" clId="{EDFAF640-B929-445F-A1F8-E5BC9591A547}" dt="2023-01-24T17:34:26.721" v="166" actId="20577"/>
        <pc:sldMkLst>
          <pc:docMk/>
          <pc:sldMk cId="1600329647" sldId="291"/>
        </pc:sldMkLst>
        <pc:spChg chg="mod">
          <ac:chgData name="Mike Durke" userId="0c974ed1-fc60-4471-bc87-793b58cadcc1" providerId="ADAL" clId="{EDFAF640-B929-445F-A1F8-E5BC9591A547}" dt="2023-01-24T17:33:53.423" v="155" actId="1076"/>
          <ac:spMkLst>
            <pc:docMk/>
            <pc:sldMk cId="1600329647" sldId="291"/>
            <ac:spMk id="2" creationId="{00000000-0000-0000-0000-000000000000}"/>
          </ac:spMkLst>
        </pc:spChg>
        <pc:spChg chg="mod">
          <ac:chgData name="Mike Durke" userId="0c974ed1-fc60-4471-bc87-793b58cadcc1" providerId="ADAL" clId="{EDFAF640-B929-445F-A1F8-E5BC9591A547}" dt="2023-01-24T17:34:26.721" v="166" actId="20577"/>
          <ac:spMkLst>
            <pc:docMk/>
            <pc:sldMk cId="1600329647" sldId="291"/>
            <ac:spMk id="3" creationId="{00000000-0000-0000-0000-000000000000}"/>
          </ac:spMkLst>
        </pc:spChg>
        <pc:picChg chg="mod">
          <ac:chgData name="Mike Durke" userId="0c974ed1-fc60-4471-bc87-793b58cadcc1" providerId="ADAL" clId="{EDFAF640-B929-445F-A1F8-E5BC9591A547}" dt="2023-01-24T17:33:57.469" v="156" actId="1076"/>
          <ac:picMkLst>
            <pc:docMk/>
            <pc:sldMk cId="1600329647" sldId="291"/>
            <ac:picMk id="5" creationId="{00000000-0000-0000-0000-000000000000}"/>
          </ac:picMkLst>
        </pc:picChg>
      </pc:sldChg>
      <pc:sldChg chg="addSp delSp modSp mod">
        <pc:chgData name="Mike Durke" userId="0c974ed1-fc60-4471-bc87-793b58cadcc1" providerId="ADAL" clId="{EDFAF640-B929-445F-A1F8-E5BC9591A547}" dt="2023-01-26T16:31:46.855" v="263" actId="167"/>
        <pc:sldMkLst>
          <pc:docMk/>
          <pc:sldMk cId="2776485919" sldId="292"/>
        </pc:sldMkLst>
        <pc:spChg chg="mod">
          <ac:chgData name="Mike Durke" userId="0c974ed1-fc60-4471-bc87-793b58cadcc1" providerId="ADAL" clId="{EDFAF640-B929-445F-A1F8-E5BC9591A547}" dt="2023-01-24T17:37:45.772" v="222" actId="1076"/>
          <ac:spMkLst>
            <pc:docMk/>
            <pc:sldMk cId="2776485919" sldId="292"/>
            <ac:spMk id="2" creationId="{00000000-0000-0000-0000-000000000000}"/>
          </ac:spMkLst>
        </pc:spChg>
        <pc:spChg chg="mod">
          <ac:chgData name="Mike Durke" userId="0c974ed1-fc60-4471-bc87-793b58cadcc1" providerId="ADAL" clId="{EDFAF640-B929-445F-A1F8-E5BC9591A547}" dt="2023-01-24T17:37:42.850" v="221" actId="1076"/>
          <ac:spMkLst>
            <pc:docMk/>
            <pc:sldMk cId="2776485919" sldId="292"/>
            <ac:spMk id="3" creationId="{00000000-0000-0000-0000-000000000000}"/>
          </ac:spMkLst>
        </pc:spChg>
        <pc:picChg chg="del">
          <ac:chgData name="Mike Durke" userId="0c974ed1-fc60-4471-bc87-793b58cadcc1" providerId="ADAL" clId="{EDFAF640-B929-445F-A1F8-E5BC9591A547}" dt="2023-01-24T17:25:58.594" v="80" actId="478"/>
          <ac:picMkLst>
            <pc:docMk/>
            <pc:sldMk cId="2776485919" sldId="292"/>
            <ac:picMk id="5" creationId="{00000000-0000-0000-0000-000000000000}"/>
          </ac:picMkLst>
        </pc:picChg>
        <pc:picChg chg="add mod ord">
          <ac:chgData name="Mike Durke" userId="0c974ed1-fc60-4471-bc87-793b58cadcc1" providerId="ADAL" clId="{EDFAF640-B929-445F-A1F8-E5BC9591A547}" dt="2023-01-26T16:31:46.855" v="263" actId="167"/>
          <ac:picMkLst>
            <pc:docMk/>
            <pc:sldMk cId="2776485919" sldId="292"/>
            <ac:picMk id="5" creationId="{2F76DC8C-56F8-8E9E-2D45-1286783A1518}"/>
          </ac:picMkLst>
        </pc:picChg>
        <pc:picChg chg="del">
          <ac:chgData name="Mike Durke" userId="0c974ed1-fc60-4471-bc87-793b58cadcc1" providerId="ADAL" clId="{EDFAF640-B929-445F-A1F8-E5BC9591A547}" dt="2023-01-24T17:25:56.171" v="79" actId="478"/>
          <ac:picMkLst>
            <pc:docMk/>
            <pc:sldMk cId="2776485919" sldId="292"/>
            <ac:picMk id="6" creationId="{5F14CD6B-2116-45E7-B6C6-0A427BDD15D0}"/>
          </ac:picMkLst>
        </pc:picChg>
      </pc:sldChg>
      <pc:sldChg chg="addSp delSp modSp mod">
        <pc:chgData name="Mike Durke" userId="0c974ed1-fc60-4471-bc87-793b58cadcc1" providerId="ADAL" clId="{EDFAF640-B929-445F-A1F8-E5BC9591A547}" dt="2023-01-24T17:40:25.166" v="240" actId="1076"/>
        <pc:sldMkLst>
          <pc:docMk/>
          <pc:sldMk cId="384154348" sldId="294"/>
        </pc:sldMkLst>
        <pc:spChg chg="mod">
          <ac:chgData name="Mike Durke" userId="0c974ed1-fc60-4471-bc87-793b58cadcc1" providerId="ADAL" clId="{EDFAF640-B929-445F-A1F8-E5BC9591A547}" dt="2023-01-24T17:40:20.327" v="239" actId="1076"/>
          <ac:spMkLst>
            <pc:docMk/>
            <pc:sldMk cId="384154348" sldId="294"/>
            <ac:spMk id="2" creationId="{00000000-0000-0000-0000-000000000000}"/>
          </ac:spMkLst>
        </pc:spChg>
        <pc:graphicFrameChg chg="del">
          <ac:chgData name="Mike Durke" userId="0c974ed1-fc60-4471-bc87-793b58cadcc1" providerId="ADAL" clId="{EDFAF640-B929-445F-A1F8-E5BC9591A547}" dt="2023-01-24T17:27:07.392" v="126" actId="478"/>
          <ac:graphicFrameMkLst>
            <pc:docMk/>
            <pc:sldMk cId="384154348" sldId="294"/>
            <ac:graphicFrameMk id="4" creationId="{00000000-0000-0000-0000-000000000000}"/>
          </ac:graphicFrameMkLst>
        </pc:graphicFrameChg>
        <pc:picChg chg="del">
          <ac:chgData name="Mike Durke" userId="0c974ed1-fc60-4471-bc87-793b58cadcc1" providerId="ADAL" clId="{EDFAF640-B929-445F-A1F8-E5BC9591A547}" dt="2023-01-24T17:39:47.075" v="230" actId="478"/>
          <ac:picMkLst>
            <pc:docMk/>
            <pc:sldMk cId="384154348" sldId="294"/>
            <ac:picMk id="5" creationId="{00000000-0000-0000-0000-000000000000}"/>
          </ac:picMkLst>
        </pc:picChg>
        <pc:picChg chg="add mod">
          <ac:chgData name="Mike Durke" userId="0c974ed1-fc60-4471-bc87-793b58cadcc1" providerId="ADAL" clId="{EDFAF640-B929-445F-A1F8-E5BC9591A547}" dt="2023-01-24T17:40:25.166" v="240" actId="1076"/>
          <ac:picMkLst>
            <pc:docMk/>
            <pc:sldMk cId="384154348" sldId="294"/>
            <ac:picMk id="6" creationId="{76122FE7-B891-E858-579F-8CF52D355E4D}"/>
          </ac:picMkLst>
        </pc:picChg>
      </pc:sldChg>
      <pc:sldChg chg="addSp delSp modSp mod">
        <pc:chgData name="Mike Durke" userId="0c974ed1-fc60-4471-bc87-793b58cadcc1" providerId="ADAL" clId="{EDFAF640-B929-445F-A1F8-E5BC9591A547}" dt="2023-01-24T17:48:53.665" v="259" actId="1076"/>
        <pc:sldMkLst>
          <pc:docMk/>
          <pc:sldMk cId="3023682313" sldId="297"/>
        </pc:sldMkLst>
        <pc:spChg chg="del">
          <ac:chgData name="Mike Durke" userId="0c974ed1-fc60-4471-bc87-793b58cadcc1" providerId="ADAL" clId="{EDFAF640-B929-445F-A1F8-E5BC9591A547}" dt="2023-01-24T17:48:35.142" v="253" actId="478"/>
          <ac:spMkLst>
            <pc:docMk/>
            <pc:sldMk cId="3023682313" sldId="297"/>
            <ac:spMk id="2" creationId="{25CA2CF2-1CD9-41D0-A700-937E82D772E1}"/>
          </ac:spMkLst>
        </pc:spChg>
        <pc:spChg chg="mod">
          <ac:chgData name="Mike Durke" userId="0c974ed1-fc60-4471-bc87-793b58cadcc1" providerId="ADAL" clId="{EDFAF640-B929-445F-A1F8-E5BC9591A547}" dt="2023-01-24T17:48:53.665" v="259" actId="1076"/>
          <ac:spMkLst>
            <pc:docMk/>
            <pc:sldMk cId="3023682313" sldId="297"/>
            <ac:spMk id="3" creationId="{D94458D8-442C-4721-BFB6-6E46DAF604B4}"/>
          </ac:spMkLst>
        </pc:spChg>
        <pc:spChg chg="add del mod">
          <ac:chgData name="Mike Durke" userId="0c974ed1-fc60-4471-bc87-793b58cadcc1" providerId="ADAL" clId="{EDFAF640-B929-445F-A1F8-E5BC9591A547}" dt="2023-01-24T17:48:38.219" v="254" actId="478"/>
          <ac:spMkLst>
            <pc:docMk/>
            <pc:sldMk cId="3023682313" sldId="297"/>
            <ac:spMk id="8" creationId="{A05636A2-A390-FA1D-E2F6-E9F5554533B3}"/>
          </ac:spMkLst>
        </pc:spChg>
        <pc:picChg chg="add mod">
          <ac:chgData name="Mike Durke" userId="0c974ed1-fc60-4471-bc87-793b58cadcc1" providerId="ADAL" clId="{EDFAF640-B929-445F-A1F8-E5BC9591A547}" dt="2023-01-24T17:48:48.399" v="258" actId="1440"/>
          <ac:picMkLst>
            <pc:docMk/>
            <pc:sldMk cId="3023682313" sldId="297"/>
            <ac:picMk id="5" creationId="{D5018955-11F0-209A-A0A7-88BCE50ED260}"/>
          </ac:picMkLst>
        </pc:picChg>
        <pc:picChg chg="del">
          <ac:chgData name="Mike Durke" userId="0c974ed1-fc60-4471-bc87-793b58cadcc1" providerId="ADAL" clId="{EDFAF640-B929-445F-A1F8-E5BC9591A547}" dt="2023-01-24T17:27:18.065" v="127" actId="478"/>
          <ac:picMkLst>
            <pc:docMk/>
            <pc:sldMk cId="3023682313" sldId="297"/>
            <ac:picMk id="6" creationId="{A52E897F-5D48-48D0-AC86-FEF4E11B1443}"/>
          </ac:picMkLst>
        </pc:picChg>
      </pc:sldChg>
      <pc:sldChg chg="del">
        <pc:chgData name="Mike Durke" userId="0c974ed1-fc60-4471-bc87-793b58cadcc1" providerId="ADAL" clId="{EDFAF640-B929-445F-A1F8-E5BC9591A547}" dt="2023-01-24T17:24:04.085" v="23" actId="2696"/>
        <pc:sldMkLst>
          <pc:docMk/>
          <pc:sldMk cId="3534868937" sldId="333"/>
        </pc:sldMkLst>
      </pc:sldChg>
      <pc:sldChg chg="modSp mod">
        <pc:chgData name="Mike Durke" userId="0c974ed1-fc60-4471-bc87-793b58cadcc1" providerId="ADAL" clId="{EDFAF640-B929-445F-A1F8-E5BC9591A547}" dt="2023-01-29T15:25:50.089" v="269" actId="20577"/>
        <pc:sldMkLst>
          <pc:docMk/>
          <pc:sldMk cId="2830899926" sldId="334"/>
        </pc:sldMkLst>
        <pc:spChg chg="mod">
          <ac:chgData name="Mike Durke" userId="0c974ed1-fc60-4471-bc87-793b58cadcc1" providerId="ADAL" clId="{EDFAF640-B929-445F-A1F8-E5BC9591A547}" dt="2023-01-24T17:25:00.365" v="67" actId="120"/>
          <ac:spMkLst>
            <pc:docMk/>
            <pc:sldMk cId="2830899926" sldId="334"/>
            <ac:spMk id="5" creationId="{00000000-0000-0000-0000-000000000000}"/>
          </ac:spMkLst>
        </pc:spChg>
        <pc:spChg chg="mod">
          <ac:chgData name="Mike Durke" userId="0c974ed1-fc60-4471-bc87-793b58cadcc1" providerId="ADAL" clId="{EDFAF640-B929-445F-A1F8-E5BC9591A547}" dt="2023-01-29T15:25:50.089" v="269" actId="20577"/>
          <ac:spMkLst>
            <pc:docMk/>
            <pc:sldMk cId="2830899926" sldId="334"/>
            <ac:spMk id="8" creationId="{BF4C8AB2-542E-453D-A868-DEA796675ECD}"/>
          </ac:spMkLst>
        </pc:spChg>
      </pc:sldChg>
      <pc:sldChg chg="del">
        <pc:chgData name="Mike Durke" userId="0c974ed1-fc60-4471-bc87-793b58cadcc1" providerId="ADAL" clId="{EDFAF640-B929-445F-A1F8-E5BC9591A547}" dt="2023-01-24T17:25:12.473" v="69" actId="2696"/>
        <pc:sldMkLst>
          <pc:docMk/>
          <pc:sldMk cId="3789114010" sldId="335"/>
        </pc:sldMkLst>
      </pc:sldChg>
      <pc:sldChg chg="modSp mod">
        <pc:chgData name="Mike Durke" userId="0c974ed1-fc60-4471-bc87-793b58cadcc1" providerId="ADAL" clId="{EDFAF640-B929-445F-A1F8-E5BC9591A547}" dt="2023-01-24T17:23:50.711" v="22" actId="1076"/>
        <pc:sldMkLst>
          <pc:docMk/>
          <pc:sldMk cId="3758247369" sldId="341"/>
        </pc:sldMkLst>
        <pc:spChg chg="mod">
          <ac:chgData name="Mike Durke" userId="0c974ed1-fc60-4471-bc87-793b58cadcc1" providerId="ADAL" clId="{EDFAF640-B929-445F-A1F8-E5BC9591A547}" dt="2023-01-24T17:23:28.312" v="18" actId="255"/>
          <ac:spMkLst>
            <pc:docMk/>
            <pc:sldMk cId="3758247369" sldId="341"/>
            <ac:spMk id="3" creationId="{00000000-0000-0000-0000-000000000000}"/>
          </ac:spMkLst>
        </pc:spChg>
        <pc:spChg chg="mod">
          <ac:chgData name="Mike Durke" userId="0c974ed1-fc60-4471-bc87-793b58cadcc1" providerId="ADAL" clId="{EDFAF640-B929-445F-A1F8-E5BC9591A547}" dt="2023-01-24T17:23:50.711" v="22" actId="1076"/>
          <ac:spMkLst>
            <pc:docMk/>
            <pc:sldMk cId="3758247369" sldId="341"/>
            <ac:spMk id="4" creationId="{00000000-0000-0000-0000-000000000000}"/>
          </ac:spMkLst>
        </pc:spChg>
        <pc:spChg chg="mod">
          <ac:chgData name="Mike Durke" userId="0c974ed1-fc60-4471-bc87-793b58cadcc1" providerId="ADAL" clId="{EDFAF640-B929-445F-A1F8-E5BC9591A547}" dt="2023-01-24T17:23:40.236" v="20" actId="1076"/>
          <ac:spMkLst>
            <pc:docMk/>
            <pc:sldMk cId="3758247369" sldId="341"/>
            <ac:spMk id="5" creationId="{00000000-0000-0000-0000-000000000000}"/>
          </ac:spMkLst>
        </pc:spChg>
        <pc:spChg chg="mod">
          <ac:chgData name="Mike Durke" userId="0c974ed1-fc60-4471-bc87-793b58cadcc1" providerId="ADAL" clId="{EDFAF640-B929-445F-A1F8-E5BC9591A547}" dt="2023-01-24T17:23:34.734" v="19" actId="255"/>
          <ac:spMkLst>
            <pc:docMk/>
            <pc:sldMk cId="3758247369" sldId="341"/>
            <ac:spMk id="6" creationId="{00000000-0000-0000-0000-000000000000}"/>
          </ac:spMkLst>
        </pc:spChg>
      </pc:sldChg>
      <pc:sldChg chg="modSp add mod modAnim">
        <pc:chgData name="Mike Durke" userId="0c974ed1-fc60-4471-bc87-793b58cadcc1" providerId="ADAL" clId="{EDFAF640-B929-445F-A1F8-E5BC9591A547}" dt="2023-01-24T17:35:45.752" v="182" actId="12"/>
        <pc:sldMkLst>
          <pc:docMk/>
          <pc:sldMk cId="2448329197" sldId="342"/>
        </pc:sldMkLst>
        <pc:spChg chg="mod">
          <ac:chgData name="Mike Durke" userId="0c974ed1-fc60-4471-bc87-793b58cadcc1" providerId="ADAL" clId="{EDFAF640-B929-445F-A1F8-E5BC9591A547}" dt="2023-01-24T17:35:45.752" v="182" actId="12"/>
          <ac:spMkLst>
            <pc:docMk/>
            <pc:sldMk cId="2448329197" sldId="342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71422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17762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83276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1045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2267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72518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56505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18675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92908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19470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180991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FB60EE10-3554-4DB7-8687-BD40C3733E7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22621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E4C25-0E6F-4674-82AB-42C21C15F2B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019656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3AF08-F09C-44F4-9CE7-69942AD01A2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47405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11789-719B-4754-A74F-41BFF83744AB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687418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F60F5-D667-4E9E-995A-2474EDDA5DB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551986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504D6-919F-4AD5-A81B-F2F7A0B9510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987562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763B62-64BB-45C9-A9D6-7988E88495A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742668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7E1DB-6691-4C20-A483-8A3FFD0E0FF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290598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4E879-07FD-4641-8E05-F9FE66390E29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344203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3C01-9CD5-4973-B893-6BFCE7A6D29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587926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DB5AE-1AE0-4BB0-822D-65018EE676F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87908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4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2571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5143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771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2858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543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8002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8" y="6525344"/>
            <a:ext cx="971128" cy="218522"/>
          </a:xfrm>
        </p:spPr>
        <p:txBody>
          <a:bodyPr/>
          <a:lstStyle/>
          <a:p>
            <a:fld id="{02A26486-0814-4A28-8881-71828916A19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775493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24D4E-2E0F-4452-AFE0-3758E54037B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4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966413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7"/>
            <a:ext cx="7772400" cy="1362075"/>
          </a:xfrm>
        </p:spPr>
        <p:txBody>
          <a:bodyPr anchor="t"/>
          <a:lstStyle>
            <a:lvl1pPr algn="l">
              <a:defRPr sz="225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900"/>
            <a:ext cx="7772400" cy="1500187"/>
          </a:xfrm>
        </p:spPr>
        <p:txBody>
          <a:bodyPr anchor="b"/>
          <a:lstStyle>
            <a:lvl1pPr marL="0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8DC55-7D36-441D-9439-46052DE8440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782190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1575"/>
            </a:lvl1pPr>
            <a:lvl2pPr>
              <a:defRPr sz="1350"/>
            </a:lvl2pPr>
            <a:lvl3pPr>
              <a:defRPr sz="1125"/>
            </a:lvl3pPr>
            <a:lvl4pPr>
              <a:defRPr sz="1013"/>
            </a:lvl4pPr>
            <a:lvl5pPr>
              <a:defRPr sz="1013"/>
            </a:lvl5pPr>
            <a:lvl6pPr>
              <a:defRPr sz="1013"/>
            </a:lvl6pPr>
            <a:lvl7pPr>
              <a:defRPr sz="1013"/>
            </a:lvl7pPr>
            <a:lvl8pPr>
              <a:defRPr sz="1013"/>
            </a:lvl8pPr>
            <a:lvl9pPr>
              <a:defRPr sz="101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1575"/>
            </a:lvl1pPr>
            <a:lvl2pPr>
              <a:defRPr sz="1350"/>
            </a:lvl2pPr>
            <a:lvl3pPr>
              <a:defRPr sz="1125"/>
            </a:lvl3pPr>
            <a:lvl4pPr>
              <a:defRPr sz="1013"/>
            </a:lvl4pPr>
            <a:lvl5pPr>
              <a:defRPr sz="1013"/>
            </a:lvl5pPr>
            <a:lvl6pPr>
              <a:defRPr sz="1013"/>
            </a:lvl6pPr>
            <a:lvl7pPr>
              <a:defRPr sz="1013"/>
            </a:lvl7pPr>
            <a:lvl8pPr>
              <a:defRPr sz="1013"/>
            </a:lvl8pPr>
            <a:lvl9pPr>
              <a:defRPr sz="101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F9688-2A04-458D-A985-E26403BA82E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588879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350"/>
            </a:lvl1pPr>
            <a:lvl2pPr>
              <a:defRPr sz="1125"/>
            </a:lvl2pPr>
            <a:lvl3pPr>
              <a:defRPr sz="1013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7" y="2174877"/>
            <a:ext cx="4041775" cy="3414365"/>
          </a:xfrm>
        </p:spPr>
        <p:txBody>
          <a:bodyPr/>
          <a:lstStyle>
            <a:lvl1pPr>
              <a:defRPr sz="1350"/>
            </a:lvl1pPr>
            <a:lvl2pPr>
              <a:defRPr sz="1125"/>
            </a:lvl2pPr>
            <a:lvl3pPr>
              <a:defRPr sz="1013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63B5B-752C-4BD5-9B9C-881DE4D926A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544287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2521F-0142-4EA1-8DB4-7362C288FBE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545003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E7417-B358-4C9C-911A-38E139D8013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817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1125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4"/>
            <a:ext cx="5111750" cy="5172173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2" y="1435104"/>
            <a:ext cx="3008313" cy="4029891"/>
          </a:xfrm>
        </p:spPr>
        <p:txBody>
          <a:bodyPr/>
          <a:lstStyle>
            <a:lvl1pPr marL="0" indent="0">
              <a:buNone/>
              <a:defRPr sz="788"/>
            </a:lvl1pPr>
            <a:lvl2pPr marL="257175" indent="0">
              <a:buNone/>
              <a:defRPr sz="675"/>
            </a:lvl2pPr>
            <a:lvl3pPr marL="514350" indent="0">
              <a:buNone/>
              <a:defRPr sz="563"/>
            </a:lvl3pPr>
            <a:lvl4pPr marL="771525" indent="0">
              <a:buNone/>
              <a:defRPr sz="506"/>
            </a:lvl4pPr>
            <a:lvl5pPr marL="1028700" indent="0">
              <a:buNone/>
              <a:defRPr sz="506"/>
            </a:lvl5pPr>
            <a:lvl6pPr marL="1285875" indent="0">
              <a:buNone/>
              <a:defRPr sz="506"/>
            </a:lvl6pPr>
            <a:lvl7pPr marL="1543050" indent="0">
              <a:buNone/>
              <a:defRPr sz="506"/>
            </a:lvl7pPr>
            <a:lvl8pPr marL="1800225" indent="0">
              <a:buNone/>
              <a:defRPr sz="506"/>
            </a:lvl8pPr>
            <a:lvl9pPr marL="2057400" indent="0">
              <a:buNone/>
              <a:defRPr sz="50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21C14-68E0-478D-B732-E8E2015DFB6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627393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125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9"/>
            <a:ext cx="5486400" cy="3824337"/>
          </a:xfrm>
        </p:spPr>
        <p:txBody>
          <a:bodyPr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788"/>
            </a:lvl1pPr>
            <a:lvl2pPr marL="257175" indent="0">
              <a:buNone/>
              <a:defRPr sz="675"/>
            </a:lvl2pPr>
            <a:lvl3pPr marL="514350" indent="0">
              <a:buNone/>
              <a:defRPr sz="563"/>
            </a:lvl3pPr>
            <a:lvl4pPr marL="771525" indent="0">
              <a:buNone/>
              <a:defRPr sz="506"/>
            </a:lvl4pPr>
            <a:lvl5pPr marL="1028700" indent="0">
              <a:buNone/>
              <a:defRPr sz="506"/>
            </a:lvl5pPr>
            <a:lvl6pPr marL="1285875" indent="0">
              <a:buNone/>
              <a:defRPr sz="506"/>
            </a:lvl6pPr>
            <a:lvl7pPr marL="1543050" indent="0">
              <a:buNone/>
              <a:defRPr sz="506"/>
            </a:lvl7pPr>
            <a:lvl8pPr marL="1800225" indent="0">
              <a:buNone/>
              <a:defRPr sz="506"/>
            </a:lvl8pPr>
            <a:lvl9pPr marL="2057400" indent="0">
              <a:buNone/>
              <a:defRPr sz="50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D69D7-B680-4D8E-907F-F9140E45BF9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997595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1ACD3-B208-46DB-81D0-0A07978BE08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257083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A5C42-F322-47C7-832A-50BF833C3BE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94273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CFB13ED-059F-4759-94A0-1E5969775D7E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29/01/2023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9831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A89CD3-6D2C-4578-AD5B-BCEF4FE3C9D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29/01/2023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5748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59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CC24C7-2529-4B5E-B1CF-3154BA8D564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29/01/2023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6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94246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hdr="0" ftr="0" dt="0"/>
  <p:txStyles>
    <p:titleStyle>
      <a:lvl1pPr algn="ctr" defTabSz="514350" rtl="0" eaLnBrk="1" latinLnBrk="0" hangingPunct="1"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92881" indent="-192881" algn="l" defTabSz="51435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17910" indent="-160735" algn="l" defTabSz="514350" rtl="0" eaLnBrk="1" latinLnBrk="0" hangingPunct="1">
        <a:spcBef>
          <a:spcPct val="20000"/>
        </a:spcBef>
        <a:buFont typeface="Arial" pitchFamily="34" charset="0"/>
        <a:buChar char="–"/>
        <a:defRPr sz="1575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spcBef>
          <a:spcPct val="20000"/>
        </a:spcBef>
        <a:buFont typeface="Arial" pitchFamily="34" charset="0"/>
        <a:buChar char="–"/>
        <a:defRPr sz="1125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spcBef>
          <a:spcPct val="20000"/>
        </a:spcBef>
        <a:buFont typeface="Arial" pitchFamily="34" charset="0"/>
        <a:buChar char="»"/>
        <a:defRPr sz="1125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democracy.swansea.gov.uk/mgUserInfo.aspx?UID=392&amp;LLL=-1" TargetMode="External"/><Relationship Id="rId2" Type="http://schemas.openxmlformats.org/officeDocument/2006/relationships/hyperlink" Target="mailto:Mike.durke@uwtsd.ac.uk" TargetMode="External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qualityhumanrights.com/en/our-work/publications-library" TargetMode="External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olicies/equality" TargetMode="External"/><Relationship Id="rId5" Type="http://schemas.openxmlformats.org/officeDocument/2006/relationships/hyperlink" Target="http://www.utilitarianism.com/" TargetMode="External"/><Relationship Id="rId4" Type="http://schemas.openxmlformats.org/officeDocument/2006/relationships/hyperlink" Target="http://www.stonewall.org.uk/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9796" y="1886967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Equality, Diversity and Communities</a:t>
            </a:r>
          </a:p>
        </p:txBody>
      </p:sp>
      <p:sp>
        <p:nvSpPr>
          <p:cNvPr id="4" name="Subtitle 2"/>
          <p:cNvSpPr>
            <a:spLocks noGrp="1"/>
          </p:cNvSpPr>
          <p:nvPr>
            <p:ph type="subTitle" idx="1"/>
          </p:nvPr>
        </p:nvSpPr>
        <p:spPr>
          <a:xfrm>
            <a:off x="107504" y="3501008"/>
            <a:ext cx="8856984" cy="2592288"/>
          </a:xfrm>
        </p:spPr>
        <p:txBody>
          <a:bodyPr>
            <a:normAutofit fontScale="40000" lnSpcReduction="20000"/>
          </a:bodyPr>
          <a:lstStyle/>
          <a:p>
            <a:r>
              <a:rPr lang="en-GB" sz="9300" b="1" dirty="0">
                <a:solidFill>
                  <a:schemeClr val="bg1"/>
                </a:solidFill>
              </a:rPr>
              <a:t>2022</a:t>
            </a:r>
          </a:p>
          <a:p>
            <a:endParaRPr lang="en-GB" sz="5400" b="1" dirty="0">
              <a:solidFill>
                <a:schemeClr val="bg1"/>
              </a:solidFill>
            </a:endParaRPr>
          </a:p>
          <a:p>
            <a:r>
              <a:rPr lang="en-GB" sz="6000" b="1" dirty="0">
                <a:solidFill>
                  <a:schemeClr val="bg1"/>
                </a:solidFill>
              </a:rPr>
              <a:t>Mike </a:t>
            </a:r>
            <a:r>
              <a:rPr lang="en-GB" sz="6000" b="1" dirty="0" err="1">
                <a:solidFill>
                  <a:schemeClr val="bg1"/>
                </a:solidFill>
              </a:rPr>
              <a:t>Durke</a:t>
            </a:r>
            <a:r>
              <a:rPr lang="en-GB" sz="6000" b="1" dirty="0">
                <a:solidFill>
                  <a:schemeClr val="bg1"/>
                </a:solidFill>
              </a:rPr>
              <a:t> </a:t>
            </a:r>
          </a:p>
          <a:p>
            <a:r>
              <a:rPr lang="en-GB" sz="6000" b="1" dirty="0">
                <a:solidFill>
                  <a:schemeClr val="bg1"/>
                </a:solidFill>
              </a:rPr>
              <a:t>Senior Lecturer</a:t>
            </a:r>
          </a:p>
          <a:p>
            <a:r>
              <a:rPr lang="en-GB" sz="6000" b="1" dirty="0">
                <a:solidFill>
                  <a:schemeClr val="bg1"/>
                </a:solidFill>
              </a:rPr>
              <a:t>MA (Child Welfare), MBA, PGCE (PCET), BA (Hons) </a:t>
            </a:r>
          </a:p>
          <a:p>
            <a:r>
              <a:rPr lang="en-GB" sz="6000" b="1" dirty="0" err="1">
                <a:solidFill>
                  <a:schemeClr val="bg1"/>
                </a:solidFill>
              </a:rPr>
              <a:t>CMgr</a:t>
            </a:r>
            <a:r>
              <a:rPr lang="en-GB" sz="6000" b="1" dirty="0">
                <a:solidFill>
                  <a:schemeClr val="bg1"/>
                </a:solidFill>
              </a:rPr>
              <a:t>, FCMI, FHEA</a:t>
            </a:r>
          </a:p>
        </p:txBody>
      </p:sp>
    </p:spTree>
    <p:extLst>
      <p:ext uri="{BB962C8B-B14F-4D97-AF65-F5344CB8AC3E}">
        <p14:creationId xmlns:p14="http://schemas.microsoft.com/office/powerpoint/2010/main" val="3454557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685800" y="2132856"/>
            <a:ext cx="7848600" cy="116596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6" name="Subtitle 8"/>
          <p:cNvSpPr txBox="1">
            <a:spLocks/>
          </p:cNvSpPr>
          <p:nvPr/>
        </p:nvSpPr>
        <p:spPr>
          <a:xfrm>
            <a:off x="542764" y="1916832"/>
            <a:ext cx="8493732" cy="34563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None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None/>
              <a:defRPr sz="14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 typeface="Arial" pitchFamily="34" charset="0"/>
              <a:buNone/>
              <a:tabLst/>
              <a:defRPr/>
            </a:pPr>
            <a:r>
              <a:rPr lang="en-GB" sz="4000" dirty="0">
                <a:solidFill>
                  <a:schemeClr val="tx1"/>
                </a:solidFill>
                <a:latin typeface="Arial"/>
              </a:rPr>
              <a:t>Equality, Diversity and Communities</a:t>
            </a:r>
          </a:p>
          <a:p>
            <a:pPr lvl="0" algn="ctr">
              <a:buClr>
                <a:srgbClr val="93A299"/>
              </a:buClr>
            </a:pPr>
            <a:r>
              <a:rPr lang="en-GB" sz="4000" dirty="0">
                <a:solidFill>
                  <a:schemeClr val="tx1"/>
                </a:solidFill>
                <a:latin typeface="Arial"/>
              </a:rPr>
              <a:t>BMPS5015</a:t>
            </a:r>
          </a:p>
          <a:p>
            <a:pPr lvl="0" algn="ctr">
              <a:buClr>
                <a:srgbClr val="93A299"/>
              </a:buClr>
            </a:pPr>
            <a:endParaRPr lang="en-GB" sz="4000" dirty="0">
              <a:solidFill>
                <a:schemeClr val="tx1"/>
              </a:solidFill>
              <a:latin typeface="Arial"/>
            </a:endParaRPr>
          </a:p>
          <a:p>
            <a:pPr lvl="0" algn="ctr">
              <a:buClr>
                <a:srgbClr val="93A299"/>
              </a:buClr>
            </a:pPr>
            <a:r>
              <a:rPr lang="en-GB" sz="3200" dirty="0">
                <a:solidFill>
                  <a:schemeClr val="tx1"/>
                </a:solidFill>
                <a:latin typeface="Arial"/>
                <a:hlinkClick r:id="rId2"/>
              </a:rPr>
              <a:t>Mike.durke@uwtsd.ac.uk</a:t>
            </a:r>
            <a:endParaRPr lang="en-GB" sz="3200" dirty="0">
              <a:solidFill>
                <a:schemeClr val="tx1"/>
              </a:solidFill>
              <a:latin typeface="Arial"/>
            </a:endParaRPr>
          </a:p>
          <a:p>
            <a:pPr lvl="0" algn="ctr">
              <a:buClr>
                <a:srgbClr val="93A299"/>
              </a:buClr>
            </a:pPr>
            <a:endParaRPr lang="en-GB" sz="2000" dirty="0">
              <a:solidFill>
                <a:schemeClr val="tx1"/>
              </a:solidFill>
              <a:latin typeface="Arial"/>
              <a:hlinkClick r:id="rId3"/>
            </a:endParaRPr>
          </a:p>
          <a:p>
            <a:pPr lvl="0" algn="ctr">
              <a:buClr>
                <a:srgbClr val="93A299"/>
              </a:buClr>
            </a:pPr>
            <a:r>
              <a:rPr lang="en-GB" sz="2000" dirty="0">
                <a:solidFill>
                  <a:schemeClr val="tx1"/>
                </a:solidFill>
                <a:latin typeface="Arial"/>
                <a:hlinkClick r:id="rId3"/>
              </a:rPr>
              <a:t>https://democracy.swansea.gov.uk/mgUserInfo.aspx?UID=392&amp;LLL=-1</a:t>
            </a:r>
            <a:r>
              <a:rPr lang="en-GB" sz="2000" dirty="0">
                <a:solidFill>
                  <a:schemeClr val="tx1"/>
                </a:solidFill>
                <a:latin typeface="Arial"/>
              </a:rPr>
              <a:t> </a:t>
            </a:r>
          </a:p>
          <a:p>
            <a:pPr lvl="0" algn="ctr">
              <a:buClr>
                <a:srgbClr val="93A299"/>
              </a:buClr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 to Module</a:t>
            </a:r>
          </a:p>
        </p:txBody>
      </p:sp>
    </p:spTree>
    <p:extLst>
      <p:ext uri="{BB962C8B-B14F-4D97-AF65-F5344CB8AC3E}">
        <p14:creationId xmlns:p14="http://schemas.microsoft.com/office/powerpoint/2010/main" val="35450856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99456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3608" y="2420888"/>
            <a:ext cx="3452192" cy="3970768"/>
          </a:xfrm>
        </p:spPr>
        <p:txBody>
          <a:bodyPr>
            <a:noAutofit/>
          </a:bodyPr>
          <a:lstStyle/>
          <a:p>
            <a:r>
              <a:rPr lang="en-GB" dirty="0"/>
              <a:t>Overview</a:t>
            </a:r>
          </a:p>
          <a:p>
            <a:r>
              <a:rPr lang="en-GB" dirty="0"/>
              <a:t>Level of Study </a:t>
            </a:r>
          </a:p>
          <a:p>
            <a:r>
              <a:rPr lang="en-GB" dirty="0"/>
              <a:t>Aims, Outcomes, Content</a:t>
            </a:r>
          </a:p>
          <a:p>
            <a:r>
              <a:rPr lang="en-GB" dirty="0"/>
              <a:t>Assessments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708920"/>
            <a:ext cx="4038600" cy="1872208"/>
          </a:xfrm>
        </p:spPr>
        <p:txBody>
          <a:bodyPr/>
          <a:lstStyle/>
          <a:p>
            <a:r>
              <a:rPr lang="en-GB" dirty="0"/>
              <a:t>Deadline Dates</a:t>
            </a:r>
          </a:p>
          <a:p>
            <a:r>
              <a:rPr lang="en-GB" dirty="0"/>
              <a:t>Referencing </a:t>
            </a:r>
          </a:p>
          <a:p>
            <a:r>
              <a:rPr lang="en-GB" dirty="0"/>
              <a:t>Reading List 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5189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23528" y="205233"/>
            <a:ext cx="4629150" cy="804554"/>
          </a:xfrm>
        </p:spPr>
        <p:txBody>
          <a:bodyPr>
            <a:noAutofit/>
          </a:bodyPr>
          <a:lstStyle/>
          <a:p>
            <a:r>
              <a:rPr lang="en-GB" sz="4800" dirty="0"/>
              <a:t>Semester 2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83568" y="1212099"/>
            <a:ext cx="8003232" cy="2216901"/>
          </a:xfrm>
          <a:solidFill>
            <a:schemeClr val="accent1"/>
          </a:solidFill>
        </p:spPr>
        <p:txBody>
          <a:bodyPr>
            <a:normAutofit/>
          </a:bodyPr>
          <a:lstStyle/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2400" b="1" dirty="0">
                <a:solidFill>
                  <a:srgbClr val="292934"/>
                </a:solidFill>
                <a:latin typeface="Arial"/>
              </a:rPr>
              <a:t>Weeks 1 – 6 (w/b)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2400" dirty="0">
                <a:solidFill>
                  <a:srgbClr val="292934"/>
                </a:solidFill>
                <a:latin typeface="Arial"/>
              </a:rPr>
              <a:t>30</a:t>
            </a:r>
            <a:r>
              <a:rPr lang="en-GB" sz="24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 January 2023 – 6</a:t>
            </a:r>
            <a:r>
              <a:rPr lang="en-GB" sz="24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 March 2023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2400" b="1" dirty="0">
                <a:solidFill>
                  <a:srgbClr val="292934"/>
                </a:solidFill>
                <a:latin typeface="Arial"/>
              </a:rPr>
              <a:t>Assignment 1 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– Friday 10</a:t>
            </a:r>
            <a:r>
              <a:rPr lang="en-GB" sz="24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 March 11.59pm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2400" dirty="0">
                <a:solidFill>
                  <a:srgbClr val="292934"/>
                </a:solidFill>
                <a:latin typeface="Arial"/>
              </a:rPr>
              <a:t>Week 7 (13</a:t>
            </a:r>
            <a:r>
              <a:rPr lang="en-GB" sz="24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 March) – no taught classes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endParaRPr lang="en-GB" sz="1688" dirty="0">
              <a:solidFill>
                <a:srgbClr val="292934"/>
              </a:solidFill>
              <a:latin typeface="Arial"/>
            </a:endParaRPr>
          </a:p>
          <a:p>
            <a:pPr marL="0" indent="0" algn="ctr">
              <a:buClr>
                <a:srgbClr val="93A299"/>
              </a:buClr>
              <a:buSzPct val="85000"/>
              <a:buNone/>
            </a:pPr>
            <a:endParaRPr lang="en-GB" sz="1688" b="1" dirty="0">
              <a:solidFill>
                <a:srgbClr val="292934"/>
              </a:solidFill>
              <a:latin typeface="Arial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683568" y="3501008"/>
            <a:ext cx="8003232" cy="2677656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pPr algn="ctr" defTabSz="51435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400" b="1" dirty="0">
                <a:solidFill>
                  <a:srgbClr val="292934"/>
                </a:solidFill>
                <a:latin typeface="Arial"/>
              </a:rPr>
              <a:t>Weeks 8 - 9 (w/b)</a:t>
            </a:r>
          </a:p>
          <a:p>
            <a:pPr algn="ctr" defTabSz="51435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400" dirty="0">
                <a:solidFill>
                  <a:srgbClr val="292934"/>
                </a:solidFill>
                <a:latin typeface="Arial"/>
              </a:rPr>
              <a:t>20</a:t>
            </a:r>
            <a:r>
              <a:rPr lang="en-GB" sz="24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 March – 27</a:t>
            </a:r>
            <a:r>
              <a:rPr lang="en-GB" sz="24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 March</a:t>
            </a:r>
          </a:p>
          <a:p>
            <a:pPr algn="ctr" defTabSz="51435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400" dirty="0">
                <a:solidFill>
                  <a:srgbClr val="292934"/>
                </a:solidFill>
                <a:latin typeface="Arial"/>
              </a:rPr>
              <a:t>Easter break 3</a:t>
            </a:r>
            <a:r>
              <a:rPr lang="en-GB" sz="2400" baseline="30000" dirty="0">
                <a:solidFill>
                  <a:srgbClr val="292934"/>
                </a:solidFill>
                <a:latin typeface="Arial"/>
              </a:rPr>
              <a:t>rd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 April – 21</a:t>
            </a:r>
            <a:r>
              <a:rPr lang="en-GB" sz="2400" baseline="30000" dirty="0">
                <a:solidFill>
                  <a:srgbClr val="292934"/>
                </a:solidFill>
                <a:latin typeface="Arial"/>
              </a:rPr>
              <a:t>st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 April 2023</a:t>
            </a:r>
          </a:p>
          <a:p>
            <a:pPr algn="ctr" defTabSz="51435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400" b="1" dirty="0">
                <a:solidFill>
                  <a:srgbClr val="292934"/>
                </a:solidFill>
                <a:latin typeface="Arial"/>
              </a:rPr>
              <a:t>Week 10 – 11 (w/b)</a:t>
            </a:r>
          </a:p>
          <a:p>
            <a:pPr algn="ctr" defTabSz="51435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400" dirty="0">
                <a:solidFill>
                  <a:srgbClr val="292934"/>
                </a:solidFill>
                <a:latin typeface="Arial"/>
              </a:rPr>
              <a:t>24</a:t>
            </a:r>
            <a:r>
              <a:rPr lang="en-GB" sz="24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 April – 1</a:t>
            </a:r>
            <a:r>
              <a:rPr lang="en-GB" sz="2400" baseline="30000" dirty="0">
                <a:solidFill>
                  <a:srgbClr val="292934"/>
                </a:solidFill>
                <a:latin typeface="Arial"/>
              </a:rPr>
              <a:t>st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 May</a:t>
            </a:r>
          </a:p>
          <a:p>
            <a:pPr algn="ctr" defTabSz="51435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400" b="1" dirty="0">
                <a:solidFill>
                  <a:srgbClr val="292934"/>
                </a:solidFill>
                <a:latin typeface="Arial"/>
              </a:rPr>
              <a:t>Assignment 2 – 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Friday 5</a:t>
            </a:r>
            <a:r>
              <a:rPr lang="en-GB" sz="24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 May at 11.59pm</a:t>
            </a:r>
          </a:p>
        </p:txBody>
      </p:sp>
      <p:sp>
        <p:nvSpPr>
          <p:cNvPr id="4" name="Rectangle 3"/>
          <p:cNvSpPr/>
          <p:nvPr/>
        </p:nvSpPr>
        <p:spPr>
          <a:xfrm>
            <a:off x="6228184" y="376677"/>
            <a:ext cx="15888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51435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400" dirty="0">
                <a:solidFill>
                  <a:srgbClr val="292934"/>
                </a:solidFill>
                <a:latin typeface="Arial"/>
              </a:rPr>
              <a:t>20 Credits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514350">
              <a:defRPr/>
            </a:pPr>
            <a:fld id="{AC82685A-BD3A-4230-8D85-804689F67293}" type="slidenum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 defTabSz="514350">
                <a:defRPr/>
              </a:pPr>
              <a:t>4</a:t>
            </a:fld>
            <a:endParaRPr lang="en-GB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758247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44746"/>
            <a:ext cx="8229600" cy="1096021"/>
          </a:xfrm>
        </p:spPr>
        <p:txBody>
          <a:bodyPr>
            <a:normAutofit/>
          </a:bodyPr>
          <a:lstStyle/>
          <a:p>
            <a:pPr algn="l"/>
            <a:r>
              <a:rPr lang="en-GB" sz="6000" dirty="0"/>
              <a:t>Overview</a:t>
            </a:r>
          </a:p>
        </p:txBody>
      </p:sp>
      <p:sp>
        <p:nvSpPr>
          <p:cNvPr id="4" name="Rectangle 3"/>
          <p:cNvSpPr/>
          <p:nvPr/>
        </p:nvSpPr>
        <p:spPr>
          <a:xfrm>
            <a:off x="6942027" y="226630"/>
            <a:ext cx="200920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82880" marR="0" lvl="0" indent="-18288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20 Credits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82685A-BD3A-4230-8D85-804689F6729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F4C8AB2-542E-453D-A868-DEA796675E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204863"/>
            <a:ext cx="8229600" cy="331236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800" dirty="0"/>
              <a:t>9am – 1pm</a:t>
            </a:r>
          </a:p>
          <a:p>
            <a:pPr marL="0" indent="0" algn="ctr">
              <a:buNone/>
            </a:pPr>
            <a:r>
              <a:rPr lang="en-GB" sz="4800" dirty="0"/>
              <a:t>Mondays</a:t>
            </a:r>
          </a:p>
          <a:p>
            <a:pPr marL="0" indent="0" algn="ctr">
              <a:buNone/>
            </a:pPr>
            <a:r>
              <a:rPr lang="en-GB" sz="4800" dirty="0"/>
              <a:t>AS418</a:t>
            </a:r>
          </a:p>
        </p:txBody>
      </p:sp>
    </p:spTree>
    <p:extLst>
      <p:ext uri="{BB962C8B-B14F-4D97-AF65-F5344CB8AC3E}">
        <p14:creationId xmlns:p14="http://schemas.microsoft.com/office/powerpoint/2010/main" val="28308999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Level of Study: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4876800"/>
          </a:xfrm>
        </p:spPr>
        <p:txBody>
          <a:bodyPr>
            <a:noAutofit/>
          </a:bodyPr>
          <a:lstStyle/>
          <a:p>
            <a:r>
              <a:rPr lang="en-GB" sz="2800" dirty="0"/>
              <a:t>Achievement at Level 5 reflects the ability to identify and use relevant understanding, methods and skills to address broadly-defined, complex problems. </a:t>
            </a:r>
          </a:p>
          <a:p>
            <a:r>
              <a:rPr lang="en-GB" sz="2800" dirty="0"/>
              <a:t>It includes taking responsibility for planning and developing courses of action as well as exercising autonomy and judgement within broad parameters. </a:t>
            </a:r>
          </a:p>
          <a:p>
            <a:r>
              <a:rPr lang="en-GB" sz="2800" dirty="0"/>
              <a:t>It also reflects understanding of different perspectives, approaches or schools of thought and the reasoning behind them. 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588224" y="5589240"/>
            <a:ext cx="2333216" cy="1063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2387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Aim of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636912"/>
            <a:ext cx="8686800" cy="2952328"/>
          </a:xfrm>
        </p:spPr>
        <p:txBody>
          <a:bodyPr>
            <a:noAutofit/>
          </a:bodyPr>
          <a:lstStyle/>
          <a:p>
            <a:r>
              <a:rPr lang="en-US" sz="2800" dirty="0"/>
              <a:t> To develop awareness of the evolution of equality and diversity in UK law and explore the challenging arguments which surround these key concepts in modern, multicultural Britain.</a:t>
            </a:r>
          </a:p>
          <a:p>
            <a:endParaRPr lang="en-GB" sz="28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87214" y="5589240"/>
            <a:ext cx="2369571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39604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Upon the successful completion of this module, the student should be able to:</a:t>
            </a:r>
          </a:p>
          <a:p>
            <a:pPr marL="0" indent="0">
              <a:buNone/>
            </a:pPr>
            <a:endParaRPr lang="en-GB" dirty="0"/>
          </a:p>
          <a:p>
            <a:r>
              <a:rPr lang="en-US" dirty="0"/>
              <a:t>describe key aspects of UK law as it relates to equality and diversity in public services.</a:t>
            </a:r>
          </a:p>
          <a:p>
            <a:r>
              <a:rPr lang="en-US" dirty="0"/>
              <a:t>critically evaluate the concepts of equality, diversity and community and provide a balanced perspective of how public service outcomes might be improved in multi-cultural Britain.</a:t>
            </a: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317229" y="5517232"/>
            <a:ext cx="2369571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4203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Lesson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194" y="1988840"/>
            <a:ext cx="8172286" cy="3960440"/>
          </a:xfrm>
        </p:spPr>
        <p:txBody>
          <a:bodyPr>
            <a:normAutofit/>
          </a:bodyPr>
          <a:lstStyle/>
          <a:p>
            <a:r>
              <a:rPr lang="en-US" dirty="0"/>
              <a:t>Historic analysis of global colonization, the dominance of economically powerful </a:t>
            </a:r>
          </a:p>
          <a:p>
            <a:r>
              <a:rPr lang="en-US" dirty="0"/>
              <a:t>nations and how this foundation shaped modern society</a:t>
            </a:r>
          </a:p>
          <a:p>
            <a:r>
              <a:rPr lang="en-US" dirty="0"/>
              <a:t>The great reformers and rights pioneers who argued against man’s inhumanity to man, fought for the abolition of slavery and the emancipation of women and children</a:t>
            </a:r>
          </a:p>
          <a:p>
            <a:r>
              <a:rPr lang="en-US" dirty="0"/>
              <a:t>Development of equality law in the UK and the Equality Act 2010</a:t>
            </a: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216593" y="5388609"/>
            <a:ext cx="2603878" cy="118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64680"/>
            <a:ext cx="8229600" cy="99060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Lesson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20888"/>
            <a:ext cx="8435280" cy="4176464"/>
          </a:xfrm>
        </p:spPr>
        <p:txBody>
          <a:bodyPr>
            <a:normAutofit/>
          </a:bodyPr>
          <a:lstStyle/>
          <a:p>
            <a:r>
              <a:rPr lang="en-US" dirty="0"/>
              <a:t>Understanding rights and responsibilities in policing and public services, including </a:t>
            </a:r>
          </a:p>
          <a:p>
            <a:r>
              <a:rPr lang="en-US" dirty="0"/>
              <a:t>the United Nations Convention on the Rights of the Child</a:t>
            </a:r>
          </a:p>
          <a:p>
            <a:r>
              <a:rPr lang="en-US" dirty="0"/>
              <a:t>Class divisions in modern Britain, and how current statistics might shape future socio-economic expectations</a:t>
            </a:r>
          </a:p>
          <a:p>
            <a:r>
              <a:rPr lang="en-US" dirty="0"/>
              <a:t>Migration and its impact on public services</a:t>
            </a: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096397" y="5425029"/>
            <a:ext cx="2603878" cy="118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00329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64680"/>
            <a:ext cx="8229600" cy="99060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Lesson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3725" y="1955280"/>
            <a:ext cx="8435280" cy="4176464"/>
          </a:xfrm>
        </p:spPr>
        <p:txBody>
          <a:bodyPr>
            <a:normAutofit/>
          </a:bodyPr>
          <a:lstStyle/>
          <a:p>
            <a:r>
              <a:rPr lang="en-US" dirty="0"/>
              <a:t>Key concepts: fairness, justice, toleration, poverty and social exclusion</a:t>
            </a:r>
          </a:p>
          <a:p>
            <a:r>
              <a:rPr lang="en-US" dirty="0"/>
              <a:t>The importance of ‘community’ in multi-cultural society and the role of charities</a:t>
            </a:r>
          </a:p>
          <a:p>
            <a:r>
              <a:rPr lang="en-US" dirty="0"/>
              <a:t>Community engagement and community practice, partnership working and collaboration, formal partnership boards and the drive towards grassroots design </a:t>
            </a:r>
          </a:p>
          <a:p>
            <a:r>
              <a:rPr lang="en-US" dirty="0"/>
              <a:t>and delivery of public services including through social enterprise.</a:t>
            </a: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096397" y="5425029"/>
            <a:ext cx="2603878" cy="118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8329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12776"/>
            <a:ext cx="8229600" cy="99060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Assessments</a:t>
            </a:r>
          </a:p>
        </p:txBody>
      </p:sp>
      <p:sp>
        <p:nvSpPr>
          <p:cNvPr id="4" name="Rectangle 3"/>
          <p:cNvSpPr/>
          <p:nvPr/>
        </p:nvSpPr>
        <p:spPr>
          <a:xfrm>
            <a:off x="611560" y="2859892"/>
            <a:ext cx="3312368" cy="19857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Assessment Component 1:</a:t>
            </a:r>
          </a:p>
          <a:p>
            <a:pPr>
              <a:lnSpc>
                <a:spcPct val="107000"/>
              </a:lnSpc>
              <a:spcAft>
                <a:spcPts val="0"/>
              </a:spcAft>
            </a:pPr>
            <a:endParaRPr lang="en-GB" sz="2400" b="1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2000 word report 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20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B56176E-AAF7-C356-D498-27C84DF108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9912" y="100012"/>
            <a:ext cx="5229225" cy="6657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F76DC8C-56F8-8E9E-2D45-1286783A15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9912" y="285750"/>
            <a:ext cx="5210175" cy="65722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28856"/>
            <a:ext cx="8229600" cy="99060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Assessments</a:t>
            </a:r>
          </a:p>
        </p:txBody>
      </p:sp>
      <p:sp>
        <p:nvSpPr>
          <p:cNvPr id="3" name="Rectangle 2"/>
          <p:cNvSpPr/>
          <p:nvPr/>
        </p:nvSpPr>
        <p:spPr>
          <a:xfrm>
            <a:off x="457200" y="2852936"/>
            <a:ext cx="3641576" cy="23809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Assessment Component 2:</a:t>
            </a:r>
          </a:p>
          <a:p>
            <a:pPr>
              <a:lnSpc>
                <a:spcPct val="107000"/>
              </a:lnSpc>
              <a:spcAft>
                <a:spcPts val="0"/>
              </a:spcAft>
            </a:pPr>
            <a:endParaRPr lang="en-GB" sz="2400" b="1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5-</a:t>
            </a:r>
            <a:r>
              <a:rPr lang="en-US" sz="24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minute presentation and a 1000-word paper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20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6485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23528" y="548680"/>
            <a:ext cx="8568952" cy="259228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4800" b="1" u="sng" dirty="0"/>
              <a:t>Assignment 1 </a:t>
            </a:r>
          </a:p>
          <a:p>
            <a:pPr marL="0" indent="0" algn="ctr">
              <a:buNone/>
            </a:pPr>
            <a:r>
              <a:rPr lang="en-GB" sz="4800" dirty="0"/>
              <a:t>Friday 10</a:t>
            </a:r>
            <a:r>
              <a:rPr lang="en-GB" sz="4800" baseline="30000" dirty="0"/>
              <a:t>th</a:t>
            </a:r>
            <a:r>
              <a:rPr lang="en-GB" sz="4800" dirty="0"/>
              <a:t> March 23:59</a:t>
            </a:r>
          </a:p>
        </p:txBody>
      </p:sp>
      <p:sp>
        <p:nvSpPr>
          <p:cNvPr id="2" name="Rectangle 1"/>
          <p:cNvSpPr/>
          <p:nvPr/>
        </p:nvSpPr>
        <p:spPr>
          <a:xfrm>
            <a:off x="935596" y="2858336"/>
            <a:ext cx="7272808" cy="17173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</a:pPr>
            <a:r>
              <a:rPr lang="en-GB" sz="4800" b="1" u="sng" dirty="0">
                <a:solidFill>
                  <a:prstClr val="black"/>
                </a:solidFill>
              </a:rPr>
              <a:t>Assignment 2 </a:t>
            </a:r>
          </a:p>
          <a:p>
            <a:pPr lvl="0" algn="ctr">
              <a:spcBef>
                <a:spcPct val="20000"/>
              </a:spcBef>
            </a:pPr>
            <a:r>
              <a:rPr lang="en-GB" sz="4800" dirty="0">
                <a:solidFill>
                  <a:prstClr val="black"/>
                </a:solidFill>
              </a:rPr>
              <a:t>Friday 5</a:t>
            </a:r>
            <a:r>
              <a:rPr lang="en-GB" sz="4800" baseline="30000" dirty="0">
                <a:solidFill>
                  <a:prstClr val="black"/>
                </a:solidFill>
              </a:rPr>
              <a:t>th</a:t>
            </a:r>
            <a:r>
              <a:rPr lang="en-GB" sz="4800" dirty="0">
                <a:solidFill>
                  <a:prstClr val="black"/>
                </a:solidFill>
              </a:rPr>
              <a:t> May 23:59</a:t>
            </a:r>
          </a:p>
        </p:txBody>
      </p:sp>
    </p:spTree>
    <p:extLst>
      <p:ext uri="{BB962C8B-B14F-4D97-AF65-F5344CB8AC3E}">
        <p14:creationId xmlns:p14="http://schemas.microsoft.com/office/powerpoint/2010/main" val="4008331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Referencing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 sz="2800" dirty="0"/>
              <a:t>Without question a key academic skill which needs to be grasped as soon as possible</a:t>
            </a:r>
          </a:p>
          <a:p>
            <a:r>
              <a:rPr lang="en-GB" sz="2800" dirty="0"/>
              <a:t>Once learned it will be a foundation for your studies at HND (level 5), Bachelor’s (level 6), Master’s (level 7) and PhD levels (level 8)</a:t>
            </a:r>
          </a:p>
          <a:p>
            <a:r>
              <a:rPr lang="en-GB" sz="2800" dirty="0"/>
              <a:t>Author’s surname, initial, (year), title, place of publication: publisher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924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Reading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205064"/>
          </a:xfrm>
        </p:spPr>
        <p:txBody>
          <a:bodyPr>
            <a:normAutofit/>
          </a:bodyPr>
          <a:lstStyle/>
          <a:p>
            <a:r>
              <a:rPr lang="en-GB" dirty="0"/>
              <a:t>You can use campus libraries in this building (Swansea Business School), </a:t>
            </a:r>
            <a:r>
              <a:rPr lang="en-GB" dirty="0" err="1"/>
              <a:t>Townhill</a:t>
            </a:r>
            <a:r>
              <a:rPr lang="en-GB" dirty="0"/>
              <a:t>, Mount Pleasant, Carmarthen, or even </a:t>
            </a:r>
            <a:r>
              <a:rPr lang="en-GB" dirty="0" err="1"/>
              <a:t>Lampeter</a:t>
            </a:r>
            <a:endParaRPr lang="en-GB" dirty="0"/>
          </a:p>
          <a:p>
            <a:r>
              <a:rPr lang="en-GB" dirty="0"/>
              <a:t>Library staff will help you to access a huge amount of information which is available electronically in addition to hard copies of books and journals</a:t>
            </a:r>
          </a:p>
          <a:p>
            <a:r>
              <a:rPr lang="en-GB" dirty="0"/>
              <a:t>Libraries will order in books from other campuses or buy them in for you</a:t>
            </a:r>
          </a:p>
          <a:p>
            <a:r>
              <a:rPr lang="en-GB" dirty="0"/>
              <a:t>DON’T BE AFRAID TO REQUEST WHAT YOU NEED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793068"/>
            <a:ext cx="5544616" cy="152744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Reading List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178737" y="5301208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97B0EBD-D79B-2B2D-2406-7B6E3AD9BD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568" y="2320516"/>
            <a:ext cx="7858125" cy="2524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26179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7488832" cy="8301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Reading List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6122FE7-B891-E858-579F-8CF52D355E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1138459"/>
            <a:ext cx="7772400" cy="556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1543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7283152" cy="1599456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chemeClr val="tx1"/>
                </a:solidFill>
              </a:rPr>
              <a:t>Journals and websites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876256" y="5736720"/>
            <a:ext cx="2177858" cy="992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ctangle 5"/>
          <p:cNvSpPr/>
          <p:nvPr/>
        </p:nvSpPr>
        <p:spPr>
          <a:xfrm>
            <a:off x="133164" y="4365104"/>
            <a:ext cx="2962672" cy="13716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611560" y="2856999"/>
            <a:ext cx="7434572" cy="30162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286000" indent="-2286000" hangingPunct="0">
              <a:spcBef>
                <a:spcPts val="1200"/>
              </a:spcBef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2000" b="1" dirty="0">
                <a:latin typeface="Arial" panose="020B0604020202020204" pitchFamily="34" charset="0"/>
                <a:ea typeface="Times New Roman" panose="02020603050405020304" pitchFamily="18" charset="0"/>
              </a:rPr>
              <a:t>Websites </a:t>
            </a:r>
            <a:endParaRPr lang="en-GB" sz="20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</a:pP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Equality and Human and Rights Commission (publications): </a:t>
            </a:r>
            <a:r>
              <a:rPr lang="en-US" sz="20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https://www.equalityhumanrights.com/en/our-work/publications-library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</a:pP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Stonewall UK: </a:t>
            </a:r>
            <a:r>
              <a:rPr lang="en-US" sz="20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http://www.stonewall.org.uk/</a:t>
            </a: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</a:pP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Utilitarianism: </a:t>
            </a:r>
            <a:r>
              <a:rPr lang="en-US" sz="20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http://www.utilitarianism.com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</a:rPr>
              <a:t>UK Government Policy: </a:t>
            </a:r>
            <a:r>
              <a:rPr lang="en-US" sz="20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https://www.gov.uk/government/policies/equality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67875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458D8-442C-4721-BFB6-6E46DAF604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3833664"/>
            <a:ext cx="8935379" cy="3024336"/>
          </a:xfrm>
        </p:spPr>
        <p:txBody>
          <a:bodyPr>
            <a:normAutofit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1F3864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GB" sz="18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n-ea"/>
                <a:cs typeface="+mn-cs"/>
              </a:rPr>
              <a:t>Cambridge Journal of Evidence-Based Policing</a:t>
            </a:r>
          </a:p>
          <a:p>
            <a:pPr marL="342900" marR="0" lvl="0" indent="-342900" algn="l" defTabSz="4572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1F3864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18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Community Care</a:t>
            </a:r>
            <a:endParaRPr kumimoji="0" lang="en-GB" sz="180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1F3864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18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Cultural Studies</a:t>
            </a:r>
            <a:endParaRPr kumimoji="0" lang="en-GB" sz="180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1F3864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GB" sz="18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n-ea"/>
                <a:cs typeface="+mn-cs"/>
              </a:rPr>
              <a:t>Equality, diversity and inclusion: an international journal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1F3864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GB" sz="18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n-ea"/>
                <a:cs typeface="+mn-cs"/>
              </a:rPr>
              <a:t>Journal of Social Policy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1F3864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GB" sz="18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n-ea"/>
                <a:cs typeface="+mn-cs"/>
              </a:rPr>
              <a:t>Policing: A Journal of Policy and Practice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1F3864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GB" sz="18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n-ea"/>
                <a:cs typeface="+mn-cs"/>
              </a:rPr>
              <a:t>The International Journal of Human Resource Management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5018955-11F0-209A-A0A7-88BCE50ED2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656" y="216005"/>
            <a:ext cx="6346196" cy="331236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0236823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You Will Need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1600200"/>
            <a:ext cx="7499176" cy="3989040"/>
          </a:xfrm>
        </p:spPr>
        <p:txBody>
          <a:bodyPr/>
          <a:lstStyle/>
          <a:p>
            <a:r>
              <a:rPr lang="en-GB" dirty="0"/>
              <a:t>Attendance </a:t>
            </a:r>
          </a:p>
          <a:p>
            <a:r>
              <a:rPr lang="en-GB" dirty="0"/>
              <a:t>Commitment </a:t>
            </a:r>
          </a:p>
          <a:p>
            <a:r>
              <a:rPr lang="en-GB" dirty="0"/>
              <a:t>Notes / Handouts / Print outs / Journal Articles / Books</a:t>
            </a:r>
          </a:p>
          <a:p>
            <a:r>
              <a:rPr lang="en-GB" dirty="0"/>
              <a:t>Time management </a:t>
            </a:r>
          </a:p>
          <a:p>
            <a:r>
              <a:rPr lang="en-GB" dirty="0"/>
              <a:t>Admin Organisation</a:t>
            </a:r>
          </a:p>
          <a:p>
            <a:r>
              <a:rPr lang="en-GB" b="1" dirty="0"/>
              <a:t>READING </a:t>
            </a:r>
            <a:r>
              <a:rPr lang="en-GB" b="1" dirty="0" err="1"/>
              <a:t>READING</a:t>
            </a:r>
            <a:r>
              <a:rPr lang="en-GB" b="1" dirty="0"/>
              <a:t> </a:t>
            </a:r>
            <a:r>
              <a:rPr lang="en-GB" b="1" dirty="0" err="1"/>
              <a:t>READING</a:t>
            </a:r>
            <a:endParaRPr lang="en-GB" b="1" dirty="0"/>
          </a:p>
          <a:p>
            <a:r>
              <a:rPr lang="en-GB" dirty="0"/>
              <a:t>Support </a:t>
            </a:r>
          </a:p>
          <a:p>
            <a:r>
              <a:rPr lang="en-GB" dirty="0"/>
              <a:t>Virtual Learning Environment 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5-Point Star 3"/>
          <p:cNvSpPr/>
          <p:nvPr/>
        </p:nvSpPr>
        <p:spPr>
          <a:xfrm>
            <a:off x="6084168" y="4048399"/>
            <a:ext cx="576064" cy="4572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5-Point Star 5"/>
          <p:cNvSpPr/>
          <p:nvPr/>
        </p:nvSpPr>
        <p:spPr>
          <a:xfrm>
            <a:off x="611560" y="4054127"/>
            <a:ext cx="576064" cy="4572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Your Next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 dirty="0"/>
              <a:t>Focus on what success will look and feel like: timely submission, none late, at least a pass mark!!</a:t>
            </a:r>
          </a:p>
          <a:p>
            <a:endParaRPr lang="en-GB" dirty="0"/>
          </a:p>
          <a:p>
            <a:r>
              <a:rPr lang="en-GB" dirty="0"/>
              <a:t>Attend all lectures and tutorials</a:t>
            </a:r>
          </a:p>
          <a:p>
            <a:endParaRPr lang="en-GB" dirty="0"/>
          </a:p>
          <a:p>
            <a:r>
              <a:rPr lang="en-GB" dirty="0"/>
              <a:t>Actively participate – speak up! There are no wrong answers in class discussions</a:t>
            </a:r>
          </a:p>
          <a:p>
            <a:endParaRPr lang="en-GB" dirty="0"/>
          </a:p>
          <a:p>
            <a:r>
              <a:rPr lang="en-GB" dirty="0"/>
              <a:t>Commit to your studies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373216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26808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53606"/>
            <a:ext cx="8229600" cy="99060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Q&amp;A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024336"/>
          </a:xfrm>
        </p:spPr>
        <p:txBody>
          <a:bodyPr>
            <a:normAutofit/>
          </a:bodyPr>
          <a:lstStyle/>
          <a:p>
            <a:r>
              <a:rPr lang="en-GB" sz="4800" dirty="0"/>
              <a:t>Any Questions?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78464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914</TotalTime>
  <Words>861</Words>
  <Application>Microsoft Office PowerPoint</Application>
  <PresentationFormat>On-screen Show (4:3)</PresentationFormat>
  <Paragraphs>126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23</vt:i4>
      </vt:variant>
    </vt:vector>
  </HeadingPairs>
  <TitlesOfParts>
    <vt:vector size="32" baseType="lpstr">
      <vt:lpstr>Arial</vt:lpstr>
      <vt:lpstr>Calibri</vt:lpstr>
      <vt:lpstr>Myriad Pro</vt:lpstr>
      <vt:lpstr>Times New Roman</vt:lpstr>
      <vt:lpstr>Wingdings 3</vt:lpstr>
      <vt:lpstr>Clarity</vt:lpstr>
      <vt:lpstr>20140311PresentationUWTSDTemplate</vt:lpstr>
      <vt:lpstr>20140311PresentationUWTSDTemplate</vt:lpstr>
      <vt:lpstr>1_20140311PresentationUWTSDTemplate</vt:lpstr>
      <vt:lpstr>Equality, Diversity and Communities</vt:lpstr>
      <vt:lpstr>Introduction to Module</vt:lpstr>
      <vt:lpstr>Contents</vt:lpstr>
      <vt:lpstr>Semester 2</vt:lpstr>
      <vt:lpstr>Overview</vt:lpstr>
      <vt:lpstr>Level of Study: </vt:lpstr>
      <vt:lpstr>Aim of Module</vt:lpstr>
      <vt:lpstr>Learning Outcomes</vt:lpstr>
      <vt:lpstr>Lesson Content</vt:lpstr>
      <vt:lpstr>Lesson Content</vt:lpstr>
      <vt:lpstr>Lesson Content</vt:lpstr>
      <vt:lpstr>Assessments</vt:lpstr>
      <vt:lpstr>Assessments</vt:lpstr>
      <vt:lpstr>PowerPoint Presentation</vt:lpstr>
      <vt:lpstr>Referencing </vt:lpstr>
      <vt:lpstr>Reading Lists</vt:lpstr>
      <vt:lpstr>Reading List</vt:lpstr>
      <vt:lpstr>Reading List</vt:lpstr>
      <vt:lpstr>Journals and websites</vt:lpstr>
      <vt:lpstr>PowerPoint Presentation</vt:lpstr>
      <vt:lpstr>You Will Need …</vt:lpstr>
      <vt:lpstr>Your Next Steps</vt:lpstr>
      <vt:lpstr>Q&amp;A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</dc:title>
  <dc:creator>Tanix</dc:creator>
  <cp:lastModifiedBy>Mike Durke</cp:lastModifiedBy>
  <cp:revision>47</cp:revision>
  <dcterms:created xsi:type="dcterms:W3CDTF">2014-09-13T13:55:51Z</dcterms:created>
  <dcterms:modified xsi:type="dcterms:W3CDTF">2023-01-29T15:25:55Z</dcterms:modified>
</cp:coreProperties>
</file>