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Default Extension="fntdata" ContentType="application/x-fontdata"/>
  <Override PartName="/docProps/custom.xml" ContentType="application/vnd.openxmlformats-officedocument.custom-properties+xml"/>
  <Override PartName="/docProps/core.xml" ContentType="application/vnd.openxmlformats-package.core-properties+xml"/>
  <Override PartName="/docProps/app.xml" ContentType="application/vnd.openxmlformats-officedocument.extended-properties+xml"/>
  <Override PartName="/ppt/theme/theme1.xml" ContentType="application/vnd.openxmlformats-officedocument.theme+xml"/>
  <Override PartName="/ppt/theme/theme20.xml" ContentType="application/vnd.openxmlformats-officedocument.theme+xml"/>
  <Override PartName="/ppt/theme/theme2.xml" ContentType="application/vnd.openxmlformats-officedocument.theme+xml"/>
  <Override PartName="/ppt/presentation.xml" ContentType="application/vnd.openxmlformats-officedocument.presentationml.presentation.main+xml"/>
  <Override PartName="/ppt/slides/slide18.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11.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slide9.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_rels/slide18.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11.xml.rels" ContentType="application/vnd.openxmlformats-package.relationships+xml"/>
  <Override PartName="/ppt/slides/_rels/slide8.xml.rels" ContentType="application/vnd.openxmlformats-package.relationships+xml"/>
  <Override PartName="/ppt/slides/_rels/slide10.xml.rels" ContentType="application/vnd.openxmlformats-package.relationships+xml"/>
  <Override PartName="/ppt/slides/_rels/slide9.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media/image1.png" ContentType="image/png"/>
  <Override PartName="/ppt/media/image2.png" ContentType="image/png"/>
  <Override PartName="/ppt/media/image3.png" ContentType="image/png"/>
  <Override PartName="/ppt/media/image5.jpeg" ContentType="image/jpeg"/>
  <Override PartName="/ppt/media/image4.png" ContentType="image/png"/>
  <Override PartName="/ppt/slideMasters/slideMaster1.xml" ContentType="application/vnd.openxmlformats-officedocument.presentationml.slideMaster+xml"/>
  <Override PartName="/ppt/slideMasters/_rels/slideMaster1.xml.rels" ContentType="application/vnd.openxmlformats-package.relationships+xml"/>
  <Override PartName="/ppt/slideMasters/_rels/slideMaster12.xml.rels" ContentType="application/vnd.openxmlformats-package.relationships+xml"/>
  <Override PartName="/ppt/slideMasters/slideMaster12.xml" ContentType="application/vnd.openxmlformats-officedocument.presentationml.slideMaster+xml"/>
  <Override PartName="/ppt/notesSlides/notesSlide1.xml" ContentType="application/vnd.openxmlformats-officedocument.presentationml.notesSlide+xml"/>
  <Override PartName="/ppt/notesSlides/notesSlide9.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_rels/notesSlide9.xml.rels" ContentType="application/vnd.openxmlformats-package.relationships+xml"/>
  <Override PartName="/ppt/notesSlides/_rels/notesSlide1.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presProps.xml" ContentType="application/vnd.openxmlformats-officedocument.presentationml.presProps+xml"/>
  <Override PartName="/ppt/_rels/presentation.xml.rels" ContentType="application/vnd.openxmlformats-package.relationships+xml"/>
  <Override PartName="/_rels/.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0"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Lst>
  <p:sldSz cx="12192000" cy="6858000"/>
  <p:notesSz cx="7559675" cy="10691813"/>
</p:presentation>
</file>

<file path=ppt/presProps.xml><?xml version="1.0" encoding="utf-8"?>
<p:presentationPr xmlns:a="http://schemas.openxmlformats.org/drawingml/2006/main" xmlns:p="http://schemas.openxmlformats.org/presentationml/2006/main" xmlns:r="http://schemas.openxmlformats.org/officeDocument/2006/relationships">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1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20.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2" name="PlaceHolder 1"/>
          <p:cNvSpPr>
            <a:spLocks noGrp="1"/>
          </p:cNvSpPr>
          <p:nvPr>
            <p:ph type="sldImg"/>
          </p:nvPr>
        </p:nvSpPr>
        <p:spPr>
          <a:xfrm>
            <a:off x="0" y="812520"/>
            <a:ext cx="0" cy="0"/>
          </a:xfrm>
          <a:prstGeom prst="rect">
            <a:avLst/>
          </a:prstGeom>
          <a:noFill/>
          <a:ln w="0">
            <a:noFill/>
          </a:ln>
        </p:spPr>
        <p:txBody>
          <a:bodyPr lIns="0" rIns="0" tIns="0" bIns="0" anchor="ctr">
            <a:noAutofit/>
          </a:bodyPr>
          <a:p>
            <a:pPr algn="ctr"/>
            <a:r>
              <a:rPr b="0" lang="ro-RO" sz="4400" strike="noStrike" u="none">
                <a:solidFill>
                  <a:srgbClr val="000000"/>
                </a:solidFill>
                <a:effectLst/>
                <a:uFillTx/>
                <a:latin typeface="Arial"/>
              </a:rPr>
              <a:t>Clic pentru a deplasa diapozitivul</a:t>
            </a:r>
            <a:endParaRPr b="0" lang="ro-RO" sz="4400" strike="noStrike" u="none">
              <a:solidFill>
                <a:srgbClr val="000000"/>
              </a:solidFill>
              <a:effectLst/>
              <a:uFillTx/>
              <a:latin typeface="Arial"/>
            </a:endParaRPr>
          </a:p>
        </p:txBody>
      </p:sp>
      <p:sp>
        <p:nvSpPr>
          <p:cNvPr id="83"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indent="0">
              <a:buNone/>
            </a:pPr>
            <a:r>
              <a:rPr b="0" lang="ro-RO" sz="2000" strike="noStrike" u="none">
                <a:solidFill>
                  <a:srgbClr val="000000"/>
                </a:solidFill>
                <a:effectLst/>
                <a:uFillTx/>
                <a:latin typeface="Arial"/>
              </a:rPr>
              <a:t>Apasă pentru editare format note</a:t>
            </a:r>
            <a:endParaRPr b="0" lang="ro-RO" sz="2000" strike="noStrike" u="none">
              <a:solidFill>
                <a:srgbClr val="000000"/>
              </a:solidFill>
              <a:effectLst/>
              <a:uFillTx/>
              <a:latin typeface="Arial"/>
            </a:endParaRPr>
          </a:p>
        </p:txBody>
      </p:sp>
      <p:sp>
        <p:nvSpPr>
          <p:cNvPr id="84"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ro-RO" sz="1400" strike="noStrike" u="none">
                <a:solidFill>
                  <a:srgbClr val="000000"/>
                </a:solidFill>
                <a:effectLst/>
                <a:uFillTx/>
                <a:latin typeface="Times New Roman"/>
              </a:rPr>
              <a:t>&lt;antet&gt;</a:t>
            </a:r>
            <a:endParaRPr b="0" lang="ro-RO" sz="1400" strike="noStrike" u="none">
              <a:solidFill>
                <a:srgbClr val="000000"/>
              </a:solidFill>
              <a:effectLst/>
              <a:uFillTx/>
              <a:latin typeface="Times New Roman"/>
            </a:endParaRPr>
          </a:p>
        </p:txBody>
      </p:sp>
      <p:sp>
        <p:nvSpPr>
          <p:cNvPr id="85" name="PlaceHolder 4"/>
          <p:cNvSpPr>
            <a:spLocks noGrp="1"/>
          </p:cNvSpPr>
          <p:nvPr>
            <p:ph type="dt" idx="34"/>
          </p:nvPr>
        </p:nvSpPr>
        <p:spPr>
          <a:xfrm>
            <a:off x="4278960" y="0"/>
            <a:ext cx="3280680" cy="534240"/>
          </a:xfrm>
          <a:prstGeom prst="rect">
            <a:avLst/>
          </a:prstGeom>
          <a:noFill/>
          <a:ln w="0">
            <a:noFill/>
          </a:ln>
        </p:spPr>
        <p:txBody>
          <a:bodyPr lIns="0" rIns="0" tIns="0" bIns="0" anchor="t">
            <a:noAutofit/>
          </a:bodyPr>
          <a:lstStyle>
            <a:lvl1pPr indent="0" algn="r">
              <a:buNone/>
              <a:defRPr b="0" lang="ro-RO" sz="1400" strike="noStrike" u="none">
                <a:solidFill>
                  <a:srgbClr val="000000"/>
                </a:solidFill>
                <a:effectLst/>
                <a:uFillTx/>
                <a:latin typeface="Times New Roman"/>
              </a:defRPr>
            </a:lvl1pPr>
          </a:lstStyle>
          <a:p>
            <a:pPr indent="0" algn="r">
              <a:buNone/>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86" name="PlaceHolder 5"/>
          <p:cNvSpPr>
            <a:spLocks noGrp="1"/>
          </p:cNvSpPr>
          <p:nvPr>
            <p:ph type="ftr" idx="35"/>
          </p:nvPr>
        </p:nvSpPr>
        <p:spPr>
          <a:xfrm>
            <a:off x="0" y="10157400"/>
            <a:ext cx="3280680" cy="534240"/>
          </a:xfrm>
          <a:prstGeom prst="rect">
            <a:avLst/>
          </a:prstGeom>
          <a:noFill/>
          <a:ln w="0">
            <a:noFill/>
          </a:ln>
        </p:spPr>
        <p:txBody>
          <a:bodyPr lIns="0" rIns="0" tIns="0" bIns="0" anchor="b">
            <a:noAutofit/>
          </a:bodyPr>
          <a:lstStyle>
            <a:lvl1pPr indent="0">
              <a:buNone/>
              <a:defRPr b="0" lang="ro-RO" sz="1400" strike="noStrike" u="none">
                <a:solidFill>
                  <a:srgbClr val="000000"/>
                </a:solidFill>
                <a:effectLst/>
                <a:uFillTx/>
                <a:latin typeface="Times New Roman"/>
              </a:defRPr>
            </a:lvl1pPr>
          </a:lstStyle>
          <a:p>
            <a:pPr indent="0">
              <a:buNone/>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87" name="PlaceHolder 6"/>
          <p:cNvSpPr>
            <a:spLocks noGrp="1"/>
          </p:cNvSpPr>
          <p:nvPr>
            <p:ph type="sldNum" idx="36"/>
          </p:nvPr>
        </p:nvSpPr>
        <p:spPr>
          <a:xfrm>
            <a:off x="4278960" y="10157400"/>
            <a:ext cx="3280680" cy="534240"/>
          </a:xfrm>
          <a:prstGeom prst="rect">
            <a:avLst/>
          </a:prstGeom>
          <a:noFill/>
          <a:ln w="0">
            <a:noFill/>
          </a:ln>
        </p:spPr>
        <p:txBody>
          <a:bodyPr lIns="0" rIns="0" tIns="0" bIns="0" anchor="b">
            <a:noAutofit/>
          </a:bodyPr>
          <a:lstStyle>
            <a:lvl1pPr indent="0" algn="r">
              <a:buNone/>
              <a:defRPr b="0" lang="ro-RO" sz="1400" strike="noStrike" u="none">
                <a:solidFill>
                  <a:srgbClr val="000000"/>
                </a:solidFill>
                <a:effectLst/>
                <a:uFillTx/>
                <a:latin typeface="Times New Roman"/>
              </a:defRPr>
            </a:lvl1pPr>
          </a:lstStyle>
          <a:p>
            <a:pPr indent="0" algn="r">
              <a:buNone/>
            </a:pPr>
            <a:fld id="{15007A03-FFF3-4F9C-97F7-ACCCEDF24080}" type="slidenum">
              <a:rPr b="0" lang="ro-RO" sz="1400" strike="noStrike" u="none">
                <a:solidFill>
                  <a:srgbClr val="000000"/>
                </a:solidFill>
                <a:effectLst/>
                <a:uFillTx/>
                <a:latin typeface="Times New Roman"/>
              </a:rPr>
              <a:t>&lt;număr&gt;</a:t>
            </a:fld>
            <a:endParaRPr b="0" lang="ro-RO" sz="1400" strike="noStrike" u="none">
              <a:solidFill>
                <a:srgbClr val="000000"/>
              </a:solidFill>
              <a:effectLst/>
              <a:uFillTx/>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5" name="PlaceHolder 1"/>
          <p:cNvSpPr>
            <a:spLocks noGrp="1"/>
          </p:cNvSpPr>
          <p:nvPr>
            <p:ph type="sldImg"/>
          </p:nvPr>
        </p:nvSpPr>
        <p:spPr>
          <a:xfrm>
            <a:off x="419760" y="801720"/>
            <a:ext cx="6718320" cy="4007880"/>
          </a:xfrm>
          <a:prstGeom prst="rect">
            <a:avLst/>
          </a:prstGeom>
          <a:ln w="0">
            <a:noFill/>
          </a:ln>
        </p:spPr>
      </p:sp>
      <p:sp>
        <p:nvSpPr>
          <p:cNvPr id="126"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a:lnSpc>
                <a:spcPct val="100000"/>
              </a:lnSpc>
              <a:buNone/>
              <a:tabLst>
                <a:tab algn="l" pos="0"/>
              </a:tabLst>
            </a:pPr>
            <a:r>
              <a:rPr b="0" lang="en-US" sz="1100" strike="noStrike" u="none">
                <a:solidFill>
                  <a:srgbClr val="000000"/>
                </a:solidFill>
                <a:effectLst/>
                <a:uFillTx/>
                <a:latin typeface="Arial"/>
              </a:rPr>
              <a:t>Good morning, everyone. My name is Mihai, and today I will be talking about how hotels integrate artificial intelligence into daily operations while preserving the human warmth that defines hospitality.</a:t>
            </a:r>
            <a:br>
              <a:rPr sz="1100"/>
            </a:br>
            <a:r>
              <a:rPr b="0" lang="en-US" sz="1100" strike="noStrike" u="none">
                <a:solidFill>
                  <a:srgbClr val="000000"/>
                </a:solidFill>
                <a:effectLst/>
                <a:uFillTx/>
                <a:latin typeface="Arial"/>
              </a:rPr>
              <a:t>My interest in this topic comes from both professional and personal experience. Through my hotel placements, I have seen how digital tools can transform operations but also how they can change team dynamics and guest perception.</a:t>
            </a:r>
            <a:br>
              <a:rPr sz="1100"/>
            </a:br>
            <a:r>
              <a:rPr b="0" lang="en-US" sz="1100" strike="noStrike" u="none">
                <a:solidFill>
                  <a:srgbClr val="000000"/>
                </a:solidFill>
                <a:effectLst/>
                <a:uFillTx/>
                <a:latin typeface="Arial"/>
              </a:rPr>
              <a:t>When travelling, I often noticed how much difference a single greeting or a visible staff presence makes, even in highly automated hotels. This balance between digital efficiency and emotional connection mirrors my own holistic approach to work and life: technology should improve human capability, not replace it.</a:t>
            </a:r>
            <a:br>
              <a:rPr sz="1100"/>
            </a:br>
            <a:r>
              <a:rPr b="0" lang="en-US" sz="1100" strike="noStrike" u="none">
                <a:solidFill>
                  <a:srgbClr val="000000"/>
                </a:solidFill>
                <a:effectLst/>
                <a:uFillTx/>
                <a:latin typeface="Arial"/>
              </a:rPr>
              <a:t>Over the next fifteen minutes, I will present key findings from my research, recent industry examples, and recommendations on how hotels can maintain both speed and sincerity in a digital era. The presentation will conclude with a short summary, followed by questions, if any.</a:t>
            </a:r>
            <a:endParaRPr b="0" lang="ro-RO" sz="1100" strike="noStrike" u="none">
              <a:solidFill>
                <a:srgbClr val="000000"/>
              </a:solidFill>
              <a:effectLst/>
              <a:uFillTx/>
              <a:latin typeface="Arial"/>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7" name="PlaceHolder 1"/>
          <p:cNvSpPr>
            <a:spLocks noGrp="1"/>
          </p:cNvSpPr>
          <p:nvPr>
            <p:ph type="sldImg"/>
          </p:nvPr>
        </p:nvSpPr>
        <p:spPr>
          <a:xfrm>
            <a:off x="419760" y="801720"/>
            <a:ext cx="6718320" cy="4007880"/>
          </a:xfrm>
          <a:prstGeom prst="rect">
            <a:avLst/>
          </a:prstGeom>
          <a:ln w="0">
            <a:noFill/>
          </a:ln>
        </p:spPr>
      </p:sp>
      <p:sp>
        <p:nvSpPr>
          <p:cNvPr id="128"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a:lnSpc>
                <a:spcPct val="100000"/>
              </a:lnSpc>
              <a:buNone/>
              <a:tabLst>
                <a:tab algn="l" pos="0"/>
              </a:tabLst>
            </a:pPr>
            <a:r>
              <a:rPr b="0" lang="en-US" sz="1100" strike="noStrike" u="none">
                <a:solidFill>
                  <a:srgbClr val="000000"/>
                </a:solidFill>
                <a:effectLst/>
                <a:uFillTx/>
                <a:latin typeface="Arial"/>
              </a:rPr>
              <a:t>This research begins from a simple observation: the hospitality industry is digitising at record speed. Artificial intelligence now handles many aspects once managed by staff, reservations, arrivals, and even guest interaction. Reports by Oracle Hospitality and Skift (2025) describe automation as a new standard, no longer a luxury.</a:t>
            </a:r>
            <a:br>
              <a:rPr sz="1100"/>
            </a:br>
            <a:r>
              <a:rPr b="0" lang="en-US" sz="1100" strike="noStrike" u="none">
                <a:solidFill>
                  <a:srgbClr val="000000"/>
                </a:solidFill>
                <a:effectLst/>
                <a:uFillTx/>
                <a:latin typeface="Arial"/>
              </a:rPr>
              <a:t>Yet, beneath this smooth surface, something subtle is shifting. While efficiency increases, guests continue to value flexibility and human presence. Studies show that even when technology performs perfectly, satisfaction drops if warmth is missing.</a:t>
            </a:r>
            <a:br>
              <a:rPr sz="1100"/>
            </a:br>
            <a:r>
              <a:rPr b="0" lang="en-US" sz="1100" strike="noStrike" u="none">
                <a:solidFill>
                  <a:srgbClr val="000000"/>
                </a:solidFill>
                <a:effectLst/>
                <a:uFillTx/>
                <a:latin typeface="Arial"/>
              </a:rPr>
              <a:t>The main objective of this paper is therefore to understand how hotels can combine both strengths. The research synthesises academic and industry evidence, comparing guest expectations, employee adaptation, and leadership responses.</a:t>
            </a:r>
            <a:br>
              <a:rPr sz="1100"/>
            </a:br>
            <a:r>
              <a:rPr b="0" lang="en-US" sz="1100" strike="noStrike" u="none">
                <a:solidFill>
                  <a:srgbClr val="000000"/>
                </a:solidFill>
                <a:effectLst/>
                <a:uFillTx/>
                <a:latin typeface="Arial"/>
              </a:rPr>
              <a:t>By using a qualitative, thematic approach, the study examines what makes AI-human collaboration successful and where it fails. In the end, it argues that design and leadership, not the tools themselves, determine whether digital transformation supports or erodes hospitality.</a:t>
            </a:r>
            <a:endParaRPr b="0" lang="ro-RO" sz="1100" strike="noStrike" u="none">
              <a:solidFill>
                <a:srgbClr val="000000"/>
              </a:solidFill>
              <a:effectLst/>
              <a:uFillTx/>
              <a:latin typeface="Arial"/>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PlaceHolder 1"/>
          <p:cNvSpPr>
            <a:spLocks noGrp="1"/>
          </p:cNvSpPr>
          <p:nvPr>
            <p:ph type="sldImg"/>
          </p:nvPr>
        </p:nvSpPr>
        <p:spPr>
          <a:xfrm>
            <a:off x="419760" y="801720"/>
            <a:ext cx="6718320" cy="4007880"/>
          </a:xfrm>
          <a:prstGeom prst="rect">
            <a:avLst/>
          </a:prstGeom>
          <a:ln w="0">
            <a:noFill/>
          </a:ln>
        </p:spPr>
      </p:sp>
      <p:sp>
        <p:nvSpPr>
          <p:cNvPr id="130"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a:lnSpc>
                <a:spcPct val="100000"/>
              </a:lnSpc>
              <a:buNone/>
              <a:tabLst>
                <a:tab algn="l" pos="0"/>
              </a:tabLst>
            </a:pPr>
            <a:r>
              <a:rPr b="0" lang="en-GB" sz="1100" strike="noStrike" u="none">
                <a:solidFill>
                  <a:srgbClr val="000000"/>
                </a:solidFill>
                <a:effectLst/>
                <a:uFillTx/>
                <a:latin typeface="Arial"/>
              </a:rPr>
              <a:t>Literature Review</a:t>
            </a:r>
            <a:endParaRPr b="0" lang="ro-RO" sz="1100" strike="noStrike" u="none">
              <a:solidFill>
                <a:srgbClr val="000000"/>
              </a:solidFill>
              <a:effectLst/>
              <a:uFillTx/>
              <a:latin typeface="Arial"/>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1" name="PlaceHolder 1"/>
          <p:cNvSpPr>
            <a:spLocks noGrp="1"/>
          </p:cNvSpPr>
          <p:nvPr>
            <p:ph type="sldImg"/>
          </p:nvPr>
        </p:nvSpPr>
        <p:spPr>
          <a:xfrm>
            <a:off x="419760" y="801720"/>
            <a:ext cx="6718320" cy="4007880"/>
          </a:xfrm>
          <a:prstGeom prst="rect">
            <a:avLst/>
          </a:prstGeom>
          <a:ln w="0">
            <a:noFill/>
          </a:ln>
        </p:spPr>
      </p:sp>
      <p:sp>
        <p:nvSpPr>
          <p:cNvPr id="132"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a:lnSpc>
                <a:spcPct val="100000"/>
              </a:lnSpc>
              <a:buNone/>
              <a:tabLst>
                <a:tab algn="l" pos="0"/>
              </a:tabLst>
            </a:pPr>
            <a:r>
              <a:rPr b="0" lang="en-US" sz="1100" strike="noStrike" u="none">
                <a:solidFill>
                  <a:srgbClr val="000000"/>
                </a:solidFill>
                <a:effectLst/>
                <a:uFillTx/>
                <a:latin typeface="Arial"/>
              </a:rPr>
              <a:t>The first part of the literature review focuses on how guests experience automation. Convenience defines modern travel, with contactless check-ins and digital payments becoming standard practice.</a:t>
            </a:r>
            <a:br>
              <a:rPr sz="1100"/>
            </a:br>
            <a:r>
              <a:rPr b="0" lang="en-US" sz="1100" strike="noStrike" u="none">
                <a:solidFill>
                  <a:srgbClr val="000000"/>
                </a:solidFill>
                <a:effectLst/>
                <a:uFillTx/>
                <a:latin typeface="Arial"/>
              </a:rPr>
              <a:t>However, McKinsey and Company reports in 2024 that families with children and older travellers still prefer visible assistance when technology feels uncertain. In these cases, empathy and reassurance matter more than speed.</a:t>
            </a:r>
            <a:br>
              <a:rPr sz="1100"/>
            </a:br>
            <a:r>
              <a:rPr b="0" lang="en-US" sz="1100" strike="noStrike" u="none">
                <a:solidFill>
                  <a:srgbClr val="000000"/>
                </a:solidFill>
                <a:effectLst/>
                <a:uFillTx/>
                <a:latin typeface="Arial"/>
              </a:rPr>
              <a:t>Another study demonstrated that adoption depends on perceived ease of use, not just functionality. When interfaces appear complex, or guests cannot easily switch from machine to staff, satisfaction declines.</a:t>
            </a:r>
            <a:br>
              <a:rPr sz="1100"/>
            </a:br>
            <a:r>
              <a:rPr b="0" lang="en-US" sz="1100" strike="noStrike" u="none">
                <a:solidFill>
                  <a:srgbClr val="000000"/>
                </a:solidFill>
                <a:effectLst/>
                <a:uFillTx/>
                <a:latin typeface="Arial"/>
              </a:rPr>
              <a:t>The operational implication is clear: hotels should design for choice, not obligation. In another study, the authors highlight that when escalation paths are short and visible, guests feel safer and more trusting. These findings remind us that technology should remove tension, not warmth. Service remains an emotional experience, even in digital form.</a:t>
            </a:r>
            <a:endParaRPr b="0" lang="ro-RO" sz="1100" strike="noStrike" u="none">
              <a:solidFill>
                <a:srgbClr val="000000"/>
              </a:solidFill>
              <a:effectLst/>
              <a:uFillTx/>
              <a:latin typeface="Arial"/>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3" name="PlaceHolder 1"/>
          <p:cNvSpPr>
            <a:spLocks noGrp="1"/>
          </p:cNvSpPr>
          <p:nvPr>
            <p:ph type="sldImg"/>
          </p:nvPr>
        </p:nvSpPr>
        <p:spPr>
          <a:xfrm>
            <a:off x="419760" y="801720"/>
            <a:ext cx="6718320" cy="4007880"/>
          </a:xfrm>
          <a:prstGeom prst="rect">
            <a:avLst/>
          </a:prstGeom>
          <a:ln w="0">
            <a:noFill/>
          </a:ln>
        </p:spPr>
      </p:sp>
      <p:sp>
        <p:nvSpPr>
          <p:cNvPr id="134"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marL="158760" indent="0">
              <a:lnSpc>
                <a:spcPct val="100000"/>
              </a:lnSpc>
              <a:buNone/>
              <a:tabLst>
                <a:tab algn="l" pos="0"/>
              </a:tabLst>
            </a:pPr>
            <a:r>
              <a:rPr b="0" lang="en-US" sz="1100" strike="noStrike" u="none">
                <a:solidFill>
                  <a:srgbClr val="000000"/>
                </a:solidFill>
                <a:effectLst/>
                <a:uFillTx/>
                <a:latin typeface="Arial"/>
              </a:rPr>
              <a:t>The workforce literature paints a mixed but hopeful picture. Early reactions to AI often include fear of job loss or constant monitoring. Yet over time, attitudes change. Wang and Hou found this year that employees who see AI as a collaborator rather than a threat report higher motivation and stronger customer orientation.</a:t>
            </a:r>
            <a:br>
              <a:rPr sz="1100"/>
            </a:br>
            <a:r>
              <a:rPr b="0" lang="en-US" sz="1100" strike="noStrike" u="none">
                <a:solidFill>
                  <a:srgbClr val="000000"/>
                </a:solidFill>
                <a:effectLst/>
                <a:uFillTx/>
                <a:latin typeface="Arial"/>
              </a:rPr>
              <a:t>The turning point, however, lies in training. KPMG’s 2025 global report shows that fewer than half of hospitality employees receive formal preparation for new systems, which leaves adoption uneven and confidence fragile. Jobs and Skills Australia further warns that informal learning perpetuates inequality in capability.</a:t>
            </a:r>
            <a:br>
              <a:rPr sz="1100"/>
            </a:br>
            <a:r>
              <a:rPr b="0" lang="en-US" sz="1100" strike="noStrike" u="none">
                <a:solidFill>
                  <a:srgbClr val="000000"/>
                </a:solidFill>
                <a:effectLst/>
                <a:uFillTx/>
                <a:latin typeface="Arial"/>
              </a:rPr>
              <a:t>Confidence, in this context, must be built deliberately. When staff understand how systems work and why decisions are made, they adapt more easily. Emotional trust within teams stabilises performance. This body of evidence suggests that technology does not create instability on its own, however, weak preparation does.</a:t>
            </a:r>
            <a:endParaRPr b="0" lang="ro-RO" sz="1100" strike="noStrike" u="none">
              <a:solidFill>
                <a:srgbClr val="000000"/>
              </a:solidFill>
              <a:effectLst/>
              <a:uFillTx/>
              <a:latin typeface="Arial"/>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5" name="PlaceHolder 1"/>
          <p:cNvSpPr>
            <a:spLocks noGrp="1"/>
          </p:cNvSpPr>
          <p:nvPr>
            <p:ph type="sldImg"/>
          </p:nvPr>
        </p:nvSpPr>
        <p:spPr>
          <a:xfrm>
            <a:off x="419760" y="801720"/>
            <a:ext cx="6718320" cy="4007880"/>
          </a:xfrm>
          <a:prstGeom prst="rect">
            <a:avLst/>
          </a:prstGeom>
          <a:ln w="0">
            <a:noFill/>
          </a:ln>
        </p:spPr>
      </p:sp>
      <p:sp>
        <p:nvSpPr>
          <p:cNvPr id="136"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a:lnSpc>
                <a:spcPct val="100000"/>
              </a:lnSpc>
              <a:buNone/>
              <a:tabLst>
                <a:tab algn="l" pos="0"/>
              </a:tabLst>
            </a:pPr>
            <a:r>
              <a:rPr b="0" lang="en-US" sz="1100" strike="noStrike" u="none">
                <a:solidFill>
                  <a:srgbClr val="000000"/>
                </a:solidFill>
                <a:effectLst/>
                <a:uFillTx/>
                <a:latin typeface="Arial"/>
              </a:rPr>
              <a:t>Case Studies</a:t>
            </a:r>
            <a:endParaRPr b="0" lang="ro-RO" sz="1100" strike="noStrike" u="none">
              <a:solidFill>
                <a:srgbClr val="000000"/>
              </a:solidFill>
              <a:effectLst/>
              <a:uFillTx/>
              <a:latin typeface="Arial"/>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7" name="PlaceHolder 1"/>
          <p:cNvSpPr>
            <a:spLocks noGrp="1"/>
          </p:cNvSpPr>
          <p:nvPr>
            <p:ph type="sldImg"/>
          </p:nvPr>
        </p:nvSpPr>
        <p:spPr>
          <a:xfrm>
            <a:off x="419760" y="801720"/>
            <a:ext cx="6718320" cy="4007880"/>
          </a:xfrm>
          <a:prstGeom prst="rect">
            <a:avLst/>
          </a:prstGeom>
          <a:ln w="0">
            <a:noFill/>
          </a:ln>
        </p:spPr>
      </p:sp>
      <p:sp>
        <p:nvSpPr>
          <p:cNvPr id="138"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defTabSz="914400">
              <a:lnSpc>
                <a:spcPct val="100000"/>
              </a:lnSpc>
              <a:buNone/>
              <a:tabLst>
                <a:tab algn="l" pos="0"/>
              </a:tabLst>
            </a:pPr>
            <a:r>
              <a:rPr b="0" lang="en-US" sz="1100" strike="noStrike" u="none">
                <a:solidFill>
                  <a:srgbClr val="000000"/>
                </a:solidFill>
                <a:effectLst/>
                <a:uFillTx/>
                <a:latin typeface="Arial"/>
              </a:rPr>
              <a:t>Case studies offer tangible examples of AI integration done responsibly. On the Hilton Official website, we found that Hilton’s “Thrive” initiative combines digital management with strong employee support. Automated scheduling tools align with wellbeing programmes, allowing more flexible shifts and better rest management. The Society for Human Resource Management highlights in 2024how this model strengthens mental health by pairing technology with compassionate leadership. In sustainability, Iberostar’s partnership with Winnow used computer vision to monitor food waste, achieving a 28 per cent reduction across pilot hotels, the Iberostar Group said in 2023. Reuters notes in 2024that such success depends on consistent application, not campaign bursts. When monitoring becomes routine, results stand the test of time. These examples underline a key insight: AI delivers value when it supports human aims like wellness, sustainability, or fairness rather than replacing them. Both cases show how digital transformation becomes credible when paired with shared values and daily discipline.</a:t>
            </a:r>
            <a:endParaRPr b="0" lang="ro-RO" sz="1100" strike="noStrike" u="none">
              <a:solidFill>
                <a:srgbClr val="000000"/>
              </a:solidFill>
              <a:effectLst/>
              <a:uFillTx/>
              <a:latin typeface="Arial"/>
            </a:endParaRPr>
          </a:p>
          <a:p>
            <a:pPr indent="0" defTabSz="914400">
              <a:lnSpc>
                <a:spcPct val="100000"/>
              </a:lnSpc>
              <a:buNone/>
              <a:tabLst>
                <a:tab algn="l" pos="0"/>
              </a:tabLst>
            </a:pPr>
            <a:endParaRPr b="0" lang="ro-RO" sz="1100" strike="noStrike" u="none">
              <a:solidFill>
                <a:srgbClr val="000000"/>
              </a:solidFill>
              <a:effectLst/>
              <a:uFillTx/>
              <a:latin typeface="Arial"/>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9" name="PlaceHolder 1"/>
          <p:cNvSpPr>
            <a:spLocks noGrp="1"/>
          </p:cNvSpPr>
          <p:nvPr>
            <p:ph type="sldImg"/>
          </p:nvPr>
        </p:nvSpPr>
        <p:spPr>
          <a:xfrm>
            <a:off x="419760" y="801720"/>
            <a:ext cx="6718320" cy="4007880"/>
          </a:xfrm>
          <a:prstGeom prst="rect">
            <a:avLst/>
          </a:prstGeom>
          <a:ln w="0">
            <a:noFill/>
          </a:ln>
        </p:spPr>
      </p:sp>
      <p:sp>
        <p:nvSpPr>
          <p:cNvPr id="140"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a:lnSpc>
                <a:spcPct val="100000"/>
              </a:lnSpc>
              <a:buNone/>
              <a:tabLst>
                <a:tab algn="l" pos="0"/>
              </a:tabLst>
            </a:pPr>
            <a:r>
              <a:rPr b="0" lang="en-US" sz="1100" strike="noStrike" u="none">
                <a:solidFill>
                  <a:srgbClr val="000000"/>
                </a:solidFill>
                <a:effectLst/>
                <a:uFillTx/>
                <a:latin typeface="Arial"/>
              </a:rPr>
              <a:t>Discussion section</a:t>
            </a:r>
            <a:endParaRPr b="0" lang="ro-RO" sz="1100" strike="noStrike" u="none">
              <a:solidFill>
                <a:srgbClr val="000000"/>
              </a:solidFill>
              <a:effectLst/>
              <a:uFillTx/>
              <a:latin typeface="Arial"/>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1" name="PlaceHolder 1"/>
          <p:cNvSpPr>
            <a:spLocks noGrp="1"/>
          </p:cNvSpPr>
          <p:nvPr>
            <p:ph type="sldImg"/>
          </p:nvPr>
        </p:nvSpPr>
        <p:spPr>
          <a:xfrm>
            <a:off x="419760" y="801720"/>
            <a:ext cx="6718320" cy="4007880"/>
          </a:xfrm>
          <a:prstGeom prst="rect">
            <a:avLst/>
          </a:prstGeom>
          <a:ln w="0">
            <a:noFill/>
          </a:ln>
        </p:spPr>
      </p:sp>
      <p:sp>
        <p:nvSpPr>
          <p:cNvPr id="142"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marL="158760" indent="0">
              <a:lnSpc>
                <a:spcPct val="100000"/>
              </a:lnSpc>
              <a:buNone/>
              <a:tabLst>
                <a:tab algn="l" pos="0"/>
              </a:tabLst>
            </a:pPr>
            <a:r>
              <a:rPr b="0" lang="en-US" sz="1100" strike="noStrike" u="none">
                <a:solidFill>
                  <a:srgbClr val="000000"/>
                </a:solidFill>
                <a:effectLst/>
                <a:uFillTx/>
                <a:latin typeface="Arial"/>
              </a:rPr>
              <a:t>Automation may resolve technical errors, but emotional perception remains human. Some researchers describe how guests rate automated systems as efficient yet “cold.” Others compared empathy-driven and technology-driven innovation, finding stronger satisfaction in the former.</a:t>
            </a:r>
            <a:br>
              <a:rPr sz="1100"/>
            </a:br>
            <a:r>
              <a:rPr b="0" lang="en-US" sz="1100" strike="noStrike" u="none">
                <a:solidFill>
                  <a:srgbClr val="000000"/>
                </a:solidFill>
                <a:effectLst/>
                <a:uFillTx/>
                <a:latin typeface="Arial"/>
              </a:rPr>
              <a:t>That’s because human presence signals accountability. Guests forgive small mistakes more easily when they know staff supervision exists. Conversely, when escalation loops repeat or contact options disappear, frustration escalates. Dutta adds nuance in his 2024 study: automated replies are tolerated when the guest caused the problem, but hotel-caused issues demand a personal response.</a:t>
            </a:r>
            <a:br>
              <a:rPr sz="1100"/>
            </a:br>
            <a:r>
              <a:rPr b="0" lang="en-US" sz="1100" strike="noStrike" u="none">
                <a:solidFill>
                  <a:srgbClr val="000000"/>
                </a:solidFill>
                <a:effectLst/>
                <a:uFillTx/>
                <a:latin typeface="Arial"/>
              </a:rPr>
              <a:t>In essence, service recovery depends on rhythm: automation for facts, humans for feelings. Hotels that design visible, seamless handoffs between both achieve faster resolution and deeper trust. This theme recurs throughout the literature: technology handles logic; people handle meaning.</a:t>
            </a:r>
            <a:endParaRPr b="0" lang="ro-RO" sz="1100" strike="noStrike" u="none">
              <a:solidFill>
                <a:srgbClr val="000000"/>
              </a:solidFill>
              <a:effectLst/>
              <a:uFillTx/>
              <a:latin typeface="Arial"/>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3" name="PlaceHolder 1"/>
          <p:cNvSpPr>
            <a:spLocks noGrp="1"/>
          </p:cNvSpPr>
          <p:nvPr>
            <p:ph type="sldImg"/>
          </p:nvPr>
        </p:nvSpPr>
        <p:spPr>
          <a:xfrm>
            <a:off x="419760" y="801720"/>
            <a:ext cx="6718320" cy="4007880"/>
          </a:xfrm>
          <a:prstGeom prst="rect">
            <a:avLst/>
          </a:prstGeom>
          <a:ln w="0">
            <a:noFill/>
          </a:ln>
        </p:spPr>
      </p:sp>
      <p:sp>
        <p:nvSpPr>
          <p:cNvPr id="144"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marL="158760" indent="0">
              <a:lnSpc>
                <a:spcPct val="100000"/>
              </a:lnSpc>
              <a:buNone/>
              <a:tabLst>
                <a:tab algn="l" pos="0"/>
              </a:tabLst>
            </a:pPr>
            <a:r>
              <a:rPr b="0" lang="en-US" sz="1100" strike="noStrike" u="none">
                <a:solidFill>
                  <a:srgbClr val="000000"/>
                </a:solidFill>
                <a:effectLst/>
                <a:uFillTx/>
                <a:latin typeface="Arial"/>
              </a:rPr>
              <a:t>Ethics emerges as one of the most sensitive themes in digital transformation. Guests and employees alike want to understand how their data is used. Studies show that explicit consent and explanation raise satisfaction, while others warn that over-targeting creates discomfort, the so-called “creepiness effect.”</a:t>
            </a:r>
            <a:br>
              <a:rPr sz="1100"/>
            </a:br>
            <a:r>
              <a:rPr b="0" lang="en-US" sz="1100" strike="noStrike" u="none">
                <a:solidFill>
                  <a:srgbClr val="000000"/>
                </a:solidFill>
                <a:effectLst/>
                <a:uFillTx/>
                <a:latin typeface="Arial"/>
              </a:rPr>
              <a:t>Another study argues for explainable AI, where systems reveal their reasoning. In hospitality, this means showing how pricing, upgrades, and staff-scheduling decisions are made. Transparency transforms technology from a black box into a trustworthy partner.</a:t>
            </a:r>
            <a:br>
              <a:rPr sz="1100"/>
            </a:br>
            <a:r>
              <a:rPr b="0" lang="en-US" sz="1100" strike="noStrike" u="none">
                <a:solidFill>
                  <a:srgbClr val="000000"/>
                </a:solidFill>
                <a:effectLst/>
                <a:uFillTx/>
                <a:latin typeface="Arial"/>
              </a:rPr>
              <a:t>On the workforce side, opaque surveillance tools generate anxiety and resistance. KPMG and Jobs and Skills Australia both identify that when monitoring is visible but fair, morale stabilises. The overall message is straightforward: transparency is not only compliance; it is a service principle. Clarity sustains both ethical and emotional safety.</a:t>
            </a:r>
            <a:endParaRPr b="0" lang="ro-RO" sz="1100" strike="noStrike" u="none">
              <a:solidFill>
                <a:srgbClr val="000000"/>
              </a:solidFill>
              <a:effectLst/>
              <a:uFillTx/>
              <a:latin typeface="Arial"/>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5" name="PlaceHolder 1"/>
          <p:cNvSpPr>
            <a:spLocks noGrp="1"/>
          </p:cNvSpPr>
          <p:nvPr>
            <p:ph type="sldImg"/>
          </p:nvPr>
        </p:nvSpPr>
        <p:spPr>
          <a:xfrm>
            <a:off x="419760" y="801720"/>
            <a:ext cx="6718320" cy="4007880"/>
          </a:xfrm>
          <a:prstGeom prst="rect">
            <a:avLst/>
          </a:prstGeom>
          <a:ln w="0">
            <a:noFill/>
          </a:ln>
        </p:spPr>
      </p:sp>
      <p:sp>
        <p:nvSpPr>
          <p:cNvPr id="146"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marL="158760" indent="0">
              <a:lnSpc>
                <a:spcPct val="100000"/>
              </a:lnSpc>
              <a:buNone/>
              <a:tabLst>
                <a:tab algn="l" pos="0"/>
              </a:tabLst>
            </a:pPr>
            <a:r>
              <a:rPr b="0" lang="en-US" sz="1100" strike="noStrike" u="none">
                <a:solidFill>
                  <a:srgbClr val="000000"/>
                </a:solidFill>
                <a:effectLst/>
                <a:uFillTx/>
                <a:latin typeface="Arial"/>
              </a:rPr>
              <a:t>The role of leadership appears repeatedly as a mediator between digital logic and human emotion. Oracle Hospitality and Skift position managers as translators, being those who can explain technology’s purpose, admit its flaws, and contextualise its value. On top of these findings, McKinsey and Company found that effective leaders sustain morale by communicating how AI supports, rather than dictates, operations. There are researchers that suggest that honesty about system limits improves credibility, because staff recognise when technology cannot yet replicate empathy. Wang and Hou further highlight that when managers encourage conversation about change, adoption becomes collective rather than imposed. In short, leadership converts automation from a technical project into a cultural practice. It reminds teams that hospitality is still about care, even when delivered through code.</a:t>
            </a:r>
            <a:endParaRPr b="0" lang="ro-RO" sz="1100" strike="noStrike" u="none">
              <a:solidFill>
                <a:srgbClr val="000000"/>
              </a:solidFill>
              <a:effectLst/>
              <a:uFillTx/>
              <a:latin typeface="Arial"/>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7" name="PlaceHolder 1"/>
          <p:cNvSpPr>
            <a:spLocks noGrp="1"/>
          </p:cNvSpPr>
          <p:nvPr>
            <p:ph type="sldImg"/>
          </p:nvPr>
        </p:nvSpPr>
        <p:spPr>
          <a:xfrm>
            <a:off x="419760" y="801720"/>
            <a:ext cx="6718320" cy="4007880"/>
          </a:xfrm>
          <a:prstGeom prst="rect">
            <a:avLst/>
          </a:prstGeom>
          <a:ln w="0">
            <a:noFill/>
          </a:ln>
        </p:spPr>
      </p:sp>
      <p:sp>
        <p:nvSpPr>
          <p:cNvPr id="148"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a:lnSpc>
                <a:spcPct val="100000"/>
              </a:lnSpc>
              <a:buNone/>
              <a:tabLst>
                <a:tab algn="l" pos="0"/>
              </a:tabLst>
            </a:pPr>
            <a:r>
              <a:rPr b="0" lang="en-US" sz="1100" strike="noStrike" u="none">
                <a:solidFill>
                  <a:srgbClr val="000000"/>
                </a:solidFill>
                <a:effectLst/>
                <a:uFillTx/>
                <a:latin typeface="Arial"/>
              </a:rPr>
              <a:t>Evaluation</a:t>
            </a:r>
            <a:endParaRPr b="0" lang="ro-RO" sz="1100" strike="noStrike" u="none">
              <a:solidFill>
                <a:srgbClr val="000000"/>
              </a:solidFill>
              <a:effectLst/>
              <a:uFillTx/>
              <a:latin typeface="Arial"/>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9" name="PlaceHolder 1"/>
          <p:cNvSpPr>
            <a:spLocks noGrp="1"/>
          </p:cNvSpPr>
          <p:nvPr>
            <p:ph type="sldImg"/>
          </p:nvPr>
        </p:nvSpPr>
        <p:spPr>
          <a:xfrm>
            <a:off x="419760" y="801720"/>
            <a:ext cx="6718320" cy="4007880"/>
          </a:xfrm>
          <a:prstGeom prst="rect">
            <a:avLst/>
          </a:prstGeom>
          <a:ln w="0">
            <a:noFill/>
          </a:ln>
        </p:spPr>
      </p:sp>
      <p:sp>
        <p:nvSpPr>
          <p:cNvPr id="150"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marL="158760" indent="0">
              <a:lnSpc>
                <a:spcPct val="100000"/>
              </a:lnSpc>
              <a:buNone/>
              <a:tabLst>
                <a:tab algn="l" pos="0"/>
              </a:tabLst>
            </a:pPr>
            <a:r>
              <a:rPr b="0" lang="en-US" sz="1100" strike="noStrike" u="none">
                <a:solidFill>
                  <a:srgbClr val="000000"/>
                </a:solidFill>
                <a:effectLst/>
                <a:uFillTx/>
                <a:latin typeface="Arial"/>
              </a:rPr>
              <a:t>Across evidence and case examples, one conclusion dominates: automation improves performance, but meaning still requires people. AI now supports most hotel operations, from pricing to waste reduction. Yet guest loyalty, staff confidence, and reputation rise highest where human and digital elements coexist. One study emphasises that machines cannot replicate emotional connection, but only facilitate. The 2025 Oracle Hospitality and Skift report finds that hybrid systems, blending automation with visible service, achieve the highest satisfaction and operational stability. McKinsey and Company extend this argument further, describing balance as an ongoing managerial discipline rather than a fixed design. The industry’s challenge is not technological readiness but relational consistency. The future of hospitality depends on aligning efficiency with empathy, fast where speed helps, and human where meaning matters.</a:t>
            </a:r>
            <a:endParaRPr b="0" lang="ro-RO" sz="1100" strike="noStrike" u="none">
              <a:solidFill>
                <a:srgbClr val="000000"/>
              </a:solidFill>
              <a:effectLst/>
              <a:uFillTx/>
              <a:latin typeface="Arial"/>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1" name="PlaceHolder 1"/>
          <p:cNvSpPr>
            <a:spLocks noGrp="1"/>
          </p:cNvSpPr>
          <p:nvPr>
            <p:ph type="sldImg"/>
          </p:nvPr>
        </p:nvSpPr>
        <p:spPr>
          <a:xfrm>
            <a:off x="419760" y="801720"/>
            <a:ext cx="6718320" cy="4007880"/>
          </a:xfrm>
          <a:prstGeom prst="rect">
            <a:avLst/>
          </a:prstGeom>
          <a:ln w="0">
            <a:noFill/>
          </a:ln>
        </p:spPr>
      </p:sp>
      <p:sp>
        <p:nvSpPr>
          <p:cNvPr id="152"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a:lnSpc>
                <a:spcPct val="100000"/>
              </a:lnSpc>
              <a:buNone/>
              <a:tabLst>
                <a:tab algn="l" pos="0"/>
              </a:tabLst>
            </a:pPr>
            <a:r>
              <a:rPr b="0" lang="en-GB" sz="1100" strike="noStrike" u="none">
                <a:solidFill>
                  <a:srgbClr val="000000"/>
                </a:solidFill>
                <a:effectLst/>
                <a:uFillTx/>
                <a:latin typeface="Arial"/>
              </a:rPr>
              <a:t>Summary and Recommendations</a:t>
            </a:r>
            <a:endParaRPr b="0" lang="ro-RO" sz="1100" strike="noStrike" u="none">
              <a:solidFill>
                <a:srgbClr val="000000"/>
              </a:solidFill>
              <a:effectLst/>
              <a:uFillTx/>
              <a:latin typeface="Arial"/>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3" name="PlaceHolder 1"/>
          <p:cNvSpPr>
            <a:spLocks noGrp="1"/>
          </p:cNvSpPr>
          <p:nvPr>
            <p:ph type="sldImg"/>
          </p:nvPr>
        </p:nvSpPr>
        <p:spPr>
          <a:xfrm>
            <a:off x="419760" y="801720"/>
            <a:ext cx="6718320" cy="4007880"/>
          </a:xfrm>
          <a:prstGeom prst="rect">
            <a:avLst/>
          </a:prstGeom>
          <a:ln w="0">
            <a:noFill/>
          </a:ln>
        </p:spPr>
      </p:sp>
      <p:sp>
        <p:nvSpPr>
          <p:cNvPr id="154"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a:lnSpc>
                <a:spcPct val="100000"/>
              </a:lnSpc>
              <a:buNone/>
              <a:tabLst>
                <a:tab algn="l" pos="0"/>
              </a:tabLst>
            </a:pPr>
            <a:r>
              <a:rPr b="0" lang="en-US" sz="1100" strike="noStrike" u="none">
                <a:solidFill>
                  <a:srgbClr val="000000"/>
                </a:solidFill>
                <a:effectLst/>
                <a:uFillTx/>
                <a:latin typeface="Arial"/>
              </a:rPr>
              <a:t>In summary, the research suggests four key directions for sustainable AI integration.</a:t>
            </a:r>
            <a:br>
              <a:rPr sz="1100"/>
            </a:br>
            <a:r>
              <a:rPr b="0" lang="en-US" sz="1100" strike="noStrike" u="none">
                <a:solidFill>
                  <a:srgbClr val="000000"/>
                </a:solidFill>
                <a:effectLst/>
                <a:uFillTx/>
                <a:latin typeface="Arial"/>
              </a:rPr>
              <a:t>First, automation should remain a support, not a substitute. Efficiency matters, but every process must include an easy route to a human response. Regular reviews ensure that innovation does not erode warmth.</a:t>
            </a:r>
            <a:br>
              <a:rPr sz="1100"/>
            </a:br>
            <a:r>
              <a:rPr b="0" lang="en-US" sz="1100" strike="noStrike" u="none">
                <a:solidFill>
                  <a:srgbClr val="000000"/>
                </a:solidFill>
                <a:effectLst/>
                <a:uFillTx/>
                <a:latin typeface="Arial"/>
              </a:rPr>
              <a:t>Second, workforce capability defines success. Structured, scenario-based training builds understanding and confidence, reducing anxiety about surveillance and encouraging teamwork.</a:t>
            </a:r>
            <a:br>
              <a:rPr sz="1100"/>
            </a:br>
            <a:r>
              <a:rPr b="0" lang="en-US" sz="1100" strike="noStrike" u="none">
                <a:solidFill>
                  <a:srgbClr val="000000"/>
                </a:solidFill>
                <a:effectLst/>
                <a:uFillTx/>
                <a:latin typeface="Arial"/>
              </a:rPr>
              <a:t>Third, ethical design is non-negotiable. Transparent consent, visible explanations, and fair data use strengthen both guest trust and staff morale .</a:t>
            </a:r>
            <a:br>
              <a:rPr sz="1100"/>
            </a:br>
            <a:r>
              <a:rPr b="0" lang="en-US" sz="1100" strike="noStrike" u="none">
                <a:solidFill>
                  <a:srgbClr val="000000"/>
                </a:solidFill>
                <a:effectLst/>
                <a:uFillTx/>
                <a:latin typeface="Arial"/>
              </a:rPr>
              <a:t>Finally, environmental AI, such as waste-tracking systems, must become routine operations rather than pilot projects. </a:t>
            </a:r>
            <a:endParaRPr b="0" lang="ro-RO" sz="1100" strike="noStrike" u="none">
              <a:solidFill>
                <a:srgbClr val="000000"/>
              </a:solidFill>
              <a:effectLst/>
              <a:uFillTx/>
              <a:latin typeface="Arial"/>
            </a:endParaRPr>
          </a:p>
          <a:p>
            <a:pPr indent="0">
              <a:lnSpc>
                <a:spcPct val="100000"/>
              </a:lnSpc>
              <a:buNone/>
              <a:tabLst>
                <a:tab algn="l" pos="0"/>
              </a:tabLst>
            </a:pPr>
            <a:r>
              <a:rPr b="0" lang="en-US" sz="1100" strike="noStrike" u="none">
                <a:solidFill>
                  <a:srgbClr val="000000"/>
                </a:solidFill>
                <a:effectLst/>
                <a:uFillTx/>
                <a:latin typeface="Arial"/>
              </a:rPr>
              <a:t>Measurement must meet habit. Together, these steps position AI not as a disruption but as an evolution of service that keeps hospitality recognisably human.</a:t>
            </a:r>
            <a:endParaRPr b="0" lang="ro-RO" sz="1100" strike="noStrike" u="none">
              <a:solidFill>
                <a:srgbClr val="000000"/>
              </a:solidFill>
              <a:effectLst/>
              <a:uFillTx/>
              <a:latin typeface="Arial"/>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5" name="PlaceHolder 1"/>
          <p:cNvSpPr>
            <a:spLocks noGrp="1"/>
          </p:cNvSpPr>
          <p:nvPr>
            <p:ph type="sldImg"/>
          </p:nvPr>
        </p:nvSpPr>
        <p:spPr>
          <a:xfrm>
            <a:off x="419760" y="801720"/>
            <a:ext cx="6718320" cy="4007880"/>
          </a:xfrm>
          <a:prstGeom prst="rect">
            <a:avLst/>
          </a:prstGeom>
          <a:ln w="0">
            <a:noFill/>
          </a:ln>
        </p:spPr>
      </p:sp>
      <p:sp>
        <p:nvSpPr>
          <p:cNvPr id="156" name="PlaceHolder 2"/>
          <p:cNvSpPr>
            <a:spLocks noGrp="1"/>
          </p:cNvSpPr>
          <p:nvPr>
            <p:ph type="body"/>
          </p:nvPr>
        </p:nvSpPr>
        <p:spPr>
          <a:xfrm>
            <a:off x="756000" y="5078520"/>
            <a:ext cx="6046560" cy="4809960"/>
          </a:xfrm>
          <a:prstGeom prst="rect">
            <a:avLst/>
          </a:prstGeom>
          <a:noFill/>
          <a:ln w="0">
            <a:noFill/>
          </a:ln>
        </p:spPr>
        <p:txBody>
          <a:bodyPr lIns="91440" rIns="91440" tIns="91440" bIns="91440" anchor="t">
            <a:noAutofit/>
          </a:bodyPr>
          <a:p>
            <a:pPr indent="0">
              <a:lnSpc>
                <a:spcPct val="100000"/>
              </a:lnSpc>
              <a:buNone/>
              <a:tabLst>
                <a:tab algn="l" pos="0"/>
              </a:tabLst>
            </a:pPr>
            <a:r>
              <a:rPr b="0" lang="en-US" sz="1100" strike="noStrike" u="none">
                <a:solidFill>
                  <a:srgbClr val="000000"/>
                </a:solidFill>
                <a:effectLst/>
                <a:uFillTx/>
                <a:latin typeface="Arial"/>
              </a:rPr>
              <a:t>Thank you very much for listening. I am happy to take your questions now.</a:t>
            </a:r>
            <a:endParaRPr b="0" lang="ro-RO" sz="1100" strike="noStrike" u="none">
              <a:solidFill>
                <a:srgbClr val="000000"/>
              </a:solidFill>
              <a:effectLst/>
              <a:uFillTx/>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2.xml"/><Relationship Id="rId2" Type="http://schemas.openxmlformats.org/officeDocument/2006/relationships/image" Target="../media/image1.png"/>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2.xml"/><Relationship Id="rId2" Type="http://schemas.openxmlformats.org/officeDocument/2006/relationships/image" Target="../media/image1.png"/>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2.xml"/><Relationship Id="rId2" Type="http://schemas.openxmlformats.org/officeDocument/2006/relationships/image" Target="../media/image2.png"/>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2.xml"/><Relationship Id="rId2" Type="http://schemas.openxmlformats.org/officeDocument/2006/relationships/image" Target="../media/image3.png"/>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2.xml"/><Relationship Id="rId2" Type="http://schemas.openxmlformats.org/officeDocument/2006/relationships/image" Target="../media/image4.png"/>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Vertical Title and Text">
    <p:bg>
      <p:bgPr>
        <a:solidFill>
          <a:srgbClr val="ffffff"/>
        </a:solidFill>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8724960" y="365040"/>
            <a:ext cx="2627640" cy="5810400"/>
          </a:xfrm>
          <a:prstGeom prst="rect">
            <a:avLst/>
          </a:prstGeom>
          <a:noFill/>
          <a:ln w="0">
            <a:noFill/>
          </a:ln>
        </p:spPr>
        <p:txBody>
          <a:bodyPr lIns="91440" rIns="91440" tIns="45720" bIns="45720" anchor="ctr" vert="eaVert">
            <a:noAutofit/>
          </a:bodyPr>
          <a:p>
            <a:pPr indent="0" defTabSz="914400">
              <a:lnSpc>
                <a:spcPct val="90000"/>
              </a:lnSpc>
              <a:buNone/>
              <a:tabLst>
                <a:tab algn="l" pos="0"/>
              </a:tabLst>
            </a:pPr>
            <a:r>
              <a:rPr b="0" lang="en-US" sz="4400" strike="noStrike" u="none">
                <a:solidFill>
                  <a:schemeClr val="dk1"/>
                </a:solidFill>
                <a:effectLst/>
                <a:uFillTx/>
                <a:latin typeface="Calibri Light"/>
              </a:rPr>
              <a:t>Click to edit Master title style</a:t>
            </a:r>
            <a:endParaRPr b="0" lang="ro-RO" sz="4400" strike="noStrike" u="none">
              <a:solidFill>
                <a:srgbClr val="000000"/>
              </a:solidFill>
              <a:effectLst/>
              <a:uFillTx/>
              <a:latin typeface="Arial"/>
            </a:endParaRPr>
          </a:p>
        </p:txBody>
      </p:sp>
      <p:sp>
        <p:nvSpPr>
          <p:cNvPr id="3" name="PlaceHolder 2"/>
          <p:cNvSpPr>
            <a:spLocks noGrp="1"/>
          </p:cNvSpPr>
          <p:nvPr>
            <p:ph type="body"/>
          </p:nvPr>
        </p:nvSpPr>
        <p:spPr>
          <a:xfrm>
            <a:off x="838080" y="365040"/>
            <a:ext cx="7732800" cy="5810400"/>
          </a:xfrm>
          <a:prstGeom prst="rect">
            <a:avLst/>
          </a:prstGeom>
          <a:noFill/>
          <a:ln w="0">
            <a:noFill/>
          </a:ln>
        </p:spPr>
        <p:txBody>
          <a:bodyPr lIns="91440" rIns="91440" tIns="45720" bIns="45720" anchor="t" vert="eaVert">
            <a:noAutofit/>
          </a:bodyPr>
          <a:p>
            <a:pPr marL="228600" indent="-228600" defTabSz="914400">
              <a:lnSpc>
                <a:spcPct val="90000"/>
              </a:lnSpc>
              <a:spcBef>
                <a:spcPts val="1001"/>
              </a:spcBef>
              <a:buClr>
                <a:srgbClr val="000000"/>
              </a:buClr>
              <a:buFont typeface="Arial"/>
              <a:buChar char="•"/>
            </a:pPr>
            <a:r>
              <a:rPr b="0" lang="en-US" sz="2800" strike="noStrike" u="none">
                <a:solidFill>
                  <a:schemeClr val="dk1"/>
                </a:solidFill>
                <a:effectLst/>
                <a:uFillTx/>
                <a:latin typeface="Calibri"/>
              </a:rPr>
              <a:t>Click to edit Master text styles</a:t>
            </a:r>
            <a:endParaRPr b="0" lang="ro-RO" sz="2800" strike="noStrike" u="none">
              <a:solidFill>
                <a:srgbClr val="000000"/>
              </a:solidFill>
              <a:effectLst/>
              <a:uFillTx/>
              <a:latin typeface="Arial"/>
            </a:endParaRPr>
          </a:p>
          <a:p>
            <a:pPr lvl="1" marL="685800" indent="-228600" defTabSz="914400">
              <a:lnSpc>
                <a:spcPct val="90000"/>
              </a:lnSpc>
              <a:spcBef>
                <a:spcPts val="499"/>
              </a:spcBef>
              <a:buClr>
                <a:srgbClr val="000000"/>
              </a:buClr>
              <a:buFont typeface="Arial"/>
              <a:buChar char="•"/>
            </a:pPr>
            <a:r>
              <a:rPr b="0" lang="en-US" sz="2400" strike="noStrike" u="none">
                <a:solidFill>
                  <a:schemeClr val="dk1"/>
                </a:solidFill>
                <a:effectLst/>
                <a:uFillTx/>
                <a:latin typeface="Calibri"/>
              </a:rPr>
              <a:t>Second level</a:t>
            </a:r>
            <a:endParaRPr b="0" lang="ro-RO" sz="2400" strike="noStrike" u="none">
              <a:solidFill>
                <a:srgbClr val="000000"/>
              </a:solidFill>
              <a:effectLst/>
              <a:uFillTx/>
              <a:latin typeface="Arial"/>
            </a:endParaRPr>
          </a:p>
          <a:p>
            <a:pPr lvl="2" marL="1143000" indent="-228600" defTabSz="914400">
              <a:lnSpc>
                <a:spcPct val="90000"/>
              </a:lnSpc>
              <a:spcBef>
                <a:spcPts val="499"/>
              </a:spcBef>
              <a:buClr>
                <a:srgbClr val="000000"/>
              </a:buClr>
              <a:buFont typeface="Arial"/>
              <a:buChar char="•"/>
            </a:pPr>
            <a:r>
              <a:rPr b="0" lang="en-US" sz="2000" strike="noStrike" u="none">
                <a:solidFill>
                  <a:schemeClr val="dk1"/>
                </a:solidFill>
                <a:effectLst/>
                <a:uFillTx/>
                <a:latin typeface="Calibri"/>
              </a:rPr>
              <a:t>Third level</a:t>
            </a:r>
            <a:endParaRPr b="0" lang="ro-RO" sz="2000" strike="noStrike" u="none">
              <a:solidFill>
                <a:srgbClr val="000000"/>
              </a:solidFill>
              <a:effectLst/>
              <a:uFillTx/>
              <a:latin typeface="Arial"/>
            </a:endParaRPr>
          </a:p>
          <a:p>
            <a:pPr lvl="3" marL="16002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Fourth level</a:t>
            </a:r>
            <a:endParaRPr b="0" lang="ro-RO" sz="1800" strike="noStrike" u="none">
              <a:solidFill>
                <a:srgbClr val="000000"/>
              </a:solidFill>
              <a:effectLst/>
              <a:uFillTx/>
              <a:latin typeface="Arial"/>
            </a:endParaRPr>
          </a:p>
          <a:p>
            <a:pPr lvl="4" marL="20574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Fifth level</a:t>
            </a:r>
            <a:endParaRPr b="0" lang="ro-RO" sz="1800" strike="noStrike" u="none">
              <a:solidFill>
                <a:srgbClr val="000000"/>
              </a:solidFill>
              <a:effectLst/>
              <a:uFillTx/>
              <a:latin typeface="Arial"/>
            </a:endParaRPr>
          </a:p>
        </p:txBody>
      </p:sp>
      <p:sp>
        <p:nvSpPr>
          <p:cNvPr id="4" name="PlaceHolder 3"/>
          <p:cNvSpPr>
            <a:spLocks noGrp="1"/>
          </p:cNvSpPr>
          <p:nvPr>
            <p:ph type="dt" idx="1"/>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5" name="PlaceHolder 4"/>
          <p:cNvSpPr>
            <a:spLocks noGrp="1"/>
          </p:cNvSpPr>
          <p:nvPr>
            <p:ph type="ftr" idx="2"/>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6" name="PlaceHolder 5"/>
          <p:cNvSpPr>
            <a:spLocks noGrp="1"/>
          </p:cNvSpPr>
          <p:nvPr>
            <p:ph type="sldNum" idx="3"/>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and Content">
    <p:bg>
      <p:bgPr>
        <a:solidFill>
          <a:srgbClr val="ffffff"/>
        </a:solidFill>
      </p:bgPr>
    </p:bg>
    <p:spTree>
      <p:nvGrpSpPr>
        <p:cNvPr id="1" name=""/>
        <p:cNvGrpSpPr/>
        <p:nvPr/>
      </p:nvGrpSpPr>
      <p:grpSpPr>
        <a:xfrm>
          <a:off x="0" y="0"/>
          <a:ext cx="0" cy="0"/>
          <a:chOff x="0" y="0"/>
          <a:chExt cx="0" cy="0"/>
        </a:xfrm>
      </p:grpSpPr>
      <p:sp>
        <p:nvSpPr>
          <p:cNvPr id="7" name="PlaceHolder 1"/>
          <p:cNvSpPr>
            <a:spLocks noGrp="1"/>
          </p:cNvSpPr>
          <p:nvPr>
            <p:ph type="title"/>
          </p:nvPr>
        </p:nvSpPr>
        <p:spPr>
          <a:xfrm>
            <a:off x="838080" y="365040"/>
            <a:ext cx="10514160" cy="132408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4400" strike="noStrike" u="none">
                <a:solidFill>
                  <a:schemeClr val="dk1"/>
                </a:solidFill>
                <a:effectLst/>
                <a:uFillTx/>
                <a:latin typeface="Calibri Light"/>
              </a:rPr>
              <a:t>Click to edit Master title style</a:t>
            </a:r>
            <a:endParaRPr b="0" lang="ro-RO" sz="4400" strike="noStrike" u="none">
              <a:solidFill>
                <a:srgbClr val="000000"/>
              </a:solidFill>
              <a:effectLst/>
              <a:uFillTx/>
              <a:latin typeface="Arial"/>
            </a:endParaRPr>
          </a:p>
        </p:txBody>
      </p:sp>
      <p:sp>
        <p:nvSpPr>
          <p:cNvPr id="8" name="PlaceHolder 2"/>
          <p:cNvSpPr>
            <a:spLocks noGrp="1"/>
          </p:cNvSpPr>
          <p:nvPr>
            <p:ph type="body"/>
          </p:nvPr>
        </p:nvSpPr>
        <p:spPr>
          <a:xfrm>
            <a:off x="838080" y="1825560"/>
            <a:ext cx="10514160" cy="4349880"/>
          </a:xfrm>
          <a:prstGeom prst="rect">
            <a:avLst/>
          </a:prstGeom>
          <a:noFill/>
          <a:ln w="0">
            <a:noFill/>
          </a:ln>
        </p:spPr>
        <p:txBody>
          <a:bodyPr lIns="91440" rIns="91440" tIns="45720" bIns="45720" anchor="t">
            <a:noAutofit/>
          </a:bodyPr>
          <a:p>
            <a:pPr marL="228600" indent="-228600" defTabSz="914400">
              <a:lnSpc>
                <a:spcPct val="90000"/>
              </a:lnSpc>
              <a:spcBef>
                <a:spcPts val="1001"/>
              </a:spcBef>
              <a:buClr>
                <a:srgbClr val="000000"/>
              </a:buClr>
              <a:buFont typeface="Arial"/>
              <a:buChar char="•"/>
            </a:pPr>
            <a:r>
              <a:rPr b="0" lang="en-US" sz="2800" strike="noStrike" u="none">
                <a:solidFill>
                  <a:schemeClr val="dk1"/>
                </a:solidFill>
                <a:effectLst/>
                <a:uFillTx/>
                <a:latin typeface="Calibri"/>
              </a:rPr>
              <a:t>Click to edit Master text styles</a:t>
            </a:r>
            <a:endParaRPr b="0" lang="ro-RO" sz="2800" strike="noStrike" u="none">
              <a:solidFill>
                <a:srgbClr val="000000"/>
              </a:solidFill>
              <a:effectLst/>
              <a:uFillTx/>
              <a:latin typeface="Arial"/>
            </a:endParaRPr>
          </a:p>
          <a:p>
            <a:pPr lvl="1" marL="685800" indent="-228600" defTabSz="914400">
              <a:lnSpc>
                <a:spcPct val="90000"/>
              </a:lnSpc>
              <a:spcBef>
                <a:spcPts val="499"/>
              </a:spcBef>
              <a:buClr>
                <a:srgbClr val="000000"/>
              </a:buClr>
              <a:buFont typeface="Arial"/>
              <a:buChar char="•"/>
            </a:pPr>
            <a:r>
              <a:rPr b="0" lang="en-US" sz="2400" strike="noStrike" u="none">
                <a:solidFill>
                  <a:schemeClr val="dk1"/>
                </a:solidFill>
                <a:effectLst/>
                <a:uFillTx/>
                <a:latin typeface="Calibri"/>
              </a:rPr>
              <a:t>Second level</a:t>
            </a:r>
            <a:endParaRPr b="0" lang="ro-RO" sz="2400" strike="noStrike" u="none">
              <a:solidFill>
                <a:srgbClr val="000000"/>
              </a:solidFill>
              <a:effectLst/>
              <a:uFillTx/>
              <a:latin typeface="Arial"/>
            </a:endParaRPr>
          </a:p>
          <a:p>
            <a:pPr lvl="2" marL="1143000" indent="-228600" defTabSz="914400">
              <a:lnSpc>
                <a:spcPct val="90000"/>
              </a:lnSpc>
              <a:spcBef>
                <a:spcPts val="499"/>
              </a:spcBef>
              <a:buClr>
                <a:srgbClr val="000000"/>
              </a:buClr>
              <a:buFont typeface="Arial"/>
              <a:buChar char="•"/>
            </a:pPr>
            <a:r>
              <a:rPr b="0" lang="en-US" sz="2000" strike="noStrike" u="none">
                <a:solidFill>
                  <a:schemeClr val="dk1"/>
                </a:solidFill>
                <a:effectLst/>
                <a:uFillTx/>
                <a:latin typeface="Calibri"/>
              </a:rPr>
              <a:t>Third level</a:t>
            </a:r>
            <a:endParaRPr b="0" lang="ro-RO" sz="2000" strike="noStrike" u="none">
              <a:solidFill>
                <a:srgbClr val="000000"/>
              </a:solidFill>
              <a:effectLst/>
              <a:uFillTx/>
              <a:latin typeface="Arial"/>
            </a:endParaRPr>
          </a:p>
          <a:p>
            <a:pPr lvl="3" marL="16002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Fourth level</a:t>
            </a:r>
            <a:endParaRPr b="0" lang="ro-RO" sz="1800" strike="noStrike" u="none">
              <a:solidFill>
                <a:srgbClr val="000000"/>
              </a:solidFill>
              <a:effectLst/>
              <a:uFillTx/>
              <a:latin typeface="Arial"/>
            </a:endParaRPr>
          </a:p>
          <a:p>
            <a:pPr lvl="4" marL="20574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Fifth level</a:t>
            </a:r>
            <a:endParaRPr b="0" lang="ro-RO" sz="1800" strike="noStrike" u="none">
              <a:solidFill>
                <a:srgbClr val="000000"/>
              </a:solidFill>
              <a:effectLst/>
              <a:uFillTx/>
              <a:latin typeface="Arial"/>
            </a:endParaRPr>
          </a:p>
        </p:txBody>
      </p:sp>
      <p:sp>
        <p:nvSpPr>
          <p:cNvPr id="9" name="PlaceHolder 3"/>
          <p:cNvSpPr>
            <a:spLocks noGrp="1"/>
          </p:cNvSpPr>
          <p:nvPr>
            <p:ph type="dt" idx="4"/>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10" name="PlaceHolder 4"/>
          <p:cNvSpPr>
            <a:spLocks noGrp="1"/>
          </p:cNvSpPr>
          <p:nvPr>
            <p:ph type="ftr" idx="5"/>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11" name="PlaceHolder 5"/>
          <p:cNvSpPr>
            <a:spLocks noGrp="1"/>
          </p:cNvSpPr>
          <p:nvPr>
            <p:ph type="sldNum" idx="6"/>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 Header">
    <p:bg>
      <p:bgPr>
        <a:solidFill>
          <a:srgbClr val="ffffff"/>
        </a:solidFill>
      </p:bgPr>
    </p:bg>
    <p:spTree>
      <p:nvGrpSpPr>
        <p:cNvPr id="1" name=""/>
        <p:cNvGrpSpPr/>
        <p:nvPr/>
      </p:nvGrpSpPr>
      <p:grpSpPr>
        <a:xfrm>
          <a:off x="0" y="0"/>
          <a:ext cx="0" cy="0"/>
          <a:chOff x="0" y="0"/>
          <a:chExt cx="0" cy="0"/>
        </a:xfrm>
      </p:grpSpPr>
      <p:sp>
        <p:nvSpPr>
          <p:cNvPr id="12" name="PlaceHolder 1"/>
          <p:cNvSpPr>
            <a:spLocks noGrp="1"/>
          </p:cNvSpPr>
          <p:nvPr>
            <p:ph type="title"/>
          </p:nvPr>
        </p:nvSpPr>
        <p:spPr>
          <a:xfrm>
            <a:off x="831960" y="1709640"/>
            <a:ext cx="10514160" cy="2851200"/>
          </a:xfrm>
          <a:prstGeom prst="rect">
            <a:avLst/>
          </a:prstGeom>
          <a:noFill/>
          <a:ln w="0">
            <a:noFill/>
          </a:ln>
        </p:spPr>
        <p:txBody>
          <a:bodyPr lIns="91440" rIns="91440" tIns="45720" bIns="45720" anchor="b">
            <a:noAutofit/>
          </a:bodyPr>
          <a:p>
            <a:pPr indent="0" defTabSz="914400">
              <a:lnSpc>
                <a:spcPct val="90000"/>
              </a:lnSpc>
              <a:buNone/>
              <a:tabLst>
                <a:tab algn="l" pos="0"/>
              </a:tabLst>
            </a:pPr>
            <a:r>
              <a:rPr b="0" lang="en-US" sz="6000" strike="noStrike" u="none">
                <a:solidFill>
                  <a:schemeClr val="dk1"/>
                </a:solidFill>
                <a:effectLst/>
                <a:uFillTx/>
                <a:latin typeface="Calibri Light"/>
              </a:rPr>
              <a:t>Click to edit Master title style</a:t>
            </a:r>
            <a:endParaRPr b="0" lang="ro-RO" sz="6000" strike="noStrike" u="none">
              <a:solidFill>
                <a:srgbClr val="000000"/>
              </a:solidFill>
              <a:effectLst/>
              <a:uFillTx/>
              <a:latin typeface="Arial"/>
            </a:endParaRPr>
          </a:p>
        </p:txBody>
      </p:sp>
      <p:sp>
        <p:nvSpPr>
          <p:cNvPr id="13" name="PlaceHolder 2"/>
          <p:cNvSpPr>
            <a:spLocks noGrp="1"/>
          </p:cNvSpPr>
          <p:nvPr>
            <p:ph type="body"/>
          </p:nvPr>
        </p:nvSpPr>
        <p:spPr>
          <a:xfrm>
            <a:off x="831960" y="4589640"/>
            <a:ext cx="10514160" cy="1498680"/>
          </a:xfrm>
          <a:prstGeom prst="rect">
            <a:avLst/>
          </a:prstGeom>
          <a:noFill/>
          <a:ln w="0">
            <a:noFill/>
          </a:ln>
        </p:spPr>
        <p:txBody>
          <a:bodyPr lIns="91440" rIns="91440" tIns="45720" bIns="45720" anchor="t">
            <a:noAutofit/>
          </a:bodyPr>
          <a:p>
            <a:pPr indent="0" defTabSz="914400">
              <a:lnSpc>
                <a:spcPct val="90000"/>
              </a:lnSpc>
              <a:spcBef>
                <a:spcPts val="1001"/>
              </a:spcBef>
              <a:buNone/>
              <a:tabLst>
                <a:tab algn="l" pos="0"/>
              </a:tabLst>
            </a:pPr>
            <a:r>
              <a:rPr b="0" lang="en-US" sz="2400" strike="noStrike" u="none">
                <a:solidFill>
                  <a:schemeClr val="dk1">
                    <a:tint val="75000"/>
                  </a:schemeClr>
                </a:solidFill>
                <a:effectLst/>
                <a:uFillTx/>
                <a:latin typeface="Calibri"/>
              </a:rPr>
              <a:t>Click to edit Master text styles</a:t>
            </a:r>
            <a:endParaRPr b="0" lang="ro-RO" sz="2400" strike="noStrike" u="none">
              <a:solidFill>
                <a:srgbClr val="000000"/>
              </a:solidFill>
              <a:effectLst/>
              <a:uFillTx/>
              <a:latin typeface="Arial"/>
            </a:endParaRPr>
          </a:p>
        </p:txBody>
      </p:sp>
      <p:sp>
        <p:nvSpPr>
          <p:cNvPr id="14" name="PlaceHolder 3"/>
          <p:cNvSpPr>
            <a:spLocks noGrp="1"/>
          </p:cNvSpPr>
          <p:nvPr>
            <p:ph type="dt" idx="7"/>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15" name="PlaceHolder 4"/>
          <p:cNvSpPr>
            <a:spLocks noGrp="1"/>
          </p:cNvSpPr>
          <p:nvPr>
            <p:ph type="ftr" idx="8"/>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16" name="PlaceHolder 5"/>
          <p:cNvSpPr>
            <a:spLocks noGrp="1"/>
          </p:cNvSpPr>
          <p:nvPr>
            <p:ph type="sldNum" idx="9"/>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wo Content">
    <p:bg>
      <p:bgPr>
        <a:solidFill>
          <a:srgbClr val="ffffff"/>
        </a:solidFill>
      </p:bgPr>
    </p:bg>
    <p:spTree>
      <p:nvGrpSpPr>
        <p:cNvPr id="1" name=""/>
        <p:cNvGrpSpPr/>
        <p:nvPr/>
      </p:nvGrpSpPr>
      <p:grpSpPr>
        <a:xfrm>
          <a:off x="0" y="0"/>
          <a:ext cx="0" cy="0"/>
          <a:chOff x="0" y="0"/>
          <a:chExt cx="0" cy="0"/>
        </a:xfrm>
      </p:grpSpPr>
      <p:sp>
        <p:nvSpPr>
          <p:cNvPr id="17" name="PlaceHolder 1"/>
          <p:cNvSpPr>
            <a:spLocks noGrp="1"/>
          </p:cNvSpPr>
          <p:nvPr>
            <p:ph type="title"/>
          </p:nvPr>
        </p:nvSpPr>
        <p:spPr>
          <a:xfrm>
            <a:off x="838080" y="365040"/>
            <a:ext cx="10514160" cy="132408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4400" strike="noStrike" u="none">
                <a:solidFill>
                  <a:schemeClr val="dk1"/>
                </a:solidFill>
                <a:effectLst/>
                <a:uFillTx/>
                <a:latin typeface="Calibri Light"/>
              </a:rPr>
              <a:t>Click to edit Master title style</a:t>
            </a:r>
            <a:endParaRPr b="0" lang="ro-RO" sz="4400" strike="noStrike" u="none">
              <a:solidFill>
                <a:srgbClr val="000000"/>
              </a:solidFill>
              <a:effectLst/>
              <a:uFillTx/>
              <a:latin typeface="Arial"/>
            </a:endParaRPr>
          </a:p>
        </p:txBody>
      </p:sp>
      <p:sp>
        <p:nvSpPr>
          <p:cNvPr id="18" name="PlaceHolder 2"/>
          <p:cNvSpPr>
            <a:spLocks noGrp="1"/>
          </p:cNvSpPr>
          <p:nvPr>
            <p:ph type="body"/>
          </p:nvPr>
        </p:nvSpPr>
        <p:spPr>
          <a:xfrm>
            <a:off x="838080" y="1825560"/>
            <a:ext cx="5180040" cy="4349880"/>
          </a:xfrm>
          <a:prstGeom prst="rect">
            <a:avLst/>
          </a:prstGeom>
          <a:noFill/>
          <a:ln w="0">
            <a:noFill/>
          </a:ln>
        </p:spPr>
        <p:txBody>
          <a:bodyPr lIns="91440" rIns="91440" tIns="45720" bIns="45720" anchor="t">
            <a:noAutofit/>
          </a:bodyPr>
          <a:p>
            <a:pPr marL="228600" indent="-228600" defTabSz="914400">
              <a:lnSpc>
                <a:spcPct val="90000"/>
              </a:lnSpc>
              <a:spcBef>
                <a:spcPts val="1001"/>
              </a:spcBef>
              <a:buClr>
                <a:srgbClr val="000000"/>
              </a:buClr>
              <a:buFont typeface="Arial"/>
              <a:buChar char="•"/>
            </a:pPr>
            <a:r>
              <a:rPr b="0" lang="en-US" sz="2800" strike="noStrike" u="none">
                <a:solidFill>
                  <a:schemeClr val="dk1"/>
                </a:solidFill>
                <a:effectLst/>
                <a:uFillTx/>
                <a:latin typeface="Calibri"/>
              </a:rPr>
              <a:t>Click to edit Master text styles</a:t>
            </a:r>
            <a:endParaRPr b="0" lang="ro-RO" sz="2800" strike="noStrike" u="none">
              <a:solidFill>
                <a:srgbClr val="000000"/>
              </a:solidFill>
              <a:effectLst/>
              <a:uFillTx/>
              <a:latin typeface="Arial"/>
            </a:endParaRPr>
          </a:p>
          <a:p>
            <a:pPr lvl="1" marL="685800" indent="-228600" defTabSz="914400">
              <a:lnSpc>
                <a:spcPct val="90000"/>
              </a:lnSpc>
              <a:spcBef>
                <a:spcPts val="499"/>
              </a:spcBef>
              <a:buClr>
                <a:srgbClr val="000000"/>
              </a:buClr>
              <a:buFont typeface="Arial"/>
              <a:buChar char="•"/>
            </a:pPr>
            <a:r>
              <a:rPr b="0" lang="en-US" sz="2400" strike="noStrike" u="none">
                <a:solidFill>
                  <a:schemeClr val="dk1"/>
                </a:solidFill>
                <a:effectLst/>
                <a:uFillTx/>
                <a:latin typeface="Calibri"/>
              </a:rPr>
              <a:t>Second level</a:t>
            </a:r>
            <a:endParaRPr b="0" lang="ro-RO" sz="2400" strike="noStrike" u="none">
              <a:solidFill>
                <a:srgbClr val="000000"/>
              </a:solidFill>
              <a:effectLst/>
              <a:uFillTx/>
              <a:latin typeface="Arial"/>
            </a:endParaRPr>
          </a:p>
          <a:p>
            <a:pPr lvl="2" marL="1143000" indent="-228600" defTabSz="914400">
              <a:lnSpc>
                <a:spcPct val="90000"/>
              </a:lnSpc>
              <a:spcBef>
                <a:spcPts val="499"/>
              </a:spcBef>
              <a:buClr>
                <a:srgbClr val="000000"/>
              </a:buClr>
              <a:buFont typeface="Arial"/>
              <a:buChar char="•"/>
            </a:pPr>
            <a:r>
              <a:rPr b="0" lang="en-US" sz="2000" strike="noStrike" u="none">
                <a:solidFill>
                  <a:schemeClr val="dk1"/>
                </a:solidFill>
                <a:effectLst/>
                <a:uFillTx/>
                <a:latin typeface="Calibri"/>
              </a:rPr>
              <a:t>Third level</a:t>
            </a:r>
            <a:endParaRPr b="0" lang="ro-RO" sz="2000" strike="noStrike" u="none">
              <a:solidFill>
                <a:srgbClr val="000000"/>
              </a:solidFill>
              <a:effectLst/>
              <a:uFillTx/>
              <a:latin typeface="Arial"/>
            </a:endParaRPr>
          </a:p>
          <a:p>
            <a:pPr lvl="3" marL="16002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Fourth level</a:t>
            </a:r>
            <a:endParaRPr b="0" lang="ro-RO" sz="1800" strike="noStrike" u="none">
              <a:solidFill>
                <a:srgbClr val="000000"/>
              </a:solidFill>
              <a:effectLst/>
              <a:uFillTx/>
              <a:latin typeface="Arial"/>
            </a:endParaRPr>
          </a:p>
          <a:p>
            <a:pPr lvl="4" marL="20574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Fifth level</a:t>
            </a:r>
            <a:endParaRPr b="0" lang="ro-RO" sz="1800" strike="noStrike" u="none">
              <a:solidFill>
                <a:srgbClr val="000000"/>
              </a:solidFill>
              <a:effectLst/>
              <a:uFillTx/>
              <a:latin typeface="Arial"/>
            </a:endParaRPr>
          </a:p>
        </p:txBody>
      </p:sp>
      <p:sp>
        <p:nvSpPr>
          <p:cNvPr id="19" name="PlaceHolder 3"/>
          <p:cNvSpPr>
            <a:spLocks noGrp="1"/>
          </p:cNvSpPr>
          <p:nvPr>
            <p:ph type="body"/>
          </p:nvPr>
        </p:nvSpPr>
        <p:spPr>
          <a:xfrm>
            <a:off x="6172200" y="1825560"/>
            <a:ext cx="5180040" cy="4349880"/>
          </a:xfrm>
          <a:prstGeom prst="rect">
            <a:avLst/>
          </a:prstGeom>
          <a:noFill/>
          <a:ln w="0">
            <a:noFill/>
          </a:ln>
        </p:spPr>
        <p:txBody>
          <a:bodyPr lIns="91440" rIns="91440" tIns="45720" bIns="45720" anchor="t">
            <a:noAutofit/>
          </a:bodyPr>
          <a:p>
            <a:pPr marL="228600" indent="-228600" defTabSz="914400">
              <a:lnSpc>
                <a:spcPct val="90000"/>
              </a:lnSpc>
              <a:spcBef>
                <a:spcPts val="1001"/>
              </a:spcBef>
              <a:buClr>
                <a:srgbClr val="000000"/>
              </a:buClr>
              <a:buFont typeface="Arial"/>
              <a:buChar char="•"/>
            </a:pPr>
            <a:r>
              <a:rPr b="0" lang="en-US" sz="2800" strike="noStrike" u="none">
                <a:solidFill>
                  <a:schemeClr val="dk1"/>
                </a:solidFill>
                <a:effectLst/>
                <a:uFillTx/>
                <a:latin typeface="Calibri"/>
              </a:rPr>
              <a:t>Click to edit Master text styles</a:t>
            </a:r>
            <a:endParaRPr b="0" lang="ro-RO" sz="2800" strike="noStrike" u="none">
              <a:solidFill>
                <a:srgbClr val="000000"/>
              </a:solidFill>
              <a:effectLst/>
              <a:uFillTx/>
              <a:latin typeface="Arial"/>
            </a:endParaRPr>
          </a:p>
          <a:p>
            <a:pPr lvl="1" marL="685800" indent="-228600" defTabSz="914400">
              <a:lnSpc>
                <a:spcPct val="90000"/>
              </a:lnSpc>
              <a:spcBef>
                <a:spcPts val="499"/>
              </a:spcBef>
              <a:buClr>
                <a:srgbClr val="000000"/>
              </a:buClr>
              <a:buFont typeface="Arial"/>
              <a:buChar char="•"/>
            </a:pPr>
            <a:r>
              <a:rPr b="0" lang="en-US" sz="2400" strike="noStrike" u="none">
                <a:solidFill>
                  <a:schemeClr val="dk1"/>
                </a:solidFill>
                <a:effectLst/>
                <a:uFillTx/>
                <a:latin typeface="Calibri"/>
              </a:rPr>
              <a:t>Second level</a:t>
            </a:r>
            <a:endParaRPr b="0" lang="ro-RO" sz="2400" strike="noStrike" u="none">
              <a:solidFill>
                <a:srgbClr val="000000"/>
              </a:solidFill>
              <a:effectLst/>
              <a:uFillTx/>
              <a:latin typeface="Arial"/>
            </a:endParaRPr>
          </a:p>
          <a:p>
            <a:pPr lvl="2" marL="1143000" indent="-228600" defTabSz="914400">
              <a:lnSpc>
                <a:spcPct val="90000"/>
              </a:lnSpc>
              <a:spcBef>
                <a:spcPts val="499"/>
              </a:spcBef>
              <a:buClr>
                <a:srgbClr val="000000"/>
              </a:buClr>
              <a:buFont typeface="Arial"/>
              <a:buChar char="•"/>
            </a:pPr>
            <a:r>
              <a:rPr b="0" lang="en-US" sz="2000" strike="noStrike" u="none">
                <a:solidFill>
                  <a:schemeClr val="dk1"/>
                </a:solidFill>
                <a:effectLst/>
                <a:uFillTx/>
                <a:latin typeface="Calibri"/>
              </a:rPr>
              <a:t>Third level</a:t>
            </a:r>
            <a:endParaRPr b="0" lang="ro-RO" sz="2000" strike="noStrike" u="none">
              <a:solidFill>
                <a:srgbClr val="000000"/>
              </a:solidFill>
              <a:effectLst/>
              <a:uFillTx/>
              <a:latin typeface="Arial"/>
            </a:endParaRPr>
          </a:p>
          <a:p>
            <a:pPr lvl="3" marL="16002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Fourth level</a:t>
            </a:r>
            <a:endParaRPr b="0" lang="ro-RO" sz="1800" strike="noStrike" u="none">
              <a:solidFill>
                <a:srgbClr val="000000"/>
              </a:solidFill>
              <a:effectLst/>
              <a:uFillTx/>
              <a:latin typeface="Arial"/>
            </a:endParaRPr>
          </a:p>
          <a:p>
            <a:pPr lvl="4" marL="20574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Fifth level</a:t>
            </a:r>
            <a:endParaRPr b="0" lang="ro-RO" sz="1800" strike="noStrike" u="none">
              <a:solidFill>
                <a:srgbClr val="000000"/>
              </a:solidFill>
              <a:effectLst/>
              <a:uFillTx/>
              <a:latin typeface="Arial"/>
            </a:endParaRPr>
          </a:p>
        </p:txBody>
      </p:sp>
      <p:sp>
        <p:nvSpPr>
          <p:cNvPr id="20" name="PlaceHolder 4"/>
          <p:cNvSpPr>
            <a:spLocks noGrp="1"/>
          </p:cNvSpPr>
          <p:nvPr>
            <p:ph type="dt" idx="10"/>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21" name="PlaceHolder 5"/>
          <p:cNvSpPr>
            <a:spLocks noGrp="1"/>
          </p:cNvSpPr>
          <p:nvPr>
            <p:ph type="ftr" idx="11"/>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22" name="PlaceHolder 6"/>
          <p:cNvSpPr>
            <a:spLocks noGrp="1"/>
          </p:cNvSpPr>
          <p:nvPr>
            <p:ph type="sldNum" idx="12"/>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mparison">
    <p:bg>
      <p:bgPr>
        <a:solidFill>
          <a:srgbClr val="ffffff"/>
        </a:solidFill>
      </p:bgPr>
    </p:bg>
    <p:spTree>
      <p:nvGrpSpPr>
        <p:cNvPr id="1" name=""/>
        <p:cNvGrpSpPr/>
        <p:nvPr/>
      </p:nvGrpSpPr>
      <p:grpSpPr>
        <a:xfrm>
          <a:off x="0" y="0"/>
          <a:ext cx="0" cy="0"/>
          <a:chOff x="0" y="0"/>
          <a:chExt cx="0" cy="0"/>
        </a:xfrm>
      </p:grpSpPr>
      <p:sp>
        <p:nvSpPr>
          <p:cNvPr id="23" name="PlaceHolder 1"/>
          <p:cNvSpPr>
            <a:spLocks noGrp="1"/>
          </p:cNvSpPr>
          <p:nvPr>
            <p:ph type="title"/>
          </p:nvPr>
        </p:nvSpPr>
        <p:spPr>
          <a:xfrm>
            <a:off x="839880" y="365040"/>
            <a:ext cx="10514160" cy="132408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4400" strike="noStrike" u="none">
                <a:solidFill>
                  <a:schemeClr val="dk1"/>
                </a:solidFill>
                <a:effectLst/>
                <a:uFillTx/>
                <a:latin typeface="Calibri Light"/>
              </a:rPr>
              <a:t>Click to edit Master title style</a:t>
            </a:r>
            <a:endParaRPr b="0" lang="ro-RO" sz="4400" strike="noStrike" u="none">
              <a:solidFill>
                <a:srgbClr val="000000"/>
              </a:solidFill>
              <a:effectLst/>
              <a:uFillTx/>
              <a:latin typeface="Arial"/>
            </a:endParaRPr>
          </a:p>
        </p:txBody>
      </p:sp>
      <p:sp>
        <p:nvSpPr>
          <p:cNvPr id="24" name="PlaceHolder 2"/>
          <p:cNvSpPr>
            <a:spLocks noGrp="1"/>
          </p:cNvSpPr>
          <p:nvPr>
            <p:ph type="body"/>
          </p:nvPr>
        </p:nvSpPr>
        <p:spPr>
          <a:xfrm>
            <a:off x="839880" y="1681200"/>
            <a:ext cx="5156280" cy="822600"/>
          </a:xfrm>
          <a:prstGeom prst="rect">
            <a:avLst/>
          </a:prstGeom>
          <a:noFill/>
          <a:ln w="0">
            <a:noFill/>
          </a:ln>
        </p:spPr>
        <p:txBody>
          <a:bodyPr lIns="91440" rIns="91440" tIns="45720" bIns="45720" anchor="b">
            <a:noAutofit/>
          </a:bodyPr>
          <a:p>
            <a:pPr indent="0" defTabSz="914400">
              <a:lnSpc>
                <a:spcPct val="90000"/>
              </a:lnSpc>
              <a:spcBef>
                <a:spcPts val="1001"/>
              </a:spcBef>
              <a:buNone/>
              <a:tabLst>
                <a:tab algn="l" pos="0"/>
              </a:tabLst>
            </a:pPr>
            <a:r>
              <a:rPr b="1" lang="en-US" sz="2400" strike="noStrike" u="none">
                <a:solidFill>
                  <a:schemeClr val="dk1"/>
                </a:solidFill>
                <a:effectLst/>
                <a:uFillTx/>
                <a:latin typeface="Calibri"/>
              </a:rPr>
              <a:t>Click to edit Master text styles</a:t>
            </a:r>
            <a:endParaRPr b="0" lang="ro-RO" sz="2400" strike="noStrike" u="none">
              <a:solidFill>
                <a:srgbClr val="000000"/>
              </a:solidFill>
              <a:effectLst/>
              <a:uFillTx/>
              <a:latin typeface="Arial"/>
            </a:endParaRPr>
          </a:p>
        </p:txBody>
      </p:sp>
      <p:sp>
        <p:nvSpPr>
          <p:cNvPr id="25" name="PlaceHolder 3"/>
          <p:cNvSpPr>
            <a:spLocks noGrp="1"/>
          </p:cNvSpPr>
          <p:nvPr>
            <p:ph type="body"/>
          </p:nvPr>
        </p:nvSpPr>
        <p:spPr>
          <a:xfrm>
            <a:off x="839880" y="2505240"/>
            <a:ext cx="5156280" cy="3683160"/>
          </a:xfrm>
          <a:prstGeom prst="rect">
            <a:avLst/>
          </a:prstGeom>
          <a:noFill/>
          <a:ln w="0">
            <a:noFill/>
          </a:ln>
        </p:spPr>
        <p:txBody>
          <a:bodyPr lIns="91440" rIns="91440" tIns="45720" bIns="45720" anchor="t">
            <a:noAutofit/>
          </a:bodyPr>
          <a:p>
            <a:pPr marL="228600" indent="-228600" defTabSz="914400">
              <a:lnSpc>
                <a:spcPct val="90000"/>
              </a:lnSpc>
              <a:spcBef>
                <a:spcPts val="1001"/>
              </a:spcBef>
              <a:buClr>
                <a:srgbClr val="000000"/>
              </a:buClr>
              <a:buFont typeface="Arial"/>
              <a:buChar char="•"/>
            </a:pPr>
            <a:r>
              <a:rPr b="0" lang="en-US" sz="2800" strike="noStrike" u="none">
                <a:solidFill>
                  <a:schemeClr val="dk1"/>
                </a:solidFill>
                <a:effectLst/>
                <a:uFillTx/>
                <a:latin typeface="Calibri"/>
              </a:rPr>
              <a:t>Click to edit Master text styles</a:t>
            </a:r>
            <a:endParaRPr b="0" lang="ro-RO" sz="2800" strike="noStrike" u="none">
              <a:solidFill>
                <a:srgbClr val="000000"/>
              </a:solidFill>
              <a:effectLst/>
              <a:uFillTx/>
              <a:latin typeface="Arial"/>
            </a:endParaRPr>
          </a:p>
          <a:p>
            <a:pPr lvl="1" marL="685800" indent="-228600" defTabSz="914400">
              <a:lnSpc>
                <a:spcPct val="90000"/>
              </a:lnSpc>
              <a:spcBef>
                <a:spcPts val="499"/>
              </a:spcBef>
              <a:buClr>
                <a:srgbClr val="000000"/>
              </a:buClr>
              <a:buFont typeface="Arial"/>
              <a:buChar char="•"/>
            </a:pPr>
            <a:r>
              <a:rPr b="0" lang="en-US" sz="2400" strike="noStrike" u="none">
                <a:solidFill>
                  <a:schemeClr val="dk1"/>
                </a:solidFill>
                <a:effectLst/>
                <a:uFillTx/>
                <a:latin typeface="Calibri"/>
              </a:rPr>
              <a:t>Second level</a:t>
            </a:r>
            <a:endParaRPr b="0" lang="ro-RO" sz="2400" strike="noStrike" u="none">
              <a:solidFill>
                <a:srgbClr val="000000"/>
              </a:solidFill>
              <a:effectLst/>
              <a:uFillTx/>
              <a:latin typeface="Arial"/>
            </a:endParaRPr>
          </a:p>
          <a:p>
            <a:pPr lvl="2" marL="1143000" indent="-228600" defTabSz="914400">
              <a:lnSpc>
                <a:spcPct val="90000"/>
              </a:lnSpc>
              <a:spcBef>
                <a:spcPts val="499"/>
              </a:spcBef>
              <a:buClr>
                <a:srgbClr val="000000"/>
              </a:buClr>
              <a:buFont typeface="Arial"/>
              <a:buChar char="•"/>
            </a:pPr>
            <a:r>
              <a:rPr b="0" lang="en-US" sz="2000" strike="noStrike" u="none">
                <a:solidFill>
                  <a:schemeClr val="dk1"/>
                </a:solidFill>
                <a:effectLst/>
                <a:uFillTx/>
                <a:latin typeface="Calibri"/>
              </a:rPr>
              <a:t>Third level</a:t>
            </a:r>
            <a:endParaRPr b="0" lang="ro-RO" sz="2000" strike="noStrike" u="none">
              <a:solidFill>
                <a:srgbClr val="000000"/>
              </a:solidFill>
              <a:effectLst/>
              <a:uFillTx/>
              <a:latin typeface="Arial"/>
            </a:endParaRPr>
          </a:p>
          <a:p>
            <a:pPr lvl="3" marL="16002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Fourth level</a:t>
            </a:r>
            <a:endParaRPr b="0" lang="ro-RO" sz="1800" strike="noStrike" u="none">
              <a:solidFill>
                <a:srgbClr val="000000"/>
              </a:solidFill>
              <a:effectLst/>
              <a:uFillTx/>
              <a:latin typeface="Arial"/>
            </a:endParaRPr>
          </a:p>
          <a:p>
            <a:pPr lvl="4" marL="20574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Fifth level</a:t>
            </a:r>
            <a:endParaRPr b="0" lang="ro-RO" sz="1800" strike="noStrike" u="none">
              <a:solidFill>
                <a:srgbClr val="000000"/>
              </a:solidFill>
              <a:effectLst/>
              <a:uFillTx/>
              <a:latin typeface="Arial"/>
            </a:endParaRPr>
          </a:p>
        </p:txBody>
      </p:sp>
      <p:sp>
        <p:nvSpPr>
          <p:cNvPr id="26" name="PlaceHolder 4"/>
          <p:cNvSpPr>
            <a:spLocks noGrp="1"/>
          </p:cNvSpPr>
          <p:nvPr>
            <p:ph type="body"/>
          </p:nvPr>
        </p:nvSpPr>
        <p:spPr>
          <a:xfrm>
            <a:off x="6172200" y="1681200"/>
            <a:ext cx="5181840" cy="822600"/>
          </a:xfrm>
          <a:prstGeom prst="rect">
            <a:avLst/>
          </a:prstGeom>
          <a:noFill/>
          <a:ln w="0">
            <a:noFill/>
          </a:ln>
        </p:spPr>
        <p:txBody>
          <a:bodyPr lIns="91440" rIns="91440" tIns="45720" bIns="45720" anchor="b">
            <a:noAutofit/>
          </a:bodyPr>
          <a:p>
            <a:pPr indent="0" defTabSz="914400">
              <a:lnSpc>
                <a:spcPct val="90000"/>
              </a:lnSpc>
              <a:spcBef>
                <a:spcPts val="1001"/>
              </a:spcBef>
              <a:buNone/>
              <a:tabLst>
                <a:tab algn="l" pos="0"/>
              </a:tabLst>
            </a:pPr>
            <a:r>
              <a:rPr b="1" lang="en-US" sz="2400" strike="noStrike" u="none">
                <a:solidFill>
                  <a:schemeClr val="dk1"/>
                </a:solidFill>
                <a:effectLst/>
                <a:uFillTx/>
                <a:latin typeface="Calibri"/>
              </a:rPr>
              <a:t>Click to edit Master text styles</a:t>
            </a:r>
            <a:endParaRPr b="0" lang="ro-RO" sz="2400" strike="noStrike" u="none">
              <a:solidFill>
                <a:srgbClr val="000000"/>
              </a:solidFill>
              <a:effectLst/>
              <a:uFillTx/>
              <a:latin typeface="Arial"/>
            </a:endParaRPr>
          </a:p>
        </p:txBody>
      </p:sp>
      <p:sp>
        <p:nvSpPr>
          <p:cNvPr id="27" name="PlaceHolder 5"/>
          <p:cNvSpPr>
            <a:spLocks noGrp="1"/>
          </p:cNvSpPr>
          <p:nvPr>
            <p:ph type="body"/>
          </p:nvPr>
        </p:nvSpPr>
        <p:spPr>
          <a:xfrm>
            <a:off x="6172200" y="2505240"/>
            <a:ext cx="5181840" cy="3683160"/>
          </a:xfrm>
          <a:prstGeom prst="rect">
            <a:avLst/>
          </a:prstGeom>
          <a:noFill/>
          <a:ln w="0">
            <a:noFill/>
          </a:ln>
        </p:spPr>
        <p:txBody>
          <a:bodyPr lIns="91440" rIns="91440" tIns="45720" bIns="45720" anchor="t">
            <a:noAutofit/>
          </a:bodyPr>
          <a:p>
            <a:pPr marL="228600" indent="-228600" defTabSz="914400">
              <a:lnSpc>
                <a:spcPct val="90000"/>
              </a:lnSpc>
              <a:spcBef>
                <a:spcPts val="1001"/>
              </a:spcBef>
              <a:buClr>
                <a:srgbClr val="000000"/>
              </a:buClr>
              <a:buFont typeface="Arial"/>
              <a:buChar char="•"/>
            </a:pPr>
            <a:r>
              <a:rPr b="0" lang="en-US" sz="2800" strike="noStrike" u="none">
                <a:solidFill>
                  <a:schemeClr val="dk1"/>
                </a:solidFill>
                <a:effectLst/>
                <a:uFillTx/>
                <a:latin typeface="Calibri"/>
              </a:rPr>
              <a:t>Click to edit Master text styles</a:t>
            </a:r>
            <a:endParaRPr b="0" lang="ro-RO" sz="2800" strike="noStrike" u="none">
              <a:solidFill>
                <a:srgbClr val="000000"/>
              </a:solidFill>
              <a:effectLst/>
              <a:uFillTx/>
              <a:latin typeface="Arial"/>
            </a:endParaRPr>
          </a:p>
          <a:p>
            <a:pPr lvl="1" marL="685800" indent="-228600" defTabSz="914400">
              <a:lnSpc>
                <a:spcPct val="90000"/>
              </a:lnSpc>
              <a:spcBef>
                <a:spcPts val="499"/>
              </a:spcBef>
              <a:buClr>
                <a:srgbClr val="000000"/>
              </a:buClr>
              <a:buFont typeface="Arial"/>
              <a:buChar char="•"/>
            </a:pPr>
            <a:r>
              <a:rPr b="0" lang="en-US" sz="2400" strike="noStrike" u="none">
                <a:solidFill>
                  <a:schemeClr val="dk1"/>
                </a:solidFill>
                <a:effectLst/>
                <a:uFillTx/>
                <a:latin typeface="Calibri"/>
              </a:rPr>
              <a:t>Second level</a:t>
            </a:r>
            <a:endParaRPr b="0" lang="ro-RO" sz="2400" strike="noStrike" u="none">
              <a:solidFill>
                <a:srgbClr val="000000"/>
              </a:solidFill>
              <a:effectLst/>
              <a:uFillTx/>
              <a:latin typeface="Arial"/>
            </a:endParaRPr>
          </a:p>
          <a:p>
            <a:pPr lvl="2" marL="1143000" indent="-228600" defTabSz="914400">
              <a:lnSpc>
                <a:spcPct val="90000"/>
              </a:lnSpc>
              <a:spcBef>
                <a:spcPts val="499"/>
              </a:spcBef>
              <a:buClr>
                <a:srgbClr val="000000"/>
              </a:buClr>
              <a:buFont typeface="Arial"/>
              <a:buChar char="•"/>
            </a:pPr>
            <a:r>
              <a:rPr b="0" lang="en-US" sz="2000" strike="noStrike" u="none">
                <a:solidFill>
                  <a:schemeClr val="dk1"/>
                </a:solidFill>
                <a:effectLst/>
                <a:uFillTx/>
                <a:latin typeface="Calibri"/>
              </a:rPr>
              <a:t>Third level</a:t>
            </a:r>
            <a:endParaRPr b="0" lang="ro-RO" sz="2000" strike="noStrike" u="none">
              <a:solidFill>
                <a:srgbClr val="000000"/>
              </a:solidFill>
              <a:effectLst/>
              <a:uFillTx/>
              <a:latin typeface="Arial"/>
            </a:endParaRPr>
          </a:p>
          <a:p>
            <a:pPr lvl="3" marL="16002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Fourth level</a:t>
            </a:r>
            <a:endParaRPr b="0" lang="ro-RO" sz="1800" strike="noStrike" u="none">
              <a:solidFill>
                <a:srgbClr val="000000"/>
              </a:solidFill>
              <a:effectLst/>
              <a:uFillTx/>
              <a:latin typeface="Arial"/>
            </a:endParaRPr>
          </a:p>
          <a:p>
            <a:pPr lvl="4" marL="20574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Fifth level</a:t>
            </a:r>
            <a:endParaRPr b="0" lang="ro-RO" sz="1800" strike="noStrike" u="none">
              <a:solidFill>
                <a:srgbClr val="000000"/>
              </a:solidFill>
              <a:effectLst/>
              <a:uFillTx/>
              <a:latin typeface="Arial"/>
            </a:endParaRPr>
          </a:p>
        </p:txBody>
      </p:sp>
      <p:sp>
        <p:nvSpPr>
          <p:cNvPr id="28" name="PlaceHolder 6"/>
          <p:cNvSpPr>
            <a:spLocks noGrp="1"/>
          </p:cNvSpPr>
          <p:nvPr>
            <p:ph type="dt" idx="13"/>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29" name="PlaceHolder 7"/>
          <p:cNvSpPr>
            <a:spLocks noGrp="1"/>
          </p:cNvSpPr>
          <p:nvPr>
            <p:ph type="ftr" idx="14"/>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30" name="PlaceHolder 8"/>
          <p:cNvSpPr>
            <a:spLocks noGrp="1"/>
          </p:cNvSpPr>
          <p:nvPr>
            <p:ph type="sldNum" idx="15"/>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bg>
      <p:bgPr>
        <a:solidFill>
          <a:srgbClr val="ffffff"/>
        </a:solidFill>
      </p:bgPr>
    </p:bg>
    <p:spTree>
      <p:nvGrpSpPr>
        <p:cNvPr id="1" name=""/>
        <p:cNvGrpSpPr/>
        <p:nvPr/>
      </p:nvGrpSpPr>
      <p:grpSpPr>
        <a:xfrm>
          <a:off x="0" y="0"/>
          <a:ext cx="0" cy="0"/>
          <a:chOff x="0" y="0"/>
          <a:chExt cx="0" cy="0"/>
        </a:xfrm>
      </p:grpSpPr>
      <p:sp>
        <p:nvSpPr>
          <p:cNvPr id="31" name="PlaceHolder 1"/>
          <p:cNvSpPr>
            <a:spLocks noGrp="1"/>
          </p:cNvSpPr>
          <p:nvPr>
            <p:ph type="title"/>
          </p:nvPr>
        </p:nvSpPr>
        <p:spPr>
          <a:xfrm>
            <a:off x="838080" y="365040"/>
            <a:ext cx="10514160" cy="132408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4400" strike="noStrike" u="none">
                <a:solidFill>
                  <a:schemeClr val="dk1"/>
                </a:solidFill>
                <a:effectLst/>
                <a:uFillTx/>
                <a:latin typeface="Calibri Light"/>
              </a:rPr>
              <a:t>Click to edit Master title style</a:t>
            </a:r>
            <a:endParaRPr b="0" lang="ro-RO" sz="4400" strike="noStrike" u="none">
              <a:solidFill>
                <a:srgbClr val="000000"/>
              </a:solidFill>
              <a:effectLst/>
              <a:uFillTx/>
              <a:latin typeface="Arial"/>
            </a:endParaRPr>
          </a:p>
        </p:txBody>
      </p:sp>
      <p:sp>
        <p:nvSpPr>
          <p:cNvPr id="32" name="PlaceHolder 2"/>
          <p:cNvSpPr>
            <a:spLocks noGrp="1"/>
          </p:cNvSpPr>
          <p:nvPr>
            <p:ph type="dt" idx="16"/>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33" name="PlaceHolder 3"/>
          <p:cNvSpPr>
            <a:spLocks noGrp="1"/>
          </p:cNvSpPr>
          <p:nvPr>
            <p:ph type="ftr" idx="17"/>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34" name="PlaceHolder 4"/>
          <p:cNvSpPr>
            <a:spLocks noGrp="1"/>
          </p:cNvSpPr>
          <p:nvPr>
            <p:ph type="sldNum" idx="18"/>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p:bg>
      <p:bgPr>
        <a:solidFill>
          <a:srgbClr val="ffffff"/>
        </a:solidFill>
      </p:bgPr>
    </p:bg>
    <p:spTree>
      <p:nvGrpSpPr>
        <p:cNvPr id="1" name=""/>
        <p:cNvGrpSpPr/>
        <p:nvPr/>
      </p:nvGrpSpPr>
      <p:grpSpPr>
        <a:xfrm>
          <a:off x="0" y="0"/>
          <a:ext cx="0" cy="0"/>
          <a:chOff x="0" y="0"/>
          <a:chExt cx="0" cy="0"/>
        </a:xfrm>
      </p:grpSpPr>
      <p:sp>
        <p:nvSpPr>
          <p:cNvPr id="35" name="PlaceHolder 1"/>
          <p:cNvSpPr>
            <a:spLocks noGrp="1"/>
          </p:cNvSpPr>
          <p:nvPr>
            <p:ph type="dt" idx="19"/>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36" name="PlaceHolder 2"/>
          <p:cNvSpPr>
            <a:spLocks noGrp="1"/>
          </p:cNvSpPr>
          <p:nvPr>
            <p:ph type="ftr" idx="20"/>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37" name="PlaceHolder 3"/>
          <p:cNvSpPr>
            <a:spLocks noGrp="1"/>
          </p:cNvSpPr>
          <p:nvPr>
            <p:ph type="sldNum" idx="21"/>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ntent with Caption">
    <p:bg>
      <p:bgPr>
        <a:solidFill>
          <a:srgbClr val="ffffff"/>
        </a:solidFill>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839880" y="457200"/>
            <a:ext cx="3930840" cy="1598760"/>
          </a:xfrm>
          <a:prstGeom prst="rect">
            <a:avLst/>
          </a:prstGeom>
          <a:noFill/>
          <a:ln w="0">
            <a:noFill/>
          </a:ln>
        </p:spPr>
        <p:txBody>
          <a:bodyPr lIns="91440" rIns="91440" tIns="45720" bIns="45720" anchor="b">
            <a:noAutofit/>
          </a:bodyPr>
          <a:p>
            <a:pPr indent="0" defTabSz="914400">
              <a:lnSpc>
                <a:spcPct val="90000"/>
              </a:lnSpc>
              <a:buNone/>
              <a:tabLst>
                <a:tab algn="l" pos="0"/>
              </a:tabLst>
            </a:pPr>
            <a:r>
              <a:rPr b="0" lang="en-US" sz="3200" strike="noStrike" u="none">
                <a:solidFill>
                  <a:schemeClr val="dk1"/>
                </a:solidFill>
                <a:effectLst/>
                <a:uFillTx/>
                <a:latin typeface="Calibri Light"/>
              </a:rPr>
              <a:t>Click to edit Master title style</a:t>
            </a:r>
            <a:endParaRPr b="0" lang="ro-RO" sz="3200" strike="noStrike" u="none">
              <a:solidFill>
                <a:srgbClr val="000000"/>
              </a:solidFill>
              <a:effectLst/>
              <a:uFillTx/>
              <a:latin typeface="Arial"/>
            </a:endParaRPr>
          </a:p>
        </p:txBody>
      </p:sp>
      <p:sp>
        <p:nvSpPr>
          <p:cNvPr id="39" name="PlaceHolder 2"/>
          <p:cNvSpPr>
            <a:spLocks noGrp="1"/>
          </p:cNvSpPr>
          <p:nvPr>
            <p:ph type="body"/>
          </p:nvPr>
        </p:nvSpPr>
        <p:spPr>
          <a:xfrm>
            <a:off x="5183280" y="987480"/>
            <a:ext cx="6170760" cy="4872240"/>
          </a:xfrm>
          <a:prstGeom prst="rect">
            <a:avLst/>
          </a:prstGeom>
          <a:noFill/>
          <a:ln w="0">
            <a:noFill/>
          </a:ln>
        </p:spPr>
        <p:txBody>
          <a:bodyPr lIns="91440" rIns="91440" tIns="45720" bIns="45720" anchor="t">
            <a:noAutofit/>
          </a:bodyPr>
          <a:p>
            <a:pPr marL="228600" indent="-228600" defTabSz="914400">
              <a:lnSpc>
                <a:spcPct val="90000"/>
              </a:lnSpc>
              <a:spcBef>
                <a:spcPts val="1001"/>
              </a:spcBef>
              <a:buClr>
                <a:srgbClr val="000000"/>
              </a:buClr>
              <a:buFont typeface="Arial"/>
              <a:buChar char="•"/>
            </a:pPr>
            <a:r>
              <a:rPr b="0" lang="en-US" sz="3200" strike="noStrike" u="none">
                <a:solidFill>
                  <a:schemeClr val="dk1"/>
                </a:solidFill>
                <a:effectLst/>
                <a:uFillTx/>
                <a:latin typeface="Calibri"/>
              </a:rPr>
              <a:t>Click to edit Master text styles</a:t>
            </a:r>
            <a:endParaRPr b="0" lang="ro-RO" sz="3200" strike="noStrike" u="none">
              <a:solidFill>
                <a:srgbClr val="000000"/>
              </a:solidFill>
              <a:effectLst/>
              <a:uFillTx/>
              <a:latin typeface="Arial"/>
            </a:endParaRPr>
          </a:p>
          <a:p>
            <a:pPr lvl="1" marL="685800" indent="-228600" defTabSz="914400">
              <a:lnSpc>
                <a:spcPct val="90000"/>
              </a:lnSpc>
              <a:spcBef>
                <a:spcPts val="499"/>
              </a:spcBef>
              <a:buClr>
                <a:srgbClr val="000000"/>
              </a:buClr>
              <a:buFont typeface="Arial"/>
              <a:buChar char="•"/>
            </a:pPr>
            <a:r>
              <a:rPr b="0" lang="en-US" sz="2800" strike="noStrike" u="none">
                <a:solidFill>
                  <a:schemeClr val="dk1"/>
                </a:solidFill>
                <a:effectLst/>
                <a:uFillTx/>
                <a:latin typeface="Calibri"/>
              </a:rPr>
              <a:t>Second level</a:t>
            </a:r>
            <a:endParaRPr b="0" lang="ro-RO" sz="2800" strike="noStrike" u="none">
              <a:solidFill>
                <a:srgbClr val="000000"/>
              </a:solidFill>
              <a:effectLst/>
              <a:uFillTx/>
              <a:latin typeface="Arial"/>
            </a:endParaRPr>
          </a:p>
          <a:p>
            <a:pPr lvl="2" marL="1143000" indent="-228600" defTabSz="914400">
              <a:lnSpc>
                <a:spcPct val="90000"/>
              </a:lnSpc>
              <a:spcBef>
                <a:spcPts val="499"/>
              </a:spcBef>
              <a:buClr>
                <a:srgbClr val="000000"/>
              </a:buClr>
              <a:buFont typeface="Arial"/>
              <a:buChar char="•"/>
            </a:pPr>
            <a:r>
              <a:rPr b="0" lang="en-US" sz="2400" strike="noStrike" u="none">
                <a:solidFill>
                  <a:schemeClr val="dk1"/>
                </a:solidFill>
                <a:effectLst/>
                <a:uFillTx/>
                <a:latin typeface="Calibri"/>
              </a:rPr>
              <a:t>Third level</a:t>
            </a:r>
            <a:endParaRPr b="0" lang="ro-RO" sz="2400" strike="noStrike" u="none">
              <a:solidFill>
                <a:srgbClr val="000000"/>
              </a:solidFill>
              <a:effectLst/>
              <a:uFillTx/>
              <a:latin typeface="Arial"/>
            </a:endParaRPr>
          </a:p>
          <a:p>
            <a:pPr lvl="3" marL="1600200" indent="-228600" defTabSz="914400">
              <a:lnSpc>
                <a:spcPct val="90000"/>
              </a:lnSpc>
              <a:spcBef>
                <a:spcPts val="499"/>
              </a:spcBef>
              <a:buClr>
                <a:srgbClr val="000000"/>
              </a:buClr>
              <a:buFont typeface="Arial"/>
              <a:buChar char="•"/>
            </a:pPr>
            <a:r>
              <a:rPr b="0" lang="en-US" sz="2000" strike="noStrike" u="none">
                <a:solidFill>
                  <a:schemeClr val="dk1"/>
                </a:solidFill>
                <a:effectLst/>
                <a:uFillTx/>
                <a:latin typeface="Calibri"/>
              </a:rPr>
              <a:t>Fourth level</a:t>
            </a:r>
            <a:endParaRPr b="0" lang="ro-RO" sz="2000" strike="noStrike" u="none">
              <a:solidFill>
                <a:srgbClr val="000000"/>
              </a:solidFill>
              <a:effectLst/>
              <a:uFillTx/>
              <a:latin typeface="Arial"/>
            </a:endParaRPr>
          </a:p>
          <a:p>
            <a:pPr lvl="4" marL="2057400" indent="-228600" defTabSz="914400">
              <a:lnSpc>
                <a:spcPct val="90000"/>
              </a:lnSpc>
              <a:spcBef>
                <a:spcPts val="499"/>
              </a:spcBef>
              <a:buClr>
                <a:srgbClr val="000000"/>
              </a:buClr>
              <a:buFont typeface="Arial"/>
              <a:buChar char="•"/>
            </a:pPr>
            <a:r>
              <a:rPr b="0" lang="en-US" sz="2000" strike="noStrike" u="none">
                <a:solidFill>
                  <a:schemeClr val="dk1"/>
                </a:solidFill>
                <a:effectLst/>
                <a:uFillTx/>
                <a:latin typeface="Calibri"/>
              </a:rPr>
              <a:t>Fifth level</a:t>
            </a:r>
            <a:endParaRPr b="0" lang="ro-RO" sz="2000" strike="noStrike" u="none">
              <a:solidFill>
                <a:srgbClr val="000000"/>
              </a:solidFill>
              <a:effectLst/>
              <a:uFillTx/>
              <a:latin typeface="Arial"/>
            </a:endParaRPr>
          </a:p>
        </p:txBody>
      </p:sp>
      <p:sp>
        <p:nvSpPr>
          <p:cNvPr id="40" name="PlaceHolder 3"/>
          <p:cNvSpPr>
            <a:spLocks noGrp="1"/>
          </p:cNvSpPr>
          <p:nvPr>
            <p:ph type="body"/>
          </p:nvPr>
        </p:nvSpPr>
        <p:spPr>
          <a:xfrm>
            <a:off x="839880" y="2057400"/>
            <a:ext cx="3930840" cy="3810240"/>
          </a:xfrm>
          <a:prstGeom prst="rect">
            <a:avLst/>
          </a:prstGeom>
          <a:noFill/>
          <a:ln w="0">
            <a:noFill/>
          </a:ln>
        </p:spPr>
        <p:txBody>
          <a:bodyPr lIns="91440" rIns="91440" tIns="45720" bIns="45720" anchor="t">
            <a:noAutofit/>
          </a:bodyPr>
          <a:p>
            <a:pPr indent="0" defTabSz="914400">
              <a:lnSpc>
                <a:spcPct val="90000"/>
              </a:lnSpc>
              <a:spcBef>
                <a:spcPts val="1001"/>
              </a:spcBef>
              <a:buNone/>
              <a:tabLst>
                <a:tab algn="l" pos="0"/>
              </a:tabLst>
            </a:pPr>
            <a:r>
              <a:rPr b="0" lang="en-US" sz="1600" strike="noStrike" u="none">
                <a:solidFill>
                  <a:schemeClr val="dk1"/>
                </a:solidFill>
                <a:effectLst/>
                <a:uFillTx/>
                <a:latin typeface="Calibri"/>
              </a:rPr>
              <a:t>Click to edit Master text styles</a:t>
            </a:r>
            <a:endParaRPr b="0" lang="ro-RO" sz="1600" strike="noStrike" u="none">
              <a:solidFill>
                <a:srgbClr val="000000"/>
              </a:solidFill>
              <a:effectLst/>
              <a:uFillTx/>
              <a:latin typeface="Arial"/>
            </a:endParaRPr>
          </a:p>
        </p:txBody>
      </p:sp>
      <p:sp>
        <p:nvSpPr>
          <p:cNvPr id="41" name="PlaceHolder 4"/>
          <p:cNvSpPr>
            <a:spLocks noGrp="1"/>
          </p:cNvSpPr>
          <p:nvPr>
            <p:ph type="dt" idx="22"/>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42" name="PlaceHolder 5"/>
          <p:cNvSpPr>
            <a:spLocks noGrp="1"/>
          </p:cNvSpPr>
          <p:nvPr>
            <p:ph type="ftr" idx="23"/>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43" name="PlaceHolder 6"/>
          <p:cNvSpPr>
            <a:spLocks noGrp="1"/>
          </p:cNvSpPr>
          <p:nvPr>
            <p:ph type="sldNum" idx="24"/>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Picture with Caption">
    <p:bg>
      <p:bgPr>
        <a:solidFill>
          <a:srgbClr val="ffffff"/>
        </a:solidFill>
      </p:bgPr>
    </p:bg>
    <p:spTree>
      <p:nvGrpSpPr>
        <p:cNvPr id="1" name=""/>
        <p:cNvGrpSpPr/>
        <p:nvPr/>
      </p:nvGrpSpPr>
      <p:grpSpPr>
        <a:xfrm>
          <a:off x="0" y="0"/>
          <a:ext cx="0" cy="0"/>
          <a:chOff x="0" y="0"/>
          <a:chExt cx="0" cy="0"/>
        </a:xfrm>
      </p:grpSpPr>
      <p:sp>
        <p:nvSpPr>
          <p:cNvPr id="44" name="PlaceHolder 1"/>
          <p:cNvSpPr>
            <a:spLocks noGrp="1"/>
          </p:cNvSpPr>
          <p:nvPr>
            <p:ph type="title"/>
          </p:nvPr>
        </p:nvSpPr>
        <p:spPr>
          <a:xfrm>
            <a:off x="839880" y="457200"/>
            <a:ext cx="3930840" cy="1598760"/>
          </a:xfrm>
          <a:prstGeom prst="rect">
            <a:avLst/>
          </a:prstGeom>
          <a:noFill/>
          <a:ln w="0">
            <a:noFill/>
          </a:ln>
        </p:spPr>
        <p:txBody>
          <a:bodyPr lIns="91440" rIns="91440" tIns="45720" bIns="45720" anchor="b">
            <a:noAutofit/>
          </a:bodyPr>
          <a:p>
            <a:pPr indent="0" defTabSz="914400">
              <a:lnSpc>
                <a:spcPct val="90000"/>
              </a:lnSpc>
              <a:buNone/>
              <a:tabLst>
                <a:tab algn="l" pos="0"/>
              </a:tabLst>
            </a:pPr>
            <a:r>
              <a:rPr b="0" lang="en-US" sz="3200" strike="noStrike" u="none">
                <a:solidFill>
                  <a:schemeClr val="dk1"/>
                </a:solidFill>
                <a:effectLst/>
                <a:uFillTx/>
                <a:latin typeface="Calibri Light"/>
              </a:rPr>
              <a:t>Click to edit Master title style</a:t>
            </a:r>
            <a:endParaRPr b="0" lang="ro-RO" sz="3200" strike="noStrike" u="none">
              <a:solidFill>
                <a:srgbClr val="000000"/>
              </a:solidFill>
              <a:effectLst/>
              <a:uFillTx/>
              <a:latin typeface="Arial"/>
            </a:endParaRPr>
          </a:p>
        </p:txBody>
      </p:sp>
      <p:sp>
        <p:nvSpPr>
          <p:cNvPr id="45" name="PlaceHolder 2"/>
          <p:cNvSpPr>
            <a:spLocks noGrp="1"/>
          </p:cNvSpPr>
          <p:nvPr>
            <p:ph type="body"/>
          </p:nvPr>
        </p:nvSpPr>
        <p:spPr>
          <a:xfrm>
            <a:off x="5183280" y="987480"/>
            <a:ext cx="6170760" cy="4872240"/>
          </a:xfrm>
          <a:prstGeom prst="rect">
            <a:avLst/>
          </a:prstGeom>
          <a:noFill/>
          <a:ln w="0">
            <a:noFill/>
          </a:ln>
        </p:spPr>
        <p:txBody>
          <a:bodyPr lIns="90000" rIns="90000" tIns="45000" bIns="45000" anchor="t">
            <a:noAutofit/>
          </a:bodyPr>
          <a:p>
            <a:pPr marL="432000" indent="-324000">
              <a:lnSpc>
                <a:spcPct val="90000"/>
              </a:lnSpc>
              <a:spcBef>
                <a:spcPts val="1417"/>
              </a:spcBef>
              <a:buClr>
                <a:srgbClr val="000000"/>
              </a:buClr>
              <a:buSzPct val="45000"/>
              <a:buFont typeface="Wingdings" charset="2"/>
              <a:buChar char=""/>
            </a:pPr>
            <a:r>
              <a:rPr b="0" lang="en-US" sz="3200" strike="noStrike" u="none">
                <a:solidFill>
                  <a:schemeClr val="dk1"/>
                </a:solidFill>
                <a:effectLst/>
                <a:uFillTx/>
                <a:latin typeface="Calibri"/>
              </a:rPr>
              <a:t>Clic pentru a edita formatul de text al schiței</a:t>
            </a:r>
            <a:endParaRPr b="0" lang="ro-RO" sz="3200" strike="noStrike" u="none">
              <a:solidFill>
                <a:srgbClr val="000000"/>
              </a:solidFill>
              <a:effectLst/>
              <a:uFillTx/>
              <a:latin typeface="Arial"/>
            </a:endParaRPr>
          </a:p>
          <a:p>
            <a:pPr lvl="1" marL="864000" indent="-324000">
              <a:lnSpc>
                <a:spcPct val="90000"/>
              </a:lnSpc>
              <a:spcBef>
                <a:spcPts val="1134"/>
              </a:spcBef>
              <a:buClr>
                <a:srgbClr val="000000"/>
              </a:buClr>
              <a:buSzPct val="75000"/>
              <a:buFont typeface="Symbol" charset="2"/>
              <a:buChar char=""/>
            </a:pPr>
            <a:r>
              <a:rPr b="0" lang="en-US" sz="3200" strike="noStrike" u="none">
                <a:solidFill>
                  <a:schemeClr val="dk1"/>
                </a:solidFill>
                <a:effectLst/>
                <a:uFillTx/>
                <a:latin typeface="Calibri"/>
              </a:rPr>
              <a:t>Al doilea nivel de schiță</a:t>
            </a:r>
            <a:endParaRPr b="0" lang="ro-RO" sz="3200" strike="noStrike" u="none">
              <a:solidFill>
                <a:srgbClr val="000000"/>
              </a:solidFill>
              <a:effectLst/>
              <a:uFillTx/>
              <a:latin typeface="Arial"/>
            </a:endParaRPr>
          </a:p>
          <a:p>
            <a:pPr lvl="2" marL="1296000" indent="-288000">
              <a:lnSpc>
                <a:spcPct val="90000"/>
              </a:lnSpc>
              <a:spcBef>
                <a:spcPts val="850"/>
              </a:spcBef>
              <a:buClr>
                <a:srgbClr val="000000"/>
              </a:buClr>
              <a:buSzPct val="45000"/>
              <a:buFont typeface="Wingdings" charset="2"/>
              <a:buChar char=""/>
            </a:pPr>
            <a:r>
              <a:rPr b="0" lang="en-US" sz="3200" strike="noStrike" u="none">
                <a:solidFill>
                  <a:schemeClr val="dk1"/>
                </a:solidFill>
                <a:effectLst/>
                <a:uFillTx/>
                <a:latin typeface="Calibri"/>
              </a:rPr>
              <a:t>Al treilea nivel de schiță</a:t>
            </a:r>
            <a:endParaRPr b="0" lang="ro-RO" sz="3200" strike="noStrike" u="none">
              <a:solidFill>
                <a:srgbClr val="000000"/>
              </a:solidFill>
              <a:effectLst/>
              <a:uFillTx/>
              <a:latin typeface="Arial"/>
            </a:endParaRPr>
          </a:p>
          <a:p>
            <a:pPr lvl="3" marL="1728000" indent="-216000">
              <a:lnSpc>
                <a:spcPct val="90000"/>
              </a:lnSpc>
              <a:spcBef>
                <a:spcPts val="567"/>
              </a:spcBef>
              <a:buClr>
                <a:srgbClr val="000000"/>
              </a:buClr>
              <a:buSzPct val="75000"/>
              <a:buFont typeface="Symbol" charset="2"/>
              <a:buChar char=""/>
            </a:pPr>
            <a:r>
              <a:rPr b="0" lang="en-US" sz="3200" strike="noStrike" u="none">
                <a:solidFill>
                  <a:schemeClr val="dk1"/>
                </a:solidFill>
                <a:effectLst/>
                <a:uFillTx/>
                <a:latin typeface="Calibri"/>
              </a:rPr>
              <a:t>Al patrulea nivel de schiță</a:t>
            </a:r>
            <a:endParaRPr b="0" lang="ro-RO" sz="3200" strike="noStrike" u="none">
              <a:solidFill>
                <a:srgbClr val="000000"/>
              </a:solidFill>
              <a:effectLst/>
              <a:uFillTx/>
              <a:latin typeface="Arial"/>
            </a:endParaRPr>
          </a:p>
          <a:p>
            <a:pPr lvl="4" marL="2160000" indent="-216000">
              <a:lnSpc>
                <a:spcPct val="90000"/>
              </a:lnSpc>
              <a:spcBef>
                <a:spcPts val="283"/>
              </a:spcBef>
              <a:buClr>
                <a:srgbClr val="000000"/>
              </a:buClr>
              <a:buSzPct val="45000"/>
              <a:buFont typeface="Wingdings" charset="2"/>
              <a:buChar char=""/>
            </a:pPr>
            <a:r>
              <a:rPr b="0" lang="en-US" sz="3200" strike="noStrike" u="none">
                <a:solidFill>
                  <a:schemeClr val="dk1"/>
                </a:solidFill>
                <a:effectLst/>
                <a:uFillTx/>
                <a:latin typeface="Calibri"/>
              </a:rPr>
              <a:t>Al cincilea nivel de schiță</a:t>
            </a:r>
            <a:endParaRPr b="0" lang="ro-RO" sz="3200" strike="noStrike" u="none">
              <a:solidFill>
                <a:srgbClr val="000000"/>
              </a:solidFill>
              <a:effectLst/>
              <a:uFillTx/>
              <a:latin typeface="Arial"/>
            </a:endParaRPr>
          </a:p>
          <a:p>
            <a:pPr lvl="5" marL="2592000" indent="-216000">
              <a:lnSpc>
                <a:spcPct val="90000"/>
              </a:lnSpc>
              <a:spcBef>
                <a:spcPts val="283"/>
              </a:spcBef>
              <a:buClr>
                <a:srgbClr val="000000"/>
              </a:buClr>
              <a:buSzPct val="45000"/>
              <a:buFont typeface="Wingdings" charset="2"/>
              <a:buChar char=""/>
            </a:pPr>
            <a:r>
              <a:rPr b="0" lang="en-US" sz="3200" strike="noStrike" u="none">
                <a:solidFill>
                  <a:schemeClr val="dk1"/>
                </a:solidFill>
                <a:effectLst/>
                <a:uFillTx/>
                <a:latin typeface="Calibri"/>
              </a:rPr>
              <a:t>Al șaselea nivel de schiță</a:t>
            </a:r>
            <a:endParaRPr b="0" lang="ro-RO" sz="3200" strike="noStrike" u="none">
              <a:solidFill>
                <a:srgbClr val="000000"/>
              </a:solidFill>
              <a:effectLst/>
              <a:uFillTx/>
              <a:latin typeface="Arial"/>
            </a:endParaRPr>
          </a:p>
          <a:p>
            <a:pPr lvl="6" marL="3024000" indent="-216000">
              <a:lnSpc>
                <a:spcPct val="90000"/>
              </a:lnSpc>
              <a:spcBef>
                <a:spcPts val="283"/>
              </a:spcBef>
              <a:buClr>
                <a:srgbClr val="000000"/>
              </a:buClr>
              <a:buSzPct val="45000"/>
              <a:buFont typeface="Wingdings" charset="2"/>
              <a:buChar char=""/>
            </a:pPr>
            <a:r>
              <a:rPr b="0" lang="en-US" sz="3200" strike="noStrike" u="none">
                <a:solidFill>
                  <a:schemeClr val="dk1"/>
                </a:solidFill>
                <a:effectLst/>
                <a:uFillTx/>
                <a:latin typeface="Calibri"/>
              </a:rPr>
              <a:t>Al șaptelea nivel de schiță</a:t>
            </a:r>
            <a:endParaRPr b="0" lang="ro-RO" sz="3200" strike="noStrike" u="none">
              <a:solidFill>
                <a:srgbClr val="000000"/>
              </a:solidFill>
              <a:effectLst/>
              <a:uFillTx/>
              <a:latin typeface="Arial"/>
            </a:endParaRPr>
          </a:p>
        </p:txBody>
      </p:sp>
      <p:sp>
        <p:nvSpPr>
          <p:cNvPr id="46" name="PlaceHolder 3"/>
          <p:cNvSpPr>
            <a:spLocks noGrp="1"/>
          </p:cNvSpPr>
          <p:nvPr>
            <p:ph type="body"/>
          </p:nvPr>
        </p:nvSpPr>
        <p:spPr>
          <a:xfrm>
            <a:off x="839880" y="2057400"/>
            <a:ext cx="3930840" cy="3810240"/>
          </a:xfrm>
          <a:prstGeom prst="rect">
            <a:avLst/>
          </a:prstGeom>
          <a:noFill/>
          <a:ln w="0">
            <a:noFill/>
          </a:ln>
        </p:spPr>
        <p:txBody>
          <a:bodyPr lIns="91440" rIns="91440" tIns="45720" bIns="45720" anchor="t">
            <a:noAutofit/>
          </a:bodyPr>
          <a:p>
            <a:pPr indent="0" defTabSz="914400">
              <a:lnSpc>
                <a:spcPct val="90000"/>
              </a:lnSpc>
              <a:spcBef>
                <a:spcPts val="1001"/>
              </a:spcBef>
              <a:buNone/>
              <a:tabLst>
                <a:tab algn="l" pos="0"/>
              </a:tabLst>
            </a:pPr>
            <a:r>
              <a:rPr b="0" lang="en-US" sz="1600" strike="noStrike" u="none">
                <a:solidFill>
                  <a:schemeClr val="dk1"/>
                </a:solidFill>
                <a:effectLst/>
                <a:uFillTx/>
                <a:latin typeface="Calibri"/>
              </a:rPr>
              <a:t>Click to edit Master text styles</a:t>
            </a:r>
            <a:endParaRPr b="0" lang="ro-RO" sz="1600" strike="noStrike" u="none">
              <a:solidFill>
                <a:srgbClr val="000000"/>
              </a:solidFill>
              <a:effectLst/>
              <a:uFillTx/>
              <a:latin typeface="Arial"/>
            </a:endParaRPr>
          </a:p>
        </p:txBody>
      </p:sp>
      <p:sp>
        <p:nvSpPr>
          <p:cNvPr id="47" name="PlaceHolder 4"/>
          <p:cNvSpPr>
            <a:spLocks noGrp="1"/>
          </p:cNvSpPr>
          <p:nvPr>
            <p:ph type="dt" idx="25"/>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48" name="PlaceHolder 5"/>
          <p:cNvSpPr>
            <a:spLocks noGrp="1"/>
          </p:cNvSpPr>
          <p:nvPr>
            <p:ph type="ftr" idx="26"/>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49" name="PlaceHolder 6"/>
          <p:cNvSpPr>
            <a:spLocks noGrp="1"/>
          </p:cNvSpPr>
          <p:nvPr>
            <p:ph type="sldNum" idx="27"/>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bg>
      <p:bgPr>
        <a:solidFill>
          <a:srgbClr val="ffffff"/>
        </a:solidFill>
      </p:bgPr>
    </p:bg>
    <p:spTree>
      <p:nvGrpSpPr>
        <p:cNvPr id="1" name=""/>
        <p:cNvGrpSpPr/>
        <p:nvPr/>
      </p:nvGrpSpPr>
      <p:grpSpPr>
        <a:xfrm>
          <a:off x="0" y="0"/>
          <a:ext cx="0" cy="0"/>
          <a:chOff x="0" y="0"/>
          <a:chExt cx="0" cy="0"/>
        </a:xfrm>
      </p:grpSpPr>
      <p:sp>
        <p:nvSpPr>
          <p:cNvPr id="50" name="PlaceHolder 1"/>
          <p:cNvSpPr>
            <a:spLocks noGrp="1"/>
          </p:cNvSpPr>
          <p:nvPr>
            <p:ph type="title"/>
          </p:nvPr>
        </p:nvSpPr>
        <p:spPr>
          <a:xfrm>
            <a:off x="1523880" y="1122480"/>
            <a:ext cx="9142560" cy="2386080"/>
          </a:xfrm>
          <a:prstGeom prst="rect">
            <a:avLst/>
          </a:prstGeom>
          <a:noFill/>
          <a:ln w="0">
            <a:noFill/>
          </a:ln>
        </p:spPr>
        <p:txBody>
          <a:bodyPr lIns="91440" rIns="91440" tIns="45720" bIns="45720" anchor="b">
            <a:noAutofit/>
          </a:bodyPr>
          <a:p>
            <a:pPr indent="0" algn="ctr" defTabSz="914400">
              <a:lnSpc>
                <a:spcPct val="90000"/>
              </a:lnSpc>
              <a:buNone/>
              <a:tabLst>
                <a:tab algn="l" pos="0"/>
              </a:tabLst>
            </a:pPr>
            <a:r>
              <a:rPr b="0" lang="en-US" sz="6000" strike="noStrike" u="none">
                <a:solidFill>
                  <a:schemeClr val="dk1"/>
                </a:solidFill>
                <a:effectLst/>
                <a:uFillTx/>
                <a:latin typeface="Calibri Light"/>
              </a:rPr>
              <a:t>Click to edit Master title style</a:t>
            </a:r>
            <a:endParaRPr b="0" lang="ro-RO" sz="6000" strike="noStrike" u="none">
              <a:solidFill>
                <a:srgbClr val="000000"/>
              </a:solidFill>
              <a:effectLst/>
              <a:uFillTx/>
              <a:latin typeface="Arial"/>
            </a:endParaRPr>
          </a:p>
        </p:txBody>
      </p:sp>
      <p:sp>
        <p:nvSpPr>
          <p:cNvPr id="51" name="PlaceHolder 2"/>
          <p:cNvSpPr>
            <a:spLocks noGrp="1"/>
          </p:cNvSpPr>
          <p:nvPr>
            <p:ph type="dt" idx="28"/>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52" name="PlaceHolder 3"/>
          <p:cNvSpPr>
            <a:spLocks noGrp="1"/>
          </p:cNvSpPr>
          <p:nvPr>
            <p:ph type="ftr" idx="29"/>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53" name="PlaceHolder 4"/>
          <p:cNvSpPr>
            <a:spLocks noGrp="1"/>
          </p:cNvSpPr>
          <p:nvPr>
            <p:ph type="sldNum" idx="30"/>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Title and Vertical Text">
    <p:bg>
      <p:bgPr>
        <a:solidFill>
          <a:srgbClr val="ffffff"/>
        </a:solidFill>
      </p:bgPr>
    </p:bg>
    <p:spTree>
      <p:nvGrpSpPr>
        <p:cNvPr id="1" name=""/>
        <p:cNvGrpSpPr/>
        <p:nvPr/>
      </p:nvGrpSpPr>
      <p:grpSpPr>
        <a:xfrm>
          <a:off x="0" y="0"/>
          <a:ext cx="0" cy="0"/>
          <a:chOff x="0" y="0"/>
          <a:chExt cx="0" cy="0"/>
        </a:xfrm>
      </p:grpSpPr>
      <p:sp>
        <p:nvSpPr>
          <p:cNvPr id="54" name="PlaceHolder 1"/>
          <p:cNvSpPr>
            <a:spLocks noGrp="1"/>
          </p:cNvSpPr>
          <p:nvPr>
            <p:ph type="title"/>
          </p:nvPr>
        </p:nvSpPr>
        <p:spPr>
          <a:xfrm>
            <a:off x="838080" y="365040"/>
            <a:ext cx="10514160" cy="132408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4400" strike="noStrike" u="none">
                <a:solidFill>
                  <a:schemeClr val="dk1"/>
                </a:solidFill>
                <a:effectLst/>
                <a:uFillTx/>
                <a:latin typeface="Calibri Light"/>
              </a:rPr>
              <a:t>Click to edit Master title style</a:t>
            </a:r>
            <a:endParaRPr b="0" lang="ro-RO" sz="4400" strike="noStrike" u="none">
              <a:solidFill>
                <a:srgbClr val="000000"/>
              </a:solidFill>
              <a:effectLst/>
              <a:uFillTx/>
              <a:latin typeface="Arial"/>
            </a:endParaRPr>
          </a:p>
        </p:txBody>
      </p:sp>
      <p:sp>
        <p:nvSpPr>
          <p:cNvPr id="55" name="PlaceHolder 2"/>
          <p:cNvSpPr>
            <a:spLocks noGrp="1"/>
          </p:cNvSpPr>
          <p:nvPr>
            <p:ph type="body"/>
          </p:nvPr>
        </p:nvSpPr>
        <p:spPr>
          <a:xfrm>
            <a:off x="838080" y="1825560"/>
            <a:ext cx="10514160" cy="4349880"/>
          </a:xfrm>
          <a:prstGeom prst="rect">
            <a:avLst/>
          </a:prstGeom>
          <a:noFill/>
          <a:ln w="0">
            <a:noFill/>
          </a:ln>
        </p:spPr>
        <p:txBody>
          <a:bodyPr lIns="91440" rIns="91440" tIns="45720" bIns="45720" anchor="t" vert="eaVert">
            <a:noAutofit/>
          </a:bodyPr>
          <a:p>
            <a:pPr marL="228600" indent="-228600" defTabSz="914400">
              <a:lnSpc>
                <a:spcPct val="90000"/>
              </a:lnSpc>
              <a:spcBef>
                <a:spcPts val="1001"/>
              </a:spcBef>
              <a:buClr>
                <a:srgbClr val="000000"/>
              </a:buClr>
              <a:buFont typeface="Arial"/>
              <a:buChar char="•"/>
            </a:pPr>
            <a:r>
              <a:rPr b="0" lang="en-US" sz="2800" strike="noStrike" u="none">
                <a:solidFill>
                  <a:schemeClr val="dk1"/>
                </a:solidFill>
                <a:effectLst/>
                <a:uFillTx/>
                <a:latin typeface="Calibri"/>
              </a:rPr>
              <a:t>Click to edit Master text styles</a:t>
            </a:r>
            <a:endParaRPr b="0" lang="ro-RO" sz="2800" strike="noStrike" u="none">
              <a:solidFill>
                <a:srgbClr val="000000"/>
              </a:solidFill>
              <a:effectLst/>
              <a:uFillTx/>
              <a:latin typeface="Arial"/>
            </a:endParaRPr>
          </a:p>
          <a:p>
            <a:pPr lvl="1" marL="685800" indent="-228600" defTabSz="914400">
              <a:lnSpc>
                <a:spcPct val="90000"/>
              </a:lnSpc>
              <a:spcBef>
                <a:spcPts val="499"/>
              </a:spcBef>
              <a:buClr>
                <a:srgbClr val="000000"/>
              </a:buClr>
              <a:buFont typeface="Arial"/>
              <a:buChar char="•"/>
            </a:pPr>
            <a:r>
              <a:rPr b="0" lang="en-US" sz="2400" strike="noStrike" u="none">
                <a:solidFill>
                  <a:schemeClr val="dk1"/>
                </a:solidFill>
                <a:effectLst/>
                <a:uFillTx/>
                <a:latin typeface="Calibri"/>
              </a:rPr>
              <a:t>Second level</a:t>
            </a:r>
            <a:endParaRPr b="0" lang="ro-RO" sz="2400" strike="noStrike" u="none">
              <a:solidFill>
                <a:srgbClr val="000000"/>
              </a:solidFill>
              <a:effectLst/>
              <a:uFillTx/>
              <a:latin typeface="Arial"/>
            </a:endParaRPr>
          </a:p>
          <a:p>
            <a:pPr lvl="2" marL="1143000" indent="-228600" defTabSz="914400">
              <a:lnSpc>
                <a:spcPct val="90000"/>
              </a:lnSpc>
              <a:spcBef>
                <a:spcPts val="499"/>
              </a:spcBef>
              <a:buClr>
                <a:srgbClr val="000000"/>
              </a:buClr>
              <a:buFont typeface="Arial"/>
              <a:buChar char="•"/>
            </a:pPr>
            <a:r>
              <a:rPr b="0" lang="en-US" sz="2000" strike="noStrike" u="none">
                <a:solidFill>
                  <a:schemeClr val="dk1"/>
                </a:solidFill>
                <a:effectLst/>
                <a:uFillTx/>
                <a:latin typeface="Calibri"/>
              </a:rPr>
              <a:t>Third level</a:t>
            </a:r>
            <a:endParaRPr b="0" lang="ro-RO" sz="2000" strike="noStrike" u="none">
              <a:solidFill>
                <a:srgbClr val="000000"/>
              </a:solidFill>
              <a:effectLst/>
              <a:uFillTx/>
              <a:latin typeface="Arial"/>
            </a:endParaRPr>
          </a:p>
          <a:p>
            <a:pPr lvl="3" marL="16002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Fourth level</a:t>
            </a:r>
            <a:endParaRPr b="0" lang="ro-RO" sz="1800" strike="noStrike" u="none">
              <a:solidFill>
                <a:srgbClr val="000000"/>
              </a:solidFill>
              <a:effectLst/>
              <a:uFillTx/>
              <a:latin typeface="Arial"/>
            </a:endParaRPr>
          </a:p>
          <a:p>
            <a:pPr lvl="4" marL="2057400" indent="-228600" defTabSz="914400">
              <a:lnSpc>
                <a:spcPct val="90000"/>
              </a:lnSpc>
              <a:spcBef>
                <a:spcPts val="499"/>
              </a:spcBef>
              <a:buClr>
                <a:srgbClr val="000000"/>
              </a:buClr>
              <a:buFont typeface="Arial"/>
              <a:buChar char="•"/>
            </a:pPr>
            <a:r>
              <a:rPr b="0" lang="en-US" sz="1800" strike="noStrike" u="none">
                <a:solidFill>
                  <a:schemeClr val="dk1"/>
                </a:solidFill>
                <a:effectLst/>
                <a:uFillTx/>
                <a:latin typeface="Calibri"/>
              </a:rPr>
              <a:t>Fifth level</a:t>
            </a:r>
            <a:endParaRPr b="0" lang="ro-RO" sz="1800" strike="noStrike" u="none">
              <a:solidFill>
                <a:srgbClr val="000000"/>
              </a:solidFill>
              <a:effectLst/>
              <a:uFillTx/>
              <a:latin typeface="Arial"/>
            </a:endParaRPr>
          </a:p>
        </p:txBody>
      </p:sp>
      <p:sp>
        <p:nvSpPr>
          <p:cNvPr id="56" name="PlaceHolder 3"/>
          <p:cNvSpPr>
            <a:spLocks noGrp="1"/>
          </p:cNvSpPr>
          <p:nvPr>
            <p:ph type="dt" idx="31"/>
          </p:nvPr>
        </p:nvSpPr>
        <p:spPr>
          <a:xfrm>
            <a:off x="838080" y="6356520"/>
            <a:ext cx="2741760" cy="363600"/>
          </a:xfrm>
          <a:prstGeom prst="rect">
            <a:avLst/>
          </a:prstGeom>
          <a:noFill/>
          <a:ln w="0">
            <a:noFill/>
          </a:ln>
        </p:spPr>
        <p:txBody>
          <a:bodyPr lIns="91440" rIns="91440" tIns="45720" bIns="45720" anchor="ctr">
            <a:noAutofit/>
          </a:bodyPr>
          <a:lstStyle>
            <a:lvl1pPr indent="0">
              <a:lnSpc>
                <a:spcPct val="100000"/>
              </a:lnSpc>
              <a:buNone/>
              <a:tabLst>
                <a:tab algn="l" pos="0"/>
              </a:tabLst>
              <a:defRPr b="0" lang="ro-RO" sz="1400" strike="noStrike" u="none">
                <a:solidFill>
                  <a:srgbClr val="000000"/>
                </a:solidFill>
                <a:effectLst/>
                <a:uFillTx/>
                <a:latin typeface="Times New Roman"/>
              </a:defRPr>
            </a:lvl1pPr>
          </a:lstStyle>
          <a:p>
            <a:pPr indent="0">
              <a:lnSpc>
                <a:spcPct val="100000"/>
              </a:lnSpc>
              <a:buNone/>
              <a:tabLst>
                <a:tab algn="l" pos="0"/>
              </a:tabLst>
            </a:pPr>
            <a:r>
              <a:rPr b="0" lang="ro-RO" sz="1400" strike="noStrike" u="none">
                <a:solidFill>
                  <a:srgbClr val="000000"/>
                </a:solidFill>
                <a:effectLst/>
                <a:uFillTx/>
                <a:latin typeface="Times New Roman"/>
              </a:rPr>
              <a:t>&lt;data/ora&gt;</a:t>
            </a:r>
            <a:endParaRPr b="0" lang="ro-RO" sz="1400" strike="noStrike" u="none">
              <a:solidFill>
                <a:srgbClr val="000000"/>
              </a:solidFill>
              <a:effectLst/>
              <a:uFillTx/>
              <a:latin typeface="Times New Roman"/>
            </a:endParaRPr>
          </a:p>
        </p:txBody>
      </p:sp>
      <p:sp>
        <p:nvSpPr>
          <p:cNvPr id="57" name="PlaceHolder 4"/>
          <p:cNvSpPr>
            <a:spLocks noGrp="1"/>
          </p:cNvSpPr>
          <p:nvPr>
            <p:ph type="ftr" idx="32"/>
          </p:nvPr>
        </p:nvSpPr>
        <p:spPr>
          <a:xfrm>
            <a:off x="4038480" y="6356520"/>
            <a:ext cx="4113360" cy="36360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ro-RO" sz="1400" strike="noStrike" u="none">
                <a:solidFill>
                  <a:srgbClr val="000000"/>
                </a:solidFill>
                <a:effectLst/>
                <a:uFillTx/>
                <a:latin typeface="Times New Roman"/>
              </a:defRPr>
            </a:lvl1pPr>
          </a:lstStyle>
          <a:p>
            <a:pPr indent="0" algn="ctr">
              <a:lnSpc>
                <a:spcPct val="100000"/>
              </a:lnSpc>
              <a:buNone/>
              <a:tabLst>
                <a:tab algn="l" pos="0"/>
              </a:tabLst>
            </a:pPr>
            <a:r>
              <a:rPr b="0" lang="ro-RO" sz="1400" strike="noStrike" u="none">
                <a:solidFill>
                  <a:srgbClr val="000000"/>
                </a:solidFill>
                <a:effectLst/>
                <a:uFillTx/>
                <a:latin typeface="Times New Roman"/>
              </a:rPr>
              <a:t>&lt;subsol&gt;</a:t>
            </a:r>
            <a:endParaRPr b="0" lang="ro-RO" sz="1400" strike="noStrike" u="none">
              <a:solidFill>
                <a:srgbClr val="000000"/>
              </a:solidFill>
              <a:effectLst/>
              <a:uFillTx/>
              <a:latin typeface="Times New Roman"/>
            </a:endParaRPr>
          </a:p>
        </p:txBody>
      </p:sp>
      <p:sp>
        <p:nvSpPr>
          <p:cNvPr id="58" name="PlaceHolder 5"/>
          <p:cNvSpPr>
            <a:spLocks noGrp="1"/>
          </p:cNvSpPr>
          <p:nvPr>
            <p:ph type="sldNum" idx="33"/>
          </p:nvPr>
        </p:nvSpPr>
        <p:spPr>
          <a:xfrm>
            <a:off x="8610480" y="6356520"/>
            <a:ext cx="2741760" cy="363600"/>
          </a:xfrm>
          <a:prstGeom prst="rect">
            <a:avLst/>
          </a:prstGeom>
          <a:noFill/>
          <a:ln w="0">
            <a:noFill/>
          </a:ln>
        </p:spPr>
        <p:txBody>
          <a:bodyPr lIns="91440" rIns="91440" tIns="45720" bIns="45720" anchor="ctr">
            <a:noAutofit/>
          </a:bodyPr>
          <a:p>
            <a:pPr indent="0">
              <a:buNone/>
            </a:pPr>
            <a:endParaRPr b="0" lang="ro-RO" sz="1800" strike="noStrike" u="none">
              <a:solidFill>
                <a:srgbClr val="000000"/>
              </a:solidFill>
              <a:effectLst/>
              <a:uFillTx/>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p:bg>
      <p:bgPr>
        <a:solidFill>
          <a:schemeClr val="lt1"/>
        </a:solidFill>
      </p:bgPr>
    </p:bg>
    <p:spTree>
      <p:nvGrpSpPr>
        <p:cNvPr id="1" name=""/>
        <p:cNvGrpSpPr/>
        <p:nvPr/>
      </p:nvGrpSpPr>
      <p:grpSpPr>
        <a:xfrm>
          <a:off x="0" y="0"/>
          <a:ext cx="0" cy="0"/>
          <a:chOff x="0" y="0"/>
          <a:chExt cx="0" cy="0"/>
        </a:xfrm>
      </p:grpSpPr>
      <p:sp>
        <p:nvSpPr>
          <p:cNvPr id="59" name="PlaceHolder 1"/>
          <p:cNvSpPr>
            <a:spLocks noGrp="1"/>
          </p:cNvSpPr>
          <p:nvPr>
            <p:ph type="title"/>
          </p:nvPr>
        </p:nvSpPr>
        <p:spPr>
          <a:xfrm>
            <a:off x="304560" y="592920"/>
            <a:ext cx="9442440" cy="2098800"/>
          </a:xfrm>
          <a:prstGeom prst="rect">
            <a:avLst/>
          </a:prstGeom>
          <a:noFill/>
          <a:ln w="0">
            <a:noFill/>
          </a:ln>
        </p:spPr>
        <p:txBody>
          <a:bodyPr lIns="91440" rIns="91440" tIns="91440" bIns="91440" anchor="b">
            <a:noAutofit/>
          </a:bodyPr>
          <a:p>
            <a:pPr indent="0">
              <a:lnSpc>
                <a:spcPct val="100000"/>
              </a:lnSpc>
              <a:buNone/>
              <a:tabLst>
                <a:tab algn="l" pos="0"/>
              </a:tabLst>
            </a:pPr>
            <a:r>
              <a:rPr b="0" lang="ro-RO" sz="9600" strike="noStrike" u="none">
                <a:solidFill>
                  <a:srgbClr val="000000"/>
                </a:solidFill>
                <a:effectLst/>
                <a:uFillTx/>
                <a:latin typeface="Arial"/>
              </a:rPr>
              <a:t>Apasă pentru editare format text titlu</a:t>
            </a:r>
            <a:endParaRPr b="0" lang="ro-RO" sz="9600" strike="noStrike" u="none">
              <a:solidFill>
                <a:srgbClr val="000000"/>
              </a:solidFill>
              <a:effectLst/>
              <a:uFillTx/>
              <a:latin typeface="Arial"/>
            </a:endParaRPr>
          </a:p>
        </p:txBody>
      </p:sp>
      <p:pic>
        <p:nvPicPr>
          <p:cNvPr id="60" name="Google Shape;11;p2" descr=""/>
          <p:cNvPicPr/>
          <p:nvPr/>
        </p:nvPicPr>
        <p:blipFill>
          <a:blip r:embed="rId2"/>
          <a:stretch/>
        </p:blipFill>
        <p:spPr>
          <a:xfrm>
            <a:off x="4680360" y="529200"/>
            <a:ext cx="7572960" cy="6928560"/>
          </a:xfrm>
          <a:prstGeom prst="rect">
            <a:avLst/>
          </a:prstGeom>
          <a:noFill/>
          <a:ln w="0">
            <a:noFill/>
          </a:ln>
        </p:spPr>
      </p:pic>
      <p:sp>
        <p:nvSpPr>
          <p:cNvPr id="61" name="PlaceHolder 2"/>
          <p:cNvSpPr>
            <a:spLocks noGrp="1"/>
          </p:cNvSpPr>
          <p:nvPr>
            <p:ph type="body"/>
          </p:nvPr>
        </p:nvSpPr>
        <p:spPr>
          <a:xfrm>
            <a:off x="609480" y="1604520"/>
            <a:ext cx="10971360" cy="3976200"/>
          </a:xfrm>
          <a:prstGeom prst="rect">
            <a:avLst/>
          </a:prstGeom>
          <a:noFill/>
          <a:ln w="0">
            <a:noFill/>
          </a:ln>
        </p:spPr>
        <p:txBody>
          <a:bodyPr lIns="0" rIns="0" tIns="0" bIns="0" anchor="t">
            <a:normAutofit/>
          </a:bodyPr>
          <a:p>
            <a:pPr marL="432000" indent="-324000">
              <a:lnSpc>
                <a:spcPct val="100000"/>
              </a:lnSpc>
              <a:spcBef>
                <a:spcPts val="1885"/>
              </a:spcBef>
              <a:buClr>
                <a:srgbClr val="000000"/>
              </a:buClr>
              <a:buSzPct val="45000"/>
              <a:buFont typeface="Wingdings" charset="2"/>
              <a:buChar char=""/>
            </a:pPr>
            <a:r>
              <a:rPr b="0" lang="ro-RO" sz="1870" strike="noStrike" u="none">
                <a:solidFill>
                  <a:srgbClr val="000000"/>
                </a:solidFill>
                <a:effectLst/>
                <a:uFillTx/>
                <a:latin typeface="Arial"/>
              </a:rPr>
              <a:t>Clic pentru a edita formatul de text al schiței</a:t>
            </a:r>
            <a:endParaRPr b="0" lang="ro-RO" sz="1870" strike="noStrike" u="none">
              <a:solidFill>
                <a:srgbClr val="000000"/>
              </a:solidFill>
              <a:effectLst/>
              <a:uFillTx/>
              <a:latin typeface="Arial"/>
            </a:endParaRPr>
          </a:p>
          <a:p>
            <a:pPr lvl="1" marL="864000" indent="-324000">
              <a:lnSpc>
                <a:spcPct val="100000"/>
              </a:lnSpc>
              <a:spcBef>
                <a:spcPts val="1508"/>
              </a:spcBef>
              <a:buClr>
                <a:srgbClr val="000000"/>
              </a:buClr>
              <a:buSzPct val="75000"/>
              <a:buFont typeface="Symbol" charset="2"/>
              <a:buChar char=""/>
            </a:pPr>
            <a:r>
              <a:rPr b="0" lang="ro-RO" sz="1870" strike="noStrike" u="none">
                <a:solidFill>
                  <a:srgbClr val="000000"/>
                </a:solidFill>
                <a:effectLst/>
                <a:uFillTx/>
                <a:latin typeface="Arial"/>
              </a:rPr>
              <a:t>Al doilea nivel de schiță</a:t>
            </a:r>
            <a:endParaRPr b="0" lang="ro-RO" sz="1870" strike="noStrike" u="none">
              <a:solidFill>
                <a:srgbClr val="000000"/>
              </a:solidFill>
              <a:effectLst/>
              <a:uFillTx/>
              <a:latin typeface="Arial"/>
            </a:endParaRPr>
          </a:p>
          <a:p>
            <a:pPr lvl="2" marL="1296000" indent="-288000">
              <a:lnSpc>
                <a:spcPct val="100000"/>
              </a:lnSpc>
              <a:spcBef>
                <a:spcPts val="1131"/>
              </a:spcBef>
              <a:buClr>
                <a:srgbClr val="000000"/>
              </a:buClr>
              <a:buSzPct val="45000"/>
              <a:buFont typeface="Wingdings" charset="2"/>
              <a:buChar char=""/>
            </a:pPr>
            <a:r>
              <a:rPr b="0" lang="ro-RO" sz="1870" strike="noStrike" u="none">
                <a:solidFill>
                  <a:srgbClr val="000000"/>
                </a:solidFill>
                <a:effectLst/>
                <a:uFillTx/>
                <a:latin typeface="Arial"/>
              </a:rPr>
              <a:t>Al treilea nivel de schiță</a:t>
            </a:r>
            <a:endParaRPr b="0" lang="ro-RO" sz="1870" strike="noStrike" u="none">
              <a:solidFill>
                <a:srgbClr val="000000"/>
              </a:solidFill>
              <a:effectLst/>
              <a:uFillTx/>
              <a:latin typeface="Arial"/>
            </a:endParaRPr>
          </a:p>
          <a:p>
            <a:pPr lvl="3" marL="1728000" indent="-216000">
              <a:lnSpc>
                <a:spcPct val="100000"/>
              </a:lnSpc>
              <a:spcBef>
                <a:spcPts val="754"/>
              </a:spcBef>
              <a:buClr>
                <a:srgbClr val="000000"/>
              </a:buClr>
              <a:buSzPct val="75000"/>
              <a:buFont typeface="Symbol" charset="2"/>
              <a:buChar char=""/>
            </a:pPr>
            <a:r>
              <a:rPr b="0" lang="ro-RO" sz="1870" strike="noStrike" u="none">
                <a:solidFill>
                  <a:srgbClr val="000000"/>
                </a:solidFill>
                <a:effectLst/>
                <a:uFillTx/>
                <a:latin typeface="Arial"/>
              </a:rPr>
              <a:t>Al patrulea nivel de schiță</a:t>
            </a:r>
            <a:endParaRPr b="0" lang="ro-RO" sz="1870" strike="noStrike" u="none">
              <a:solidFill>
                <a:srgbClr val="000000"/>
              </a:solidFill>
              <a:effectLst/>
              <a:uFillTx/>
              <a:latin typeface="Arial"/>
            </a:endParaRPr>
          </a:p>
          <a:p>
            <a:pPr lvl="4" marL="2160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cincilea nivel de schiță</a:t>
            </a:r>
            <a:endParaRPr b="0" lang="ro-RO" sz="2670" strike="noStrike" u="none">
              <a:solidFill>
                <a:srgbClr val="000000"/>
              </a:solidFill>
              <a:effectLst/>
              <a:uFillTx/>
              <a:latin typeface="Arial"/>
            </a:endParaRPr>
          </a:p>
          <a:p>
            <a:pPr lvl="5" marL="2592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șaselea nivel de schiță</a:t>
            </a:r>
            <a:endParaRPr b="0" lang="ro-RO" sz="2670" strike="noStrike" u="none">
              <a:solidFill>
                <a:srgbClr val="000000"/>
              </a:solidFill>
              <a:effectLst/>
              <a:uFillTx/>
              <a:latin typeface="Arial"/>
            </a:endParaRPr>
          </a:p>
          <a:p>
            <a:pPr lvl="6" marL="3024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șaptelea nivel de schiță</a:t>
            </a:r>
            <a:endParaRPr b="0" lang="ro-RO" sz="2670" strike="noStrike" u="none">
              <a:solidFill>
                <a:srgbClr val="000000"/>
              </a:solidFill>
              <a:effectLst/>
              <a:uFillTx/>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Implicit">
    <p:bg>
      <p:bgPr>
        <a:solidFill>
          <a:schemeClr val="lt1"/>
        </a:solidFill>
      </p:bgPr>
    </p:bg>
    <p:spTree>
      <p:nvGrpSpPr>
        <p:cNvPr id="1" name=""/>
        <p:cNvGrpSpPr/>
        <p:nvPr/>
      </p:nvGrpSpPr>
      <p:grpSpPr>
        <a:xfrm>
          <a:off x="0" y="0"/>
          <a:ext cx="0" cy="0"/>
          <a:chOff x="0" y="0"/>
          <a:chExt cx="0" cy="0"/>
        </a:xfrm>
      </p:grpSpPr>
      <p:sp>
        <p:nvSpPr>
          <p:cNvPr id="62" name="PlaceHolder 1"/>
          <p:cNvSpPr>
            <a:spLocks noGrp="1"/>
          </p:cNvSpPr>
          <p:nvPr>
            <p:ph type="title"/>
          </p:nvPr>
        </p:nvSpPr>
        <p:spPr>
          <a:xfrm>
            <a:off x="304560" y="592920"/>
            <a:ext cx="9442440" cy="2098800"/>
          </a:xfrm>
          <a:prstGeom prst="rect">
            <a:avLst/>
          </a:prstGeom>
          <a:noFill/>
          <a:ln w="0">
            <a:noFill/>
          </a:ln>
        </p:spPr>
        <p:txBody>
          <a:bodyPr lIns="91440" rIns="91440" tIns="91440" bIns="91440" anchor="b">
            <a:noAutofit/>
          </a:bodyPr>
          <a:p>
            <a:pPr indent="0">
              <a:lnSpc>
                <a:spcPct val="100000"/>
              </a:lnSpc>
              <a:buNone/>
              <a:tabLst>
                <a:tab algn="l" pos="0"/>
              </a:tabLst>
            </a:pPr>
            <a:r>
              <a:rPr b="0" lang="ro-RO" sz="9600" strike="noStrike" u="none">
                <a:solidFill>
                  <a:srgbClr val="000000"/>
                </a:solidFill>
                <a:effectLst/>
                <a:uFillTx/>
                <a:latin typeface="Arial"/>
              </a:rPr>
              <a:t>Apasă pentru editare format text titlu</a:t>
            </a:r>
            <a:endParaRPr b="0" lang="ro-RO" sz="9600" strike="noStrike" u="none">
              <a:solidFill>
                <a:srgbClr val="000000"/>
              </a:solidFill>
              <a:effectLst/>
              <a:uFillTx/>
              <a:latin typeface="Arial"/>
            </a:endParaRPr>
          </a:p>
        </p:txBody>
      </p:sp>
      <p:pic>
        <p:nvPicPr>
          <p:cNvPr id="63" name="Google Shape;11;p2" descr=""/>
          <p:cNvPicPr/>
          <p:nvPr/>
        </p:nvPicPr>
        <p:blipFill>
          <a:blip r:embed="rId2"/>
          <a:stretch/>
        </p:blipFill>
        <p:spPr>
          <a:xfrm>
            <a:off x="4680360" y="529200"/>
            <a:ext cx="7572960" cy="6928560"/>
          </a:xfrm>
          <a:prstGeom prst="rect">
            <a:avLst/>
          </a:prstGeom>
          <a:noFill/>
          <a:ln w="0">
            <a:noFill/>
          </a:ln>
        </p:spPr>
      </p:pic>
      <p:sp>
        <p:nvSpPr>
          <p:cNvPr id="64" name="PlaceHolder 2"/>
          <p:cNvSpPr>
            <a:spLocks noGrp="1"/>
          </p:cNvSpPr>
          <p:nvPr>
            <p:ph type="body"/>
          </p:nvPr>
        </p:nvSpPr>
        <p:spPr>
          <a:xfrm>
            <a:off x="609480" y="1604520"/>
            <a:ext cx="10971360" cy="3976200"/>
          </a:xfrm>
          <a:prstGeom prst="rect">
            <a:avLst/>
          </a:prstGeom>
          <a:noFill/>
          <a:ln w="0">
            <a:noFill/>
          </a:ln>
        </p:spPr>
        <p:txBody>
          <a:bodyPr lIns="0" rIns="0" tIns="0" bIns="0" anchor="t">
            <a:normAutofit/>
          </a:bodyPr>
          <a:p>
            <a:pPr marL="432000" indent="-324000">
              <a:lnSpc>
                <a:spcPct val="100000"/>
              </a:lnSpc>
              <a:spcBef>
                <a:spcPts val="1885"/>
              </a:spcBef>
              <a:buClr>
                <a:srgbClr val="000000"/>
              </a:buClr>
              <a:buSzPct val="45000"/>
              <a:buFont typeface="Wingdings" charset="2"/>
              <a:buChar char=""/>
            </a:pPr>
            <a:r>
              <a:rPr b="0" lang="ro-RO" sz="1870" strike="noStrike" u="none">
                <a:solidFill>
                  <a:srgbClr val="000000"/>
                </a:solidFill>
                <a:effectLst/>
                <a:uFillTx/>
                <a:latin typeface="Arial"/>
              </a:rPr>
              <a:t>Clic pentru a edita formatul de text al schiței</a:t>
            </a:r>
            <a:endParaRPr b="0" lang="ro-RO" sz="1870" strike="noStrike" u="none">
              <a:solidFill>
                <a:srgbClr val="000000"/>
              </a:solidFill>
              <a:effectLst/>
              <a:uFillTx/>
              <a:latin typeface="Arial"/>
            </a:endParaRPr>
          </a:p>
          <a:p>
            <a:pPr lvl="1" marL="864000" indent="-324000">
              <a:lnSpc>
                <a:spcPct val="100000"/>
              </a:lnSpc>
              <a:spcBef>
                <a:spcPts val="1508"/>
              </a:spcBef>
              <a:buClr>
                <a:srgbClr val="000000"/>
              </a:buClr>
              <a:buSzPct val="75000"/>
              <a:buFont typeface="Symbol" charset="2"/>
              <a:buChar char=""/>
            </a:pPr>
            <a:r>
              <a:rPr b="0" lang="ro-RO" sz="1870" strike="noStrike" u="none">
                <a:solidFill>
                  <a:srgbClr val="000000"/>
                </a:solidFill>
                <a:effectLst/>
                <a:uFillTx/>
                <a:latin typeface="Arial"/>
              </a:rPr>
              <a:t>Al doilea nivel de schiță</a:t>
            </a:r>
            <a:endParaRPr b="0" lang="ro-RO" sz="1870" strike="noStrike" u="none">
              <a:solidFill>
                <a:srgbClr val="000000"/>
              </a:solidFill>
              <a:effectLst/>
              <a:uFillTx/>
              <a:latin typeface="Arial"/>
            </a:endParaRPr>
          </a:p>
          <a:p>
            <a:pPr lvl="2" marL="1296000" indent="-288000">
              <a:lnSpc>
                <a:spcPct val="100000"/>
              </a:lnSpc>
              <a:spcBef>
                <a:spcPts val="1131"/>
              </a:spcBef>
              <a:buClr>
                <a:srgbClr val="000000"/>
              </a:buClr>
              <a:buSzPct val="45000"/>
              <a:buFont typeface="Wingdings" charset="2"/>
              <a:buChar char=""/>
            </a:pPr>
            <a:r>
              <a:rPr b="0" lang="ro-RO" sz="1870" strike="noStrike" u="none">
                <a:solidFill>
                  <a:srgbClr val="000000"/>
                </a:solidFill>
                <a:effectLst/>
                <a:uFillTx/>
                <a:latin typeface="Arial"/>
              </a:rPr>
              <a:t>Al treilea nivel de schiță</a:t>
            </a:r>
            <a:endParaRPr b="0" lang="ro-RO" sz="1870" strike="noStrike" u="none">
              <a:solidFill>
                <a:srgbClr val="000000"/>
              </a:solidFill>
              <a:effectLst/>
              <a:uFillTx/>
              <a:latin typeface="Arial"/>
            </a:endParaRPr>
          </a:p>
          <a:p>
            <a:pPr lvl="3" marL="1728000" indent="-216000">
              <a:lnSpc>
                <a:spcPct val="100000"/>
              </a:lnSpc>
              <a:spcBef>
                <a:spcPts val="754"/>
              </a:spcBef>
              <a:buClr>
                <a:srgbClr val="000000"/>
              </a:buClr>
              <a:buSzPct val="75000"/>
              <a:buFont typeface="Symbol" charset="2"/>
              <a:buChar char=""/>
            </a:pPr>
            <a:r>
              <a:rPr b="0" lang="ro-RO" sz="1870" strike="noStrike" u="none">
                <a:solidFill>
                  <a:srgbClr val="000000"/>
                </a:solidFill>
                <a:effectLst/>
                <a:uFillTx/>
                <a:latin typeface="Arial"/>
              </a:rPr>
              <a:t>Al patrulea nivel de schiță</a:t>
            </a:r>
            <a:endParaRPr b="0" lang="ro-RO" sz="1870" strike="noStrike" u="none">
              <a:solidFill>
                <a:srgbClr val="000000"/>
              </a:solidFill>
              <a:effectLst/>
              <a:uFillTx/>
              <a:latin typeface="Arial"/>
            </a:endParaRPr>
          </a:p>
          <a:p>
            <a:pPr lvl="4" marL="2160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cincilea nivel de schiță</a:t>
            </a:r>
            <a:endParaRPr b="0" lang="ro-RO" sz="2670" strike="noStrike" u="none">
              <a:solidFill>
                <a:srgbClr val="000000"/>
              </a:solidFill>
              <a:effectLst/>
              <a:uFillTx/>
              <a:latin typeface="Arial"/>
            </a:endParaRPr>
          </a:p>
          <a:p>
            <a:pPr lvl="5" marL="2592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șaselea nivel de schiță</a:t>
            </a:r>
            <a:endParaRPr b="0" lang="ro-RO" sz="2670" strike="noStrike" u="none">
              <a:solidFill>
                <a:srgbClr val="000000"/>
              </a:solidFill>
              <a:effectLst/>
              <a:uFillTx/>
              <a:latin typeface="Arial"/>
            </a:endParaRPr>
          </a:p>
          <a:p>
            <a:pPr lvl="6" marL="3024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șaptelea nivel de schiță</a:t>
            </a:r>
            <a:endParaRPr b="0" lang="ro-RO" sz="2670" strike="noStrike" u="none">
              <a:solidFill>
                <a:srgbClr val="000000"/>
              </a:solidFill>
              <a:effectLst/>
              <a:uFillTx/>
              <a:latin typeface="Arial"/>
            </a:endParaRP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_ONLY">
    <p:bg>
      <p:bgPr>
        <a:solidFill>
          <a:schemeClr val="lt1"/>
        </a:solidFill>
      </p:bgPr>
    </p:bg>
    <p:spTree>
      <p:nvGrpSpPr>
        <p:cNvPr id="1" name=""/>
        <p:cNvGrpSpPr/>
        <p:nvPr/>
      </p:nvGrpSpPr>
      <p:grpSpPr>
        <a:xfrm>
          <a:off x="0" y="0"/>
          <a:ext cx="0" cy="0"/>
          <a:chOff x="0" y="0"/>
          <a:chExt cx="0" cy="0"/>
        </a:xfrm>
      </p:grpSpPr>
      <p:sp>
        <p:nvSpPr>
          <p:cNvPr id="65" name="PlaceHolder 1"/>
          <p:cNvSpPr>
            <a:spLocks noGrp="1"/>
          </p:cNvSpPr>
          <p:nvPr>
            <p:ph type="title"/>
          </p:nvPr>
        </p:nvSpPr>
        <p:spPr>
          <a:xfrm>
            <a:off x="304560" y="4518000"/>
            <a:ext cx="4853160" cy="1825200"/>
          </a:xfrm>
          <a:prstGeom prst="rect">
            <a:avLst/>
          </a:prstGeom>
          <a:noFill/>
          <a:ln w="0">
            <a:noFill/>
          </a:ln>
        </p:spPr>
        <p:txBody>
          <a:bodyPr lIns="91440" rIns="91440" tIns="91440" bIns="91440" anchor="t">
            <a:noAutofit/>
          </a:bodyPr>
          <a:p>
            <a:pPr indent="0">
              <a:lnSpc>
                <a:spcPct val="100000"/>
              </a:lnSpc>
              <a:buNone/>
              <a:tabLst>
                <a:tab algn="l" pos="0"/>
              </a:tabLst>
            </a:pPr>
            <a:r>
              <a:rPr b="0" lang="ro-RO" sz="4000" strike="noStrike" u="none">
                <a:solidFill>
                  <a:srgbClr val="000000"/>
                </a:solidFill>
                <a:effectLst/>
                <a:uFillTx/>
                <a:latin typeface="Arial"/>
              </a:rPr>
              <a:t>Apasă pentru editare format text titlu</a:t>
            </a:r>
            <a:endParaRPr b="0" lang="ro-RO" sz="4000" strike="noStrike" u="none">
              <a:solidFill>
                <a:srgbClr val="000000"/>
              </a:solidFill>
              <a:effectLst/>
              <a:uFillTx/>
              <a:latin typeface="Arial"/>
            </a:endParaRPr>
          </a:p>
        </p:txBody>
      </p:sp>
      <p:sp>
        <p:nvSpPr>
          <p:cNvPr id="66" name="PlaceHolder 2"/>
          <p:cNvSpPr>
            <a:spLocks noGrp="1"/>
          </p:cNvSpPr>
          <p:nvPr>
            <p:ph type="body"/>
          </p:nvPr>
        </p:nvSpPr>
        <p:spPr>
          <a:xfrm>
            <a:off x="609480" y="1604520"/>
            <a:ext cx="10971360" cy="3976200"/>
          </a:xfrm>
          <a:prstGeom prst="rect">
            <a:avLst/>
          </a:prstGeom>
          <a:noFill/>
          <a:ln w="0">
            <a:noFill/>
          </a:ln>
        </p:spPr>
        <p:txBody>
          <a:bodyPr lIns="0" rIns="0" tIns="0" bIns="0" anchor="t">
            <a:normAutofit/>
          </a:bodyPr>
          <a:p>
            <a:pPr marL="432000" indent="-324000">
              <a:lnSpc>
                <a:spcPct val="100000"/>
              </a:lnSpc>
              <a:spcBef>
                <a:spcPts val="1885"/>
              </a:spcBef>
              <a:buClr>
                <a:srgbClr val="000000"/>
              </a:buClr>
              <a:buSzPct val="45000"/>
              <a:buFont typeface="Wingdings" charset="2"/>
              <a:buChar char=""/>
            </a:pPr>
            <a:r>
              <a:rPr b="0" lang="ro-RO" sz="1870" strike="noStrike" u="none">
                <a:solidFill>
                  <a:srgbClr val="000000"/>
                </a:solidFill>
                <a:effectLst/>
                <a:uFillTx/>
                <a:latin typeface="Arial"/>
              </a:rPr>
              <a:t>Clic pentru a edita formatul de text al schiței</a:t>
            </a:r>
            <a:endParaRPr b="0" lang="ro-RO" sz="1870" strike="noStrike" u="none">
              <a:solidFill>
                <a:srgbClr val="000000"/>
              </a:solidFill>
              <a:effectLst/>
              <a:uFillTx/>
              <a:latin typeface="Arial"/>
            </a:endParaRPr>
          </a:p>
          <a:p>
            <a:pPr lvl="1" marL="864000" indent="-324000">
              <a:lnSpc>
                <a:spcPct val="100000"/>
              </a:lnSpc>
              <a:spcBef>
                <a:spcPts val="1508"/>
              </a:spcBef>
              <a:buClr>
                <a:srgbClr val="000000"/>
              </a:buClr>
              <a:buSzPct val="75000"/>
              <a:buFont typeface="Symbol" charset="2"/>
              <a:buChar char=""/>
            </a:pPr>
            <a:r>
              <a:rPr b="0" lang="ro-RO" sz="1870" strike="noStrike" u="none">
                <a:solidFill>
                  <a:srgbClr val="000000"/>
                </a:solidFill>
                <a:effectLst/>
                <a:uFillTx/>
                <a:latin typeface="Arial"/>
              </a:rPr>
              <a:t>Al doilea nivel de schiță</a:t>
            </a:r>
            <a:endParaRPr b="0" lang="ro-RO" sz="1870" strike="noStrike" u="none">
              <a:solidFill>
                <a:srgbClr val="000000"/>
              </a:solidFill>
              <a:effectLst/>
              <a:uFillTx/>
              <a:latin typeface="Arial"/>
            </a:endParaRPr>
          </a:p>
          <a:p>
            <a:pPr lvl="2" marL="1296000" indent="-288000">
              <a:lnSpc>
                <a:spcPct val="100000"/>
              </a:lnSpc>
              <a:spcBef>
                <a:spcPts val="1131"/>
              </a:spcBef>
              <a:buClr>
                <a:srgbClr val="000000"/>
              </a:buClr>
              <a:buSzPct val="45000"/>
              <a:buFont typeface="Wingdings" charset="2"/>
              <a:buChar char=""/>
            </a:pPr>
            <a:r>
              <a:rPr b="0" lang="ro-RO" sz="1870" strike="noStrike" u="none">
                <a:solidFill>
                  <a:srgbClr val="000000"/>
                </a:solidFill>
                <a:effectLst/>
                <a:uFillTx/>
                <a:latin typeface="Arial"/>
              </a:rPr>
              <a:t>Al treilea nivel de schiță</a:t>
            </a:r>
            <a:endParaRPr b="0" lang="ro-RO" sz="1870" strike="noStrike" u="none">
              <a:solidFill>
                <a:srgbClr val="000000"/>
              </a:solidFill>
              <a:effectLst/>
              <a:uFillTx/>
              <a:latin typeface="Arial"/>
            </a:endParaRPr>
          </a:p>
          <a:p>
            <a:pPr lvl="3" marL="1728000" indent="-216000">
              <a:lnSpc>
                <a:spcPct val="100000"/>
              </a:lnSpc>
              <a:spcBef>
                <a:spcPts val="754"/>
              </a:spcBef>
              <a:buClr>
                <a:srgbClr val="000000"/>
              </a:buClr>
              <a:buSzPct val="75000"/>
              <a:buFont typeface="Symbol" charset="2"/>
              <a:buChar char=""/>
            </a:pPr>
            <a:r>
              <a:rPr b="0" lang="ro-RO" sz="1870" strike="noStrike" u="none">
                <a:solidFill>
                  <a:srgbClr val="000000"/>
                </a:solidFill>
                <a:effectLst/>
                <a:uFillTx/>
                <a:latin typeface="Arial"/>
              </a:rPr>
              <a:t>Al patrulea nivel de schiță</a:t>
            </a:r>
            <a:endParaRPr b="0" lang="ro-RO" sz="1870" strike="noStrike" u="none">
              <a:solidFill>
                <a:srgbClr val="000000"/>
              </a:solidFill>
              <a:effectLst/>
              <a:uFillTx/>
              <a:latin typeface="Arial"/>
            </a:endParaRPr>
          </a:p>
          <a:p>
            <a:pPr lvl="4" marL="2160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cincilea nivel de schiță</a:t>
            </a:r>
            <a:endParaRPr b="0" lang="ro-RO" sz="2670" strike="noStrike" u="none">
              <a:solidFill>
                <a:srgbClr val="000000"/>
              </a:solidFill>
              <a:effectLst/>
              <a:uFillTx/>
              <a:latin typeface="Arial"/>
            </a:endParaRPr>
          </a:p>
          <a:p>
            <a:pPr lvl="5" marL="2592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șaselea nivel de schiță</a:t>
            </a:r>
            <a:endParaRPr b="0" lang="ro-RO" sz="2670" strike="noStrike" u="none">
              <a:solidFill>
                <a:srgbClr val="000000"/>
              </a:solidFill>
              <a:effectLst/>
              <a:uFillTx/>
              <a:latin typeface="Arial"/>
            </a:endParaRPr>
          </a:p>
          <a:p>
            <a:pPr lvl="6" marL="3024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șaptelea nivel de schiță</a:t>
            </a:r>
            <a:endParaRPr b="0" lang="ro-RO" sz="2670" strike="noStrike" u="none">
              <a:solidFill>
                <a:srgbClr val="000000"/>
              </a:solidFill>
              <a:effectLst/>
              <a:uFillTx/>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APTION_ONLY">
    <p:bg>
      <p:bgPr>
        <a:solidFill>
          <a:schemeClr val="lt1"/>
        </a:solidFill>
      </p:bgPr>
    </p:bg>
    <p:spTree>
      <p:nvGrpSpPr>
        <p:cNvPr id="1" name=""/>
        <p:cNvGrpSpPr/>
        <p:nvPr/>
      </p:nvGrpSpPr>
      <p:grpSpPr>
        <a:xfrm>
          <a:off x="0" y="0"/>
          <a:ext cx="0" cy="0"/>
          <a:chOff x="0" y="0"/>
          <a:chExt cx="0" cy="0"/>
        </a:xfrm>
      </p:grpSpPr>
      <p:sp>
        <p:nvSpPr>
          <p:cNvPr id="67" name="PlaceHolder 1"/>
          <p:cNvSpPr>
            <a:spLocks noGrp="1"/>
          </p:cNvSpPr>
          <p:nvPr>
            <p:ph type="body"/>
          </p:nvPr>
        </p:nvSpPr>
        <p:spPr>
          <a:xfrm>
            <a:off x="0" y="0"/>
            <a:ext cx="12190680" cy="6856560"/>
          </a:xfrm>
          <a:prstGeom prst="rect">
            <a:avLst/>
          </a:prstGeom>
          <a:noFill/>
          <a:ln w="0">
            <a:noFill/>
          </a:ln>
        </p:spPr>
        <p:txBody>
          <a:bodyPr lIns="90000" rIns="90000" tIns="45000" bIns="45000" anchor="t">
            <a:normAutofit/>
          </a:bodyPr>
          <a:p>
            <a:pPr marL="432000" indent="-324000">
              <a:lnSpc>
                <a:spcPct val="100000"/>
              </a:lnSpc>
              <a:spcBef>
                <a:spcPts val="1885"/>
              </a:spcBef>
              <a:buClr>
                <a:srgbClr val="000000"/>
              </a:buClr>
              <a:buSzPct val="45000"/>
              <a:buFont typeface="Wingdings" charset="2"/>
              <a:buChar char=""/>
            </a:pPr>
            <a:r>
              <a:rPr b="0" lang="ro-RO" sz="1800" strike="noStrike" u="none">
                <a:solidFill>
                  <a:srgbClr val="000000"/>
                </a:solidFill>
                <a:effectLst/>
                <a:uFillTx/>
                <a:latin typeface="Arial"/>
              </a:rPr>
              <a:t>Clic pentru a edita formatul de text al schiței</a:t>
            </a:r>
            <a:endParaRPr b="0" lang="ro-RO" sz="1800" strike="noStrike" u="none">
              <a:solidFill>
                <a:srgbClr val="000000"/>
              </a:solidFill>
              <a:effectLst/>
              <a:uFillTx/>
              <a:latin typeface="Arial"/>
            </a:endParaRPr>
          </a:p>
          <a:p>
            <a:pPr lvl="1" marL="864000" indent="-324000">
              <a:lnSpc>
                <a:spcPct val="100000"/>
              </a:lnSpc>
              <a:spcBef>
                <a:spcPts val="1508"/>
              </a:spcBef>
              <a:buClr>
                <a:srgbClr val="000000"/>
              </a:buClr>
              <a:buSzPct val="75000"/>
              <a:buFont typeface="Symbol" charset="2"/>
              <a:buChar char=""/>
            </a:pPr>
            <a:r>
              <a:rPr b="0" lang="ro-RO" sz="1800" strike="noStrike" u="none">
                <a:solidFill>
                  <a:srgbClr val="000000"/>
                </a:solidFill>
                <a:effectLst/>
                <a:uFillTx/>
                <a:latin typeface="Arial"/>
              </a:rPr>
              <a:t>Al doilea nivel de schiță</a:t>
            </a:r>
            <a:endParaRPr b="0" lang="ro-RO" sz="1800" strike="noStrike" u="none">
              <a:solidFill>
                <a:srgbClr val="000000"/>
              </a:solidFill>
              <a:effectLst/>
              <a:uFillTx/>
              <a:latin typeface="Arial"/>
            </a:endParaRPr>
          </a:p>
          <a:p>
            <a:pPr lvl="2" marL="1296000" indent="-288000">
              <a:lnSpc>
                <a:spcPct val="100000"/>
              </a:lnSpc>
              <a:spcBef>
                <a:spcPts val="1131"/>
              </a:spcBef>
              <a:buClr>
                <a:srgbClr val="000000"/>
              </a:buClr>
              <a:buSzPct val="45000"/>
              <a:buFont typeface="Wingdings" charset="2"/>
              <a:buChar char=""/>
            </a:pPr>
            <a:r>
              <a:rPr b="0" lang="ro-RO" sz="1800" strike="noStrike" u="none">
                <a:solidFill>
                  <a:srgbClr val="000000"/>
                </a:solidFill>
                <a:effectLst/>
                <a:uFillTx/>
                <a:latin typeface="Arial"/>
              </a:rPr>
              <a:t>Al treilea nivel de schiță</a:t>
            </a:r>
            <a:endParaRPr b="0" lang="ro-RO" sz="1800" strike="noStrike" u="none">
              <a:solidFill>
                <a:srgbClr val="000000"/>
              </a:solidFill>
              <a:effectLst/>
              <a:uFillTx/>
              <a:latin typeface="Arial"/>
            </a:endParaRPr>
          </a:p>
          <a:p>
            <a:pPr lvl="3" marL="1728000" indent="-216000">
              <a:lnSpc>
                <a:spcPct val="100000"/>
              </a:lnSpc>
              <a:spcBef>
                <a:spcPts val="754"/>
              </a:spcBef>
              <a:buClr>
                <a:srgbClr val="000000"/>
              </a:buClr>
              <a:buSzPct val="75000"/>
              <a:buFont typeface="Symbol" charset="2"/>
              <a:buChar char=""/>
            </a:pPr>
            <a:r>
              <a:rPr b="0" lang="ro-RO" sz="1800" strike="noStrike" u="none">
                <a:solidFill>
                  <a:srgbClr val="000000"/>
                </a:solidFill>
                <a:effectLst/>
                <a:uFillTx/>
                <a:latin typeface="Arial"/>
              </a:rPr>
              <a:t>Al patrulea nivel de schiță</a:t>
            </a:r>
            <a:endParaRPr b="0" lang="ro-RO" sz="1800" strike="noStrike" u="none">
              <a:solidFill>
                <a:srgbClr val="000000"/>
              </a:solidFill>
              <a:effectLst/>
              <a:uFillTx/>
              <a:latin typeface="Arial"/>
            </a:endParaRPr>
          </a:p>
          <a:p>
            <a:pPr lvl="4" marL="2160000" indent="-216000">
              <a:lnSpc>
                <a:spcPct val="100000"/>
              </a:lnSpc>
              <a:spcBef>
                <a:spcPts val="377"/>
              </a:spcBef>
              <a:buClr>
                <a:srgbClr val="000000"/>
              </a:buClr>
              <a:buSzPct val="45000"/>
              <a:buFont typeface="Wingdings" charset="2"/>
              <a:buChar char=""/>
            </a:pPr>
            <a:r>
              <a:rPr b="0" lang="ro-RO" sz="1800" strike="noStrike" u="none">
                <a:solidFill>
                  <a:srgbClr val="000000"/>
                </a:solidFill>
                <a:effectLst/>
                <a:uFillTx/>
                <a:latin typeface="Arial"/>
              </a:rPr>
              <a:t>Al cincilea nivel de schiță</a:t>
            </a:r>
            <a:endParaRPr b="0" lang="ro-RO" sz="1800" strike="noStrike" u="none">
              <a:solidFill>
                <a:srgbClr val="000000"/>
              </a:solidFill>
              <a:effectLst/>
              <a:uFillTx/>
              <a:latin typeface="Arial"/>
            </a:endParaRPr>
          </a:p>
          <a:p>
            <a:pPr lvl="5" marL="2592000" indent="-216000">
              <a:lnSpc>
                <a:spcPct val="100000"/>
              </a:lnSpc>
              <a:spcBef>
                <a:spcPts val="377"/>
              </a:spcBef>
              <a:buClr>
                <a:srgbClr val="000000"/>
              </a:buClr>
              <a:buSzPct val="45000"/>
              <a:buFont typeface="Wingdings" charset="2"/>
              <a:buChar char=""/>
            </a:pPr>
            <a:r>
              <a:rPr b="0" lang="ro-RO" sz="1800" strike="noStrike" u="none">
                <a:solidFill>
                  <a:srgbClr val="000000"/>
                </a:solidFill>
                <a:effectLst/>
                <a:uFillTx/>
                <a:latin typeface="Arial"/>
              </a:rPr>
              <a:t>Al șaselea nivel de schiță</a:t>
            </a:r>
            <a:endParaRPr b="0" lang="ro-RO" sz="1800" strike="noStrike" u="none">
              <a:solidFill>
                <a:srgbClr val="000000"/>
              </a:solidFill>
              <a:effectLst/>
              <a:uFillTx/>
              <a:latin typeface="Arial"/>
            </a:endParaRPr>
          </a:p>
          <a:p>
            <a:pPr lvl="6" marL="3024000" indent="-216000">
              <a:lnSpc>
                <a:spcPct val="100000"/>
              </a:lnSpc>
              <a:spcBef>
                <a:spcPts val="377"/>
              </a:spcBef>
              <a:buClr>
                <a:srgbClr val="000000"/>
              </a:buClr>
              <a:buSzPct val="45000"/>
              <a:buFont typeface="Wingdings" charset="2"/>
              <a:buChar char=""/>
            </a:pPr>
            <a:r>
              <a:rPr b="0" lang="ro-RO" sz="1800" strike="noStrike" u="none">
                <a:solidFill>
                  <a:srgbClr val="000000"/>
                </a:solidFill>
                <a:effectLst/>
                <a:uFillTx/>
                <a:latin typeface="Arial"/>
              </a:rPr>
              <a:t>Al șaptelea nivel de schiță</a:t>
            </a:r>
            <a:endParaRPr b="0" lang="ro-RO" sz="1800" strike="noStrike" u="none">
              <a:solidFill>
                <a:srgbClr val="000000"/>
              </a:solidFill>
              <a:effectLst/>
              <a:uFillTx/>
              <a:latin typeface="Arial"/>
            </a:endParaRPr>
          </a:p>
        </p:txBody>
      </p:sp>
      <p:sp>
        <p:nvSpPr>
          <p:cNvPr id="68" name="PlaceHolder 2"/>
          <p:cNvSpPr>
            <a:spLocks noGrp="1"/>
          </p:cNvSpPr>
          <p:nvPr>
            <p:ph type="title"/>
          </p:nvPr>
        </p:nvSpPr>
        <p:spPr>
          <a:xfrm>
            <a:off x="8571240" y="6066000"/>
            <a:ext cx="3314160" cy="485640"/>
          </a:xfrm>
          <a:prstGeom prst="rect">
            <a:avLst/>
          </a:prstGeom>
          <a:solidFill>
            <a:schemeClr val="lt1"/>
          </a:solidFill>
          <a:ln w="0">
            <a:noFill/>
          </a:ln>
        </p:spPr>
        <p:txBody>
          <a:bodyPr lIns="91440" rIns="91440" tIns="91440" bIns="91440" anchor="t">
            <a:noAutofit/>
          </a:bodyPr>
          <a:p>
            <a:pPr indent="0">
              <a:lnSpc>
                <a:spcPct val="100000"/>
              </a:lnSpc>
              <a:buNone/>
              <a:tabLst>
                <a:tab algn="l" pos="0"/>
              </a:tabLst>
            </a:pPr>
            <a:r>
              <a:rPr b="0" lang="ro-RO" sz="1000" strike="noStrike" u="none">
                <a:solidFill>
                  <a:srgbClr val="000000"/>
                </a:solidFill>
                <a:effectLst/>
                <a:uFillTx/>
                <a:latin typeface="Arial"/>
              </a:rPr>
              <a:t>Apasă pentru editare format text titlu</a:t>
            </a:r>
            <a:endParaRPr b="0" lang="ro-RO" sz="1000" strike="noStrike" u="none">
              <a:solidFill>
                <a:srgbClr val="000000"/>
              </a:solidFill>
              <a:effectLst/>
              <a:uFillTx/>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_AND_TWO_COLUMNS">
    <p:bg>
      <p:bgPr>
        <a:solidFill>
          <a:schemeClr val="lt1"/>
        </a:solidFill>
      </p:bgPr>
    </p:bg>
    <p:spTree>
      <p:nvGrpSpPr>
        <p:cNvPr id="1" name=""/>
        <p:cNvGrpSpPr/>
        <p:nvPr/>
      </p:nvGrpSpPr>
      <p:grpSpPr>
        <a:xfrm>
          <a:off x="0" y="0"/>
          <a:ext cx="0" cy="0"/>
          <a:chOff x="0" y="0"/>
          <a:chExt cx="0" cy="0"/>
        </a:xfrm>
      </p:grpSpPr>
      <p:pic>
        <p:nvPicPr>
          <p:cNvPr id="69" name="Google Shape;21;p5" descr=""/>
          <p:cNvPicPr/>
          <p:nvPr/>
        </p:nvPicPr>
        <p:blipFill>
          <a:blip r:embed="rId2"/>
          <a:srcRect l="0" t="0" r="20794" b="0"/>
          <a:stretch/>
        </p:blipFill>
        <p:spPr>
          <a:xfrm flipH="1">
            <a:off x="-511560" y="1392840"/>
            <a:ext cx="8449920" cy="6098400"/>
          </a:xfrm>
          <a:prstGeom prst="rect">
            <a:avLst/>
          </a:prstGeom>
          <a:noFill/>
          <a:ln w="0">
            <a:noFill/>
          </a:ln>
        </p:spPr>
      </p:pic>
      <p:sp>
        <p:nvSpPr>
          <p:cNvPr id="70" name="PlaceHolder 1"/>
          <p:cNvSpPr>
            <a:spLocks noGrp="1"/>
          </p:cNvSpPr>
          <p:nvPr>
            <p:ph type="title"/>
          </p:nvPr>
        </p:nvSpPr>
        <p:spPr>
          <a:xfrm>
            <a:off x="304560" y="507600"/>
            <a:ext cx="5814000" cy="3138840"/>
          </a:xfrm>
          <a:prstGeom prst="rect">
            <a:avLst/>
          </a:prstGeom>
          <a:noFill/>
          <a:ln w="0">
            <a:noFill/>
          </a:ln>
        </p:spPr>
        <p:txBody>
          <a:bodyPr lIns="91440" rIns="91440" tIns="91440" bIns="91440" anchor="t">
            <a:noAutofit/>
          </a:bodyPr>
          <a:p>
            <a:pPr indent="0">
              <a:lnSpc>
                <a:spcPct val="100000"/>
              </a:lnSpc>
              <a:buNone/>
              <a:tabLst>
                <a:tab algn="l" pos="0"/>
              </a:tabLst>
            </a:pPr>
            <a:r>
              <a:rPr b="0" lang="ro-RO" sz="5000" strike="noStrike" u="none">
                <a:solidFill>
                  <a:srgbClr val="000000"/>
                </a:solidFill>
                <a:effectLst/>
                <a:uFillTx/>
                <a:latin typeface="Arial"/>
              </a:rPr>
              <a:t>Apasă pentru editare format text titlu</a:t>
            </a:r>
            <a:endParaRPr b="0" lang="ro-RO" sz="5000" strike="noStrike" u="none">
              <a:solidFill>
                <a:srgbClr val="000000"/>
              </a:solidFill>
              <a:effectLst/>
              <a:uFillTx/>
              <a:latin typeface="Arial"/>
            </a:endParaRPr>
          </a:p>
        </p:txBody>
      </p:sp>
      <p:sp>
        <p:nvSpPr>
          <p:cNvPr id="71" name="PlaceHolder 2"/>
          <p:cNvSpPr>
            <a:spLocks noGrp="1"/>
          </p:cNvSpPr>
          <p:nvPr>
            <p:ph type="body"/>
          </p:nvPr>
        </p:nvSpPr>
        <p:spPr>
          <a:xfrm>
            <a:off x="609480" y="1604520"/>
            <a:ext cx="10971360" cy="3976200"/>
          </a:xfrm>
          <a:prstGeom prst="rect">
            <a:avLst/>
          </a:prstGeom>
          <a:noFill/>
          <a:ln w="0">
            <a:noFill/>
          </a:ln>
        </p:spPr>
        <p:txBody>
          <a:bodyPr lIns="0" rIns="0" tIns="0" bIns="0" anchor="t">
            <a:normAutofit/>
          </a:bodyPr>
          <a:p>
            <a:pPr marL="432000" indent="-324000">
              <a:lnSpc>
                <a:spcPct val="100000"/>
              </a:lnSpc>
              <a:spcBef>
                <a:spcPts val="1885"/>
              </a:spcBef>
              <a:buClr>
                <a:srgbClr val="000000"/>
              </a:buClr>
              <a:buSzPct val="45000"/>
              <a:buFont typeface="Wingdings" charset="2"/>
              <a:buChar char=""/>
            </a:pPr>
            <a:r>
              <a:rPr b="0" lang="ro-RO" sz="1870" strike="noStrike" u="none">
                <a:solidFill>
                  <a:srgbClr val="000000"/>
                </a:solidFill>
                <a:effectLst/>
                <a:uFillTx/>
                <a:latin typeface="Arial"/>
              </a:rPr>
              <a:t>Clic pentru a edita formatul de text al schiței</a:t>
            </a:r>
            <a:endParaRPr b="0" lang="ro-RO" sz="1870" strike="noStrike" u="none">
              <a:solidFill>
                <a:srgbClr val="000000"/>
              </a:solidFill>
              <a:effectLst/>
              <a:uFillTx/>
              <a:latin typeface="Arial"/>
            </a:endParaRPr>
          </a:p>
          <a:p>
            <a:pPr lvl="1" marL="864000" indent="-324000">
              <a:lnSpc>
                <a:spcPct val="100000"/>
              </a:lnSpc>
              <a:spcBef>
                <a:spcPts val="1508"/>
              </a:spcBef>
              <a:buClr>
                <a:srgbClr val="000000"/>
              </a:buClr>
              <a:buSzPct val="75000"/>
              <a:buFont typeface="Symbol" charset="2"/>
              <a:buChar char=""/>
            </a:pPr>
            <a:r>
              <a:rPr b="0" lang="ro-RO" sz="1870" strike="noStrike" u="none">
                <a:solidFill>
                  <a:srgbClr val="000000"/>
                </a:solidFill>
                <a:effectLst/>
                <a:uFillTx/>
                <a:latin typeface="Arial"/>
              </a:rPr>
              <a:t>Al doilea nivel de schiță</a:t>
            </a:r>
            <a:endParaRPr b="0" lang="ro-RO" sz="1870" strike="noStrike" u="none">
              <a:solidFill>
                <a:srgbClr val="000000"/>
              </a:solidFill>
              <a:effectLst/>
              <a:uFillTx/>
              <a:latin typeface="Arial"/>
            </a:endParaRPr>
          </a:p>
          <a:p>
            <a:pPr lvl="2" marL="1296000" indent="-288000">
              <a:lnSpc>
                <a:spcPct val="100000"/>
              </a:lnSpc>
              <a:spcBef>
                <a:spcPts val="1131"/>
              </a:spcBef>
              <a:buClr>
                <a:srgbClr val="000000"/>
              </a:buClr>
              <a:buSzPct val="45000"/>
              <a:buFont typeface="Wingdings" charset="2"/>
              <a:buChar char=""/>
            </a:pPr>
            <a:r>
              <a:rPr b="0" lang="ro-RO" sz="1870" strike="noStrike" u="none">
                <a:solidFill>
                  <a:srgbClr val="000000"/>
                </a:solidFill>
                <a:effectLst/>
                <a:uFillTx/>
                <a:latin typeface="Arial"/>
              </a:rPr>
              <a:t>Al treilea nivel de schiță</a:t>
            </a:r>
            <a:endParaRPr b="0" lang="ro-RO" sz="1870" strike="noStrike" u="none">
              <a:solidFill>
                <a:srgbClr val="000000"/>
              </a:solidFill>
              <a:effectLst/>
              <a:uFillTx/>
              <a:latin typeface="Arial"/>
            </a:endParaRPr>
          </a:p>
          <a:p>
            <a:pPr lvl="3" marL="1728000" indent="-216000">
              <a:lnSpc>
                <a:spcPct val="100000"/>
              </a:lnSpc>
              <a:spcBef>
                <a:spcPts val="754"/>
              </a:spcBef>
              <a:buClr>
                <a:srgbClr val="000000"/>
              </a:buClr>
              <a:buSzPct val="75000"/>
              <a:buFont typeface="Symbol" charset="2"/>
              <a:buChar char=""/>
            </a:pPr>
            <a:r>
              <a:rPr b="0" lang="ro-RO" sz="1870" strike="noStrike" u="none">
                <a:solidFill>
                  <a:srgbClr val="000000"/>
                </a:solidFill>
                <a:effectLst/>
                <a:uFillTx/>
                <a:latin typeface="Arial"/>
              </a:rPr>
              <a:t>Al patrulea nivel de schiță</a:t>
            </a:r>
            <a:endParaRPr b="0" lang="ro-RO" sz="1870" strike="noStrike" u="none">
              <a:solidFill>
                <a:srgbClr val="000000"/>
              </a:solidFill>
              <a:effectLst/>
              <a:uFillTx/>
              <a:latin typeface="Arial"/>
            </a:endParaRPr>
          </a:p>
          <a:p>
            <a:pPr lvl="4" marL="2160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cincilea nivel de schiță</a:t>
            </a:r>
            <a:endParaRPr b="0" lang="ro-RO" sz="2670" strike="noStrike" u="none">
              <a:solidFill>
                <a:srgbClr val="000000"/>
              </a:solidFill>
              <a:effectLst/>
              <a:uFillTx/>
              <a:latin typeface="Arial"/>
            </a:endParaRPr>
          </a:p>
          <a:p>
            <a:pPr lvl="5" marL="2592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șaselea nivel de schiță</a:t>
            </a:r>
            <a:endParaRPr b="0" lang="ro-RO" sz="2670" strike="noStrike" u="none">
              <a:solidFill>
                <a:srgbClr val="000000"/>
              </a:solidFill>
              <a:effectLst/>
              <a:uFillTx/>
              <a:latin typeface="Arial"/>
            </a:endParaRPr>
          </a:p>
          <a:p>
            <a:pPr lvl="6" marL="3024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șaptelea nivel de schiță</a:t>
            </a:r>
            <a:endParaRPr b="0" lang="ro-RO" sz="2670" strike="noStrike" u="none">
              <a:solidFill>
                <a:srgbClr val="000000"/>
              </a:solidFill>
              <a:effectLst/>
              <a:uFillTx/>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_HEADER">
    <p:bg>
      <p:bgPr>
        <a:solidFill>
          <a:schemeClr val="lt1"/>
        </a:solidFill>
      </p:bgPr>
    </p:bg>
    <p:spTree>
      <p:nvGrpSpPr>
        <p:cNvPr id="1" name=""/>
        <p:cNvGrpSpPr/>
        <p:nvPr/>
      </p:nvGrpSpPr>
      <p:grpSpPr>
        <a:xfrm>
          <a:off x="0" y="0"/>
          <a:ext cx="0" cy="0"/>
          <a:chOff x="0" y="0"/>
          <a:chExt cx="0" cy="0"/>
        </a:xfrm>
      </p:grpSpPr>
      <p:pic>
        <p:nvPicPr>
          <p:cNvPr id="72" name="Google Shape;13;p3" descr=""/>
          <p:cNvPicPr/>
          <p:nvPr/>
        </p:nvPicPr>
        <p:blipFill>
          <a:blip r:embed="rId2"/>
          <a:stretch/>
        </p:blipFill>
        <p:spPr>
          <a:xfrm flipH="1">
            <a:off x="-250920" y="107640"/>
            <a:ext cx="5233680" cy="7645680"/>
          </a:xfrm>
          <a:prstGeom prst="rect">
            <a:avLst/>
          </a:prstGeom>
          <a:noFill/>
          <a:ln w="0">
            <a:noFill/>
          </a:ln>
        </p:spPr>
      </p:pic>
      <p:sp>
        <p:nvSpPr>
          <p:cNvPr id="73" name="PlaceHolder 1"/>
          <p:cNvSpPr>
            <a:spLocks noGrp="1"/>
          </p:cNvSpPr>
          <p:nvPr>
            <p:ph type="title"/>
          </p:nvPr>
        </p:nvSpPr>
        <p:spPr>
          <a:xfrm>
            <a:off x="2927520" y="2111760"/>
            <a:ext cx="8988840" cy="3438720"/>
          </a:xfrm>
          <a:prstGeom prst="rect">
            <a:avLst/>
          </a:prstGeom>
          <a:noFill/>
          <a:ln w="0">
            <a:noFill/>
          </a:ln>
        </p:spPr>
        <p:txBody>
          <a:bodyPr lIns="91440" rIns="91440" tIns="91440" bIns="91440" anchor="ctr">
            <a:noAutofit/>
          </a:bodyPr>
          <a:p>
            <a:pPr indent="0">
              <a:lnSpc>
                <a:spcPct val="100000"/>
              </a:lnSpc>
              <a:buNone/>
              <a:tabLst>
                <a:tab algn="l" pos="0"/>
              </a:tabLst>
            </a:pPr>
            <a:r>
              <a:rPr b="0" lang="ro-RO" sz="9000" strike="noStrike" u="none">
                <a:solidFill>
                  <a:srgbClr val="000000"/>
                </a:solidFill>
                <a:effectLst/>
                <a:uFillTx/>
                <a:latin typeface="Arial"/>
              </a:rPr>
              <a:t>Apasă pentru editare format text titlu</a:t>
            </a:r>
            <a:endParaRPr b="0" lang="ro-RO" sz="9000" strike="noStrike" u="none">
              <a:solidFill>
                <a:srgbClr val="000000"/>
              </a:solidFill>
              <a:effectLst/>
              <a:uFillTx/>
              <a:latin typeface="Arial"/>
            </a:endParaRPr>
          </a:p>
        </p:txBody>
      </p:sp>
      <p:sp>
        <p:nvSpPr>
          <p:cNvPr id="74" name="PlaceHolder 2"/>
          <p:cNvSpPr>
            <a:spLocks noGrp="1"/>
          </p:cNvSpPr>
          <p:nvPr>
            <p:ph type="title"/>
          </p:nvPr>
        </p:nvSpPr>
        <p:spPr>
          <a:xfrm>
            <a:off x="437040" y="302760"/>
            <a:ext cx="2590560" cy="1691640"/>
          </a:xfrm>
          <a:prstGeom prst="rect">
            <a:avLst/>
          </a:prstGeom>
          <a:noFill/>
          <a:ln w="0">
            <a:noFill/>
          </a:ln>
          <a:effectLst>
            <a:outerShdw dist="19080" dir="5400000" blurRad="57240" rotWithShape="0">
              <a:srgbClr val="000000">
                <a:alpha val="10000"/>
              </a:srgbClr>
            </a:outerShdw>
          </a:effectLst>
        </p:spPr>
        <p:txBody>
          <a:bodyPr lIns="91440" rIns="91440" tIns="91440" bIns="91440" anchor="ctr">
            <a:noAutofit/>
          </a:bodyPr>
          <a:p>
            <a:pPr indent="0" algn="r">
              <a:lnSpc>
                <a:spcPct val="100000"/>
              </a:lnSpc>
              <a:buNone/>
              <a:tabLst>
                <a:tab algn="l" pos="0"/>
              </a:tabLst>
            </a:pPr>
            <a:r>
              <a:rPr b="0" lang="ro-RO" sz="12000" strike="noStrike" u="none">
                <a:solidFill>
                  <a:schemeClr val="dk1"/>
                </a:solidFill>
                <a:effectLst/>
                <a:uFillTx/>
                <a:latin typeface="Bricolage Grotesque SemiBold"/>
                <a:ea typeface="Bricolage Grotesque SemiBold"/>
              </a:rPr>
              <a:t>xx%</a:t>
            </a:r>
            <a:endParaRPr b="0" lang="ro-RO" sz="12000" strike="noStrike" u="none">
              <a:solidFill>
                <a:srgbClr val="000000"/>
              </a:solidFill>
              <a:effectLst/>
              <a:uFillTx/>
              <a:latin typeface="Arial"/>
            </a:endParaRPr>
          </a:p>
        </p:txBody>
      </p:sp>
      <p:sp>
        <p:nvSpPr>
          <p:cNvPr id="75" name="PlaceHolder 3"/>
          <p:cNvSpPr>
            <a:spLocks noGrp="1"/>
          </p:cNvSpPr>
          <p:nvPr>
            <p:ph type="body"/>
          </p:nvPr>
        </p:nvSpPr>
        <p:spPr>
          <a:xfrm>
            <a:off x="609480" y="1604520"/>
            <a:ext cx="10971360" cy="3976200"/>
          </a:xfrm>
          <a:prstGeom prst="rect">
            <a:avLst/>
          </a:prstGeom>
          <a:noFill/>
          <a:ln w="0">
            <a:noFill/>
          </a:ln>
        </p:spPr>
        <p:txBody>
          <a:bodyPr lIns="0" rIns="0" tIns="0" bIns="0" anchor="t">
            <a:normAutofit/>
          </a:bodyPr>
          <a:p>
            <a:pPr marL="432000" indent="-324000">
              <a:lnSpc>
                <a:spcPct val="100000"/>
              </a:lnSpc>
              <a:spcBef>
                <a:spcPts val="1885"/>
              </a:spcBef>
              <a:buClr>
                <a:srgbClr val="000000"/>
              </a:buClr>
              <a:buSzPct val="45000"/>
              <a:buFont typeface="Wingdings" charset="2"/>
              <a:buChar char=""/>
            </a:pPr>
            <a:r>
              <a:rPr b="0" lang="ro-RO" sz="1870" strike="noStrike" u="none">
                <a:solidFill>
                  <a:srgbClr val="000000"/>
                </a:solidFill>
                <a:effectLst/>
                <a:uFillTx/>
                <a:latin typeface="Arial"/>
              </a:rPr>
              <a:t>Clic pentru a edita formatul de text al schiței</a:t>
            </a:r>
            <a:endParaRPr b="0" lang="ro-RO" sz="1870" strike="noStrike" u="none">
              <a:solidFill>
                <a:srgbClr val="000000"/>
              </a:solidFill>
              <a:effectLst/>
              <a:uFillTx/>
              <a:latin typeface="Arial"/>
            </a:endParaRPr>
          </a:p>
          <a:p>
            <a:pPr lvl="1" marL="864000" indent="-324000">
              <a:lnSpc>
                <a:spcPct val="100000"/>
              </a:lnSpc>
              <a:spcBef>
                <a:spcPts val="1508"/>
              </a:spcBef>
              <a:buClr>
                <a:srgbClr val="000000"/>
              </a:buClr>
              <a:buSzPct val="75000"/>
              <a:buFont typeface="Symbol" charset="2"/>
              <a:buChar char=""/>
            </a:pPr>
            <a:r>
              <a:rPr b="0" lang="ro-RO" sz="1870" strike="noStrike" u="none">
                <a:solidFill>
                  <a:srgbClr val="000000"/>
                </a:solidFill>
                <a:effectLst/>
                <a:uFillTx/>
                <a:latin typeface="Arial"/>
              </a:rPr>
              <a:t>Al doilea nivel de schiță</a:t>
            </a:r>
            <a:endParaRPr b="0" lang="ro-RO" sz="1870" strike="noStrike" u="none">
              <a:solidFill>
                <a:srgbClr val="000000"/>
              </a:solidFill>
              <a:effectLst/>
              <a:uFillTx/>
              <a:latin typeface="Arial"/>
            </a:endParaRPr>
          </a:p>
          <a:p>
            <a:pPr lvl="2" marL="1296000" indent="-288000">
              <a:lnSpc>
                <a:spcPct val="100000"/>
              </a:lnSpc>
              <a:spcBef>
                <a:spcPts val="1131"/>
              </a:spcBef>
              <a:buClr>
                <a:srgbClr val="000000"/>
              </a:buClr>
              <a:buSzPct val="45000"/>
              <a:buFont typeface="Wingdings" charset="2"/>
              <a:buChar char=""/>
            </a:pPr>
            <a:r>
              <a:rPr b="0" lang="ro-RO" sz="1870" strike="noStrike" u="none">
                <a:solidFill>
                  <a:srgbClr val="000000"/>
                </a:solidFill>
                <a:effectLst/>
                <a:uFillTx/>
                <a:latin typeface="Arial"/>
              </a:rPr>
              <a:t>Al treilea nivel de schiță</a:t>
            </a:r>
            <a:endParaRPr b="0" lang="ro-RO" sz="1870" strike="noStrike" u="none">
              <a:solidFill>
                <a:srgbClr val="000000"/>
              </a:solidFill>
              <a:effectLst/>
              <a:uFillTx/>
              <a:latin typeface="Arial"/>
            </a:endParaRPr>
          </a:p>
          <a:p>
            <a:pPr lvl="3" marL="1728000" indent="-216000">
              <a:lnSpc>
                <a:spcPct val="100000"/>
              </a:lnSpc>
              <a:spcBef>
                <a:spcPts val="754"/>
              </a:spcBef>
              <a:buClr>
                <a:srgbClr val="000000"/>
              </a:buClr>
              <a:buSzPct val="75000"/>
              <a:buFont typeface="Symbol" charset="2"/>
              <a:buChar char=""/>
            </a:pPr>
            <a:r>
              <a:rPr b="0" lang="ro-RO" sz="1870" strike="noStrike" u="none">
                <a:solidFill>
                  <a:srgbClr val="000000"/>
                </a:solidFill>
                <a:effectLst/>
                <a:uFillTx/>
                <a:latin typeface="Arial"/>
              </a:rPr>
              <a:t>Al patrulea nivel de schiță</a:t>
            </a:r>
            <a:endParaRPr b="0" lang="ro-RO" sz="1870" strike="noStrike" u="none">
              <a:solidFill>
                <a:srgbClr val="000000"/>
              </a:solidFill>
              <a:effectLst/>
              <a:uFillTx/>
              <a:latin typeface="Arial"/>
            </a:endParaRPr>
          </a:p>
          <a:p>
            <a:pPr lvl="4" marL="2160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cincilea nivel de schiță</a:t>
            </a:r>
            <a:endParaRPr b="0" lang="ro-RO" sz="2670" strike="noStrike" u="none">
              <a:solidFill>
                <a:srgbClr val="000000"/>
              </a:solidFill>
              <a:effectLst/>
              <a:uFillTx/>
              <a:latin typeface="Arial"/>
            </a:endParaRPr>
          </a:p>
          <a:p>
            <a:pPr lvl="5" marL="2592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șaselea nivel de schiță</a:t>
            </a:r>
            <a:endParaRPr b="0" lang="ro-RO" sz="2670" strike="noStrike" u="none">
              <a:solidFill>
                <a:srgbClr val="000000"/>
              </a:solidFill>
              <a:effectLst/>
              <a:uFillTx/>
              <a:latin typeface="Arial"/>
            </a:endParaRPr>
          </a:p>
          <a:p>
            <a:pPr lvl="6" marL="3024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șaptelea nivel de schiță</a:t>
            </a:r>
            <a:endParaRPr b="0" lang="ro-RO" sz="2670" strike="noStrike" u="none">
              <a:solidFill>
                <a:srgbClr val="000000"/>
              </a:solidFill>
              <a:effectLst/>
              <a:uFillTx/>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_1_1_1_1_1_1">
    <p:bg>
      <p:bgPr>
        <a:solidFill>
          <a:schemeClr val="lt1"/>
        </a:solidFill>
      </p:bgPr>
    </p:bg>
    <p:spTree>
      <p:nvGrpSpPr>
        <p:cNvPr id="1" name=""/>
        <p:cNvGrpSpPr/>
        <p:nvPr/>
      </p:nvGrpSpPr>
      <p:grpSpPr>
        <a:xfrm>
          <a:off x="0" y="0"/>
          <a:ext cx="0" cy="0"/>
          <a:chOff x="0" y="0"/>
          <a:chExt cx="0" cy="0"/>
        </a:xfrm>
      </p:grpSpPr>
      <p:pic>
        <p:nvPicPr>
          <p:cNvPr id="76" name="Google Shape;91;p20" descr=""/>
          <p:cNvPicPr/>
          <p:nvPr/>
        </p:nvPicPr>
        <p:blipFill>
          <a:blip r:embed="rId2"/>
          <a:stretch/>
        </p:blipFill>
        <p:spPr>
          <a:xfrm flipH="1">
            <a:off x="-2525400" y="-869400"/>
            <a:ext cx="12532320" cy="18306360"/>
          </a:xfrm>
          <a:prstGeom prst="rect">
            <a:avLst/>
          </a:prstGeom>
          <a:noFill/>
          <a:ln w="0">
            <a:noFill/>
          </a:ln>
        </p:spPr>
      </p:pic>
      <p:sp>
        <p:nvSpPr>
          <p:cNvPr id="77" name="PlaceHolder 1"/>
          <p:cNvSpPr>
            <a:spLocks noGrp="1"/>
          </p:cNvSpPr>
          <p:nvPr>
            <p:ph type="title"/>
          </p:nvPr>
        </p:nvSpPr>
        <p:spPr>
          <a:xfrm>
            <a:off x="6517800" y="1839240"/>
            <a:ext cx="5368320" cy="1449000"/>
          </a:xfrm>
          <a:prstGeom prst="rect">
            <a:avLst/>
          </a:prstGeom>
          <a:noFill/>
          <a:ln w="0">
            <a:noFill/>
          </a:ln>
        </p:spPr>
        <p:txBody>
          <a:bodyPr lIns="91440" rIns="91440" tIns="91440" bIns="91440" anchor="b">
            <a:noAutofit/>
          </a:bodyPr>
          <a:p>
            <a:pPr indent="0" algn="r">
              <a:lnSpc>
                <a:spcPct val="100000"/>
              </a:lnSpc>
              <a:buNone/>
              <a:tabLst>
                <a:tab algn="l" pos="0"/>
              </a:tabLst>
            </a:pPr>
            <a:r>
              <a:rPr b="0" lang="ro-RO" sz="6000" strike="noStrike" u="none">
                <a:solidFill>
                  <a:schemeClr val="dk1"/>
                </a:solidFill>
                <a:effectLst/>
                <a:uFillTx/>
                <a:latin typeface="Bricolage Grotesque SemiBold"/>
                <a:ea typeface="Bricolage Grotesque SemiBold"/>
              </a:rPr>
              <a:t>xx%</a:t>
            </a:r>
            <a:endParaRPr b="0" lang="ro-RO" sz="6000" strike="noStrike" u="none">
              <a:solidFill>
                <a:srgbClr val="000000"/>
              </a:solidFill>
              <a:effectLst/>
              <a:uFillTx/>
              <a:latin typeface="Arial"/>
            </a:endParaRPr>
          </a:p>
        </p:txBody>
      </p:sp>
      <p:sp>
        <p:nvSpPr>
          <p:cNvPr id="78" name="PlaceHolder 2"/>
          <p:cNvSpPr>
            <a:spLocks noGrp="1"/>
          </p:cNvSpPr>
          <p:nvPr>
            <p:ph type="title"/>
          </p:nvPr>
        </p:nvSpPr>
        <p:spPr>
          <a:xfrm>
            <a:off x="6517800" y="4505040"/>
            <a:ext cx="5368320" cy="1449000"/>
          </a:xfrm>
          <a:prstGeom prst="rect">
            <a:avLst/>
          </a:prstGeom>
          <a:noFill/>
          <a:ln w="0">
            <a:noFill/>
          </a:ln>
        </p:spPr>
        <p:txBody>
          <a:bodyPr lIns="91440" rIns="91440" tIns="91440" bIns="91440" anchor="b">
            <a:noAutofit/>
          </a:bodyPr>
          <a:p>
            <a:pPr indent="0" algn="r">
              <a:lnSpc>
                <a:spcPct val="100000"/>
              </a:lnSpc>
              <a:buNone/>
              <a:tabLst>
                <a:tab algn="l" pos="0"/>
              </a:tabLst>
            </a:pPr>
            <a:r>
              <a:rPr b="0" lang="ro-RO" sz="6000" strike="noStrike" u="none">
                <a:solidFill>
                  <a:schemeClr val="dk1"/>
                </a:solidFill>
                <a:effectLst/>
                <a:uFillTx/>
                <a:latin typeface="Bricolage Grotesque SemiBold"/>
                <a:ea typeface="Bricolage Grotesque SemiBold"/>
              </a:rPr>
              <a:t>xx%</a:t>
            </a:r>
            <a:endParaRPr b="0" lang="ro-RO" sz="6000" strike="noStrike" u="none">
              <a:solidFill>
                <a:srgbClr val="000000"/>
              </a:solidFill>
              <a:effectLst/>
              <a:uFillTx/>
              <a:latin typeface="Arial"/>
            </a:endParaRPr>
          </a:p>
        </p:txBody>
      </p:sp>
      <p:sp>
        <p:nvSpPr>
          <p:cNvPr id="79" name="PlaceHolder 3"/>
          <p:cNvSpPr>
            <a:spLocks noGrp="1"/>
          </p:cNvSpPr>
          <p:nvPr>
            <p:ph type="body"/>
          </p:nvPr>
        </p:nvSpPr>
        <p:spPr>
          <a:xfrm>
            <a:off x="609480" y="1604520"/>
            <a:ext cx="10971360" cy="3976200"/>
          </a:xfrm>
          <a:prstGeom prst="rect">
            <a:avLst/>
          </a:prstGeom>
          <a:noFill/>
          <a:ln w="0">
            <a:noFill/>
          </a:ln>
        </p:spPr>
        <p:txBody>
          <a:bodyPr lIns="0" rIns="0" tIns="0" bIns="0" anchor="t">
            <a:normAutofit/>
          </a:bodyPr>
          <a:p>
            <a:pPr marL="432000" indent="-324000">
              <a:lnSpc>
                <a:spcPct val="100000"/>
              </a:lnSpc>
              <a:spcBef>
                <a:spcPts val="1885"/>
              </a:spcBef>
              <a:buClr>
                <a:srgbClr val="000000"/>
              </a:buClr>
              <a:buSzPct val="45000"/>
              <a:buFont typeface="Wingdings" charset="2"/>
              <a:buChar char=""/>
            </a:pPr>
            <a:r>
              <a:rPr b="0" lang="ro-RO" sz="1870" strike="noStrike" u="none">
                <a:solidFill>
                  <a:srgbClr val="000000"/>
                </a:solidFill>
                <a:effectLst/>
                <a:uFillTx/>
                <a:latin typeface="Arial"/>
              </a:rPr>
              <a:t>Clic pentru a edita formatul de text al schiței</a:t>
            </a:r>
            <a:endParaRPr b="0" lang="ro-RO" sz="1870" strike="noStrike" u="none">
              <a:solidFill>
                <a:srgbClr val="000000"/>
              </a:solidFill>
              <a:effectLst/>
              <a:uFillTx/>
              <a:latin typeface="Arial"/>
            </a:endParaRPr>
          </a:p>
          <a:p>
            <a:pPr lvl="1" marL="864000" indent="-324000">
              <a:lnSpc>
                <a:spcPct val="100000"/>
              </a:lnSpc>
              <a:spcBef>
                <a:spcPts val="1508"/>
              </a:spcBef>
              <a:buClr>
                <a:srgbClr val="000000"/>
              </a:buClr>
              <a:buSzPct val="75000"/>
              <a:buFont typeface="Symbol" charset="2"/>
              <a:buChar char=""/>
            </a:pPr>
            <a:r>
              <a:rPr b="0" lang="ro-RO" sz="1870" strike="noStrike" u="none">
                <a:solidFill>
                  <a:srgbClr val="000000"/>
                </a:solidFill>
                <a:effectLst/>
                <a:uFillTx/>
                <a:latin typeface="Arial"/>
              </a:rPr>
              <a:t>Al doilea nivel de schiță</a:t>
            </a:r>
            <a:endParaRPr b="0" lang="ro-RO" sz="1870" strike="noStrike" u="none">
              <a:solidFill>
                <a:srgbClr val="000000"/>
              </a:solidFill>
              <a:effectLst/>
              <a:uFillTx/>
              <a:latin typeface="Arial"/>
            </a:endParaRPr>
          </a:p>
          <a:p>
            <a:pPr lvl="2" marL="1296000" indent="-288000">
              <a:lnSpc>
                <a:spcPct val="100000"/>
              </a:lnSpc>
              <a:spcBef>
                <a:spcPts val="1131"/>
              </a:spcBef>
              <a:buClr>
                <a:srgbClr val="000000"/>
              </a:buClr>
              <a:buSzPct val="45000"/>
              <a:buFont typeface="Wingdings" charset="2"/>
              <a:buChar char=""/>
            </a:pPr>
            <a:r>
              <a:rPr b="0" lang="ro-RO" sz="1870" strike="noStrike" u="none">
                <a:solidFill>
                  <a:srgbClr val="000000"/>
                </a:solidFill>
                <a:effectLst/>
                <a:uFillTx/>
                <a:latin typeface="Arial"/>
              </a:rPr>
              <a:t>Al treilea nivel de schiță</a:t>
            </a:r>
            <a:endParaRPr b="0" lang="ro-RO" sz="1870" strike="noStrike" u="none">
              <a:solidFill>
                <a:srgbClr val="000000"/>
              </a:solidFill>
              <a:effectLst/>
              <a:uFillTx/>
              <a:latin typeface="Arial"/>
            </a:endParaRPr>
          </a:p>
          <a:p>
            <a:pPr lvl="3" marL="1728000" indent="-216000">
              <a:lnSpc>
                <a:spcPct val="100000"/>
              </a:lnSpc>
              <a:spcBef>
                <a:spcPts val="754"/>
              </a:spcBef>
              <a:buClr>
                <a:srgbClr val="000000"/>
              </a:buClr>
              <a:buSzPct val="75000"/>
              <a:buFont typeface="Symbol" charset="2"/>
              <a:buChar char=""/>
            </a:pPr>
            <a:r>
              <a:rPr b="0" lang="ro-RO" sz="1870" strike="noStrike" u="none">
                <a:solidFill>
                  <a:srgbClr val="000000"/>
                </a:solidFill>
                <a:effectLst/>
                <a:uFillTx/>
                <a:latin typeface="Arial"/>
              </a:rPr>
              <a:t>Al patrulea nivel de schiță</a:t>
            </a:r>
            <a:endParaRPr b="0" lang="ro-RO" sz="1870" strike="noStrike" u="none">
              <a:solidFill>
                <a:srgbClr val="000000"/>
              </a:solidFill>
              <a:effectLst/>
              <a:uFillTx/>
              <a:latin typeface="Arial"/>
            </a:endParaRPr>
          </a:p>
          <a:p>
            <a:pPr lvl="4" marL="2160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cincilea nivel de schiță</a:t>
            </a:r>
            <a:endParaRPr b="0" lang="ro-RO" sz="2670" strike="noStrike" u="none">
              <a:solidFill>
                <a:srgbClr val="000000"/>
              </a:solidFill>
              <a:effectLst/>
              <a:uFillTx/>
              <a:latin typeface="Arial"/>
            </a:endParaRPr>
          </a:p>
          <a:p>
            <a:pPr lvl="5" marL="2592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șaselea nivel de schiță</a:t>
            </a:r>
            <a:endParaRPr b="0" lang="ro-RO" sz="2670" strike="noStrike" u="none">
              <a:solidFill>
                <a:srgbClr val="000000"/>
              </a:solidFill>
              <a:effectLst/>
              <a:uFillTx/>
              <a:latin typeface="Arial"/>
            </a:endParaRPr>
          </a:p>
          <a:p>
            <a:pPr lvl="6" marL="3024000" indent="-216000">
              <a:lnSpc>
                <a:spcPct val="100000"/>
              </a:lnSpc>
              <a:spcBef>
                <a:spcPts val="377"/>
              </a:spcBef>
              <a:buClr>
                <a:srgbClr val="000000"/>
              </a:buClr>
              <a:buSzPct val="45000"/>
              <a:buFont typeface="Wingdings" charset="2"/>
              <a:buChar char=""/>
            </a:pPr>
            <a:r>
              <a:rPr b="0" lang="ro-RO" sz="2670" strike="noStrike" u="none">
                <a:solidFill>
                  <a:srgbClr val="000000"/>
                </a:solidFill>
                <a:effectLst/>
                <a:uFillTx/>
                <a:latin typeface="Arial"/>
              </a:rPr>
              <a:t>Al șaptelea nivel de schiță</a:t>
            </a:r>
            <a:endParaRPr b="0" lang="ro-RO" sz="2670" strike="noStrike" u="none">
              <a:solidFill>
                <a:srgbClr val="000000"/>
              </a:solidFill>
              <a:effectLst/>
              <a:uFillTx/>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_AND_BODY">
    <p:bg>
      <p:bgPr>
        <a:solidFill>
          <a:schemeClr val="lt1"/>
        </a:solidFill>
      </p:bgPr>
    </p:bg>
    <p:spTree>
      <p:nvGrpSpPr>
        <p:cNvPr id="1" name=""/>
        <p:cNvGrpSpPr/>
        <p:nvPr/>
      </p:nvGrpSpPr>
      <p:grpSpPr>
        <a:xfrm>
          <a:off x="0" y="0"/>
          <a:ext cx="0" cy="0"/>
          <a:chOff x="0" y="0"/>
          <a:chExt cx="0" cy="0"/>
        </a:xfrm>
      </p:grpSpPr>
      <p:sp>
        <p:nvSpPr>
          <p:cNvPr id="80" name="PlaceHolder 1"/>
          <p:cNvSpPr>
            <a:spLocks noGrp="1"/>
          </p:cNvSpPr>
          <p:nvPr>
            <p:ph type="title"/>
          </p:nvPr>
        </p:nvSpPr>
        <p:spPr>
          <a:xfrm>
            <a:off x="959760" y="592920"/>
            <a:ext cx="10270440" cy="762120"/>
          </a:xfrm>
          <a:prstGeom prst="rect">
            <a:avLst/>
          </a:prstGeom>
          <a:noFill/>
          <a:ln w="0">
            <a:noFill/>
          </a:ln>
        </p:spPr>
        <p:txBody>
          <a:bodyPr lIns="91440" rIns="91440" tIns="91440" bIns="91440" anchor="t">
            <a:noAutofit/>
          </a:bodyPr>
          <a:p>
            <a:pPr indent="0">
              <a:lnSpc>
                <a:spcPct val="100000"/>
              </a:lnSpc>
              <a:buNone/>
              <a:tabLst>
                <a:tab algn="l" pos="0"/>
              </a:tabLst>
            </a:pPr>
            <a:r>
              <a:rPr b="0" lang="ro-RO" sz="3000" strike="noStrike" u="none">
                <a:solidFill>
                  <a:srgbClr val="000000"/>
                </a:solidFill>
                <a:effectLst/>
                <a:uFillTx/>
                <a:latin typeface="Arial"/>
              </a:rPr>
              <a:t>Apasă pentru editare format text titlu</a:t>
            </a:r>
            <a:endParaRPr b="0" lang="ro-RO" sz="3000" strike="noStrike" u="none">
              <a:solidFill>
                <a:srgbClr val="000000"/>
              </a:solidFill>
              <a:effectLst/>
              <a:uFillTx/>
              <a:latin typeface="Arial"/>
            </a:endParaRPr>
          </a:p>
        </p:txBody>
      </p:sp>
      <p:sp>
        <p:nvSpPr>
          <p:cNvPr id="81" name="PlaceHolder 2"/>
          <p:cNvSpPr>
            <a:spLocks noGrp="1"/>
          </p:cNvSpPr>
          <p:nvPr>
            <p:ph type="body"/>
          </p:nvPr>
        </p:nvSpPr>
        <p:spPr>
          <a:xfrm>
            <a:off x="959760" y="1536120"/>
            <a:ext cx="10270440" cy="4553640"/>
          </a:xfrm>
          <a:prstGeom prst="rect">
            <a:avLst/>
          </a:prstGeom>
          <a:noFill/>
          <a:ln w="0">
            <a:noFill/>
          </a:ln>
        </p:spPr>
        <p:txBody>
          <a:bodyPr lIns="91440" rIns="91440" tIns="91440" bIns="91440" anchor="t">
            <a:noAutofit/>
          </a:bodyPr>
          <a:p>
            <a:pPr marL="432000" indent="-324000">
              <a:lnSpc>
                <a:spcPct val="100000"/>
              </a:lnSpc>
              <a:spcBef>
                <a:spcPts val="1885"/>
              </a:spcBef>
              <a:buClr>
                <a:srgbClr val="000000"/>
              </a:buClr>
              <a:buSzPct val="45000"/>
              <a:buFont typeface="Wingdings" charset="2"/>
              <a:buChar char=""/>
            </a:pPr>
            <a:r>
              <a:rPr b="0" lang="ro-RO" sz="1200" strike="noStrike" u="none">
                <a:solidFill>
                  <a:srgbClr val="000000"/>
                </a:solidFill>
                <a:effectLst/>
                <a:uFillTx/>
                <a:latin typeface="Arial"/>
              </a:rPr>
              <a:t>Clic pentru a edita formatul de text al schiței</a:t>
            </a:r>
            <a:endParaRPr b="0" lang="ro-RO" sz="1200" strike="noStrike" u="none">
              <a:solidFill>
                <a:srgbClr val="000000"/>
              </a:solidFill>
              <a:effectLst/>
              <a:uFillTx/>
              <a:latin typeface="Arial"/>
            </a:endParaRPr>
          </a:p>
          <a:p>
            <a:pPr lvl="1" marL="864000" indent="-324000">
              <a:lnSpc>
                <a:spcPct val="100000"/>
              </a:lnSpc>
              <a:spcBef>
                <a:spcPts val="1508"/>
              </a:spcBef>
              <a:buClr>
                <a:srgbClr val="000000"/>
              </a:buClr>
              <a:buSzPct val="75000"/>
              <a:buFont typeface="Symbol" charset="2"/>
              <a:buChar char=""/>
            </a:pPr>
            <a:r>
              <a:rPr b="0" lang="ro-RO" sz="1200" strike="noStrike" u="none">
                <a:solidFill>
                  <a:srgbClr val="000000"/>
                </a:solidFill>
                <a:effectLst/>
                <a:uFillTx/>
                <a:latin typeface="Arial"/>
              </a:rPr>
              <a:t>Al doilea nivel de schiță</a:t>
            </a:r>
            <a:endParaRPr b="0" lang="ro-RO" sz="1200" strike="noStrike" u="none">
              <a:solidFill>
                <a:srgbClr val="000000"/>
              </a:solidFill>
              <a:effectLst/>
              <a:uFillTx/>
              <a:latin typeface="Arial"/>
            </a:endParaRPr>
          </a:p>
          <a:p>
            <a:pPr lvl="2" marL="1296000" indent="-288000">
              <a:lnSpc>
                <a:spcPct val="100000"/>
              </a:lnSpc>
              <a:spcBef>
                <a:spcPts val="1131"/>
              </a:spcBef>
              <a:buClr>
                <a:srgbClr val="000000"/>
              </a:buClr>
              <a:buSzPct val="45000"/>
              <a:buFont typeface="Wingdings" charset="2"/>
              <a:buChar char=""/>
            </a:pPr>
            <a:r>
              <a:rPr b="0" lang="ro-RO" sz="1200" strike="noStrike" u="none">
                <a:solidFill>
                  <a:srgbClr val="000000"/>
                </a:solidFill>
                <a:effectLst/>
                <a:uFillTx/>
                <a:latin typeface="Arial"/>
              </a:rPr>
              <a:t>Al treilea nivel de schiță</a:t>
            </a:r>
            <a:endParaRPr b="0" lang="ro-RO" sz="1200" strike="noStrike" u="none">
              <a:solidFill>
                <a:srgbClr val="000000"/>
              </a:solidFill>
              <a:effectLst/>
              <a:uFillTx/>
              <a:latin typeface="Arial"/>
            </a:endParaRPr>
          </a:p>
          <a:p>
            <a:pPr lvl="3" marL="1728000" indent="-216000">
              <a:lnSpc>
                <a:spcPct val="100000"/>
              </a:lnSpc>
              <a:spcBef>
                <a:spcPts val="754"/>
              </a:spcBef>
              <a:buClr>
                <a:srgbClr val="000000"/>
              </a:buClr>
              <a:buSzPct val="75000"/>
              <a:buFont typeface="Symbol" charset="2"/>
              <a:buChar char=""/>
            </a:pPr>
            <a:r>
              <a:rPr b="0" lang="ro-RO" sz="1200" strike="noStrike" u="none">
                <a:solidFill>
                  <a:srgbClr val="000000"/>
                </a:solidFill>
                <a:effectLst/>
                <a:uFillTx/>
                <a:latin typeface="Arial"/>
              </a:rPr>
              <a:t>Al patrulea nivel de schiță</a:t>
            </a:r>
            <a:endParaRPr b="0" lang="ro-RO" sz="1200" strike="noStrike" u="none">
              <a:solidFill>
                <a:srgbClr val="000000"/>
              </a:solidFill>
              <a:effectLst/>
              <a:uFillTx/>
              <a:latin typeface="Arial"/>
            </a:endParaRPr>
          </a:p>
          <a:p>
            <a:pPr lvl="4" marL="2160000" indent="-216000">
              <a:lnSpc>
                <a:spcPct val="100000"/>
              </a:lnSpc>
              <a:spcBef>
                <a:spcPts val="377"/>
              </a:spcBef>
              <a:buClr>
                <a:srgbClr val="000000"/>
              </a:buClr>
              <a:buSzPct val="45000"/>
              <a:buFont typeface="Wingdings" charset="2"/>
              <a:buChar char=""/>
            </a:pPr>
            <a:r>
              <a:rPr b="0" lang="ro-RO" sz="1200" strike="noStrike" u="none">
                <a:solidFill>
                  <a:srgbClr val="000000"/>
                </a:solidFill>
                <a:effectLst/>
                <a:uFillTx/>
                <a:latin typeface="Arial"/>
              </a:rPr>
              <a:t>Al cincilea nivel de schiță</a:t>
            </a:r>
            <a:endParaRPr b="0" lang="ro-RO" sz="1200" strike="noStrike" u="none">
              <a:solidFill>
                <a:srgbClr val="000000"/>
              </a:solidFill>
              <a:effectLst/>
              <a:uFillTx/>
              <a:latin typeface="Arial"/>
            </a:endParaRPr>
          </a:p>
          <a:p>
            <a:pPr lvl="5" marL="2592000" indent="-216000">
              <a:lnSpc>
                <a:spcPct val="100000"/>
              </a:lnSpc>
              <a:spcBef>
                <a:spcPts val="377"/>
              </a:spcBef>
              <a:buClr>
                <a:srgbClr val="000000"/>
              </a:buClr>
              <a:buSzPct val="45000"/>
              <a:buFont typeface="Wingdings" charset="2"/>
              <a:buChar char=""/>
            </a:pPr>
            <a:r>
              <a:rPr b="0" lang="ro-RO" sz="1200" strike="noStrike" u="none">
                <a:solidFill>
                  <a:srgbClr val="000000"/>
                </a:solidFill>
                <a:effectLst/>
                <a:uFillTx/>
                <a:latin typeface="Arial"/>
              </a:rPr>
              <a:t>Al șaselea nivel de schiță</a:t>
            </a:r>
            <a:endParaRPr b="0" lang="ro-RO" sz="1200" strike="noStrike" u="none">
              <a:solidFill>
                <a:srgbClr val="000000"/>
              </a:solidFill>
              <a:effectLst/>
              <a:uFillTx/>
              <a:latin typeface="Arial"/>
            </a:endParaRPr>
          </a:p>
          <a:p>
            <a:pPr lvl="6" marL="3024000" indent="-216000">
              <a:lnSpc>
                <a:spcPct val="100000"/>
              </a:lnSpc>
              <a:spcBef>
                <a:spcPts val="377"/>
              </a:spcBef>
              <a:buClr>
                <a:srgbClr val="000000"/>
              </a:buClr>
              <a:buSzPct val="45000"/>
              <a:buFont typeface="Wingdings" charset="2"/>
              <a:buChar char=""/>
            </a:pPr>
            <a:r>
              <a:rPr b="0" lang="ro-RO" sz="1200" strike="noStrike" u="none">
                <a:solidFill>
                  <a:srgbClr val="000000"/>
                </a:solidFill>
                <a:effectLst/>
                <a:uFillTx/>
                <a:latin typeface="Arial"/>
              </a:rPr>
              <a:t>Al șaptelea nivel de schiță</a:t>
            </a:r>
            <a:endParaRPr b="0" lang="ro-RO" sz="1200" strike="noStrike" u="none">
              <a:solidFill>
                <a:srgbClr val="000000"/>
              </a:solidFill>
              <a:effectLst/>
              <a:uFillTx/>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
</Relationships>
</file>

<file path=ppt/slideMasters/_rels/slideMaster1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2.xml"/><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sldMaster>
</file>

<file path=ppt/slideMasters/slideMaster1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5.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5.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5.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5.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15.xml"/><Relationship Id="rId3"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18.xml"/><Relationship Id="rId2"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9.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ececec"/>
        </a:solidFill>
      </p:bgPr>
    </p:bg>
    <p:spTree>
      <p:nvGrpSpPr>
        <p:cNvPr id="1" name=""/>
        <p:cNvGrpSpPr/>
        <p:nvPr/>
      </p:nvGrpSpPr>
      <p:grpSpPr>
        <a:xfrm>
          <a:off x="0" y="0"/>
          <a:ext cx="0" cy="0"/>
          <a:chOff x="0" y="0"/>
          <a:chExt cx="0" cy="0"/>
        </a:xfrm>
      </p:grpSpPr>
      <p:sp>
        <p:nvSpPr>
          <p:cNvPr id="88" name="PlaceHolder 1"/>
          <p:cNvSpPr>
            <a:spLocks noGrp="1"/>
          </p:cNvSpPr>
          <p:nvPr>
            <p:ph type="title"/>
          </p:nvPr>
        </p:nvSpPr>
        <p:spPr>
          <a:xfrm>
            <a:off x="304560" y="592560"/>
            <a:ext cx="9442440" cy="5381280"/>
          </a:xfrm>
          <a:prstGeom prst="rect">
            <a:avLst/>
          </a:prstGeom>
          <a:noFill/>
          <a:ln w="0">
            <a:noFill/>
          </a:ln>
        </p:spPr>
        <p:txBody>
          <a:bodyPr lIns="91440" rIns="91440" tIns="91440" bIns="91440" anchor="b">
            <a:noAutofit/>
          </a:bodyPr>
          <a:p>
            <a:pPr indent="0">
              <a:lnSpc>
                <a:spcPct val="100000"/>
              </a:lnSpc>
              <a:buNone/>
              <a:tabLst>
                <a:tab algn="l" pos="0"/>
              </a:tabLst>
            </a:pPr>
            <a:r>
              <a:rPr b="0" lang="en-US" sz="6000" strike="noStrike" u="none">
                <a:solidFill>
                  <a:schemeClr val="dk1"/>
                </a:solidFill>
                <a:effectLst/>
                <a:uFillTx/>
                <a:latin typeface="Bricolage Grotesque SemiBold"/>
                <a:ea typeface="Bricolage Grotesque SemiBold"/>
              </a:rPr>
              <a:t>Artificial Intelligence</a:t>
            </a:r>
            <a:br>
              <a:rPr sz="6000"/>
            </a:br>
            <a:r>
              <a:rPr b="0" lang="en-US" sz="6000" strike="noStrike" u="none">
                <a:solidFill>
                  <a:schemeClr val="dk1"/>
                </a:solidFill>
                <a:effectLst/>
                <a:uFillTx/>
                <a:latin typeface="Bricolage Grotesque SemiBold"/>
                <a:ea typeface="Bricolage Grotesque SemiBold"/>
              </a:rPr>
              <a:t>and human collaboration</a:t>
            </a:r>
            <a:endParaRPr b="0" lang="ro-RO" sz="6000" strike="noStrike" u="none">
              <a:solidFill>
                <a:srgbClr val="000000"/>
              </a:solidFill>
              <a:effectLst/>
              <a:uFillTx/>
              <a:latin typeface="Arial"/>
            </a:endParaRPr>
          </a:p>
        </p:txBody>
      </p:sp>
      <p:sp>
        <p:nvSpPr>
          <p:cNvPr id="89" name="PlaceHolder 2"/>
          <p:cNvSpPr>
            <a:spLocks noGrp="1"/>
          </p:cNvSpPr>
          <p:nvPr>
            <p:ph type="subTitle"/>
          </p:nvPr>
        </p:nvSpPr>
        <p:spPr>
          <a:xfrm>
            <a:off x="0" y="6046200"/>
            <a:ext cx="5694480" cy="717480"/>
          </a:xfrm>
          <a:prstGeom prst="rect">
            <a:avLst/>
          </a:prstGeom>
          <a:noFill/>
          <a:ln w="0">
            <a:noFill/>
          </a:ln>
        </p:spPr>
        <p:txBody>
          <a:bodyPr lIns="91440" rIns="91440" tIns="91440" bIns="91440" anchor="t">
            <a:noAutofit/>
          </a:bodyPr>
          <a:p>
            <a:pPr indent="0">
              <a:lnSpc>
                <a:spcPct val="100000"/>
              </a:lnSpc>
              <a:buNone/>
              <a:tabLst>
                <a:tab algn="l" pos="0"/>
              </a:tabLst>
            </a:pPr>
            <a:r>
              <a:rPr b="0" i="1" lang="en" sz="1500" strike="noStrike" u="none">
                <a:solidFill>
                  <a:schemeClr val="dk1"/>
                </a:solidFill>
                <a:effectLst/>
                <a:uFillTx/>
                <a:latin typeface="Arial"/>
                <a:ea typeface="Hanken Grotesk Light"/>
              </a:rPr>
              <a:t>Mihaita  Lucian Stefan </a:t>
            </a:r>
            <a:endParaRPr b="0" i="1" lang="ro-RO" sz="1500" strike="noStrike" u="none">
              <a:solidFill>
                <a:srgbClr val="000000"/>
              </a:solidFill>
              <a:effectLst/>
              <a:uFillTx/>
              <a:latin typeface="Arial"/>
            </a:endParaRPr>
          </a:p>
          <a:p>
            <a:pPr indent="0">
              <a:lnSpc>
                <a:spcPct val="100000"/>
              </a:lnSpc>
              <a:buNone/>
              <a:tabLst>
                <a:tab algn="l" pos="0"/>
              </a:tabLst>
            </a:pPr>
            <a:r>
              <a:rPr b="0" i="1" lang="en" sz="1500" strike="noStrike" u="none">
                <a:solidFill>
                  <a:schemeClr val="dk1"/>
                </a:solidFill>
                <a:effectLst/>
                <a:uFillTx/>
                <a:latin typeface="Arial"/>
                <a:ea typeface="Hanken Grotesk Light"/>
              </a:rPr>
              <a:t>2234126</a:t>
            </a:r>
            <a:endParaRPr b="0" i="1" lang="ro-RO" sz="1500" strike="noStrike" u="none">
              <a:solidFill>
                <a:srgbClr val="000000"/>
              </a:solidFill>
              <a:effectLst/>
              <a:uFillTx/>
              <a:latin typeface="Arial"/>
            </a:endParaRPr>
          </a:p>
        </p:txBody>
      </p:sp>
      <p:sp>
        <p:nvSpPr>
          <p:cNvPr id="90" name="Google Shape;118;p 2"/>
          <p:cNvSpPr/>
          <p:nvPr/>
        </p:nvSpPr>
        <p:spPr>
          <a:xfrm>
            <a:off x="6495480" y="178200"/>
            <a:ext cx="5389920" cy="640080"/>
          </a:xfrm>
          <a:prstGeom prst="rect">
            <a:avLst/>
          </a:prstGeom>
          <a:noFill/>
          <a:ln w="0">
            <a:noFill/>
          </a:ln>
        </p:spPr>
        <p:style>
          <a:lnRef idx="0"/>
          <a:fillRef idx="0"/>
          <a:effectRef idx="0"/>
          <a:fontRef idx="minor"/>
        </p:style>
        <p:txBody>
          <a:bodyPr lIns="0" rIns="0" tIns="0" bIns="0" anchor="t">
            <a:spAutoFit/>
          </a:bodyPr>
          <a:p>
            <a:pPr algn="r">
              <a:lnSpc>
                <a:spcPct val="100000"/>
              </a:lnSpc>
              <a:tabLst>
                <a:tab algn="l" pos="0"/>
              </a:tabLst>
            </a:pPr>
            <a:r>
              <a:rPr b="0" i="1" lang="en-US" sz="1400" strike="noStrike" u="none">
                <a:solidFill>
                  <a:schemeClr val="dk1"/>
                </a:solidFill>
                <a:effectLst/>
                <a:uFillTx/>
                <a:latin typeface="Hanken Grotesk Light"/>
                <a:ea typeface="Hanken Grotesk Light"/>
              </a:rPr>
              <a:t>Contemporary Themes in the </a:t>
            </a:r>
            <a:endParaRPr b="0" lang="ro-RO" sz="1400" strike="noStrike" u="none">
              <a:solidFill>
                <a:srgbClr val="000000"/>
              </a:solidFill>
              <a:effectLst/>
              <a:uFillTx/>
              <a:latin typeface="Arial"/>
            </a:endParaRPr>
          </a:p>
          <a:p>
            <a:pPr algn="r">
              <a:lnSpc>
                <a:spcPct val="100000"/>
              </a:lnSpc>
              <a:tabLst>
                <a:tab algn="l" pos="0"/>
              </a:tabLst>
            </a:pPr>
            <a:r>
              <a:rPr b="0" i="1" lang="en-US" sz="1400" strike="noStrike" u="none">
                <a:solidFill>
                  <a:schemeClr val="dk1"/>
                </a:solidFill>
                <a:effectLst/>
                <a:uFillTx/>
                <a:latin typeface="Hanken Grotesk Light"/>
                <a:ea typeface="Hanken Grotesk Light"/>
              </a:rPr>
              <a:t>Hotel and Hospitality Sector, </a:t>
            </a:r>
            <a:endParaRPr b="0" lang="ro-RO" sz="1400" strike="noStrike" u="none">
              <a:solidFill>
                <a:srgbClr val="000000"/>
              </a:solidFill>
              <a:effectLst/>
              <a:uFillTx/>
              <a:latin typeface="Arial"/>
            </a:endParaRPr>
          </a:p>
          <a:p>
            <a:pPr algn="r">
              <a:lnSpc>
                <a:spcPct val="100000"/>
              </a:lnSpc>
              <a:tabLst>
                <a:tab algn="l" pos="0"/>
              </a:tabLst>
            </a:pPr>
            <a:r>
              <a:rPr b="0" i="1" lang="en-US" sz="1400" strike="noStrike" u="none">
                <a:solidFill>
                  <a:schemeClr val="dk1"/>
                </a:solidFill>
                <a:effectLst/>
                <a:uFillTx/>
                <a:latin typeface="Hanken Grotesk Light"/>
                <a:ea typeface="Hanken Grotesk Light"/>
              </a:rPr>
              <a:t>BMIH6001</a:t>
            </a:r>
            <a:endParaRPr b="0" lang="ro-RO" sz="1400" strike="noStrike" u="none">
              <a:solidFill>
                <a:srgbClr val="000000"/>
              </a:solidFill>
              <a:effectLst/>
              <a:uFillTx/>
              <a:latin typeface="Arial"/>
            </a:endParaRPr>
          </a:p>
        </p:txBody>
      </p:sp>
      <p:cxnSp>
        <p:nvCxnSpPr>
          <p:cNvPr id="91" name="Google Shape;119;p 2"/>
          <p:cNvCxnSpPr>
            <a:stCxn id="90" idx="1"/>
          </p:cNvCxnSpPr>
          <p:nvPr/>
        </p:nvCxnSpPr>
        <p:spPr>
          <a:xfrm flipH="1" flipV="1">
            <a:off x="-99000" y="210960"/>
            <a:ext cx="6594840" cy="287640"/>
          </a:xfrm>
          <a:prstGeom prst="straightConnector1">
            <a:avLst/>
          </a:prstGeom>
          <a:ln w="9525">
            <a:solidFill>
              <a:srgbClr val="191919"/>
            </a:solidFill>
            <a:round/>
          </a:ln>
        </p:spPr>
      </p:cxn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2" name="PlaceHolder 1"/>
          <p:cNvSpPr>
            <a:spLocks noGrp="1"/>
          </p:cNvSpPr>
          <p:nvPr>
            <p:ph/>
          </p:nvPr>
        </p:nvSpPr>
        <p:spPr>
          <a:xfrm>
            <a:off x="1088280" y="360000"/>
            <a:ext cx="5751360" cy="5399640"/>
          </a:xfrm>
          <a:prstGeom prst="rect">
            <a:avLst/>
          </a:prstGeom>
          <a:noFill/>
          <a:ln w="0">
            <a:noFill/>
          </a:ln>
        </p:spPr>
        <p:txBody>
          <a:bodyPr lIns="0" rIns="0" tIns="0" bIns="0" anchor="t" anchorCtr="1">
            <a:normAutofit/>
          </a:bodyPr>
          <a:p>
            <a:pPr marL="432000" indent="0" algn="ctr">
              <a:lnSpc>
                <a:spcPct val="100000"/>
              </a:lnSpc>
              <a:spcBef>
                <a:spcPts val="1417"/>
              </a:spcBef>
              <a:buNone/>
              <a:tabLst>
                <a:tab algn="l" pos="0"/>
              </a:tabLst>
            </a:pPr>
            <a:r>
              <a:rPr b="1" lang="ro-RO" sz="3200" strike="noStrike" u="none">
                <a:solidFill>
                  <a:srgbClr val="000000"/>
                </a:solidFill>
                <a:effectLst/>
                <a:uFillTx/>
                <a:latin typeface="Arial"/>
              </a:rPr>
              <a:t>AI</a:t>
            </a:r>
            <a:endParaRPr b="0" lang="ro-RO" sz="3200" strike="noStrike" u="none">
              <a:solidFill>
                <a:srgbClr val="000000"/>
              </a:solidFill>
              <a:effectLst/>
              <a:uFillTx/>
              <a:latin typeface="Arial"/>
            </a:endParaRPr>
          </a:p>
          <a:p>
            <a:pPr marL="432000" indent="0" algn="ctr">
              <a:lnSpc>
                <a:spcPct val="100000"/>
              </a:lnSpc>
              <a:spcBef>
                <a:spcPts val="1417"/>
              </a:spcBef>
              <a:buNone/>
              <a:tabLst>
                <a:tab algn="l" pos="0"/>
              </a:tabLst>
            </a:pPr>
            <a:endParaRPr b="0" lang="ro-RO" sz="3200" strike="noStrike" u="none">
              <a:solidFill>
                <a:srgbClr val="000000"/>
              </a:solidFill>
              <a:effectLst/>
              <a:uFillTx/>
              <a:latin typeface="Arial"/>
            </a:endParaRPr>
          </a:p>
          <a:p>
            <a:pPr marL="432000" indent="0">
              <a:lnSpc>
                <a:spcPct val="100000"/>
              </a:lnSpc>
              <a:spcBef>
                <a:spcPts val="1417"/>
              </a:spcBef>
              <a:buNone/>
              <a:tabLst>
                <a:tab algn="l" pos="0"/>
              </a:tabLst>
            </a:pPr>
            <a:r>
              <a:rPr b="0" lang="ro-RO" sz="2000" strike="noStrike" u="none">
                <a:solidFill>
                  <a:srgbClr val="000000"/>
                </a:solidFill>
                <a:effectLst/>
                <a:uFillTx/>
                <a:latin typeface="Arial"/>
              </a:rPr>
              <a:t>I acknowledge the use of the Grammarly App on the 06 of November 2025 to check my grammar and syntax.</a:t>
            </a:r>
            <a:endParaRPr b="0" lang="ro-RO"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PlaceHolder 1"/>
          <p:cNvSpPr>
            <a:spLocks noGrp="1"/>
          </p:cNvSpPr>
          <p:nvPr>
            <p:ph type="title"/>
          </p:nvPr>
        </p:nvSpPr>
        <p:spPr>
          <a:xfrm>
            <a:off x="4152960" y="0"/>
            <a:ext cx="6589800" cy="1825200"/>
          </a:xfrm>
          <a:prstGeom prst="rect">
            <a:avLst/>
          </a:prstGeom>
          <a:noFill/>
          <a:ln w="0">
            <a:noFill/>
          </a:ln>
        </p:spPr>
        <p:txBody>
          <a:bodyPr lIns="91440" rIns="91440" tIns="91440" bIns="91440" anchor="t">
            <a:noAutofit/>
          </a:bodyPr>
          <a:p>
            <a:pPr indent="0">
              <a:lnSpc>
                <a:spcPct val="100000"/>
              </a:lnSpc>
              <a:buNone/>
              <a:tabLst>
                <a:tab algn="l" pos="0"/>
              </a:tabLst>
            </a:pPr>
            <a:r>
              <a:rPr b="0" lang="en-GB" sz="4000" strike="noStrike" u="none">
                <a:solidFill>
                  <a:schemeClr val="dk1"/>
                </a:solidFill>
                <a:effectLst/>
                <a:uFillTx/>
                <a:latin typeface="Bricolage Grotesque SemiBold"/>
                <a:ea typeface="Bricolage Grotesque SemiBold"/>
              </a:rPr>
              <a:t>Introduction</a:t>
            </a:r>
            <a:endParaRPr b="0" lang="ro-RO" sz="4000" strike="noStrike" u="none">
              <a:solidFill>
                <a:srgbClr val="000000"/>
              </a:solidFill>
              <a:effectLst/>
              <a:uFillTx/>
              <a:latin typeface="Arial"/>
            </a:endParaRPr>
          </a:p>
        </p:txBody>
      </p:sp>
      <p:sp>
        <p:nvSpPr>
          <p:cNvPr id="94" name="Google Shape;127;p 2"/>
          <p:cNvSpPr/>
          <p:nvPr/>
        </p:nvSpPr>
        <p:spPr>
          <a:xfrm>
            <a:off x="711000" y="1701360"/>
            <a:ext cx="11136600" cy="2173680"/>
          </a:xfrm>
          <a:prstGeom prst="rect">
            <a:avLst/>
          </a:prstGeom>
          <a:noFill/>
          <a:ln w="0">
            <a:noFill/>
          </a:ln>
        </p:spPr>
        <p:style>
          <a:lnRef idx="0"/>
          <a:fillRef idx="0"/>
          <a:effectRef idx="0"/>
          <a:fontRef idx="minor"/>
        </p:style>
        <p:txBody>
          <a:bodyPr lIns="90000" rIns="90000" tIns="91440" bIns="91440" anchor="t">
            <a:noAutofit/>
          </a:bodyPr>
          <a:p>
            <a:pPr>
              <a:lnSpc>
                <a:spcPct val="100000"/>
              </a:lnSpc>
              <a:tabLst>
                <a:tab algn="l" pos="0"/>
              </a:tabLst>
            </a:pPr>
            <a:r>
              <a:rPr b="1" lang="en-US" sz="2000" strike="noStrike" u="none">
                <a:solidFill>
                  <a:schemeClr val="dk1"/>
                </a:solidFill>
                <a:effectLst/>
                <a:uFillTx/>
                <a:latin typeface="Hanken Grotesk"/>
                <a:ea typeface="Hanken Grotesk"/>
              </a:rPr>
              <a:t>Hotels are digitising fast</a:t>
            </a:r>
            <a:r>
              <a:rPr b="0" lang="en-US" sz="2000" strike="noStrike" u="none">
                <a:solidFill>
                  <a:schemeClr val="dk1"/>
                </a:solidFill>
                <a:effectLst/>
                <a:uFillTx/>
                <a:latin typeface="Hanken Grotesk"/>
                <a:ea typeface="Hanken Grotesk"/>
              </a:rPr>
              <a:t>: AI books, greets, predicts (Oracle Hospitality and Skift, 2025)</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0" lang="en-US" sz="2000" strike="noStrike" u="none">
                <a:solidFill>
                  <a:schemeClr val="dk1"/>
                </a:solidFill>
                <a:effectLst/>
                <a:uFillTx/>
                <a:latin typeface="Hanken Grotesk"/>
                <a:ea typeface="Hanken Grotesk"/>
              </a:rPr>
              <a:t>Efficiency drives adoption, but guests still seek human contact (Peng et al., 2022)</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1" lang="en-US" sz="2000" strike="noStrike" u="none">
                <a:solidFill>
                  <a:schemeClr val="dk1"/>
                </a:solidFill>
                <a:effectLst/>
                <a:uFillTx/>
                <a:latin typeface="Hanken Grotesk"/>
                <a:ea typeface="Hanken Grotesk"/>
              </a:rPr>
              <a:t>Aim</a:t>
            </a:r>
            <a:r>
              <a:rPr b="0" lang="en-US" sz="2000" strike="noStrike" u="none">
                <a:solidFill>
                  <a:schemeClr val="dk1"/>
                </a:solidFill>
                <a:effectLst/>
                <a:uFillTx/>
                <a:latin typeface="Hanken Grotesk"/>
                <a:ea typeface="Hanken Grotesk"/>
              </a:rPr>
              <a:t>: explore the balance between automation and empathy</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1" lang="en-US" sz="2000" strike="noStrike" u="none">
                <a:solidFill>
                  <a:schemeClr val="dk1"/>
                </a:solidFill>
                <a:effectLst/>
                <a:uFillTx/>
                <a:latin typeface="Hanken Grotesk"/>
                <a:ea typeface="Hanken Grotesk"/>
              </a:rPr>
              <a:t>Method</a:t>
            </a:r>
            <a:r>
              <a:rPr b="0" lang="en-US" sz="2000" strike="noStrike" u="none">
                <a:solidFill>
                  <a:schemeClr val="dk1"/>
                </a:solidFill>
                <a:effectLst/>
                <a:uFillTx/>
                <a:latin typeface="Hanken Grotesk"/>
                <a:ea typeface="Hanken Grotesk"/>
              </a:rPr>
              <a:t>: qualitative review of 2020-2025 studies (KPMG, 2025; Mews, 2024)</a:t>
            </a:r>
            <a:endParaRPr b="0" lang="ro-RO"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95" name="Google Shape;215;p36" descr=""/>
          <p:cNvPicPr/>
          <p:nvPr/>
        </p:nvPicPr>
        <p:blipFill>
          <a:blip r:embed="rId1"/>
          <a:srcRect l="0" t="775" r="0" b="787"/>
          <a:stretch/>
        </p:blipFill>
        <p:spPr>
          <a:xfrm>
            <a:off x="0" y="0"/>
            <a:ext cx="12190680" cy="6856560"/>
          </a:xfrm>
          <a:prstGeom prst="rect">
            <a:avLst/>
          </a:prstGeom>
          <a:noFill/>
          <a:ln w="0">
            <a:noFill/>
          </a:ln>
        </p:spPr>
      </p:pic>
      <p:sp>
        <p:nvSpPr>
          <p:cNvPr id="96" name="PlaceHolder 1"/>
          <p:cNvSpPr>
            <a:spLocks noGrp="1"/>
          </p:cNvSpPr>
          <p:nvPr>
            <p:ph type="title"/>
          </p:nvPr>
        </p:nvSpPr>
        <p:spPr>
          <a:xfrm>
            <a:off x="609480" y="1371600"/>
            <a:ext cx="6120000" cy="1128960"/>
          </a:xfrm>
          <a:prstGeom prst="rect">
            <a:avLst/>
          </a:prstGeom>
          <a:solidFill>
            <a:schemeClr val="lt1"/>
          </a:solidFill>
          <a:ln w="0">
            <a:noFill/>
          </a:ln>
        </p:spPr>
        <p:txBody>
          <a:bodyPr lIns="91440" rIns="91440" tIns="91440" bIns="91440" anchor="t">
            <a:noAutofit/>
          </a:bodyPr>
          <a:p>
            <a:pPr indent="0" algn="r">
              <a:lnSpc>
                <a:spcPct val="100000"/>
              </a:lnSpc>
              <a:buNone/>
              <a:tabLst>
                <a:tab algn="l" pos="0"/>
              </a:tabLst>
            </a:pPr>
            <a:r>
              <a:rPr b="0" lang="en-GB" sz="4000" strike="noStrike" u="none">
                <a:solidFill>
                  <a:schemeClr val="dk1"/>
                </a:solidFill>
                <a:effectLst/>
                <a:uFillTx/>
                <a:latin typeface="Bricolage Grotesque SemiBold"/>
                <a:ea typeface="Bricolage Grotesque SemiBold"/>
              </a:rPr>
              <a:t>Literature Review</a:t>
            </a:r>
            <a:endParaRPr b="0" lang="ro-RO" sz="4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7" name="PlaceHolder 1"/>
          <p:cNvSpPr>
            <a:spLocks noGrp="1"/>
          </p:cNvSpPr>
          <p:nvPr>
            <p:ph type="title"/>
          </p:nvPr>
        </p:nvSpPr>
        <p:spPr>
          <a:xfrm>
            <a:off x="3200400" y="139320"/>
            <a:ext cx="6170760" cy="1141200"/>
          </a:xfrm>
          <a:prstGeom prst="rect">
            <a:avLst/>
          </a:prstGeom>
          <a:noFill/>
          <a:ln w="0">
            <a:noFill/>
          </a:ln>
        </p:spPr>
        <p:txBody>
          <a:bodyPr lIns="91440" rIns="91440" tIns="91440" bIns="91440" anchor="t">
            <a:noAutofit/>
          </a:bodyPr>
          <a:p>
            <a:pPr indent="0">
              <a:lnSpc>
                <a:spcPct val="100000"/>
              </a:lnSpc>
              <a:buNone/>
              <a:tabLst>
                <a:tab algn="l" pos="0"/>
              </a:tabLst>
            </a:pPr>
            <a:r>
              <a:rPr b="0" lang="en-GB" sz="4000" strike="noStrike" u="none">
                <a:solidFill>
                  <a:schemeClr val="dk1"/>
                </a:solidFill>
                <a:effectLst/>
                <a:uFillTx/>
                <a:latin typeface="Bricolage Grotesque SemiBold"/>
                <a:ea typeface="Bricolage Grotesque SemiBold"/>
              </a:rPr>
              <a:t>Guest Experience</a:t>
            </a:r>
            <a:endParaRPr b="0" lang="ro-RO" sz="4000" strike="noStrike" u="none">
              <a:solidFill>
                <a:srgbClr val="000000"/>
              </a:solidFill>
              <a:effectLst/>
              <a:uFillTx/>
              <a:latin typeface="Arial"/>
            </a:endParaRPr>
          </a:p>
        </p:txBody>
      </p:sp>
      <p:sp>
        <p:nvSpPr>
          <p:cNvPr id="98" name="Google Shape;127;p 1"/>
          <p:cNvSpPr/>
          <p:nvPr/>
        </p:nvSpPr>
        <p:spPr>
          <a:xfrm>
            <a:off x="507600" y="1701360"/>
            <a:ext cx="11339640" cy="2173680"/>
          </a:xfrm>
          <a:prstGeom prst="rect">
            <a:avLst/>
          </a:prstGeom>
          <a:noFill/>
          <a:ln w="0">
            <a:noFill/>
          </a:ln>
        </p:spPr>
        <p:style>
          <a:lnRef idx="0"/>
          <a:fillRef idx="0"/>
          <a:effectRef idx="0"/>
          <a:fontRef idx="minor"/>
        </p:style>
        <p:txBody>
          <a:bodyPr lIns="90000" rIns="90000" tIns="91440" bIns="91440" anchor="t">
            <a:noAutofit/>
          </a:bodyPr>
          <a:p>
            <a:pPr>
              <a:lnSpc>
                <a:spcPct val="100000"/>
              </a:lnSpc>
              <a:tabLst>
                <a:tab algn="l" pos="0"/>
              </a:tabLst>
            </a:pPr>
            <a:r>
              <a:rPr b="0" lang="en-US" sz="2000" strike="noStrike" u="none">
                <a:solidFill>
                  <a:schemeClr val="dk1"/>
                </a:solidFill>
                <a:effectLst/>
                <a:uFillTx/>
                <a:latin typeface="Hanken Grotesk"/>
                <a:ea typeface="Hanken Grotesk"/>
              </a:rPr>
              <a:t>Guests prefer fast, contactless processes (Oracle Hospitality and Skift, 2025)</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0" lang="en-US" sz="2000" strike="noStrike" u="none">
                <a:solidFill>
                  <a:schemeClr val="dk1"/>
                </a:solidFill>
                <a:effectLst/>
                <a:uFillTx/>
                <a:latin typeface="Hanken Grotesk"/>
                <a:ea typeface="Hanken Grotesk"/>
              </a:rPr>
              <a:t>Families and seniors still need reassurance (McKinsey and Company, 2024)</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0" lang="en-US" sz="2000" strike="noStrike" u="none">
                <a:solidFill>
                  <a:schemeClr val="dk1"/>
                </a:solidFill>
                <a:effectLst/>
                <a:uFillTx/>
                <a:latin typeface="Hanken Grotesk"/>
                <a:ea typeface="Hanken Grotesk"/>
              </a:rPr>
              <a:t>Usability and choice shape trust (Hong and Slevitch, 2018)</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0" lang="en-US" sz="2000" strike="noStrike" u="none">
                <a:solidFill>
                  <a:schemeClr val="dk1"/>
                </a:solidFill>
                <a:effectLst/>
                <a:uFillTx/>
                <a:latin typeface="Hanken Grotesk"/>
                <a:ea typeface="Hanken Grotesk"/>
              </a:rPr>
              <a:t>Smooth handoff from AI to human prevents frustration (Mandić et al., 2023)</a:t>
            </a:r>
            <a:endParaRPr b="0" lang="ro-RO"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9" name="PlaceHolder 1"/>
          <p:cNvSpPr>
            <a:spLocks noGrp="1"/>
          </p:cNvSpPr>
          <p:nvPr>
            <p:ph type="title"/>
          </p:nvPr>
        </p:nvSpPr>
        <p:spPr>
          <a:xfrm>
            <a:off x="825480" y="139320"/>
            <a:ext cx="10145880" cy="1141200"/>
          </a:xfrm>
          <a:prstGeom prst="rect">
            <a:avLst/>
          </a:prstGeom>
          <a:noFill/>
          <a:ln w="0">
            <a:noFill/>
          </a:ln>
        </p:spPr>
        <p:txBody>
          <a:bodyPr lIns="91440" rIns="91440" tIns="91440" bIns="91440" anchor="t">
            <a:noAutofit/>
          </a:bodyPr>
          <a:p>
            <a:pPr indent="0" algn="r">
              <a:lnSpc>
                <a:spcPct val="100000"/>
              </a:lnSpc>
              <a:buNone/>
              <a:tabLst>
                <a:tab algn="l" pos="0"/>
              </a:tabLst>
            </a:pPr>
            <a:r>
              <a:rPr b="0" lang="en-GB" sz="4000" strike="noStrike" u="none">
                <a:solidFill>
                  <a:schemeClr val="dk1"/>
                </a:solidFill>
                <a:effectLst/>
                <a:uFillTx/>
                <a:latin typeface="Bricolage Grotesque SemiBold"/>
                <a:ea typeface="Bricolage Grotesque SemiBold"/>
              </a:rPr>
              <a:t>Workforce and Organisational Change</a:t>
            </a:r>
            <a:endParaRPr b="0" lang="ro-RO" sz="4000" strike="noStrike" u="none">
              <a:solidFill>
                <a:srgbClr val="000000"/>
              </a:solidFill>
              <a:effectLst/>
              <a:uFillTx/>
              <a:latin typeface="Arial"/>
            </a:endParaRPr>
          </a:p>
        </p:txBody>
      </p:sp>
      <p:sp>
        <p:nvSpPr>
          <p:cNvPr id="100" name="Google Shape;127;p 4"/>
          <p:cNvSpPr/>
          <p:nvPr/>
        </p:nvSpPr>
        <p:spPr>
          <a:xfrm>
            <a:off x="425160" y="2209680"/>
            <a:ext cx="11339640" cy="2173680"/>
          </a:xfrm>
          <a:prstGeom prst="rect">
            <a:avLst/>
          </a:prstGeom>
          <a:noFill/>
          <a:ln w="0">
            <a:noFill/>
          </a:ln>
        </p:spPr>
        <p:style>
          <a:lnRef idx="0"/>
          <a:fillRef idx="0"/>
          <a:effectRef idx="0"/>
          <a:fontRef idx="minor"/>
        </p:style>
        <p:txBody>
          <a:bodyPr lIns="90000" rIns="90000" tIns="91440" bIns="91440" anchor="t">
            <a:noAutofit/>
          </a:bodyPr>
          <a:p>
            <a:pPr>
              <a:lnSpc>
                <a:spcPct val="100000"/>
              </a:lnSpc>
              <a:tabLst>
                <a:tab algn="l" pos="0"/>
              </a:tabLst>
            </a:pPr>
            <a:r>
              <a:rPr b="0" lang="en-US" sz="2000" strike="noStrike" u="none">
                <a:solidFill>
                  <a:schemeClr val="dk1"/>
                </a:solidFill>
                <a:effectLst/>
                <a:uFillTx/>
                <a:latin typeface="Hanken Grotesk"/>
                <a:ea typeface="Hanken Grotesk"/>
              </a:rPr>
              <a:t>Staff anxiety about AI replacement is common at first (Pericleous et al., 2025)</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0" lang="en-US" sz="2000" strike="noStrike" u="none">
                <a:solidFill>
                  <a:schemeClr val="dk1"/>
                </a:solidFill>
                <a:effectLst/>
                <a:uFillTx/>
                <a:latin typeface="Hanken Grotesk"/>
                <a:ea typeface="Hanken Grotesk"/>
              </a:rPr>
              <a:t>Acceptance grows when AI reduces repetitive work (Wang and Hou, 2025)</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0" lang="en-US" sz="2000" strike="noStrike" u="none">
                <a:solidFill>
                  <a:schemeClr val="dk1"/>
                </a:solidFill>
                <a:effectLst/>
                <a:uFillTx/>
                <a:latin typeface="Hanken Grotesk"/>
                <a:ea typeface="Hanken Grotesk"/>
              </a:rPr>
              <a:t>Only half of employees are trained formally (KPMG, 2025)</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0" lang="en-US" sz="2000" strike="noStrike" u="none">
                <a:solidFill>
                  <a:schemeClr val="dk1"/>
                </a:solidFill>
                <a:effectLst/>
                <a:uFillTx/>
                <a:latin typeface="Hanken Grotesk"/>
                <a:ea typeface="Hanken Grotesk"/>
              </a:rPr>
              <a:t>Confidence is taught, not assumed (Jobs and Skills Australia, 2025)</a:t>
            </a:r>
            <a:endParaRPr b="0" lang="ro-RO"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1" name="Google Shape;215;p 1" descr=""/>
          <p:cNvPicPr/>
          <p:nvPr/>
        </p:nvPicPr>
        <p:blipFill>
          <a:blip r:embed="rId1"/>
          <a:srcRect l="0" t="775" r="0" b="787"/>
          <a:stretch/>
        </p:blipFill>
        <p:spPr>
          <a:xfrm>
            <a:off x="0" y="0"/>
            <a:ext cx="12190680" cy="6856560"/>
          </a:xfrm>
          <a:prstGeom prst="rect">
            <a:avLst/>
          </a:prstGeom>
          <a:noFill/>
          <a:ln w="0">
            <a:noFill/>
          </a:ln>
        </p:spPr>
      </p:pic>
      <p:sp>
        <p:nvSpPr>
          <p:cNvPr id="102" name="PlaceHolder 1"/>
          <p:cNvSpPr>
            <a:spLocks noGrp="1"/>
          </p:cNvSpPr>
          <p:nvPr>
            <p:ph type="title"/>
          </p:nvPr>
        </p:nvSpPr>
        <p:spPr>
          <a:xfrm>
            <a:off x="609480" y="1371600"/>
            <a:ext cx="4608360" cy="1128960"/>
          </a:xfrm>
          <a:prstGeom prst="rect">
            <a:avLst/>
          </a:prstGeom>
          <a:solidFill>
            <a:schemeClr val="lt1"/>
          </a:solidFill>
          <a:ln w="0">
            <a:noFill/>
          </a:ln>
        </p:spPr>
        <p:txBody>
          <a:bodyPr lIns="91440" rIns="91440" tIns="91440" bIns="91440" anchor="t">
            <a:noAutofit/>
          </a:bodyPr>
          <a:p>
            <a:pPr indent="0" algn="r">
              <a:lnSpc>
                <a:spcPct val="100000"/>
              </a:lnSpc>
              <a:buNone/>
              <a:tabLst>
                <a:tab algn="l" pos="0"/>
              </a:tabLst>
            </a:pPr>
            <a:r>
              <a:rPr b="0" lang="en-GB" sz="4000" strike="noStrike" u="none">
                <a:solidFill>
                  <a:schemeClr val="dk1"/>
                </a:solidFill>
                <a:effectLst/>
                <a:uFillTx/>
                <a:latin typeface="Bricolage Grotesque SemiBold"/>
                <a:ea typeface="Bricolage Grotesque SemiBold"/>
              </a:rPr>
              <a:t>Case Studies</a:t>
            </a:r>
            <a:endParaRPr b="0" lang="ro-RO" sz="4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3" name="PlaceHolder 1"/>
          <p:cNvSpPr>
            <a:spLocks noGrp="1"/>
          </p:cNvSpPr>
          <p:nvPr>
            <p:ph type="title"/>
          </p:nvPr>
        </p:nvSpPr>
        <p:spPr>
          <a:xfrm>
            <a:off x="304560" y="507600"/>
            <a:ext cx="5814000" cy="3138840"/>
          </a:xfrm>
          <a:prstGeom prst="rect">
            <a:avLst/>
          </a:prstGeom>
          <a:noFill/>
          <a:ln w="0">
            <a:noFill/>
          </a:ln>
        </p:spPr>
        <p:txBody>
          <a:bodyPr lIns="91440" rIns="91440" tIns="91440" bIns="91440" anchor="t">
            <a:noAutofit/>
          </a:bodyPr>
          <a:p>
            <a:pPr indent="0">
              <a:lnSpc>
                <a:spcPct val="100000"/>
              </a:lnSpc>
              <a:buNone/>
              <a:tabLst>
                <a:tab algn="l" pos="0"/>
              </a:tabLst>
            </a:pPr>
            <a:r>
              <a:rPr b="0" lang="en-GB" sz="5000" strike="noStrike" u="none">
                <a:solidFill>
                  <a:schemeClr val="dk1"/>
                </a:solidFill>
                <a:effectLst/>
                <a:uFillTx/>
                <a:latin typeface="Bricolage Grotesque SemiBold"/>
                <a:ea typeface="Bricolage Grotesque SemiBold"/>
              </a:rPr>
              <a:t>Hilton and Iberostar</a:t>
            </a:r>
            <a:endParaRPr b="0" lang="ro-RO" sz="5000" strike="noStrike" u="none">
              <a:solidFill>
                <a:srgbClr val="000000"/>
              </a:solidFill>
              <a:effectLst/>
              <a:uFillTx/>
              <a:latin typeface="Arial"/>
            </a:endParaRPr>
          </a:p>
        </p:txBody>
      </p:sp>
      <p:sp>
        <p:nvSpPr>
          <p:cNvPr id="104" name="Google Shape;127;p 3"/>
          <p:cNvSpPr/>
          <p:nvPr/>
        </p:nvSpPr>
        <p:spPr>
          <a:xfrm>
            <a:off x="6120360" y="507600"/>
            <a:ext cx="5727240" cy="5243040"/>
          </a:xfrm>
          <a:prstGeom prst="rect">
            <a:avLst/>
          </a:prstGeom>
          <a:noFill/>
          <a:ln w="0">
            <a:noFill/>
          </a:ln>
        </p:spPr>
        <p:style>
          <a:lnRef idx="0"/>
          <a:fillRef idx="0"/>
          <a:effectRef idx="0"/>
          <a:fontRef idx="minor"/>
        </p:style>
        <p:txBody>
          <a:bodyPr lIns="90000" rIns="90000" tIns="91440" bIns="91440" anchor="t">
            <a:noAutofit/>
          </a:bodyPr>
          <a:p>
            <a:pPr marL="343080" indent="-343080">
              <a:lnSpc>
                <a:spcPct val="100000"/>
              </a:lnSpc>
              <a:buClr>
                <a:srgbClr val="000000"/>
              </a:buClr>
              <a:buSzPct val="80000"/>
              <a:buFont typeface="Symbol" charset="2"/>
              <a:buChar char=""/>
            </a:pPr>
            <a:r>
              <a:rPr b="0" lang="en-US" sz="2000" strike="noStrike" u="none">
                <a:solidFill>
                  <a:schemeClr val="dk1"/>
                </a:solidFill>
                <a:effectLst/>
                <a:uFillTx/>
                <a:latin typeface="Hanken Grotesk"/>
                <a:ea typeface="Hanken Grotesk"/>
              </a:rPr>
              <a:t>Hilton uses AI for flexibility and wellbeing (Hilton, 2025)</a:t>
            </a:r>
            <a:endParaRPr b="0" lang="ro-RO" sz="2000" strike="noStrike" u="none">
              <a:solidFill>
                <a:srgbClr val="000000"/>
              </a:solidFill>
              <a:effectLst/>
              <a:uFillTx/>
              <a:latin typeface="Arial"/>
            </a:endParaRPr>
          </a:p>
          <a:p>
            <a:pPr>
              <a:lnSpc>
                <a:spcPct val="100000"/>
              </a:lnSpc>
            </a:pPr>
            <a:endParaRPr b="0" lang="ro-RO" sz="2000" strike="noStrike" u="none">
              <a:solidFill>
                <a:srgbClr val="000000"/>
              </a:solidFill>
              <a:effectLst/>
              <a:uFillTx/>
              <a:latin typeface="Arial"/>
            </a:endParaRPr>
          </a:p>
          <a:p>
            <a:pPr marL="343080" indent="-343080">
              <a:lnSpc>
                <a:spcPct val="100000"/>
              </a:lnSpc>
              <a:buClr>
                <a:srgbClr val="000000"/>
              </a:buClr>
              <a:buSzPct val="80000"/>
              <a:buFont typeface="Symbol" charset="2"/>
              <a:buChar char=""/>
            </a:pPr>
            <a:r>
              <a:rPr b="0" lang="en-US" sz="2000" strike="noStrike" u="none">
                <a:solidFill>
                  <a:schemeClr val="dk1"/>
                </a:solidFill>
                <a:effectLst/>
                <a:uFillTx/>
                <a:latin typeface="Hanken Grotesk"/>
                <a:ea typeface="Hanken Grotesk"/>
              </a:rPr>
              <a:t>“Thrive” programme blends digital support with empathy (SHRM, 2024)</a:t>
            </a:r>
            <a:endParaRPr b="0" lang="ro-RO" sz="2000" strike="noStrike" u="none">
              <a:solidFill>
                <a:srgbClr val="000000"/>
              </a:solidFill>
              <a:effectLst/>
              <a:uFillTx/>
              <a:latin typeface="Arial"/>
            </a:endParaRPr>
          </a:p>
          <a:p>
            <a:pPr>
              <a:lnSpc>
                <a:spcPct val="100000"/>
              </a:lnSpc>
            </a:pPr>
            <a:endParaRPr b="0" lang="ro-RO" sz="2000" strike="noStrike" u="none">
              <a:solidFill>
                <a:srgbClr val="000000"/>
              </a:solidFill>
              <a:effectLst/>
              <a:uFillTx/>
              <a:latin typeface="Arial"/>
            </a:endParaRPr>
          </a:p>
          <a:p>
            <a:pPr marL="343080" indent="-343080">
              <a:lnSpc>
                <a:spcPct val="100000"/>
              </a:lnSpc>
              <a:buClr>
                <a:srgbClr val="000000"/>
              </a:buClr>
              <a:buSzPct val="80000"/>
              <a:buFont typeface="Symbol" charset="2"/>
              <a:buChar char=""/>
            </a:pPr>
            <a:r>
              <a:rPr b="0" lang="en-US" sz="2000" strike="noStrike" u="none">
                <a:solidFill>
                  <a:schemeClr val="dk1"/>
                </a:solidFill>
                <a:effectLst/>
                <a:uFillTx/>
                <a:latin typeface="Hanken Grotesk"/>
                <a:ea typeface="Hanken Grotesk"/>
              </a:rPr>
              <a:t>Iberostar’s Winnow project cut food waste by 28% (Iberostar Group, 2023)</a:t>
            </a:r>
            <a:endParaRPr b="0" lang="ro-RO" sz="2000" strike="noStrike" u="none">
              <a:solidFill>
                <a:srgbClr val="000000"/>
              </a:solidFill>
              <a:effectLst/>
              <a:uFillTx/>
              <a:latin typeface="Arial"/>
            </a:endParaRPr>
          </a:p>
          <a:p>
            <a:pPr>
              <a:lnSpc>
                <a:spcPct val="100000"/>
              </a:lnSpc>
            </a:pPr>
            <a:endParaRPr b="0" lang="ro-RO" sz="2000" strike="noStrike" u="none">
              <a:solidFill>
                <a:srgbClr val="000000"/>
              </a:solidFill>
              <a:effectLst/>
              <a:uFillTx/>
              <a:latin typeface="Arial"/>
            </a:endParaRPr>
          </a:p>
          <a:p>
            <a:pPr marL="343080" indent="-343080">
              <a:lnSpc>
                <a:spcPct val="100000"/>
              </a:lnSpc>
              <a:buClr>
                <a:srgbClr val="000000"/>
              </a:buClr>
              <a:buSzPct val="80000"/>
              <a:buFont typeface="Symbol" charset="2"/>
              <a:buChar char=""/>
            </a:pPr>
            <a:r>
              <a:rPr b="0" lang="en-US" sz="2000" strike="noStrike" u="none">
                <a:solidFill>
                  <a:schemeClr val="dk1"/>
                </a:solidFill>
                <a:effectLst/>
                <a:uFillTx/>
                <a:latin typeface="Hanken Grotesk"/>
                <a:ea typeface="Hanken Grotesk"/>
              </a:rPr>
              <a:t>Sustainability AI works when embedded in routine (Reuters, 2024)</a:t>
            </a:r>
            <a:endParaRPr b="0" lang="ro-RO"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05" name="Google Shape;215;p 2" descr=""/>
          <p:cNvPicPr/>
          <p:nvPr/>
        </p:nvPicPr>
        <p:blipFill>
          <a:blip r:embed="rId1"/>
          <a:srcRect l="0" t="775" r="0" b="787"/>
          <a:stretch/>
        </p:blipFill>
        <p:spPr>
          <a:xfrm>
            <a:off x="0" y="0"/>
            <a:ext cx="12190680" cy="6856560"/>
          </a:xfrm>
          <a:prstGeom prst="rect">
            <a:avLst/>
          </a:prstGeom>
          <a:noFill/>
          <a:ln w="0">
            <a:noFill/>
          </a:ln>
        </p:spPr>
      </p:pic>
      <p:sp>
        <p:nvSpPr>
          <p:cNvPr id="106" name="PlaceHolder 1"/>
          <p:cNvSpPr>
            <a:spLocks noGrp="1"/>
          </p:cNvSpPr>
          <p:nvPr>
            <p:ph type="title"/>
          </p:nvPr>
        </p:nvSpPr>
        <p:spPr>
          <a:xfrm>
            <a:off x="609480" y="1371600"/>
            <a:ext cx="3846600" cy="1128960"/>
          </a:xfrm>
          <a:prstGeom prst="rect">
            <a:avLst/>
          </a:prstGeom>
          <a:solidFill>
            <a:schemeClr val="lt1"/>
          </a:solidFill>
          <a:ln w="0">
            <a:noFill/>
          </a:ln>
        </p:spPr>
        <p:txBody>
          <a:bodyPr lIns="91440" rIns="91440" tIns="91440" bIns="91440" anchor="t">
            <a:noAutofit/>
          </a:bodyPr>
          <a:p>
            <a:pPr indent="0" algn="r">
              <a:lnSpc>
                <a:spcPct val="100000"/>
              </a:lnSpc>
              <a:buNone/>
              <a:tabLst>
                <a:tab algn="l" pos="0"/>
              </a:tabLst>
            </a:pPr>
            <a:r>
              <a:rPr b="0" lang="en-GB" sz="4000" strike="noStrike" u="none">
                <a:solidFill>
                  <a:schemeClr val="dk1"/>
                </a:solidFill>
                <a:effectLst/>
                <a:uFillTx/>
                <a:latin typeface="Bricolage Grotesque SemiBold"/>
                <a:ea typeface="Bricolage Grotesque SemiBold"/>
              </a:rPr>
              <a:t>Discussion</a:t>
            </a:r>
            <a:endParaRPr b="0" lang="ro-RO" sz="4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7" name="PlaceHolder 1"/>
          <p:cNvSpPr>
            <a:spLocks noGrp="1"/>
          </p:cNvSpPr>
          <p:nvPr>
            <p:ph type="title"/>
          </p:nvPr>
        </p:nvSpPr>
        <p:spPr>
          <a:xfrm>
            <a:off x="762120" y="241200"/>
            <a:ext cx="10298520" cy="1141200"/>
          </a:xfrm>
          <a:prstGeom prst="rect">
            <a:avLst/>
          </a:prstGeom>
          <a:noFill/>
          <a:ln w="0">
            <a:noFill/>
          </a:ln>
        </p:spPr>
        <p:txBody>
          <a:bodyPr lIns="91440" rIns="91440" tIns="91440" bIns="91440" anchor="t">
            <a:noAutofit/>
          </a:bodyPr>
          <a:p>
            <a:pPr indent="0">
              <a:lnSpc>
                <a:spcPct val="100000"/>
              </a:lnSpc>
              <a:buNone/>
              <a:tabLst>
                <a:tab algn="l" pos="0"/>
              </a:tabLst>
            </a:pPr>
            <a:r>
              <a:rPr b="0" lang="en-GB" sz="4000" strike="noStrike" u="none">
                <a:solidFill>
                  <a:schemeClr val="dk1"/>
                </a:solidFill>
                <a:effectLst/>
                <a:uFillTx/>
                <a:latin typeface="Bricolage Grotesque SemiBold"/>
                <a:ea typeface="Bricolage Grotesque SemiBold"/>
              </a:rPr>
              <a:t>Guest Experience and Warmth</a:t>
            </a:r>
            <a:endParaRPr b="0" lang="ro-RO" sz="4000" strike="noStrike" u="none">
              <a:solidFill>
                <a:srgbClr val="000000"/>
              </a:solidFill>
              <a:effectLst/>
              <a:uFillTx/>
              <a:latin typeface="Arial"/>
            </a:endParaRPr>
          </a:p>
        </p:txBody>
      </p:sp>
      <p:sp>
        <p:nvSpPr>
          <p:cNvPr id="108" name="Google Shape;127;p 6"/>
          <p:cNvSpPr/>
          <p:nvPr/>
        </p:nvSpPr>
        <p:spPr>
          <a:xfrm>
            <a:off x="762120" y="1726560"/>
            <a:ext cx="11339640" cy="2173680"/>
          </a:xfrm>
          <a:prstGeom prst="rect">
            <a:avLst/>
          </a:prstGeom>
          <a:noFill/>
          <a:ln w="0">
            <a:noFill/>
          </a:ln>
        </p:spPr>
        <p:style>
          <a:lnRef idx="0"/>
          <a:fillRef idx="0"/>
          <a:effectRef idx="0"/>
          <a:fontRef idx="minor"/>
        </p:style>
        <p:txBody>
          <a:bodyPr lIns="90000" rIns="90000" tIns="91440" bIns="91440" anchor="t">
            <a:noAutofit/>
          </a:bodyPr>
          <a:p>
            <a:pPr>
              <a:lnSpc>
                <a:spcPct val="100000"/>
              </a:lnSpc>
              <a:tabLst>
                <a:tab algn="l" pos="0"/>
              </a:tabLst>
            </a:pPr>
            <a:r>
              <a:rPr b="0" lang="en-US" sz="2400" strike="noStrike" u="none">
                <a:solidFill>
                  <a:schemeClr val="dk1"/>
                </a:solidFill>
                <a:effectLst/>
                <a:uFillTx/>
                <a:latin typeface="Hanken Grotesk"/>
                <a:ea typeface="Hanken Grotesk"/>
              </a:rPr>
              <a:t>Perfect automation can feel impersonal (Peng et al., 2022)</a:t>
            </a:r>
            <a:endParaRPr b="0" lang="ro-RO" sz="2400" strike="noStrike" u="none">
              <a:solidFill>
                <a:srgbClr val="000000"/>
              </a:solidFill>
              <a:effectLst/>
              <a:uFillTx/>
              <a:latin typeface="Arial"/>
            </a:endParaRPr>
          </a:p>
          <a:p>
            <a:pPr>
              <a:lnSpc>
                <a:spcPct val="100000"/>
              </a:lnSpc>
              <a:tabLst>
                <a:tab algn="l" pos="0"/>
              </a:tabLst>
            </a:pPr>
            <a:endParaRPr b="0" lang="ro-RO" sz="2400" strike="noStrike" u="none">
              <a:solidFill>
                <a:srgbClr val="000000"/>
              </a:solidFill>
              <a:effectLst/>
              <a:uFillTx/>
              <a:latin typeface="Arial"/>
            </a:endParaRPr>
          </a:p>
          <a:p>
            <a:pPr>
              <a:lnSpc>
                <a:spcPct val="100000"/>
              </a:lnSpc>
              <a:tabLst>
                <a:tab algn="l" pos="0"/>
              </a:tabLst>
            </a:pPr>
            <a:r>
              <a:rPr b="0" lang="en-US" sz="2400" strike="noStrike" u="none">
                <a:solidFill>
                  <a:schemeClr val="dk1"/>
                </a:solidFill>
                <a:effectLst/>
                <a:uFillTx/>
                <a:latin typeface="Hanken Grotesk"/>
                <a:ea typeface="Hanken Grotesk"/>
              </a:rPr>
              <a:t>Empathy and tone sustain satisfaction (Al-Hyari et al., 2023)</a:t>
            </a:r>
            <a:endParaRPr b="0" lang="ro-RO" sz="2400" strike="noStrike" u="none">
              <a:solidFill>
                <a:srgbClr val="000000"/>
              </a:solidFill>
              <a:effectLst/>
              <a:uFillTx/>
              <a:latin typeface="Arial"/>
            </a:endParaRPr>
          </a:p>
          <a:p>
            <a:pPr>
              <a:lnSpc>
                <a:spcPct val="100000"/>
              </a:lnSpc>
              <a:tabLst>
                <a:tab algn="l" pos="0"/>
              </a:tabLst>
            </a:pPr>
            <a:endParaRPr b="0" lang="ro-RO" sz="2400" strike="noStrike" u="none">
              <a:solidFill>
                <a:srgbClr val="000000"/>
              </a:solidFill>
              <a:effectLst/>
              <a:uFillTx/>
              <a:latin typeface="Arial"/>
            </a:endParaRPr>
          </a:p>
          <a:p>
            <a:pPr>
              <a:lnSpc>
                <a:spcPct val="100000"/>
              </a:lnSpc>
              <a:tabLst>
                <a:tab algn="l" pos="0"/>
              </a:tabLst>
            </a:pPr>
            <a:r>
              <a:rPr b="0" lang="en-US" sz="2400" strike="noStrike" u="none">
                <a:solidFill>
                  <a:schemeClr val="dk1"/>
                </a:solidFill>
                <a:effectLst/>
                <a:uFillTx/>
                <a:latin typeface="Hanken Grotesk"/>
                <a:ea typeface="Hanken Grotesk"/>
              </a:rPr>
              <a:t>Visible staff reduce perceived risk (Ngo et al., 2025)</a:t>
            </a:r>
            <a:endParaRPr b="0" lang="ro-RO" sz="2400" strike="noStrike" u="none">
              <a:solidFill>
                <a:srgbClr val="000000"/>
              </a:solidFill>
              <a:effectLst/>
              <a:uFillTx/>
              <a:latin typeface="Arial"/>
            </a:endParaRPr>
          </a:p>
          <a:p>
            <a:pPr>
              <a:lnSpc>
                <a:spcPct val="100000"/>
              </a:lnSpc>
              <a:tabLst>
                <a:tab algn="l" pos="0"/>
              </a:tabLst>
            </a:pPr>
            <a:endParaRPr b="0" lang="ro-RO" sz="2400" strike="noStrike" u="none">
              <a:solidFill>
                <a:srgbClr val="000000"/>
              </a:solidFill>
              <a:effectLst/>
              <a:uFillTx/>
              <a:latin typeface="Arial"/>
            </a:endParaRPr>
          </a:p>
          <a:p>
            <a:pPr>
              <a:lnSpc>
                <a:spcPct val="100000"/>
              </a:lnSpc>
              <a:tabLst>
                <a:tab algn="l" pos="0"/>
              </a:tabLst>
            </a:pPr>
            <a:r>
              <a:rPr b="0" lang="en-US" sz="2400" strike="noStrike" u="none">
                <a:solidFill>
                  <a:schemeClr val="dk1"/>
                </a:solidFill>
                <a:effectLst/>
                <a:uFillTx/>
                <a:latin typeface="Hanken Grotesk"/>
                <a:ea typeface="Hanken Grotesk"/>
              </a:rPr>
              <a:t>Escalation design shapes credibility (Dutta, 2024; Ozuem et al., 2024)</a:t>
            </a:r>
            <a:endParaRPr b="0" lang="ro-RO" sz="24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9" name="PlaceHolder 1"/>
          <p:cNvSpPr>
            <a:spLocks noGrp="1"/>
          </p:cNvSpPr>
          <p:nvPr>
            <p:ph type="title"/>
          </p:nvPr>
        </p:nvSpPr>
        <p:spPr>
          <a:xfrm>
            <a:off x="317160" y="241200"/>
            <a:ext cx="11669760" cy="1141200"/>
          </a:xfrm>
          <a:prstGeom prst="rect">
            <a:avLst/>
          </a:prstGeom>
          <a:noFill/>
          <a:ln w="0">
            <a:noFill/>
          </a:ln>
        </p:spPr>
        <p:txBody>
          <a:bodyPr lIns="91440" rIns="91440" tIns="91440" bIns="91440" anchor="t">
            <a:noAutofit/>
          </a:bodyPr>
          <a:p>
            <a:pPr indent="0">
              <a:lnSpc>
                <a:spcPct val="100000"/>
              </a:lnSpc>
              <a:buNone/>
              <a:tabLst>
                <a:tab algn="l" pos="0"/>
              </a:tabLst>
            </a:pPr>
            <a:r>
              <a:rPr b="0" lang="en-US" sz="4000" strike="noStrike" u="none">
                <a:solidFill>
                  <a:schemeClr val="dk1"/>
                </a:solidFill>
                <a:effectLst/>
                <a:uFillTx/>
                <a:latin typeface="Bricolage Grotesque SemiBold"/>
                <a:ea typeface="Bricolage Grotesque SemiBold"/>
              </a:rPr>
              <a:t>Ethics, Trust, and Data Governance</a:t>
            </a:r>
            <a:endParaRPr b="0" lang="ro-RO" sz="4000" strike="noStrike" u="none">
              <a:solidFill>
                <a:srgbClr val="000000"/>
              </a:solidFill>
              <a:effectLst/>
              <a:uFillTx/>
              <a:latin typeface="Arial"/>
            </a:endParaRPr>
          </a:p>
        </p:txBody>
      </p:sp>
      <p:sp>
        <p:nvSpPr>
          <p:cNvPr id="110" name="Google Shape;127;p 5"/>
          <p:cNvSpPr/>
          <p:nvPr/>
        </p:nvSpPr>
        <p:spPr>
          <a:xfrm>
            <a:off x="762120" y="1726560"/>
            <a:ext cx="11339640" cy="2173680"/>
          </a:xfrm>
          <a:prstGeom prst="rect">
            <a:avLst/>
          </a:prstGeom>
          <a:noFill/>
          <a:ln w="0">
            <a:noFill/>
          </a:ln>
        </p:spPr>
        <p:style>
          <a:lnRef idx="0"/>
          <a:fillRef idx="0"/>
          <a:effectRef idx="0"/>
          <a:fontRef idx="minor"/>
        </p:style>
        <p:txBody>
          <a:bodyPr lIns="90000" rIns="90000" tIns="91440" bIns="91440" anchor="t">
            <a:noAutofit/>
          </a:bodyPr>
          <a:p>
            <a:pPr>
              <a:lnSpc>
                <a:spcPct val="100000"/>
              </a:lnSpc>
              <a:tabLst>
                <a:tab algn="l" pos="0"/>
              </a:tabLst>
            </a:pPr>
            <a:r>
              <a:rPr b="0" lang="en-US" sz="2400" strike="noStrike" u="none">
                <a:solidFill>
                  <a:schemeClr val="dk1"/>
                </a:solidFill>
                <a:effectLst/>
                <a:uFillTx/>
                <a:latin typeface="Hanken Grotesk"/>
                <a:ea typeface="Hanken Grotesk"/>
              </a:rPr>
              <a:t>Transparency defines confidence (Wüst and Bremser, 2025)</a:t>
            </a:r>
            <a:endParaRPr b="0" lang="ro-RO" sz="2400" strike="noStrike" u="none">
              <a:solidFill>
                <a:srgbClr val="000000"/>
              </a:solidFill>
              <a:effectLst/>
              <a:uFillTx/>
              <a:latin typeface="Arial"/>
            </a:endParaRPr>
          </a:p>
          <a:p>
            <a:pPr>
              <a:lnSpc>
                <a:spcPct val="100000"/>
              </a:lnSpc>
              <a:tabLst>
                <a:tab algn="l" pos="0"/>
              </a:tabLst>
            </a:pPr>
            <a:endParaRPr b="0" lang="ro-RO" sz="2400" strike="noStrike" u="none">
              <a:solidFill>
                <a:srgbClr val="000000"/>
              </a:solidFill>
              <a:effectLst/>
              <a:uFillTx/>
              <a:latin typeface="Arial"/>
            </a:endParaRPr>
          </a:p>
          <a:p>
            <a:pPr>
              <a:lnSpc>
                <a:spcPct val="100000"/>
              </a:lnSpc>
              <a:tabLst>
                <a:tab algn="l" pos="0"/>
              </a:tabLst>
            </a:pPr>
            <a:r>
              <a:rPr b="0" lang="en-US" sz="2400" strike="noStrike" u="none">
                <a:solidFill>
                  <a:schemeClr val="dk1"/>
                </a:solidFill>
                <a:effectLst/>
                <a:uFillTx/>
                <a:latin typeface="Hanken Grotesk"/>
                <a:ea typeface="Hanken Grotesk"/>
              </a:rPr>
              <a:t>“Creepiness effect” reduces engagement (Weber and Wendel, 2025)</a:t>
            </a:r>
            <a:endParaRPr b="0" lang="ro-RO" sz="2400" strike="noStrike" u="none">
              <a:solidFill>
                <a:srgbClr val="000000"/>
              </a:solidFill>
              <a:effectLst/>
              <a:uFillTx/>
              <a:latin typeface="Arial"/>
            </a:endParaRPr>
          </a:p>
          <a:p>
            <a:pPr>
              <a:lnSpc>
                <a:spcPct val="100000"/>
              </a:lnSpc>
              <a:tabLst>
                <a:tab algn="l" pos="0"/>
              </a:tabLst>
            </a:pPr>
            <a:endParaRPr b="0" lang="ro-RO" sz="2400" strike="noStrike" u="none">
              <a:solidFill>
                <a:srgbClr val="000000"/>
              </a:solidFill>
              <a:effectLst/>
              <a:uFillTx/>
              <a:latin typeface="Arial"/>
            </a:endParaRPr>
          </a:p>
          <a:p>
            <a:pPr>
              <a:lnSpc>
                <a:spcPct val="100000"/>
              </a:lnSpc>
              <a:tabLst>
                <a:tab algn="l" pos="0"/>
              </a:tabLst>
            </a:pPr>
            <a:r>
              <a:rPr b="0" lang="en-US" sz="2400" strike="noStrike" u="none">
                <a:solidFill>
                  <a:schemeClr val="dk1"/>
                </a:solidFill>
                <a:effectLst/>
                <a:uFillTx/>
                <a:latin typeface="Hanken Grotesk"/>
                <a:ea typeface="Hanken Grotesk"/>
              </a:rPr>
              <a:t>Explainable AI improves fairness (Asthana et al., 2024)</a:t>
            </a:r>
            <a:endParaRPr b="0" lang="ro-RO" sz="2400" strike="noStrike" u="none">
              <a:solidFill>
                <a:srgbClr val="000000"/>
              </a:solidFill>
              <a:effectLst/>
              <a:uFillTx/>
              <a:latin typeface="Arial"/>
            </a:endParaRPr>
          </a:p>
          <a:p>
            <a:pPr>
              <a:lnSpc>
                <a:spcPct val="100000"/>
              </a:lnSpc>
              <a:tabLst>
                <a:tab algn="l" pos="0"/>
              </a:tabLst>
            </a:pPr>
            <a:endParaRPr b="0" lang="ro-RO" sz="2400" strike="noStrike" u="none">
              <a:solidFill>
                <a:srgbClr val="000000"/>
              </a:solidFill>
              <a:effectLst/>
              <a:uFillTx/>
              <a:latin typeface="Arial"/>
            </a:endParaRPr>
          </a:p>
          <a:p>
            <a:pPr>
              <a:lnSpc>
                <a:spcPct val="100000"/>
              </a:lnSpc>
              <a:tabLst>
                <a:tab algn="l" pos="0"/>
              </a:tabLst>
            </a:pPr>
            <a:r>
              <a:rPr b="0" lang="en-US" sz="2400" strike="noStrike" u="none">
                <a:solidFill>
                  <a:schemeClr val="dk1"/>
                </a:solidFill>
                <a:effectLst/>
                <a:uFillTx/>
                <a:latin typeface="Hanken Grotesk"/>
                <a:ea typeface="Hanken Grotesk"/>
              </a:rPr>
              <a:t>Opaque monitoring harms morale (KPMG, 2025; Jobs and Skills Australia, 2025)</a:t>
            </a:r>
            <a:endParaRPr b="0" lang="ro-RO" sz="24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1" name="PlaceHolder 1"/>
          <p:cNvSpPr>
            <a:spLocks noGrp="1"/>
          </p:cNvSpPr>
          <p:nvPr>
            <p:ph type="title"/>
          </p:nvPr>
        </p:nvSpPr>
        <p:spPr>
          <a:xfrm>
            <a:off x="1523880" y="241200"/>
            <a:ext cx="10463400" cy="1141200"/>
          </a:xfrm>
          <a:prstGeom prst="rect">
            <a:avLst/>
          </a:prstGeom>
          <a:noFill/>
          <a:ln w="0">
            <a:noFill/>
          </a:ln>
        </p:spPr>
        <p:txBody>
          <a:bodyPr lIns="91440" rIns="91440" tIns="91440" bIns="91440" anchor="t">
            <a:noAutofit/>
          </a:bodyPr>
          <a:p>
            <a:pPr indent="0">
              <a:lnSpc>
                <a:spcPct val="100000"/>
              </a:lnSpc>
              <a:buNone/>
              <a:tabLst>
                <a:tab algn="l" pos="0"/>
              </a:tabLst>
            </a:pPr>
            <a:r>
              <a:rPr b="0" lang="en-US" sz="4000" strike="noStrike" u="none">
                <a:solidFill>
                  <a:schemeClr val="dk1"/>
                </a:solidFill>
                <a:effectLst/>
                <a:uFillTx/>
                <a:latin typeface="Bricolage Grotesque SemiBold"/>
                <a:ea typeface="Bricolage Grotesque SemiBold"/>
              </a:rPr>
              <a:t>Leadership as Translation</a:t>
            </a:r>
            <a:endParaRPr b="0" lang="ro-RO" sz="4000" strike="noStrike" u="none">
              <a:solidFill>
                <a:srgbClr val="000000"/>
              </a:solidFill>
              <a:effectLst/>
              <a:uFillTx/>
              <a:latin typeface="Arial"/>
            </a:endParaRPr>
          </a:p>
        </p:txBody>
      </p:sp>
      <p:sp>
        <p:nvSpPr>
          <p:cNvPr id="112" name="Google Shape;127;p 8"/>
          <p:cNvSpPr/>
          <p:nvPr/>
        </p:nvSpPr>
        <p:spPr>
          <a:xfrm>
            <a:off x="762120" y="1726560"/>
            <a:ext cx="11339640" cy="2173680"/>
          </a:xfrm>
          <a:prstGeom prst="rect">
            <a:avLst/>
          </a:prstGeom>
          <a:noFill/>
          <a:ln w="0">
            <a:noFill/>
          </a:ln>
        </p:spPr>
        <p:style>
          <a:lnRef idx="0"/>
          <a:fillRef idx="0"/>
          <a:effectRef idx="0"/>
          <a:fontRef idx="minor"/>
        </p:style>
        <p:txBody>
          <a:bodyPr lIns="90000" rIns="90000" tIns="91440" bIns="91440" anchor="t">
            <a:noAutofit/>
          </a:bodyPr>
          <a:p>
            <a:pPr>
              <a:lnSpc>
                <a:spcPct val="100000"/>
              </a:lnSpc>
              <a:tabLst>
                <a:tab algn="l" pos="0"/>
              </a:tabLst>
            </a:pPr>
            <a:r>
              <a:rPr b="0" lang="en-US" sz="2400" strike="noStrike" u="none">
                <a:solidFill>
                  <a:schemeClr val="dk1"/>
                </a:solidFill>
                <a:effectLst/>
                <a:uFillTx/>
                <a:latin typeface="Hanken Grotesk"/>
                <a:ea typeface="Hanken Grotesk"/>
              </a:rPr>
              <a:t>Transparency defines confidence (Wüst and Bremser, 2025)</a:t>
            </a:r>
            <a:endParaRPr b="0" lang="ro-RO" sz="2400" strike="noStrike" u="none">
              <a:solidFill>
                <a:srgbClr val="000000"/>
              </a:solidFill>
              <a:effectLst/>
              <a:uFillTx/>
              <a:latin typeface="Arial"/>
            </a:endParaRPr>
          </a:p>
          <a:p>
            <a:pPr>
              <a:lnSpc>
                <a:spcPct val="100000"/>
              </a:lnSpc>
              <a:tabLst>
                <a:tab algn="l" pos="0"/>
              </a:tabLst>
            </a:pPr>
            <a:endParaRPr b="0" lang="ro-RO" sz="2400" strike="noStrike" u="none">
              <a:solidFill>
                <a:srgbClr val="000000"/>
              </a:solidFill>
              <a:effectLst/>
              <a:uFillTx/>
              <a:latin typeface="Arial"/>
            </a:endParaRPr>
          </a:p>
          <a:p>
            <a:pPr>
              <a:lnSpc>
                <a:spcPct val="100000"/>
              </a:lnSpc>
              <a:tabLst>
                <a:tab algn="l" pos="0"/>
              </a:tabLst>
            </a:pPr>
            <a:r>
              <a:rPr b="0" lang="en-US" sz="2400" strike="noStrike" u="none">
                <a:solidFill>
                  <a:schemeClr val="dk1"/>
                </a:solidFill>
                <a:effectLst/>
                <a:uFillTx/>
                <a:latin typeface="Hanken Grotesk"/>
                <a:ea typeface="Hanken Grotesk"/>
              </a:rPr>
              <a:t>“Creepiness effect” reduces engagement (Weber and Wendel, 2025)</a:t>
            </a:r>
            <a:endParaRPr b="0" lang="ro-RO" sz="2400" strike="noStrike" u="none">
              <a:solidFill>
                <a:srgbClr val="000000"/>
              </a:solidFill>
              <a:effectLst/>
              <a:uFillTx/>
              <a:latin typeface="Arial"/>
            </a:endParaRPr>
          </a:p>
          <a:p>
            <a:pPr>
              <a:lnSpc>
                <a:spcPct val="100000"/>
              </a:lnSpc>
              <a:tabLst>
                <a:tab algn="l" pos="0"/>
              </a:tabLst>
            </a:pPr>
            <a:endParaRPr b="0" lang="ro-RO" sz="2400" strike="noStrike" u="none">
              <a:solidFill>
                <a:srgbClr val="000000"/>
              </a:solidFill>
              <a:effectLst/>
              <a:uFillTx/>
              <a:latin typeface="Arial"/>
            </a:endParaRPr>
          </a:p>
          <a:p>
            <a:pPr>
              <a:lnSpc>
                <a:spcPct val="100000"/>
              </a:lnSpc>
              <a:tabLst>
                <a:tab algn="l" pos="0"/>
              </a:tabLst>
            </a:pPr>
            <a:r>
              <a:rPr b="0" lang="en-US" sz="2400" strike="noStrike" u="none">
                <a:solidFill>
                  <a:schemeClr val="dk1"/>
                </a:solidFill>
                <a:effectLst/>
                <a:uFillTx/>
                <a:latin typeface="Hanken Grotesk"/>
                <a:ea typeface="Hanken Grotesk"/>
              </a:rPr>
              <a:t>Explainable AI improves fairness (Asthana et al., 2024)</a:t>
            </a:r>
            <a:endParaRPr b="0" lang="ro-RO" sz="2400" strike="noStrike" u="none">
              <a:solidFill>
                <a:srgbClr val="000000"/>
              </a:solidFill>
              <a:effectLst/>
              <a:uFillTx/>
              <a:latin typeface="Arial"/>
            </a:endParaRPr>
          </a:p>
          <a:p>
            <a:pPr>
              <a:lnSpc>
                <a:spcPct val="100000"/>
              </a:lnSpc>
              <a:tabLst>
                <a:tab algn="l" pos="0"/>
              </a:tabLst>
            </a:pPr>
            <a:endParaRPr b="0" lang="ro-RO" sz="2400" strike="noStrike" u="none">
              <a:solidFill>
                <a:srgbClr val="000000"/>
              </a:solidFill>
              <a:effectLst/>
              <a:uFillTx/>
              <a:latin typeface="Arial"/>
            </a:endParaRPr>
          </a:p>
          <a:p>
            <a:pPr>
              <a:lnSpc>
                <a:spcPct val="100000"/>
              </a:lnSpc>
              <a:tabLst>
                <a:tab algn="l" pos="0"/>
              </a:tabLst>
            </a:pPr>
            <a:r>
              <a:rPr b="0" lang="en-US" sz="2400" strike="noStrike" u="none">
                <a:solidFill>
                  <a:schemeClr val="dk1"/>
                </a:solidFill>
                <a:effectLst/>
                <a:uFillTx/>
                <a:latin typeface="Hanken Grotesk"/>
                <a:ea typeface="Hanken Grotesk"/>
              </a:rPr>
              <a:t>Opaque monitoring harms morale (KPMG, 2025; Jobs and Skills Australia, 2025)</a:t>
            </a:r>
            <a:endParaRPr b="0" lang="ro-RO" sz="24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3" name="Google Shape;215;p 3" descr=""/>
          <p:cNvPicPr/>
          <p:nvPr/>
        </p:nvPicPr>
        <p:blipFill>
          <a:blip r:embed="rId1"/>
          <a:srcRect l="0" t="775" r="0" b="787"/>
          <a:stretch/>
        </p:blipFill>
        <p:spPr>
          <a:xfrm>
            <a:off x="0" y="0"/>
            <a:ext cx="12190680" cy="6856560"/>
          </a:xfrm>
          <a:prstGeom prst="rect">
            <a:avLst/>
          </a:prstGeom>
          <a:noFill/>
          <a:ln w="0">
            <a:noFill/>
          </a:ln>
        </p:spPr>
      </p:pic>
      <p:sp>
        <p:nvSpPr>
          <p:cNvPr id="114" name="PlaceHolder 1"/>
          <p:cNvSpPr>
            <a:spLocks noGrp="1"/>
          </p:cNvSpPr>
          <p:nvPr>
            <p:ph type="title"/>
          </p:nvPr>
        </p:nvSpPr>
        <p:spPr>
          <a:xfrm>
            <a:off x="609480" y="1371600"/>
            <a:ext cx="3846600" cy="1128960"/>
          </a:xfrm>
          <a:prstGeom prst="rect">
            <a:avLst/>
          </a:prstGeom>
          <a:solidFill>
            <a:schemeClr val="lt1"/>
          </a:solidFill>
          <a:ln w="0">
            <a:noFill/>
          </a:ln>
        </p:spPr>
        <p:txBody>
          <a:bodyPr lIns="91440" rIns="91440" tIns="91440" bIns="91440" anchor="t">
            <a:noAutofit/>
          </a:bodyPr>
          <a:p>
            <a:pPr indent="0" algn="r">
              <a:lnSpc>
                <a:spcPct val="100000"/>
              </a:lnSpc>
              <a:buNone/>
              <a:tabLst>
                <a:tab algn="l" pos="0"/>
              </a:tabLst>
            </a:pPr>
            <a:r>
              <a:rPr b="0" lang="en-GB" sz="4000" strike="noStrike" u="none">
                <a:solidFill>
                  <a:schemeClr val="dk1"/>
                </a:solidFill>
                <a:effectLst/>
                <a:uFillTx/>
                <a:latin typeface="Bricolage Grotesque SemiBold"/>
                <a:ea typeface="Bricolage Grotesque SemiBold"/>
              </a:rPr>
              <a:t>Evaluation </a:t>
            </a:r>
            <a:endParaRPr b="0" lang="ro-RO" sz="4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5" name="PlaceHolder 1"/>
          <p:cNvSpPr>
            <a:spLocks noGrp="1"/>
          </p:cNvSpPr>
          <p:nvPr>
            <p:ph type="title"/>
          </p:nvPr>
        </p:nvSpPr>
        <p:spPr>
          <a:xfrm>
            <a:off x="-469800" y="253800"/>
            <a:ext cx="12660480" cy="1141200"/>
          </a:xfrm>
          <a:prstGeom prst="rect">
            <a:avLst/>
          </a:prstGeom>
          <a:noFill/>
          <a:ln w="0">
            <a:noFill/>
          </a:ln>
        </p:spPr>
        <p:txBody>
          <a:bodyPr lIns="91440" rIns="91440" tIns="91440" bIns="91440" anchor="t">
            <a:noAutofit/>
          </a:bodyPr>
          <a:p>
            <a:pPr indent="0" algn="ctr">
              <a:lnSpc>
                <a:spcPct val="100000"/>
              </a:lnSpc>
              <a:buNone/>
              <a:tabLst>
                <a:tab algn="l" pos="0"/>
              </a:tabLst>
            </a:pPr>
            <a:r>
              <a:rPr b="0" lang="en-US" sz="4000" strike="noStrike" u="none">
                <a:solidFill>
                  <a:schemeClr val="dk1"/>
                </a:solidFill>
                <a:effectLst/>
                <a:uFillTx/>
                <a:latin typeface="Bricolage Grotesque SemiBold"/>
                <a:ea typeface="Bricolage Grotesque SemiBold"/>
              </a:rPr>
              <a:t>Industry Impact </a:t>
            </a:r>
            <a:br>
              <a:rPr sz="4000"/>
            </a:br>
            <a:r>
              <a:rPr b="0" lang="en-US" sz="4000" strike="noStrike" u="none">
                <a:solidFill>
                  <a:schemeClr val="dk1"/>
                </a:solidFill>
                <a:effectLst/>
                <a:uFillTx/>
                <a:latin typeface="Bricolage Grotesque SemiBold"/>
                <a:ea typeface="Bricolage Grotesque SemiBold"/>
              </a:rPr>
              <a:t>and Future Balance</a:t>
            </a:r>
            <a:endParaRPr b="0" lang="ro-RO" sz="4000" strike="noStrike" u="none">
              <a:solidFill>
                <a:srgbClr val="000000"/>
              </a:solidFill>
              <a:effectLst/>
              <a:uFillTx/>
              <a:latin typeface="Arial"/>
            </a:endParaRPr>
          </a:p>
        </p:txBody>
      </p:sp>
      <p:sp>
        <p:nvSpPr>
          <p:cNvPr id="116" name="Google Shape;127;p 7"/>
          <p:cNvSpPr/>
          <p:nvPr/>
        </p:nvSpPr>
        <p:spPr>
          <a:xfrm>
            <a:off x="425160" y="2679480"/>
            <a:ext cx="11384280" cy="2173680"/>
          </a:xfrm>
          <a:prstGeom prst="rect">
            <a:avLst/>
          </a:prstGeom>
          <a:noFill/>
          <a:ln w="0">
            <a:noFill/>
          </a:ln>
        </p:spPr>
        <p:style>
          <a:lnRef idx="0"/>
          <a:fillRef idx="0"/>
          <a:effectRef idx="0"/>
          <a:fontRef idx="minor"/>
        </p:style>
        <p:txBody>
          <a:bodyPr lIns="90000" rIns="90000" tIns="91440" bIns="91440" anchor="t">
            <a:noAutofit/>
          </a:bodyPr>
          <a:p>
            <a:pPr>
              <a:lnSpc>
                <a:spcPct val="100000"/>
              </a:lnSpc>
              <a:tabLst>
                <a:tab algn="l" pos="0"/>
              </a:tabLst>
            </a:pPr>
            <a:r>
              <a:rPr b="0" lang="en-US" sz="2000" strike="noStrike" u="none">
                <a:solidFill>
                  <a:schemeClr val="dk1"/>
                </a:solidFill>
                <a:effectLst/>
                <a:uFillTx/>
                <a:latin typeface="Hanken Grotesk"/>
                <a:ea typeface="Hanken Grotesk"/>
              </a:rPr>
              <a:t>Transparency defines confidence (Wüst and Bremser, 2025)</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0" lang="en-US" sz="2000" strike="noStrike" u="none">
                <a:solidFill>
                  <a:schemeClr val="dk1"/>
                </a:solidFill>
                <a:effectLst/>
                <a:uFillTx/>
                <a:latin typeface="Hanken Grotesk"/>
                <a:ea typeface="Hanken Grotesk"/>
              </a:rPr>
              <a:t>“Creepiness effect” reduces engagement (Weber and Wendel, 2025)</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0" lang="en-US" sz="2000" strike="noStrike" u="none">
                <a:solidFill>
                  <a:schemeClr val="dk1"/>
                </a:solidFill>
                <a:effectLst/>
                <a:uFillTx/>
                <a:latin typeface="Hanken Grotesk"/>
                <a:ea typeface="Hanken Grotesk"/>
              </a:rPr>
              <a:t>Explainable AI improves fairness (Asthana et al., 2024)</a:t>
            </a:r>
            <a:endParaRPr b="0" lang="ro-RO" sz="2000" strike="noStrike" u="none">
              <a:solidFill>
                <a:srgbClr val="000000"/>
              </a:solidFill>
              <a:effectLst/>
              <a:uFillTx/>
              <a:latin typeface="Arial"/>
            </a:endParaRPr>
          </a:p>
          <a:p>
            <a:pPr>
              <a:lnSpc>
                <a:spcPct val="100000"/>
              </a:lnSpc>
              <a:tabLst>
                <a:tab algn="l" pos="0"/>
              </a:tabLst>
            </a:pPr>
            <a:endParaRPr b="0" lang="ro-RO" sz="2000" strike="noStrike" u="none">
              <a:solidFill>
                <a:srgbClr val="000000"/>
              </a:solidFill>
              <a:effectLst/>
              <a:uFillTx/>
              <a:latin typeface="Arial"/>
            </a:endParaRPr>
          </a:p>
          <a:p>
            <a:pPr>
              <a:lnSpc>
                <a:spcPct val="100000"/>
              </a:lnSpc>
              <a:tabLst>
                <a:tab algn="l" pos="0"/>
              </a:tabLst>
            </a:pPr>
            <a:r>
              <a:rPr b="0" lang="en-US" sz="2000" strike="noStrike" u="none">
                <a:solidFill>
                  <a:schemeClr val="dk1"/>
                </a:solidFill>
                <a:effectLst/>
                <a:uFillTx/>
                <a:latin typeface="Hanken Grotesk"/>
                <a:ea typeface="Hanken Grotesk"/>
              </a:rPr>
              <a:t>Opaque monitoring harms morale (KPMG, 2025; Jobs and Skills Australia, 2025)</a:t>
            </a:r>
            <a:endParaRPr b="0" lang="ro-RO"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17" name="Google Shape;215;p 4" descr=""/>
          <p:cNvPicPr/>
          <p:nvPr/>
        </p:nvPicPr>
        <p:blipFill>
          <a:blip r:embed="rId1"/>
          <a:srcRect l="0" t="775" r="0" b="787"/>
          <a:stretch/>
        </p:blipFill>
        <p:spPr>
          <a:xfrm>
            <a:off x="0" y="0"/>
            <a:ext cx="12190680" cy="6856560"/>
          </a:xfrm>
          <a:prstGeom prst="rect">
            <a:avLst/>
          </a:prstGeom>
          <a:noFill/>
          <a:ln w="0">
            <a:noFill/>
          </a:ln>
        </p:spPr>
      </p:pic>
      <p:sp>
        <p:nvSpPr>
          <p:cNvPr id="118" name="PlaceHolder 1"/>
          <p:cNvSpPr>
            <a:spLocks noGrp="1"/>
          </p:cNvSpPr>
          <p:nvPr>
            <p:ph type="title"/>
          </p:nvPr>
        </p:nvSpPr>
        <p:spPr>
          <a:xfrm>
            <a:off x="469800" y="685800"/>
            <a:ext cx="6411960" cy="2055600"/>
          </a:xfrm>
          <a:prstGeom prst="rect">
            <a:avLst/>
          </a:prstGeom>
          <a:solidFill>
            <a:schemeClr val="lt1"/>
          </a:solidFill>
          <a:ln w="0">
            <a:noFill/>
          </a:ln>
        </p:spPr>
        <p:txBody>
          <a:bodyPr lIns="91440" rIns="91440" tIns="91440" bIns="91440" anchor="t">
            <a:noAutofit/>
          </a:bodyPr>
          <a:p>
            <a:pPr indent="0" algn="r">
              <a:lnSpc>
                <a:spcPct val="100000"/>
              </a:lnSpc>
              <a:buNone/>
              <a:tabLst>
                <a:tab algn="l" pos="0"/>
              </a:tabLst>
            </a:pPr>
            <a:r>
              <a:rPr b="0" lang="en-GB" sz="4000" strike="noStrike" u="none">
                <a:solidFill>
                  <a:schemeClr val="dk1"/>
                </a:solidFill>
                <a:effectLst/>
                <a:uFillTx/>
                <a:latin typeface="Bricolage Grotesque SemiBold"/>
                <a:ea typeface="Bricolage Grotesque SemiBold"/>
              </a:rPr>
              <a:t>Summary and Recommendations </a:t>
            </a:r>
            <a:endParaRPr b="0" lang="ro-RO" sz="4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9" name="Google Shape;159;p31"/>
          <p:cNvSpPr/>
          <p:nvPr/>
        </p:nvSpPr>
        <p:spPr>
          <a:xfrm>
            <a:off x="7910280" y="178200"/>
            <a:ext cx="4006080" cy="152280"/>
          </a:xfrm>
          <a:prstGeom prst="rect">
            <a:avLst/>
          </a:prstGeom>
          <a:noFill/>
          <a:ln w="0">
            <a:noFill/>
          </a:ln>
        </p:spPr>
        <p:style>
          <a:lnRef idx="0"/>
          <a:fillRef idx="0"/>
          <a:effectRef idx="0"/>
          <a:fontRef idx="minor"/>
        </p:style>
        <p:txBody>
          <a:bodyPr lIns="0" rIns="0" tIns="0" bIns="0" anchor="t">
            <a:spAutoFit/>
          </a:bodyPr>
          <a:p>
            <a:pPr algn="r">
              <a:lnSpc>
                <a:spcPct val="100000"/>
              </a:lnSpc>
              <a:tabLst>
                <a:tab algn="l" pos="0"/>
              </a:tabLst>
            </a:pPr>
            <a:r>
              <a:rPr b="0" i="1" lang="en" sz="1000" strike="noStrike" u="none">
                <a:solidFill>
                  <a:schemeClr val="dk1"/>
                </a:solidFill>
                <a:effectLst/>
                <a:uFillTx/>
                <a:latin typeface="Hanken Grotesk Light"/>
                <a:ea typeface="Hanken Grotesk Light"/>
              </a:rPr>
              <a:t>Shaping tomorrow through intelligent imagination</a:t>
            </a:r>
            <a:endParaRPr b="0" lang="ro-RO" sz="1000" strike="noStrike" u="none">
              <a:solidFill>
                <a:srgbClr val="000000"/>
              </a:solidFill>
              <a:effectLst/>
              <a:uFillTx/>
              <a:latin typeface="Arial"/>
            </a:endParaRPr>
          </a:p>
        </p:txBody>
      </p:sp>
      <p:cxnSp>
        <p:nvCxnSpPr>
          <p:cNvPr id="120" name="Google Shape;161;p 2"/>
          <p:cNvCxnSpPr>
            <a:stCxn id="119" idx="1"/>
          </p:cNvCxnSpPr>
          <p:nvPr/>
        </p:nvCxnSpPr>
        <p:spPr>
          <a:xfrm flipH="1" flipV="1">
            <a:off x="-175320" y="210960"/>
            <a:ext cx="8085960" cy="43920"/>
          </a:xfrm>
          <a:prstGeom prst="straightConnector1">
            <a:avLst/>
          </a:prstGeom>
          <a:ln w="9525">
            <a:solidFill>
              <a:srgbClr val="191919"/>
            </a:solidFill>
            <a:round/>
          </a:ln>
        </p:spPr>
      </p:cxnSp>
      <p:sp>
        <p:nvSpPr>
          <p:cNvPr id="121" name="Google Shape;127;p 10"/>
          <p:cNvSpPr/>
          <p:nvPr/>
        </p:nvSpPr>
        <p:spPr>
          <a:xfrm>
            <a:off x="4597200" y="1015920"/>
            <a:ext cx="7110720" cy="5243040"/>
          </a:xfrm>
          <a:prstGeom prst="rect">
            <a:avLst/>
          </a:prstGeom>
          <a:noFill/>
          <a:ln w="0">
            <a:noFill/>
          </a:ln>
        </p:spPr>
        <p:style>
          <a:lnRef idx="0"/>
          <a:fillRef idx="0"/>
          <a:effectRef idx="0"/>
          <a:fontRef idx="minor"/>
        </p:style>
        <p:txBody>
          <a:bodyPr lIns="90000" rIns="90000" tIns="91440" bIns="91440" anchor="t">
            <a:noAutofit/>
          </a:bodyPr>
          <a:p>
            <a:pPr marL="343080" indent="-343080">
              <a:lnSpc>
                <a:spcPct val="100000"/>
              </a:lnSpc>
              <a:buClr>
                <a:srgbClr val="000000"/>
              </a:buClr>
              <a:buSzPct val="80000"/>
              <a:buFont typeface="Symbol" charset="2"/>
              <a:buChar char=""/>
            </a:pPr>
            <a:r>
              <a:rPr b="0" lang="en-US" sz="2000" strike="noStrike" u="none">
                <a:solidFill>
                  <a:schemeClr val="dk1"/>
                </a:solidFill>
                <a:effectLst/>
                <a:uFillTx/>
                <a:latin typeface="Hanken Grotesk"/>
                <a:ea typeface="Hanken Grotesk"/>
              </a:rPr>
              <a:t>Integrate AI as support, not substitute (Oracle Hospitality and Skift, 2025)</a:t>
            </a:r>
            <a:endParaRPr b="0" lang="ro-RO" sz="2000" strike="noStrike" u="none">
              <a:solidFill>
                <a:srgbClr val="000000"/>
              </a:solidFill>
              <a:effectLst/>
              <a:uFillTx/>
              <a:latin typeface="Arial"/>
            </a:endParaRPr>
          </a:p>
          <a:p>
            <a:pPr>
              <a:lnSpc>
                <a:spcPct val="100000"/>
              </a:lnSpc>
            </a:pPr>
            <a:endParaRPr b="0" lang="ro-RO" sz="2000" strike="noStrike" u="none">
              <a:solidFill>
                <a:srgbClr val="000000"/>
              </a:solidFill>
              <a:effectLst/>
              <a:uFillTx/>
              <a:latin typeface="Arial"/>
            </a:endParaRPr>
          </a:p>
          <a:p>
            <a:pPr marL="343080" indent="-343080">
              <a:lnSpc>
                <a:spcPct val="100000"/>
              </a:lnSpc>
              <a:buClr>
                <a:srgbClr val="000000"/>
              </a:buClr>
              <a:buSzPct val="80000"/>
              <a:buFont typeface="Symbol" charset="2"/>
              <a:buChar char=""/>
            </a:pPr>
            <a:r>
              <a:rPr b="0" lang="en-US" sz="2000" strike="noStrike" u="none">
                <a:solidFill>
                  <a:schemeClr val="dk1"/>
                </a:solidFill>
                <a:effectLst/>
                <a:uFillTx/>
                <a:latin typeface="Hanken Grotesk"/>
                <a:ea typeface="Hanken Grotesk"/>
              </a:rPr>
              <a:t>Train staff formally and continuously (KPMG, 2025; Wang and Hou, 2025)</a:t>
            </a:r>
            <a:endParaRPr b="0" lang="ro-RO" sz="2000" strike="noStrike" u="none">
              <a:solidFill>
                <a:srgbClr val="000000"/>
              </a:solidFill>
              <a:effectLst/>
              <a:uFillTx/>
              <a:latin typeface="Arial"/>
            </a:endParaRPr>
          </a:p>
          <a:p>
            <a:pPr>
              <a:lnSpc>
                <a:spcPct val="100000"/>
              </a:lnSpc>
            </a:pPr>
            <a:endParaRPr b="0" lang="ro-RO" sz="2000" strike="noStrike" u="none">
              <a:solidFill>
                <a:srgbClr val="000000"/>
              </a:solidFill>
              <a:effectLst/>
              <a:uFillTx/>
              <a:latin typeface="Arial"/>
            </a:endParaRPr>
          </a:p>
          <a:p>
            <a:pPr marL="343080" indent="-343080">
              <a:lnSpc>
                <a:spcPct val="100000"/>
              </a:lnSpc>
              <a:buClr>
                <a:srgbClr val="000000"/>
              </a:buClr>
              <a:buSzPct val="80000"/>
              <a:buFont typeface="Symbol" charset="2"/>
              <a:buChar char=""/>
            </a:pPr>
            <a:r>
              <a:rPr b="0" lang="en-US" sz="2000" strike="noStrike" u="none">
                <a:solidFill>
                  <a:schemeClr val="dk1"/>
                </a:solidFill>
                <a:effectLst/>
                <a:uFillTx/>
                <a:latin typeface="Hanken Grotesk"/>
                <a:ea typeface="Hanken Grotesk"/>
              </a:rPr>
              <a:t>Build explainable, ethical systems (Asthana et al., 2024; Weber and Wendel, 2025)</a:t>
            </a:r>
            <a:endParaRPr b="0" lang="ro-RO" sz="2000" strike="noStrike" u="none">
              <a:solidFill>
                <a:srgbClr val="000000"/>
              </a:solidFill>
              <a:effectLst/>
              <a:uFillTx/>
              <a:latin typeface="Arial"/>
            </a:endParaRPr>
          </a:p>
          <a:p>
            <a:pPr>
              <a:lnSpc>
                <a:spcPct val="100000"/>
              </a:lnSpc>
            </a:pPr>
            <a:endParaRPr b="0" lang="ro-RO" sz="2000" strike="noStrike" u="none">
              <a:solidFill>
                <a:srgbClr val="000000"/>
              </a:solidFill>
              <a:effectLst/>
              <a:uFillTx/>
              <a:latin typeface="Arial"/>
            </a:endParaRPr>
          </a:p>
          <a:p>
            <a:pPr marL="343080" indent="-343080">
              <a:lnSpc>
                <a:spcPct val="100000"/>
              </a:lnSpc>
              <a:buClr>
                <a:srgbClr val="000000"/>
              </a:buClr>
              <a:buSzPct val="80000"/>
              <a:buFont typeface="Symbol" charset="2"/>
              <a:buChar char=""/>
            </a:pPr>
            <a:r>
              <a:rPr b="0" lang="en-US" sz="2000" strike="noStrike" u="none">
                <a:solidFill>
                  <a:schemeClr val="dk1"/>
                </a:solidFill>
                <a:effectLst/>
                <a:uFillTx/>
                <a:latin typeface="Hanken Grotesk"/>
                <a:ea typeface="Hanken Grotesk"/>
              </a:rPr>
              <a:t>Embed sustainability into routine practice (Iberostar Group, 2023; Reuters, 2024)</a:t>
            </a:r>
            <a:endParaRPr b="0" lang="ro-RO" sz="20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2" name="PlaceHolder 1"/>
          <p:cNvSpPr>
            <a:spLocks noGrp="1"/>
          </p:cNvSpPr>
          <p:nvPr>
            <p:ph type="title"/>
          </p:nvPr>
        </p:nvSpPr>
        <p:spPr>
          <a:xfrm>
            <a:off x="6403680" y="2943720"/>
            <a:ext cx="5368320" cy="1448640"/>
          </a:xfrm>
          <a:prstGeom prst="rect">
            <a:avLst/>
          </a:prstGeom>
          <a:noFill/>
          <a:ln w="0">
            <a:noFill/>
          </a:ln>
        </p:spPr>
        <p:txBody>
          <a:bodyPr lIns="91440" rIns="91440" tIns="91440" bIns="91440" anchor="b">
            <a:noAutofit/>
          </a:bodyPr>
          <a:p>
            <a:pPr indent="0" algn="r">
              <a:lnSpc>
                <a:spcPct val="100000"/>
              </a:lnSpc>
              <a:buNone/>
              <a:tabLst>
                <a:tab algn="l" pos="0"/>
              </a:tabLst>
            </a:pPr>
            <a:r>
              <a:rPr b="0" lang="en" sz="11500" strike="noStrike" u="none">
                <a:solidFill>
                  <a:schemeClr val="dk1"/>
                </a:solidFill>
                <a:effectLst/>
                <a:uFillTx/>
                <a:latin typeface="Bricolage Grotesque SemiBold"/>
                <a:ea typeface="Bricolage Grotesque SemiBold"/>
              </a:rPr>
              <a:t>Q&amp;A</a:t>
            </a:r>
            <a:endParaRPr b="0" lang="ro-RO" sz="115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3" name="PlaceHolder 1"/>
          <p:cNvSpPr>
            <a:spLocks noGrp="1"/>
          </p:cNvSpPr>
          <p:nvPr>
            <p:ph type="title"/>
          </p:nvPr>
        </p:nvSpPr>
        <p:spPr>
          <a:xfrm>
            <a:off x="959760" y="592920"/>
            <a:ext cx="10270440" cy="762120"/>
          </a:xfrm>
          <a:prstGeom prst="rect">
            <a:avLst/>
          </a:prstGeom>
          <a:noFill/>
          <a:ln w="0">
            <a:noFill/>
          </a:ln>
        </p:spPr>
        <p:txBody>
          <a:bodyPr lIns="91440" rIns="91440" tIns="91440" bIns="91440" anchor="t">
            <a:noAutofit/>
          </a:bodyPr>
          <a:p>
            <a:pPr indent="0" algn="ctr">
              <a:lnSpc>
                <a:spcPct val="100000"/>
              </a:lnSpc>
              <a:buNone/>
              <a:tabLst>
                <a:tab algn="l" pos="0"/>
              </a:tabLst>
            </a:pPr>
            <a:r>
              <a:rPr b="0" lang="en" sz="3000" strike="noStrike" u="none">
                <a:solidFill>
                  <a:schemeClr val="dk1"/>
                </a:solidFill>
                <a:effectLst/>
                <a:uFillTx/>
                <a:latin typeface="Bricolage Grotesque SemiBold"/>
                <a:ea typeface="Bricolage Grotesque SemiBold"/>
              </a:rPr>
              <a:t>References</a:t>
            </a:r>
            <a:endParaRPr b="0" lang="ro-RO" sz="3000" strike="noStrike" u="none">
              <a:solidFill>
                <a:srgbClr val="000000"/>
              </a:solidFill>
              <a:effectLst/>
              <a:uFillTx/>
              <a:latin typeface="Arial"/>
            </a:endParaRPr>
          </a:p>
        </p:txBody>
      </p:sp>
      <p:sp>
        <p:nvSpPr>
          <p:cNvPr id="124" name="PlaceHolder 2"/>
          <p:cNvSpPr>
            <a:spLocks noGrp="1"/>
          </p:cNvSpPr>
          <p:nvPr>
            <p:ph/>
          </p:nvPr>
        </p:nvSpPr>
        <p:spPr>
          <a:xfrm>
            <a:off x="527760" y="1382760"/>
            <a:ext cx="11344680" cy="4553640"/>
          </a:xfrm>
          <a:prstGeom prst="rect">
            <a:avLst/>
          </a:prstGeom>
          <a:noFill/>
          <a:ln w="0">
            <a:noFill/>
          </a:ln>
        </p:spPr>
        <p:txBody>
          <a:bodyPr lIns="91440" rIns="91440" tIns="91440" bIns="91440" anchor="t">
            <a:noAutofit/>
          </a:bodyPr>
          <a:p>
            <a:pPr indent="0">
              <a:lnSpc>
                <a:spcPct val="115000"/>
              </a:lnSpc>
              <a:buNone/>
              <a:tabLst>
                <a:tab algn="l" pos="0"/>
              </a:tabLst>
            </a:pPr>
            <a:r>
              <a:rPr b="0" lang="en-US" sz="500" strike="noStrike" u="none">
                <a:solidFill>
                  <a:schemeClr val="dk1"/>
                </a:solidFill>
                <a:effectLst/>
                <a:uFillTx/>
                <a:latin typeface="Hanken Grotesk"/>
                <a:ea typeface="Hanken Grotesk"/>
              </a:rPr>
              <a:t>Al-Hyari, H., Al-Smadi, H. and Weshah, S., 2023. THE IMPACT OF ARTIFICIAL INTELLIGENCE (AI) ON GUEST SATISFACTION IN HOTEL MANAGEMENT: AN EMPIRICAL STUDY OF LUXURY HOTELS. GeoJournal of Tourism and Geosites. https://doi.org/10.30892/gtg.482spl15-1081.   (Accessed: 14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Anubala, R., 2023. The future of hospitality: Predictive analytics in hotel management. International Journal for Multidimensional Research Perspectives, 1(3), pp.38-58. https://www.researchgate.net  (Accessed: 16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Asthana, S., Im, J., Chen, Z. and Banovic, N., 2024, May. " I know even if you don't tell me": Understanding Users' Privacy Preferences Regarding AI-based Inferences of Sensitive Information for Personalization. In Proceedings of the 2024 CHI Conference on Human Factors in Computing Systems (pp. 1-21). Available at: https://imjane.net/papers/chi2024-personalization-and-inference.pdf   (Accessed: 14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Bulchand-Gidumal, J., William Secin, E., O’Connor, P. and Buhalis, D., 2024. Artificial intelligence’s impact on hospitality and tourism marketing: exploring key themes and addressing challenges. Current Issues in Tourism, 27(14), pp.2345-2362. https://doi.org/10.1080/13683500.2023.2229480   (Accessed: 17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Dutta, S., 2024. Chatbot Effectiveness in Enhancing Guest Communication: Insights from Secondary Data. Tuijin Jishu/Journal of Propulsion Technology. Available at: https://doi.org/10.52783/tjjpt.v45.i04.8497. </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Fan, H., Han, B. and Wang, W., 2024. Aligning (in) congruent chatbot–employee empathic responses with service-recovery contexts for customer retention. Journal of Travel Research, 63(8), pp.1870-1893. https://doi.org/10.1177/00472875231201505   (Accessed: 15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Hao, X., Dong, D., Zhang, Y. and Demir, E., 2025. When customers know it’s AI: Experimental comparison of human and LLM-Based Communication in service recovery. Journal of Marketing Communications, pp.1-28. Available at: https://doi.org/10.1080/13527266.2025.2540376 </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Hong, C. and Slevitch, L., 2018. Determinants of customer satisfaction and willingness to use self-service kiosks in the hotel industry. Journal of Tourism and Hospitality, 7(5), pp.1-7. https://www.academia.edu/download/72867681/2167-0269.pdf   (Accessed: 15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Iberostar Group (2023) Sustainability Report: Reducing Food Waste through AI in Partnership with Winnow. Iberostar Hotels and Resorts. Available at: https://www.iberostar.com/en/corporate-sustainability  (Accessed: 17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Ivanov, S., Seyitoğlu, F. and Webster, C., 2025. The economics of service robots in hospitality companies. Tourism Economics, p.13548166251362622. https://doi.org/10.1177/13548166251362622 </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Jobs and Skills Australia, 2025. Our Gen AI Transition. Implications for Work and Skills. Final Overarching Report. Available at: https://www.jobsandskills.gov.au/download/19803/our-gen-ai-transition-implications-work-and-skills/3364/our-gen-ai-transition/pdf  (Accessed: 17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Kandampully, J. and Solnet, D., 2020. Competitive advantage through service in hospitality and tourism: A perspective article. Tourism Review, 75(1), pp.247-251. https://doi.org/10.1108/TR-05-2019-0175 </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KPMG, 2025. Global study reveals trust of AI remains a critical challenge reflecting tension between benefits and risks. Available at: https://kpmg.com/xx/en/media/press-releases/2025/04/trust-of-ai-remains-a-critical-challenge.html   (Accessed: 17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Kumar, M., Ranjan, M. and Rocha, C., 2025. Automation in Hotel Front Office: Evaluating the Effects of AI and Self Check-in Systems on Operational Efficiency. Available at: https://doi.org/10.61877/ijmrp.v3i2.242 </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Mandić, D., Panić, A. and Šain, M.Č., 2023, December. Automated service delivery in hotels: balancing efficiency and human interaction for optimal guest satisfaction. In International Scientific Conference on Economy, Management and Information Technologies (Vol. 1, No. 1, pp. 167-174). Available at: https://doi.org/10.46793/icemit23.137m  (Accessed: 15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McKinsey and Company, 2024. The way we travel now.  Available at: https://www.mckinsey.com/industries/travel/our-insights/the-way-we-travel-now  (Accessed: 16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Mews, 2024. From lines to loyalty: what guests really want in their hotel check-in experience. Available at: https://www.mews.com/en/blog/hotel-check-in-experience  (Accessed: 14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Min, T.H., Chew, L.M. and Yeng, O.L., 2024, June. Factors Influencing the Behavioral Intention of Elderly Toward Self-Ordering Kiosks. In 2024 21st International Joint Conference on Computer Science and Software Engineering (JCSSE) (pp. 383-389). IEEE. https://www.researchgate.net/profile/Leow-Chew </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Ngo, T.T.A., Phan, T.Y.N., Nguyen, T.K., Le, N.B.T., Nguyen, N.T.A. and Le, T.T.D., 2025. Understanding continuance intention toward the use of AI chatbots in customer service among generation Z in Vietnam. Acta Psychologica, 259, p.105468. https://doi.org/10.1016/j.actpsy.2025.105468 </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Oracle Hospitality and Skift, 2025. Hospitality in 2025: Automated, Intuitive, and More Personal. Oracle Corporation. Available at: https://www.oracle.com/a/ocom/docs/industries/hospitality/hospitality-industry-trends-for-2025.pdf (Accessed: 17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Ozuem, W., Ranfagni, S., Willis, M., Salvietti, G. and Howell, K., 2024. Exploring the relationship between chatbots, service failure recovery and customer loyalty: A frustration–aggression perspective. Psychology and Marketing, 41(10), pp.2253-2273. Available at: https://doi.org/10.1002/mar.22051 (Accessed: 17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Peng, C., van Doorn, J., Eggers, F. and Wieringa, J.E., 2022. The effect of required warmth on consumer acceptance of artificial intelligence in service: The moderating role of AI-human collaboration. International Journal of Information Management, 66, p.102533. Available at: https://doi.org/10.1016/j.ijinfomgt.2022.102533  (Accessed: 16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Pericleous, K., Liasidou, S. and Dyankov, T., 2025. AI and hotel employees' coexistence: a helpful tool or a threat to job loss?. Worldwide Hospitality and Tourism Themes, 17(1), pp.132-143. https://doi.org/10.1108/WHATT-01-2025-0001  (Accessed: 15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Reuters, 2024. How travel is getting smart, and more sustainable, with AI.  Available at: https://www.reuters.com/hospitality-ai-sustainability  (Accessed: 15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Wang, P. and Hou, Y., 2025. The Effects of Hotel Employees’ Attitude Toward the Use of AI on Customer Orientation: The Role of Usage Attitudes and Proactive Personality. Behavioral Sciences, 15(2), p.127. Available at: https://doi.org/10.3390/bs15020127   (Accessed: 17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Weber, C. and Wendel, R., 2025. Too Close for Comfort?: A qualitative study of consumers' attitudes towards electronic eavesdropping and perceived conversation related advertisements.  Available at: https://www.diva-portal.org/smash/get/diva2:1971717/FULLTEXT02  (Accessed: 17 October 2025).</a:t>
            </a:r>
            <a:endParaRPr b="0" lang="ro-RO" sz="500" strike="noStrike" u="none">
              <a:solidFill>
                <a:srgbClr val="000000"/>
              </a:solidFill>
              <a:effectLst/>
              <a:uFillTx/>
              <a:latin typeface="Arial"/>
            </a:endParaRPr>
          </a:p>
          <a:p>
            <a:pPr indent="0">
              <a:lnSpc>
                <a:spcPct val="115000"/>
              </a:lnSpc>
              <a:buNone/>
              <a:tabLst>
                <a:tab algn="l" pos="0"/>
              </a:tabLst>
            </a:pPr>
            <a:r>
              <a:rPr b="0" lang="en-US" sz="500" strike="noStrike" u="none">
                <a:solidFill>
                  <a:schemeClr val="dk1"/>
                </a:solidFill>
                <a:effectLst/>
                <a:uFillTx/>
                <a:latin typeface="Hanken Grotesk"/>
                <a:ea typeface="Hanken Grotesk"/>
              </a:rPr>
              <a:t>Wüst, K. and Bremser, K., 2025. Artificial Intelligence in Tourism Through Chatbot Support in the Booking Process—An Experimental Investigation. Tourism and Hospitality, 6(1), p.36. Available at: https://doi.org/10.3390/tourhosp6010036  (Accessed: 15 October 2025).</a:t>
            </a:r>
            <a:endParaRPr b="0" lang="ro-RO" sz="500" strike="noStrike" u="none">
              <a:solidFill>
                <a:srgbClr val="000000"/>
              </a:solidFill>
              <a:effectLst/>
              <a:uFillTx/>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itchFamily="0" charset="1"/>
        <a:ea typeface=""/>
        <a:cs typeface=""/>
      </a:majorFont>
      <a:minorFont>
        <a:latin typeface="Calibri"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xml><?xml version="1.0" encoding="utf-8"?>
<a:theme xmlns:a="http://schemas.openxmlformats.org/drawingml/2006/main" xmlns:r="http://schemas.openxmlformats.org/officeDocument/2006/relationships" name="Future of AI by Slidesgo">
  <a:themeElements>
    <a:clrScheme name="Simple Light">
      <a:dk1>
        <a:srgbClr val="191919"/>
      </a:dk1>
      <a:lt1>
        <a:srgbClr val="ececec"/>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191919"/>
      </a:hlink>
      <a:folHlink>
        <a:srgbClr val="0097a7"/>
      </a:folHlink>
    </a:clrScheme>
    <a:fontScheme name="Office">
      <a:majorFont>
        <a:latin typeface="Arial" pitchFamily="0" charset="1"/>
        <a:ea typeface=""/>
        <a:cs typeface=""/>
      </a:majorFont>
      <a:minorFont>
        <a:latin typeface="Arial"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tint val="100000"/>
                <a:shade val="100000"/>
              </a:schemeClr>
            </a:gs>
            <a:gs pos="100000">
              <a:schemeClr val="phClr">
                <a:tint val="50000"/>
                <a:shade val="100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0.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
  <TotalTime>17</TotalTime>
  <Application>LibreOffice/25.8.2.2$Windows_X86_64 LibreOffice_project/d401f2107ccab8f924a8e2df40f573aab7605b6f</Application>
  <AppVersion>15.0000</AppVersion>
  <Words>0</Words>
  <Paragraphs>0</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2025-07-23T00:59:00Z</dcterms:created>
  <dc:creator/>
  <dc:description/>
  <dc:language>ro-RO</dc:language>
  <cp:lastModifiedBy/>
  <dcterms:modified xsi:type="dcterms:W3CDTF">2025-11-06T18:33:08Z</dcterms:modified>
  <cp:revision>6</cp:revision>
  <dc:subject/>
  <dc:title>WPS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53D98EA922644B478A13410A32A3BB50_13</vt:lpwstr>
  </property>
  <property fmtid="{D5CDD505-2E9C-101B-9397-08002B2CF9AE}" pid="3" name="KSOProductBuildVer">
    <vt:lpwstr>2052-12.1.0.21915</vt:lpwstr>
  </property>
  <property fmtid="{D5CDD505-2E9C-101B-9397-08002B2CF9AE}" pid="4" name="PresentationFormat">
    <vt:lpwstr>Widescreen</vt:lpwstr>
  </property>
  <property fmtid="{D5CDD505-2E9C-101B-9397-08002B2CF9AE}" pid="5" name="Slides">
    <vt:i4>1</vt:i4>
  </property>
</Properties>
</file>