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84" r:id="rId4"/>
    <p:sldId id="289" r:id="rId5"/>
    <p:sldId id="290" r:id="rId6"/>
    <p:sldId id="285" r:id="rId7"/>
    <p:sldId id="286" r:id="rId8"/>
    <p:sldId id="291" r:id="rId9"/>
    <p:sldId id="28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55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7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18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35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12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42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8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131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7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871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19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1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90DA9-83F6-41F7-B902-C2FC5FB6DD3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EFBF6-37CC-40B5-B804-180D01130F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847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b="1" dirty="0" smtClean="0"/>
              <a:t>Switzerland</a:t>
            </a:r>
            <a:endParaRPr lang="en-GB" sz="8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Field Trip 2018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8793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sz="8800" b="1" dirty="0" smtClean="0"/>
              <a:t>Draft Itinerary</a:t>
            </a:r>
            <a:endParaRPr lang="en-GB" sz="8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844824"/>
            <a:ext cx="8784976" cy="489654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University Insurance</a:t>
            </a:r>
          </a:p>
          <a:p>
            <a:r>
              <a:rPr lang="en-GB" dirty="0" smtClean="0"/>
              <a:t>2 Nights stay Generator Paris B&amp;B</a:t>
            </a:r>
          </a:p>
          <a:p>
            <a:r>
              <a:rPr lang="en-GB" dirty="0"/>
              <a:t>4</a:t>
            </a:r>
            <a:r>
              <a:rPr lang="en-GB" dirty="0" smtClean="0"/>
              <a:t> </a:t>
            </a:r>
            <a:r>
              <a:rPr lang="en-GB" dirty="0" smtClean="0"/>
              <a:t>night stay half board at Camping Jungfrau Chalet in </a:t>
            </a:r>
            <a:r>
              <a:rPr lang="en-GB" dirty="0" err="1" smtClean="0"/>
              <a:t>Lauterbrunnen</a:t>
            </a:r>
            <a:endParaRPr lang="en-GB" dirty="0" smtClean="0"/>
          </a:p>
          <a:p>
            <a:r>
              <a:rPr lang="en-GB" dirty="0"/>
              <a:t>5</a:t>
            </a:r>
            <a:r>
              <a:rPr lang="en-GB" dirty="0" smtClean="0"/>
              <a:t> </a:t>
            </a:r>
            <a:r>
              <a:rPr lang="en-GB" dirty="0" smtClean="0"/>
              <a:t>day </a:t>
            </a:r>
            <a:r>
              <a:rPr lang="en-GB" dirty="0" err="1" smtClean="0"/>
              <a:t>Interail</a:t>
            </a:r>
            <a:r>
              <a:rPr lang="en-GB" dirty="0" smtClean="0"/>
              <a:t> Pass to be used Friday, Sunday, Tuesday, Wednesday &amp; Thursday</a:t>
            </a:r>
            <a:endParaRPr lang="en-GB" dirty="0" smtClean="0"/>
          </a:p>
          <a:p>
            <a:r>
              <a:rPr lang="en-GB" dirty="0" err="1" smtClean="0"/>
              <a:t>Schilthorn</a:t>
            </a:r>
            <a:r>
              <a:rPr lang="en-GB" dirty="0" smtClean="0"/>
              <a:t> Excursion</a:t>
            </a:r>
          </a:p>
          <a:p>
            <a:r>
              <a:rPr lang="en-GB" dirty="0" smtClean="0"/>
              <a:t>Ice Magic Experience </a:t>
            </a:r>
            <a:r>
              <a:rPr lang="en-GB" dirty="0" smtClean="0"/>
              <a:t>Interlaken – Bavarian Curling</a:t>
            </a:r>
            <a:endParaRPr lang="en-GB" dirty="0" smtClean="0"/>
          </a:p>
          <a:p>
            <a:r>
              <a:rPr lang="en-GB" dirty="0" smtClean="0"/>
              <a:t>Students will be required to pay their additional travel in London, Paris and Jungfrau Region, left luggage lockers and entry to Museums</a:t>
            </a:r>
          </a:p>
          <a:p>
            <a:r>
              <a:rPr lang="en-GB" dirty="0" smtClean="0"/>
              <a:t>Swiss Adaptors – not European</a:t>
            </a:r>
          </a:p>
          <a:p>
            <a:r>
              <a:rPr lang="en-GB" dirty="0" smtClean="0"/>
              <a:t>Remember sunglasses, sun cream, hats, gloves, snow boots &amp; ski jackets</a:t>
            </a:r>
          </a:p>
          <a:p>
            <a:r>
              <a:rPr lang="en-GB" dirty="0" smtClean="0"/>
              <a:t>Euros for Paris &amp; Swiss Francs for Switzerland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197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Friday 1</a:t>
            </a:r>
            <a:r>
              <a:rPr lang="en-GB" baseline="30000" dirty="0" smtClean="0"/>
              <a:t>st</a:t>
            </a:r>
            <a:r>
              <a:rPr lang="en-GB" dirty="0" smtClean="0"/>
              <a:t> February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Depart </a:t>
            </a:r>
            <a:r>
              <a:rPr lang="en-GB" dirty="0" smtClean="0"/>
              <a:t>Swansea Railway Station for London</a:t>
            </a:r>
          </a:p>
          <a:p>
            <a:r>
              <a:rPr lang="en-GB" dirty="0" smtClean="0"/>
              <a:t>London Paddington to St Pancras by Tube – Students to pay</a:t>
            </a:r>
          </a:p>
          <a:p>
            <a:r>
              <a:rPr lang="en-GB" dirty="0" smtClean="0"/>
              <a:t>9.45am Check in for Eurostar </a:t>
            </a:r>
          </a:p>
          <a:p>
            <a:r>
              <a:rPr lang="en-GB" dirty="0" smtClean="0"/>
              <a:t>1.50pm Arrive Paris </a:t>
            </a:r>
            <a:r>
              <a:rPr lang="en-GB" dirty="0" err="1" smtClean="0"/>
              <a:t>Gare</a:t>
            </a:r>
            <a:r>
              <a:rPr lang="en-GB" dirty="0" smtClean="0"/>
              <a:t> De Nord</a:t>
            </a:r>
          </a:p>
          <a:p>
            <a:r>
              <a:rPr lang="en-GB" dirty="0" smtClean="0"/>
              <a:t>Walk to Generator Hostel (20 mins)</a:t>
            </a:r>
          </a:p>
          <a:p>
            <a:r>
              <a:rPr lang="en-GB" dirty="0" smtClean="0"/>
              <a:t>Check in to Hostel</a:t>
            </a:r>
          </a:p>
          <a:p>
            <a:r>
              <a:rPr lang="en-GB" dirty="0" smtClean="0"/>
              <a:t>3pm Students going to Rugby leave for match</a:t>
            </a:r>
          </a:p>
          <a:p>
            <a:r>
              <a:rPr lang="en-GB" dirty="0" smtClean="0"/>
              <a:t>All students required to provide detailed itinerary for their plans for Paris and to work in groups of 3/4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36673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Saturday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Breakfast 8.30am</a:t>
            </a:r>
          </a:p>
          <a:p>
            <a:r>
              <a:rPr lang="en-GB" dirty="0" smtClean="0"/>
              <a:t>Paris – Student led excursions</a:t>
            </a:r>
          </a:p>
          <a:p>
            <a:r>
              <a:rPr lang="en-GB" dirty="0" smtClean="0"/>
              <a:t>Students to submit detailed itinerary for the day</a:t>
            </a:r>
          </a:p>
          <a:p>
            <a:r>
              <a:rPr lang="en-GB" dirty="0" smtClean="0"/>
              <a:t>Working in groups of  3/ 4</a:t>
            </a:r>
          </a:p>
          <a:p>
            <a:r>
              <a:rPr lang="en-GB" dirty="0" smtClean="0"/>
              <a:t>Contact numbers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07788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Sunday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Breakfast 7am</a:t>
            </a:r>
          </a:p>
          <a:p>
            <a:r>
              <a:rPr lang="en-GB" dirty="0" smtClean="0"/>
              <a:t>Check out of hotel 7.30am</a:t>
            </a:r>
          </a:p>
          <a:p>
            <a:r>
              <a:rPr lang="en-GB" dirty="0" smtClean="0"/>
              <a:t>Metro to </a:t>
            </a:r>
            <a:r>
              <a:rPr lang="en-GB" dirty="0" err="1" smtClean="0"/>
              <a:t>Gare</a:t>
            </a:r>
            <a:r>
              <a:rPr lang="en-GB" dirty="0" smtClean="0"/>
              <a:t> Du Lyon</a:t>
            </a:r>
          </a:p>
          <a:p>
            <a:r>
              <a:rPr lang="en-GB" dirty="0" smtClean="0"/>
              <a:t>9am Train to Lausanne</a:t>
            </a:r>
          </a:p>
          <a:p>
            <a:r>
              <a:rPr lang="en-GB" dirty="0" smtClean="0"/>
              <a:t>Train to </a:t>
            </a:r>
            <a:r>
              <a:rPr lang="en-GB" dirty="0" err="1" smtClean="0"/>
              <a:t>Montreaux</a:t>
            </a:r>
            <a:endParaRPr lang="en-GB" dirty="0" smtClean="0"/>
          </a:p>
          <a:p>
            <a:r>
              <a:rPr lang="en-GB" dirty="0" smtClean="0"/>
              <a:t>Visit Freddie Mercury Museum </a:t>
            </a:r>
          </a:p>
          <a:p>
            <a:r>
              <a:rPr lang="en-GB" dirty="0" smtClean="0"/>
              <a:t>Golden Pass Panoramic Train through the Alps</a:t>
            </a:r>
          </a:p>
          <a:p>
            <a:r>
              <a:rPr lang="en-GB" dirty="0" smtClean="0"/>
              <a:t>Arrive about 7.30pm Camping Jungfrau</a:t>
            </a:r>
          </a:p>
          <a:p>
            <a:r>
              <a:rPr lang="en-GB" dirty="0" smtClean="0"/>
              <a:t>8pm Dinner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536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Monday - Excursions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Continental Breakfast in chalet</a:t>
            </a:r>
          </a:p>
          <a:p>
            <a:r>
              <a:rPr lang="en-GB" dirty="0" smtClean="0"/>
              <a:t>Bus to take cable car ride to </a:t>
            </a:r>
            <a:r>
              <a:rPr lang="en-GB" dirty="0" err="1" smtClean="0"/>
              <a:t>Schilthorn</a:t>
            </a:r>
            <a:endParaRPr lang="en-GB" dirty="0" smtClean="0"/>
          </a:p>
          <a:p>
            <a:r>
              <a:rPr lang="en-GB" dirty="0" smtClean="0"/>
              <a:t>Visit Piz Gloria revolving restaurant and James Bond Interactive Museum</a:t>
            </a:r>
          </a:p>
          <a:p>
            <a:r>
              <a:rPr lang="en-GB" dirty="0" smtClean="0"/>
              <a:t>Lunch Stop at </a:t>
            </a:r>
            <a:r>
              <a:rPr lang="en-GB" dirty="0" smtClean="0"/>
              <a:t>Sky Leap at </a:t>
            </a:r>
            <a:r>
              <a:rPr lang="en-GB" dirty="0" err="1" smtClean="0"/>
              <a:t>Murren</a:t>
            </a:r>
            <a:r>
              <a:rPr lang="en-GB" dirty="0" smtClean="0"/>
              <a:t> and weather/snow permitting opportunity for snow tubing and </a:t>
            </a:r>
            <a:endParaRPr lang="en-GB" dirty="0" smtClean="0"/>
          </a:p>
          <a:p>
            <a:r>
              <a:rPr lang="en-GB" dirty="0" smtClean="0"/>
              <a:t>Mountain Railway to </a:t>
            </a:r>
            <a:r>
              <a:rPr lang="en-GB" dirty="0" err="1" smtClean="0"/>
              <a:t>Lauterbrunnen</a:t>
            </a:r>
            <a:r>
              <a:rPr lang="en-GB" dirty="0" smtClean="0"/>
              <a:t> </a:t>
            </a:r>
            <a:r>
              <a:rPr lang="en-GB" dirty="0" smtClean="0"/>
              <a:t>Tubing </a:t>
            </a:r>
            <a:endParaRPr lang="en-GB" dirty="0" smtClean="0"/>
          </a:p>
          <a:p>
            <a:r>
              <a:rPr lang="en-GB" dirty="0" smtClean="0"/>
              <a:t>4pm </a:t>
            </a:r>
            <a:r>
              <a:rPr lang="en-GB" dirty="0" err="1" smtClean="0"/>
              <a:t>Presentationby</a:t>
            </a:r>
            <a:r>
              <a:rPr lang="en-GB" dirty="0" smtClean="0"/>
              <a:t> Mountain Marketing Manager and Manager of Swiss Travel Centre</a:t>
            </a:r>
            <a:endParaRPr lang="en-GB" dirty="0" smtClean="0"/>
          </a:p>
          <a:p>
            <a:r>
              <a:rPr lang="en-GB" dirty="0" smtClean="0"/>
              <a:t>Dinner in the Chalet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530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Tuesday - Excursion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Continental Breakfast</a:t>
            </a:r>
          </a:p>
          <a:p>
            <a:r>
              <a:rPr lang="en-GB" dirty="0" smtClean="0"/>
              <a:t>Mountain railway to  </a:t>
            </a:r>
            <a:r>
              <a:rPr lang="en-GB" dirty="0" smtClean="0"/>
              <a:t>Interlaken &amp; round the lake to Thun</a:t>
            </a:r>
          </a:p>
          <a:p>
            <a:r>
              <a:rPr lang="en-GB" dirty="0" smtClean="0"/>
              <a:t>Explore Thun </a:t>
            </a:r>
          </a:p>
          <a:p>
            <a:r>
              <a:rPr lang="en-GB" dirty="0" smtClean="0"/>
              <a:t>11am Boat trip from Thun to Interlaken</a:t>
            </a:r>
          </a:p>
          <a:p>
            <a:r>
              <a:rPr lang="en-GB" dirty="0" smtClean="0"/>
              <a:t>Lunch in Interlaken &amp; time to explore the old town</a:t>
            </a:r>
          </a:p>
          <a:p>
            <a:r>
              <a:rPr lang="en-GB" dirty="0" smtClean="0"/>
              <a:t>3pm Meet at Ice Magic for Bavarian Curling and opportunity to go skating</a:t>
            </a:r>
          </a:p>
          <a:p>
            <a:r>
              <a:rPr lang="en-GB" dirty="0" smtClean="0"/>
              <a:t>6pm Train to </a:t>
            </a:r>
            <a:r>
              <a:rPr lang="en-GB" dirty="0" err="1" smtClean="0"/>
              <a:t>Lauterbrunnen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Fondu</a:t>
            </a:r>
            <a:r>
              <a:rPr lang="en-GB" dirty="0" smtClean="0"/>
              <a:t> Night in the Chalet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016149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Wednesday – Student Excursion 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in groups of 3/4 students to plan day excursion</a:t>
            </a:r>
          </a:p>
          <a:p>
            <a:r>
              <a:rPr lang="en-GB" dirty="0" smtClean="0"/>
              <a:t>Submit detailed Itinerary with timings &amp; contact numbers</a:t>
            </a:r>
          </a:p>
          <a:p>
            <a:r>
              <a:rPr lang="en-GB" dirty="0" smtClean="0"/>
              <a:t>3pm If weather &amp; snow allows opportunity for </a:t>
            </a:r>
            <a:r>
              <a:rPr lang="en-GB" dirty="0" err="1" smtClean="0"/>
              <a:t>toboganning</a:t>
            </a:r>
            <a:r>
              <a:rPr lang="en-GB" dirty="0" smtClean="0"/>
              <a:t> at the chalet</a:t>
            </a:r>
          </a:p>
          <a:p>
            <a:r>
              <a:rPr lang="en-GB" dirty="0" smtClean="0"/>
              <a:t>Evening – Dinner in the chalet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0394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Thursday - Lausanne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Continental </a:t>
            </a:r>
            <a:r>
              <a:rPr lang="en-GB" dirty="0" smtClean="0"/>
              <a:t>Breakfast at Chalet</a:t>
            </a:r>
          </a:p>
          <a:p>
            <a:r>
              <a:rPr lang="en-GB" dirty="0" smtClean="0"/>
              <a:t>Check out &amp; Depart </a:t>
            </a:r>
            <a:r>
              <a:rPr lang="en-GB" dirty="0" smtClean="0"/>
              <a:t>chalet </a:t>
            </a:r>
            <a:r>
              <a:rPr lang="en-GB" dirty="0" smtClean="0"/>
              <a:t>9am </a:t>
            </a:r>
            <a:r>
              <a:rPr lang="en-GB" dirty="0" smtClean="0"/>
              <a:t>for train journey to Lausanne</a:t>
            </a:r>
          </a:p>
          <a:p>
            <a:r>
              <a:rPr lang="en-GB" dirty="0" smtClean="0"/>
              <a:t>Arrive Lausanne and leave luggage in left luggage lockers</a:t>
            </a:r>
          </a:p>
          <a:p>
            <a:r>
              <a:rPr lang="en-GB" dirty="0" smtClean="0"/>
              <a:t>Walk to International Olympic HQ @ Museum</a:t>
            </a:r>
          </a:p>
          <a:p>
            <a:r>
              <a:rPr lang="en-GB" dirty="0" smtClean="0"/>
              <a:t>Afternoon to explore Lausanne</a:t>
            </a:r>
          </a:p>
          <a:p>
            <a:r>
              <a:rPr lang="en-GB" dirty="0" smtClean="0"/>
              <a:t>6pm Meet at Railway Station to catch train to Airport</a:t>
            </a:r>
          </a:p>
          <a:p>
            <a:r>
              <a:rPr lang="en-GB" dirty="0" smtClean="0"/>
              <a:t>7pm Check in</a:t>
            </a:r>
          </a:p>
          <a:p>
            <a:r>
              <a:rPr lang="en-GB" dirty="0" smtClean="0"/>
              <a:t>9pm Flight with Easy Jet to Bristol – 15kg luggage allowance</a:t>
            </a:r>
          </a:p>
          <a:p>
            <a:r>
              <a:rPr lang="en-GB" dirty="0" smtClean="0"/>
              <a:t>10pm Arrive Bristol Airport</a:t>
            </a:r>
          </a:p>
          <a:p>
            <a:r>
              <a:rPr lang="en-GB" dirty="0" smtClean="0"/>
              <a:t>12 midnight </a:t>
            </a:r>
            <a:r>
              <a:rPr lang="en-GB" dirty="0" err="1" smtClean="0"/>
              <a:t>aprox</a:t>
            </a:r>
            <a:r>
              <a:rPr lang="en-GB" dirty="0" smtClean="0"/>
              <a:t> Arrival at Swansea Business Campus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96254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</TotalTime>
  <Words>467</Words>
  <Application>Microsoft Office PowerPoint</Application>
  <PresentationFormat>On-screen Show (4:3)</PresentationFormat>
  <Paragraphs>72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Switzerland</vt:lpstr>
      <vt:lpstr>Draft Itinerary</vt:lpstr>
      <vt:lpstr>Friday 1st February</vt:lpstr>
      <vt:lpstr>Saturday</vt:lpstr>
      <vt:lpstr>Sunday</vt:lpstr>
      <vt:lpstr>Monday - Excursions</vt:lpstr>
      <vt:lpstr>Tuesday - Excursion</vt:lpstr>
      <vt:lpstr>Wednesday – Student Excursion Day</vt:lpstr>
      <vt:lpstr>Thursday - Lausanne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Switzerland</dc:title>
  <dc:creator>Tablet8</dc:creator>
  <cp:lastModifiedBy>Jacqui Jones</cp:lastModifiedBy>
  <cp:revision>17</cp:revision>
  <dcterms:created xsi:type="dcterms:W3CDTF">2017-01-07T12:13:14Z</dcterms:created>
  <dcterms:modified xsi:type="dcterms:W3CDTF">2019-01-28T10:14:30Z</dcterms:modified>
</cp:coreProperties>
</file>