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ms-powerpoint.presentation.macroEnabled.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61" r:id="rId4"/>
  </p:sldMasterIdLst>
  <p:notesMasterIdLst>
    <p:notesMasterId r:id="rId24"/>
  </p:notesMasterIdLst>
  <p:handoutMasterIdLst>
    <p:handoutMasterId r:id="rId25"/>
  </p:handoutMasterIdLst>
  <p:sldIdLst>
    <p:sldId id="310" r:id="rId5"/>
    <p:sldId id="256" r:id="rId6"/>
    <p:sldId id="311" r:id="rId7"/>
    <p:sldId id="308" r:id="rId8"/>
    <p:sldId id="307" r:id="rId9"/>
    <p:sldId id="266" r:id="rId10"/>
    <p:sldId id="312" r:id="rId11"/>
    <p:sldId id="271" r:id="rId12"/>
    <p:sldId id="299" r:id="rId13"/>
    <p:sldId id="309" r:id="rId14"/>
    <p:sldId id="305" r:id="rId15"/>
    <p:sldId id="306" r:id="rId16"/>
    <p:sldId id="274" r:id="rId17"/>
    <p:sldId id="300" r:id="rId18"/>
    <p:sldId id="284" r:id="rId19"/>
    <p:sldId id="301" r:id="rId20"/>
    <p:sldId id="302" r:id="rId21"/>
    <p:sldId id="288" r:id="rId22"/>
    <p:sldId id="295"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00"/>
    <a:srgbClr val="070779"/>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291" autoAdjust="0"/>
    <p:restoredTop sz="94598" autoAdjust="0"/>
  </p:normalViewPr>
  <p:slideViewPr>
    <p:cSldViewPr snapToGrid="0">
      <p:cViewPr varScale="1">
        <p:scale>
          <a:sx n="114" d="100"/>
          <a:sy n="114" d="100"/>
        </p:scale>
        <p:origin x="342" y="102"/>
      </p:cViewPr>
      <p:guideLst/>
    </p:cSldViewPr>
  </p:slideViewPr>
  <p:outlineViewPr>
    <p:cViewPr>
      <p:scale>
        <a:sx n="33" d="100"/>
        <a:sy n="33" d="100"/>
      </p:scale>
      <p:origin x="0" y="-576"/>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114" d="100"/>
          <a:sy n="114" d="100"/>
        </p:scale>
        <p:origin x="2226"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5"/>
    </mc:Choice>
    <mc:Fallback>
      <c:style val="5"/>
    </mc:Fallback>
  </mc:AlternateContent>
  <c:chart>
    <c:autoTitleDeleted val="1"/>
    <c:plotArea>
      <c:layout>
        <c:manualLayout>
          <c:layoutTarget val="inner"/>
          <c:xMode val="edge"/>
          <c:yMode val="edge"/>
          <c:x val="4.7953589069963658E-2"/>
          <c:y val="2.9408714950534941E-2"/>
          <c:w val="0.9286973531844136"/>
          <c:h val="0.72108433641708614"/>
        </c:manualLayout>
      </c:layout>
      <c:barChart>
        <c:barDir val="col"/>
        <c:grouping val="clustered"/>
        <c:varyColors val="0"/>
        <c:ser>
          <c:idx val="0"/>
          <c:order val="0"/>
          <c:spPr>
            <a:solidFill>
              <a:schemeClr val="accent1"/>
            </a:solidFill>
            <a:ln>
              <a:noFill/>
            </a:ln>
            <a:effectLst/>
          </c:spPr>
          <c:invertIfNegative val="0"/>
          <c:val>
            <c:numRef>
              <c:f>Sheet1!$B$2:$B$5</c:f>
              <c:numCache>
                <c:formatCode>General</c:formatCode>
                <c:ptCount val="4"/>
                <c:pt idx="0">
                  <c:v>4.3</c:v>
                </c:pt>
                <c:pt idx="1">
                  <c:v>2.5</c:v>
                </c:pt>
                <c:pt idx="2">
                  <c:v>3.5</c:v>
                </c:pt>
                <c:pt idx="3">
                  <c:v>4.5</c:v>
                </c:pt>
              </c:numCache>
            </c:numRef>
          </c:val>
          <c:extLst>
            <c:ext xmlns:c15="http://schemas.microsoft.com/office/drawing/2012/chart" uri="{02D57815-91ED-43cb-92C2-25804820EDAC}">
              <c15:filteredSeriesTitle>
                <c15:tx>
                  <c:strRef>
                    <c:extLst>
                      <c:ext uri="{02D57815-91ED-43cb-92C2-25804820EDAC}">
                        <c15:formulaRef>
                          <c15:sqref>Sheet1!$B$1</c15:sqref>
                        </c15:formulaRef>
                      </c:ext>
                    </c:extLst>
                    <c:strCache>
                      <c:ptCount val="1"/>
                      <c:pt idx="0">
                        <c:v>Series 1</c:v>
                      </c:pt>
                    </c:strCache>
                  </c:strRef>
                </c15:tx>
              </c15:filteredSeriesTitle>
            </c:ext>
            <c:ext xmlns:c15="http://schemas.microsoft.com/office/drawing/2012/chart" uri="{02D57815-91ED-43cb-92C2-25804820EDAC}">
              <c15:filteredCategoryTitle>
                <c15:cat>
                  <c:strRef>
                    <c:extLst>
                      <c:ext uri="{02D57815-91ED-43cb-92C2-25804820EDAC}">
                        <c15:formulaRef>
                          <c15:sqref>Sheet1!$A$2:$A$5</c15:sqref>
                        </c15:formulaRef>
                      </c:ext>
                    </c:extLst>
                    <c:strCache>
                      <c:ptCount val="4"/>
                      <c:pt idx="0">
                        <c:v>Category 1</c:v>
                      </c:pt>
                      <c:pt idx="1">
                        <c:v>Category 2</c:v>
                      </c:pt>
                      <c:pt idx="2">
                        <c:v>Category 3</c:v>
                      </c:pt>
                      <c:pt idx="3">
                        <c:v>Category 4</c:v>
                      </c:pt>
                    </c:strCache>
                  </c:strRef>
                </c15:cat>
              </c15:filteredCategoryTitle>
            </c:ext>
            <c:ext xmlns:c16="http://schemas.microsoft.com/office/drawing/2014/chart" uri="{C3380CC4-5D6E-409C-BE32-E72D297353CC}">
              <c16:uniqueId val="{00000000-3CDE-4CDB-A8A6-FFC871DA95F0}"/>
            </c:ext>
          </c:extLst>
        </c:ser>
        <c:ser>
          <c:idx val="1"/>
          <c:order val="1"/>
          <c:spPr>
            <a:solidFill>
              <a:schemeClr val="accent2"/>
            </a:solidFill>
            <a:ln>
              <a:noFill/>
            </a:ln>
            <a:effectLst/>
          </c:spPr>
          <c:invertIfNegative val="0"/>
          <c:val>
            <c:numRef>
              <c:f>Sheet1!$C$2:$C$5</c:f>
              <c:numCache>
                <c:formatCode>General</c:formatCode>
                <c:ptCount val="4"/>
                <c:pt idx="0">
                  <c:v>2.4</c:v>
                </c:pt>
                <c:pt idx="1">
                  <c:v>4.4000000000000004</c:v>
                </c:pt>
                <c:pt idx="2">
                  <c:v>1.8</c:v>
                </c:pt>
                <c:pt idx="3">
                  <c:v>2.8</c:v>
                </c:pt>
              </c:numCache>
            </c:numRef>
          </c:val>
          <c:extLst>
            <c:ext xmlns:c15="http://schemas.microsoft.com/office/drawing/2012/chart" uri="{02D57815-91ED-43cb-92C2-25804820EDAC}">
              <c15:filteredSeriesTitle>
                <c15:tx>
                  <c:strRef>
                    <c:extLst>
                      <c:ext uri="{02D57815-91ED-43cb-92C2-25804820EDAC}">
                        <c15:formulaRef>
                          <c15:sqref>Sheet1!$C$1</c15:sqref>
                        </c15:formulaRef>
                      </c:ext>
                    </c:extLst>
                    <c:strCache>
                      <c:ptCount val="1"/>
                      <c:pt idx="0">
                        <c:v>Series 2</c:v>
                      </c:pt>
                    </c:strCache>
                  </c:strRef>
                </c15:tx>
              </c15:filteredSeriesTitle>
            </c:ext>
            <c:ext xmlns:c15="http://schemas.microsoft.com/office/drawing/2012/chart" uri="{02D57815-91ED-43cb-92C2-25804820EDAC}">
              <c15:filteredCategoryTitle>
                <c15:cat>
                  <c:strRef>
                    <c:extLst>
                      <c:ext uri="{02D57815-91ED-43cb-92C2-25804820EDAC}">
                        <c15:formulaRef>
                          <c15:sqref>Sheet1!$A$2:$A$5</c15:sqref>
                        </c15:formulaRef>
                      </c:ext>
                    </c:extLst>
                    <c:strCache>
                      <c:ptCount val="4"/>
                      <c:pt idx="0">
                        <c:v>Category 1</c:v>
                      </c:pt>
                      <c:pt idx="1">
                        <c:v>Category 2</c:v>
                      </c:pt>
                      <c:pt idx="2">
                        <c:v>Category 3</c:v>
                      </c:pt>
                      <c:pt idx="3">
                        <c:v>Category 4</c:v>
                      </c:pt>
                    </c:strCache>
                  </c:strRef>
                </c15:cat>
              </c15:filteredCategoryTitle>
            </c:ext>
            <c:ext xmlns:c16="http://schemas.microsoft.com/office/drawing/2014/chart" uri="{C3380CC4-5D6E-409C-BE32-E72D297353CC}">
              <c16:uniqueId val="{00000001-3CDE-4CDB-A8A6-FFC871DA95F0}"/>
            </c:ext>
          </c:extLst>
        </c:ser>
        <c:ser>
          <c:idx val="2"/>
          <c:order val="2"/>
          <c:spPr>
            <a:solidFill>
              <a:schemeClr val="accent3"/>
            </a:solidFill>
            <a:ln>
              <a:noFill/>
            </a:ln>
            <a:effectLst/>
          </c:spPr>
          <c:invertIfNegative val="0"/>
          <c:val>
            <c:numRef>
              <c:f>Sheet1!$D$2:$D$5</c:f>
              <c:numCache>
                <c:formatCode>General</c:formatCode>
                <c:ptCount val="4"/>
                <c:pt idx="0">
                  <c:v>2</c:v>
                </c:pt>
                <c:pt idx="1">
                  <c:v>2</c:v>
                </c:pt>
                <c:pt idx="2">
                  <c:v>3</c:v>
                </c:pt>
                <c:pt idx="3">
                  <c:v>5</c:v>
                </c:pt>
              </c:numCache>
            </c:numRef>
          </c:val>
          <c:extLst>
            <c:ext xmlns:c15="http://schemas.microsoft.com/office/drawing/2012/chart" uri="{02D57815-91ED-43cb-92C2-25804820EDAC}">
              <c15:filteredSeriesTitle>
                <c15:tx>
                  <c:strRef>
                    <c:extLst>
                      <c:ext uri="{02D57815-91ED-43cb-92C2-25804820EDAC}">
                        <c15:formulaRef>
                          <c15:sqref>Sheet1!$D$1</c15:sqref>
                        </c15:formulaRef>
                      </c:ext>
                    </c:extLst>
                    <c:strCache>
                      <c:ptCount val="1"/>
                      <c:pt idx="0">
                        <c:v>Series 3</c:v>
                      </c:pt>
                    </c:strCache>
                  </c:strRef>
                </c15:tx>
              </c15:filteredSeriesTitle>
            </c:ext>
            <c:ext xmlns:c15="http://schemas.microsoft.com/office/drawing/2012/chart" uri="{02D57815-91ED-43cb-92C2-25804820EDAC}">
              <c15:filteredCategoryTitle>
                <c15:cat>
                  <c:strRef>
                    <c:extLst>
                      <c:ext uri="{02D57815-91ED-43cb-92C2-25804820EDAC}">
                        <c15:formulaRef>
                          <c15:sqref>Sheet1!$A$2:$A$5</c15:sqref>
                        </c15:formulaRef>
                      </c:ext>
                    </c:extLst>
                    <c:strCache>
                      <c:ptCount val="4"/>
                      <c:pt idx="0">
                        <c:v>Category 1</c:v>
                      </c:pt>
                      <c:pt idx="1">
                        <c:v>Category 2</c:v>
                      </c:pt>
                      <c:pt idx="2">
                        <c:v>Category 3</c:v>
                      </c:pt>
                      <c:pt idx="3">
                        <c:v>Category 4</c:v>
                      </c:pt>
                    </c:strCache>
                  </c:strRef>
                </c15:cat>
              </c15:filteredCategoryTitle>
            </c:ext>
            <c:ext xmlns:c16="http://schemas.microsoft.com/office/drawing/2014/chart" uri="{C3380CC4-5D6E-409C-BE32-E72D297353CC}">
              <c16:uniqueId val="{00000002-3CDE-4CDB-A8A6-FFC871DA95F0}"/>
            </c:ext>
          </c:extLst>
        </c:ser>
        <c:dLbls>
          <c:showLegendKey val="0"/>
          <c:showVal val="0"/>
          <c:showCatName val="0"/>
          <c:showSerName val="0"/>
          <c:showPercent val="0"/>
          <c:showBubbleSize val="0"/>
        </c:dLbls>
        <c:gapWidth val="219"/>
        <c:overlap val="-27"/>
        <c:axId val="40942159"/>
        <c:axId val="40955887"/>
      </c:barChart>
      <c:catAx>
        <c:axId val="40942159"/>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spc="150" baseline="0">
                <a:solidFill>
                  <a:schemeClr val="tx1">
                    <a:lumMod val="65000"/>
                    <a:lumOff val="35000"/>
                  </a:schemeClr>
                </a:solidFill>
                <a:latin typeface="+mn-lt"/>
                <a:ea typeface="+mn-ea"/>
                <a:cs typeface="+mn-cs"/>
              </a:defRPr>
            </a:pPr>
            <a:endParaRPr lang="en-US"/>
          </a:p>
        </c:txPr>
        <c:crossAx val="40955887"/>
        <c:crosses val="autoZero"/>
        <c:auto val="1"/>
        <c:lblAlgn val="ctr"/>
        <c:lblOffset val="100"/>
        <c:noMultiLvlLbl val="0"/>
      </c:catAx>
      <c:valAx>
        <c:axId val="40955887"/>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40942159"/>
        <c:crosses val="autoZero"/>
        <c:crossBetween val="between"/>
      </c:valAx>
      <c:spPr>
        <a:noFill/>
        <a:ln>
          <a:noFill/>
        </a:ln>
        <a:effectLst/>
      </c:spPr>
    </c:plotArea>
    <c:legend>
      <c:legendPos val="b"/>
      <c:layout>
        <c:manualLayout>
          <c:xMode val="edge"/>
          <c:yMode val="edge"/>
          <c:x val="0.33027922788705005"/>
          <c:y val="0.90265565477514731"/>
          <c:w val="0.31708278115235972"/>
          <c:h val="8.7047595270829503E-2"/>
        </c:manualLayout>
      </c:layout>
      <c:overlay val="0"/>
      <c:spPr>
        <a:noFill/>
        <a:ln>
          <a:noFill/>
        </a:ln>
        <a:effectLst/>
      </c:spPr>
      <c:txPr>
        <a:bodyPr rot="0" spcFirstLastPara="1" vertOverflow="ellipsis" vert="horz" wrap="square" anchor="ctr" anchorCtr="1"/>
        <a:lstStyle/>
        <a:p>
          <a:pPr>
            <a:defRPr sz="1197" b="0" i="0" u="none" strike="noStrike" kern="1200" spc="15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withinLinearReversed" id="23">
  <a:schemeClr val="accent3"/>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_rels/data1.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eg"/><Relationship Id="rId1" Type="http://schemas.openxmlformats.org/officeDocument/2006/relationships/image" Target="../media/image33.jpeg"/><Relationship Id="rId4" Type="http://schemas.openxmlformats.org/officeDocument/2006/relationships/image" Target="../media/image36.jpeg"/></Relationships>
</file>

<file path=ppt/diagrams/_rels/drawing1.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eg"/><Relationship Id="rId1" Type="http://schemas.openxmlformats.org/officeDocument/2006/relationships/image" Target="../media/image33.jpeg"/><Relationship Id="rId4" Type="http://schemas.openxmlformats.org/officeDocument/2006/relationships/image" Target="../media/image36.jpe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C72703F-EB58-4B0C-8B2A-EDF2A51B2C6C}" type="doc">
      <dgm:prSet loTypeId="urn:microsoft.com/office/officeart/2019/1/layout/PeoplePortraitsList" loCatId="profile" qsTypeId="urn:microsoft.com/office/officeart/2005/8/quickstyle/simple1" qsCatId="simple" csTypeId="urn:microsoft.com/office/officeart/2005/8/colors/colorful2" csCatId="colorful" phldr="1"/>
      <dgm:spPr/>
      <dgm:t>
        <a:bodyPr rtlCol="0"/>
        <a:lstStyle/>
        <a:p>
          <a:pPr rtl="0"/>
          <a:endParaRPr lang="en-GB"/>
        </a:p>
      </dgm:t>
    </dgm:pt>
    <dgm:pt modelId="{23CA95F9-8BCF-40C1-B842-BCFFD43632F6}">
      <dgm:prSet custT="1"/>
      <dgm:spPr/>
      <dgm:t>
        <a:bodyPr rtlCol="0"/>
        <a:lstStyle/>
        <a:p>
          <a:pPr algn="ctr" rtl="0">
            <a:lnSpc>
              <a:spcPct val="100000"/>
            </a:lnSpc>
            <a:defRPr b="1" spc="20">
              <a:latin typeface="+mj-lt"/>
            </a:defRPr>
          </a:pPr>
          <a:r>
            <a:rPr lang="en-GB" sz="1800" b="1">
              <a:solidFill>
                <a:schemeClr val="tx1"/>
              </a:solidFill>
            </a:rPr>
            <a:t>Name</a:t>
          </a:r>
          <a:br>
            <a:rPr lang="en-GB" sz="1600" dirty="0">
              <a:solidFill>
                <a:schemeClr val="tx1"/>
              </a:solidFill>
            </a:rPr>
          </a:br>
          <a:r>
            <a:rPr lang="en-GB" sz="1600" b="0">
              <a:solidFill>
                <a:schemeClr val="tx1"/>
              </a:solidFill>
              <a:latin typeface="+mn-lt"/>
            </a:rPr>
            <a:t>Title</a:t>
          </a:r>
        </a:p>
      </dgm:t>
    </dgm:pt>
    <dgm:pt modelId="{FC4F4986-5DCD-4DC2-B7FD-2C5FABEF9979}" type="parTrans" cxnId="{E6EDE7CF-5B3F-4E2C-99EE-D5462F0EC9CE}">
      <dgm:prSet/>
      <dgm:spPr/>
      <dgm:t>
        <a:bodyPr rtlCol="0"/>
        <a:lstStyle/>
        <a:p>
          <a:pPr rtl="0"/>
          <a:endParaRPr lang="en-GB"/>
        </a:p>
      </dgm:t>
    </dgm:pt>
    <dgm:pt modelId="{D868EA7F-D868-4231-86D5-66D9B2DF2F62}" type="sibTrans" cxnId="{E6EDE7CF-5B3F-4E2C-99EE-D5462F0EC9CE}">
      <dgm:prSet/>
      <dgm:spPr/>
      <dgm:t>
        <a:bodyPr rtlCol="0"/>
        <a:lstStyle/>
        <a:p>
          <a:pPr rtl="0"/>
          <a:endParaRPr lang="en-GB"/>
        </a:p>
      </dgm:t>
    </dgm:pt>
    <dgm:pt modelId="{1E293C9C-50F7-4DF0-A45F-EF6AA41E15B2}">
      <dgm:prSet custT="1"/>
      <dgm:spPr/>
      <dgm:t>
        <a:bodyPr rtlCol="0"/>
        <a:lstStyle/>
        <a:p>
          <a:pPr algn="ctr" rtl="0">
            <a:lnSpc>
              <a:spcPct val="100000"/>
            </a:lnSpc>
            <a:defRPr b="1" spc="20">
              <a:latin typeface="+mj-lt"/>
            </a:defRPr>
          </a:pPr>
          <a:r>
            <a:rPr lang="en-GB" sz="1800" b="1">
              <a:solidFill>
                <a:schemeClr val="tx1"/>
              </a:solidFill>
            </a:rPr>
            <a:t>Name</a:t>
          </a:r>
          <a:br>
            <a:rPr lang="en-GB" sz="1600" dirty="0">
              <a:solidFill>
                <a:schemeClr val="tx1"/>
              </a:solidFill>
            </a:rPr>
          </a:br>
          <a:r>
            <a:rPr lang="en-GB" sz="1600" b="0">
              <a:solidFill>
                <a:schemeClr val="tx1"/>
              </a:solidFill>
              <a:latin typeface="+mn-lt"/>
            </a:rPr>
            <a:t>Title</a:t>
          </a:r>
        </a:p>
      </dgm:t>
    </dgm:pt>
    <dgm:pt modelId="{04936CC5-1B2F-4620-ABDF-F195956C3F4A}" type="parTrans" cxnId="{A7E7000F-0D10-4D88-844F-C9CB2A6A39DA}">
      <dgm:prSet/>
      <dgm:spPr/>
      <dgm:t>
        <a:bodyPr rtlCol="0"/>
        <a:lstStyle/>
        <a:p>
          <a:pPr rtl="0"/>
          <a:endParaRPr lang="en-GB"/>
        </a:p>
      </dgm:t>
    </dgm:pt>
    <dgm:pt modelId="{E019F05B-61F4-4915-9D10-5D6F328EA591}" type="sibTrans" cxnId="{A7E7000F-0D10-4D88-844F-C9CB2A6A39DA}">
      <dgm:prSet/>
      <dgm:spPr/>
      <dgm:t>
        <a:bodyPr rtlCol="0"/>
        <a:lstStyle/>
        <a:p>
          <a:pPr rtl="0"/>
          <a:endParaRPr lang="en-GB"/>
        </a:p>
      </dgm:t>
    </dgm:pt>
    <dgm:pt modelId="{DA3F2F2F-B5A8-4CFD-ABCE-1BC48CD913AF}">
      <dgm:prSet custT="1"/>
      <dgm:spPr/>
      <dgm:t>
        <a:bodyPr rtlCol="0"/>
        <a:lstStyle/>
        <a:p>
          <a:pPr algn="ctr" rtl="0">
            <a:lnSpc>
              <a:spcPct val="100000"/>
            </a:lnSpc>
            <a:defRPr b="1" spc="20">
              <a:latin typeface="+mj-lt"/>
            </a:defRPr>
          </a:pPr>
          <a:r>
            <a:rPr lang="en-GB" sz="1800" b="1">
              <a:solidFill>
                <a:schemeClr val="tx1"/>
              </a:solidFill>
            </a:rPr>
            <a:t>Name</a:t>
          </a:r>
          <a:br>
            <a:rPr lang="en-GB" sz="1600" dirty="0">
              <a:solidFill>
                <a:schemeClr val="tx1"/>
              </a:solidFill>
            </a:rPr>
          </a:br>
          <a:r>
            <a:rPr lang="en-GB" sz="1600" b="0">
              <a:solidFill>
                <a:schemeClr val="tx1"/>
              </a:solidFill>
              <a:latin typeface="+mn-lt"/>
            </a:rPr>
            <a:t>Title</a:t>
          </a:r>
        </a:p>
      </dgm:t>
    </dgm:pt>
    <dgm:pt modelId="{D4AFA5E0-6624-49A6-B10B-4FFA7483C001}" type="parTrans" cxnId="{307321D6-32A9-4F29-A35B-8328C6417311}">
      <dgm:prSet/>
      <dgm:spPr/>
      <dgm:t>
        <a:bodyPr rtlCol="0"/>
        <a:lstStyle/>
        <a:p>
          <a:pPr rtl="0"/>
          <a:endParaRPr lang="en-GB"/>
        </a:p>
      </dgm:t>
    </dgm:pt>
    <dgm:pt modelId="{038FE749-6004-418E-86C7-7C1B1D7930F4}" type="sibTrans" cxnId="{307321D6-32A9-4F29-A35B-8328C6417311}">
      <dgm:prSet/>
      <dgm:spPr/>
      <dgm:t>
        <a:bodyPr rtlCol="0"/>
        <a:lstStyle/>
        <a:p>
          <a:pPr rtl="0"/>
          <a:endParaRPr lang="en-GB"/>
        </a:p>
      </dgm:t>
    </dgm:pt>
    <dgm:pt modelId="{B2F9B3BC-1849-4A4A-BBE4-752B9B492C76}">
      <dgm:prSet custT="1"/>
      <dgm:spPr/>
      <dgm:t>
        <a:bodyPr rtlCol="0"/>
        <a:lstStyle/>
        <a:p>
          <a:pPr algn="ctr" rtl="0">
            <a:lnSpc>
              <a:spcPct val="100000"/>
            </a:lnSpc>
            <a:defRPr b="1" spc="20">
              <a:latin typeface="+mj-lt"/>
            </a:defRPr>
          </a:pPr>
          <a:r>
            <a:rPr lang="en-GB" sz="1800" b="1">
              <a:solidFill>
                <a:schemeClr val="tx1"/>
              </a:solidFill>
            </a:rPr>
            <a:t>Name</a:t>
          </a:r>
          <a:br>
            <a:rPr lang="en-GB" sz="1600" dirty="0">
              <a:solidFill>
                <a:schemeClr val="tx1"/>
              </a:solidFill>
            </a:rPr>
          </a:br>
          <a:r>
            <a:rPr lang="en-GB" sz="1600" b="0">
              <a:solidFill>
                <a:schemeClr val="tx1"/>
              </a:solidFill>
              <a:latin typeface="+mn-lt"/>
            </a:rPr>
            <a:t>Title</a:t>
          </a:r>
        </a:p>
      </dgm:t>
    </dgm:pt>
    <dgm:pt modelId="{48FD486C-824F-4590-8CFC-BC1053E533DD}" type="parTrans" cxnId="{BB48F2B9-3F80-43D5-9223-76526A774C2D}">
      <dgm:prSet/>
      <dgm:spPr/>
      <dgm:t>
        <a:bodyPr rtlCol="0"/>
        <a:lstStyle/>
        <a:p>
          <a:pPr rtl="0"/>
          <a:endParaRPr lang="en-GB"/>
        </a:p>
      </dgm:t>
    </dgm:pt>
    <dgm:pt modelId="{2946CE56-B018-4C0E-918D-0B36D170024F}" type="sibTrans" cxnId="{BB48F2B9-3F80-43D5-9223-76526A774C2D}">
      <dgm:prSet/>
      <dgm:spPr/>
      <dgm:t>
        <a:bodyPr rtlCol="0"/>
        <a:lstStyle/>
        <a:p>
          <a:pPr rtl="0"/>
          <a:endParaRPr lang="en-GB"/>
        </a:p>
      </dgm:t>
    </dgm:pt>
    <dgm:pt modelId="{BF30E86D-EAFC-44CE-B56C-D7C5EC7742F3}" type="pres">
      <dgm:prSet presAssocID="{5C72703F-EB58-4B0C-8B2A-EDF2A51B2C6C}" presName="root" presStyleCnt="0">
        <dgm:presLayoutVars>
          <dgm:dir/>
          <dgm:resizeHandles val="exact"/>
        </dgm:presLayoutVars>
      </dgm:prSet>
      <dgm:spPr/>
    </dgm:pt>
    <dgm:pt modelId="{34A89649-B4A9-4A6F-8793-5A3DB37DDDA6}" type="pres">
      <dgm:prSet presAssocID="{23CA95F9-8BCF-40C1-B842-BCFFD43632F6}" presName="compNode" presStyleCnt="0"/>
      <dgm:spPr/>
    </dgm:pt>
    <dgm:pt modelId="{FFB9F511-6797-4909-9D3B-89EBC96F25A8}" type="pres">
      <dgm:prSet presAssocID="{23CA95F9-8BCF-40C1-B842-BCFFD43632F6}" presName="topSpace" presStyleCnt="0"/>
      <dgm:spPr/>
    </dgm:pt>
    <dgm:pt modelId="{73073D5B-7ADA-4F8B-AD34-0BE114905A44}" type="pres">
      <dgm:prSet presAssocID="{23CA95F9-8BCF-40C1-B842-BCFFD43632F6}" presName="photoElip" presStyleLbl="node1" presStyleIdx="0" presStyleCnt="4" custScaleX="123193" custScaleY="123193"/>
      <dgm:spPr>
        <a:prstGeom prst="rect">
          <a:avLst/>
        </a:prstGeom>
        <a:blipFill dpi="0" rotWithShape="1">
          <a:blip xmlns:r="http://schemas.openxmlformats.org/officeDocument/2006/relationships" r:embed="rId1" cstate="screen">
            <a:extLst>
              <a:ext uri="{28A0092B-C50C-407E-A947-70E740481C1C}">
                <a14:useLocalDpi xmlns:a14="http://schemas.microsoft.com/office/drawing/2010/main" val="0"/>
              </a:ext>
            </a:extLst>
          </a:blip>
          <a:srcRect/>
          <a:stretch>
            <a:fillRect/>
          </a:stretch>
        </a:blipFill>
        <a:ln>
          <a:noFill/>
        </a:ln>
      </dgm:spPr>
    </dgm:pt>
    <dgm:pt modelId="{EE33220B-2292-4F19-BD6E-B7F529CD8414}" type="pres">
      <dgm:prSet presAssocID="{23CA95F9-8BCF-40C1-B842-BCFFD43632F6}" presName="iconSpace" presStyleCnt="0"/>
      <dgm:spPr/>
    </dgm:pt>
    <dgm:pt modelId="{FDFAF16A-4FD0-49F4-8593-32E9A31A4FF7}" type="pres">
      <dgm:prSet presAssocID="{23CA95F9-8BCF-40C1-B842-BCFFD43632F6}" presName="nameTx" presStyleLbl="revTx" presStyleIdx="0" presStyleCnt="8" custLinFactNeighborY="17872">
        <dgm:presLayoutVars>
          <dgm:chMax val="0"/>
          <dgm:chPref val="0"/>
        </dgm:presLayoutVars>
      </dgm:prSet>
      <dgm:spPr/>
    </dgm:pt>
    <dgm:pt modelId="{EEB88C88-E325-43D0-B163-BFD87C897361}" type="pres">
      <dgm:prSet presAssocID="{23CA95F9-8BCF-40C1-B842-BCFFD43632F6}" presName="txSpace" presStyleCnt="0"/>
      <dgm:spPr/>
    </dgm:pt>
    <dgm:pt modelId="{7D166BBB-55AF-452C-B9A0-94A1EE55FF4F}" type="pres">
      <dgm:prSet presAssocID="{23CA95F9-8BCF-40C1-B842-BCFFD43632F6}" presName="desTx" presStyleLbl="revTx" presStyleIdx="1" presStyleCnt="8">
        <dgm:presLayoutVars/>
      </dgm:prSet>
      <dgm:spPr/>
    </dgm:pt>
    <dgm:pt modelId="{860D3358-284A-4827-88CC-2F74FF5A1E56}" type="pres">
      <dgm:prSet presAssocID="{23CA95F9-8BCF-40C1-B842-BCFFD43632F6}" presName="bottSpace" presStyleCnt="0"/>
      <dgm:spPr/>
    </dgm:pt>
    <dgm:pt modelId="{0D4A0804-490F-47AA-B7FA-08C890B0D841}" type="pres">
      <dgm:prSet presAssocID="{D868EA7F-D868-4231-86D5-66D9B2DF2F62}" presName="sibTrans" presStyleCnt="0"/>
      <dgm:spPr/>
    </dgm:pt>
    <dgm:pt modelId="{E40BB94D-AE1C-4F05-8AA5-E9FA9A8CCCDE}" type="pres">
      <dgm:prSet presAssocID="{1E293C9C-50F7-4DF0-A45F-EF6AA41E15B2}" presName="compNode" presStyleCnt="0"/>
      <dgm:spPr/>
    </dgm:pt>
    <dgm:pt modelId="{1BC7C3C6-BE78-4F0A-9E69-54742F1AA0F3}" type="pres">
      <dgm:prSet presAssocID="{1E293C9C-50F7-4DF0-A45F-EF6AA41E15B2}" presName="topSpace" presStyleCnt="0"/>
      <dgm:spPr/>
    </dgm:pt>
    <dgm:pt modelId="{25238F18-07B8-41D8-8BD9-9F8514E8F9C4}" type="pres">
      <dgm:prSet presAssocID="{1E293C9C-50F7-4DF0-A45F-EF6AA41E15B2}" presName="photoElip" presStyleLbl="node1" presStyleIdx="1" presStyleCnt="4" custScaleX="123193" custScaleY="123193"/>
      <dgm:spPr>
        <a:prstGeom prst="rect">
          <a:avLst/>
        </a:prstGeom>
        <a:blipFill dpi="0" rotWithShape="1">
          <a:blip xmlns:r="http://schemas.openxmlformats.org/officeDocument/2006/relationships" r:embed="rId2" cstate="screen">
            <a:extLst>
              <a:ext uri="{28A0092B-C50C-407E-A947-70E740481C1C}">
                <a14:useLocalDpi xmlns:a14="http://schemas.microsoft.com/office/drawing/2010/main" val="0"/>
              </a:ext>
            </a:extLst>
          </a:blip>
          <a:srcRect/>
          <a:stretch>
            <a:fillRect/>
          </a:stretch>
        </a:blipFill>
        <a:ln>
          <a:noFill/>
        </a:ln>
      </dgm:spPr>
    </dgm:pt>
    <dgm:pt modelId="{6FFE343B-847F-4D3F-A2F9-B95E826EC656}" type="pres">
      <dgm:prSet presAssocID="{1E293C9C-50F7-4DF0-A45F-EF6AA41E15B2}" presName="iconSpace" presStyleCnt="0"/>
      <dgm:spPr/>
    </dgm:pt>
    <dgm:pt modelId="{866F95BB-E9D9-40E2-AB9F-99D5F69BA82A}" type="pres">
      <dgm:prSet presAssocID="{1E293C9C-50F7-4DF0-A45F-EF6AA41E15B2}" presName="nameTx" presStyleLbl="revTx" presStyleIdx="2" presStyleCnt="8" custLinFactNeighborY="17872">
        <dgm:presLayoutVars>
          <dgm:chMax val="0"/>
          <dgm:chPref val="0"/>
        </dgm:presLayoutVars>
      </dgm:prSet>
      <dgm:spPr/>
    </dgm:pt>
    <dgm:pt modelId="{B22197FE-7BF1-485D-9B2D-0AD12CF41435}" type="pres">
      <dgm:prSet presAssocID="{1E293C9C-50F7-4DF0-A45F-EF6AA41E15B2}" presName="txSpace" presStyleCnt="0"/>
      <dgm:spPr/>
    </dgm:pt>
    <dgm:pt modelId="{1223E777-77CB-4A9A-BF21-12B513842696}" type="pres">
      <dgm:prSet presAssocID="{1E293C9C-50F7-4DF0-A45F-EF6AA41E15B2}" presName="desTx" presStyleLbl="revTx" presStyleIdx="3" presStyleCnt="8">
        <dgm:presLayoutVars/>
      </dgm:prSet>
      <dgm:spPr/>
    </dgm:pt>
    <dgm:pt modelId="{48A93FE3-F550-4840-B560-2DB8553BED7D}" type="pres">
      <dgm:prSet presAssocID="{1E293C9C-50F7-4DF0-A45F-EF6AA41E15B2}" presName="bottSpace" presStyleCnt="0"/>
      <dgm:spPr/>
    </dgm:pt>
    <dgm:pt modelId="{DCDF700C-8587-4AD0-95CF-A8CEBB3AD30B}" type="pres">
      <dgm:prSet presAssocID="{E019F05B-61F4-4915-9D10-5D6F328EA591}" presName="sibTrans" presStyleCnt="0"/>
      <dgm:spPr/>
    </dgm:pt>
    <dgm:pt modelId="{D5C9CF54-A3DB-4262-A188-C006BBF08A29}" type="pres">
      <dgm:prSet presAssocID="{DA3F2F2F-B5A8-4CFD-ABCE-1BC48CD913AF}" presName="compNode" presStyleCnt="0"/>
      <dgm:spPr/>
    </dgm:pt>
    <dgm:pt modelId="{EB21A753-DAF6-4914-9F97-D017DE4534D0}" type="pres">
      <dgm:prSet presAssocID="{DA3F2F2F-B5A8-4CFD-ABCE-1BC48CD913AF}" presName="topSpace" presStyleCnt="0"/>
      <dgm:spPr/>
    </dgm:pt>
    <dgm:pt modelId="{418E44D8-60E4-4008-9F09-1A652C62E8A6}" type="pres">
      <dgm:prSet presAssocID="{DA3F2F2F-B5A8-4CFD-ABCE-1BC48CD913AF}" presName="photoElip" presStyleLbl="node1" presStyleIdx="2" presStyleCnt="4" custScaleX="123193" custScaleY="123193"/>
      <dgm:spPr>
        <a:prstGeom prst="rect">
          <a:avLst/>
        </a:prstGeom>
        <a:blipFill dpi="0" rotWithShape="1">
          <a:blip xmlns:r="http://schemas.openxmlformats.org/officeDocument/2006/relationships" r:embed="rId3" cstate="screen">
            <a:extLst>
              <a:ext uri="{28A0092B-C50C-407E-A947-70E740481C1C}">
                <a14:useLocalDpi xmlns:a14="http://schemas.microsoft.com/office/drawing/2010/main" val="0"/>
              </a:ext>
            </a:extLst>
          </a:blip>
          <a:srcRect/>
          <a:stretch>
            <a:fillRect/>
          </a:stretch>
        </a:blipFill>
        <a:ln>
          <a:noFill/>
        </a:ln>
      </dgm:spPr>
    </dgm:pt>
    <dgm:pt modelId="{51349271-76B0-4CC0-A678-325A9A4D3475}" type="pres">
      <dgm:prSet presAssocID="{DA3F2F2F-B5A8-4CFD-ABCE-1BC48CD913AF}" presName="iconSpace" presStyleCnt="0"/>
      <dgm:spPr/>
    </dgm:pt>
    <dgm:pt modelId="{9B5C14B8-8D61-4009-9F8C-194486F530FA}" type="pres">
      <dgm:prSet presAssocID="{DA3F2F2F-B5A8-4CFD-ABCE-1BC48CD913AF}" presName="nameTx" presStyleLbl="revTx" presStyleIdx="4" presStyleCnt="8" custLinFactNeighborY="17872">
        <dgm:presLayoutVars>
          <dgm:chMax val="0"/>
          <dgm:chPref val="0"/>
        </dgm:presLayoutVars>
      </dgm:prSet>
      <dgm:spPr/>
    </dgm:pt>
    <dgm:pt modelId="{7C23080D-6185-431F-BAF8-5277AA3C0E29}" type="pres">
      <dgm:prSet presAssocID="{DA3F2F2F-B5A8-4CFD-ABCE-1BC48CD913AF}" presName="txSpace" presStyleCnt="0"/>
      <dgm:spPr/>
    </dgm:pt>
    <dgm:pt modelId="{EE420F84-477D-4635-BEF8-66426E9A259D}" type="pres">
      <dgm:prSet presAssocID="{DA3F2F2F-B5A8-4CFD-ABCE-1BC48CD913AF}" presName="desTx" presStyleLbl="revTx" presStyleIdx="5" presStyleCnt="8" custLinFactY="-45265" custLinFactNeighborX="14101" custLinFactNeighborY="-100000">
        <dgm:presLayoutVars/>
      </dgm:prSet>
      <dgm:spPr/>
    </dgm:pt>
    <dgm:pt modelId="{DB61A93F-5AE0-4A97-AFE4-E1EA7F61D044}" type="pres">
      <dgm:prSet presAssocID="{DA3F2F2F-B5A8-4CFD-ABCE-1BC48CD913AF}" presName="bottSpace" presStyleCnt="0"/>
      <dgm:spPr/>
    </dgm:pt>
    <dgm:pt modelId="{75D7FAE6-857D-40F6-B564-3F282FD27B77}" type="pres">
      <dgm:prSet presAssocID="{038FE749-6004-418E-86C7-7C1B1D7930F4}" presName="sibTrans" presStyleCnt="0"/>
      <dgm:spPr/>
    </dgm:pt>
    <dgm:pt modelId="{F836F72C-94C1-41ED-BA62-813057647F9C}" type="pres">
      <dgm:prSet presAssocID="{B2F9B3BC-1849-4A4A-BBE4-752B9B492C76}" presName="compNode" presStyleCnt="0"/>
      <dgm:spPr/>
    </dgm:pt>
    <dgm:pt modelId="{8D7BA638-A338-4090-BADA-C1ECE7868394}" type="pres">
      <dgm:prSet presAssocID="{B2F9B3BC-1849-4A4A-BBE4-752B9B492C76}" presName="topSpace" presStyleCnt="0"/>
      <dgm:spPr/>
    </dgm:pt>
    <dgm:pt modelId="{04A8E640-7EB5-4EF2-8C83-19A3E5328324}" type="pres">
      <dgm:prSet presAssocID="{B2F9B3BC-1849-4A4A-BBE4-752B9B492C76}" presName="photoElip" presStyleLbl="node1" presStyleIdx="3" presStyleCnt="4" custScaleX="123193" custScaleY="123193"/>
      <dgm:spPr>
        <a:prstGeom prst="rect">
          <a:avLst/>
        </a:prstGeom>
        <a:blipFill dpi="0" rotWithShape="1">
          <a:blip xmlns:r="http://schemas.openxmlformats.org/officeDocument/2006/relationships" r:embed="rId4" cstate="screen">
            <a:extLst>
              <a:ext uri="{28A0092B-C50C-407E-A947-70E740481C1C}">
                <a14:useLocalDpi xmlns:a14="http://schemas.microsoft.com/office/drawing/2010/main" val="0"/>
              </a:ext>
            </a:extLst>
          </a:blip>
          <a:srcRect/>
          <a:stretch>
            <a:fillRect/>
          </a:stretch>
        </a:blipFill>
        <a:ln>
          <a:noFill/>
        </a:ln>
      </dgm:spPr>
    </dgm:pt>
    <dgm:pt modelId="{278B038A-7223-4C22-98FA-84D16AB2359F}" type="pres">
      <dgm:prSet presAssocID="{B2F9B3BC-1849-4A4A-BBE4-752B9B492C76}" presName="iconSpace" presStyleCnt="0"/>
      <dgm:spPr/>
    </dgm:pt>
    <dgm:pt modelId="{79C5F495-3DD9-41C8-99AE-150A333447D0}" type="pres">
      <dgm:prSet presAssocID="{B2F9B3BC-1849-4A4A-BBE4-752B9B492C76}" presName="nameTx" presStyleLbl="revTx" presStyleIdx="6" presStyleCnt="8" custLinFactNeighborY="17872">
        <dgm:presLayoutVars>
          <dgm:chMax val="0"/>
          <dgm:chPref val="0"/>
        </dgm:presLayoutVars>
      </dgm:prSet>
      <dgm:spPr/>
    </dgm:pt>
    <dgm:pt modelId="{0D329E5F-B8D6-4027-B396-6AF7DD7D0537}" type="pres">
      <dgm:prSet presAssocID="{B2F9B3BC-1849-4A4A-BBE4-752B9B492C76}" presName="txSpace" presStyleCnt="0"/>
      <dgm:spPr/>
    </dgm:pt>
    <dgm:pt modelId="{5A7600AF-A34B-4D03-B3D6-B3C760AE8E06}" type="pres">
      <dgm:prSet presAssocID="{B2F9B3BC-1849-4A4A-BBE4-752B9B492C76}" presName="desTx" presStyleLbl="revTx" presStyleIdx="7" presStyleCnt="8" custLinFactNeighborX="1819" custLinFactNeighborY="-7212">
        <dgm:presLayoutVars/>
      </dgm:prSet>
      <dgm:spPr/>
    </dgm:pt>
    <dgm:pt modelId="{F9799C58-A628-4E75-9DAC-6616D2E34649}" type="pres">
      <dgm:prSet presAssocID="{B2F9B3BC-1849-4A4A-BBE4-752B9B492C76}" presName="bottSpace" presStyleCnt="0"/>
      <dgm:spPr/>
    </dgm:pt>
  </dgm:ptLst>
  <dgm:cxnLst>
    <dgm:cxn modelId="{A7E7000F-0D10-4D88-844F-C9CB2A6A39DA}" srcId="{5C72703F-EB58-4B0C-8B2A-EDF2A51B2C6C}" destId="{1E293C9C-50F7-4DF0-A45F-EF6AA41E15B2}" srcOrd="1" destOrd="0" parTransId="{04936CC5-1B2F-4620-ABDF-F195956C3F4A}" sibTransId="{E019F05B-61F4-4915-9D10-5D6F328EA591}"/>
    <dgm:cxn modelId="{540FED75-CB4E-4EAD-804F-81226869B095}" type="presOf" srcId="{1E293C9C-50F7-4DF0-A45F-EF6AA41E15B2}" destId="{866F95BB-E9D9-40E2-AB9F-99D5F69BA82A}" srcOrd="0" destOrd="0" presId="urn:microsoft.com/office/officeart/2019/1/layout/PeoplePortraitsList"/>
    <dgm:cxn modelId="{4C525577-8965-4DD8-A876-005F65E1D723}" type="presOf" srcId="{B2F9B3BC-1849-4A4A-BBE4-752B9B492C76}" destId="{79C5F495-3DD9-41C8-99AE-150A333447D0}" srcOrd="0" destOrd="0" presId="urn:microsoft.com/office/officeart/2019/1/layout/PeoplePortraitsList"/>
    <dgm:cxn modelId="{103DE3A3-70BD-4C08-B354-5518A18B954E}" type="presOf" srcId="{DA3F2F2F-B5A8-4CFD-ABCE-1BC48CD913AF}" destId="{9B5C14B8-8D61-4009-9F8C-194486F530FA}" srcOrd="0" destOrd="0" presId="urn:microsoft.com/office/officeart/2019/1/layout/PeoplePortraitsList"/>
    <dgm:cxn modelId="{BB48F2B9-3F80-43D5-9223-76526A774C2D}" srcId="{5C72703F-EB58-4B0C-8B2A-EDF2A51B2C6C}" destId="{B2F9B3BC-1849-4A4A-BBE4-752B9B492C76}" srcOrd="3" destOrd="0" parTransId="{48FD486C-824F-4590-8CFC-BC1053E533DD}" sibTransId="{2946CE56-B018-4C0E-918D-0B36D170024F}"/>
    <dgm:cxn modelId="{E6EDE7CF-5B3F-4E2C-99EE-D5462F0EC9CE}" srcId="{5C72703F-EB58-4B0C-8B2A-EDF2A51B2C6C}" destId="{23CA95F9-8BCF-40C1-B842-BCFFD43632F6}" srcOrd="0" destOrd="0" parTransId="{FC4F4986-5DCD-4DC2-B7FD-2C5FABEF9979}" sibTransId="{D868EA7F-D868-4231-86D5-66D9B2DF2F62}"/>
    <dgm:cxn modelId="{307321D6-32A9-4F29-A35B-8328C6417311}" srcId="{5C72703F-EB58-4B0C-8B2A-EDF2A51B2C6C}" destId="{DA3F2F2F-B5A8-4CFD-ABCE-1BC48CD913AF}" srcOrd="2" destOrd="0" parTransId="{D4AFA5E0-6624-49A6-B10B-4FFA7483C001}" sibTransId="{038FE749-6004-418E-86C7-7C1B1D7930F4}"/>
    <dgm:cxn modelId="{DE44E4D8-C5CF-4438-860F-3C376D4D64F5}" type="presOf" srcId="{23CA95F9-8BCF-40C1-B842-BCFFD43632F6}" destId="{FDFAF16A-4FD0-49F4-8593-32E9A31A4FF7}" srcOrd="0" destOrd="0" presId="urn:microsoft.com/office/officeart/2019/1/layout/PeoplePortraitsList"/>
    <dgm:cxn modelId="{74A68EEE-876E-4134-B088-DC53246E11FE}" type="presOf" srcId="{5C72703F-EB58-4B0C-8B2A-EDF2A51B2C6C}" destId="{BF30E86D-EAFC-44CE-B56C-D7C5EC7742F3}" srcOrd="0" destOrd="0" presId="urn:microsoft.com/office/officeart/2019/1/layout/PeoplePortraitsList"/>
    <dgm:cxn modelId="{3D9D2C87-FAC6-440F-8296-405914DA77FA}" type="presParOf" srcId="{BF30E86D-EAFC-44CE-B56C-D7C5EC7742F3}" destId="{34A89649-B4A9-4A6F-8793-5A3DB37DDDA6}" srcOrd="0" destOrd="0" presId="urn:microsoft.com/office/officeart/2019/1/layout/PeoplePortraitsList"/>
    <dgm:cxn modelId="{10208EBB-3996-40BD-88FB-7743A0FCFC0C}" type="presParOf" srcId="{34A89649-B4A9-4A6F-8793-5A3DB37DDDA6}" destId="{FFB9F511-6797-4909-9D3B-89EBC96F25A8}" srcOrd="0" destOrd="0" presId="urn:microsoft.com/office/officeart/2019/1/layout/PeoplePortraitsList"/>
    <dgm:cxn modelId="{680FCFE1-C0D6-41B7-81EE-34F07569A758}" type="presParOf" srcId="{34A89649-B4A9-4A6F-8793-5A3DB37DDDA6}" destId="{73073D5B-7ADA-4F8B-AD34-0BE114905A44}" srcOrd="1" destOrd="0" presId="urn:microsoft.com/office/officeart/2019/1/layout/PeoplePortraitsList"/>
    <dgm:cxn modelId="{84E22014-947A-4B8C-A1FF-A1E4AAD40AF2}" type="presParOf" srcId="{34A89649-B4A9-4A6F-8793-5A3DB37DDDA6}" destId="{EE33220B-2292-4F19-BD6E-B7F529CD8414}" srcOrd="2" destOrd="0" presId="urn:microsoft.com/office/officeart/2019/1/layout/PeoplePortraitsList"/>
    <dgm:cxn modelId="{6B5D3C86-47CA-4D7E-A443-7DF8A6130E63}" type="presParOf" srcId="{34A89649-B4A9-4A6F-8793-5A3DB37DDDA6}" destId="{FDFAF16A-4FD0-49F4-8593-32E9A31A4FF7}" srcOrd="3" destOrd="0" presId="urn:microsoft.com/office/officeart/2019/1/layout/PeoplePortraitsList"/>
    <dgm:cxn modelId="{119527D7-3755-4E3D-BC66-7A27143BBB8B}" type="presParOf" srcId="{34A89649-B4A9-4A6F-8793-5A3DB37DDDA6}" destId="{EEB88C88-E325-43D0-B163-BFD87C897361}" srcOrd="4" destOrd="0" presId="urn:microsoft.com/office/officeart/2019/1/layout/PeoplePortraitsList"/>
    <dgm:cxn modelId="{8B410EAE-BFFA-4BD7-B4BA-16AABEF1EAA9}" type="presParOf" srcId="{34A89649-B4A9-4A6F-8793-5A3DB37DDDA6}" destId="{7D166BBB-55AF-452C-B9A0-94A1EE55FF4F}" srcOrd="5" destOrd="0" presId="urn:microsoft.com/office/officeart/2019/1/layout/PeoplePortraitsList"/>
    <dgm:cxn modelId="{02A3AE73-815E-459E-B530-44D4C95EF771}" type="presParOf" srcId="{34A89649-B4A9-4A6F-8793-5A3DB37DDDA6}" destId="{860D3358-284A-4827-88CC-2F74FF5A1E56}" srcOrd="6" destOrd="0" presId="urn:microsoft.com/office/officeart/2019/1/layout/PeoplePortraitsList"/>
    <dgm:cxn modelId="{6C30D5CD-53EE-463E-B6E2-B237F041E4C3}" type="presParOf" srcId="{BF30E86D-EAFC-44CE-B56C-D7C5EC7742F3}" destId="{0D4A0804-490F-47AA-B7FA-08C890B0D841}" srcOrd="1" destOrd="0" presId="urn:microsoft.com/office/officeart/2019/1/layout/PeoplePortraitsList"/>
    <dgm:cxn modelId="{E4C40201-6BC4-420D-A8E7-A3465911B5D7}" type="presParOf" srcId="{BF30E86D-EAFC-44CE-B56C-D7C5EC7742F3}" destId="{E40BB94D-AE1C-4F05-8AA5-E9FA9A8CCCDE}" srcOrd="2" destOrd="0" presId="urn:microsoft.com/office/officeart/2019/1/layout/PeoplePortraitsList"/>
    <dgm:cxn modelId="{DF091FE9-5356-4A17-932D-C2EAD2530E8C}" type="presParOf" srcId="{E40BB94D-AE1C-4F05-8AA5-E9FA9A8CCCDE}" destId="{1BC7C3C6-BE78-4F0A-9E69-54742F1AA0F3}" srcOrd="0" destOrd="0" presId="urn:microsoft.com/office/officeart/2019/1/layout/PeoplePortraitsList"/>
    <dgm:cxn modelId="{43A6DAE1-8229-474F-B737-E5233B5044F7}" type="presParOf" srcId="{E40BB94D-AE1C-4F05-8AA5-E9FA9A8CCCDE}" destId="{25238F18-07B8-41D8-8BD9-9F8514E8F9C4}" srcOrd="1" destOrd="0" presId="urn:microsoft.com/office/officeart/2019/1/layout/PeoplePortraitsList"/>
    <dgm:cxn modelId="{811B328F-D513-4A25-BB09-9EDD8689ED34}" type="presParOf" srcId="{E40BB94D-AE1C-4F05-8AA5-E9FA9A8CCCDE}" destId="{6FFE343B-847F-4D3F-A2F9-B95E826EC656}" srcOrd="2" destOrd="0" presId="urn:microsoft.com/office/officeart/2019/1/layout/PeoplePortraitsList"/>
    <dgm:cxn modelId="{B86088D4-B825-4152-895F-72CD7428D68F}" type="presParOf" srcId="{E40BB94D-AE1C-4F05-8AA5-E9FA9A8CCCDE}" destId="{866F95BB-E9D9-40E2-AB9F-99D5F69BA82A}" srcOrd="3" destOrd="0" presId="urn:microsoft.com/office/officeart/2019/1/layout/PeoplePortraitsList"/>
    <dgm:cxn modelId="{9DF4ADBA-E8BF-45F3-B4C1-57BC4E46838A}" type="presParOf" srcId="{E40BB94D-AE1C-4F05-8AA5-E9FA9A8CCCDE}" destId="{B22197FE-7BF1-485D-9B2D-0AD12CF41435}" srcOrd="4" destOrd="0" presId="urn:microsoft.com/office/officeart/2019/1/layout/PeoplePortraitsList"/>
    <dgm:cxn modelId="{AE599A69-85C5-4380-827C-D751478A667D}" type="presParOf" srcId="{E40BB94D-AE1C-4F05-8AA5-E9FA9A8CCCDE}" destId="{1223E777-77CB-4A9A-BF21-12B513842696}" srcOrd="5" destOrd="0" presId="urn:microsoft.com/office/officeart/2019/1/layout/PeoplePortraitsList"/>
    <dgm:cxn modelId="{F8E06700-DE35-4D59-8FE6-04C15FF36365}" type="presParOf" srcId="{E40BB94D-AE1C-4F05-8AA5-E9FA9A8CCCDE}" destId="{48A93FE3-F550-4840-B560-2DB8553BED7D}" srcOrd="6" destOrd="0" presId="urn:microsoft.com/office/officeart/2019/1/layout/PeoplePortraitsList"/>
    <dgm:cxn modelId="{B3BC6484-B724-49D7-B0A5-B96774D6C5A7}" type="presParOf" srcId="{BF30E86D-EAFC-44CE-B56C-D7C5EC7742F3}" destId="{DCDF700C-8587-4AD0-95CF-A8CEBB3AD30B}" srcOrd="3" destOrd="0" presId="urn:microsoft.com/office/officeart/2019/1/layout/PeoplePortraitsList"/>
    <dgm:cxn modelId="{123A582B-C4F8-4519-967F-856EBB9F6F06}" type="presParOf" srcId="{BF30E86D-EAFC-44CE-B56C-D7C5EC7742F3}" destId="{D5C9CF54-A3DB-4262-A188-C006BBF08A29}" srcOrd="4" destOrd="0" presId="urn:microsoft.com/office/officeart/2019/1/layout/PeoplePortraitsList"/>
    <dgm:cxn modelId="{0A329E61-D0BD-4638-AFBB-ECC1E1BB2FE5}" type="presParOf" srcId="{D5C9CF54-A3DB-4262-A188-C006BBF08A29}" destId="{EB21A753-DAF6-4914-9F97-D017DE4534D0}" srcOrd="0" destOrd="0" presId="urn:microsoft.com/office/officeart/2019/1/layout/PeoplePortraitsList"/>
    <dgm:cxn modelId="{4E8CFC80-611A-4174-A442-0AFBB471F58A}" type="presParOf" srcId="{D5C9CF54-A3DB-4262-A188-C006BBF08A29}" destId="{418E44D8-60E4-4008-9F09-1A652C62E8A6}" srcOrd="1" destOrd="0" presId="urn:microsoft.com/office/officeart/2019/1/layout/PeoplePortraitsList"/>
    <dgm:cxn modelId="{D991B0D3-565F-44D9-A83F-197781E114D0}" type="presParOf" srcId="{D5C9CF54-A3DB-4262-A188-C006BBF08A29}" destId="{51349271-76B0-4CC0-A678-325A9A4D3475}" srcOrd="2" destOrd="0" presId="urn:microsoft.com/office/officeart/2019/1/layout/PeoplePortraitsList"/>
    <dgm:cxn modelId="{7FC54EBB-A416-48DA-AADE-209AE477B46E}" type="presParOf" srcId="{D5C9CF54-A3DB-4262-A188-C006BBF08A29}" destId="{9B5C14B8-8D61-4009-9F8C-194486F530FA}" srcOrd="3" destOrd="0" presId="urn:microsoft.com/office/officeart/2019/1/layout/PeoplePortraitsList"/>
    <dgm:cxn modelId="{2DCC0C79-D17C-4625-A51E-8C6146272B0A}" type="presParOf" srcId="{D5C9CF54-A3DB-4262-A188-C006BBF08A29}" destId="{7C23080D-6185-431F-BAF8-5277AA3C0E29}" srcOrd="4" destOrd="0" presId="urn:microsoft.com/office/officeart/2019/1/layout/PeoplePortraitsList"/>
    <dgm:cxn modelId="{A2D210FF-C687-4AED-82B0-395AAD28B698}" type="presParOf" srcId="{D5C9CF54-A3DB-4262-A188-C006BBF08A29}" destId="{EE420F84-477D-4635-BEF8-66426E9A259D}" srcOrd="5" destOrd="0" presId="urn:microsoft.com/office/officeart/2019/1/layout/PeoplePortraitsList"/>
    <dgm:cxn modelId="{948ADD0E-8022-4129-AB57-AF1F16DEEC20}" type="presParOf" srcId="{D5C9CF54-A3DB-4262-A188-C006BBF08A29}" destId="{DB61A93F-5AE0-4A97-AFE4-E1EA7F61D044}" srcOrd="6" destOrd="0" presId="urn:microsoft.com/office/officeart/2019/1/layout/PeoplePortraitsList"/>
    <dgm:cxn modelId="{B37D38BA-04F9-4FDE-90E3-13C84B9D3351}" type="presParOf" srcId="{BF30E86D-EAFC-44CE-B56C-D7C5EC7742F3}" destId="{75D7FAE6-857D-40F6-B564-3F282FD27B77}" srcOrd="5" destOrd="0" presId="urn:microsoft.com/office/officeart/2019/1/layout/PeoplePortraitsList"/>
    <dgm:cxn modelId="{C9461069-5B02-4E7D-89BF-60D89C5520D1}" type="presParOf" srcId="{BF30E86D-EAFC-44CE-B56C-D7C5EC7742F3}" destId="{F836F72C-94C1-41ED-BA62-813057647F9C}" srcOrd="6" destOrd="0" presId="urn:microsoft.com/office/officeart/2019/1/layout/PeoplePortraitsList"/>
    <dgm:cxn modelId="{074A72EB-DB29-40AB-9670-D77CF64F72EE}" type="presParOf" srcId="{F836F72C-94C1-41ED-BA62-813057647F9C}" destId="{8D7BA638-A338-4090-BADA-C1ECE7868394}" srcOrd="0" destOrd="0" presId="urn:microsoft.com/office/officeart/2019/1/layout/PeoplePortraitsList"/>
    <dgm:cxn modelId="{ACF70A6D-0F45-437B-9C70-8A65D4111C5E}" type="presParOf" srcId="{F836F72C-94C1-41ED-BA62-813057647F9C}" destId="{04A8E640-7EB5-4EF2-8C83-19A3E5328324}" srcOrd="1" destOrd="0" presId="urn:microsoft.com/office/officeart/2019/1/layout/PeoplePortraitsList"/>
    <dgm:cxn modelId="{207CB733-8608-4FD4-8942-AEF56B8AD050}" type="presParOf" srcId="{F836F72C-94C1-41ED-BA62-813057647F9C}" destId="{278B038A-7223-4C22-98FA-84D16AB2359F}" srcOrd="2" destOrd="0" presId="urn:microsoft.com/office/officeart/2019/1/layout/PeoplePortraitsList"/>
    <dgm:cxn modelId="{ABBDB8AD-1D60-4A5E-A05E-58E73FB4EE6D}" type="presParOf" srcId="{F836F72C-94C1-41ED-BA62-813057647F9C}" destId="{79C5F495-3DD9-41C8-99AE-150A333447D0}" srcOrd="3" destOrd="0" presId="urn:microsoft.com/office/officeart/2019/1/layout/PeoplePortraitsList"/>
    <dgm:cxn modelId="{4C2F2B28-9C3F-433B-AB15-CE2605DCD325}" type="presParOf" srcId="{F836F72C-94C1-41ED-BA62-813057647F9C}" destId="{0D329E5F-B8D6-4027-B396-6AF7DD7D0537}" srcOrd="4" destOrd="0" presId="urn:microsoft.com/office/officeart/2019/1/layout/PeoplePortraitsList"/>
    <dgm:cxn modelId="{A3CD0915-11F1-4C29-91BA-EF724E1525A8}" type="presParOf" srcId="{F836F72C-94C1-41ED-BA62-813057647F9C}" destId="{5A7600AF-A34B-4D03-B3D6-B3C760AE8E06}" srcOrd="5" destOrd="0" presId="urn:microsoft.com/office/officeart/2019/1/layout/PeoplePortraitsList"/>
    <dgm:cxn modelId="{82E4B52A-F0D2-438B-8CA3-5A6EB2771E78}" type="presParOf" srcId="{F836F72C-94C1-41ED-BA62-813057647F9C}" destId="{F9799C58-A628-4E75-9DAC-6616D2E34649}" srcOrd="6" destOrd="0" presId="urn:microsoft.com/office/officeart/2019/1/layout/PeoplePortraits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4D67ED0-6EEA-48F6-A9C1-BE754AABC76A}" type="doc">
      <dgm:prSet loTypeId="urn:microsoft.com/office/officeart/2017/3/layout/HorizontalPathTimeline#2" loCatId="other" qsTypeId="urn:microsoft.com/office/officeart/2005/8/quickstyle/simple1" qsCatId="simple" csTypeId="urn:microsoft.com/office/officeart/2005/8/colors/accent1_2" csCatId="accent1" phldr="1"/>
      <dgm:spPr/>
      <dgm:t>
        <a:bodyPr rtlCol="0"/>
        <a:lstStyle/>
        <a:p>
          <a:pPr rtl="0"/>
          <a:endParaRPr lang="en-GB"/>
        </a:p>
      </dgm:t>
    </dgm:pt>
    <dgm:pt modelId="{AE62509E-8FD5-4BC0-8484-49407DA07B2D}">
      <dgm:prSet phldrT="[Text]"/>
      <dgm:spPr/>
      <dgm:t>
        <a:bodyPr rtlCol="0"/>
        <a:lstStyle/>
        <a:p>
          <a:pPr rtl="0">
            <a:lnSpc>
              <a:spcPct val="100000"/>
            </a:lnSpc>
            <a:spcAft>
              <a:spcPts val="0"/>
            </a:spcAft>
          </a:pPr>
          <a:r>
            <a:rPr lang="en-GB" spc="100">
              <a:solidFill>
                <a:schemeClr val="tx1"/>
              </a:solidFill>
            </a:rPr>
            <a:t>Title</a:t>
          </a:r>
        </a:p>
      </dgm:t>
    </dgm:pt>
    <dgm:pt modelId="{8F2C679D-77AF-46F9-9ACE-1E1D440B1883}" type="parTrans" cxnId="{B681E0E7-0B3A-4DB8-BF19-F9AE0E1C787B}">
      <dgm:prSet/>
      <dgm:spPr/>
      <dgm:t>
        <a:bodyPr rtlCol="0"/>
        <a:lstStyle/>
        <a:p>
          <a:pPr rtl="0"/>
          <a:endParaRPr lang="en-GB">
            <a:solidFill>
              <a:schemeClr val="tx1"/>
            </a:solidFill>
          </a:endParaRPr>
        </a:p>
      </dgm:t>
    </dgm:pt>
    <dgm:pt modelId="{5C2CB4AF-F88D-4FBE-A40E-0CC048A23B9E}" type="sibTrans" cxnId="{B681E0E7-0B3A-4DB8-BF19-F9AE0E1C787B}">
      <dgm:prSet/>
      <dgm:spPr/>
      <dgm:t>
        <a:bodyPr rtlCol="0"/>
        <a:lstStyle/>
        <a:p>
          <a:pPr rtl="0"/>
          <a:endParaRPr lang="en-GB">
            <a:solidFill>
              <a:schemeClr val="tx1"/>
            </a:solidFill>
          </a:endParaRPr>
        </a:p>
      </dgm:t>
    </dgm:pt>
    <dgm:pt modelId="{54A260F9-80FA-4E2A-BE87-2C0670B83857}">
      <dgm:prSet phldrT="[Text]" custT="1"/>
      <dgm:spPr/>
      <dgm:t>
        <a:bodyPr rtlCol="0"/>
        <a:lstStyle/>
        <a:p>
          <a:pPr rtl="0">
            <a:lnSpc>
              <a:spcPct val="90000"/>
            </a:lnSpc>
            <a:spcAft>
              <a:spcPts val="0"/>
            </a:spcAft>
            <a:buFont typeface="Arial" panose="020B0604020202020204" pitchFamily="34" charset="0"/>
            <a:buChar char="•"/>
          </a:pPr>
          <a:r>
            <a:rPr lang="en-GB" sz="1100" b="0" i="0" spc="100">
              <a:solidFill>
                <a:schemeClr val="tx1"/>
              </a:solidFill>
            </a:rPr>
            <a:t>To start a presentation, go to the Slide Show tab, and select From Beginning.</a:t>
          </a:r>
          <a:endParaRPr lang="en-GB" sz="1100" spc="100" baseline="0" dirty="0">
            <a:solidFill>
              <a:schemeClr val="tx1"/>
            </a:solidFill>
          </a:endParaRPr>
        </a:p>
      </dgm:t>
    </dgm:pt>
    <dgm:pt modelId="{3E4E3177-8F1B-40ED-B20A-6A6F0041E180}" type="parTrans" cxnId="{0D49E980-DE7B-46C8-A240-0AF3E38E1055}">
      <dgm:prSet/>
      <dgm:spPr/>
      <dgm:t>
        <a:bodyPr rtlCol="0"/>
        <a:lstStyle/>
        <a:p>
          <a:pPr rtl="0"/>
          <a:endParaRPr lang="en-GB">
            <a:solidFill>
              <a:schemeClr val="tx1"/>
            </a:solidFill>
          </a:endParaRPr>
        </a:p>
      </dgm:t>
    </dgm:pt>
    <dgm:pt modelId="{BA9E60E0-CF2E-4096-A9F4-556713DB9AE4}" type="sibTrans" cxnId="{0D49E980-DE7B-46C8-A240-0AF3E38E1055}">
      <dgm:prSet/>
      <dgm:spPr/>
      <dgm:t>
        <a:bodyPr rtlCol="0"/>
        <a:lstStyle/>
        <a:p>
          <a:pPr rtl="0"/>
          <a:endParaRPr lang="en-GB">
            <a:solidFill>
              <a:schemeClr val="tx1"/>
            </a:solidFill>
          </a:endParaRPr>
        </a:p>
      </dgm:t>
    </dgm:pt>
    <dgm:pt modelId="{20928AAA-F457-4A09-8AAC-A82210983FBE}">
      <dgm:prSet phldrT="[Text]"/>
      <dgm:spPr/>
      <dgm:t>
        <a:bodyPr rtlCol="0"/>
        <a:lstStyle/>
        <a:p>
          <a:pPr rtl="0">
            <a:lnSpc>
              <a:spcPct val="100000"/>
            </a:lnSpc>
            <a:spcAft>
              <a:spcPts val="0"/>
            </a:spcAft>
          </a:pPr>
          <a:r>
            <a:rPr lang="en-GB" spc="100">
              <a:solidFill>
                <a:schemeClr val="tx1"/>
              </a:solidFill>
            </a:rPr>
            <a:t>Title</a:t>
          </a:r>
        </a:p>
      </dgm:t>
    </dgm:pt>
    <dgm:pt modelId="{915085CE-2C78-4B64-8FF4-E48DB7BD55D2}" type="parTrans" cxnId="{BA476174-221B-4A3D-B4E2-5FCC084B59D3}">
      <dgm:prSet/>
      <dgm:spPr/>
      <dgm:t>
        <a:bodyPr rtlCol="0"/>
        <a:lstStyle/>
        <a:p>
          <a:pPr rtl="0"/>
          <a:endParaRPr lang="en-GB">
            <a:solidFill>
              <a:schemeClr val="tx1"/>
            </a:solidFill>
          </a:endParaRPr>
        </a:p>
      </dgm:t>
    </dgm:pt>
    <dgm:pt modelId="{EB5D5454-A5E9-4E37-B514-DFC5324A66C0}" type="sibTrans" cxnId="{BA476174-221B-4A3D-B4E2-5FCC084B59D3}">
      <dgm:prSet/>
      <dgm:spPr/>
      <dgm:t>
        <a:bodyPr rtlCol="0"/>
        <a:lstStyle/>
        <a:p>
          <a:pPr rtl="0"/>
          <a:endParaRPr lang="en-GB">
            <a:solidFill>
              <a:schemeClr val="tx1"/>
            </a:solidFill>
          </a:endParaRPr>
        </a:p>
      </dgm:t>
    </dgm:pt>
    <dgm:pt modelId="{9C6534A9-4C27-4998-80A5-DF23882CAE25}">
      <dgm:prSet phldrT="[Text]" custT="1"/>
      <dgm:spPr/>
      <dgm:t>
        <a:bodyPr rtlCol="0"/>
        <a:lstStyle/>
        <a:p>
          <a:pPr rtl="0">
            <a:lnSpc>
              <a:spcPct val="90000"/>
            </a:lnSpc>
            <a:spcAft>
              <a:spcPts val="0"/>
            </a:spcAft>
            <a:buFont typeface="Arial" panose="020B0604020202020204" pitchFamily="34" charset="0"/>
            <a:buChar char="•"/>
          </a:pPr>
          <a:r>
            <a:rPr lang="en-GB" sz="1100" b="0" i="0" spc="100" dirty="0">
              <a:solidFill>
                <a:schemeClr val="tx1"/>
              </a:solidFill>
            </a:rPr>
            <a:t>To display Presenter view, in Slide Show view, on the control bar at the bottom left select the three dots, and then Show Presenter View. </a:t>
          </a:r>
          <a:endParaRPr lang="en-GB" sz="1100" spc="100" baseline="0" dirty="0">
            <a:solidFill>
              <a:schemeClr val="tx1"/>
            </a:solidFill>
          </a:endParaRPr>
        </a:p>
      </dgm:t>
    </dgm:pt>
    <dgm:pt modelId="{0AA7231B-9394-4732-A7BE-3EB3CF2F8D70}" type="parTrans" cxnId="{82290D4D-2346-4E6C-B254-B9EAA4D01A23}">
      <dgm:prSet/>
      <dgm:spPr/>
      <dgm:t>
        <a:bodyPr rtlCol="0"/>
        <a:lstStyle/>
        <a:p>
          <a:pPr rtl="0"/>
          <a:endParaRPr lang="en-GB">
            <a:solidFill>
              <a:schemeClr val="tx1"/>
            </a:solidFill>
          </a:endParaRPr>
        </a:p>
      </dgm:t>
    </dgm:pt>
    <dgm:pt modelId="{83B69D46-737C-4589-B359-6BD9DD58BC91}" type="sibTrans" cxnId="{82290D4D-2346-4E6C-B254-B9EAA4D01A23}">
      <dgm:prSet/>
      <dgm:spPr/>
      <dgm:t>
        <a:bodyPr rtlCol="0"/>
        <a:lstStyle/>
        <a:p>
          <a:pPr rtl="0"/>
          <a:endParaRPr lang="en-GB">
            <a:solidFill>
              <a:schemeClr val="tx1"/>
            </a:solidFill>
          </a:endParaRPr>
        </a:p>
      </dgm:t>
    </dgm:pt>
    <dgm:pt modelId="{03738E35-4243-4E7D-A93F-C07DA3901E78}">
      <dgm:prSet phldrT="[Text]"/>
      <dgm:spPr/>
      <dgm:t>
        <a:bodyPr rtlCol="0"/>
        <a:lstStyle/>
        <a:p>
          <a:pPr rtl="0">
            <a:lnSpc>
              <a:spcPct val="100000"/>
            </a:lnSpc>
            <a:spcAft>
              <a:spcPts val="0"/>
            </a:spcAft>
          </a:pPr>
          <a:r>
            <a:rPr lang="en-GB" spc="100">
              <a:solidFill>
                <a:schemeClr val="tx1"/>
              </a:solidFill>
            </a:rPr>
            <a:t>Title</a:t>
          </a:r>
        </a:p>
      </dgm:t>
    </dgm:pt>
    <dgm:pt modelId="{DABBAF6C-D1C9-42E1-B928-5ACDE3D21AB0}" type="parTrans" cxnId="{E41AD5BE-76F3-4A9E-8059-7FC968661703}">
      <dgm:prSet/>
      <dgm:spPr/>
      <dgm:t>
        <a:bodyPr rtlCol="0"/>
        <a:lstStyle/>
        <a:p>
          <a:pPr rtl="0"/>
          <a:endParaRPr lang="en-GB">
            <a:solidFill>
              <a:schemeClr val="tx1"/>
            </a:solidFill>
          </a:endParaRPr>
        </a:p>
      </dgm:t>
    </dgm:pt>
    <dgm:pt modelId="{6BF5896A-A334-45B0-B451-09159F55B184}" type="sibTrans" cxnId="{E41AD5BE-76F3-4A9E-8059-7FC968661703}">
      <dgm:prSet/>
      <dgm:spPr/>
      <dgm:t>
        <a:bodyPr rtlCol="0"/>
        <a:lstStyle/>
        <a:p>
          <a:pPr rtl="0"/>
          <a:endParaRPr lang="en-GB">
            <a:solidFill>
              <a:schemeClr val="tx1"/>
            </a:solidFill>
          </a:endParaRPr>
        </a:p>
      </dgm:t>
    </dgm:pt>
    <dgm:pt modelId="{34C8CD19-04E2-4488-965F-DC841C470D45}">
      <dgm:prSet phldrT="[Text]" custT="1"/>
      <dgm:spPr/>
      <dgm:t>
        <a:bodyPr rtlCol="0"/>
        <a:lstStyle/>
        <a:p>
          <a:pPr rtl="0">
            <a:lnSpc>
              <a:spcPct val="90000"/>
            </a:lnSpc>
            <a:spcAft>
              <a:spcPts val="0"/>
            </a:spcAft>
            <a:buFont typeface="Arial" panose="020B0604020202020204" pitchFamily="34" charset="0"/>
            <a:buChar char="•"/>
          </a:pPr>
          <a:r>
            <a:rPr lang="en-GB" sz="1100" b="0" i="0" spc="150">
              <a:solidFill>
                <a:schemeClr val="tx1"/>
              </a:solidFill>
            </a:rPr>
            <a:t>During your presentation, the speaker notes are visible on your monitor, but aren't visible to the audience. </a:t>
          </a:r>
          <a:endParaRPr lang="en-GB" sz="1100" spc="150" baseline="0" dirty="0">
            <a:solidFill>
              <a:schemeClr val="tx1"/>
            </a:solidFill>
          </a:endParaRPr>
        </a:p>
      </dgm:t>
    </dgm:pt>
    <dgm:pt modelId="{CD5F7DE2-2AD1-4CE8-AAC7-AD9C8E180CEA}" type="parTrans" cxnId="{07030C4E-4D62-4240-B10F-E41B801C763E}">
      <dgm:prSet/>
      <dgm:spPr/>
      <dgm:t>
        <a:bodyPr rtlCol="0"/>
        <a:lstStyle/>
        <a:p>
          <a:pPr rtl="0"/>
          <a:endParaRPr lang="en-GB">
            <a:solidFill>
              <a:schemeClr val="tx1"/>
            </a:solidFill>
          </a:endParaRPr>
        </a:p>
      </dgm:t>
    </dgm:pt>
    <dgm:pt modelId="{7CE5955C-EC28-4D1B-9459-0C5458B1797D}" type="sibTrans" cxnId="{07030C4E-4D62-4240-B10F-E41B801C763E}">
      <dgm:prSet/>
      <dgm:spPr/>
      <dgm:t>
        <a:bodyPr rtlCol="0"/>
        <a:lstStyle/>
        <a:p>
          <a:pPr rtl="0"/>
          <a:endParaRPr lang="en-GB">
            <a:solidFill>
              <a:schemeClr val="tx1"/>
            </a:solidFill>
          </a:endParaRPr>
        </a:p>
      </dgm:t>
    </dgm:pt>
    <dgm:pt modelId="{962BFD33-E216-4331-BBD8-38EEDAB2E2C0}">
      <dgm:prSet phldrT="[Text]"/>
      <dgm:spPr/>
      <dgm:t>
        <a:bodyPr rtlCol="0"/>
        <a:lstStyle/>
        <a:p>
          <a:pPr rtl="0">
            <a:lnSpc>
              <a:spcPct val="90000"/>
            </a:lnSpc>
            <a:spcAft>
              <a:spcPts val="0"/>
            </a:spcAft>
            <a:buFont typeface="Arial" panose="020B0604020202020204" pitchFamily="34" charset="0"/>
            <a:buChar char="•"/>
          </a:pPr>
          <a:r>
            <a:rPr lang="en-GB" spc="100">
              <a:solidFill>
                <a:schemeClr val="tx1"/>
              </a:solidFill>
            </a:rPr>
            <a:t>Title</a:t>
          </a:r>
        </a:p>
      </dgm:t>
    </dgm:pt>
    <dgm:pt modelId="{AB5F98BE-C987-462F-85E3-90E8BE69A319}" type="parTrans" cxnId="{D77C3B5C-C13D-41B7-AA50-BE60CD5D3FAD}">
      <dgm:prSet/>
      <dgm:spPr/>
      <dgm:t>
        <a:bodyPr rtlCol="0"/>
        <a:lstStyle/>
        <a:p>
          <a:pPr rtl="0"/>
          <a:endParaRPr lang="en-GB">
            <a:solidFill>
              <a:schemeClr val="tx1"/>
            </a:solidFill>
          </a:endParaRPr>
        </a:p>
      </dgm:t>
    </dgm:pt>
    <dgm:pt modelId="{FF557E39-8331-4155-901F-701688C4CCAD}" type="sibTrans" cxnId="{D77C3B5C-C13D-41B7-AA50-BE60CD5D3FAD}">
      <dgm:prSet/>
      <dgm:spPr/>
      <dgm:t>
        <a:bodyPr rtlCol="0"/>
        <a:lstStyle/>
        <a:p>
          <a:pPr rtl="0"/>
          <a:endParaRPr lang="en-GB">
            <a:solidFill>
              <a:schemeClr val="tx1"/>
            </a:solidFill>
          </a:endParaRPr>
        </a:p>
      </dgm:t>
    </dgm:pt>
    <dgm:pt modelId="{4B075034-3129-4DD5-98D7-318F326739CC}">
      <dgm:prSet phldrT="[Text]"/>
      <dgm:spPr/>
      <dgm:t>
        <a:bodyPr rtlCol="0"/>
        <a:lstStyle/>
        <a:p>
          <a:pPr rtl="0">
            <a:lnSpc>
              <a:spcPct val="90000"/>
            </a:lnSpc>
            <a:spcAft>
              <a:spcPts val="0"/>
            </a:spcAft>
            <a:buFont typeface="Arial" panose="020B0604020202020204" pitchFamily="34" charset="0"/>
            <a:buChar char="•"/>
          </a:pPr>
          <a:r>
            <a:rPr lang="en-GB" spc="100">
              <a:solidFill>
                <a:schemeClr val="tx1"/>
              </a:solidFill>
            </a:rPr>
            <a:t>Title</a:t>
          </a:r>
        </a:p>
      </dgm:t>
    </dgm:pt>
    <dgm:pt modelId="{ACA0AE6F-8D87-4F61-8D3E-12FC4D4132DA}" type="parTrans" cxnId="{3FFF5DC7-0983-4794-B4CB-F1F2D9CE51EC}">
      <dgm:prSet/>
      <dgm:spPr/>
      <dgm:t>
        <a:bodyPr rtlCol="0"/>
        <a:lstStyle/>
        <a:p>
          <a:pPr rtl="0"/>
          <a:endParaRPr lang="en-GB">
            <a:solidFill>
              <a:schemeClr val="tx1"/>
            </a:solidFill>
          </a:endParaRPr>
        </a:p>
      </dgm:t>
    </dgm:pt>
    <dgm:pt modelId="{4F1D94B4-1627-4363-B86E-DD3281EE398D}" type="sibTrans" cxnId="{3FFF5DC7-0983-4794-B4CB-F1F2D9CE51EC}">
      <dgm:prSet/>
      <dgm:spPr/>
      <dgm:t>
        <a:bodyPr rtlCol="0"/>
        <a:lstStyle/>
        <a:p>
          <a:pPr rtl="0"/>
          <a:endParaRPr lang="en-GB">
            <a:solidFill>
              <a:schemeClr val="tx1"/>
            </a:solidFill>
          </a:endParaRPr>
        </a:p>
      </dgm:t>
    </dgm:pt>
    <dgm:pt modelId="{B296910E-5EDD-40B6-9F5C-49436E692D0A}">
      <dgm:prSet custT="1"/>
      <dgm:spPr/>
      <dgm:t>
        <a:bodyPr rtlCol="0"/>
        <a:lstStyle/>
        <a:p>
          <a:pPr rtl="0">
            <a:buFont typeface="Arial" panose="020B0604020202020204" pitchFamily="34" charset="0"/>
            <a:buChar char="•"/>
          </a:pPr>
          <a:r>
            <a:rPr lang="en-GB" sz="1100" b="0" i="0" spc="100">
              <a:solidFill>
                <a:schemeClr val="tx1"/>
              </a:solidFill>
            </a:rPr>
            <a:t>The Notes pane is a box that appears below each slide. Tap it to add notes. </a:t>
          </a:r>
          <a:endParaRPr lang="en-GB" sz="1100" spc="100" baseline="0" dirty="0">
            <a:solidFill>
              <a:schemeClr val="tx1"/>
            </a:solidFill>
          </a:endParaRPr>
        </a:p>
      </dgm:t>
    </dgm:pt>
    <dgm:pt modelId="{911B340C-3486-4299-920E-5DB640C4EDC9}" type="parTrans" cxnId="{047969A5-710C-4C0E-B61E-734F166269A0}">
      <dgm:prSet/>
      <dgm:spPr/>
      <dgm:t>
        <a:bodyPr rtlCol="0"/>
        <a:lstStyle/>
        <a:p>
          <a:pPr rtl="0"/>
          <a:endParaRPr lang="en-GB">
            <a:solidFill>
              <a:schemeClr val="tx1"/>
            </a:solidFill>
          </a:endParaRPr>
        </a:p>
      </dgm:t>
    </dgm:pt>
    <dgm:pt modelId="{33A0507C-F24C-416A-8E94-DB84555D29CB}" type="sibTrans" cxnId="{047969A5-710C-4C0E-B61E-734F166269A0}">
      <dgm:prSet/>
      <dgm:spPr/>
      <dgm:t>
        <a:bodyPr rtlCol="0"/>
        <a:lstStyle/>
        <a:p>
          <a:pPr rtl="0"/>
          <a:endParaRPr lang="en-GB">
            <a:solidFill>
              <a:schemeClr val="tx1"/>
            </a:solidFill>
          </a:endParaRPr>
        </a:p>
      </dgm:t>
    </dgm:pt>
    <dgm:pt modelId="{1080EDDF-ADDC-4DF2-8E5F-F49A7CF611ED}">
      <dgm:prSet custT="1"/>
      <dgm:spPr/>
      <dgm:t>
        <a:bodyPr rtlCol="0"/>
        <a:lstStyle/>
        <a:p>
          <a:pPr rtl="0">
            <a:buFont typeface="Arial" panose="020B0604020202020204" pitchFamily="34" charset="0"/>
            <a:buChar char="•"/>
          </a:pPr>
          <a:r>
            <a:rPr lang="en-GB" sz="1100" b="0" i="0" spc="100">
              <a:solidFill>
                <a:schemeClr val="tx1"/>
              </a:solidFill>
            </a:rPr>
            <a:t>If you can’t see the Notes pane or it is completely minimised, click Notes on the task bar across the bottom of the PowerPoint window. </a:t>
          </a:r>
          <a:endParaRPr lang="en-GB" sz="1100" spc="100" baseline="0" dirty="0">
            <a:solidFill>
              <a:schemeClr val="tx1"/>
            </a:solidFill>
          </a:endParaRPr>
        </a:p>
      </dgm:t>
    </dgm:pt>
    <dgm:pt modelId="{8583E403-5FDD-4D7C-B9B3-0CD49AFEBACE}" type="parTrans" cxnId="{0DE29C93-78F2-43AA-B58C-7715B6F0EBD8}">
      <dgm:prSet/>
      <dgm:spPr/>
      <dgm:t>
        <a:bodyPr rtlCol="0"/>
        <a:lstStyle/>
        <a:p>
          <a:pPr rtl="0"/>
          <a:endParaRPr lang="en-GB">
            <a:solidFill>
              <a:schemeClr val="tx1"/>
            </a:solidFill>
          </a:endParaRPr>
        </a:p>
      </dgm:t>
    </dgm:pt>
    <dgm:pt modelId="{4C9E55B0-B04E-4552-BC60-A9DA24745302}" type="sibTrans" cxnId="{0DE29C93-78F2-43AA-B58C-7715B6F0EBD8}">
      <dgm:prSet/>
      <dgm:spPr/>
      <dgm:t>
        <a:bodyPr rtlCol="0"/>
        <a:lstStyle/>
        <a:p>
          <a:pPr rtl="0"/>
          <a:endParaRPr lang="en-GB">
            <a:solidFill>
              <a:schemeClr val="tx1"/>
            </a:solidFill>
          </a:endParaRPr>
        </a:p>
      </dgm:t>
    </dgm:pt>
    <dgm:pt modelId="{93C358AC-5BA0-4CB6-B22F-1B95FA53D0F3}" type="pres">
      <dgm:prSet presAssocID="{44D67ED0-6EEA-48F6-A9C1-BE754AABC76A}" presName="root" presStyleCnt="0">
        <dgm:presLayoutVars>
          <dgm:chMax/>
          <dgm:chPref/>
          <dgm:dir/>
          <dgm:animLvl val="lvl"/>
        </dgm:presLayoutVars>
      </dgm:prSet>
      <dgm:spPr/>
    </dgm:pt>
    <dgm:pt modelId="{9F83E70B-EE6D-407B-8E1F-FE26817B3B1D}" type="pres">
      <dgm:prSet presAssocID="{44D67ED0-6EEA-48F6-A9C1-BE754AABC76A}" presName="divider" presStyleLbl="asst0" presStyleIdx="0" presStyleCnt="1"/>
      <dgm:spPr>
        <a:solidFill>
          <a:schemeClr val="accent3"/>
        </a:solidFill>
        <a:ln>
          <a:noFill/>
        </a:ln>
      </dgm:spPr>
    </dgm:pt>
    <dgm:pt modelId="{EE6F6E1A-AC88-44BD-8034-0C2734A7943C}" type="pres">
      <dgm:prSet presAssocID="{44D67ED0-6EEA-48F6-A9C1-BE754AABC76A}" presName="nodes" presStyleCnt="0">
        <dgm:presLayoutVars>
          <dgm:chMax/>
          <dgm:chPref/>
          <dgm:animLvl val="lvl"/>
        </dgm:presLayoutVars>
      </dgm:prSet>
      <dgm:spPr/>
    </dgm:pt>
    <dgm:pt modelId="{27CC3FEA-4989-4FE6-A03A-48D0F90DB146}" type="pres">
      <dgm:prSet presAssocID="{AE62509E-8FD5-4BC0-8484-49407DA07B2D}" presName="composite" presStyleCnt="0"/>
      <dgm:spPr/>
    </dgm:pt>
    <dgm:pt modelId="{B3AC6DBE-85B6-4AF3-BADF-7E1E82B735CC}" type="pres">
      <dgm:prSet presAssocID="{AE62509E-8FD5-4BC0-8484-49407DA07B2D}" presName="ConnectorPoint" presStyleLbl="fgAcc1" presStyleIdx="0" presStyleCnt="5"/>
      <dgm:spPr>
        <a:ln>
          <a:noFill/>
        </a:ln>
      </dgm:spPr>
    </dgm:pt>
    <dgm:pt modelId="{EAA550E8-D286-40B4-9B20-40DE0FCA02CE}" type="pres">
      <dgm:prSet presAssocID="{AE62509E-8FD5-4BC0-8484-49407DA07B2D}" presName="ConnectLine" presStyleLbl="alignNode1" presStyleIdx="0" presStyleCnt="5"/>
      <dgm:spPr>
        <a:solidFill>
          <a:schemeClr val="accent1">
            <a:hueOff val="0"/>
            <a:satOff val="0"/>
            <a:lumOff val="0"/>
            <a:alphaOff val="0"/>
          </a:schemeClr>
        </a:solidFill>
        <a:ln w="12700" cap="flat" cmpd="sng" algn="ctr">
          <a:solidFill>
            <a:schemeClr val="accent1">
              <a:hueOff val="0"/>
              <a:satOff val="0"/>
              <a:lumOff val="0"/>
              <a:alphaOff val="0"/>
            </a:schemeClr>
          </a:solidFill>
          <a:prstDash val="dash"/>
          <a:miter lim="800000"/>
        </a:ln>
        <a:effectLst/>
      </dgm:spPr>
    </dgm:pt>
    <dgm:pt modelId="{13B6FF8E-261C-4941-9C10-4D13C6F1D5E7}" type="pres">
      <dgm:prSet presAssocID="{AE62509E-8FD5-4BC0-8484-49407DA07B2D}" presName="FlexibleEmptyPlaceHolder" presStyleCnt="0"/>
      <dgm:spPr/>
    </dgm:pt>
    <dgm:pt modelId="{408DCC00-CC60-4F76-9C61-F00E7DBFC778}" type="pres">
      <dgm:prSet presAssocID="{AE62509E-8FD5-4BC0-8484-49407DA07B2D}" presName="L2TextContainer" presStyleLbl="bgAcc1" presStyleIdx="0" presStyleCnt="5" custScaleX="98025" custLinFactNeighborX="-7160">
        <dgm:presLayoutVars>
          <dgm:chMax val="0"/>
          <dgm:chPref val="0"/>
          <dgm:bulletEnabled val="1"/>
        </dgm:presLayoutVars>
      </dgm:prSet>
      <dgm:spPr/>
    </dgm:pt>
    <dgm:pt modelId="{5C96A5F5-16B2-4AEA-9591-B66C220F4A65}" type="pres">
      <dgm:prSet presAssocID="{AE62509E-8FD5-4BC0-8484-49407DA07B2D}" presName="L1TextContainer" presStyleLbl="revTx" presStyleIdx="0" presStyleCnt="5" custLinFactNeighborX="-8075">
        <dgm:presLayoutVars>
          <dgm:chMax val="1"/>
          <dgm:chPref val="1"/>
          <dgm:bulletEnabled val="1"/>
        </dgm:presLayoutVars>
      </dgm:prSet>
      <dgm:spPr/>
    </dgm:pt>
    <dgm:pt modelId="{22931EBF-FF0E-4476-B965-7C4CFFC57D5D}" type="pres">
      <dgm:prSet presAssocID="{AE62509E-8FD5-4BC0-8484-49407DA07B2D}" presName="EmptyPlaceHolder" presStyleCnt="0"/>
      <dgm:spPr/>
    </dgm:pt>
    <dgm:pt modelId="{E3B24336-549D-49F0-9359-D66050EB5874}" type="pres">
      <dgm:prSet presAssocID="{5C2CB4AF-F88D-4FBE-A40E-0CC048A23B9E}" presName="spaceBetweenRectangles" presStyleCnt="0"/>
      <dgm:spPr/>
    </dgm:pt>
    <dgm:pt modelId="{8BD40F87-7EF8-4BE4-972F-FA3FE5A18736}" type="pres">
      <dgm:prSet presAssocID="{20928AAA-F457-4A09-8AAC-A82210983FBE}" presName="composite" presStyleCnt="0"/>
      <dgm:spPr/>
    </dgm:pt>
    <dgm:pt modelId="{F34C40A7-6131-4EF1-9887-E7EEA86D1562}" type="pres">
      <dgm:prSet presAssocID="{20928AAA-F457-4A09-8AAC-A82210983FBE}" presName="ConnectorPoint" presStyleLbl="fgAcc1" presStyleIdx="1" presStyleCnt="5"/>
      <dgm:spPr>
        <a:ln>
          <a:noFill/>
        </a:ln>
      </dgm:spPr>
    </dgm:pt>
    <dgm:pt modelId="{14186A17-7B9F-4674-AD57-FF0C87A3CB32}" type="pres">
      <dgm:prSet presAssocID="{20928AAA-F457-4A09-8AAC-A82210983FBE}" presName="ConnectLine" presStyleLbl="alignNode1" presStyleIdx="1" presStyleCnt="5"/>
      <dgm:spPr>
        <a:solidFill>
          <a:schemeClr val="accent1">
            <a:hueOff val="0"/>
            <a:satOff val="0"/>
            <a:lumOff val="0"/>
            <a:alphaOff val="0"/>
          </a:schemeClr>
        </a:solidFill>
        <a:ln w="12700" cap="flat" cmpd="sng" algn="ctr">
          <a:solidFill>
            <a:schemeClr val="accent1">
              <a:hueOff val="0"/>
              <a:satOff val="0"/>
              <a:lumOff val="0"/>
              <a:alphaOff val="0"/>
            </a:schemeClr>
          </a:solidFill>
          <a:prstDash val="dash"/>
          <a:miter lim="800000"/>
        </a:ln>
        <a:effectLst/>
      </dgm:spPr>
    </dgm:pt>
    <dgm:pt modelId="{975F3CEC-6BAC-4EFC-B44F-278583CEC78C}" type="pres">
      <dgm:prSet presAssocID="{20928AAA-F457-4A09-8AAC-A82210983FBE}" presName="FlexibleEmptyPlaceHolder" presStyleCnt="0"/>
      <dgm:spPr/>
    </dgm:pt>
    <dgm:pt modelId="{3A73CBFE-397D-467A-A65B-E19FAB2953BB}" type="pres">
      <dgm:prSet presAssocID="{20928AAA-F457-4A09-8AAC-A82210983FBE}" presName="L2TextContainer" presStyleLbl="bgAcc1" presStyleIdx="1" presStyleCnt="5" custScaleX="108133" custLinFactNeighborX="-13302">
        <dgm:presLayoutVars>
          <dgm:chMax val="0"/>
          <dgm:chPref val="0"/>
          <dgm:bulletEnabled val="1"/>
        </dgm:presLayoutVars>
      </dgm:prSet>
      <dgm:spPr/>
    </dgm:pt>
    <dgm:pt modelId="{730471FC-8FAF-49B2-8F42-63D391F759BE}" type="pres">
      <dgm:prSet presAssocID="{20928AAA-F457-4A09-8AAC-A82210983FBE}" presName="L1TextContainer" presStyleLbl="revTx" presStyleIdx="1" presStyleCnt="5" custLinFactNeighborX="-14631">
        <dgm:presLayoutVars>
          <dgm:chMax val="1"/>
          <dgm:chPref val="1"/>
          <dgm:bulletEnabled val="1"/>
        </dgm:presLayoutVars>
      </dgm:prSet>
      <dgm:spPr/>
    </dgm:pt>
    <dgm:pt modelId="{E5B7BEAE-1C65-4A3E-9D69-CA6F92F97FF3}" type="pres">
      <dgm:prSet presAssocID="{20928AAA-F457-4A09-8AAC-A82210983FBE}" presName="EmptyPlaceHolder" presStyleCnt="0"/>
      <dgm:spPr/>
    </dgm:pt>
    <dgm:pt modelId="{1BC83304-6330-4FF6-994A-D02AC933FCB6}" type="pres">
      <dgm:prSet presAssocID="{EB5D5454-A5E9-4E37-B514-DFC5324A66C0}" presName="spaceBetweenRectangles" presStyleCnt="0"/>
      <dgm:spPr/>
    </dgm:pt>
    <dgm:pt modelId="{8D6C0F72-35C7-4FDF-BDAC-4FF565A33A17}" type="pres">
      <dgm:prSet presAssocID="{03738E35-4243-4E7D-A93F-C07DA3901E78}" presName="composite" presStyleCnt="0"/>
      <dgm:spPr/>
    </dgm:pt>
    <dgm:pt modelId="{79B0CEDC-0005-4ACE-AB25-DB9533DC85C2}" type="pres">
      <dgm:prSet presAssocID="{03738E35-4243-4E7D-A93F-C07DA3901E78}" presName="ConnectorPoint" presStyleLbl="fgAcc1" presStyleIdx="2" presStyleCnt="5"/>
      <dgm:spPr>
        <a:ln>
          <a:noFill/>
        </a:ln>
      </dgm:spPr>
    </dgm:pt>
    <dgm:pt modelId="{F1C3FD7B-71E0-4012-B7CE-2C80433ED975}" type="pres">
      <dgm:prSet presAssocID="{03738E35-4243-4E7D-A93F-C07DA3901E78}" presName="ConnectLine" presStyleLbl="alignNode1" presStyleIdx="2" presStyleCnt="5"/>
      <dgm:spPr>
        <a:solidFill>
          <a:schemeClr val="accent1">
            <a:hueOff val="0"/>
            <a:satOff val="0"/>
            <a:lumOff val="0"/>
            <a:alphaOff val="0"/>
          </a:schemeClr>
        </a:solidFill>
        <a:ln w="12700" cap="flat" cmpd="sng" algn="ctr">
          <a:solidFill>
            <a:schemeClr val="accent1">
              <a:hueOff val="0"/>
              <a:satOff val="0"/>
              <a:lumOff val="0"/>
              <a:alphaOff val="0"/>
            </a:schemeClr>
          </a:solidFill>
          <a:prstDash val="dash"/>
          <a:miter lim="800000"/>
        </a:ln>
        <a:effectLst/>
      </dgm:spPr>
    </dgm:pt>
    <dgm:pt modelId="{8D7DE9DA-72BE-42E6-8909-E3D0EB4CA475}" type="pres">
      <dgm:prSet presAssocID="{03738E35-4243-4E7D-A93F-C07DA3901E78}" presName="FlexibleEmptyPlaceHolder" presStyleCnt="0"/>
      <dgm:spPr/>
    </dgm:pt>
    <dgm:pt modelId="{2467EBEC-ACAC-4EF4-B856-39067B4D928B}" type="pres">
      <dgm:prSet presAssocID="{03738E35-4243-4E7D-A93F-C07DA3901E78}" presName="L2TextContainer" presStyleLbl="bgAcc1" presStyleIdx="2" presStyleCnt="5" custScaleX="103785" custLinFactNeighborX="-1001">
        <dgm:presLayoutVars>
          <dgm:chMax val="0"/>
          <dgm:chPref val="0"/>
          <dgm:bulletEnabled val="1"/>
        </dgm:presLayoutVars>
      </dgm:prSet>
      <dgm:spPr/>
    </dgm:pt>
    <dgm:pt modelId="{7605329C-2B32-4CD7-9B69-1B3DAB88562E}" type="pres">
      <dgm:prSet presAssocID="{03738E35-4243-4E7D-A93F-C07DA3901E78}" presName="L1TextContainer" presStyleLbl="revTx" presStyleIdx="2" presStyleCnt="5" custLinFactNeighborX="-11968">
        <dgm:presLayoutVars>
          <dgm:chMax val="1"/>
          <dgm:chPref val="1"/>
          <dgm:bulletEnabled val="1"/>
        </dgm:presLayoutVars>
      </dgm:prSet>
      <dgm:spPr/>
    </dgm:pt>
    <dgm:pt modelId="{E4D18DE3-4D68-4CCA-A662-044FD68AA3B7}" type="pres">
      <dgm:prSet presAssocID="{03738E35-4243-4E7D-A93F-C07DA3901E78}" presName="EmptyPlaceHolder" presStyleCnt="0"/>
      <dgm:spPr/>
    </dgm:pt>
    <dgm:pt modelId="{77D7097C-1EDE-4274-97C6-BE5F0924C39C}" type="pres">
      <dgm:prSet presAssocID="{6BF5896A-A334-45B0-B451-09159F55B184}" presName="spaceBetweenRectangles" presStyleCnt="0"/>
      <dgm:spPr/>
    </dgm:pt>
    <dgm:pt modelId="{DA0D1A8F-1D92-476F-972C-E82839B78B96}" type="pres">
      <dgm:prSet presAssocID="{962BFD33-E216-4331-BBD8-38EEDAB2E2C0}" presName="composite" presStyleCnt="0"/>
      <dgm:spPr/>
    </dgm:pt>
    <dgm:pt modelId="{A72D3A03-5E34-4B13-9747-5EFFE003B8C1}" type="pres">
      <dgm:prSet presAssocID="{962BFD33-E216-4331-BBD8-38EEDAB2E2C0}" presName="ConnectorPoint" presStyleLbl="fgAcc1" presStyleIdx="3" presStyleCnt="5"/>
      <dgm:spPr>
        <a:ln>
          <a:noFill/>
        </a:ln>
      </dgm:spPr>
    </dgm:pt>
    <dgm:pt modelId="{EB9D58D6-E34B-4990-86E2-B1CAE3536A29}" type="pres">
      <dgm:prSet presAssocID="{962BFD33-E216-4331-BBD8-38EEDAB2E2C0}" presName="ConnectLine" presStyleLbl="alignNode1" presStyleIdx="3" presStyleCnt="5"/>
      <dgm:spPr>
        <a:solidFill>
          <a:schemeClr val="accent1">
            <a:hueOff val="0"/>
            <a:satOff val="0"/>
            <a:lumOff val="0"/>
            <a:alphaOff val="0"/>
          </a:schemeClr>
        </a:solidFill>
        <a:ln w="12700" cap="flat" cmpd="sng" algn="ctr">
          <a:solidFill>
            <a:schemeClr val="accent1">
              <a:hueOff val="0"/>
              <a:satOff val="0"/>
              <a:lumOff val="0"/>
              <a:alphaOff val="0"/>
            </a:schemeClr>
          </a:solidFill>
          <a:prstDash val="dash"/>
        </a:ln>
        <a:effectLst/>
      </dgm:spPr>
    </dgm:pt>
    <dgm:pt modelId="{B9FF588F-5F27-4094-9B6D-747FD10A48B7}" type="pres">
      <dgm:prSet presAssocID="{962BFD33-E216-4331-BBD8-38EEDAB2E2C0}" presName="FlexibleEmptyPlaceHolder" presStyleCnt="0"/>
      <dgm:spPr/>
    </dgm:pt>
    <dgm:pt modelId="{160E0A3B-47C8-4C2F-8C45-EC9C3DFA1FFB}" type="pres">
      <dgm:prSet presAssocID="{962BFD33-E216-4331-BBD8-38EEDAB2E2C0}" presName="L2TextContainer" presStyleLbl="bgAcc1" presStyleIdx="3" presStyleCnt="5" custScaleX="101911" custLinFactNeighborX="4296">
        <dgm:presLayoutVars>
          <dgm:chMax val="0"/>
          <dgm:chPref val="0"/>
          <dgm:bulletEnabled val="1"/>
        </dgm:presLayoutVars>
      </dgm:prSet>
      <dgm:spPr/>
    </dgm:pt>
    <dgm:pt modelId="{5646D4EB-C7F1-4D0E-8051-C7D6C1D31ADE}" type="pres">
      <dgm:prSet presAssocID="{962BFD33-E216-4331-BBD8-38EEDAB2E2C0}" presName="L1TextContainer" presStyleLbl="revTx" presStyleIdx="3" presStyleCnt="5" custLinFactNeighborX="4657">
        <dgm:presLayoutVars>
          <dgm:chMax val="1"/>
          <dgm:chPref val="1"/>
          <dgm:bulletEnabled val="1"/>
        </dgm:presLayoutVars>
      </dgm:prSet>
      <dgm:spPr/>
    </dgm:pt>
    <dgm:pt modelId="{937215CC-5D52-40FA-BAD6-30FFF9CDB26A}" type="pres">
      <dgm:prSet presAssocID="{962BFD33-E216-4331-BBD8-38EEDAB2E2C0}" presName="EmptyPlaceHolder" presStyleCnt="0"/>
      <dgm:spPr/>
    </dgm:pt>
    <dgm:pt modelId="{33552C7C-A2D4-4FB7-AD93-DCB3C798AA86}" type="pres">
      <dgm:prSet presAssocID="{FF557E39-8331-4155-901F-701688C4CCAD}" presName="spaceBetweenRectangles" presStyleCnt="0"/>
      <dgm:spPr/>
    </dgm:pt>
    <dgm:pt modelId="{E02EEA3C-5485-4B77-B7B0-7A39B10F0BB4}" type="pres">
      <dgm:prSet presAssocID="{4B075034-3129-4DD5-98D7-318F326739CC}" presName="composite" presStyleCnt="0"/>
      <dgm:spPr/>
    </dgm:pt>
    <dgm:pt modelId="{864F9172-41AB-4727-BD60-71E6F62154FB}" type="pres">
      <dgm:prSet presAssocID="{4B075034-3129-4DD5-98D7-318F326739CC}" presName="ConnectorPoint" presStyleLbl="fgAcc1" presStyleIdx="4" presStyleCnt="5"/>
      <dgm:spPr>
        <a:ln>
          <a:noFill/>
        </a:ln>
      </dgm:spPr>
    </dgm:pt>
    <dgm:pt modelId="{9DE62C25-DC37-4130-AE3D-9F589C2E8903}" type="pres">
      <dgm:prSet presAssocID="{4B075034-3129-4DD5-98D7-318F326739CC}" presName="ConnectLine" presStyleLbl="alignNode1" presStyleIdx="4" presStyleCnt="5"/>
      <dgm:spPr>
        <a:solidFill>
          <a:schemeClr val="accent1">
            <a:hueOff val="0"/>
            <a:satOff val="0"/>
            <a:lumOff val="0"/>
            <a:alphaOff val="0"/>
          </a:schemeClr>
        </a:solidFill>
        <a:ln w="12700" cap="flat" cmpd="sng" algn="ctr">
          <a:solidFill>
            <a:schemeClr val="accent1">
              <a:hueOff val="0"/>
              <a:satOff val="0"/>
              <a:lumOff val="0"/>
              <a:alphaOff val="0"/>
            </a:schemeClr>
          </a:solidFill>
          <a:prstDash val="dash"/>
        </a:ln>
        <a:effectLst/>
      </dgm:spPr>
    </dgm:pt>
    <dgm:pt modelId="{D7C473BF-4C1D-41EC-BA7A-018501A202B0}" type="pres">
      <dgm:prSet presAssocID="{4B075034-3129-4DD5-98D7-318F326739CC}" presName="FlexibleEmptyPlaceHolder" presStyleCnt="0"/>
      <dgm:spPr/>
    </dgm:pt>
    <dgm:pt modelId="{277020A5-7024-4F77-9051-8B38AF80BE13}" type="pres">
      <dgm:prSet presAssocID="{4B075034-3129-4DD5-98D7-318F326739CC}" presName="L2TextContainer" presStyleLbl="bgAcc1" presStyleIdx="4" presStyleCnt="5" custScaleX="97063" custScaleY="100004" custLinFactNeighborX="7343">
        <dgm:presLayoutVars>
          <dgm:chMax val="0"/>
          <dgm:chPref val="0"/>
          <dgm:bulletEnabled val="1"/>
        </dgm:presLayoutVars>
      </dgm:prSet>
      <dgm:spPr/>
    </dgm:pt>
    <dgm:pt modelId="{03CEA676-E009-456C-B86F-9C9A7D3DA364}" type="pres">
      <dgm:prSet presAssocID="{4B075034-3129-4DD5-98D7-318F326739CC}" presName="L1TextContainer" presStyleLbl="revTx" presStyleIdx="4" presStyleCnt="5" custLinFactNeighborX="7433">
        <dgm:presLayoutVars>
          <dgm:chMax val="1"/>
          <dgm:chPref val="1"/>
          <dgm:bulletEnabled val="1"/>
        </dgm:presLayoutVars>
      </dgm:prSet>
      <dgm:spPr/>
    </dgm:pt>
    <dgm:pt modelId="{0FF1AF1C-630A-46D4-9EE9-7D0F99B23BBE}" type="pres">
      <dgm:prSet presAssocID="{4B075034-3129-4DD5-98D7-318F326739CC}" presName="EmptyPlaceHolder" presStyleCnt="0"/>
      <dgm:spPr/>
    </dgm:pt>
  </dgm:ptLst>
  <dgm:cxnLst>
    <dgm:cxn modelId="{1A1A5602-9CFD-454D-B81F-1F25DEBDBB35}" type="presOf" srcId="{34C8CD19-04E2-4488-965F-DC841C470D45}" destId="{2467EBEC-ACAC-4EF4-B856-39067B4D928B}" srcOrd="0" destOrd="0" presId="urn:microsoft.com/office/officeart/2017/3/layout/HorizontalPathTimeline#2"/>
    <dgm:cxn modelId="{9005EF1F-0C44-4C76-B6AD-2665A722A440}" type="presOf" srcId="{4B075034-3129-4DD5-98D7-318F326739CC}" destId="{03CEA676-E009-456C-B86F-9C9A7D3DA364}" srcOrd="0" destOrd="0" presId="urn:microsoft.com/office/officeart/2017/3/layout/HorizontalPathTimeline#2"/>
    <dgm:cxn modelId="{ABC35420-2881-483F-B687-1FB2F346360F}" type="presOf" srcId="{44D67ED0-6EEA-48F6-A9C1-BE754AABC76A}" destId="{93C358AC-5BA0-4CB6-B22F-1B95FA53D0F3}" srcOrd="0" destOrd="0" presId="urn:microsoft.com/office/officeart/2017/3/layout/HorizontalPathTimeline#2"/>
    <dgm:cxn modelId="{D77C3B5C-C13D-41B7-AA50-BE60CD5D3FAD}" srcId="{44D67ED0-6EEA-48F6-A9C1-BE754AABC76A}" destId="{962BFD33-E216-4331-BBD8-38EEDAB2E2C0}" srcOrd="3" destOrd="0" parTransId="{AB5F98BE-C987-462F-85E3-90E8BE69A319}" sibTransId="{FF557E39-8331-4155-901F-701688C4CCAD}"/>
    <dgm:cxn modelId="{82290D4D-2346-4E6C-B254-B9EAA4D01A23}" srcId="{20928AAA-F457-4A09-8AAC-A82210983FBE}" destId="{9C6534A9-4C27-4998-80A5-DF23882CAE25}" srcOrd="0" destOrd="0" parTransId="{0AA7231B-9394-4732-A7BE-3EB3CF2F8D70}" sibTransId="{83B69D46-737C-4589-B359-6BD9DD58BC91}"/>
    <dgm:cxn modelId="{07030C4E-4D62-4240-B10F-E41B801C763E}" srcId="{03738E35-4243-4E7D-A93F-C07DA3901E78}" destId="{34C8CD19-04E2-4488-965F-DC841C470D45}" srcOrd="0" destOrd="0" parTransId="{CD5F7DE2-2AD1-4CE8-AAC7-AD9C8E180CEA}" sibTransId="{7CE5955C-EC28-4D1B-9459-0C5458B1797D}"/>
    <dgm:cxn modelId="{BA476174-221B-4A3D-B4E2-5FCC084B59D3}" srcId="{44D67ED0-6EEA-48F6-A9C1-BE754AABC76A}" destId="{20928AAA-F457-4A09-8AAC-A82210983FBE}" srcOrd="1" destOrd="0" parTransId="{915085CE-2C78-4B64-8FF4-E48DB7BD55D2}" sibTransId="{EB5D5454-A5E9-4E37-B514-DFC5324A66C0}"/>
    <dgm:cxn modelId="{6D78A77D-E8C3-44F7-BA7A-2EB94AAF655C}" type="presOf" srcId="{9C6534A9-4C27-4998-80A5-DF23882CAE25}" destId="{3A73CBFE-397D-467A-A65B-E19FAB2953BB}" srcOrd="0" destOrd="0" presId="urn:microsoft.com/office/officeart/2017/3/layout/HorizontalPathTimeline#2"/>
    <dgm:cxn modelId="{0D49E980-DE7B-46C8-A240-0AF3E38E1055}" srcId="{AE62509E-8FD5-4BC0-8484-49407DA07B2D}" destId="{54A260F9-80FA-4E2A-BE87-2C0670B83857}" srcOrd="0" destOrd="0" parTransId="{3E4E3177-8F1B-40ED-B20A-6A6F0041E180}" sibTransId="{BA9E60E0-CF2E-4096-A9F4-556713DB9AE4}"/>
    <dgm:cxn modelId="{0DE29C93-78F2-43AA-B58C-7715B6F0EBD8}" srcId="{4B075034-3129-4DD5-98D7-318F326739CC}" destId="{1080EDDF-ADDC-4DF2-8E5F-F49A7CF611ED}" srcOrd="0" destOrd="0" parTransId="{8583E403-5FDD-4D7C-B9B3-0CD49AFEBACE}" sibTransId="{4C9E55B0-B04E-4552-BC60-A9DA24745302}"/>
    <dgm:cxn modelId="{047969A5-710C-4C0E-B61E-734F166269A0}" srcId="{962BFD33-E216-4331-BBD8-38EEDAB2E2C0}" destId="{B296910E-5EDD-40B6-9F5C-49436E692D0A}" srcOrd="0" destOrd="0" parTransId="{911B340C-3486-4299-920E-5DB640C4EDC9}" sibTransId="{33A0507C-F24C-416A-8E94-DB84555D29CB}"/>
    <dgm:cxn modelId="{4746DDBA-39D9-4779-AA84-9E67056DD78D}" type="presOf" srcId="{20928AAA-F457-4A09-8AAC-A82210983FBE}" destId="{730471FC-8FAF-49B2-8F42-63D391F759BE}" srcOrd="0" destOrd="0" presId="urn:microsoft.com/office/officeart/2017/3/layout/HorizontalPathTimeline#2"/>
    <dgm:cxn modelId="{E41AD5BE-76F3-4A9E-8059-7FC968661703}" srcId="{44D67ED0-6EEA-48F6-A9C1-BE754AABC76A}" destId="{03738E35-4243-4E7D-A93F-C07DA3901E78}" srcOrd="2" destOrd="0" parTransId="{DABBAF6C-D1C9-42E1-B928-5ACDE3D21AB0}" sibTransId="{6BF5896A-A334-45B0-B451-09159F55B184}"/>
    <dgm:cxn modelId="{8E29C2C0-0274-4EA3-9FF2-BC466EA71A55}" type="presOf" srcId="{54A260F9-80FA-4E2A-BE87-2C0670B83857}" destId="{408DCC00-CC60-4F76-9C61-F00E7DBFC778}" srcOrd="0" destOrd="0" presId="urn:microsoft.com/office/officeart/2017/3/layout/HorizontalPathTimeline#2"/>
    <dgm:cxn modelId="{F02F5BC1-ADCB-49B8-8B9B-A880FE3F3007}" type="presOf" srcId="{03738E35-4243-4E7D-A93F-C07DA3901E78}" destId="{7605329C-2B32-4CD7-9B69-1B3DAB88562E}" srcOrd="0" destOrd="0" presId="urn:microsoft.com/office/officeart/2017/3/layout/HorizontalPathTimeline#2"/>
    <dgm:cxn modelId="{FB22A1C5-F573-4FC4-BF5E-BFBDF858D131}" type="presOf" srcId="{AE62509E-8FD5-4BC0-8484-49407DA07B2D}" destId="{5C96A5F5-16B2-4AEA-9591-B66C220F4A65}" srcOrd="0" destOrd="0" presId="urn:microsoft.com/office/officeart/2017/3/layout/HorizontalPathTimeline#2"/>
    <dgm:cxn modelId="{3FFF5DC7-0983-4794-B4CB-F1F2D9CE51EC}" srcId="{44D67ED0-6EEA-48F6-A9C1-BE754AABC76A}" destId="{4B075034-3129-4DD5-98D7-318F326739CC}" srcOrd="4" destOrd="0" parTransId="{ACA0AE6F-8D87-4F61-8D3E-12FC4D4132DA}" sibTransId="{4F1D94B4-1627-4363-B86E-DD3281EE398D}"/>
    <dgm:cxn modelId="{A48A7ACB-725B-40E0-9300-DE9CD4B48CEA}" type="presOf" srcId="{B296910E-5EDD-40B6-9F5C-49436E692D0A}" destId="{160E0A3B-47C8-4C2F-8C45-EC9C3DFA1FFB}" srcOrd="0" destOrd="0" presId="urn:microsoft.com/office/officeart/2017/3/layout/HorizontalPathTimeline#2"/>
    <dgm:cxn modelId="{B681E0E7-0B3A-4DB8-BF19-F9AE0E1C787B}" srcId="{44D67ED0-6EEA-48F6-A9C1-BE754AABC76A}" destId="{AE62509E-8FD5-4BC0-8484-49407DA07B2D}" srcOrd="0" destOrd="0" parTransId="{8F2C679D-77AF-46F9-9ACE-1E1D440B1883}" sibTransId="{5C2CB4AF-F88D-4FBE-A40E-0CC048A23B9E}"/>
    <dgm:cxn modelId="{E561ABF3-D381-4ACD-A1E0-00CFFAB2B8CD}" type="presOf" srcId="{1080EDDF-ADDC-4DF2-8E5F-F49A7CF611ED}" destId="{277020A5-7024-4F77-9051-8B38AF80BE13}" srcOrd="0" destOrd="0" presId="urn:microsoft.com/office/officeart/2017/3/layout/HorizontalPathTimeline#2"/>
    <dgm:cxn modelId="{69E0CAF8-BA7B-4071-83F2-34B7499AB9BD}" type="presOf" srcId="{962BFD33-E216-4331-BBD8-38EEDAB2E2C0}" destId="{5646D4EB-C7F1-4D0E-8051-C7D6C1D31ADE}" srcOrd="0" destOrd="0" presId="urn:microsoft.com/office/officeart/2017/3/layout/HorizontalPathTimeline#2"/>
    <dgm:cxn modelId="{149B274D-97B1-4D7D-8606-A060E69D9396}" type="presParOf" srcId="{93C358AC-5BA0-4CB6-B22F-1B95FA53D0F3}" destId="{9F83E70B-EE6D-407B-8E1F-FE26817B3B1D}" srcOrd="0" destOrd="0" presId="urn:microsoft.com/office/officeart/2017/3/layout/HorizontalPathTimeline#2"/>
    <dgm:cxn modelId="{9C64AB4C-6C50-4B98-94C3-1FB3A10037C8}" type="presParOf" srcId="{93C358AC-5BA0-4CB6-B22F-1B95FA53D0F3}" destId="{EE6F6E1A-AC88-44BD-8034-0C2734A7943C}" srcOrd="1" destOrd="0" presId="urn:microsoft.com/office/officeart/2017/3/layout/HorizontalPathTimeline#2"/>
    <dgm:cxn modelId="{1FD49278-35FB-4A87-8037-150A03088969}" type="presParOf" srcId="{EE6F6E1A-AC88-44BD-8034-0C2734A7943C}" destId="{27CC3FEA-4989-4FE6-A03A-48D0F90DB146}" srcOrd="0" destOrd="0" presId="urn:microsoft.com/office/officeart/2017/3/layout/HorizontalPathTimeline#2"/>
    <dgm:cxn modelId="{0FDCEE2C-9049-4A7D-A4AD-A3FAB2668504}" type="presParOf" srcId="{27CC3FEA-4989-4FE6-A03A-48D0F90DB146}" destId="{B3AC6DBE-85B6-4AF3-BADF-7E1E82B735CC}" srcOrd="0" destOrd="0" presId="urn:microsoft.com/office/officeart/2017/3/layout/HorizontalPathTimeline#2"/>
    <dgm:cxn modelId="{BD07AC6A-3A2F-47FE-9350-7DA4A29DB905}" type="presParOf" srcId="{27CC3FEA-4989-4FE6-A03A-48D0F90DB146}" destId="{EAA550E8-D286-40B4-9B20-40DE0FCA02CE}" srcOrd="1" destOrd="0" presId="urn:microsoft.com/office/officeart/2017/3/layout/HorizontalPathTimeline#2"/>
    <dgm:cxn modelId="{4EF19140-CE0B-4443-9D3C-912EE4A13BBB}" type="presParOf" srcId="{27CC3FEA-4989-4FE6-A03A-48D0F90DB146}" destId="{13B6FF8E-261C-4941-9C10-4D13C6F1D5E7}" srcOrd="2" destOrd="0" presId="urn:microsoft.com/office/officeart/2017/3/layout/HorizontalPathTimeline#2"/>
    <dgm:cxn modelId="{BF1AB424-047D-439E-A52A-C93F108309A7}" type="presParOf" srcId="{27CC3FEA-4989-4FE6-A03A-48D0F90DB146}" destId="{408DCC00-CC60-4F76-9C61-F00E7DBFC778}" srcOrd="3" destOrd="0" presId="urn:microsoft.com/office/officeart/2017/3/layout/HorizontalPathTimeline#2"/>
    <dgm:cxn modelId="{27C26064-6724-421D-AD07-4F8CD8E80135}" type="presParOf" srcId="{27CC3FEA-4989-4FE6-A03A-48D0F90DB146}" destId="{5C96A5F5-16B2-4AEA-9591-B66C220F4A65}" srcOrd="4" destOrd="0" presId="urn:microsoft.com/office/officeart/2017/3/layout/HorizontalPathTimeline#2"/>
    <dgm:cxn modelId="{292F4599-0304-4E05-BAB2-EE49D095460E}" type="presParOf" srcId="{27CC3FEA-4989-4FE6-A03A-48D0F90DB146}" destId="{22931EBF-FF0E-4476-B965-7C4CFFC57D5D}" srcOrd="5" destOrd="0" presId="urn:microsoft.com/office/officeart/2017/3/layout/HorizontalPathTimeline#2"/>
    <dgm:cxn modelId="{8392B015-2B04-43E7-9510-B7789EEB7846}" type="presParOf" srcId="{EE6F6E1A-AC88-44BD-8034-0C2734A7943C}" destId="{E3B24336-549D-49F0-9359-D66050EB5874}" srcOrd="1" destOrd="0" presId="urn:microsoft.com/office/officeart/2017/3/layout/HorizontalPathTimeline#2"/>
    <dgm:cxn modelId="{B4F8EBC0-FB8F-4814-B17C-8A8160450CE9}" type="presParOf" srcId="{EE6F6E1A-AC88-44BD-8034-0C2734A7943C}" destId="{8BD40F87-7EF8-4BE4-972F-FA3FE5A18736}" srcOrd="2" destOrd="0" presId="urn:microsoft.com/office/officeart/2017/3/layout/HorizontalPathTimeline#2"/>
    <dgm:cxn modelId="{BDBA57D5-9585-44EE-8137-B662DD0CCB3D}" type="presParOf" srcId="{8BD40F87-7EF8-4BE4-972F-FA3FE5A18736}" destId="{F34C40A7-6131-4EF1-9887-E7EEA86D1562}" srcOrd="0" destOrd="0" presId="urn:microsoft.com/office/officeart/2017/3/layout/HorizontalPathTimeline#2"/>
    <dgm:cxn modelId="{A58D608F-ECC9-4F53-924C-CA1FA9876CB6}" type="presParOf" srcId="{8BD40F87-7EF8-4BE4-972F-FA3FE5A18736}" destId="{14186A17-7B9F-4674-AD57-FF0C87A3CB32}" srcOrd="1" destOrd="0" presId="urn:microsoft.com/office/officeart/2017/3/layout/HorizontalPathTimeline#2"/>
    <dgm:cxn modelId="{35DB642F-8986-4C8A-8727-43F26FC8D8C5}" type="presParOf" srcId="{8BD40F87-7EF8-4BE4-972F-FA3FE5A18736}" destId="{975F3CEC-6BAC-4EFC-B44F-278583CEC78C}" srcOrd="2" destOrd="0" presId="urn:microsoft.com/office/officeart/2017/3/layout/HorizontalPathTimeline#2"/>
    <dgm:cxn modelId="{5F763E16-0EC2-45FD-9E65-98D18623BFAC}" type="presParOf" srcId="{8BD40F87-7EF8-4BE4-972F-FA3FE5A18736}" destId="{3A73CBFE-397D-467A-A65B-E19FAB2953BB}" srcOrd="3" destOrd="0" presId="urn:microsoft.com/office/officeart/2017/3/layout/HorizontalPathTimeline#2"/>
    <dgm:cxn modelId="{756051C9-E47D-483A-A215-FDD1F893B06F}" type="presParOf" srcId="{8BD40F87-7EF8-4BE4-972F-FA3FE5A18736}" destId="{730471FC-8FAF-49B2-8F42-63D391F759BE}" srcOrd="4" destOrd="0" presId="urn:microsoft.com/office/officeart/2017/3/layout/HorizontalPathTimeline#2"/>
    <dgm:cxn modelId="{5BE04A7E-2CB3-4EBF-92EC-859AF2F0516B}" type="presParOf" srcId="{8BD40F87-7EF8-4BE4-972F-FA3FE5A18736}" destId="{E5B7BEAE-1C65-4A3E-9D69-CA6F92F97FF3}" srcOrd="5" destOrd="0" presId="urn:microsoft.com/office/officeart/2017/3/layout/HorizontalPathTimeline#2"/>
    <dgm:cxn modelId="{DA44D99E-95F4-455B-924A-281175A3046A}" type="presParOf" srcId="{EE6F6E1A-AC88-44BD-8034-0C2734A7943C}" destId="{1BC83304-6330-4FF6-994A-D02AC933FCB6}" srcOrd="3" destOrd="0" presId="urn:microsoft.com/office/officeart/2017/3/layout/HorizontalPathTimeline#2"/>
    <dgm:cxn modelId="{DDACE856-1745-4149-B5B3-4C4B7FF09D1D}" type="presParOf" srcId="{EE6F6E1A-AC88-44BD-8034-0C2734A7943C}" destId="{8D6C0F72-35C7-4FDF-BDAC-4FF565A33A17}" srcOrd="4" destOrd="0" presId="urn:microsoft.com/office/officeart/2017/3/layout/HorizontalPathTimeline#2"/>
    <dgm:cxn modelId="{A02D9B70-41D7-496D-956C-A57245DB7C97}" type="presParOf" srcId="{8D6C0F72-35C7-4FDF-BDAC-4FF565A33A17}" destId="{79B0CEDC-0005-4ACE-AB25-DB9533DC85C2}" srcOrd="0" destOrd="0" presId="urn:microsoft.com/office/officeart/2017/3/layout/HorizontalPathTimeline#2"/>
    <dgm:cxn modelId="{A40BF6BD-D76C-49F7-AFD2-3BBED3A0034D}" type="presParOf" srcId="{8D6C0F72-35C7-4FDF-BDAC-4FF565A33A17}" destId="{F1C3FD7B-71E0-4012-B7CE-2C80433ED975}" srcOrd="1" destOrd="0" presId="urn:microsoft.com/office/officeart/2017/3/layout/HorizontalPathTimeline#2"/>
    <dgm:cxn modelId="{FD0F136A-2C48-4E26-B042-74A913D58944}" type="presParOf" srcId="{8D6C0F72-35C7-4FDF-BDAC-4FF565A33A17}" destId="{8D7DE9DA-72BE-42E6-8909-E3D0EB4CA475}" srcOrd="2" destOrd="0" presId="urn:microsoft.com/office/officeart/2017/3/layout/HorizontalPathTimeline#2"/>
    <dgm:cxn modelId="{C87FB66A-D457-4ABE-9A01-18B0288F7603}" type="presParOf" srcId="{8D6C0F72-35C7-4FDF-BDAC-4FF565A33A17}" destId="{2467EBEC-ACAC-4EF4-B856-39067B4D928B}" srcOrd="3" destOrd="0" presId="urn:microsoft.com/office/officeart/2017/3/layout/HorizontalPathTimeline#2"/>
    <dgm:cxn modelId="{FC2E878F-005A-4C2D-BDCB-A15D56AFD437}" type="presParOf" srcId="{8D6C0F72-35C7-4FDF-BDAC-4FF565A33A17}" destId="{7605329C-2B32-4CD7-9B69-1B3DAB88562E}" srcOrd="4" destOrd="0" presId="urn:microsoft.com/office/officeart/2017/3/layout/HorizontalPathTimeline#2"/>
    <dgm:cxn modelId="{91A72D46-162A-44DF-8333-8CF3D7F18806}" type="presParOf" srcId="{8D6C0F72-35C7-4FDF-BDAC-4FF565A33A17}" destId="{E4D18DE3-4D68-4CCA-A662-044FD68AA3B7}" srcOrd="5" destOrd="0" presId="urn:microsoft.com/office/officeart/2017/3/layout/HorizontalPathTimeline#2"/>
    <dgm:cxn modelId="{195E9820-BD28-4383-BB8B-3801C236D4B5}" type="presParOf" srcId="{EE6F6E1A-AC88-44BD-8034-0C2734A7943C}" destId="{77D7097C-1EDE-4274-97C6-BE5F0924C39C}" srcOrd="5" destOrd="0" presId="urn:microsoft.com/office/officeart/2017/3/layout/HorizontalPathTimeline#2"/>
    <dgm:cxn modelId="{29CBD66A-1B9E-4227-A0A6-0A74303F6865}" type="presParOf" srcId="{EE6F6E1A-AC88-44BD-8034-0C2734A7943C}" destId="{DA0D1A8F-1D92-476F-972C-E82839B78B96}" srcOrd="6" destOrd="0" presId="urn:microsoft.com/office/officeart/2017/3/layout/HorizontalPathTimeline#2"/>
    <dgm:cxn modelId="{A350293D-0963-4BB3-858D-81760720AD56}" type="presParOf" srcId="{DA0D1A8F-1D92-476F-972C-E82839B78B96}" destId="{A72D3A03-5E34-4B13-9747-5EFFE003B8C1}" srcOrd="0" destOrd="0" presId="urn:microsoft.com/office/officeart/2017/3/layout/HorizontalPathTimeline#2"/>
    <dgm:cxn modelId="{AD06762D-21EE-4261-AD3E-60C1BFF2A574}" type="presParOf" srcId="{DA0D1A8F-1D92-476F-972C-E82839B78B96}" destId="{EB9D58D6-E34B-4990-86E2-B1CAE3536A29}" srcOrd="1" destOrd="0" presId="urn:microsoft.com/office/officeart/2017/3/layout/HorizontalPathTimeline#2"/>
    <dgm:cxn modelId="{BD022CFF-7A00-46AD-B49E-4FA70BAD24AF}" type="presParOf" srcId="{DA0D1A8F-1D92-476F-972C-E82839B78B96}" destId="{B9FF588F-5F27-4094-9B6D-747FD10A48B7}" srcOrd="2" destOrd="0" presId="urn:microsoft.com/office/officeart/2017/3/layout/HorizontalPathTimeline#2"/>
    <dgm:cxn modelId="{374BA1B3-3DEE-43EA-8E3F-977385263DC1}" type="presParOf" srcId="{DA0D1A8F-1D92-476F-972C-E82839B78B96}" destId="{160E0A3B-47C8-4C2F-8C45-EC9C3DFA1FFB}" srcOrd="3" destOrd="0" presId="urn:microsoft.com/office/officeart/2017/3/layout/HorizontalPathTimeline#2"/>
    <dgm:cxn modelId="{939964A6-04CF-4914-B621-59A261345117}" type="presParOf" srcId="{DA0D1A8F-1D92-476F-972C-E82839B78B96}" destId="{5646D4EB-C7F1-4D0E-8051-C7D6C1D31ADE}" srcOrd="4" destOrd="0" presId="urn:microsoft.com/office/officeart/2017/3/layout/HorizontalPathTimeline#2"/>
    <dgm:cxn modelId="{15513A16-9781-40EE-8F14-298BAFFAC844}" type="presParOf" srcId="{DA0D1A8F-1D92-476F-972C-E82839B78B96}" destId="{937215CC-5D52-40FA-BAD6-30FFF9CDB26A}" srcOrd="5" destOrd="0" presId="urn:microsoft.com/office/officeart/2017/3/layout/HorizontalPathTimeline#2"/>
    <dgm:cxn modelId="{63CC12B3-2BEC-4C22-AA69-B71529AA12A0}" type="presParOf" srcId="{EE6F6E1A-AC88-44BD-8034-0C2734A7943C}" destId="{33552C7C-A2D4-4FB7-AD93-DCB3C798AA86}" srcOrd="7" destOrd="0" presId="urn:microsoft.com/office/officeart/2017/3/layout/HorizontalPathTimeline#2"/>
    <dgm:cxn modelId="{BC239F0C-73B2-46F5-8CD5-C0E05EE657B1}" type="presParOf" srcId="{EE6F6E1A-AC88-44BD-8034-0C2734A7943C}" destId="{E02EEA3C-5485-4B77-B7B0-7A39B10F0BB4}" srcOrd="8" destOrd="0" presId="urn:microsoft.com/office/officeart/2017/3/layout/HorizontalPathTimeline#2"/>
    <dgm:cxn modelId="{E97A20AD-2C06-4101-A62B-1654DCD99024}" type="presParOf" srcId="{E02EEA3C-5485-4B77-B7B0-7A39B10F0BB4}" destId="{864F9172-41AB-4727-BD60-71E6F62154FB}" srcOrd="0" destOrd="0" presId="urn:microsoft.com/office/officeart/2017/3/layout/HorizontalPathTimeline#2"/>
    <dgm:cxn modelId="{CECCA3E3-40D1-4D70-A156-21D51D151C9D}" type="presParOf" srcId="{E02EEA3C-5485-4B77-B7B0-7A39B10F0BB4}" destId="{9DE62C25-DC37-4130-AE3D-9F589C2E8903}" srcOrd="1" destOrd="0" presId="urn:microsoft.com/office/officeart/2017/3/layout/HorizontalPathTimeline#2"/>
    <dgm:cxn modelId="{551F1B8E-C761-4A0D-BD20-1ADC2F8E7D4F}" type="presParOf" srcId="{E02EEA3C-5485-4B77-B7B0-7A39B10F0BB4}" destId="{D7C473BF-4C1D-41EC-BA7A-018501A202B0}" srcOrd="2" destOrd="0" presId="urn:microsoft.com/office/officeart/2017/3/layout/HorizontalPathTimeline#2"/>
    <dgm:cxn modelId="{B9F151E5-365B-4B4B-8365-7636CB8EE0DE}" type="presParOf" srcId="{E02EEA3C-5485-4B77-B7B0-7A39B10F0BB4}" destId="{277020A5-7024-4F77-9051-8B38AF80BE13}" srcOrd="3" destOrd="0" presId="urn:microsoft.com/office/officeart/2017/3/layout/HorizontalPathTimeline#2"/>
    <dgm:cxn modelId="{AD8E32F4-AD88-42BA-A1B7-B83C695C09E4}" type="presParOf" srcId="{E02EEA3C-5485-4B77-B7B0-7A39B10F0BB4}" destId="{03CEA676-E009-456C-B86F-9C9A7D3DA364}" srcOrd="4" destOrd="0" presId="urn:microsoft.com/office/officeart/2017/3/layout/HorizontalPathTimeline#2"/>
    <dgm:cxn modelId="{A5187015-38E2-4D85-A481-DFB73A5E1632}" type="presParOf" srcId="{E02EEA3C-5485-4B77-B7B0-7A39B10F0BB4}" destId="{0FF1AF1C-630A-46D4-9EE9-7D0F99B23BBE}" srcOrd="5" destOrd="0" presId="urn:microsoft.com/office/officeart/2017/3/layout/HorizontalPathTimelin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073D5B-7ADA-4F8B-AD34-0BE114905A44}">
      <dsp:nvSpPr>
        <dsp:cNvPr id="0" name=""/>
        <dsp:cNvSpPr/>
      </dsp:nvSpPr>
      <dsp:spPr>
        <a:xfrm>
          <a:off x="338589" y="530458"/>
          <a:ext cx="2030132" cy="2030132"/>
        </a:xfrm>
        <a:prstGeom prst="rect">
          <a:avLst/>
        </a:prstGeom>
        <a:blipFill dpi="0" rotWithShape="1">
          <a:blip xmlns:r="http://schemas.openxmlformats.org/officeDocument/2006/relationships" r:embed="rId1" cstate="screen">
            <a:extLst>
              <a:ext uri="{28A0092B-C50C-407E-A947-70E740481C1C}">
                <a14:useLocalDpi xmlns:a14="http://schemas.microsoft.com/office/drawing/2010/main" val="0"/>
              </a:ext>
            </a:extLst>
          </a:blip>
          <a:srcRect/>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DFAF16A-4FD0-49F4-8593-32E9A31A4FF7}">
      <dsp:nvSpPr>
        <dsp:cNvPr id="0" name=""/>
        <dsp:cNvSpPr/>
      </dsp:nvSpPr>
      <dsp:spPr>
        <a:xfrm>
          <a:off x="271492" y="2736121"/>
          <a:ext cx="2164327" cy="432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0">
          <a:noAutofit/>
        </a:bodyPr>
        <a:lstStyle/>
        <a:p>
          <a:pPr marL="0" lvl="0" indent="0" algn="ctr" defTabSz="800100" rtl="0">
            <a:lnSpc>
              <a:spcPct val="100000"/>
            </a:lnSpc>
            <a:spcBef>
              <a:spcPct val="0"/>
            </a:spcBef>
            <a:spcAft>
              <a:spcPct val="35000"/>
            </a:spcAft>
            <a:buNone/>
            <a:defRPr b="1" spc="20">
              <a:latin typeface="+mj-lt"/>
            </a:defRPr>
          </a:pPr>
          <a:r>
            <a:rPr lang="en-GB" sz="1800" b="1" kern="1200">
              <a:solidFill>
                <a:schemeClr val="tx1"/>
              </a:solidFill>
            </a:rPr>
            <a:t>Name</a:t>
          </a:r>
          <a:br>
            <a:rPr lang="en-GB" sz="1600" kern="1200" dirty="0">
              <a:solidFill>
                <a:schemeClr val="tx1"/>
              </a:solidFill>
            </a:rPr>
          </a:br>
          <a:r>
            <a:rPr lang="en-GB" sz="1600" b="0" kern="1200">
              <a:solidFill>
                <a:schemeClr val="tx1"/>
              </a:solidFill>
              <a:latin typeface="+mn-lt"/>
            </a:rPr>
            <a:t>Title</a:t>
          </a:r>
        </a:p>
      </dsp:txBody>
      <dsp:txXfrm>
        <a:off x="271492" y="2736121"/>
        <a:ext cx="2164327" cy="432164"/>
      </dsp:txXfrm>
    </dsp:sp>
    <dsp:sp modelId="{7D166BBB-55AF-452C-B9A0-94A1EE55FF4F}">
      <dsp:nvSpPr>
        <dsp:cNvPr id="0" name=""/>
        <dsp:cNvSpPr/>
      </dsp:nvSpPr>
      <dsp:spPr>
        <a:xfrm>
          <a:off x="271492" y="3148928"/>
          <a:ext cx="2164327" cy="535382"/>
        </a:xfrm>
        <a:prstGeom prst="rect">
          <a:avLst/>
        </a:prstGeom>
        <a:noFill/>
        <a:ln>
          <a:noFill/>
        </a:ln>
        <a:effectLst/>
      </dsp:spPr>
      <dsp:style>
        <a:lnRef idx="0">
          <a:scrgbClr r="0" g="0" b="0"/>
        </a:lnRef>
        <a:fillRef idx="0">
          <a:scrgbClr r="0" g="0" b="0"/>
        </a:fillRef>
        <a:effectRef idx="0">
          <a:scrgbClr r="0" g="0" b="0"/>
        </a:effectRef>
        <a:fontRef idx="minor"/>
      </dsp:style>
    </dsp:sp>
    <dsp:sp modelId="{25238F18-07B8-41D8-8BD9-9F8514E8F9C4}">
      <dsp:nvSpPr>
        <dsp:cNvPr id="0" name=""/>
        <dsp:cNvSpPr/>
      </dsp:nvSpPr>
      <dsp:spPr>
        <a:xfrm>
          <a:off x="2881674" y="530458"/>
          <a:ext cx="2030132" cy="2030132"/>
        </a:xfrm>
        <a:prstGeom prst="rect">
          <a:avLst/>
        </a:prstGeom>
        <a:blipFill dpi="0" rotWithShape="1">
          <a:blip xmlns:r="http://schemas.openxmlformats.org/officeDocument/2006/relationships" r:embed="rId2" cstate="screen">
            <a:extLst>
              <a:ext uri="{28A0092B-C50C-407E-A947-70E740481C1C}">
                <a14:useLocalDpi xmlns:a14="http://schemas.microsoft.com/office/drawing/2010/main" val="0"/>
              </a:ext>
            </a:extLst>
          </a:blip>
          <a:srcRect/>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66F95BB-E9D9-40E2-AB9F-99D5F69BA82A}">
      <dsp:nvSpPr>
        <dsp:cNvPr id="0" name=""/>
        <dsp:cNvSpPr/>
      </dsp:nvSpPr>
      <dsp:spPr>
        <a:xfrm>
          <a:off x="2814576" y="2736121"/>
          <a:ext cx="2164327" cy="432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0">
          <a:noAutofit/>
        </a:bodyPr>
        <a:lstStyle/>
        <a:p>
          <a:pPr marL="0" lvl="0" indent="0" algn="ctr" defTabSz="800100" rtl="0">
            <a:lnSpc>
              <a:spcPct val="100000"/>
            </a:lnSpc>
            <a:spcBef>
              <a:spcPct val="0"/>
            </a:spcBef>
            <a:spcAft>
              <a:spcPct val="35000"/>
            </a:spcAft>
            <a:buNone/>
            <a:defRPr b="1" spc="20">
              <a:latin typeface="+mj-lt"/>
            </a:defRPr>
          </a:pPr>
          <a:r>
            <a:rPr lang="en-GB" sz="1800" b="1" kern="1200">
              <a:solidFill>
                <a:schemeClr val="tx1"/>
              </a:solidFill>
            </a:rPr>
            <a:t>Name</a:t>
          </a:r>
          <a:br>
            <a:rPr lang="en-GB" sz="1600" kern="1200" dirty="0">
              <a:solidFill>
                <a:schemeClr val="tx1"/>
              </a:solidFill>
            </a:rPr>
          </a:br>
          <a:r>
            <a:rPr lang="en-GB" sz="1600" b="0" kern="1200">
              <a:solidFill>
                <a:schemeClr val="tx1"/>
              </a:solidFill>
              <a:latin typeface="+mn-lt"/>
            </a:rPr>
            <a:t>Title</a:t>
          </a:r>
        </a:p>
      </dsp:txBody>
      <dsp:txXfrm>
        <a:off x="2814576" y="2736121"/>
        <a:ext cx="2164327" cy="432164"/>
      </dsp:txXfrm>
    </dsp:sp>
    <dsp:sp modelId="{1223E777-77CB-4A9A-BF21-12B513842696}">
      <dsp:nvSpPr>
        <dsp:cNvPr id="0" name=""/>
        <dsp:cNvSpPr/>
      </dsp:nvSpPr>
      <dsp:spPr>
        <a:xfrm>
          <a:off x="2814576" y="3148928"/>
          <a:ext cx="2164327" cy="535382"/>
        </a:xfrm>
        <a:prstGeom prst="rect">
          <a:avLst/>
        </a:prstGeom>
        <a:noFill/>
        <a:ln>
          <a:noFill/>
        </a:ln>
        <a:effectLst/>
      </dsp:spPr>
      <dsp:style>
        <a:lnRef idx="0">
          <a:scrgbClr r="0" g="0" b="0"/>
        </a:lnRef>
        <a:fillRef idx="0">
          <a:scrgbClr r="0" g="0" b="0"/>
        </a:fillRef>
        <a:effectRef idx="0">
          <a:scrgbClr r="0" g="0" b="0"/>
        </a:effectRef>
        <a:fontRef idx="minor"/>
      </dsp:style>
    </dsp:sp>
    <dsp:sp modelId="{418E44D8-60E4-4008-9F09-1A652C62E8A6}">
      <dsp:nvSpPr>
        <dsp:cNvPr id="0" name=""/>
        <dsp:cNvSpPr/>
      </dsp:nvSpPr>
      <dsp:spPr>
        <a:xfrm>
          <a:off x="5424758" y="530458"/>
          <a:ext cx="2030132" cy="2030132"/>
        </a:xfrm>
        <a:prstGeom prst="rect">
          <a:avLst/>
        </a:prstGeom>
        <a:blipFill dpi="0" rotWithShape="1">
          <a:blip xmlns:r="http://schemas.openxmlformats.org/officeDocument/2006/relationships" r:embed="rId3" cstate="screen">
            <a:extLst>
              <a:ext uri="{28A0092B-C50C-407E-A947-70E740481C1C}">
                <a14:useLocalDpi xmlns:a14="http://schemas.microsoft.com/office/drawing/2010/main" val="0"/>
              </a:ext>
            </a:extLst>
          </a:blip>
          <a:srcRect/>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B5C14B8-8D61-4009-9F8C-194486F530FA}">
      <dsp:nvSpPr>
        <dsp:cNvPr id="0" name=""/>
        <dsp:cNvSpPr/>
      </dsp:nvSpPr>
      <dsp:spPr>
        <a:xfrm>
          <a:off x="5357661" y="2736121"/>
          <a:ext cx="2164327" cy="432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0">
          <a:noAutofit/>
        </a:bodyPr>
        <a:lstStyle/>
        <a:p>
          <a:pPr marL="0" lvl="0" indent="0" algn="ctr" defTabSz="800100" rtl="0">
            <a:lnSpc>
              <a:spcPct val="100000"/>
            </a:lnSpc>
            <a:spcBef>
              <a:spcPct val="0"/>
            </a:spcBef>
            <a:spcAft>
              <a:spcPct val="35000"/>
            </a:spcAft>
            <a:buNone/>
            <a:defRPr b="1" spc="20">
              <a:latin typeface="+mj-lt"/>
            </a:defRPr>
          </a:pPr>
          <a:r>
            <a:rPr lang="en-GB" sz="1800" b="1" kern="1200">
              <a:solidFill>
                <a:schemeClr val="tx1"/>
              </a:solidFill>
            </a:rPr>
            <a:t>Name</a:t>
          </a:r>
          <a:br>
            <a:rPr lang="en-GB" sz="1600" kern="1200" dirty="0">
              <a:solidFill>
                <a:schemeClr val="tx1"/>
              </a:solidFill>
            </a:rPr>
          </a:br>
          <a:r>
            <a:rPr lang="en-GB" sz="1600" b="0" kern="1200">
              <a:solidFill>
                <a:schemeClr val="tx1"/>
              </a:solidFill>
              <a:latin typeface="+mn-lt"/>
            </a:rPr>
            <a:t>Title</a:t>
          </a:r>
        </a:p>
      </dsp:txBody>
      <dsp:txXfrm>
        <a:off x="5357661" y="2736121"/>
        <a:ext cx="2164327" cy="432164"/>
      </dsp:txXfrm>
    </dsp:sp>
    <dsp:sp modelId="{EE420F84-477D-4635-BEF8-66426E9A259D}">
      <dsp:nvSpPr>
        <dsp:cNvPr id="0" name=""/>
        <dsp:cNvSpPr/>
      </dsp:nvSpPr>
      <dsp:spPr>
        <a:xfrm>
          <a:off x="5662853" y="2371205"/>
          <a:ext cx="2164327" cy="535382"/>
        </a:xfrm>
        <a:prstGeom prst="rect">
          <a:avLst/>
        </a:prstGeom>
        <a:noFill/>
        <a:ln>
          <a:noFill/>
        </a:ln>
        <a:effectLst/>
      </dsp:spPr>
      <dsp:style>
        <a:lnRef idx="0">
          <a:scrgbClr r="0" g="0" b="0"/>
        </a:lnRef>
        <a:fillRef idx="0">
          <a:scrgbClr r="0" g="0" b="0"/>
        </a:fillRef>
        <a:effectRef idx="0">
          <a:scrgbClr r="0" g="0" b="0"/>
        </a:effectRef>
        <a:fontRef idx="minor"/>
      </dsp:style>
    </dsp:sp>
    <dsp:sp modelId="{04A8E640-7EB5-4EF2-8C83-19A3E5328324}">
      <dsp:nvSpPr>
        <dsp:cNvPr id="0" name=""/>
        <dsp:cNvSpPr/>
      </dsp:nvSpPr>
      <dsp:spPr>
        <a:xfrm>
          <a:off x="7967843" y="530458"/>
          <a:ext cx="2030132" cy="2030132"/>
        </a:xfrm>
        <a:prstGeom prst="rect">
          <a:avLst/>
        </a:prstGeom>
        <a:blipFill dpi="0" rotWithShape="1">
          <a:blip xmlns:r="http://schemas.openxmlformats.org/officeDocument/2006/relationships" r:embed="rId4" cstate="screen">
            <a:extLst>
              <a:ext uri="{28A0092B-C50C-407E-A947-70E740481C1C}">
                <a14:useLocalDpi xmlns:a14="http://schemas.microsoft.com/office/drawing/2010/main" val="0"/>
              </a:ext>
            </a:extLst>
          </a:blip>
          <a:srcRect/>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9C5F495-3DD9-41C8-99AE-150A333447D0}">
      <dsp:nvSpPr>
        <dsp:cNvPr id="0" name=""/>
        <dsp:cNvSpPr/>
      </dsp:nvSpPr>
      <dsp:spPr>
        <a:xfrm>
          <a:off x="7900746" y="2736121"/>
          <a:ext cx="2164327" cy="432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0">
          <a:noAutofit/>
        </a:bodyPr>
        <a:lstStyle/>
        <a:p>
          <a:pPr marL="0" lvl="0" indent="0" algn="ctr" defTabSz="800100" rtl="0">
            <a:lnSpc>
              <a:spcPct val="100000"/>
            </a:lnSpc>
            <a:spcBef>
              <a:spcPct val="0"/>
            </a:spcBef>
            <a:spcAft>
              <a:spcPct val="35000"/>
            </a:spcAft>
            <a:buNone/>
            <a:defRPr b="1" spc="20">
              <a:latin typeface="+mj-lt"/>
            </a:defRPr>
          </a:pPr>
          <a:r>
            <a:rPr lang="en-GB" sz="1800" b="1" kern="1200">
              <a:solidFill>
                <a:schemeClr val="tx1"/>
              </a:solidFill>
            </a:rPr>
            <a:t>Name</a:t>
          </a:r>
          <a:br>
            <a:rPr lang="en-GB" sz="1600" kern="1200" dirty="0">
              <a:solidFill>
                <a:schemeClr val="tx1"/>
              </a:solidFill>
            </a:rPr>
          </a:br>
          <a:r>
            <a:rPr lang="en-GB" sz="1600" b="0" kern="1200">
              <a:solidFill>
                <a:schemeClr val="tx1"/>
              </a:solidFill>
              <a:latin typeface="+mn-lt"/>
            </a:rPr>
            <a:t>Title</a:t>
          </a:r>
        </a:p>
      </dsp:txBody>
      <dsp:txXfrm>
        <a:off x="7900746" y="2736121"/>
        <a:ext cx="2164327" cy="432164"/>
      </dsp:txXfrm>
    </dsp:sp>
    <dsp:sp modelId="{5A7600AF-A34B-4D03-B3D6-B3C760AE8E06}">
      <dsp:nvSpPr>
        <dsp:cNvPr id="0" name=""/>
        <dsp:cNvSpPr/>
      </dsp:nvSpPr>
      <dsp:spPr>
        <a:xfrm>
          <a:off x="7940115" y="3110316"/>
          <a:ext cx="2164327" cy="535382"/>
        </a:xfrm>
        <a:prstGeom prst="rect">
          <a:avLst/>
        </a:prstGeom>
        <a:noFill/>
        <a:ln>
          <a:noFill/>
        </a:ln>
        <a:effectLst/>
      </dsp:spPr>
      <dsp:style>
        <a:lnRef idx="0">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83E70B-EE6D-407B-8E1F-FE26817B3B1D}">
      <dsp:nvSpPr>
        <dsp:cNvPr id="0" name=""/>
        <dsp:cNvSpPr/>
      </dsp:nvSpPr>
      <dsp:spPr>
        <a:xfrm>
          <a:off x="0" y="1988954"/>
          <a:ext cx="10013709" cy="165746"/>
        </a:xfrm>
        <a:prstGeom prst="rect">
          <a:avLst/>
        </a:prstGeom>
        <a:solidFill>
          <a:schemeClr val="accent3"/>
        </a:solid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AA550E8-D286-40B4-9B20-40DE0FCA02CE}">
      <dsp:nvSpPr>
        <dsp:cNvPr id="0" name=""/>
        <dsp:cNvSpPr/>
      </dsp:nvSpPr>
      <dsp:spPr>
        <a:xfrm>
          <a:off x="1462101" y="1284533"/>
          <a:ext cx="0" cy="787294"/>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408DCC00-CC60-4F76-9C61-F00E7DBFC778}">
      <dsp:nvSpPr>
        <dsp:cNvPr id="0" name=""/>
        <dsp:cNvSpPr/>
      </dsp:nvSpPr>
      <dsp:spPr>
        <a:xfrm>
          <a:off x="23836" y="662984"/>
          <a:ext cx="2876530" cy="621548"/>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4931" tIns="37276" rIns="144931" bIns="37276" numCol="1" spcCol="1270" rtlCol="0" anchor="ctr" anchorCtr="0">
          <a:noAutofit/>
        </a:bodyPr>
        <a:lstStyle/>
        <a:p>
          <a:pPr marL="0" lvl="0" indent="0" algn="l" defTabSz="488950" rtl="0">
            <a:lnSpc>
              <a:spcPct val="90000"/>
            </a:lnSpc>
            <a:spcBef>
              <a:spcPct val="0"/>
            </a:spcBef>
            <a:spcAft>
              <a:spcPts val="0"/>
            </a:spcAft>
            <a:buFont typeface="Arial" panose="020B0604020202020204" pitchFamily="34" charset="0"/>
            <a:buNone/>
          </a:pPr>
          <a:r>
            <a:rPr lang="en-GB" sz="1100" b="0" i="0" kern="1200" spc="100">
              <a:solidFill>
                <a:schemeClr val="tx1"/>
              </a:solidFill>
            </a:rPr>
            <a:t>To start a presentation, go to the Slide Show tab, and select From Beginning.</a:t>
          </a:r>
          <a:endParaRPr lang="en-GB" sz="1100" kern="1200" spc="100" baseline="0" dirty="0">
            <a:solidFill>
              <a:schemeClr val="tx1"/>
            </a:solidFill>
          </a:endParaRPr>
        </a:p>
      </dsp:txBody>
      <dsp:txXfrm>
        <a:off x="23836" y="662984"/>
        <a:ext cx="2876530" cy="621548"/>
      </dsp:txXfrm>
    </dsp:sp>
    <dsp:sp modelId="{5C96A5F5-16B2-4AEA-9591-B66C220F4A65}">
      <dsp:nvSpPr>
        <dsp:cNvPr id="0" name=""/>
        <dsp:cNvSpPr/>
      </dsp:nvSpPr>
      <dsp:spPr>
        <a:xfrm>
          <a:off x="122935" y="2225143"/>
          <a:ext cx="2667714" cy="4682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1">
          <a:noAutofit/>
        </a:bodyPr>
        <a:lstStyle/>
        <a:p>
          <a:pPr marL="0" lvl="0" indent="0" algn="ctr" defTabSz="1155700" rtl="0">
            <a:lnSpc>
              <a:spcPct val="100000"/>
            </a:lnSpc>
            <a:spcBef>
              <a:spcPct val="0"/>
            </a:spcBef>
            <a:spcAft>
              <a:spcPts val="0"/>
            </a:spcAft>
            <a:buNone/>
          </a:pPr>
          <a:r>
            <a:rPr lang="en-GB" sz="2600" kern="1200" spc="100">
              <a:solidFill>
                <a:schemeClr val="tx1"/>
              </a:solidFill>
            </a:rPr>
            <a:t>Title</a:t>
          </a:r>
        </a:p>
      </dsp:txBody>
      <dsp:txXfrm>
        <a:off x="122935" y="2225143"/>
        <a:ext cx="2667714" cy="468233"/>
      </dsp:txXfrm>
    </dsp:sp>
    <dsp:sp modelId="{B3AC6DBE-85B6-4AF3-BADF-7E1E82B735CC}">
      <dsp:nvSpPr>
        <dsp:cNvPr id="0" name=""/>
        <dsp:cNvSpPr/>
      </dsp:nvSpPr>
      <dsp:spPr>
        <a:xfrm>
          <a:off x="1411329" y="2020032"/>
          <a:ext cx="101545" cy="103591"/>
        </a:xfrm>
        <a:prstGeom prst="ellipse">
          <a:avLst/>
        </a:prstGeom>
        <a:solidFill>
          <a:schemeClr val="lt1">
            <a:alpha val="90000"/>
            <a:hueOff val="0"/>
            <a:satOff val="0"/>
            <a:lumOff val="0"/>
            <a:alphaOff val="0"/>
          </a:schemeClr>
        </a:solidFill>
        <a:ln w="19050" cap="rnd" cmpd="sng" algn="ctr">
          <a:noFill/>
          <a:prstDash val="solid"/>
        </a:ln>
        <a:effectLst/>
      </dsp:spPr>
      <dsp:style>
        <a:lnRef idx="2">
          <a:scrgbClr r="0" g="0" b="0"/>
        </a:lnRef>
        <a:fillRef idx="1">
          <a:scrgbClr r="0" g="0" b="0"/>
        </a:fillRef>
        <a:effectRef idx="0">
          <a:scrgbClr r="0" g="0" b="0"/>
        </a:effectRef>
        <a:fontRef idx="minor"/>
      </dsp:style>
    </dsp:sp>
    <dsp:sp modelId="{14186A17-7B9F-4674-AD57-FF0C87A3CB32}">
      <dsp:nvSpPr>
        <dsp:cNvPr id="0" name=""/>
        <dsp:cNvSpPr/>
      </dsp:nvSpPr>
      <dsp:spPr>
        <a:xfrm>
          <a:off x="2949187" y="2071828"/>
          <a:ext cx="0" cy="787294"/>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3A73CBFE-397D-467A-A65B-E19FAB2953BB}">
      <dsp:nvSpPr>
        <dsp:cNvPr id="0" name=""/>
        <dsp:cNvSpPr/>
      </dsp:nvSpPr>
      <dsp:spPr>
        <a:xfrm>
          <a:off x="1362613" y="2859122"/>
          <a:ext cx="3173147" cy="893475"/>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4931" tIns="53584" rIns="144931" bIns="53584" numCol="1" spcCol="1270" rtlCol="0" anchor="ctr" anchorCtr="0">
          <a:noAutofit/>
        </a:bodyPr>
        <a:lstStyle/>
        <a:p>
          <a:pPr marL="0" lvl="0" indent="0" algn="l" defTabSz="488950" rtl="0">
            <a:lnSpc>
              <a:spcPct val="90000"/>
            </a:lnSpc>
            <a:spcBef>
              <a:spcPct val="0"/>
            </a:spcBef>
            <a:spcAft>
              <a:spcPts val="0"/>
            </a:spcAft>
            <a:buFont typeface="Arial" panose="020B0604020202020204" pitchFamily="34" charset="0"/>
            <a:buNone/>
          </a:pPr>
          <a:r>
            <a:rPr lang="en-GB" sz="1100" b="0" i="0" kern="1200" spc="100" dirty="0">
              <a:solidFill>
                <a:schemeClr val="tx1"/>
              </a:solidFill>
            </a:rPr>
            <a:t>To display Presenter view, in Slide Show view, on the control bar at the bottom left select the three dots, and then Show Presenter View. </a:t>
          </a:r>
          <a:endParaRPr lang="en-GB" sz="1100" kern="1200" spc="100" baseline="0" dirty="0">
            <a:solidFill>
              <a:schemeClr val="tx1"/>
            </a:solidFill>
          </a:endParaRPr>
        </a:p>
      </dsp:txBody>
      <dsp:txXfrm>
        <a:off x="1362613" y="2859122"/>
        <a:ext cx="3173147" cy="893475"/>
      </dsp:txXfrm>
    </dsp:sp>
    <dsp:sp modelId="{730471FC-8FAF-49B2-8F42-63D391F759BE}">
      <dsp:nvSpPr>
        <dsp:cNvPr id="0" name=""/>
        <dsp:cNvSpPr/>
      </dsp:nvSpPr>
      <dsp:spPr>
        <a:xfrm>
          <a:off x="1615362" y="1450279"/>
          <a:ext cx="2667714" cy="4682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b" anchorCtr="1">
          <a:noAutofit/>
        </a:bodyPr>
        <a:lstStyle/>
        <a:p>
          <a:pPr marL="0" lvl="0" indent="0" algn="ctr" defTabSz="1155700" rtl="0">
            <a:lnSpc>
              <a:spcPct val="100000"/>
            </a:lnSpc>
            <a:spcBef>
              <a:spcPct val="0"/>
            </a:spcBef>
            <a:spcAft>
              <a:spcPts val="0"/>
            </a:spcAft>
            <a:buNone/>
          </a:pPr>
          <a:r>
            <a:rPr lang="en-GB" sz="2600" kern="1200" spc="100">
              <a:solidFill>
                <a:schemeClr val="tx1"/>
              </a:solidFill>
            </a:rPr>
            <a:t>Title</a:t>
          </a:r>
        </a:p>
      </dsp:txBody>
      <dsp:txXfrm>
        <a:off x="1615362" y="1450279"/>
        <a:ext cx="2667714" cy="468233"/>
      </dsp:txXfrm>
    </dsp:sp>
    <dsp:sp modelId="{F34C40A7-6131-4EF1-9887-E7EEA86D1562}">
      <dsp:nvSpPr>
        <dsp:cNvPr id="0" name=""/>
        <dsp:cNvSpPr/>
      </dsp:nvSpPr>
      <dsp:spPr>
        <a:xfrm>
          <a:off x="2893179" y="2020032"/>
          <a:ext cx="112016" cy="103591"/>
        </a:xfrm>
        <a:prstGeom prst="ellipse">
          <a:avLst/>
        </a:prstGeom>
        <a:solidFill>
          <a:schemeClr val="lt1">
            <a:alpha val="90000"/>
            <a:hueOff val="0"/>
            <a:satOff val="0"/>
            <a:lumOff val="0"/>
            <a:alphaOff val="0"/>
          </a:schemeClr>
        </a:solidFill>
        <a:ln w="19050" cap="rnd" cmpd="sng" algn="ctr">
          <a:noFill/>
          <a:prstDash val="solid"/>
        </a:ln>
        <a:effectLst/>
      </dsp:spPr>
      <dsp:style>
        <a:lnRef idx="2">
          <a:scrgbClr r="0" g="0" b="0"/>
        </a:lnRef>
        <a:fillRef idx="1">
          <a:scrgbClr r="0" g="0" b="0"/>
        </a:fillRef>
        <a:effectRef idx="0">
          <a:scrgbClr r="0" g="0" b="0"/>
        </a:effectRef>
        <a:fontRef idx="minor"/>
      </dsp:style>
    </dsp:sp>
    <dsp:sp modelId="{F1C3FD7B-71E0-4012-B7CE-2C80433ED975}">
      <dsp:nvSpPr>
        <dsp:cNvPr id="0" name=""/>
        <dsp:cNvSpPr/>
      </dsp:nvSpPr>
      <dsp:spPr>
        <a:xfrm>
          <a:off x="4977480" y="1284533"/>
          <a:ext cx="0" cy="787294"/>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2467EBEC-ACAC-4EF4-B856-39067B4D928B}">
      <dsp:nvSpPr>
        <dsp:cNvPr id="0" name=""/>
        <dsp:cNvSpPr/>
      </dsp:nvSpPr>
      <dsp:spPr>
        <a:xfrm>
          <a:off x="3454702" y="565868"/>
          <a:ext cx="3045556" cy="718665"/>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4931" tIns="43100" rIns="144931" bIns="43100" numCol="1" spcCol="1270" rtlCol="0" anchor="ctr" anchorCtr="0">
          <a:noAutofit/>
        </a:bodyPr>
        <a:lstStyle/>
        <a:p>
          <a:pPr marL="0" lvl="0" indent="0" algn="l" defTabSz="488950" rtl="0">
            <a:lnSpc>
              <a:spcPct val="90000"/>
            </a:lnSpc>
            <a:spcBef>
              <a:spcPct val="0"/>
            </a:spcBef>
            <a:spcAft>
              <a:spcPts val="0"/>
            </a:spcAft>
            <a:buFont typeface="Arial" panose="020B0604020202020204" pitchFamily="34" charset="0"/>
            <a:buNone/>
          </a:pPr>
          <a:r>
            <a:rPr lang="en-GB" sz="1100" b="0" i="0" kern="1200" spc="150">
              <a:solidFill>
                <a:schemeClr val="tx1"/>
              </a:solidFill>
            </a:rPr>
            <a:t>During your presentation, the speaker notes are visible on your monitor, but aren't visible to the audience. </a:t>
          </a:r>
          <a:endParaRPr lang="en-GB" sz="1100" kern="1200" spc="150" baseline="0" dirty="0">
            <a:solidFill>
              <a:schemeClr val="tx1"/>
            </a:solidFill>
          </a:endParaRPr>
        </a:p>
      </dsp:txBody>
      <dsp:txXfrm>
        <a:off x="3454702" y="565868"/>
        <a:ext cx="3045556" cy="718665"/>
      </dsp:txXfrm>
    </dsp:sp>
    <dsp:sp modelId="{7605329C-2B32-4CD7-9B69-1B3DAB88562E}">
      <dsp:nvSpPr>
        <dsp:cNvPr id="0" name=""/>
        <dsp:cNvSpPr/>
      </dsp:nvSpPr>
      <dsp:spPr>
        <a:xfrm>
          <a:off x="3353725" y="2225143"/>
          <a:ext cx="2667714" cy="4682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1">
          <a:noAutofit/>
        </a:bodyPr>
        <a:lstStyle/>
        <a:p>
          <a:pPr marL="0" lvl="0" indent="0" algn="ctr" defTabSz="1155700" rtl="0">
            <a:lnSpc>
              <a:spcPct val="100000"/>
            </a:lnSpc>
            <a:spcBef>
              <a:spcPct val="0"/>
            </a:spcBef>
            <a:spcAft>
              <a:spcPts val="0"/>
            </a:spcAft>
            <a:buNone/>
          </a:pPr>
          <a:r>
            <a:rPr lang="en-GB" sz="2600" kern="1200" spc="100">
              <a:solidFill>
                <a:schemeClr val="tx1"/>
              </a:solidFill>
            </a:rPr>
            <a:t>Title</a:t>
          </a:r>
        </a:p>
      </dsp:txBody>
      <dsp:txXfrm>
        <a:off x="3353725" y="2225143"/>
        <a:ext cx="2667714" cy="468233"/>
      </dsp:txXfrm>
    </dsp:sp>
    <dsp:sp modelId="{79B0CEDC-0005-4ACE-AB25-DB9533DC85C2}">
      <dsp:nvSpPr>
        <dsp:cNvPr id="0" name=""/>
        <dsp:cNvSpPr/>
      </dsp:nvSpPr>
      <dsp:spPr>
        <a:xfrm>
          <a:off x="4923724" y="2020032"/>
          <a:ext cx="107512" cy="103591"/>
        </a:xfrm>
        <a:prstGeom prst="ellipse">
          <a:avLst/>
        </a:prstGeom>
        <a:solidFill>
          <a:schemeClr val="lt1">
            <a:alpha val="90000"/>
            <a:hueOff val="0"/>
            <a:satOff val="0"/>
            <a:lumOff val="0"/>
            <a:alphaOff val="0"/>
          </a:schemeClr>
        </a:solidFill>
        <a:ln w="19050" cap="rnd" cmpd="sng" algn="ctr">
          <a:noFill/>
          <a:prstDash val="solid"/>
        </a:ln>
        <a:effectLst/>
      </dsp:spPr>
      <dsp:style>
        <a:lnRef idx="2">
          <a:scrgbClr r="0" g="0" b="0"/>
        </a:lnRef>
        <a:fillRef idx="1">
          <a:scrgbClr r="0" g="0" b="0"/>
        </a:fillRef>
        <a:effectRef idx="0">
          <a:scrgbClr r="0" g="0" b="0"/>
        </a:effectRef>
        <a:fontRef idx="minor"/>
      </dsp:style>
    </dsp:sp>
    <dsp:sp modelId="{EB9D58D6-E34B-4990-86E2-B1CAE3536A29}">
      <dsp:nvSpPr>
        <dsp:cNvPr id="0" name=""/>
        <dsp:cNvSpPr/>
      </dsp:nvSpPr>
      <dsp:spPr>
        <a:xfrm>
          <a:off x="6800241" y="2071828"/>
          <a:ext cx="0" cy="787294"/>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dash"/>
        </a:ln>
        <a:effectLst/>
      </dsp:spPr>
      <dsp:style>
        <a:lnRef idx="2">
          <a:scrgbClr r="0" g="0" b="0"/>
        </a:lnRef>
        <a:fillRef idx="1">
          <a:scrgbClr r="0" g="0" b="0"/>
        </a:fillRef>
        <a:effectRef idx="0">
          <a:scrgbClr r="0" g="0" b="0"/>
        </a:effectRef>
        <a:fontRef idx="minor">
          <a:schemeClr val="lt1"/>
        </a:fontRef>
      </dsp:style>
    </dsp:sp>
    <dsp:sp modelId="{160E0A3B-47C8-4C2F-8C45-EC9C3DFA1FFB}">
      <dsp:nvSpPr>
        <dsp:cNvPr id="0" name=""/>
        <dsp:cNvSpPr/>
      </dsp:nvSpPr>
      <dsp:spPr>
        <a:xfrm>
          <a:off x="5304959" y="2859122"/>
          <a:ext cx="2990564" cy="621548"/>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4931" tIns="37276" rIns="144931" bIns="37276" numCol="1" spcCol="1270" rtlCol="0" anchor="ctr" anchorCtr="0">
          <a:noAutofit/>
        </a:bodyPr>
        <a:lstStyle/>
        <a:p>
          <a:pPr marL="0" lvl="0" indent="0" algn="l" defTabSz="488950" rtl="0">
            <a:lnSpc>
              <a:spcPct val="90000"/>
            </a:lnSpc>
            <a:spcBef>
              <a:spcPct val="0"/>
            </a:spcBef>
            <a:spcAft>
              <a:spcPct val="35000"/>
            </a:spcAft>
            <a:buFont typeface="Arial" panose="020B0604020202020204" pitchFamily="34" charset="0"/>
            <a:buNone/>
          </a:pPr>
          <a:r>
            <a:rPr lang="en-GB" sz="1100" b="0" i="0" kern="1200" spc="100">
              <a:solidFill>
                <a:schemeClr val="tx1"/>
              </a:solidFill>
            </a:rPr>
            <a:t>The Notes pane is a box that appears below each slide. Tap it to add notes. </a:t>
          </a:r>
          <a:endParaRPr lang="en-GB" sz="1100" kern="1200" spc="100" baseline="0" dirty="0">
            <a:solidFill>
              <a:schemeClr val="tx1"/>
            </a:solidFill>
          </a:endParaRPr>
        </a:p>
      </dsp:txBody>
      <dsp:txXfrm>
        <a:off x="5304959" y="2859122"/>
        <a:ext cx="2990564" cy="621548"/>
      </dsp:txXfrm>
    </dsp:sp>
    <dsp:sp modelId="{5646D4EB-C7F1-4D0E-8051-C7D6C1D31ADE}">
      <dsp:nvSpPr>
        <dsp:cNvPr id="0" name=""/>
        <dsp:cNvSpPr/>
      </dsp:nvSpPr>
      <dsp:spPr>
        <a:xfrm>
          <a:off x="5464554" y="1450279"/>
          <a:ext cx="2667714" cy="4682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b" anchorCtr="1">
          <a:noAutofit/>
        </a:bodyPr>
        <a:lstStyle/>
        <a:p>
          <a:pPr marL="0" lvl="0" indent="0" algn="ctr" defTabSz="1155700" rtl="0">
            <a:lnSpc>
              <a:spcPct val="90000"/>
            </a:lnSpc>
            <a:spcBef>
              <a:spcPct val="0"/>
            </a:spcBef>
            <a:spcAft>
              <a:spcPts val="0"/>
            </a:spcAft>
            <a:buFont typeface="Arial" panose="020B0604020202020204" pitchFamily="34" charset="0"/>
            <a:buNone/>
          </a:pPr>
          <a:r>
            <a:rPr lang="en-GB" sz="2600" kern="1200" spc="100">
              <a:solidFill>
                <a:schemeClr val="tx1"/>
              </a:solidFill>
            </a:rPr>
            <a:t>Title</a:t>
          </a:r>
        </a:p>
      </dsp:txBody>
      <dsp:txXfrm>
        <a:off x="5464554" y="1450279"/>
        <a:ext cx="2667714" cy="468233"/>
      </dsp:txXfrm>
    </dsp:sp>
    <dsp:sp modelId="{A72D3A03-5E34-4B13-9747-5EFFE003B8C1}">
      <dsp:nvSpPr>
        <dsp:cNvPr id="0" name=""/>
        <dsp:cNvSpPr/>
      </dsp:nvSpPr>
      <dsp:spPr>
        <a:xfrm>
          <a:off x="6747456" y="2020032"/>
          <a:ext cx="105571" cy="103591"/>
        </a:xfrm>
        <a:prstGeom prst="ellipse">
          <a:avLst/>
        </a:prstGeom>
        <a:solidFill>
          <a:schemeClr val="lt1">
            <a:alpha val="90000"/>
            <a:hueOff val="0"/>
            <a:satOff val="0"/>
            <a:lumOff val="0"/>
            <a:alphaOff val="0"/>
          </a:schemeClr>
        </a:solidFill>
        <a:ln w="19050" cap="rnd" cmpd="sng" algn="ctr">
          <a:noFill/>
          <a:prstDash val="solid"/>
        </a:ln>
        <a:effectLst/>
      </dsp:spPr>
      <dsp:style>
        <a:lnRef idx="2">
          <a:scrgbClr r="0" g="0" b="0"/>
        </a:lnRef>
        <a:fillRef idx="1">
          <a:scrgbClr r="0" g="0" b="0"/>
        </a:fillRef>
        <a:effectRef idx="0">
          <a:scrgbClr r="0" g="0" b="0"/>
        </a:effectRef>
        <a:fontRef idx="minor"/>
      </dsp:style>
    </dsp:sp>
    <dsp:sp modelId="{9DE62C25-DC37-4130-AE3D-9F589C2E8903}">
      <dsp:nvSpPr>
        <dsp:cNvPr id="0" name=""/>
        <dsp:cNvSpPr/>
      </dsp:nvSpPr>
      <dsp:spPr>
        <a:xfrm>
          <a:off x="8556977" y="1284517"/>
          <a:ext cx="0" cy="787326"/>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dash"/>
        </a:ln>
        <a:effectLst/>
      </dsp:spPr>
      <dsp:style>
        <a:lnRef idx="2">
          <a:scrgbClr r="0" g="0" b="0"/>
        </a:lnRef>
        <a:fillRef idx="1">
          <a:scrgbClr r="0" g="0" b="0"/>
        </a:fillRef>
        <a:effectRef idx="0">
          <a:scrgbClr r="0" g="0" b="0"/>
        </a:effectRef>
        <a:fontRef idx="minor">
          <a:schemeClr val="lt1"/>
        </a:fontRef>
      </dsp:style>
    </dsp:sp>
    <dsp:sp modelId="{277020A5-7024-4F77-9051-8B38AF80BE13}">
      <dsp:nvSpPr>
        <dsp:cNvPr id="0" name=""/>
        <dsp:cNvSpPr/>
      </dsp:nvSpPr>
      <dsp:spPr>
        <a:xfrm>
          <a:off x="7089734" y="391039"/>
          <a:ext cx="2848300" cy="893511"/>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4931" tIns="53584" rIns="144931" bIns="53584" numCol="1" spcCol="1270" rtlCol="0" anchor="ctr" anchorCtr="0">
          <a:noAutofit/>
        </a:bodyPr>
        <a:lstStyle/>
        <a:p>
          <a:pPr marL="0" lvl="0" indent="0" algn="l" defTabSz="488950" rtl="0">
            <a:lnSpc>
              <a:spcPct val="90000"/>
            </a:lnSpc>
            <a:spcBef>
              <a:spcPct val="0"/>
            </a:spcBef>
            <a:spcAft>
              <a:spcPct val="35000"/>
            </a:spcAft>
            <a:buFont typeface="Arial" panose="020B0604020202020204" pitchFamily="34" charset="0"/>
            <a:buNone/>
          </a:pPr>
          <a:r>
            <a:rPr lang="en-GB" sz="1100" b="0" i="0" kern="1200" spc="100">
              <a:solidFill>
                <a:schemeClr val="tx1"/>
              </a:solidFill>
            </a:rPr>
            <a:t>If you can’t see the Notes pane or it is completely minimised, click Notes on the task bar across the bottom of the PowerPoint window. </a:t>
          </a:r>
          <a:endParaRPr lang="en-GB" sz="1100" kern="1200" spc="100" baseline="0" dirty="0">
            <a:solidFill>
              <a:schemeClr val="tx1"/>
            </a:solidFill>
          </a:endParaRPr>
        </a:p>
      </dsp:txBody>
      <dsp:txXfrm>
        <a:off x="7089734" y="391039"/>
        <a:ext cx="2848300" cy="893511"/>
      </dsp:txXfrm>
    </dsp:sp>
    <dsp:sp modelId="{03CEA676-E009-456C-B86F-9C9A7D3DA364}">
      <dsp:nvSpPr>
        <dsp:cNvPr id="0" name=""/>
        <dsp:cNvSpPr/>
      </dsp:nvSpPr>
      <dsp:spPr>
        <a:xfrm>
          <a:off x="7205931" y="2225143"/>
          <a:ext cx="2667714" cy="4682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1">
          <a:noAutofit/>
        </a:bodyPr>
        <a:lstStyle/>
        <a:p>
          <a:pPr marL="0" lvl="0" indent="0" algn="ctr" defTabSz="1155700" rtl="0">
            <a:lnSpc>
              <a:spcPct val="90000"/>
            </a:lnSpc>
            <a:spcBef>
              <a:spcPct val="0"/>
            </a:spcBef>
            <a:spcAft>
              <a:spcPts val="0"/>
            </a:spcAft>
            <a:buFont typeface="Arial" panose="020B0604020202020204" pitchFamily="34" charset="0"/>
            <a:buNone/>
          </a:pPr>
          <a:r>
            <a:rPr lang="en-GB" sz="2600" kern="1200" spc="100">
              <a:solidFill>
                <a:schemeClr val="tx1"/>
              </a:solidFill>
            </a:rPr>
            <a:t>Title</a:t>
          </a:r>
        </a:p>
      </dsp:txBody>
      <dsp:txXfrm>
        <a:off x="7205931" y="2225143"/>
        <a:ext cx="2667714" cy="468233"/>
      </dsp:txXfrm>
    </dsp:sp>
    <dsp:sp modelId="{864F9172-41AB-4727-BD60-71E6F62154FB}">
      <dsp:nvSpPr>
        <dsp:cNvPr id="0" name=""/>
        <dsp:cNvSpPr/>
      </dsp:nvSpPr>
      <dsp:spPr>
        <a:xfrm>
          <a:off x="8505181" y="2020030"/>
          <a:ext cx="100548" cy="103595"/>
        </a:xfrm>
        <a:prstGeom prst="ellipse">
          <a:avLst/>
        </a:prstGeom>
        <a:solidFill>
          <a:schemeClr val="lt1">
            <a:alpha val="90000"/>
            <a:hueOff val="0"/>
            <a:satOff val="0"/>
            <a:lumOff val="0"/>
            <a:alphaOff val="0"/>
          </a:schemeClr>
        </a:solidFill>
        <a:ln w="19050" cap="rnd" cmpd="sng" algn="ctr">
          <a:no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19/1/layout/PeoplePortraitsList">
  <dgm:title val="People Portrait List"/>
  <dgm:desc val="People Portrait List"/>
  <dgm:catLst>
    <dgm:cat type="list"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dgm:constr type="w" for="ch" forName="compNode" refType="h" refFor="ch" refForName="compNode" fact="0.55"/>
      <dgm:constr type="w" for="ch" forName="sibTrans" refType="w" refFor="ch" refForName="compNode" fact="0.175"/>
      <dgm:constr type="primFontSz" for="des" forName="nameTx" val="18"/>
      <dgm:constr type="primFontSz" for="des" forName="desTx" refType="primFontSz" refFor="des" refForName="nameTx" op="lte" fact="0.75"/>
      <dgm:constr type="h" for="des" forName="topSpace" op="equ"/>
      <dgm:constr type="h" for="des" forName="compNode" op="equ"/>
      <dgm:constr type="h" for="des" forName="photoElip" op="equ"/>
      <dgm:constr type="w" for="des" forName="photoElip" op="equ"/>
      <dgm:constr type="l" for="des" forName="photoElip" op="equ"/>
      <dgm:constr type="h" for="des" forName="iconSpace" op="equ"/>
      <dgm:constr type="h" for="des" forName="nameTx" op="equ"/>
      <dgm:constr type="h" for="des" forName="txSpace" op="equ"/>
      <dgm:constr type="h" for="des" forName="desTx" op="equ"/>
      <dgm:constr type="h" for="des" forName="bottSpace"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topSpace" refType="w"/>
          <dgm:constr type="h" for="ch" forName="topSpace" refType="h" fact="0.187"/>
          <dgm:constr type="l" for="ch" forName="topSpace"/>
          <dgm:constr type="w" for="ch" forName="photoElip" refType="h" refFor="ch" refForName="photoElip"/>
          <dgm:constr type="h" for="ch" forName="photoElip" val="46.775"/>
          <dgm:constr type="t" for="ch" forName="photoElip" refType="b" refFor="ch" refForName="topSpace"/>
          <dgm:constr type="ctrX" for="ch" forName="photoElip" refType="w" fact="0.5"/>
          <dgm:constr type="w" for="ch" forName="iconSpace" refType="w"/>
          <dgm:constr type="h" for="ch" forName="iconSpace" refType="h" fact="0.075"/>
          <dgm:constr type="l" for="ch" forName="iconSpace"/>
          <dgm:constr type="t" for="ch" forName="iconSpace" refType="b" refFor="ch" refForName="photoElip"/>
          <dgm:constr type="w" for="ch" forName="nameTx" refType="w"/>
          <dgm:constr type="h" for="ch" forName="nameTx" refType="h" fact="0.112"/>
          <dgm:constr type="l" for="ch" forName="nameTx"/>
          <dgm:constr type="t" for="ch" forName="nameTx" refType="b" refFor="ch" refForName="iconSpace"/>
          <dgm:constr type="h" for="ch" forName="txSpace" refType="h" fact="0.015"/>
          <dgm:constr type="w" for="ch" forName="txSpace" refType="w"/>
          <dgm:constr type="l" for="ch" forName="txSpace"/>
          <dgm:constr type="t" for="ch" forName="txSpace" refType="b" refFor="ch" refForName="nameTx"/>
          <dgm:constr type="w" for="ch" forName="desTx" refType="w"/>
          <dgm:constr type="l" for="ch" forName="desTx"/>
          <dgm:constr type="h" for="ch" forName="desTx" refType="h" fact="0.13875"/>
          <dgm:constr type="t" for="ch" forName="desTx" refType="b" refFor="ch" refForName="txSpace"/>
          <dgm:constr type="w" for="ch" forName="bottSpace" refType="w"/>
          <dgm:constr type="h" for="ch" forName="bottSpace" refType="h" fact="0.067"/>
          <dgm:constr type="l" for="ch" forName="bottSpace"/>
          <dgm:constr type="t" for="ch" forName="bottSpace" refType="b" refFor="ch" refForName="desTx"/>
        </dgm:constrLst>
        <dgm:ruleLst>
          <dgm:rule type="h" val="INF" fact="NaN" max="NaN"/>
        </dgm:ruleLst>
        <dgm:layoutNode name="topSpace">
          <dgm:alg type="sp"/>
          <dgm:shape xmlns:r="http://schemas.openxmlformats.org/officeDocument/2006/relationships" r:blip="">
            <dgm:adjLst/>
          </dgm:shape>
          <dgm:presOf/>
          <dgm:constrLst/>
          <dgm:ruleLst/>
        </dgm:layoutNode>
        <dgm:layoutNode name="photoElip" styleLbl="node1">
          <dgm:alg type="sp"/>
          <dgm:shape xmlns:r="http://schemas.openxmlformats.org/officeDocument/2006/relationships" type="ellipse"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nameTx" styleLbl="revTx">
          <dgm:varLst>
            <dgm:chMax val="0"/>
            <dgm:chPref val="0"/>
          </dgm:varLst>
          <dgm:alg type="tx">
            <dgm:param type="txAnchorVert" val="t"/>
            <dgm:param type="txAnchorHorzCh" val="ct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HorzCh" val="ctr"/>
            <dgm:param type="txAnchorVert" val="t"/>
          </dgm:alg>
          <dgm:shape xmlns:r="http://schemas.openxmlformats.org/officeDocument/2006/relationships" type="rect" r:blip="">
            <dgm:adjLst/>
          </dgm:shape>
          <dgm:presOf axis="des" ptType="node"/>
          <dgm:constrLst>
            <dgm:constr type="primFontSz" val="13"/>
            <dgm:constr type="secFontSz" refType="primFontSz"/>
            <dgm:constr type="lMarg"/>
            <dgm:constr type="rMarg"/>
            <dgm:constr type="tMarg"/>
            <dgm:constr type="bMarg"/>
          </dgm:constrLst>
          <dgm:ruleLst>
            <dgm:rule type="primFontSz" val="13" fact="NaN" max="NaN"/>
            <dgm:rule type="h" val="INF" fact="NaN" max="NaN"/>
          </dgm:ruleLst>
        </dgm:layoutNode>
        <dgm:layoutNode name="bottSpace">
          <dgm:alg type="sp"/>
          <dgm:shape xmlns:r="http://schemas.openxmlformats.org/officeDocument/2006/relationships" r:blip="">
            <dgm:adjLst/>
          </dgm:shape>
          <dgm:presOf/>
          <dgm:constrLst/>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gn="ctr">
          <a:lnSpc>
            <a:spcPct val="100000"/>
          </a:lnSpc>
          <a:defRPr b="1" spc="20">
            <a:latin typeface="+mj-lt"/>
          </a:defRPr>
        </a:lvl1pPr>
        <a:lvl2pPr algn="ctr">
          <a:lnSpc>
            <a:spcPct val="100000"/>
          </a:lnSpc>
          <a:defRPr>
            <a:latin typeface="+mj-lt"/>
          </a:defRPr>
        </a:lvl2pPr>
        <a:lvl3pPr algn="ctr">
          <a:buNone/>
          <a:defRPr i="1">
            <a:latin typeface="+mj-lt"/>
          </a:defRPr>
        </a:lvl3pPr>
        <a:lvl4pPr algn="ctr">
          <a:buNone/>
          <a:defRPr i="1">
            <a:latin typeface="+mj-lt"/>
          </a:defRPr>
        </a:lvl4pPr>
        <a:lvl5pPr algn="ctr">
          <a:buNone/>
          <a:defRPr i="1">
            <a:latin typeface="+mj-lt"/>
          </a:defRPr>
        </a:lvl5pPr>
        <a:lvl6pPr algn="ctr">
          <a:buNone/>
          <a:defRPr i="1">
            <a:latin typeface="+mj-lt"/>
          </a:defRPr>
        </a:lvl6pPr>
        <a:lvl7pPr algn="ctr">
          <a:buNone/>
          <a:defRPr i="1">
            <a:latin typeface="+mj-lt"/>
          </a:defRPr>
        </a:lvl7pPr>
        <a:lvl8pPr algn="ctr">
          <a:buNone/>
          <a:defRPr i="1">
            <a:latin typeface="+mj-lt"/>
          </a:defRPr>
        </a:lvl8pPr>
        <a:lvl9pPr algn="ctr">
          <a:buNone/>
          <a:defRPr i="1">
            <a:latin typeface="+mj-lt"/>
          </a:defRPr>
        </a:lvl9pPr>
      </dgm1612:lstStyle>
    </a:ext>
  </dgm:extLst>
</dgm:layoutDef>
</file>

<file path=ppt/diagrams/layout2.xml><?xml version="1.0" encoding="utf-8"?>
<dgm:layoutDef xmlns:dgm="http://schemas.openxmlformats.org/drawingml/2006/diagram" xmlns:a="http://schemas.openxmlformats.org/drawingml/2006/main" uniqueId="urn:microsoft.com/office/officeart/2017/3/layout/HorizontalPathTimeline#2">
  <dgm:title val="Horizontal Path Timeline"/>
  <dgm:desc val="Use to show a list of events in chronological order. The rectangular shape contains the description while the date is shown near the circular dot. It’s the perfect SmartArt for displaying large amount of text with a short date format."/>
  <dgm:catLst>
    <dgm:cat type="timeline" pri="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dir/>
      <dgm:animLvl val="lvl"/>
    </dgm:varLst>
    <dgm:alg type="composite"/>
    <dgm:shape xmlns:r="http://schemas.openxmlformats.org/officeDocument/2006/relationships" r:blip="">
      <dgm:adjLst/>
    </dgm:shape>
    <dgm:constrLst>
      <dgm:constr type="w" for="ch" forName="divider" refType="w"/>
      <dgm:constr type="h" for="ch" forName="divider" refType="h" fact="0.04"/>
      <dgm:constr type="ctrY" for="ch" forName="divider" refType="h" fact="0.5"/>
      <dgm:constr type="l" for="ch" forName="divider"/>
      <dgm:constr type="w" for="ch" forName="nodes" refType="w"/>
      <dgm:constr type="h" for="ch" forName="nodes" refType="h"/>
    </dgm:constrLst>
    <dgm:layoutNode name="divider" styleLbl="asst0">
      <dgm:alg type="sp"/>
      <dgm:shape xmlns:r="http://schemas.openxmlformats.org/officeDocument/2006/relationships" type="rect" r:blip="">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L1TextContainer" val="26"/>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2TextContainer" refType="w" fact="0.88"/>
                <dgm:constr type="h" for="ch" forName="L2TextContainer" refType="h" fact="0.15"/>
                <dgm:constr type="h" for="ch" forName="L2TextContainer" refType="h" op="lte" fact="0.31"/>
                <dgm:constr type="b" for="ch" forName="L2TextContainer" refType="h" fact="0.31"/>
                <dgm:constr type="l" for="ch" forName="L2TextContainer" refType="w" fact="0.06"/>
                <dgm:constr type="w" for="ch" forName="ConnectLine"/>
                <dgm:constr type="l" for="ch" forName="ConnectLine" refType="w" fact="0.5"/>
                <dgm:constr type="h" for="ch" forName="ConnectLine" refType="h" fact="0.19"/>
                <dgm:constr type="t" for="ch" forName="ConnectLine" refType="h" fact="0.31"/>
                <dgm:constr type="w" for="ch" forName="FlexibleEmptyPlaceHolder" refType="w"/>
                <dgm:constr type="h" for="ch" forName="FlexibleEmptyPlaceHolder" refType="h" fact="0.16"/>
                <dgm:constr type="h" for="ch" forName="FlexibleEmptyPlaceHolder" refType="h" op="gte" fact="0.005"/>
                <dgm:constr type="t" for="ch" forName="FlexibleEmptyPlaceHolder" refType="h" fact="0"/>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L1TextContainer" refType="w" fact="0.8"/>
                <dgm:constr type="l" for="ch" forName="L1TextContainer" refType="w" fact="0.1"/>
                <dgm:constr type="t" for="ch" forName="L1TextContainer" refType="h" fact="0.537"/>
                <dgm:constr type="h" for="ch" forName="L1TextContainer" refType="h" fact="0.113"/>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EmptyPlaceHolder" refType="w"/>
                <dgm:constr type="h" for="ch" forName="EmptyPlaceHolder" refType="h" fact="0.35"/>
                <dgm:constr type="t" for="ch" forName="EmptyPlaceHolder" refType="h" fact="0"/>
                <dgm:constr type="w" for="ch" forName="FlexibleEmptyPlaceHolder" refType="w"/>
                <dgm:constr type="h" for="ch" forName="FlexibleEmptyPlaceHolder" refType="h" fact="0.16"/>
                <dgm:constr type="h" for="ch" forName="FlexibleEmptyPlaceHolder" refType="h" op="gte" fact="0.005"/>
                <dgm:constr type="b" for="ch" forName="FlexibleEmptyPlaceHolder" refType="h"/>
                <dgm:constr type="w" for="ch" forName="L1TextContainer" refType="w" fact="0.8"/>
                <dgm:constr type="l" for="ch" forName="L1TextContainer" refType="w" fact="0.1"/>
                <dgm:constr type="t" for="ch" forName="L1TextContainer" refType="h" fact="0.35"/>
                <dgm:constr type="h" for="ch" forName="L1TextContainer" refType="h" fact="0.113"/>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ConnectLine"/>
                <dgm:constr type="l" for="ch" forName="ConnectLine" refType="w" fact="0.5"/>
                <dgm:constr type="h" for="ch" forName="ConnectLine" refType="h" fact="0.19"/>
                <dgm:constr type="t" for="ch" forName="ConnectLine" refType="h" fact="0.5"/>
                <dgm:constr type="w" for="ch" forName="L2TextContainer" refType="w" fact="0.88"/>
                <dgm:constr type="h" for="ch" forName="L2TextContainer" refType="h" fact="0.15"/>
                <dgm:constr type="h" for="ch" forName="L2TextContainer" refType="h" op="lte" fact="0.31"/>
                <dgm:constr type="t" for="ch" forName="L2TextContainer" refType="h" fact="0.69"/>
                <dgm:constr type="l" for="ch" forName="L2TextContainer" refType="w" fact="0.06"/>
              </dgm:constrLst>
            </dgm:else>
          </dgm:choose>
          <dgm:layoutNode name="ConnectorPoint" styleLbl="fgAcc1" moveWith="L2TextContainer">
            <dgm:alg type="sp"/>
            <dgm:shape xmlns:r="http://schemas.openxmlformats.org/officeDocument/2006/relationships" type="ellipse" r:blip="" zOrderOff="10">
              <dgm:adjLst/>
            </dgm:shape>
            <dgm:presOf/>
            <dgm:constrLst/>
          </dgm:layoutNode>
          <dgm:layoutNode name="ConnectLine" styleLbl="alignNode1" moveWith="L2TextContainer">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FlexibleEmptyPlaceHolder">
            <dgm:alg type="sp"/>
            <dgm:shape xmlns:r="http://schemas.openxmlformats.org/officeDocument/2006/relationships" r:blip="">
              <dgm:adjLst/>
            </dgm:shape>
            <dgm:presOf/>
            <dgm:constrLst/>
          </dgm:layoutNode>
          <dgm:layoutNode name="L2TextContainer" styleLbl="bgAcc1">
            <dgm:varLst>
              <dgm:chMax val="0"/>
              <dgm:chPref val="0"/>
              <dgm:bulletEnabled val="1"/>
            </dgm:varLst>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lMarg" refType="w" fact="0.14"/>
              <dgm:constr type="rMarg" refType="w" fact="0.14"/>
              <dgm:constr type="tMarg" refType="h" fact="0.17"/>
              <dgm:constr type="bMarg" refType="h" fact="0.17"/>
            </dgm:constrLst>
            <dgm:ruleLst>
              <dgm:rule type="h" val="INF" fact="NaN" max="NaN"/>
              <dgm:rule type="primFontSz" val="11" fact="NaN" max="NaN"/>
            </dgm:ruleLst>
          </dgm:layoutNod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RTLAlign" val="ctr"/>
                  <dgm:param type="parTxRTLAlign" val="ctr"/>
                </dgm:alg>
              </dgm:if>
              <dgm:else name="Name89">
                <dgm:alg type="tx">
                  <dgm:param type="txAnchorHorz" val="ctr"/>
                  <dgm:param type="txAnchorVert" val="b"/>
                  <dgm:param type="parTxRTL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589D207-BE08-4B33-B5B0-5A5A94C9512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a:extLst>
              <a:ext uri="{FF2B5EF4-FFF2-40B4-BE49-F238E27FC236}">
                <a16:creationId xmlns:a16="http://schemas.microsoft.com/office/drawing/2014/main" id="{C5E58DB9-49DC-495B-A68F-33D105C9065A}"/>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3A65D721-3F0A-41A3-B555-1F61C07BF1BE}" type="datetime1">
              <a:rPr lang="en-GB" smtClean="0"/>
              <a:t>04/03/2024</a:t>
            </a:fld>
            <a:endParaRPr lang="en-GB" dirty="0"/>
          </a:p>
        </p:txBody>
      </p:sp>
      <p:sp>
        <p:nvSpPr>
          <p:cNvPr id="4" name="Footer Placeholder 3">
            <a:extLst>
              <a:ext uri="{FF2B5EF4-FFF2-40B4-BE49-F238E27FC236}">
                <a16:creationId xmlns:a16="http://schemas.microsoft.com/office/drawing/2014/main" id="{7F66337E-DAD5-442C-9B8F-E10EB7D972C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a:extLst>
              <a:ext uri="{FF2B5EF4-FFF2-40B4-BE49-F238E27FC236}">
                <a16:creationId xmlns:a16="http://schemas.microsoft.com/office/drawing/2014/main" id="{7EE3BDF2-02BD-4181-AC28-FD56172CC622}"/>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7AF8A362-CAFC-4987-9A50-47570528395E}" type="slidenum">
              <a:rPr lang="en-GB" smtClean="0"/>
              <a:t>‹#›</a:t>
            </a:fld>
            <a:endParaRPr lang="en-GB" dirty="0"/>
          </a:p>
        </p:txBody>
      </p:sp>
    </p:spTree>
    <p:extLst>
      <p:ext uri="{BB962C8B-B14F-4D97-AF65-F5344CB8AC3E}">
        <p14:creationId xmlns:p14="http://schemas.microsoft.com/office/powerpoint/2010/main" val="452374917"/>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0543ED9D-E132-4572-9D4D-99356D8DF6B4}" type="datetime1">
              <a:rPr lang="en-GB" smtClean="0"/>
              <a:t>04/03/2024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54EEB602-95FC-483A-B12D-216A7AD7EA24}" type="slidenum">
              <a:rPr lang="en-GB" smtClean="0"/>
              <a:t>‹#›</a:t>
            </a:fld>
            <a:endParaRPr lang="en-GB" dirty="0"/>
          </a:p>
        </p:txBody>
      </p:sp>
    </p:spTree>
    <p:extLst>
      <p:ext uri="{BB962C8B-B14F-4D97-AF65-F5344CB8AC3E}">
        <p14:creationId xmlns:p14="http://schemas.microsoft.com/office/powerpoint/2010/main" val="1325843093"/>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rtlCol="0"/>
          <a:lstStyle/>
          <a:p>
            <a:pPr rtl="0"/>
            <a:fld id="{F07F282E-55F5-4803-B60F-09BA4600E538}" type="slidenum">
              <a:rPr lang="en-GB" smtClean="0"/>
              <a:t>6</a:t>
            </a:fld>
            <a:endParaRPr lang="en-GB" dirty="0"/>
          </a:p>
        </p:txBody>
      </p:sp>
      <p:sp>
        <p:nvSpPr>
          <p:cNvPr id="5" name="Date Placeholder 4">
            <a:extLst>
              <a:ext uri="{FF2B5EF4-FFF2-40B4-BE49-F238E27FC236}">
                <a16:creationId xmlns:a16="http://schemas.microsoft.com/office/drawing/2014/main" id="{63C3856A-F3CD-4032-ADA9-B0D70F59EF3B}"/>
              </a:ext>
            </a:extLst>
          </p:cNvPr>
          <p:cNvSpPr>
            <a:spLocks noGrp="1"/>
          </p:cNvSpPr>
          <p:nvPr>
            <p:ph type="dt" idx="1"/>
          </p:nvPr>
        </p:nvSpPr>
        <p:spPr/>
        <p:txBody>
          <a:bodyPr/>
          <a:lstStyle/>
          <a:p>
            <a:pPr rtl="0"/>
            <a:fld id="{A64ED303-13BD-42F6-8013-753048B08EED}" type="datetime1">
              <a:rPr lang="en-GB" smtClean="0"/>
              <a:t>04/03/2024</a:t>
            </a:fld>
            <a:endParaRPr lang="en-GB" dirty="0"/>
          </a:p>
        </p:txBody>
      </p:sp>
    </p:spTree>
    <p:extLst>
      <p:ext uri="{BB962C8B-B14F-4D97-AF65-F5344CB8AC3E}">
        <p14:creationId xmlns:p14="http://schemas.microsoft.com/office/powerpoint/2010/main" val="17274510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rtlCol="0"/>
          <a:lstStyle/>
          <a:p>
            <a:pPr rtl="0"/>
            <a:fld id="{F07F282E-55F5-4803-B60F-09BA4600E538}" type="slidenum">
              <a:rPr lang="en-GB" smtClean="0"/>
              <a:t>8</a:t>
            </a:fld>
            <a:endParaRPr lang="en-GB" dirty="0"/>
          </a:p>
        </p:txBody>
      </p:sp>
      <p:sp>
        <p:nvSpPr>
          <p:cNvPr id="5" name="Date Placeholder 4">
            <a:extLst>
              <a:ext uri="{FF2B5EF4-FFF2-40B4-BE49-F238E27FC236}">
                <a16:creationId xmlns:a16="http://schemas.microsoft.com/office/drawing/2014/main" id="{EA7B8A35-2C7E-4C15-AFCF-AC72CA638DE1}"/>
              </a:ext>
            </a:extLst>
          </p:cNvPr>
          <p:cNvSpPr>
            <a:spLocks noGrp="1"/>
          </p:cNvSpPr>
          <p:nvPr>
            <p:ph type="dt" idx="1"/>
          </p:nvPr>
        </p:nvSpPr>
        <p:spPr/>
        <p:txBody>
          <a:bodyPr/>
          <a:lstStyle/>
          <a:p>
            <a:pPr rtl="0"/>
            <a:fld id="{258482EF-6F36-477D-BAEE-4C6EAD738A78}" type="datetime1">
              <a:rPr lang="en-GB" smtClean="0"/>
              <a:t>04/03/2024</a:t>
            </a:fld>
            <a:endParaRPr lang="en-GB" dirty="0"/>
          </a:p>
        </p:txBody>
      </p:sp>
    </p:spTree>
    <p:extLst>
      <p:ext uri="{BB962C8B-B14F-4D97-AF65-F5344CB8AC3E}">
        <p14:creationId xmlns:p14="http://schemas.microsoft.com/office/powerpoint/2010/main" val="42002838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rtlCol="0"/>
          <a:lstStyle/>
          <a:p>
            <a:pPr rtl="0"/>
            <a:fld id="{F07F282E-55F5-4803-B60F-09BA4600E538}" type="slidenum">
              <a:rPr lang="en-GB" smtClean="0"/>
              <a:t>9</a:t>
            </a:fld>
            <a:endParaRPr lang="en-GB" dirty="0"/>
          </a:p>
        </p:txBody>
      </p:sp>
      <p:sp>
        <p:nvSpPr>
          <p:cNvPr id="5" name="Date Placeholder 4">
            <a:extLst>
              <a:ext uri="{FF2B5EF4-FFF2-40B4-BE49-F238E27FC236}">
                <a16:creationId xmlns:a16="http://schemas.microsoft.com/office/drawing/2014/main" id="{F203C600-653A-4731-9E20-ECBE3EF095BA}"/>
              </a:ext>
            </a:extLst>
          </p:cNvPr>
          <p:cNvSpPr>
            <a:spLocks noGrp="1"/>
          </p:cNvSpPr>
          <p:nvPr>
            <p:ph type="dt" idx="1"/>
          </p:nvPr>
        </p:nvSpPr>
        <p:spPr/>
        <p:txBody>
          <a:bodyPr/>
          <a:lstStyle/>
          <a:p>
            <a:pPr rtl="0"/>
            <a:fld id="{EF718374-C3F0-40E9-8526-A7F04F576EBA}" type="datetime1">
              <a:rPr lang="en-GB" smtClean="0"/>
              <a:t>04/03/2024</a:t>
            </a:fld>
            <a:endParaRPr lang="en-GB" dirty="0"/>
          </a:p>
        </p:txBody>
      </p:sp>
    </p:spTree>
    <p:extLst>
      <p:ext uri="{BB962C8B-B14F-4D97-AF65-F5344CB8AC3E}">
        <p14:creationId xmlns:p14="http://schemas.microsoft.com/office/powerpoint/2010/main" val="23040651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rtlCol="0"/>
          <a:lstStyle/>
          <a:p>
            <a:pPr rtl="0"/>
            <a:fld id="{F07F282E-55F5-4803-B60F-09BA4600E538}" type="slidenum">
              <a:rPr lang="en-GB" smtClean="0"/>
              <a:t>13</a:t>
            </a:fld>
            <a:endParaRPr lang="en-GB" dirty="0"/>
          </a:p>
        </p:txBody>
      </p:sp>
      <p:sp>
        <p:nvSpPr>
          <p:cNvPr id="5" name="Date Placeholder 4">
            <a:extLst>
              <a:ext uri="{FF2B5EF4-FFF2-40B4-BE49-F238E27FC236}">
                <a16:creationId xmlns:a16="http://schemas.microsoft.com/office/drawing/2014/main" id="{59C23911-B17C-479F-A6E2-08385D1EFEFA}"/>
              </a:ext>
            </a:extLst>
          </p:cNvPr>
          <p:cNvSpPr>
            <a:spLocks noGrp="1"/>
          </p:cNvSpPr>
          <p:nvPr>
            <p:ph type="dt" idx="1"/>
          </p:nvPr>
        </p:nvSpPr>
        <p:spPr/>
        <p:txBody>
          <a:bodyPr/>
          <a:lstStyle/>
          <a:p>
            <a:pPr rtl="0"/>
            <a:fld id="{1486EC6D-77F5-4C7F-A7AE-2BD2E2EEB0ED}" type="datetime1">
              <a:rPr lang="en-GB" smtClean="0"/>
              <a:t>04/03/2024</a:t>
            </a:fld>
            <a:endParaRPr lang="en-GB" dirty="0"/>
          </a:p>
        </p:txBody>
      </p:sp>
    </p:spTree>
    <p:extLst>
      <p:ext uri="{BB962C8B-B14F-4D97-AF65-F5344CB8AC3E}">
        <p14:creationId xmlns:p14="http://schemas.microsoft.com/office/powerpoint/2010/main" val="40635884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rtlCol="0"/>
          <a:lstStyle/>
          <a:p>
            <a:pPr rtl="0"/>
            <a:fld id="{F07F282E-55F5-4803-B60F-09BA4600E538}" type="slidenum">
              <a:rPr lang="en-GB" smtClean="0"/>
              <a:t>15</a:t>
            </a:fld>
            <a:endParaRPr lang="en-GB" dirty="0"/>
          </a:p>
        </p:txBody>
      </p:sp>
      <p:sp>
        <p:nvSpPr>
          <p:cNvPr id="5" name="Date Placeholder 4">
            <a:extLst>
              <a:ext uri="{FF2B5EF4-FFF2-40B4-BE49-F238E27FC236}">
                <a16:creationId xmlns:a16="http://schemas.microsoft.com/office/drawing/2014/main" id="{D2D545E0-5463-4627-BDA2-D2CEE06E0B9B}"/>
              </a:ext>
            </a:extLst>
          </p:cNvPr>
          <p:cNvSpPr>
            <a:spLocks noGrp="1"/>
          </p:cNvSpPr>
          <p:nvPr>
            <p:ph type="dt" idx="1"/>
          </p:nvPr>
        </p:nvSpPr>
        <p:spPr/>
        <p:txBody>
          <a:bodyPr/>
          <a:lstStyle/>
          <a:p>
            <a:pPr rtl="0"/>
            <a:fld id="{127C5A01-94D3-43E1-9CA2-D1881CA49B46}" type="datetime1">
              <a:rPr lang="en-GB" smtClean="0"/>
              <a:t>04/03/2024</a:t>
            </a:fld>
            <a:endParaRPr lang="en-GB" dirty="0"/>
          </a:p>
        </p:txBody>
      </p:sp>
    </p:spTree>
    <p:extLst>
      <p:ext uri="{BB962C8B-B14F-4D97-AF65-F5344CB8AC3E}">
        <p14:creationId xmlns:p14="http://schemas.microsoft.com/office/powerpoint/2010/main" val="16668859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rtlCol="0"/>
          <a:lstStyle/>
          <a:p>
            <a:pPr rtl="0"/>
            <a:fld id="{F07F282E-55F5-4803-B60F-09BA4600E538}" type="slidenum">
              <a:rPr lang="en-GB" smtClean="0"/>
              <a:t>16</a:t>
            </a:fld>
            <a:endParaRPr lang="en-GB" dirty="0"/>
          </a:p>
        </p:txBody>
      </p:sp>
      <p:sp>
        <p:nvSpPr>
          <p:cNvPr id="5" name="Date Placeholder 4">
            <a:extLst>
              <a:ext uri="{FF2B5EF4-FFF2-40B4-BE49-F238E27FC236}">
                <a16:creationId xmlns:a16="http://schemas.microsoft.com/office/drawing/2014/main" id="{208C6C60-DAD2-49CF-AF9B-8D9AB0AD38E9}"/>
              </a:ext>
            </a:extLst>
          </p:cNvPr>
          <p:cNvSpPr>
            <a:spLocks noGrp="1"/>
          </p:cNvSpPr>
          <p:nvPr>
            <p:ph type="dt" idx="1"/>
          </p:nvPr>
        </p:nvSpPr>
        <p:spPr/>
        <p:txBody>
          <a:bodyPr/>
          <a:lstStyle/>
          <a:p>
            <a:pPr rtl="0"/>
            <a:fld id="{4B351C22-81E3-47F3-8252-105EAA931404}" type="datetime1">
              <a:rPr lang="en-GB" smtClean="0"/>
              <a:t>04/03/2024</a:t>
            </a:fld>
            <a:endParaRPr lang="en-GB" dirty="0"/>
          </a:p>
        </p:txBody>
      </p:sp>
    </p:spTree>
    <p:extLst>
      <p:ext uri="{BB962C8B-B14F-4D97-AF65-F5344CB8AC3E}">
        <p14:creationId xmlns:p14="http://schemas.microsoft.com/office/powerpoint/2010/main" val="16668859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rtlCol="0"/>
          <a:lstStyle/>
          <a:p>
            <a:pPr rtl="0"/>
            <a:fld id="{F07F282E-55F5-4803-B60F-09BA4600E538}" type="slidenum">
              <a:rPr lang="en-GB" smtClean="0"/>
              <a:t>18</a:t>
            </a:fld>
            <a:endParaRPr lang="en-GB" dirty="0"/>
          </a:p>
        </p:txBody>
      </p:sp>
      <p:sp>
        <p:nvSpPr>
          <p:cNvPr id="5" name="Date Placeholder 4">
            <a:extLst>
              <a:ext uri="{FF2B5EF4-FFF2-40B4-BE49-F238E27FC236}">
                <a16:creationId xmlns:a16="http://schemas.microsoft.com/office/drawing/2014/main" id="{58AA1D1D-F164-425A-94F8-80B47262A571}"/>
              </a:ext>
            </a:extLst>
          </p:cNvPr>
          <p:cNvSpPr>
            <a:spLocks noGrp="1"/>
          </p:cNvSpPr>
          <p:nvPr>
            <p:ph type="dt" idx="1"/>
          </p:nvPr>
        </p:nvSpPr>
        <p:spPr/>
        <p:txBody>
          <a:bodyPr/>
          <a:lstStyle/>
          <a:p>
            <a:pPr rtl="0"/>
            <a:fld id="{3BC69346-1E7C-43ED-9076-C3263E05BA49}" type="datetime1">
              <a:rPr lang="en-GB" smtClean="0"/>
              <a:t>04/03/2024</a:t>
            </a:fld>
            <a:endParaRPr lang="en-GB" dirty="0"/>
          </a:p>
        </p:txBody>
      </p:sp>
    </p:spTree>
    <p:extLst>
      <p:ext uri="{BB962C8B-B14F-4D97-AF65-F5344CB8AC3E}">
        <p14:creationId xmlns:p14="http://schemas.microsoft.com/office/powerpoint/2010/main" val="23040651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rtlCol="0"/>
          <a:lstStyle/>
          <a:p>
            <a:pPr rtl="0"/>
            <a:fld id="{F07F282E-55F5-4803-B60F-09BA4600E538}" type="slidenum">
              <a:rPr lang="en-GB" smtClean="0"/>
              <a:t>19</a:t>
            </a:fld>
            <a:endParaRPr lang="en-GB" dirty="0"/>
          </a:p>
        </p:txBody>
      </p:sp>
      <p:sp>
        <p:nvSpPr>
          <p:cNvPr id="5" name="Date Placeholder 4">
            <a:extLst>
              <a:ext uri="{FF2B5EF4-FFF2-40B4-BE49-F238E27FC236}">
                <a16:creationId xmlns:a16="http://schemas.microsoft.com/office/drawing/2014/main" id="{BDC891E3-7F3E-4451-9B19-85FB31D4074E}"/>
              </a:ext>
            </a:extLst>
          </p:cNvPr>
          <p:cNvSpPr>
            <a:spLocks noGrp="1"/>
          </p:cNvSpPr>
          <p:nvPr>
            <p:ph type="dt" idx="1"/>
          </p:nvPr>
        </p:nvSpPr>
        <p:spPr/>
        <p:txBody>
          <a:bodyPr/>
          <a:lstStyle/>
          <a:p>
            <a:pPr rtl="0"/>
            <a:fld id="{A43B72EA-2196-4DF0-8D72-CB23794D7802}" type="datetime1">
              <a:rPr lang="en-GB" smtClean="0"/>
              <a:t>04/03/2024</a:t>
            </a:fld>
            <a:endParaRPr lang="en-GB" dirty="0"/>
          </a:p>
        </p:txBody>
      </p:sp>
    </p:spTree>
    <p:extLst>
      <p:ext uri="{BB962C8B-B14F-4D97-AF65-F5344CB8AC3E}">
        <p14:creationId xmlns:p14="http://schemas.microsoft.com/office/powerpoint/2010/main" val="5806978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rtl="0"/>
            <a:r>
              <a:rPr lang="en-GB"/>
              <a:t>2/1/20XX</a:t>
            </a:r>
            <a:endParaRPr lang="en-GB" dirty="0"/>
          </a:p>
        </p:txBody>
      </p:sp>
      <p:sp>
        <p:nvSpPr>
          <p:cNvPr id="5" name="Footer Placeholder 4"/>
          <p:cNvSpPr>
            <a:spLocks noGrp="1"/>
          </p:cNvSpPr>
          <p:nvPr>
            <p:ph type="ftr" sz="quarter" idx="11"/>
          </p:nvPr>
        </p:nvSpPr>
        <p:spPr/>
        <p:txBody>
          <a:bodyPr/>
          <a:lstStyle/>
          <a:p>
            <a:pPr rtl="0"/>
            <a:r>
              <a:rPr lang="en-GB"/>
              <a:t>Presentation Title</a:t>
            </a:r>
          </a:p>
        </p:txBody>
      </p:sp>
      <p:sp>
        <p:nvSpPr>
          <p:cNvPr id="6" name="Slide Number Placeholder 5"/>
          <p:cNvSpPr>
            <a:spLocks noGrp="1"/>
          </p:cNvSpPr>
          <p:nvPr>
            <p:ph type="sldNum" sz="quarter" idx="12"/>
          </p:nvPr>
        </p:nvSpPr>
        <p:spPr/>
        <p:txBody>
          <a:bodyPr/>
          <a:lstStyle/>
          <a:p>
            <a:pPr rtl="0"/>
            <a:fld id="{FAEF9944-A4F6-4C59-AEBD-678D6480B8EA}" type="slidenum">
              <a:rPr lang="en-GB" smtClean="0"/>
              <a:pPr/>
              <a:t>‹#›</a:t>
            </a:fld>
            <a:endParaRPr lang="en-GB" dirty="0"/>
          </a:p>
        </p:txBody>
      </p:sp>
    </p:spTree>
    <p:extLst>
      <p:ext uri="{BB962C8B-B14F-4D97-AF65-F5344CB8AC3E}">
        <p14:creationId xmlns:p14="http://schemas.microsoft.com/office/powerpoint/2010/main" val="1929577182"/>
      </p:ext>
    </p:extLst>
  </p:cSld>
  <p:clrMapOvr>
    <a:masterClrMapping/>
  </p:clrMapOvr>
  <p:hf hdr="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r>
              <a:rPr lang="en-GB"/>
              <a:t>2/1/20XX</a:t>
            </a:r>
            <a:endParaRPr lang="en-GB" dirty="0"/>
          </a:p>
        </p:txBody>
      </p:sp>
      <p:sp>
        <p:nvSpPr>
          <p:cNvPr id="5" name="Footer Placeholder 4"/>
          <p:cNvSpPr>
            <a:spLocks noGrp="1"/>
          </p:cNvSpPr>
          <p:nvPr>
            <p:ph type="ftr" sz="quarter" idx="11"/>
          </p:nvPr>
        </p:nvSpPr>
        <p:spPr/>
        <p:txBody>
          <a:bodyPr/>
          <a:lstStyle/>
          <a:p>
            <a:pPr rtl="0"/>
            <a:r>
              <a:rPr lang="en-GB"/>
              <a:t>Presentation Title</a:t>
            </a:r>
          </a:p>
        </p:txBody>
      </p:sp>
      <p:sp>
        <p:nvSpPr>
          <p:cNvPr id="6" name="Slide Number Placeholder 5"/>
          <p:cNvSpPr>
            <a:spLocks noGrp="1"/>
          </p:cNvSpPr>
          <p:nvPr>
            <p:ph type="sldNum" sz="quarter" idx="12"/>
          </p:nvPr>
        </p:nvSpPr>
        <p:spPr/>
        <p:txBody>
          <a:bodyPr/>
          <a:lstStyle/>
          <a:p>
            <a:pPr rtl="0"/>
            <a:fld id="{FAEF9944-A4F6-4C59-AEBD-678D6480B8EA}" type="slidenum">
              <a:rPr lang="en-GB" smtClean="0"/>
              <a:pPr/>
              <a:t>‹#›</a:t>
            </a:fld>
            <a:endParaRPr lang="en-GB" dirty="0"/>
          </a:p>
        </p:txBody>
      </p:sp>
    </p:spTree>
    <p:extLst>
      <p:ext uri="{BB962C8B-B14F-4D97-AF65-F5344CB8AC3E}">
        <p14:creationId xmlns:p14="http://schemas.microsoft.com/office/powerpoint/2010/main" val="2221080801"/>
      </p:ext>
    </p:extLst>
  </p:cSld>
  <p:clrMapOvr>
    <a:masterClrMapping/>
  </p:clrMapOvr>
  <p:hf hdr="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r>
              <a:rPr lang="en-GB"/>
              <a:t>2/1/20XX</a:t>
            </a:r>
            <a:endParaRPr lang="en-GB" dirty="0"/>
          </a:p>
        </p:txBody>
      </p:sp>
      <p:sp>
        <p:nvSpPr>
          <p:cNvPr id="5" name="Footer Placeholder 4"/>
          <p:cNvSpPr>
            <a:spLocks noGrp="1"/>
          </p:cNvSpPr>
          <p:nvPr>
            <p:ph type="ftr" sz="quarter" idx="11"/>
          </p:nvPr>
        </p:nvSpPr>
        <p:spPr/>
        <p:txBody>
          <a:bodyPr/>
          <a:lstStyle/>
          <a:p>
            <a:pPr rtl="0"/>
            <a:r>
              <a:rPr lang="en-GB"/>
              <a:t>Presentation Title</a:t>
            </a:r>
          </a:p>
        </p:txBody>
      </p:sp>
      <p:sp>
        <p:nvSpPr>
          <p:cNvPr id="6" name="Slide Number Placeholder 5"/>
          <p:cNvSpPr>
            <a:spLocks noGrp="1"/>
          </p:cNvSpPr>
          <p:nvPr>
            <p:ph type="sldNum" sz="quarter" idx="12"/>
          </p:nvPr>
        </p:nvSpPr>
        <p:spPr/>
        <p:txBody>
          <a:bodyPr/>
          <a:lstStyle/>
          <a:p>
            <a:pPr rtl="0"/>
            <a:fld id="{FAEF9944-A4F6-4C59-AEBD-678D6480B8EA}" type="slidenum">
              <a:rPr lang="en-GB" smtClean="0"/>
              <a:pPr/>
              <a:t>‹#›</a:t>
            </a:fld>
            <a:endParaRPr lang="en-GB" dirty="0"/>
          </a:p>
        </p:txBody>
      </p:sp>
    </p:spTree>
    <p:extLst>
      <p:ext uri="{BB962C8B-B14F-4D97-AF65-F5344CB8AC3E}">
        <p14:creationId xmlns:p14="http://schemas.microsoft.com/office/powerpoint/2010/main" val="4255384656"/>
      </p:ext>
    </p:extLst>
  </p:cSld>
  <p:clrMapOvr>
    <a:masterClrMapping/>
  </p:clrMapOvr>
  <p:hf hdr="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rtl="0"/>
            <a:r>
              <a:rPr lang="en-GB"/>
              <a:t>2/1/20XX</a:t>
            </a:r>
            <a:endParaRPr lang="en-GB" dirty="0"/>
          </a:p>
        </p:txBody>
      </p:sp>
      <p:sp>
        <p:nvSpPr>
          <p:cNvPr id="6" name="Footer Placeholder 5"/>
          <p:cNvSpPr>
            <a:spLocks noGrp="1"/>
          </p:cNvSpPr>
          <p:nvPr>
            <p:ph type="ftr" sz="quarter" idx="11"/>
          </p:nvPr>
        </p:nvSpPr>
        <p:spPr/>
        <p:txBody>
          <a:bodyPr/>
          <a:lstStyle/>
          <a:p>
            <a:pPr rtl="0"/>
            <a:r>
              <a:rPr lang="en-GB"/>
              <a:t>Presentation Title</a:t>
            </a:r>
          </a:p>
        </p:txBody>
      </p:sp>
      <p:sp>
        <p:nvSpPr>
          <p:cNvPr id="7" name="Slide Number Placeholder 6"/>
          <p:cNvSpPr>
            <a:spLocks noGrp="1"/>
          </p:cNvSpPr>
          <p:nvPr>
            <p:ph type="sldNum" sz="quarter" idx="12"/>
          </p:nvPr>
        </p:nvSpPr>
        <p:spPr/>
        <p:txBody>
          <a:bodyPr/>
          <a:lstStyle/>
          <a:p>
            <a:pPr rtl="0"/>
            <a:fld id="{FAEF9944-A4F6-4C59-AEBD-678D6480B8EA}" type="slidenum">
              <a:rPr lang="en-GB" smtClean="0"/>
              <a:pPr/>
              <a:t>‹#›</a:t>
            </a:fld>
            <a:endParaRPr lang="en-GB" dirty="0"/>
          </a:p>
        </p:txBody>
      </p:sp>
    </p:spTree>
    <p:extLst>
      <p:ext uri="{BB962C8B-B14F-4D97-AF65-F5344CB8AC3E}">
        <p14:creationId xmlns:p14="http://schemas.microsoft.com/office/powerpoint/2010/main" val="159089251"/>
      </p:ext>
    </p:extLst>
  </p:cSld>
  <p:clrMapOvr>
    <a:masterClrMapping/>
  </p:clrMapOvr>
  <p:hf hdr="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rtl="0"/>
            <a:r>
              <a:rPr lang="en-GB"/>
              <a:t>2/1/20XX</a:t>
            </a:r>
            <a:endParaRPr lang="en-GB" dirty="0"/>
          </a:p>
        </p:txBody>
      </p:sp>
      <p:sp>
        <p:nvSpPr>
          <p:cNvPr id="8" name="Footer Placeholder 7"/>
          <p:cNvSpPr>
            <a:spLocks noGrp="1"/>
          </p:cNvSpPr>
          <p:nvPr>
            <p:ph type="ftr" sz="quarter" idx="11"/>
          </p:nvPr>
        </p:nvSpPr>
        <p:spPr/>
        <p:txBody>
          <a:bodyPr/>
          <a:lstStyle/>
          <a:p>
            <a:pPr rtl="0"/>
            <a:r>
              <a:rPr lang="en-GB"/>
              <a:t>Presentation Title</a:t>
            </a:r>
          </a:p>
        </p:txBody>
      </p:sp>
      <p:sp>
        <p:nvSpPr>
          <p:cNvPr id="9" name="Slide Number Placeholder 8"/>
          <p:cNvSpPr>
            <a:spLocks noGrp="1"/>
          </p:cNvSpPr>
          <p:nvPr>
            <p:ph type="sldNum" sz="quarter" idx="12"/>
          </p:nvPr>
        </p:nvSpPr>
        <p:spPr/>
        <p:txBody>
          <a:bodyPr/>
          <a:lstStyle/>
          <a:p>
            <a:pPr rtl="0"/>
            <a:fld id="{FAEF9944-A4F6-4C59-AEBD-678D6480B8EA}" type="slidenum">
              <a:rPr lang="en-GB" smtClean="0"/>
              <a:pPr/>
              <a:t>‹#›</a:t>
            </a:fld>
            <a:endParaRPr lang="en-GB" dirty="0"/>
          </a:p>
        </p:txBody>
      </p:sp>
    </p:spTree>
    <p:extLst>
      <p:ext uri="{BB962C8B-B14F-4D97-AF65-F5344CB8AC3E}">
        <p14:creationId xmlns:p14="http://schemas.microsoft.com/office/powerpoint/2010/main" val="1619914813"/>
      </p:ext>
    </p:extLst>
  </p:cSld>
  <p:clrMapOvr>
    <a:masterClrMapping/>
  </p:clrMapOvr>
  <p:hf hd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pPr rtl="0"/>
            <a:r>
              <a:rPr lang="en-GB"/>
              <a:t>2/1/20XX</a:t>
            </a:r>
            <a:endParaRPr lang="en-GB" dirty="0"/>
          </a:p>
        </p:txBody>
      </p:sp>
      <p:sp>
        <p:nvSpPr>
          <p:cNvPr id="5" name="Footer Placeholder 3"/>
          <p:cNvSpPr>
            <a:spLocks noGrp="1"/>
          </p:cNvSpPr>
          <p:nvPr>
            <p:ph type="ftr" sz="quarter" idx="11"/>
          </p:nvPr>
        </p:nvSpPr>
        <p:spPr/>
        <p:txBody>
          <a:bodyPr/>
          <a:lstStyle/>
          <a:p>
            <a:pPr rtl="0"/>
            <a:r>
              <a:rPr lang="en-GB"/>
              <a:t>Presentation Title</a:t>
            </a:r>
          </a:p>
        </p:txBody>
      </p:sp>
      <p:sp>
        <p:nvSpPr>
          <p:cNvPr id="6" name="Slide Number Placeholder 4"/>
          <p:cNvSpPr>
            <a:spLocks noGrp="1"/>
          </p:cNvSpPr>
          <p:nvPr>
            <p:ph type="sldNum" sz="quarter" idx="12"/>
          </p:nvPr>
        </p:nvSpPr>
        <p:spPr/>
        <p:txBody>
          <a:bodyPr/>
          <a:lstStyle/>
          <a:p>
            <a:pPr rtl="0"/>
            <a:fld id="{FAEF9944-A4F6-4C59-AEBD-678D6480B8EA}" type="slidenum">
              <a:rPr lang="en-GB" smtClean="0"/>
              <a:pPr/>
              <a:t>‹#›</a:t>
            </a:fld>
            <a:endParaRPr lang="en-GB" dirty="0"/>
          </a:p>
        </p:txBody>
      </p:sp>
    </p:spTree>
    <p:extLst>
      <p:ext uri="{BB962C8B-B14F-4D97-AF65-F5344CB8AC3E}">
        <p14:creationId xmlns:p14="http://schemas.microsoft.com/office/powerpoint/2010/main" val="2031897541"/>
      </p:ext>
    </p:extLst>
  </p:cSld>
  <p:clrMapOvr>
    <a:masterClrMapping/>
  </p:clrMapOvr>
  <p:hf hdr="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pPr rtl="0"/>
            <a:r>
              <a:rPr lang="en-GB"/>
              <a:t>2/1/20XX</a:t>
            </a:r>
            <a:endParaRPr lang="en-GB" dirty="0"/>
          </a:p>
        </p:txBody>
      </p:sp>
      <p:sp>
        <p:nvSpPr>
          <p:cNvPr id="5" name="Footer Placeholder 2"/>
          <p:cNvSpPr>
            <a:spLocks noGrp="1"/>
          </p:cNvSpPr>
          <p:nvPr>
            <p:ph type="ftr" sz="quarter" idx="11"/>
          </p:nvPr>
        </p:nvSpPr>
        <p:spPr/>
        <p:txBody>
          <a:bodyPr/>
          <a:lstStyle/>
          <a:p>
            <a:pPr rtl="0"/>
            <a:r>
              <a:rPr lang="en-GB"/>
              <a:t>Presentation Title</a:t>
            </a:r>
          </a:p>
        </p:txBody>
      </p:sp>
      <p:sp>
        <p:nvSpPr>
          <p:cNvPr id="6" name="Slide Number Placeholder 3"/>
          <p:cNvSpPr>
            <a:spLocks noGrp="1"/>
          </p:cNvSpPr>
          <p:nvPr>
            <p:ph type="sldNum" sz="quarter" idx="12"/>
          </p:nvPr>
        </p:nvSpPr>
        <p:spPr/>
        <p:txBody>
          <a:bodyPr/>
          <a:lstStyle/>
          <a:p>
            <a:pPr rtl="0"/>
            <a:fld id="{FAEF9944-A4F6-4C59-AEBD-678D6480B8EA}" type="slidenum">
              <a:rPr lang="en-GB" smtClean="0"/>
              <a:pPr/>
              <a:t>‹#›</a:t>
            </a:fld>
            <a:endParaRPr lang="en-GB" dirty="0"/>
          </a:p>
        </p:txBody>
      </p:sp>
    </p:spTree>
    <p:extLst>
      <p:ext uri="{BB962C8B-B14F-4D97-AF65-F5344CB8AC3E}">
        <p14:creationId xmlns:p14="http://schemas.microsoft.com/office/powerpoint/2010/main" val="576698078"/>
      </p:ext>
    </p:extLst>
  </p:cSld>
  <p:clrMapOvr>
    <a:masterClrMapping/>
  </p:clrMapOvr>
  <p:hf hdr="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3"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5" y="3129280"/>
            <a:ext cx="34010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pPr rtl="0"/>
            <a:r>
              <a:rPr lang="en-GB"/>
              <a:t>2/1/20XX</a:t>
            </a:r>
            <a:endParaRPr lang="en-GB" dirty="0"/>
          </a:p>
        </p:txBody>
      </p:sp>
      <p:sp>
        <p:nvSpPr>
          <p:cNvPr id="5" name="Footer Placeholder 5"/>
          <p:cNvSpPr>
            <a:spLocks noGrp="1"/>
          </p:cNvSpPr>
          <p:nvPr>
            <p:ph type="ftr" sz="quarter" idx="11"/>
          </p:nvPr>
        </p:nvSpPr>
        <p:spPr/>
        <p:txBody>
          <a:bodyPr/>
          <a:lstStyle/>
          <a:p>
            <a:pPr rtl="0"/>
            <a:r>
              <a:rPr lang="en-GB"/>
              <a:t>Presentation Title</a:t>
            </a:r>
          </a:p>
        </p:txBody>
      </p:sp>
      <p:sp>
        <p:nvSpPr>
          <p:cNvPr id="6" name="Slide Number Placeholder 6"/>
          <p:cNvSpPr>
            <a:spLocks noGrp="1"/>
          </p:cNvSpPr>
          <p:nvPr>
            <p:ph type="sldNum" sz="quarter" idx="12"/>
          </p:nvPr>
        </p:nvSpPr>
        <p:spPr/>
        <p:txBody>
          <a:bodyPr/>
          <a:lstStyle/>
          <a:p>
            <a:pPr rtl="0"/>
            <a:fld id="{FAEF9944-A4F6-4C59-AEBD-678D6480B8EA}" type="slidenum">
              <a:rPr lang="en-GB" smtClean="0"/>
              <a:pPr/>
              <a:t>‹#›</a:t>
            </a:fld>
            <a:endParaRPr lang="en-GB" dirty="0"/>
          </a:p>
        </p:txBody>
      </p:sp>
    </p:spTree>
    <p:extLst>
      <p:ext uri="{BB962C8B-B14F-4D97-AF65-F5344CB8AC3E}">
        <p14:creationId xmlns:p14="http://schemas.microsoft.com/office/powerpoint/2010/main" val="3436353373"/>
      </p:ext>
    </p:extLst>
  </p:cSld>
  <p:clrMapOvr>
    <a:masterClrMapping/>
  </p:clrMapOvr>
  <p:hf hdr="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rtl="0"/>
            <a:r>
              <a:rPr lang="en-GB"/>
              <a:t>2/1/20XX</a:t>
            </a:r>
            <a:endParaRPr lang="en-GB" dirty="0"/>
          </a:p>
        </p:txBody>
      </p:sp>
      <p:sp>
        <p:nvSpPr>
          <p:cNvPr id="6" name="Footer Placeholder 5"/>
          <p:cNvSpPr>
            <a:spLocks noGrp="1"/>
          </p:cNvSpPr>
          <p:nvPr>
            <p:ph type="ftr" sz="quarter" idx="11"/>
          </p:nvPr>
        </p:nvSpPr>
        <p:spPr/>
        <p:txBody>
          <a:bodyPr/>
          <a:lstStyle/>
          <a:p>
            <a:pPr rtl="0"/>
            <a:r>
              <a:rPr lang="en-GB"/>
              <a:t>Presentation Title</a:t>
            </a:r>
          </a:p>
        </p:txBody>
      </p:sp>
      <p:sp>
        <p:nvSpPr>
          <p:cNvPr id="7" name="Slide Number Placeholder 6"/>
          <p:cNvSpPr>
            <a:spLocks noGrp="1"/>
          </p:cNvSpPr>
          <p:nvPr>
            <p:ph type="sldNum" sz="quarter" idx="12"/>
          </p:nvPr>
        </p:nvSpPr>
        <p:spPr/>
        <p:txBody>
          <a:bodyPr/>
          <a:lstStyle/>
          <a:p>
            <a:pPr rtl="0"/>
            <a:fld id="{FAEF9944-A4F6-4C59-AEBD-678D6480B8EA}" type="slidenum">
              <a:rPr lang="en-GB" smtClean="0"/>
              <a:pPr/>
              <a:t>‹#›</a:t>
            </a:fld>
            <a:endParaRPr lang="en-GB" dirty="0"/>
          </a:p>
        </p:txBody>
      </p:sp>
    </p:spTree>
    <p:extLst>
      <p:ext uri="{BB962C8B-B14F-4D97-AF65-F5344CB8AC3E}">
        <p14:creationId xmlns:p14="http://schemas.microsoft.com/office/powerpoint/2010/main" val="1037020140"/>
      </p:ext>
    </p:extLst>
  </p:cSld>
  <p:clrMapOvr>
    <a:masterClrMapping/>
  </p:clrMapOvr>
  <p:hf hdr="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799"/>
            <a:ext cx="8825658" cy="364066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rtl="0"/>
            <a:r>
              <a:rPr lang="en-GB"/>
              <a:t>2/1/20XX</a:t>
            </a:r>
            <a:endParaRPr lang="en-GB" dirty="0"/>
          </a:p>
        </p:txBody>
      </p:sp>
      <p:sp>
        <p:nvSpPr>
          <p:cNvPr id="6" name="Footer Placeholder 5"/>
          <p:cNvSpPr>
            <a:spLocks noGrp="1"/>
          </p:cNvSpPr>
          <p:nvPr>
            <p:ph type="ftr" sz="quarter" idx="11"/>
          </p:nvPr>
        </p:nvSpPr>
        <p:spPr/>
        <p:txBody>
          <a:bodyPr/>
          <a:lstStyle/>
          <a:p>
            <a:pPr rtl="0"/>
            <a:r>
              <a:rPr lang="en-GB"/>
              <a:t>Presentation Title</a:t>
            </a:r>
          </a:p>
        </p:txBody>
      </p:sp>
      <p:sp>
        <p:nvSpPr>
          <p:cNvPr id="7" name="Slide Number Placeholder 6"/>
          <p:cNvSpPr>
            <a:spLocks noGrp="1"/>
          </p:cNvSpPr>
          <p:nvPr>
            <p:ph type="sldNum" sz="quarter" idx="12"/>
          </p:nvPr>
        </p:nvSpPr>
        <p:spPr/>
        <p:txBody>
          <a:bodyPr/>
          <a:lstStyle/>
          <a:p>
            <a:pPr rtl="0"/>
            <a:fld id="{FAEF9944-A4F6-4C59-AEBD-678D6480B8EA}" type="slidenum">
              <a:rPr lang="en-GB" smtClean="0"/>
              <a:pPr/>
              <a:t>‹#›</a:t>
            </a:fld>
            <a:endParaRPr lang="en-GB" dirty="0"/>
          </a:p>
        </p:txBody>
      </p:sp>
    </p:spTree>
    <p:extLst>
      <p:ext uri="{BB962C8B-B14F-4D97-AF65-F5344CB8AC3E}">
        <p14:creationId xmlns:p14="http://schemas.microsoft.com/office/powerpoint/2010/main" val="4184039073"/>
      </p:ext>
    </p:extLst>
  </p:cSld>
  <p:clrMapOvr>
    <a:masterClrMapping/>
  </p:clrMapOvr>
  <p:hf hdr="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pPr rtl="0"/>
            <a:r>
              <a:rPr lang="en-GB"/>
              <a:t>2/1/20XX</a:t>
            </a:r>
            <a:endParaRPr lang="en-GB" dirty="0"/>
          </a:p>
        </p:txBody>
      </p:sp>
      <p:sp>
        <p:nvSpPr>
          <p:cNvPr id="5" name="Footer Placeholder 4"/>
          <p:cNvSpPr>
            <a:spLocks noGrp="1"/>
          </p:cNvSpPr>
          <p:nvPr>
            <p:ph type="ftr" sz="quarter" idx="11"/>
          </p:nvPr>
        </p:nvSpPr>
        <p:spPr/>
        <p:txBody>
          <a:bodyPr/>
          <a:lstStyle/>
          <a:p>
            <a:pPr rtl="0"/>
            <a:r>
              <a:rPr lang="en-GB"/>
              <a:t>Presentation Title</a:t>
            </a:r>
          </a:p>
        </p:txBody>
      </p:sp>
      <p:sp>
        <p:nvSpPr>
          <p:cNvPr id="6" name="Slide Number Placeholder 5"/>
          <p:cNvSpPr>
            <a:spLocks noGrp="1"/>
          </p:cNvSpPr>
          <p:nvPr>
            <p:ph type="sldNum" sz="quarter" idx="12"/>
          </p:nvPr>
        </p:nvSpPr>
        <p:spPr/>
        <p:txBody>
          <a:bodyPr/>
          <a:lstStyle/>
          <a:p>
            <a:pPr rtl="0"/>
            <a:fld id="{FAEF9944-A4F6-4C59-AEBD-678D6480B8EA}" type="slidenum">
              <a:rPr lang="en-GB" smtClean="0"/>
              <a:pPr/>
              <a:t>‹#›</a:t>
            </a:fld>
            <a:endParaRPr lang="en-GB" dirty="0"/>
          </a:p>
        </p:txBody>
      </p:sp>
    </p:spTree>
    <p:extLst>
      <p:ext uri="{BB962C8B-B14F-4D97-AF65-F5344CB8AC3E}">
        <p14:creationId xmlns:p14="http://schemas.microsoft.com/office/powerpoint/2010/main" val="2041103992"/>
      </p:ext>
    </p:extLst>
  </p:cSld>
  <p:clrMapOvr>
    <a:masterClrMapping/>
  </p:clrMapOvr>
  <p:hf hdr="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0"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lumMod val="60000"/>
                    <a:lumOff val="4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pPr rtl="0"/>
            <a:r>
              <a:rPr lang="en-GB"/>
              <a:t>2/1/20XX</a:t>
            </a:r>
            <a:endParaRPr lang="en-GB" dirty="0"/>
          </a:p>
        </p:txBody>
      </p:sp>
      <p:sp>
        <p:nvSpPr>
          <p:cNvPr id="5" name="Footer Placeholder 4"/>
          <p:cNvSpPr>
            <a:spLocks noGrp="1"/>
          </p:cNvSpPr>
          <p:nvPr>
            <p:ph type="ftr" sz="quarter" idx="11"/>
          </p:nvPr>
        </p:nvSpPr>
        <p:spPr/>
        <p:txBody>
          <a:bodyPr/>
          <a:lstStyle/>
          <a:p>
            <a:pPr rtl="0"/>
            <a:r>
              <a:rPr lang="en-GB"/>
              <a:t>Presentation Title</a:t>
            </a:r>
          </a:p>
        </p:txBody>
      </p:sp>
      <p:sp>
        <p:nvSpPr>
          <p:cNvPr id="6" name="Slide Number Placeholder 5"/>
          <p:cNvSpPr>
            <a:spLocks noGrp="1"/>
          </p:cNvSpPr>
          <p:nvPr>
            <p:ph type="sldNum" sz="quarter" idx="12"/>
          </p:nvPr>
        </p:nvSpPr>
        <p:spPr/>
        <p:txBody>
          <a:bodyPr/>
          <a:lstStyle/>
          <a:p>
            <a:pPr rtl="0"/>
            <a:fld id="{FAEF9944-A4F6-4C59-AEBD-678D6480B8EA}" type="slidenum">
              <a:rPr lang="en-GB" smtClean="0"/>
              <a:pPr/>
              <a:t>‹#›</a:t>
            </a:fld>
            <a:endParaRPr lang="en-GB" dirty="0"/>
          </a:p>
        </p:txBody>
      </p:sp>
      <p:sp>
        <p:nvSpPr>
          <p:cNvPr id="12" name="TextBox 11"/>
          <p:cNvSpPr txBox="1"/>
          <p:nvPr/>
        </p:nvSpPr>
        <p:spPr>
          <a:xfrm>
            <a:off x="898295" y="971253"/>
            <a:ext cx="801912"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
        <p:nvSpPr>
          <p:cNvPr id="11" name="TextBox 10"/>
          <p:cNvSpPr txBox="1"/>
          <p:nvPr/>
        </p:nvSpPr>
        <p:spPr>
          <a:xfrm>
            <a:off x="9330490" y="2613787"/>
            <a:ext cx="801912"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Tree>
    <p:extLst>
      <p:ext uri="{BB962C8B-B14F-4D97-AF65-F5344CB8AC3E}">
        <p14:creationId xmlns:p14="http://schemas.microsoft.com/office/powerpoint/2010/main" val="1041902961"/>
      </p:ext>
    </p:extLst>
  </p:cSld>
  <p:clrMapOvr>
    <a:masterClrMapping/>
  </p:clrMapOvr>
  <p:hf hdr="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r>
              <a:rPr lang="en-GB"/>
              <a:t>2/1/20XX</a:t>
            </a:r>
            <a:endParaRPr lang="en-GB" dirty="0"/>
          </a:p>
        </p:txBody>
      </p:sp>
      <p:sp>
        <p:nvSpPr>
          <p:cNvPr id="5" name="Footer Placeholder 4"/>
          <p:cNvSpPr>
            <a:spLocks noGrp="1"/>
          </p:cNvSpPr>
          <p:nvPr>
            <p:ph type="ftr" sz="quarter" idx="11"/>
          </p:nvPr>
        </p:nvSpPr>
        <p:spPr/>
        <p:txBody>
          <a:bodyPr/>
          <a:lstStyle/>
          <a:p>
            <a:pPr rtl="0"/>
            <a:r>
              <a:rPr lang="en-GB"/>
              <a:t>Presentation Title</a:t>
            </a:r>
          </a:p>
        </p:txBody>
      </p:sp>
      <p:sp>
        <p:nvSpPr>
          <p:cNvPr id="6" name="Slide Number Placeholder 5"/>
          <p:cNvSpPr>
            <a:spLocks noGrp="1"/>
          </p:cNvSpPr>
          <p:nvPr>
            <p:ph type="sldNum" sz="quarter" idx="12"/>
          </p:nvPr>
        </p:nvSpPr>
        <p:spPr/>
        <p:txBody>
          <a:bodyPr/>
          <a:lstStyle/>
          <a:p>
            <a:pPr rtl="0"/>
            <a:fld id="{FAEF9944-A4F6-4C59-AEBD-678D6480B8EA}" type="slidenum">
              <a:rPr lang="en-GB" smtClean="0"/>
              <a:pPr/>
              <a:t>‹#›</a:t>
            </a:fld>
            <a:endParaRPr lang="en-GB" dirty="0"/>
          </a:p>
        </p:txBody>
      </p:sp>
    </p:spTree>
    <p:extLst>
      <p:ext uri="{BB962C8B-B14F-4D97-AF65-F5344CB8AC3E}">
        <p14:creationId xmlns:p14="http://schemas.microsoft.com/office/powerpoint/2010/main" val="3919375575"/>
      </p:ext>
    </p:extLst>
  </p:cSld>
  <p:clrMapOvr>
    <a:masterClrMapping/>
  </p:clrMapOvr>
  <p:hf hdr="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pPr rtl="0"/>
            <a:r>
              <a:rPr lang="en-GB"/>
              <a:t>2/1/20XX</a:t>
            </a:r>
            <a:endParaRPr lang="en-GB" dirty="0"/>
          </a:p>
        </p:txBody>
      </p:sp>
      <p:sp>
        <p:nvSpPr>
          <p:cNvPr id="4" name="Footer Placeholder 4"/>
          <p:cNvSpPr>
            <a:spLocks noGrp="1"/>
          </p:cNvSpPr>
          <p:nvPr>
            <p:ph type="ftr" sz="quarter" idx="11"/>
          </p:nvPr>
        </p:nvSpPr>
        <p:spPr/>
        <p:txBody>
          <a:bodyPr/>
          <a:lstStyle/>
          <a:p>
            <a:pPr rtl="0"/>
            <a:r>
              <a:rPr lang="en-GB"/>
              <a:t>Presentation Title</a:t>
            </a:r>
          </a:p>
        </p:txBody>
      </p:sp>
      <p:sp>
        <p:nvSpPr>
          <p:cNvPr id="6" name="Slide Number Placeholder 5"/>
          <p:cNvSpPr>
            <a:spLocks noGrp="1"/>
          </p:cNvSpPr>
          <p:nvPr>
            <p:ph type="sldNum" sz="quarter" idx="12"/>
          </p:nvPr>
        </p:nvSpPr>
        <p:spPr/>
        <p:txBody>
          <a:bodyPr/>
          <a:lstStyle/>
          <a:p>
            <a:pPr rtl="0"/>
            <a:fld id="{FAEF9944-A4F6-4C59-AEBD-678D6480B8EA}" type="slidenum">
              <a:rPr lang="en-GB" smtClean="0"/>
              <a:pPr/>
              <a:t>‹#›</a:t>
            </a:fld>
            <a:endParaRPr lang="en-GB" dirty="0"/>
          </a:p>
        </p:txBody>
      </p:sp>
    </p:spTree>
    <p:extLst>
      <p:ext uri="{BB962C8B-B14F-4D97-AF65-F5344CB8AC3E}">
        <p14:creationId xmlns:p14="http://schemas.microsoft.com/office/powerpoint/2010/main" val="710044185"/>
      </p:ext>
    </p:extLst>
  </p:cSld>
  <p:clrMapOvr>
    <a:masterClrMapping/>
  </p:clrMapOvr>
  <p:hf hdr="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pPr rtl="0"/>
            <a:r>
              <a:rPr lang="en-GB"/>
              <a:t>2/1/20XX</a:t>
            </a:r>
            <a:endParaRPr lang="en-GB" dirty="0"/>
          </a:p>
        </p:txBody>
      </p:sp>
      <p:sp>
        <p:nvSpPr>
          <p:cNvPr id="4" name="Footer Placeholder 4"/>
          <p:cNvSpPr>
            <a:spLocks noGrp="1"/>
          </p:cNvSpPr>
          <p:nvPr>
            <p:ph type="ftr" sz="quarter" idx="11"/>
          </p:nvPr>
        </p:nvSpPr>
        <p:spPr/>
        <p:txBody>
          <a:bodyPr/>
          <a:lstStyle/>
          <a:p>
            <a:pPr rtl="0"/>
            <a:r>
              <a:rPr lang="en-GB"/>
              <a:t>Presentation Title</a:t>
            </a:r>
          </a:p>
        </p:txBody>
      </p:sp>
      <p:sp>
        <p:nvSpPr>
          <p:cNvPr id="6" name="Slide Number Placeholder 5"/>
          <p:cNvSpPr>
            <a:spLocks noGrp="1"/>
          </p:cNvSpPr>
          <p:nvPr>
            <p:ph type="sldNum" sz="quarter" idx="12"/>
          </p:nvPr>
        </p:nvSpPr>
        <p:spPr/>
        <p:txBody>
          <a:bodyPr/>
          <a:lstStyle/>
          <a:p>
            <a:pPr rtl="0"/>
            <a:fld id="{FAEF9944-A4F6-4C59-AEBD-678D6480B8EA}" type="slidenum">
              <a:rPr lang="en-GB" smtClean="0"/>
              <a:pPr/>
              <a:t>‹#›</a:t>
            </a:fld>
            <a:endParaRPr lang="en-GB" dirty="0"/>
          </a:p>
        </p:txBody>
      </p:sp>
    </p:spTree>
    <p:extLst>
      <p:ext uri="{BB962C8B-B14F-4D97-AF65-F5344CB8AC3E}">
        <p14:creationId xmlns:p14="http://schemas.microsoft.com/office/powerpoint/2010/main" val="2954397123"/>
      </p:ext>
    </p:extLst>
  </p:cSld>
  <p:clrMapOvr>
    <a:masterClrMapping/>
  </p:clrMapOvr>
  <p:hf hdr="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r>
              <a:rPr lang="en-GB"/>
              <a:t>2/1/20XX</a:t>
            </a:r>
            <a:endParaRPr lang="en-GB" dirty="0"/>
          </a:p>
        </p:txBody>
      </p:sp>
      <p:sp>
        <p:nvSpPr>
          <p:cNvPr id="5" name="Footer Placeholder 4"/>
          <p:cNvSpPr>
            <a:spLocks noGrp="1"/>
          </p:cNvSpPr>
          <p:nvPr>
            <p:ph type="ftr" sz="quarter" idx="11"/>
          </p:nvPr>
        </p:nvSpPr>
        <p:spPr/>
        <p:txBody>
          <a:bodyPr/>
          <a:lstStyle/>
          <a:p>
            <a:pPr rtl="0"/>
            <a:r>
              <a:rPr lang="en-GB"/>
              <a:t>Presentation Title</a:t>
            </a:r>
          </a:p>
        </p:txBody>
      </p:sp>
      <p:sp>
        <p:nvSpPr>
          <p:cNvPr id="6" name="Slide Number Placeholder 5"/>
          <p:cNvSpPr>
            <a:spLocks noGrp="1"/>
          </p:cNvSpPr>
          <p:nvPr>
            <p:ph type="sldNum" sz="quarter" idx="12"/>
          </p:nvPr>
        </p:nvSpPr>
        <p:spPr/>
        <p:txBody>
          <a:bodyPr/>
          <a:lstStyle/>
          <a:p>
            <a:pPr rtl="0"/>
            <a:fld id="{FAEF9944-A4F6-4C59-AEBD-678D6480B8EA}" type="slidenum">
              <a:rPr lang="en-GB" smtClean="0"/>
              <a:pPr/>
              <a:t>‹#›</a:t>
            </a:fld>
            <a:endParaRPr lang="en-GB" dirty="0"/>
          </a:p>
        </p:txBody>
      </p:sp>
    </p:spTree>
    <p:extLst>
      <p:ext uri="{BB962C8B-B14F-4D97-AF65-F5344CB8AC3E}">
        <p14:creationId xmlns:p14="http://schemas.microsoft.com/office/powerpoint/2010/main" val="2279243568"/>
      </p:ext>
    </p:extLst>
  </p:cSld>
  <p:clrMapOvr>
    <a:masterClrMapping/>
  </p:clrMapOvr>
  <p:hf hdr="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r>
              <a:rPr lang="en-GB"/>
              <a:t>2/1/20XX</a:t>
            </a:r>
            <a:endParaRPr lang="en-GB" dirty="0"/>
          </a:p>
        </p:txBody>
      </p:sp>
      <p:sp>
        <p:nvSpPr>
          <p:cNvPr id="5" name="Footer Placeholder 4"/>
          <p:cNvSpPr>
            <a:spLocks noGrp="1"/>
          </p:cNvSpPr>
          <p:nvPr>
            <p:ph type="ftr" sz="quarter" idx="11"/>
          </p:nvPr>
        </p:nvSpPr>
        <p:spPr/>
        <p:txBody>
          <a:bodyPr/>
          <a:lstStyle/>
          <a:p>
            <a:pPr rtl="0"/>
            <a:r>
              <a:rPr lang="en-GB"/>
              <a:t>Presentation Title</a:t>
            </a:r>
          </a:p>
        </p:txBody>
      </p:sp>
      <p:sp>
        <p:nvSpPr>
          <p:cNvPr id="6" name="Slide Number Placeholder 5"/>
          <p:cNvSpPr>
            <a:spLocks noGrp="1"/>
          </p:cNvSpPr>
          <p:nvPr>
            <p:ph type="sldNum" sz="quarter" idx="12"/>
          </p:nvPr>
        </p:nvSpPr>
        <p:spPr/>
        <p:txBody>
          <a:bodyPr/>
          <a:lstStyle/>
          <a:p>
            <a:pPr rtl="0"/>
            <a:fld id="{FAEF9944-A4F6-4C59-AEBD-678D6480B8EA}" type="slidenum">
              <a:rPr lang="en-GB" smtClean="0"/>
              <a:pPr/>
              <a:t>‹#›</a:t>
            </a:fld>
            <a:endParaRPr lang="en-GB" dirty="0"/>
          </a:p>
        </p:txBody>
      </p:sp>
    </p:spTree>
    <p:extLst>
      <p:ext uri="{BB962C8B-B14F-4D97-AF65-F5344CB8AC3E}">
        <p14:creationId xmlns:p14="http://schemas.microsoft.com/office/powerpoint/2010/main" val="3787311108"/>
      </p:ext>
    </p:extLst>
  </p:cSld>
  <p:clrMapOvr>
    <a:masterClrMapping/>
  </p:clrMapOvr>
  <p:hf hdr="0"/>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userDrawn="1">
  <p:cSld name="Title">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EA8D8870-8337-4ABD-9EA6-3D5AAB7E42D9}"/>
              </a:ext>
            </a:extLst>
          </p:cNvPr>
          <p:cNvSpPr/>
          <p:nvPr userDrawn="1"/>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53" name="Rectangle 52">
            <a:extLst>
              <a:ext uri="{FF2B5EF4-FFF2-40B4-BE49-F238E27FC236}">
                <a16:creationId xmlns:a16="http://schemas.microsoft.com/office/drawing/2014/main" id="{BAC3B2DB-2CCA-4BD4-8D63-98257049E273}"/>
              </a:ext>
            </a:extLst>
          </p:cNvPr>
          <p:cNvSpPr/>
          <p:nvPr userDrawn="1"/>
        </p:nvSpPr>
        <p:spPr>
          <a:xfrm>
            <a:off x="1" y="825689"/>
            <a:ext cx="6795928" cy="25942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54" name="Title 1">
            <a:extLst>
              <a:ext uri="{FF2B5EF4-FFF2-40B4-BE49-F238E27FC236}">
                <a16:creationId xmlns:a16="http://schemas.microsoft.com/office/drawing/2014/main" id="{324DAAC3-FA37-4838-A298-327679F99F8A}"/>
              </a:ext>
            </a:extLst>
          </p:cNvPr>
          <p:cNvSpPr>
            <a:spLocks noGrp="1"/>
          </p:cNvSpPr>
          <p:nvPr>
            <p:ph type="ctrTitle" hasCustomPrompt="1"/>
          </p:nvPr>
        </p:nvSpPr>
        <p:spPr>
          <a:xfrm>
            <a:off x="1628168" y="1057522"/>
            <a:ext cx="5003540" cy="2173433"/>
          </a:xfrm>
        </p:spPr>
        <p:txBody>
          <a:bodyPr rtlCol="0">
            <a:noAutofit/>
          </a:bodyPr>
          <a:lstStyle>
            <a:lvl1pPr>
              <a:lnSpc>
                <a:spcPct val="100000"/>
              </a:lnSpc>
              <a:defRPr sz="4400" cap="all" baseline="0">
                <a:solidFill>
                  <a:schemeClr val="bg1"/>
                </a:solidFill>
              </a:defRPr>
            </a:lvl1pPr>
          </a:lstStyle>
          <a:p>
            <a:pPr rtl="0"/>
            <a:r>
              <a:rPr lang="en-GB" sz="4400">
                <a:solidFill>
                  <a:schemeClr val="bg1"/>
                </a:solidFill>
              </a:rPr>
              <a:t>CLICK TO ADD TITLE</a:t>
            </a:r>
          </a:p>
        </p:txBody>
      </p:sp>
      <p:sp>
        <p:nvSpPr>
          <p:cNvPr id="55" name="Subtitle 2">
            <a:extLst>
              <a:ext uri="{FF2B5EF4-FFF2-40B4-BE49-F238E27FC236}">
                <a16:creationId xmlns:a16="http://schemas.microsoft.com/office/drawing/2014/main" id="{50BC9D78-FF13-4CEB-8ECB-E64E85C5D0B4}"/>
              </a:ext>
            </a:extLst>
          </p:cNvPr>
          <p:cNvSpPr>
            <a:spLocks noGrp="1"/>
          </p:cNvSpPr>
          <p:nvPr>
            <p:ph type="subTitle" idx="1" hasCustomPrompt="1"/>
          </p:nvPr>
        </p:nvSpPr>
        <p:spPr>
          <a:xfrm>
            <a:off x="1646643" y="3751119"/>
            <a:ext cx="4985065" cy="1606163"/>
          </a:xfrm>
        </p:spPr>
        <p:txBody>
          <a:bodyPr rtlCol="0" anchor="t">
            <a:noAutofit/>
          </a:bodyPr>
          <a:lstStyle>
            <a:lvl1pPr>
              <a:defRPr sz="2400" b="0"/>
            </a:lvl1pPr>
          </a:lstStyle>
          <a:p>
            <a:pPr rtl="0"/>
            <a:r>
              <a:rPr lang="en-GB">
                <a:solidFill>
                  <a:schemeClr val="tx1">
                    <a:lumMod val="75000"/>
                    <a:lumOff val="25000"/>
                  </a:schemeClr>
                </a:solidFill>
              </a:rPr>
              <a:t>Click to add subtitle</a:t>
            </a:r>
          </a:p>
        </p:txBody>
      </p:sp>
      <p:sp>
        <p:nvSpPr>
          <p:cNvPr id="56" name="Rectangle 55">
            <a:extLst>
              <a:ext uri="{FF2B5EF4-FFF2-40B4-BE49-F238E27FC236}">
                <a16:creationId xmlns:a16="http://schemas.microsoft.com/office/drawing/2014/main" id="{FB792E4C-AD3B-4E88-8540-E75759746368}"/>
              </a:ext>
            </a:extLst>
          </p:cNvPr>
          <p:cNvSpPr/>
          <p:nvPr userDrawn="1"/>
        </p:nvSpPr>
        <p:spPr>
          <a:xfrm>
            <a:off x="-1" y="889697"/>
            <a:ext cx="1070775" cy="2466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57" name="Rectangle 56">
            <a:extLst>
              <a:ext uri="{FF2B5EF4-FFF2-40B4-BE49-F238E27FC236}">
                <a16:creationId xmlns:a16="http://schemas.microsoft.com/office/drawing/2014/main" id="{6A32632F-9ED1-4328-BBE3-B4E014156A29}"/>
              </a:ext>
            </a:extLst>
          </p:cNvPr>
          <p:cNvSpPr/>
          <p:nvPr userDrawn="1"/>
        </p:nvSpPr>
        <p:spPr>
          <a:xfrm rot="5400000">
            <a:off x="-236512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58" name="Footer Placeholder 4">
            <a:extLst>
              <a:ext uri="{FF2B5EF4-FFF2-40B4-BE49-F238E27FC236}">
                <a16:creationId xmlns:a16="http://schemas.microsoft.com/office/drawing/2014/main" id="{15A37EDE-F10B-4C4B-9572-8778C2D6A686}"/>
              </a:ext>
            </a:extLst>
          </p:cNvPr>
          <p:cNvSpPr>
            <a:spLocks noGrp="1"/>
          </p:cNvSpPr>
          <p:nvPr>
            <p:ph type="ftr" sz="quarter" idx="11"/>
          </p:nvPr>
        </p:nvSpPr>
        <p:spPr>
          <a:xfrm>
            <a:off x="1635103" y="6309360"/>
            <a:ext cx="4797504" cy="457200"/>
          </a:xfrm>
        </p:spPr>
        <p:txBody>
          <a:bodyPr rtlCol="0"/>
          <a:lstStyle/>
          <a:p>
            <a:pPr algn="l" rtl="0"/>
            <a:r>
              <a:rPr lang="en-GB"/>
              <a:t>Presentation Title</a:t>
            </a:r>
          </a:p>
        </p:txBody>
      </p:sp>
      <p:sp>
        <p:nvSpPr>
          <p:cNvPr id="59" name="Rectangle 58">
            <a:extLst>
              <a:ext uri="{FF2B5EF4-FFF2-40B4-BE49-F238E27FC236}">
                <a16:creationId xmlns:a16="http://schemas.microsoft.com/office/drawing/2014/main" id="{EA124D3C-01E3-4B96-BDF0-54851D1739D0}"/>
              </a:ext>
            </a:extLst>
          </p:cNvPr>
          <p:cNvSpPr/>
          <p:nvPr userDrawn="1"/>
        </p:nvSpPr>
        <p:spPr>
          <a:xfrm rot="5400000">
            <a:off x="339893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1" name="Date Placeholder 35">
            <a:extLst>
              <a:ext uri="{FF2B5EF4-FFF2-40B4-BE49-F238E27FC236}">
                <a16:creationId xmlns:a16="http://schemas.microsoft.com/office/drawing/2014/main" id="{D6890A67-3C66-4F8A-B1A6-05469F40F879}"/>
              </a:ext>
            </a:extLst>
          </p:cNvPr>
          <p:cNvSpPr>
            <a:spLocks noGrp="1"/>
          </p:cNvSpPr>
          <p:nvPr>
            <p:ph type="dt" sz="half" idx="10"/>
          </p:nvPr>
        </p:nvSpPr>
        <p:spPr>
          <a:xfrm>
            <a:off x="8197353" y="6309360"/>
            <a:ext cx="2151134" cy="457200"/>
          </a:xfrm>
        </p:spPr>
        <p:txBody>
          <a:bodyPr rtlCol="0"/>
          <a:lstStyle/>
          <a:p>
            <a:pPr algn="l" rtl="0"/>
            <a:r>
              <a:rPr lang="en-GB">
                <a:solidFill>
                  <a:srgbClr val="FFFFFF"/>
                </a:solidFill>
                <a:effectLst>
                  <a:outerShdw blurRad="50800" dist="38100" dir="2700000" algn="tl" rotWithShape="0">
                    <a:prstClr val="black">
                      <a:alpha val="43000"/>
                    </a:prstClr>
                  </a:outerShdw>
                </a:effectLst>
              </a:rPr>
              <a:t>2/1/20XX</a:t>
            </a:r>
            <a:endParaRPr lang="en-GB" dirty="0">
              <a:solidFill>
                <a:srgbClr val="FFFFFF"/>
              </a:solidFill>
              <a:effectLst>
                <a:outerShdw blurRad="50800" dist="38100" dir="2700000" algn="tl" rotWithShape="0">
                  <a:prstClr val="black">
                    <a:alpha val="43000"/>
                  </a:prstClr>
                </a:outerShdw>
              </a:effectLst>
            </a:endParaRPr>
          </a:p>
        </p:txBody>
      </p:sp>
      <p:sp>
        <p:nvSpPr>
          <p:cNvPr id="62" name="Slide Number Placeholder 36">
            <a:extLst>
              <a:ext uri="{FF2B5EF4-FFF2-40B4-BE49-F238E27FC236}">
                <a16:creationId xmlns:a16="http://schemas.microsoft.com/office/drawing/2014/main" id="{46849723-0CBF-47CA-9477-4D42CAC71FCC}"/>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solidFill>
                  <a:srgbClr val="FFFFFF"/>
                </a:solidFill>
                <a:effectLst>
                  <a:outerShdw blurRad="50800" dist="38100" dir="2700000" algn="tl" rotWithShape="0">
                    <a:prstClr val="black">
                      <a:alpha val="43000"/>
                    </a:prstClr>
                  </a:outerShdw>
                </a:effectLst>
              </a:rPr>
              <a:pPr/>
              <a:t>‹#›</a:t>
            </a:fld>
            <a:endParaRPr lang="en-GB" dirty="0">
              <a:solidFill>
                <a:srgbClr val="FFFFFF"/>
              </a:solidFill>
              <a:effectLst>
                <a:outerShdw blurRad="50800" dist="38100" dir="2700000" algn="tl" rotWithShape="0">
                  <a:prstClr val="black">
                    <a:alpha val="43000"/>
                  </a:prstClr>
                </a:outerShdw>
              </a:effectLst>
            </a:endParaRPr>
          </a:p>
        </p:txBody>
      </p:sp>
      <p:sp>
        <p:nvSpPr>
          <p:cNvPr id="65" name="Picture Placeholder 64">
            <a:extLst>
              <a:ext uri="{FF2B5EF4-FFF2-40B4-BE49-F238E27FC236}">
                <a16:creationId xmlns:a16="http://schemas.microsoft.com/office/drawing/2014/main" id="{D60E3C33-714C-4528-93A6-4470C3E89AE4}"/>
              </a:ext>
            </a:extLst>
          </p:cNvPr>
          <p:cNvSpPr>
            <a:spLocks noGrp="1"/>
          </p:cNvSpPr>
          <p:nvPr>
            <p:ph type="pic" sz="quarter" idx="13" hasCustomPrompt="1"/>
          </p:nvPr>
        </p:nvSpPr>
        <p:spPr>
          <a:xfrm>
            <a:off x="6859936" y="-2"/>
            <a:ext cx="5332064" cy="6858002"/>
          </a:xfrm>
          <a:custGeom>
            <a:avLst/>
            <a:gdLst>
              <a:gd name="connsiteX0" fmla="*/ 0 w 5332064"/>
              <a:gd name="connsiteY0" fmla="*/ 0 h 6858002"/>
              <a:gd name="connsiteX1" fmla="*/ 5332064 w 5332064"/>
              <a:gd name="connsiteY1" fmla="*/ 0 h 6858002"/>
              <a:gd name="connsiteX2" fmla="*/ 5332064 w 5332064"/>
              <a:gd name="connsiteY2" fmla="*/ 6858002 h 6858002"/>
              <a:gd name="connsiteX3" fmla="*/ 0 w 5332064"/>
              <a:gd name="connsiteY3" fmla="*/ 6858002 h 6858002"/>
            </a:gdLst>
            <a:ahLst/>
            <a:cxnLst>
              <a:cxn ang="0">
                <a:pos x="connsiteX0" y="connsiteY0"/>
              </a:cxn>
              <a:cxn ang="0">
                <a:pos x="connsiteX1" y="connsiteY1"/>
              </a:cxn>
              <a:cxn ang="0">
                <a:pos x="connsiteX2" y="connsiteY2"/>
              </a:cxn>
              <a:cxn ang="0">
                <a:pos x="connsiteX3" y="connsiteY3"/>
              </a:cxn>
            </a:cxnLst>
            <a:rect l="l" t="t" r="r" b="b"/>
            <a:pathLst>
              <a:path w="5332064" h="6858002">
                <a:moveTo>
                  <a:pt x="0" y="0"/>
                </a:moveTo>
                <a:lnTo>
                  <a:pt x="5332064" y="0"/>
                </a:lnTo>
                <a:lnTo>
                  <a:pt x="5332064" y="6858002"/>
                </a:lnTo>
                <a:lnTo>
                  <a:pt x="0" y="6858002"/>
                </a:lnTo>
                <a:close/>
              </a:path>
            </a:pathLst>
          </a:custGeom>
        </p:spPr>
        <p:txBody>
          <a:bodyPr wrap="square" rtlCol="0" anchor="t">
            <a:noAutofit/>
          </a:bodyPr>
          <a:lstStyle>
            <a:lvl1pPr algn="ctr">
              <a:defRPr/>
            </a:lvl1pPr>
          </a:lstStyle>
          <a:p>
            <a:pPr rtl="0"/>
            <a:r>
              <a:rPr lang="en-GB"/>
              <a:t>Click to add photo</a:t>
            </a:r>
          </a:p>
        </p:txBody>
      </p:sp>
    </p:spTree>
    <p:extLst>
      <p:ext uri="{BB962C8B-B14F-4D97-AF65-F5344CB8AC3E}">
        <p14:creationId xmlns:p14="http://schemas.microsoft.com/office/powerpoint/2010/main" val="2693441093"/>
      </p:ext>
    </p:extLst>
  </p:cSld>
  <p:clrMapOvr>
    <a:masterClrMapping/>
  </p:clrMapOvr>
  <p:extLst>
    <p:ext uri="{DCECCB84-F9BA-43D5-87BE-67443E8EF086}">
      <p15:sldGuideLst xmlns:p15="http://schemas.microsoft.com/office/powerpoint/2012/main">
        <p15:guide id="1" orient="horz" pos="4056">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Agenda">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BF5F5DFA-1BC3-4062-9356-6145C9F7CD56}"/>
              </a:ext>
              <a:ext uri="{C183D7F6-B498-43B3-948B-1728B52AA6E4}">
                <adec:decorative xmlns:adec="http://schemas.microsoft.com/office/drawing/2017/decorative" val="1"/>
              </a:ext>
            </a:extLst>
          </p:cNvPr>
          <p:cNvSpPr/>
          <p:nvPr userDrawn="1"/>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8" name="Rectangle 7">
            <a:extLst>
              <a:ext uri="{FF2B5EF4-FFF2-40B4-BE49-F238E27FC236}">
                <a16:creationId xmlns:a16="http://schemas.microsoft.com/office/drawing/2014/main" id="{E6B5D461-AEC0-477F-A77A-6227F95A8374}"/>
              </a:ext>
              <a:ext uri="{C183D7F6-B498-43B3-948B-1728B52AA6E4}">
                <adec:decorative xmlns:adec="http://schemas.microsoft.com/office/drawing/2017/decorative" val="1"/>
              </a:ext>
            </a:extLst>
          </p:cNvPr>
          <p:cNvSpPr/>
          <p:nvPr userDrawn="1"/>
        </p:nvSpPr>
        <p:spPr>
          <a:xfrm>
            <a:off x="8175813" y="0"/>
            <a:ext cx="4016188" cy="10565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0" name="Rectangle 9">
            <a:extLst>
              <a:ext uri="{FF2B5EF4-FFF2-40B4-BE49-F238E27FC236}">
                <a16:creationId xmlns:a16="http://schemas.microsoft.com/office/drawing/2014/main" id="{DE1A041D-DE47-45FA-AC78-CC7FD02571F2}"/>
              </a:ext>
              <a:ext uri="{C183D7F6-B498-43B3-948B-1728B52AA6E4}">
                <adec:decorative xmlns:adec="http://schemas.microsoft.com/office/drawing/2017/decorative" val="1"/>
              </a:ext>
            </a:extLst>
          </p:cNvPr>
          <p:cNvSpPr/>
          <p:nvPr userDrawn="1"/>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1" name="Rectangle 10">
            <a:extLst>
              <a:ext uri="{FF2B5EF4-FFF2-40B4-BE49-F238E27FC236}">
                <a16:creationId xmlns:a16="http://schemas.microsoft.com/office/drawing/2014/main" id="{11614254-52EF-4F58-99B1-CDA7C39223C1}"/>
              </a:ext>
              <a:ext uri="{C183D7F6-B498-43B3-948B-1728B52AA6E4}">
                <adec:decorative xmlns:adec="http://schemas.microsoft.com/office/drawing/2017/decorative" val="1"/>
              </a:ext>
            </a:extLst>
          </p:cNvPr>
          <p:cNvSpPr/>
          <p:nvPr userDrawn="1"/>
        </p:nvSpPr>
        <p:spPr>
          <a:xfrm>
            <a:off x="3049" y="1095508"/>
            <a:ext cx="8203482" cy="501689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2" name="Title 1">
            <a:extLst>
              <a:ext uri="{FF2B5EF4-FFF2-40B4-BE49-F238E27FC236}">
                <a16:creationId xmlns:a16="http://schemas.microsoft.com/office/drawing/2014/main" id="{BD3B3ABA-0408-41EA-935D-D4F4586AA840}"/>
              </a:ext>
            </a:extLst>
          </p:cNvPr>
          <p:cNvSpPr>
            <a:spLocks noGrp="1"/>
          </p:cNvSpPr>
          <p:nvPr>
            <p:ph type="title" hasCustomPrompt="1"/>
          </p:nvPr>
        </p:nvSpPr>
        <p:spPr>
          <a:xfrm>
            <a:off x="787178" y="1475399"/>
            <a:ext cx="6623040" cy="791861"/>
          </a:xfrm>
        </p:spPr>
        <p:txBody>
          <a:bodyPr rtlCol="0">
            <a:normAutofit/>
          </a:bodyPr>
          <a:lstStyle>
            <a:lvl1pPr>
              <a:defRPr/>
            </a:lvl1pPr>
          </a:lstStyle>
          <a:p>
            <a:pPr rtl="0"/>
            <a:r>
              <a:rPr lang="en-GB"/>
              <a:t>Click to add title</a:t>
            </a:r>
          </a:p>
        </p:txBody>
      </p:sp>
      <p:sp>
        <p:nvSpPr>
          <p:cNvPr id="13" name="Content Placeholder 2">
            <a:extLst>
              <a:ext uri="{FF2B5EF4-FFF2-40B4-BE49-F238E27FC236}">
                <a16:creationId xmlns:a16="http://schemas.microsoft.com/office/drawing/2014/main" id="{40D7EF23-28EE-4115-879A-D95BBAC66241}"/>
              </a:ext>
            </a:extLst>
          </p:cNvPr>
          <p:cNvSpPr>
            <a:spLocks noGrp="1"/>
          </p:cNvSpPr>
          <p:nvPr>
            <p:ph idx="1" hasCustomPrompt="1"/>
          </p:nvPr>
        </p:nvSpPr>
        <p:spPr>
          <a:xfrm>
            <a:off x="787179" y="2502047"/>
            <a:ext cx="6623039" cy="3030599"/>
          </a:xfrm>
        </p:spPr>
        <p:txBody>
          <a:bodyPr rtlCol="0" anchor="t">
            <a:normAutofit/>
          </a:bodyPr>
          <a:lstStyle>
            <a:lvl1pPr>
              <a:defRPr sz="2000" b="0"/>
            </a:lvl1pPr>
          </a:lstStyle>
          <a:p>
            <a:pPr rtl="0"/>
            <a:r>
              <a:rPr lang="en-GB"/>
              <a:t>Click to add text</a:t>
            </a:r>
          </a:p>
        </p:txBody>
      </p:sp>
      <p:sp>
        <p:nvSpPr>
          <p:cNvPr id="23" name="Picture Placeholder 22">
            <a:extLst>
              <a:ext uri="{FF2B5EF4-FFF2-40B4-BE49-F238E27FC236}">
                <a16:creationId xmlns:a16="http://schemas.microsoft.com/office/drawing/2014/main" id="{E4B41004-DE9E-4B19-B7DE-91782B37C841}"/>
              </a:ext>
            </a:extLst>
          </p:cNvPr>
          <p:cNvSpPr>
            <a:spLocks noGrp="1"/>
          </p:cNvSpPr>
          <p:nvPr>
            <p:ph type="pic" sz="quarter" idx="13" hasCustomPrompt="1"/>
          </p:nvPr>
        </p:nvSpPr>
        <p:spPr>
          <a:xfrm>
            <a:off x="8194348" y="1085431"/>
            <a:ext cx="3997652" cy="5037857"/>
          </a:xfrm>
          <a:custGeom>
            <a:avLst/>
            <a:gdLst>
              <a:gd name="connsiteX0" fmla="*/ 0 w 3997652"/>
              <a:gd name="connsiteY0" fmla="*/ 0 h 5037857"/>
              <a:gd name="connsiteX1" fmla="*/ 3997652 w 3997652"/>
              <a:gd name="connsiteY1" fmla="*/ 0 h 5037857"/>
              <a:gd name="connsiteX2" fmla="*/ 3997652 w 3997652"/>
              <a:gd name="connsiteY2" fmla="*/ 5037857 h 5037857"/>
              <a:gd name="connsiteX3" fmla="*/ 0 w 3997652"/>
              <a:gd name="connsiteY3" fmla="*/ 5037857 h 5037857"/>
            </a:gdLst>
            <a:ahLst/>
            <a:cxnLst>
              <a:cxn ang="0">
                <a:pos x="connsiteX0" y="connsiteY0"/>
              </a:cxn>
              <a:cxn ang="0">
                <a:pos x="connsiteX1" y="connsiteY1"/>
              </a:cxn>
              <a:cxn ang="0">
                <a:pos x="connsiteX2" y="connsiteY2"/>
              </a:cxn>
              <a:cxn ang="0">
                <a:pos x="connsiteX3" y="connsiteY3"/>
              </a:cxn>
            </a:cxnLst>
            <a:rect l="l" t="t" r="r" b="b"/>
            <a:pathLst>
              <a:path w="3997652" h="5037857">
                <a:moveTo>
                  <a:pt x="0" y="0"/>
                </a:moveTo>
                <a:lnTo>
                  <a:pt x="3997652" y="0"/>
                </a:lnTo>
                <a:lnTo>
                  <a:pt x="3997652" y="5037857"/>
                </a:lnTo>
                <a:lnTo>
                  <a:pt x="0" y="5037857"/>
                </a:lnTo>
                <a:close/>
              </a:path>
            </a:pathLst>
          </a:custGeom>
        </p:spPr>
        <p:txBody>
          <a:bodyPr wrap="square" rtlCol="0" anchor="t">
            <a:noAutofit/>
          </a:bodyPr>
          <a:lstStyle>
            <a:lvl1pPr algn="ctr">
              <a:defRPr/>
            </a:lvl1pPr>
          </a:lstStyle>
          <a:p>
            <a:pPr rtl="0"/>
            <a:r>
              <a:rPr lang="en-GB"/>
              <a:t>Click to add photo</a:t>
            </a:r>
          </a:p>
        </p:txBody>
      </p:sp>
      <p:sp>
        <p:nvSpPr>
          <p:cNvPr id="14" name="Rectangle 13">
            <a:extLst>
              <a:ext uri="{FF2B5EF4-FFF2-40B4-BE49-F238E27FC236}">
                <a16:creationId xmlns:a16="http://schemas.microsoft.com/office/drawing/2014/main" id="{1837301C-2B9B-4119-9002-BD6DB2AB87FB}"/>
              </a:ext>
              <a:ext uri="{C183D7F6-B498-43B3-948B-1728B52AA6E4}">
                <adec:decorative xmlns:adec="http://schemas.microsoft.com/office/drawing/2017/decorative" val="1"/>
              </a:ext>
            </a:extLst>
          </p:cNvPr>
          <p:cNvSpPr/>
          <p:nvPr userDrawn="1"/>
        </p:nvSpPr>
        <p:spPr>
          <a:xfrm>
            <a:off x="-1" y="6144405"/>
            <a:ext cx="8150087" cy="71359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5" name="Rectangle 14">
            <a:extLst>
              <a:ext uri="{FF2B5EF4-FFF2-40B4-BE49-F238E27FC236}">
                <a16:creationId xmlns:a16="http://schemas.microsoft.com/office/drawing/2014/main" id="{BD12738D-D0ED-4899-A01C-42439B5B3E64}"/>
              </a:ext>
              <a:ext uri="{C183D7F6-B498-43B3-948B-1728B52AA6E4}">
                <adec:decorative xmlns:adec="http://schemas.microsoft.com/office/drawing/2017/decorative" val="1"/>
              </a:ext>
            </a:extLst>
          </p:cNvPr>
          <p:cNvSpPr/>
          <p:nvPr userDrawn="1"/>
        </p:nvSpPr>
        <p:spPr>
          <a:xfrm>
            <a:off x="8206532" y="6167615"/>
            <a:ext cx="3982418"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6" name="Rectangle 15">
            <a:extLst>
              <a:ext uri="{FF2B5EF4-FFF2-40B4-BE49-F238E27FC236}">
                <a16:creationId xmlns:a16="http://schemas.microsoft.com/office/drawing/2014/main" id="{5EED261D-45B9-40C1-8341-8B8B796E8AE2}"/>
              </a:ext>
              <a:ext uri="{C183D7F6-B498-43B3-948B-1728B52AA6E4}">
                <adec:decorative xmlns:adec="http://schemas.microsoft.com/office/drawing/2017/decorative" val="1"/>
              </a:ext>
            </a:extLst>
          </p:cNvPr>
          <p:cNvSpPr/>
          <p:nvPr userDrawn="1"/>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7" name="Footer Placeholder 7">
            <a:extLst>
              <a:ext uri="{FF2B5EF4-FFF2-40B4-BE49-F238E27FC236}">
                <a16:creationId xmlns:a16="http://schemas.microsoft.com/office/drawing/2014/main" id="{182CF530-D736-4104-8678-850EEDF997E6}"/>
              </a:ext>
            </a:extLst>
          </p:cNvPr>
          <p:cNvSpPr>
            <a:spLocks noGrp="1"/>
          </p:cNvSpPr>
          <p:nvPr>
            <p:ph type="ftr" sz="quarter" idx="11"/>
          </p:nvPr>
        </p:nvSpPr>
        <p:spPr>
          <a:xfrm>
            <a:off x="787178" y="6309360"/>
            <a:ext cx="6623040" cy="457200"/>
          </a:xfrm>
        </p:spPr>
        <p:txBody>
          <a:bodyPr rtlCol="0"/>
          <a:lstStyle>
            <a:lvl1pPr>
              <a:defRPr>
                <a:solidFill>
                  <a:schemeClr val="bg1"/>
                </a:solidFill>
              </a:defRPr>
            </a:lvl1pPr>
          </a:lstStyle>
          <a:p>
            <a:pPr rtl="0"/>
            <a:r>
              <a:rPr lang="en-GB"/>
              <a:t>Presentation Title</a:t>
            </a:r>
          </a:p>
        </p:txBody>
      </p:sp>
      <p:sp>
        <p:nvSpPr>
          <p:cNvPr id="18" name="Rectangle 17">
            <a:extLst>
              <a:ext uri="{FF2B5EF4-FFF2-40B4-BE49-F238E27FC236}">
                <a16:creationId xmlns:a16="http://schemas.microsoft.com/office/drawing/2014/main" id="{3E23953F-BF80-48E0-8282-62907D6C29C6}"/>
              </a:ext>
              <a:ext uri="{C183D7F6-B498-43B3-948B-1728B52AA6E4}">
                <adec:decorative xmlns:adec="http://schemas.microsoft.com/office/drawing/2017/decorative" val="1"/>
              </a:ext>
            </a:extLst>
          </p:cNvPr>
          <p:cNvSpPr/>
          <p:nvPr userDrawn="1"/>
        </p:nvSpPr>
        <p:spPr>
          <a:xfrm>
            <a:off x="8142523"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9" name="Date Placeholder 5">
            <a:extLst>
              <a:ext uri="{FF2B5EF4-FFF2-40B4-BE49-F238E27FC236}">
                <a16:creationId xmlns:a16="http://schemas.microsoft.com/office/drawing/2014/main" id="{8DEDB7CE-711E-4E43-9450-4C7BECE2FCFC}"/>
              </a:ext>
            </a:extLst>
          </p:cNvPr>
          <p:cNvSpPr>
            <a:spLocks noGrp="1"/>
          </p:cNvSpPr>
          <p:nvPr>
            <p:ph type="dt" sz="half" idx="10"/>
          </p:nvPr>
        </p:nvSpPr>
        <p:spPr>
          <a:xfrm>
            <a:off x="8379537" y="6309360"/>
            <a:ext cx="1885598" cy="457200"/>
          </a:xfrm>
        </p:spPr>
        <p:txBody>
          <a:bodyPr rtlCol="0"/>
          <a:lstStyle/>
          <a:p>
            <a:pPr rtl="0"/>
            <a:r>
              <a:rPr lang="en-GB"/>
              <a:t>2/1/20XX</a:t>
            </a:r>
            <a:endParaRPr lang="en-GB" dirty="0"/>
          </a:p>
        </p:txBody>
      </p:sp>
      <p:sp>
        <p:nvSpPr>
          <p:cNvPr id="20" name="Slide Number Placeholder 9">
            <a:extLst>
              <a:ext uri="{FF2B5EF4-FFF2-40B4-BE49-F238E27FC236}">
                <a16:creationId xmlns:a16="http://schemas.microsoft.com/office/drawing/2014/main" id="{F5D9588C-9E6B-42F6-8B42-D18388626ACB}"/>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66054203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userDrawn="1">
  <p:cSld name="Introduction">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5C341663-7159-49AD-AAF3-4B3C490D8123}"/>
              </a:ext>
              <a:ext uri="{C183D7F6-B498-43B3-948B-1728B52AA6E4}">
                <adec:decorative xmlns:adec="http://schemas.microsoft.com/office/drawing/2017/decorative" val="1"/>
              </a:ext>
            </a:extLst>
          </p:cNvPr>
          <p:cNvSpPr/>
          <p:nvPr userDrawn="1"/>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5" name="Rectangle 24">
            <a:extLst>
              <a:ext uri="{FF2B5EF4-FFF2-40B4-BE49-F238E27FC236}">
                <a16:creationId xmlns:a16="http://schemas.microsoft.com/office/drawing/2014/main" id="{96DEFA91-CCB3-4B9E-9CFC-AA9D92073BB2}"/>
              </a:ext>
              <a:ext uri="{C183D7F6-B498-43B3-948B-1728B52AA6E4}">
                <adec:decorative xmlns:adec="http://schemas.microsoft.com/office/drawing/2017/decorative" val="1"/>
              </a:ext>
            </a:extLst>
          </p:cNvPr>
          <p:cNvSpPr/>
          <p:nvPr userDrawn="1"/>
        </p:nvSpPr>
        <p:spPr>
          <a:xfrm>
            <a:off x="0" y="3396996"/>
            <a:ext cx="461772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4" name="Rectangle 23">
            <a:extLst>
              <a:ext uri="{FF2B5EF4-FFF2-40B4-BE49-F238E27FC236}">
                <a16:creationId xmlns:a16="http://schemas.microsoft.com/office/drawing/2014/main" id="{D83D2425-8E71-4C9D-8737-018CE44525D0}"/>
              </a:ext>
              <a:ext uri="{C183D7F6-B498-43B3-948B-1728B52AA6E4}">
                <adec:decorative xmlns:adec="http://schemas.microsoft.com/office/drawing/2017/decorative" val="1"/>
              </a:ext>
            </a:extLst>
          </p:cNvPr>
          <p:cNvSpPr/>
          <p:nvPr userDrawn="1"/>
        </p:nvSpPr>
        <p:spPr>
          <a:xfrm rot="5400000">
            <a:off x="121655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7" name="Rectangle 26">
            <a:extLst>
              <a:ext uri="{FF2B5EF4-FFF2-40B4-BE49-F238E27FC236}">
                <a16:creationId xmlns:a16="http://schemas.microsoft.com/office/drawing/2014/main" id="{20F2EB12-394C-40E4-9186-CBD6635B5DA9}"/>
              </a:ext>
              <a:ext uri="{C183D7F6-B498-43B3-948B-1728B52AA6E4}">
                <adec:decorative xmlns:adec="http://schemas.microsoft.com/office/drawing/2017/decorative" val="1"/>
              </a:ext>
            </a:extLst>
          </p:cNvPr>
          <p:cNvSpPr/>
          <p:nvPr userDrawn="1"/>
        </p:nvSpPr>
        <p:spPr>
          <a:xfrm>
            <a:off x="4677552" y="0"/>
            <a:ext cx="751444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8" name="Title 1">
            <a:extLst>
              <a:ext uri="{FF2B5EF4-FFF2-40B4-BE49-F238E27FC236}">
                <a16:creationId xmlns:a16="http://schemas.microsoft.com/office/drawing/2014/main" id="{53F9468C-8821-4670-9C7C-78E7D75861AD}"/>
              </a:ext>
            </a:extLst>
          </p:cNvPr>
          <p:cNvSpPr>
            <a:spLocks noGrp="1"/>
          </p:cNvSpPr>
          <p:nvPr>
            <p:ph type="title" hasCustomPrompt="1"/>
          </p:nvPr>
        </p:nvSpPr>
        <p:spPr>
          <a:xfrm>
            <a:off x="5205915" y="673308"/>
            <a:ext cx="6457717" cy="1580890"/>
          </a:xfrm>
        </p:spPr>
        <p:txBody>
          <a:bodyPr rtlCol="0"/>
          <a:lstStyle>
            <a:lvl1pPr>
              <a:defRPr/>
            </a:lvl1pPr>
          </a:lstStyle>
          <a:p>
            <a:pPr rtl="0"/>
            <a:r>
              <a:rPr lang="en-GB"/>
              <a:t>Click to add title</a:t>
            </a:r>
          </a:p>
        </p:txBody>
      </p:sp>
      <p:sp>
        <p:nvSpPr>
          <p:cNvPr id="35" name="Picture Placeholder 5">
            <a:extLst>
              <a:ext uri="{FF2B5EF4-FFF2-40B4-BE49-F238E27FC236}">
                <a16:creationId xmlns:a16="http://schemas.microsoft.com/office/drawing/2014/main" id="{6198A97B-719D-4F79-A04B-46EE272A1D90}"/>
              </a:ext>
            </a:extLst>
          </p:cNvPr>
          <p:cNvSpPr>
            <a:spLocks noGrp="1"/>
          </p:cNvSpPr>
          <p:nvPr>
            <p:ph type="pic" sz="quarter" idx="14" hasCustomPrompt="1"/>
          </p:nvPr>
        </p:nvSpPr>
        <p:spPr>
          <a:xfrm>
            <a:off x="0" y="3461004"/>
            <a:ext cx="4613547" cy="3396996"/>
          </a:xfrm>
        </p:spPr>
        <p:txBody>
          <a:bodyPr rtlCol="0" anchor="t"/>
          <a:lstStyle>
            <a:lvl1pPr algn="ctr">
              <a:defRPr/>
            </a:lvl1pPr>
          </a:lstStyle>
          <a:p>
            <a:pPr rtl="0"/>
            <a:r>
              <a:rPr lang="en-GB"/>
              <a:t>Click to add photo</a:t>
            </a:r>
          </a:p>
        </p:txBody>
      </p:sp>
      <p:sp>
        <p:nvSpPr>
          <p:cNvPr id="34" name="Picture Placeholder 5">
            <a:extLst>
              <a:ext uri="{FF2B5EF4-FFF2-40B4-BE49-F238E27FC236}">
                <a16:creationId xmlns:a16="http://schemas.microsoft.com/office/drawing/2014/main" id="{79E62157-5D84-47E4-9718-5408E1C7E769}"/>
              </a:ext>
            </a:extLst>
          </p:cNvPr>
          <p:cNvSpPr>
            <a:spLocks noGrp="1"/>
          </p:cNvSpPr>
          <p:nvPr>
            <p:ph type="pic" sz="quarter" idx="13" hasCustomPrompt="1"/>
          </p:nvPr>
        </p:nvSpPr>
        <p:spPr>
          <a:xfrm>
            <a:off x="0" y="0"/>
            <a:ext cx="4613548" cy="3396994"/>
          </a:xfrm>
        </p:spPr>
        <p:txBody>
          <a:bodyPr rtlCol="0" anchor="t"/>
          <a:lstStyle>
            <a:lvl1pPr algn="ctr">
              <a:defRPr/>
            </a:lvl1pPr>
          </a:lstStyle>
          <a:p>
            <a:pPr rtl="0"/>
            <a:r>
              <a:rPr lang="en-GB"/>
              <a:t>Click to add photo</a:t>
            </a:r>
          </a:p>
        </p:txBody>
      </p:sp>
      <p:sp>
        <p:nvSpPr>
          <p:cNvPr id="29" name="Content Placeholder 2">
            <a:extLst>
              <a:ext uri="{FF2B5EF4-FFF2-40B4-BE49-F238E27FC236}">
                <a16:creationId xmlns:a16="http://schemas.microsoft.com/office/drawing/2014/main" id="{551E6FEF-934C-427E-A65F-F501B04FC71D}"/>
              </a:ext>
            </a:extLst>
          </p:cNvPr>
          <p:cNvSpPr>
            <a:spLocks noGrp="1"/>
          </p:cNvSpPr>
          <p:nvPr>
            <p:ph idx="1" hasCustomPrompt="1"/>
          </p:nvPr>
        </p:nvSpPr>
        <p:spPr>
          <a:xfrm>
            <a:off x="5205918" y="2353586"/>
            <a:ext cx="6457717" cy="3767496"/>
          </a:xfrm>
        </p:spPr>
        <p:txBody>
          <a:bodyPr rtlCol="0" anchor="t">
            <a:normAutofit/>
          </a:bodyPr>
          <a:lstStyle>
            <a:lvl1pPr>
              <a:defRPr sz="1600" b="0" baseline="0"/>
            </a:lvl1pPr>
          </a:lstStyle>
          <a:p>
            <a:pPr rtl="0"/>
            <a:r>
              <a:rPr lang="en-GB"/>
              <a:t>Click to add text</a:t>
            </a:r>
          </a:p>
        </p:txBody>
      </p:sp>
      <p:sp>
        <p:nvSpPr>
          <p:cNvPr id="31" name="Footer Placeholder 4">
            <a:extLst>
              <a:ext uri="{FF2B5EF4-FFF2-40B4-BE49-F238E27FC236}">
                <a16:creationId xmlns:a16="http://schemas.microsoft.com/office/drawing/2014/main" id="{CA12CF76-B207-465C-A494-3C57818ACCE6}"/>
              </a:ext>
            </a:extLst>
          </p:cNvPr>
          <p:cNvSpPr>
            <a:spLocks noGrp="1"/>
          </p:cNvSpPr>
          <p:nvPr>
            <p:ph type="ftr" sz="quarter" idx="11"/>
          </p:nvPr>
        </p:nvSpPr>
        <p:spPr>
          <a:xfrm>
            <a:off x="261906" y="6309360"/>
            <a:ext cx="4097030" cy="457200"/>
          </a:xfrm>
        </p:spPr>
        <p:txBody>
          <a:bodyPr rtlCol="0"/>
          <a:lstStyle>
            <a:lvl1pPr>
              <a:defRPr>
                <a:effectLst>
                  <a:outerShdw blurRad="50800" dist="38100" dir="240000" algn="ctr" rotWithShape="0">
                    <a:schemeClr val="tx1">
                      <a:alpha val="43000"/>
                    </a:schemeClr>
                  </a:outerShdw>
                </a:effectLst>
              </a:defRPr>
            </a:lvl1pPr>
          </a:lstStyle>
          <a:p>
            <a:pPr rtl="0"/>
            <a:r>
              <a:rPr lang="en-GB"/>
              <a:t>Presentation Title</a:t>
            </a:r>
          </a:p>
        </p:txBody>
      </p:sp>
      <p:sp>
        <p:nvSpPr>
          <p:cNvPr id="30" name="Date Placeholder 3">
            <a:extLst>
              <a:ext uri="{FF2B5EF4-FFF2-40B4-BE49-F238E27FC236}">
                <a16:creationId xmlns:a16="http://schemas.microsoft.com/office/drawing/2014/main" id="{9F682261-0FB4-4600-86B5-DDF27881F743}"/>
              </a:ext>
            </a:extLst>
          </p:cNvPr>
          <p:cNvSpPr>
            <a:spLocks noGrp="1"/>
          </p:cNvSpPr>
          <p:nvPr>
            <p:ph type="dt" sz="half" idx="10"/>
          </p:nvPr>
        </p:nvSpPr>
        <p:spPr>
          <a:xfrm>
            <a:off x="5205303" y="6309360"/>
            <a:ext cx="3411973" cy="457200"/>
          </a:xfrm>
        </p:spPr>
        <p:txBody>
          <a:bodyPr rtlCol="0"/>
          <a:lstStyle>
            <a:lvl1pPr>
              <a:defRPr>
                <a:effectLst/>
              </a:defRPr>
            </a:lvl1pPr>
          </a:lstStyle>
          <a:p>
            <a:pPr rtl="0"/>
            <a:r>
              <a:rPr lang="en-GB">
                <a:solidFill>
                  <a:schemeClr val="tx2"/>
                </a:solidFill>
              </a:rPr>
              <a:t>2/1/20XX</a:t>
            </a:r>
            <a:endParaRPr lang="en-GB" dirty="0"/>
          </a:p>
        </p:txBody>
      </p:sp>
      <p:sp>
        <p:nvSpPr>
          <p:cNvPr id="32" name="Slide Number Placeholder 5">
            <a:extLst>
              <a:ext uri="{FF2B5EF4-FFF2-40B4-BE49-F238E27FC236}">
                <a16:creationId xmlns:a16="http://schemas.microsoft.com/office/drawing/2014/main" id="{632EB37A-06D5-4BC7-BC11-75B1719B0EA4}"/>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361609589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Closin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23DC2F0A-1748-49AE-AF72-D6BBB4F8FEC3}"/>
              </a:ext>
              <a:ext uri="{C183D7F6-B498-43B3-948B-1728B52AA6E4}">
                <adec:decorative xmlns:adec="http://schemas.microsoft.com/office/drawing/2017/decorative" val="1"/>
              </a:ext>
            </a:extLst>
          </p:cNvPr>
          <p:cNvSpPr/>
          <p:nvPr userDrawn="1"/>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7" name="Rectangle 6">
            <a:extLst>
              <a:ext uri="{FF2B5EF4-FFF2-40B4-BE49-F238E27FC236}">
                <a16:creationId xmlns:a16="http://schemas.microsoft.com/office/drawing/2014/main" id="{683DF7B1-E0C5-4E09-BB5C-F11EA14D7C95}"/>
              </a:ext>
              <a:ext uri="{C183D7F6-B498-43B3-948B-1728B52AA6E4}">
                <adec:decorative xmlns:adec="http://schemas.microsoft.com/office/drawing/2017/decorative" val="1"/>
              </a:ext>
            </a:extLst>
          </p:cNvPr>
          <p:cNvSpPr/>
          <p:nvPr userDrawn="1"/>
        </p:nvSpPr>
        <p:spPr>
          <a:xfrm>
            <a:off x="0" y="866789"/>
            <a:ext cx="6833381" cy="25942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8" name="Title 1">
            <a:extLst>
              <a:ext uri="{FF2B5EF4-FFF2-40B4-BE49-F238E27FC236}">
                <a16:creationId xmlns:a16="http://schemas.microsoft.com/office/drawing/2014/main" id="{BBC678EC-E47C-4AC2-A75A-7022CECD0031}"/>
              </a:ext>
            </a:extLst>
          </p:cNvPr>
          <p:cNvSpPr>
            <a:spLocks noGrp="1"/>
          </p:cNvSpPr>
          <p:nvPr>
            <p:ph type="title" hasCustomPrompt="1"/>
          </p:nvPr>
        </p:nvSpPr>
        <p:spPr>
          <a:xfrm>
            <a:off x="1434622" y="1138041"/>
            <a:ext cx="4862811" cy="2019488"/>
          </a:xfrm>
        </p:spPr>
        <p:txBody>
          <a:bodyPr rtlCol="0"/>
          <a:lstStyle>
            <a:lvl1pPr>
              <a:lnSpc>
                <a:spcPct val="100000"/>
              </a:lnSpc>
              <a:defRPr>
                <a:solidFill>
                  <a:schemeClr val="bg1"/>
                </a:solidFill>
              </a:defRPr>
            </a:lvl1pPr>
          </a:lstStyle>
          <a:p>
            <a:pPr rtl="0"/>
            <a:r>
              <a:rPr lang="en-GB">
                <a:solidFill>
                  <a:schemeClr val="bg1"/>
                </a:solidFill>
              </a:rPr>
              <a:t>CLICK TO ADD TITLE</a:t>
            </a:r>
          </a:p>
        </p:txBody>
      </p:sp>
      <p:sp>
        <p:nvSpPr>
          <p:cNvPr id="25" name="Picture Placeholder 21">
            <a:extLst>
              <a:ext uri="{FF2B5EF4-FFF2-40B4-BE49-F238E27FC236}">
                <a16:creationId xmlns:a16="http://schemas.microsoft.com/office/drawing/2014/main" id="{8B745891-A8DA-4640-BB3F-1693FC5AC4AB}"/>
              </a:ext>
            </a:extLst>
          </p:cNvPr>
          <p:cNvSpPr>
            <a:spLocks noGrp="1"/>
          </p:cNvSpPr>
          <p:nvPr>
            <p:ph type="pic" sz="quarter" idx="14" hasCustomPrompt="1"/>
          </p:nvPr>
        </p:nvSpPr>
        <p:spPr>
          <a:xfrm>
            <a:off x="6858023" y="4941"/>
            <a:ext cx="5333977" cy="3392053"/>
          </a:xfrm>
        </p:spPr>
        <p:txBody>
          <a:bodyPr rtlCol="0" anchor="t"/>
          <a:lstStyle>
            <a:lvl1pPr algn="ctr">
              <a:defRPr/>
            </a:lvl1pPr>
          </a:lstStyle>
          <a:p>
            <a:pPr rtl="0"/>
            <a:r>
              <a:rPr lang="en-GB"/>
              <a:t>Click to add photo</a:t>
            </a:r>
          </a:p>
        </p:txBody>
      </p:sp>
      <p:sp>
        <p:nvSpPr>
          <p:cNvPr id="24" name="Picture Placeholder 21">
            <a:extLst>
              <a:ext uri="{FF2B5EF4-FFF2-40B4-BE49-F238E27FC236}">
                <a16:creationId xmlns:a16="http://schemas.microsoft.com/office/drawing/2014/main" id="{BC2DF568-4EA5-4F79-980F-47FC90AEA129}"/>
              </a:ext>
            </a:extLst>
          </p:cNvPr>
          <p:cNvSpPr>
            <a:spLocks noGrp="1"/>
          </p:cNvSpPr>
          <p:nvPr>
            <p:ph type="pic" sz="quarter" idx="13" hasCustomPrompt="1"/>
          </p:nvPr>
        </p:nvSpPr>
        <p:spPr>
          <a:xfrm>
            <a:off x="1067712" y="3461002"/>
            <a:ext cx="5728215" cy="3396997"/>
          </a:xfrm>
        </p:spPr>
        <p:txBody>
          <a:bodyPr rtlCol="0" anchor="t"/>
          <a:lstStyle>
            <a:lvl1pPr algn="ctr">
              <a:defRPr/>
            </a:lvl1pPr>
          </a:lstStyle>
          <a:p>
            <a:pPr rtl="0"/>
            <a:r>
              <a:rPr lang="en-GB"/>
              <a:t>Click to add photo</a:t>
            </a:r>
          </a:p>
        </p:txBody>
      </p:sp>
      <p:sp>
        <p:nvSpPr>
          <p:cNvPr id="9" name="Rectangle 8">
            <a:extLst>
              <a:ext uri="{FF2B5EF4-FFF2-40B4-BE49-F238E27FC236}">
                <a16:creationId xmlns:a16="http://schemas.microsoft.com/office/drawing/2014/main" id="{5E74E69A-5ABD-42DF-A2B0-997A626257D4}"/>
              </a:ext>
              <a:ext uri="{C183D7F6-B498-43B3-948B-1728B52AA6E4}">
                <adec:decorative xmlns:adec="http://schemas.microsoft.com/office/drawing/2017/decorative" val="1"/>
              </a:ext>
            </a:extLst>
          </p:cNvPr>
          <p:cNvSpPr/>
          <p:nvPr userDrawn="1"/>
        </p:nvSpPr>
        <p:spPr>
          <a:xfrm>
            <a:off x="-3063" y="920164"/>
            <a:ext cx="1070775" cy="246619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0" name="Rectangle 9">
            <a:extLst>
              <a:ext uri="{FF2B5EF4-FFF2-40B4-BE49-F238E27FC236}">
                <a16:creationId xmlns:a16="http://schemas.microsoft.com/office/drawing/2014/main" id="{EC2B6D0A-4A1F-4B59-B429-AD3FABC74F33}"/>
              </a:ext>
              <a:ext uri="{C183D7F6-B498-43B3-948B-1728B52AA6E4}">
                <adec:decorative xmlns:adec="http://schemas.microsoft.com/office/drawing/2017/decorative" val="1"/>
              </a:ext>
            </a:extLst>
          </p:cNvPr>
          <p:cNvSpPr/>
          <p:nvPr userDrawn="1"/>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1" name="Rectangle 10">
            <a:extLst>
              <a:ext uri="{FF2B5EF4-FFF2-40B4-BE49-F238E27FC236}">
                <a16:creationId xmlns:a16="http://schemas.microsoft.com/office/drawing/2014/main" id="{32B66529-F6B7-4C1C-8291-8139628DF6C0}"/>
              </a:ext>
              <a:ext uri="{C183D7F6-B498-43B3-948B-1728B52AA6E4}">
                <adec:decorative xmlns:adec="http://schemas.microsoft.com/office/drawing/2017/decorative" val="1"/>
              </a:ext>
            </a:extLst>
          </p:cNvPr>
          <p:cNvSpPr/>
          <p:nvPr userDrawn="1"/>
        </p:nvSpPr>
        <p:spPr>
          <a:xfrm>
            <a:off x="0" y="848456"/>
            <a:ext cx="6833382" cy="7170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4" name="Rectangle 13">
            <a:extLst>
              <a:ext uri="{FF2B5EF4-FFF2-40B4-BE49-F238E27FC236}">
                <a16:creationId xmlns:a16="http://schemas.microsoft.com/office/drawing/2014/main" id="{872245B9-34B5-4F89-8EA6-C018B9D4FA46}"/>
              </a:ext>
              <a:ext uri="{C183D7F6-B498-43B3-948B-1728B52AA6E4}">
                <adec:decorative xmlns:adec="http://schemas.microsoft.com/office/drawing/2017/decorative" val="1"/>
              </a:ext>
            </a:extLst>
          </p:cNvPr>
          <p:cNvSpPr/>
          <p:nvPr userDrawn="1"/>
        </p:nvSpPr>
        <p:spPr>
          <a:xfrm>
            <a:off x="6858023" y="3442673"/>
            <a:ext cx="5333977" cy="341532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5" name="Rectangle 14">
            <a:extLst>
              <a:ext uri="{FF2B5EF4-FFF2-40B4-BE49-F238E27FC236}">
                <a16:creationId xmlns:a16="http://schemas.microsoft.com/office/drawing/2014/main" id="{690814BE-76E8-43EC-9616-A1F02F053AD5}"/>
              </a:ext>
              <a:ext uri="{C183D7F6-B498-43B3-948B-1728B52AA6E4}">
                <adec:decorative xmlns:adec="http://schemas.microsoft.com/office/drawing/2017/decorative" val="1"/>
              </a:ext>
            </a:extLst>
          </p:cNvPr>
          <p:cNvSpPr/>
          <p:nvPr userDrawn="1"/>
        </p:nvSpPr>
        <p:spPr>
          <a:xfrm>
            <a:off x="0" y="3396996"/>
            <a:ext cx="1219200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6" name="Content Placeholder 2">
            <a:extLst>
              <a:ext uri="{FF2B5EF4-FFF2-40B4-BE49-F238E27FC236}">
                <a16:creationId xmlns:a16="http://schemas.microsoft.com/office/drawing/2014/main" id="{F8AAA0A6-9D4B-4AA2-82F0-77E5ECF4B647}"/>
              </a:ext>
            </a:extLst>
          </p:cNvPr>
          <p:cNvSpPr>
            <a:spLocks noGrp="1"/>
          </p:cNvSpPr>
          <p:nvPr>
            <p:ph idx="1" hasCustomPrompt="1"/>
          </p:nvPr>
        </p:nvSpPr>
        <p:spPr>
          <a:xfrm>
            <a:off x="7386762" y="3928342"/>
            <a:ext cx="4162319" cy="2285000"/>
          </a:xfrm>
        </p:spPr>
        <p:txBody>
          <a:bodyPr rtlCol="0" anchor="t">
            <a:normAutofit/>
          </a:bodyPr>
          <a:lstStyle>
            <a:lvl1pPr>
              <a:lnSpc>
                <a:spcPct val="100000"/>
              </a:lnSpc>
              <a:defRPr sz="2400" b="0"/>
            </a:lvl1pPr>
          </a:lstStyle>
          <a:p>
            <a:pPr rtl="0"/>
            <a:r>
              <a:rPr lang="en-GB"/>
              <a:t>Click to add text</a:t>
            </a:r>
          </a:p>
        </p:txBody>
      </p:sp>
      <p:sp>
        <p:nvSpPr>
          <p:cNvPr id="17" name="Footer Placeholder 12">
            <a:extLst>
              <a:ext uri="{FF2B5EF4-FFF2-40B4-BE49-F238E27FC236}">
                <a16:creationId xmlns:a16="http://schemas.microsoft.com/office/drawing/2014/main" id="{8E3FFD99-95F0-47A4-8642-FB9FECEC4F37}"/>
              </a:ext>
            </a:extLst>
          </p:cNvPr>
          <p:cNvSpPr>
            <a:spLocks noGrp="1"/>
          </p:cNvSpPr>
          <p:nvPr>
            <p:ph type="ftr" sz="quarter" idx="11"/>
          </p:nvPr>
        </p:nvSpPr>
        <p:spPr>
          <a:xfrm>
            <a:off x="1525917" y="6309360"/>
            <a:ext cx="4946592" cy="457200"/>
          </a:xfrm>
        </p:spPr>
        <p:txBody>
          <a:bodyPr rtlCol="0"/>
          <a:lstStyle>
            <a:lvl1pPr>
              <a:defRPr>
                <a:solidFill>
                  <a:schemeClr val="bg1"/>
                </a:solidFill>
                <a:effectLst>
                  <a:outerShdw blurRad="38100" dist="38100" dir="2700000" algn="tl">
                    <a:srgbClr val="000000">
                      <a:alpha val="43137"/>
                    </a:srgbClr>
                  </a:outerShdw>
                </a:effectLst>
              </a:defRPr>
            </a:lvl1pPr>
          </a:lstStyle>
          <a:p>
            <a:pPr rtl="0"/>
            <a:r>
              <a:rPr lang="en-GB"/>
              <a:t>Presentation Title</a:t>
            </a:r>
          </a:p>
        </p:txBody>
      </p:sp>
      <p:sp>
        <p:nvSpPr>
          <p:cNvPr id="18" name="Rectangle 17">
            <a:extLst>
              <a:ext uri="{FF2B5EF4-FFF2-40B4-BE49-F238E27FC236}">
                <a16:creationId xmlns:a16="http://schemas.microsoft.com/office/drawing/2014/main" id="{94727536-E532-4015-A178-0ABB6B09C661}"/>
              </a:ext>
              <a:ext uri="{C183D7F6-B498-43B3-948B-1728B52AA6E4}">
                <adec:decorative xmlns:adec="http://schemas.microsoft.com/office/drawing/2017/decorative" val="1"/>
              </a:ext>
            </a:extLst>
          </p:cNvPr>
          <p:cNvSpPr/>
          <p:nvPr userDrawn="1"/>
        </p:nvSpPr>
        <p:spPr>
          <a:xfrm rot="5400000">
            <a:off x="339893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9" name="Date Placeholder 11">
            <a:extLst>
              <a:ext uri="{FF2B5EF4-FFF2-40B4-BE49-F238E27FC236}">
                <a16:creationId xmlns:a16="http://schemas.microsoft.com/office/drawing/2014/main" id="{22977876-C29D-4D32-9948-303465AEC312}"/>
              </a:ext>
            </a:extLst>
          </p:cNvPr>
          <p:cNvSpPr>
            <a:spLocks noGrp="1"/>
          </p:cNvSpPr>
          <p:nvPr>
            <p:ph type="dt" sz="half" idx="10"/>
          </p:nvPr>
        </p:nvSpPr>
        <p:spPr>
          <a:xfrm>
            <a:off x="7377730" y="6309360"/>
            <a:ext cx="2736329" cy="457200"/>
          </a:xfrm>
        </p:spPr>
        <p:txBody>
          <a:bodyPr rtlCol="0"/>
          <a:lstStyle/>
          <a:p>
            <a:pPr rtl="0"/>
            <a:r>
              <a:rPr lang="en-GB"/>
              <a:t>2/1/20XX</a:t>
            </a:r>
            <a:endParaRPr lang="en-GB" dirty="0"/>
          </a:p>
        </p:txBody>
      </p:sp>
      <p:sp>
        <p:nvSpPr>
          <p:cNvPr id="20" name="Slide Number Placeholder 15">
            <a:extLst>
              <a:ext uri="{FF2B5EF4-FFF2-40B4-BE49-F238E27FC236}">
                <a16:creationId xmlns:a16="http://schemas.microsoft.com/office/drawing/2014/main" id="{6A7BC11E-2EF0-4989-9A7E-7AB377DB8534}"/>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123937504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Section Break">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E7E77A60-3019-43AE-AA38-E130C04CFD8D}"/>
              </a:ext>
            </a:extLst>
          </p:cNvPr>
          <p:cNvSpPr/>
          <p:nvPr userDrawn="1"/>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5" name="Rectangle 24">
            <a:extLst>
              <a:ext uri="{FF2B5EF4-FFF2-40B4-BE49-F238E27FC236}">
                <a16:creationId xmlns:a16="http://schemas.microsoft.com/office/drawing/2014/main" id="{3FDBF0FB-88D2-4271-BFAF-D129CF8C2F68}"/>
              </a:ext>
            </a:extLst>
          </p:cNvPr>
          <p:cNvSpPr/>
          <p:nvPr userDrawn="1"/>
        </p:nvSpPr>
        <p:spPr>
          <a:xfrm>
            <a:off x="7547855" y="-4078"/>
            <a:ext cx="4641096" cy="10565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7" name="Rectangle 26">
            <a:extLst>
              <a:ext uri="{FF2B5EF4-FFF2-40B4-BE49-F238E27FC236}">
                <a16:creationId xmlns:a16="http://schemas.microsoft.com/office/drawing/2014/main" id="{862B807B-6DFA-471C-B675-016416207F0E}"/>
              </a:ext>
            </a:extLst>
          </p:cNvPr>
          <p:cNvSpPr/>
          <p:nvPr userDrawn="1"/>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8" name="Rectangle 27">
            <a:extLst>
              <a:ext uri="{FF2B5EF4-FFF2-40B4-BE49-F238E27FC236}">
                <a16:creationId xmlns:a16="http://schemas.microsoft.com/office/drawing/2014/main" id="{0555D4C0-9882-489D-AD77-A9F38B3784A6}"/>
              </a:ext>
            </a:extLst>
          </p:cNvPr>
          <p:cNvSpPr/>
          <p:nvPr userDrawn="1"/>
        </p:nvSpPr>
        <p:spPr>
          <a:xfrm>
            <a:off x="7585468" y="1095508"/>
            <a:ext cx="4603482" cy="501689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9" name="Title 1">
            <a:extLst>
              <a:ext uri="{FF2B5EF4-FFF2-40B4-BE49-F238E27FC236}">
                <a16:creationId xmlns:a16="http://schemas.microsoft.com/office/drawing/2014/main" id="{63F61843-5C9C-49E0-8A90-64085BC79F79}"/>
              </a:ext>
            </a:extLst>
          </p:cNvPr>
          <p:cNvSpPr>
            <a:spLocks noGrp="1"/>
          </p:cNvSpPr>
          <p:nvPr>
            <p:ph type="ctrTitle" hasCustomPrompt="1"/>
          </p:nvPr>
        </p:nvSpPr>
        <p:spPr>
          <a:xfrm>
            <a:off x="7973503" y="1709530"/>
            <a:ext cx="3754671" cy="2528515"/>
          </a:xfrm>
        </p:spPr>
        <p:txBody>
          <a:bodyPr rtlCol="0" anchor="b"/>
          <a:lstStyle>
            <a:lvl1pPr>
              <a:lnSpc>
                <a:spcPct val="100000"/>
              </a:lnSpc>
              <a:defRPr/>
            </a:lvl1pPr>
          </a:lstStyle>
          <a:p>
            <a:pPr rtl="0"/>
            <a:r>
              <a:rPr lang="en-GB" sz="3600" b="1" cap="none">
                <a:solidFill>
                  <a:schemeClr val="tx2"/>
                </a:solidFill>
              </a:rPr>
              <a:t>Click to add title</a:t>
            </a:r>
          </a:p>
        </p:txBody>
      </p:sp>
      <p:sp>
        <p:nvSpPr>
          <p:cNvPr id="30" name="Subtitle 2">
            <a:extLst>
              <a:ext uri="{FF2B5EF4-FFF2-40B4-BE49-F238E27FC236}">
                <a16:creationId xmlns:a16="http://schemas.microsoft.com/office/drawing/2014/main" id="{15C8BDC7-F09C-40A3-B14E-9A49781EE6CE}"/>
              </a:ext>
            </a:extLst>
          </p:cNvPr>
          <p:cNvSpPr>
            <a:spLocks noGrp="1"/>
          </p:cNvSpPr>
          <p:nvPr>
            <p:ph type="subTitle" idx="1" hasCustomPrompt="1"/>
          </p:nvPr>
        </p:nvSpPr>
        <p:spPr>
          <a:xfrm>
            <a:off x="7976914" y="4238046"/>
            <a:ext cx="3806919" cy="1741404"/>
          </a:xfrm>
        </p:spPr>
        <p:txBody>
          <a:bodyPr rtlCol="0" anchor="t">
            <a:normAutofit/>
          </a:bodyPr>
          <a:lstStyle>
            <a:lvl1pPr>
              <a:defRPr sz="1600" b="0"/>
            </a:lvl1pPr>
          </a:lstStyle>
          <a:p>
            <a:pPr rtl="0"/>
            <a:r>
              <a:rPr lang="en-GB" sz="2000">
                <a:solidFill>
                  <a:schemeClr val="tx2"/>
                </a:solidFill>
              </a:rPr>
              <a:t>Click to add subtitle</a:t>
            </a:r>
          </a:p>
        </p:txBody>
      </p:sp>
      <p:sp>
        <p:nvSpPr>
          <p:cNvPr id="32" name="Rectangle 31">
            <a:extLst>
              <a:ext uri="{FF2B5EF4-FFF2-40B4-BE49-F238E27FC236}">
                <a16:creationId xmlns:a16="http://schemas.microsoft.com/office/drawing/2014/main" id="{247A5DB4-1ED7-4630-89AF-F1802E44EF89}"/>
              </a:ext>
            </a:extLst>
          </p:cNvPr>
          <p:cNvSpPr/>
          <p:nvPr userDrawn="1"/>
        </p:nvSpPr>
        <p:spPr>
          <a:xfrm>
            <a:off x="0" y="6144405"/>
            <a:ext cx="7534656" cy="71359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33" name="Rectangle 32">
            <a:extLst>
              <a:ext uri="{FF2B5EF4-FFF2-40B4-BE49-F238E27FC236}">
                <a16:creationId xmlns:a16="http://schemas.microsoft.com/office/drawing/2014/main" id="{6E5D4012-4107-490F-A369-EA7063242A98}"/>
              </a:ext>
            </a:extLst>
          </p:cNvPr>
          <p:cNvSpPr/>
          <p:nvPr userDrawn="1"/>
        </p:nvSpPr>
        <p:spPr>
          <a:xfrm>
            <a:off x="7585468" y="6167615"/>
            <a:ext cx="4603482"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34" name="Rectangle 33">
            <a:extLst>
              <a:ext uri="{FF2B5EF4-FFF2-40B4-BE49-F238E27FC236}">
                <a16:creationId xmlns:a16="http://schemas.microsoft.com/office/drawing/2014/main" id="{795C79E2-9EA5-4713-B4AF-0E4572CFFA2F}"/>
              </a:ext>
            </a:extLst>
          </p:cNvPr>
          <p:cNvSpPr/>
          <p:nvPr userDrawn="1"/>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36" name="Rectangle 35">
            <a:extLst>
              <a:ext uri="{FF2B5EF4-FFF2-40B4-BE49-F238E27FC236}">
                <a16:creationId xmlns:a16="http://schemas.microsoft.com/office/drawing/2014/main" id="{274C09E2-06F0-4230-8DAD-A0DBF01F8603}"/>
              </a:ext>
            </a:extLst>
          </p:cNvPr>
          <p:cNvSpPr/>
          <p:nvPr userDrawn="1"/>
        </p:nvSpPr>
        <p:spPr>
          <a:xfrm>
            <a:off x="7521459"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40" name="Picture Placeholder 38">
            <a:extLst>
              <a:ext uri="{FF2B5EF4-FFF2-40B4-BE49-F238E27FC236}">
                <a16:creationId xmlns:a16="http://schemas.microsoft.com/office/drawing/2014/main" id="{AB2070F4-085F-4F8D-A1E8-A58E5F8F0687}"/>
              </a:ext>
            </a:extLst>
          </p:cNvPr>
          <p:cNvSpPr>
            <a:spLocks noGrp="1"/>
          </p:cNvSpPr>
          <p:nvPr>
            <p:ph type="pic" sz="quarter" idx="13" hasCustomPrompt="1"/>
          </p:nvPr>
        </p:nvSpPr>
        <p:spPr>
          <a:xfrm>
            <a:off x="1" y="1095509"/>
            <a:ext cx="7519932" cy="5016892"/>
          </a:xfrm>
        </p:spPr>
        <p:txBody>
          <a:bodyPr rtlCol="0" anchor="t"/>
          <a:lstStyle>
            <a:lvl1pPr algn="ctr">
              <a:defRPr/>
            </a:lvl1pPr>
          </a:lstStyle>
          <a:p>
            <a:pPr rtl="0"/>
            <a:r>
              <a:rPr lang="en-GB"/>
              <a:t>Click to add photo</a:t>
            </a:r>
          </a:p>
        </p:txBody>
      </p:sp>
    </p:spTree>
    <p:extLst>
      <p:ext uri="{BB962C8B-B14F-4D97-AF65-F5344CB8AC3E}">
        <p14:creationId xmlns:p14="http://schemas.microsoft.com/office/powerpoint/2010/main" val="136613409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Chart">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DEBA854-A26D-41C5-9D40-DF6B49ACB136}"/>
              </a:ext>
            </a:extLst>
          </p:cNvPr>
          <p:cNvSpPr/>
          <p:nvPr userDrawn="1"/>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3" name="Rectangle 12">
            <a:extLst>
              <a:ext uri="{FF2B5EF4-FFF2-40B4-BE49-F238E27FC236}">
                <a16:creationId xmlns:a16="http://schemas.microsoft.com/office/drawing/2014/main" id="{0995BFA7-EB65-4E20-A693-324FEF74D3AE}"/>
              </a:ext>
            </a:extLst>
          </p:cNvPr>
          <p:cNvSpPr/>
          <p:nvPr userDrawn="1"/>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4" name="Rectangle 13">
            <a:extLst>
              <a:ext uri="{FF2B5EF4-FFF2-40B4-BE49-F238E27FC236}">
                <a16:creationId xmlns:a16="http://schemas.microsoft.com/office/drawing/2014/main" id="{6A9E9218-0397-4231-81F4-03972AB6A3DD}"/>
              </a:ext>
            </a:extLst>
          </p:cNvPr>
          <p:cNvSpPr/>
          <p:nvPr userDrawn="1"/>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5" name="Title 1">
            <a:extLst>
              <a:ext uri="{FF2B5EF4-FFF2-40B4-BE49-F238E27FC236}">
                <a16:creationId xmlns:a16="http://schemas.microsoft.com/office/drawing/2014/main" id="{81905177-1789-44BB-950A-7018653E6466}"/>
              </a:ext>
            </a:extLst>
          </p:cNvPr>
          <p:cNvSpPr>
            <a:spLocks noGrp="1"/>
          </p:cNvSpPr>
          <p:nvPr>
            <p:ph type="title" hasCustomPrompt="1"/>
          </p:nvPr>
        </p:nvSpPr>
        <p:spPr>
          <a:xfrm>
            <a:off x="1535371" y="1044054"/>
            <a:ext cx="10013709" cy="1030360"/>
          </a:xfrm>
        </p:spPr>
        <p:txBody>
          <a:bodyPr rtlCol="0"/>
          <a:lstStyle>
            <a:lvl1pPr>
              <a:defRPr>
                <a:solidFill>
                  <a:schemeClr val="bg1"/>
                </a:solidFill>
              </a:defRPr>
            </a:lvl1pPr>
          </a:lstStyle>
          <a:p>
            <a:pPr rtl="0"/>
            <a:r>
              <a:rPr lang="en-GB">
                <a:solidFill>
                  <a:schemeClr val="bg1"/>
                </a:solidFill>
              </a:rPr>
              <a:t>Click to add title</a:t>
            </a:r>
          </a:p>
        </p:txBody>
      </p:sp>
      <p:sp>
        <p:nvSpPr>
          <p:cNvPr id="16" name="Rectangle 15">
            <a:extLst>
              <a:ext uri="{FF2B5EF4-FFF2-40B4-BE49-F238E27FC236}">
                <a16:creationId xmlns:a16="http://schemas.microsoft.com/office/drawing/2014/main" id="{AF2F4B8C-C655-4441-A7FF-616EF634E6E1}"/>
              </a:ext>
            </a:extLst>
          </p:cNvPr>
          <p:cNvSpPr/>
          <p:nvPr userDrawn="1"/>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7" name="Rectangle 16">
            <a:extLst>
              <a:ext uri="{FF2B5EF4-FFF2-40B4-BE49-F238E27FC236}">
                <a16:creationId xmlns:a16="http://schemas.microsoft.com/office/drawing/2014/main" id="{F89301A4-3CA9-4D0E-944E-1BE5921FA0B3}"/>
              </a:ext>
            </a:extLst>
          </p:cNvPr>
          <p:cNvSpPr/>
          <p:nvPr userDrawn="1"/>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9" name="Footer Placeholder 4">
            <a:extLst>
              <a:ext uri="{FF2B5EF4-FFF2-40B4-BE49-F238E27FC236}">
                <a16:creationId xmlns:a16="http://schemas.microsoft.com/office/drawing/2014/main" id="{A9C29C55-D1EC-4DD4-BA5B-11E4AB1578D7}"/>
              </a:ext>
            </a:extLst>
          </p:cNvPr>
          <p:cNvSpPr>
            <a:spLocks noGrp="1"/>
          </p:cNvSpPr>
          <p:nvPr>
            <p:ph type="ftr" sz="quarter" idx="11"/>
          </p:nvPr>
        </p:nvSpPr>
        <p:spPr>
          <a:xfrm>
            <a:off x="1535371" y="6309360"/>
            <a:ext cx="5732061" cy="457200"/>
          </a:xfrm>
        </p:spPr>
        <p:txBody>
          <a:bodyPr rtlCol="0"/>
          <a:lstStyle/>
          <a:p>
            <a:pPr rtl="0"/>
            <a:r>
              <a:rPr lang="en-GB"/>
              <a:t>Presentation Title</a:t>
            </a:r>
          </a:p>
        </p:txBody>
      </p:sp>
      <p:sp>
        <p:nvSpPr>
          <p:cNvPr id="20" name="Date Placeholder 3">
            <a:extLst>
              <a:ext uri="{FF2B5EF4-FFF2-40B4-BE49-F238E27FC236}">
                <a16:creationId xmlns:a16="http://schemas.microsoft.com/office/drawing/2014/main" id="{C31C8C6B-3212-41F0-A8A1-4A6A700AFB9D}"/>
              </a:ext>
            </a:extLst>
          </p:cNvPr>
          <p:cNvSpPr>
            <a:spLocks noGrp="1"/>
          </p:cNvSpPr>
          <p:nvPr>
            <p:ph type="dt" sz="half" idx="10"/>
          </p:nvPr>
        </p:nvSpPr>
        <p:spPr>
          <a:xfrm>
            <a:off x="8202168" y="6309360"/>
            <a:ext cx="2148840" cy="457200"/>
          </a:xfrm>
        </p:spPr>
        <p:txBody>
          <a:bodyPr rtlCol="0"/>
          <a:lstStyle/>
          <a:p>
            <a:pPr rtl="0"/>
            <a:r>
              <a:rPr lang="en-GB"/>
              <a:t>2/1/20XX</a:t>
            </a:r>
            <a:endParaRPr lang="en-GB" dirty="0"/>
          </a:p>
        </p:txBody>
      </p:sp>
      <p:sp>
        <p:nvSpPr>
          <p:cNvPr id="21" name="Slide Number Placeholder 5">
            <a:extLst>
              <a:ext uri="{FF2B5EF4-FFF2-40B4-BE49-F238E27FC236}">
                <a16:creationId xmlns:a16="http://schemas.microsoft.com/office/drawing/2014/main" id="{67357410-255F-470C-AD92-44B15997A771}"/>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320883904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Table">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2DF88512-9E62-4695-B350-39488566A1F7}"/>
              </a:ext>
            </a:extLst>
          </p:cNvPr>
          <p:cNvSpPr/>
          <p:nvPr userDrawn="1"/>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7" name="Rectangle 6">
            <a:extLst>
              <a:ext uri="{FF2B5EF4-FFF2-40B4-BE49-F238E27FC236}">
                <a16:creationId xmlns:a16="http://schemas.microsoft.com/office/drawing/2014/main" id="{18CD596D-95F4-4C5C-A0E7-86D747FE70BE}"/>
              </a:ext>
            </a:extLst>
          </p:cNvPr>
          <p:cNvSpPr/>
          <p:nvPr userDrawn="1"/>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8" name="Rectangle 7">
            <a:extLst>
              <a:ext uri="{FF2B5EF4-FFF2-40B4-BE49-F238E27FC236}">
                <a16:creationId xmlns:a16="http://schemas.microsoft.com/office/drawing/2014/main" id="{67553E9F-DCBF-4BEE-A261-5AA97361A0E0}"/>
              </a:ext>
            </a:extLst>
          </p:cNvPr>
          <p:cNvSpPr/>
          <p:nvPr userDrawn="1"/>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9" name="Title 1">
            <a:extLst>
              <a:ext uri="{FF2B5EF4-FFF2-40B4-BE49-F238E27FC236}">
                <a16:creationId xmlns:a16="http://schemas.microsoft.com/office/drawing/2014/main" id="{949B0EB0-AEBA-44ED-BC77-4188C7486144}"/>
              </a:ext>
            </a:extLst>
          </p:cNvPr>
          <p:cNvSpPr>
            <a:spLocks noGrp="1"/>
          </p:cNvSpPr>
          <p:nvPr>
            <p:ph type="title" hasCustomPrompt="1"/>
          </p:nvPr>
        </p:nvSpPr>
        <p:spPr>
          <a:xfrm>
            <a:off x="1535371" y="1044054"/>
            <a:ext cx="10013709" cy="1030360"/>
          </a:xfrm>
        </p:spPr>
        <p:txBody>
          <a:bodyPr rtlCol="0"/>
          <a:lstStyle>
            <a:lvl1pPr>
              <a:defRPr>
                <a:solidFill>
                  <a:schemeClr val="bg1"/>
                </a:solidFill>
              </a:defRPr>
            </a:lvl1pPr>
          </a:lstStyle>
          <a:p>
            <a:pPr rtl="0"/>
            <a:r>
              <a:rPr lang="en-GB">
                <a:solidFill>
                  <a:schemeClr val="bg1"/>
                </a:solidFill>
              </a:rPr>
              <a:t>Click to add title</a:t>
            </a:r>
          </a:p>
        </p:txBody>
      </p:sp>
      <p:sp>
        <p:nvSpPr>
          <p:cNvPr id="10" name="Rectangle 9">
            <a:extLst>
              <a:ext uri="{FF2B5EF4-FFF2-40B4-BE49-F238E27FC236}">
                <a16:creationId xmlns:a16="http://schemas.microsoft.com/office/drawing/2014/main" id="{7278DD10-67BC-4E87-A788-A45C6093F5F8}"/>
              </a:ext>
            </a:extLst>
          </p:cNvPr>
          <p:cNvSpPr/>
          <p:nvPr userDrawn="1"/>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1" name="Rectangle 10">
            <a:extLst>
              <a:ext uri="{FF2B5EF4-FFF2-40B4-BE49-F238E27FC236}">
                <a16:creationId xmlns:a16="http://schemas.microsoft.com/office/drawing/2014/main" id="{916769F5-486B-4B48-A543-2C70359DF66E}"/>
              </a:ext>
            </a:extLst>
          </p:cNvPr>
          <p:cNvSpPr/>
          <p:nvPr userDrawn="1"/>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2" name="Footer Placeholder 4">
            <a:extLst>
              <a:ext uri="{FF2B5EF4-FFF2-40B4-BE49-F238E27FC236}">
                <a16:creationId xmlns:a16="http://schemas.microsoft.com/office/drawing/2014/main" id="{B47BB165-F380-48C4-B95B-C09C91893B2D}"/>
              </a:ext>
            </a:extLst>
          </p:cNvPr>
          <p:cNvSpPr>
            <a:spLocks noGrp="1"/>
          </p:cNvSpPr>
          <p:nvPr>
            <p:ph type="ftr" sz="quarter" idx="11"/>
          </p:nvPr>
        </p:nvSpPr>
        <p:spPr>
          <a:xfrm>
            <a:off x="1535371" y="6309360"/>
            <a:ext cx="5732061" cy="457200"/>
          </a:xfrm>
        </p:spPr>
        <p:txBody>
          <a:bodyPr rtlCol="0"/>
          <a:lstStyle/>
          <a:p>
            <a:pPr rtl="0"/>
            <a:r>
              <a:rPr lang="en-GB"/>
              <a:t>Presentation Title</a:t>
            </a:r>
          </a:p>
        </p:txBody>
      </p:sp>
      <p:sp>
        <p:nvSpPr>
          <p:cNvPr id="13" name="Date Placeholder 3">
            <a:extLst>
              <a:ext uri="{FF2B5EF4-FFF2-40B4-BE49-F238E27FC236}">
                <a16:creationId xmlns:a16="http://schemas.microsoft.com/office/drawing/2014/main" id="{49ADD171-0134-4347-A2D8-0B9D7634F1B2}"/>
              </a:ext>
            </a:extLst>
          </p:cNvPr>
          <p:cNvSpPr>
            <a:spLocks noGrp="1"/>
          </p:cNvSpPr>
          <p:nvPr>
            <p:ph type="dt" sz="half" idx="10"/>
          </p:nvPr>
        </p:nvSpPr>
        <p:spPr>
          <a:xfrm>
            <a:off x="8202168" y="6309360"/>
            <a:ext cx="2148840" cy="457200"/>
          </a:xfrm>
        </p:spPr>
        <p:txBody>
          <a:bodyPr rtlCol="0"/>
          <a:lstStyle/>
          <a:p>
            <a:pPr rtl="0"/>
            <a:r>
              <a:rPr lang="en-GB"/>
              <a:t>2/1/20XX</a:t>
            </a:r>
            <a:endParaRPr lang="en-GB" dirty="0"/>
          </a:p>
        </p:txBody>
      </p:sp>
      <p:sp>
        <p:nvSpPr>
          <p:cNvPr id="14" name="Slide Number Placeholder 5">
            <a:extLst>
              <a:ext uri="{FF2B5EF4-FFF2-40B4-BE49-F238E27FC236}">
                <a16:creationId xmlns:a16="http://schemas.microsoft.com/office/drawing/2014/main" id="{F0805E9B-6657-4167-BD79-CAC59C0D841D}"/>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334898501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userDrawn="1">
  <p:cSld name="Quote">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A8A107B-E23F-4793-95B4-335240DB97AF}"/>
              </a:ext>
              <a:ext uri="{C183D7F6-B498-43B3-948B-1728B52AA6E4}">
                <adec:decorative xmlns:adec="http://schemas.microsoft.com/office/drawing/2017/decorative" val="1"/>
              </a:ext>
            </a:extLst>
          </p:cNvPr>
          <p:cNvSpPr/>
          <p:nvPr userDrawn="1"/>
        </p:nvSpPr>
        <p:spPr>
          <a:xfrm>
            <a:off x="4551118"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9" name="Picture Placeholder 8">
            <a:extLst>
              <a:ext uri="{FF2B5EF4-FFF2-40B4-BE49-F238E27FC236}">
                <a16:creationId xmlns:a16="http://schemas.microsoft.com/office/drawing/2014/main" id="{B7568F3C-8CA8-489A-9870-E2C458355CCA}"/>
              </a:ext>
            </a:extLst>
          </p:cNvPr>
          <p:cNvSpPr>
            <a:spLocks noGrp="1"/>
          </p:cNvSpPr>
          <p:nvPr>
            <p:ph type="pic" sz="quarter" idx="13" hasCustomPrompt="1"/>
          </p:nvPr>
        </p:nvSpPr>
        <p:spPr>
          <a:xfrm>
            <a:off x="0" y="0"/>
            <a:ext cx="12192000" cy="6858000"/>
          </a:xfrm>
          <a:custGeom>
            <a:avLst/>
            <a:gdLst>
              <a:gd name="connsiteX0" fmla="*/ 4615126 w 12192000"/>
              <a:gd name="connsiteY0" fmla="*/ 0 h 6858000"/>
              <a:gd name="connsiteX1" fmla="*/ 12192000 w 12192000"/>
              <a:gd name="connsiteY1" fmla="*/ 0 h 6858000"/>
              <a:gd name="connsiteX2" fmla="*/ 12192000 w 12192000"/>
              <a:gd name="connsiteY2" fmla="*/ 6858000 h 6858000"/>
              <a:gd name="connsiteX3" fmla="*/ 4615126 w 12192000"/>
              <a:gd name="connsiteY3" fmla="*/ 6858000 h 6858000"/>
              <a:gd name="connsiteX4" fmla="*/ 0 w 12192000"/>
              <a:gd name="connsiteY4" fmla="*/ 0 h 6858000"/>
              <a:gd name="connsiteX5" fmla="*/ 4551118 w 12192000"/>
              <a:gd name="connsiteY5" fmla="*/ 0 h 6858000"/>
              <a:gd name="connsiteX6" fmla="*/ 4551118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4615126" y="0"/>
                </a:moveTo>
                <a:lnTo>
                  <a:pt x="12192000" y="0"/>
                </a:lnTo>
                <a:lnTo>
                  <a:pt x="12192000" y="6858000"/>
                </a:lnTo>
                <a:lnTo>
                  <a:pt x="4615126" y="6858000"/>
                </a:lnTo>
                <a:close/>
                <a:moveTo>
                  <a:pt x="0" y="0"/>
                </a:moveTo>
                <a:lnTo>
                  <a:pt x="4551118" y="0"/>
                </a:lnTo>
                <a:lnTo>
                  <a:pt x="4551118" y="6858000"/>
                </a:lnTo>
                <a:lnTo>
                  <a:pt x="0" y="6858000"/>
                </a:lnTo>
                <a:close/>
              </a:path>
            </a:pathLst>
          </a:custGeom>
        </p:spPr>
        <p:txBody>
          <a:bodyPr wrap="square" rtlCol="0" anchor="t">
            <a:noAutofit/>
          </a:bodyPr>
          <a:lstStyle>
            <a:lvl1pPr algn="ctr">
              <a:defRPr/>
            </a:lvl1pPr>
          </a:lstStyle>
          <a:p>
            <a:pPr rtl="0"/>
            <a:r>
              <a:rPr lang="en-GB"/>
              <a:t>Click to add photo</a:t>
            </a:r>
          </a:p>
        </p:txBody>
      </p:sp>
      <p:sp>
        <p:nvSpPr>
          <p:cNvPr id="2" name="Title 1">
            <a:extLst>
              <a:ext uri="{FF2B5EF4-FFF2-40B4-BE49-F238E27FC236}">
                <a16:creationId xmlns:a16="http://schemas.microsoft.com/office/drawing/2014/main" id="{CE2C14E8-F37D-4BEA-9D62-5E707EDF0D44}"/>
              </a:ext>
            </a:extLst>
          </p:cNvPr>
          <p:cNvSpPr>
            <a:spLocks noGrp="1"/>
          </p:cNvSpPr>
          <p:nvPr>
            <p:ph type="title" hasCustomPrompt="1"/>
          </p:nvPr>
        </p:nvSpPr>
        <p:spPr>
          <a:xfrm>
            <a:off x="-1725" y="1095508"/>
            <a:ext cx="4606535" cy="3936931"/>
          </a:xfrm>
          <a:solidFill>
            <a:schemeClr val="tx2"/>
          </a:solidFill>
        </p:spPr>
        <p:txBody>
          <a:bodyPr rIns="365760" rtlCol="0" anchor="b"/>
          <a:lstStyle>
            <a:lvl1pPr marL="365760">
              <a:lnSpc>
                <a:spcPct val="100000"/>
              </a:lnSpc>
              <a:spcBef>
                <a:spcPts val="1000"/>
              </a:spcBef>
              <a:defRPr sz="3600">
                <a:solidFill>
                  <a:schemeClr val="bg1"/>
                </a:solidFill>
              </a:defRPr>
            </a:lvl1pPr>
          </a:lstStyle>
          <a:p>
            <a:pPr rtl="0"/>
            <a:r>
              <a:rPr lang="en-GB"/>
              <a:t>CLICK TO EDIT MASTER TITLE STYLE</a:t>
            </a:r>
          </a:p>
        </p:txBody>
      </p:sp>
      <p:sp>
        <p:nvSpPr>
          <p:cNvPr id="5" name="Text Placeholder 4">
            <a:extLst>
              <a:ext uri="{FF2B5EF4-FFF2-40B4-BE49-F238E27FC236}">
                <a16:creationId xmlns:a16="http://schemas.microsoft.com/office/drawing/2014/main" id="{D1784D33-9C88-49E6-8F90-05148C5496F5}"/>
              </a:ext>
            </a:extLst>
          </p:cNvPr>
          <p:cNvSpPr>
            <a:spLocks noGrp="1"/>
          </p:cNvSpPr>
          <p:nvPr>
            <p:ph type="body" sz="quarter" idx="14"/>
          </p:nvPr>
        </p:nvSpPr>
        <p:spPr>
          <a:xfrm>
            <a:off x="-1726" y="5032439"/>
            <a:ext cx="4606535" cy="1079962"/>
          </a:xfrm>
          <a:solidFill>
            <a:schemeClr val="tx2"/>
          </a:solidFill>
        </p:spPr>
        <p:txBody>
          <a:bodyPr rtlCol="0" anchor="ctr"/>
          <a:lstStyle>
            <a:lvl1pPr marL="365760">
              <a:spcBef>
                <a:spcPts val="1000"/>
              </a:spcBef>
              <a:defRPr sz="1800">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rtl="0"/>
            <a:r>
              <a:rPr lang="en-US"/>
              <a:t>Click to edit Master text styles</a:t>
            </a:r>
          </a:p>
        </p:txBody>
      </p:sp>
      <p:sp>
        <p:nvSpPr>
          <p:cNvPr id="24" name="Footer Placeholder 4">
            <a:extLst>
              <a:ext uri="{FF2B5EF4-FFF2-40B4-BE49-F238E27FC236}">
                <a16:creationId xmlns:a16="http://schemas.microsoft.com/office/drawing/2014/main" id="{5CD820E0-0083-439B-A9DE-C3DEA1DEA851}"/>
              </a:ext>
            </a:extLst>
          </p:cNvPr>
          <p:cNvSpPr>
            <a:spLocks noGrp="1"/>
          </p:cNvSpPr>
          <p:nvPr>
            <p:ph type="ftr" sz="quarter" idx="11"/>
          </p:nvPr>
        </p:nvSpPr>
        <p:spPr>
          <a:xfrm>
            <a:off x="855388" y="6309360"/>
            <a:ext cx="6007691" cy="457200"/>
          </a:xfrm>
        </p:spPr>
        <p:txBody>
          <a:bodyPr rtlCol="0"/>
          <a:lstStyle>
            <a:lvl1pPr>
              <a:defRPr>
                <a:solidFill>
                  <a:schemeClr val="bg1"/>
                </a:solidFill>
                <a:effectLst>
                  <a:outerShdw blurRad="38100" dist="38100" dir="2700000" algn="tl">
                    <a:srgbClr val="000000">
                      <a:alpha val="43137"/>
                    </a:srgbClr>
                  </a:outerShdw>
                </a:effectLst>
              </a:defRPr>
            </a:lvl1pPr>
          </a:lstStyle>
          <a:p>
            <a:pPr rtl="0"/>
            <a:r>
              <a:rPr lang="en-GB"/>
              <a:t>Presentation Title</a:t>
            </a:r>
          </a:p>
        </p:txBody>
      </p:sp>
      <p:sp>
        <p:nvSpPr>
          <p:cNvPr id="26" name="Date Placeholder 3">
            <a:extLst>
              <a:ext uri="{FF2B5EF4-FFF2-40B4-BE49-F238E27FC236}">
                <a16:creationId xmlns:a16="http://schemas.microsoft.com/office/drawing/2014/main" id="{D8A8D931-E01B-43C0-806F-2413BF5938FC}"/>
              </a:ext>
            </a:extLst>
          </p:cNvPr>
          <p:cNvSpPr>
            <a:spLocks noGrp="1"/>
          </p:cNvSpPr>
          <p:nvPr>
            <p:ph type="dt" sz="half" idx="10"/>
          </p:nvPr>
        </p:nvSpPr>
        <p:spPr>
          <a:xfrm>
            <a:off x="8197353" y="6309360"/>
            <a:ext cx="2151134" cy="457200"/>
          </a:xfrm>
        </p:spPr>
        <p:txBody>
          <a:bodyPr rtlCol="0"/>
          <a:lstStyle>
            <a:lvl1pPr>
              <a:defRPr>
                <a:solidFill>
                  <a:schemeClr val="bg1"/>
                </a:solidFill>
                <a:effectLst>
                  <a:outerShdw blurRad="38100" dist="38100" dir="2700000" algn="tl">
                    <a:srgbClr val="000000">
                      <a:alpha val="43137"/>
                    </a:srgbClr>
                  </a:outerShdw>
                </a:effectLst>
              </a:defRPr>
            </a:lvl1pPr>
          </a:lstStyle>
          <a:p>
            <a:pPr rtl="0"/>
            <a:r>
              <a:rPr lang="en-GB"/>
              <a:t>2/1/20XX</a:t>
            </a:r>
            <a:endParaRPr lang="en-GB" dirty="0"/>
          </a:p>
        </p:txBody>
      </p:sp>
      <p:sp>
        <p:nvSpPr>
          <p:cNvPr id="27" name="Slide Number Placeholder 6">
            <a:extLst>
              <a:ext uri="{FF2B5EF4-FFF2-40B4-BE49-F238E27FC236}">
                <a16:creationId xmlns:a16="http://schemas.microsoft.com/office/drawing/2014/main" id="{0F3F4E6D-F4D2-430F-A2C3-3C037D778F4B}"/>
              </a:ext>
            </a:extLst>
          </p:cNvPr>
          <p:cNvSpPr>
            <a:spLocks noGrp="1"/>
          </p:cNvSpPr>
          <p:nvPr>
            <p:ph type="sldNum" sz="quarter" idx="12"/>
          </p:nvPr>
        </p:nvSpPr>
        <p:spPr>
          <a:xfrm>
            <a:off x="10569202" y="6309360"/>
            <a:ext cx="979879" cy="457200"/>
          </a:xfrm>
        </p:spPr>
        <p:txBody>
          <a:bodyPr rtlCol="0"/>
          <a:lstStyle>
            <a:lvl1pPr>
              <a:defRPr>
                <a:solidFill>
                  <a:schemeClr val="bg1"/>
                </a:solidFill>
                <a:effectLst>
                  <a:outerShdw blurRad="38100" dist="38100" dir="2700000" algn="tl">
                    <a:srgbClr val="000000">
                      <a:alpha val="43137"/>
                    </a:srgbClr>
                  </a:outerShdw>
                </a:effectLst>
              </a:defRPr>
            </a:lvl1pPr>
          </a:lstStyle>
          <a:p>
            <a:pPr rtl="0"/>
            <a:fld id="{FAEF9944-A4F6-4C59-AEBD-678D6480B8EA}" type="slidenum">
              <a:rPr lang="en-GB" smtClean="0"/>
              <a:pPr/>
              <a:t>‹#›</a:t>
            </a:fld>
            <a:endParaRPr lang="en-GB" dirty="0"/>
          </a:p>
        </p:txBody>
      </p:sp>
    </p:spTree>
    <p:extLst>
      <p:ext uri="{BB962C8B-B14F-4D97-AF65-F5344CB8AC3E}">
        <p14:creationId xmlns:p14="http://schemas.microsoft.com/office/powerpoint/2010/main" val="3917362651"/>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userDrawn="1">
  <p:cSld name="Team">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9F91A3C-7ABB-4E5E-B04F-29DB072AE13C}"/>
              </a:ext>
            </a:extLst>
          </p:cNvPr>
          <p:cNvSpPr/>
          <p:nvPr userDrawn="1"/>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7" name="Rectangle 26">
            <a:extLst>
              <a:ext uri="{FF2B5EF4-FFF2-40B4-BE49-F238E27FC236}">
                <a16:creationId xmlns:a16="http://schemas.microsoft.com/office/drawing/2014/main" id="{9EB9AABE-3FBC-4E64-8672-D073D4A3F412}"/>
              </a:ext>
            </a:extLst>
          </p:cNvPr>
          <p:cNvSpPr/>
          <p:nvPr userDrawn="1"/>
        </p:nvSpPr>
        <p:spPr>
          <a:xfrm>
            <a:off x="1038768" y="-2946"/>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8" name="Rectangle 27">
            <a:extLst>
              <a:ext uri="{FF2B5EF4-FFF2-40B4-BE49-F238E27FC236}">
                <a16:creationId xmlns:a16="http://schemas.microsoft.com/office/drawing/2014/main" id="{38FF13AE-FEBF-40A1-A799-6EB275CBBCB5}"/>
              </a:ext>
            </a:extLst>
          </p:cNvPr>
          <p:cNvSpPr/>
          <p:nvPr userDrawn="1"/>
        </p:nvSpPr>
        <p:spPr>
          <a:xfrm>
            <a:off x="0" y="4724838"/>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9" name="Title 1">
            <a:extLst>
              <a:ext uri="{FF2B5EF4-FFF2-40B4-BE49-F238E27FC236}">
                <a16:creationId xmlns:a16="http://schemas.microsoft.com/office/drawing/2014/main" id="{EACBDB11-07EC-4982-BBFA-8EECF50C7B93}"/>
              </a:ext>
            </a:extLst>
          </p:cNvPr>
          <p:cNvSpPr>
            <a:spLocks noGrp="1"/>
          </p:cNvSpPr>
          <p:nvPr>
            <p:ph type="title" hasCustomPrompt="1"/>
          </p:nvPr>
        </p:nvSpPr>
        <p:spPr>
          <a:xfrm>
            <a:off x="1535372" y="4872251"/>
            <a:ext cx="10013709" cy="1030360"/>
          </a:xfrm>
        </p:spPr>
        <p:txBody>
          <a:bodyPr rtlCol="0"/>
          <a:lstStyle>
            <a:lvl1pPr>
              <a:defRPr>
                <a:solidFill>
                  <a:schemeClr val="bg1"/>
                </a:solidFill>
              </a:defRPr>
            </a:lvl1pPr>
          </a:lstStyle>
          <a:p>
            <a:pPr rtl="0"/>
            <a:r>
              <a:rPr lang="en-GB">
                <a:solidFill>
                  <a:schemeClr val="bg1"/>
                </a:solidFill>
              </a:rPr>
              <a:t>Click to add title</a:t>
            </a:r>
          </a:p>
        </p:txBody>
      </p:sp>
      <p:sp>
        <p:nvSpPr>
          <p:cNvPr id="30" name="Rectangle 29">
            <a:extLst>
              <a:ext uri="{FF2B5EF4-FFF2-40B4-BE49-F238E27FC236}">
                <a16:creationId xmlns:a16="http://schemas.microsoft.com/office/drawing/2014/main" id="{67B21770-EBB9-4C73-BE13-26901F3CC9FB}"/>
              </a:ext>
            </a:extLst>
          </p:cNvPr>
          <p:cNvSpPr/>
          <p:nvPr userDrawn="1"/>
        </p:nvSpPr>
        <p:spPr>
          <a:xfrm>
            <a:off x="-1" y="4790620"/>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31" name="Rectangle 30">
            <a:extLst>
              <a:ext uri="{FF2B5EF4-FFF2-40B4-BE49-F238E27FC236}">
                <a16:creationId xmlns:a16="http://schemas.microsoft.com/office/drawing/2014/main" id="{4172AFA4-5141-4F0F-B9F6-0BE3ADBED218}"/>
              </a:ext>
            </a:extLst>
          </p:cNvPr>
          <p:cNvSpPr/>
          <p:nvPr userDrawn="1"/>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33" name="Footer Placeholder 4">
            <a:extLst>
              <a:ext uri="{FF2B5EF4-FFF2-40B4-BE49-F238E27FC236}">
                <a16:creationId xmlns:a16="http://schemas.microsoft.com/office/drawing/2014/main" id="{41DE758B-03CF-48F8-BCBE-AD97B70428DF}"/>
              </a:ext>
            </a:extLst>
          </p:cNvPr>
          <p:cNvSpPr>
            <a:spLocks noGrp="1"/>
          </p:cNvSpPr>
          <p:nvPr>
            <p:ph type="ftr" sz="quarter" idx="11"/>
          </p:nvPr>
        </p:nvSpPr>
        <p:spPr>
          <a:xfrm>
            <a:off x="1535372" y="6309360"/>
            <a:ext cx="4946592" cy="457200"/>
          </a:xfrm>
        </p:spPr>
        <p:txBody>
          <a:bodyPr rtlCol="0"/>
          <a:lstStyle/>
          <a:p>
            <a:pPr rtl="0"/>
            <a:r>
              <a:rPr lang="en-GB"/>
              <a:t>Presentation Title</a:t>
            </a:r>
          </a:p>
        </p:txBody>
      </p:sp>
      <p:sp>
        <p:nvSpPr>
          <p:cNvPr id="34" name="Date Placeholder 3">
            <a:extLst>
              <a:ext uri="{FF2B5EF4-FFF2-40B4-BE49-F238E27FC236}">
                <a16:creationId xmlns:a16="http://schemas.microsoft.com/office/drawing/2014/main" id="{1640606E-041A-4385-96D7-3C6E775E3FA4}"/>
              </a:ext>
            </a:extLst>
          </p:cNvPr>
          <p:cNvSpPr>
            <a:spLocks noGrp="1"/>
          </p:cNvSpPr>
          <p:nvPr>
            <p:ph type="dt" sz="half" idx="10"/>
          </p:nvPr>
        </p:nvSpPr>
        <p:spPr>
          <a:xfrm>
            <a:off x="8202168" y="6309360"/>
            <a:ext cx="2148840" cy="457200"/>
          </a:xfrm>
        </p:spPr>
        <p:txBody>
          <a:bodyPr rtlCol="0"/>
          <a:lstStyle/>
          <a:p>
            <a:pPr rtl="0"/>
            <a:r>
              <a:rPr lang="en-GB"/>
              <a:t>2/1/20XX</a:t>
            </a:r>
            <a:endParaRPr lang="en-GB" dirty="0"/>
          </a:p>
        </p:txBody>
      </p:sp>
      <p:sp>
        <p:nvSpPr>
          <p:cNvPr id="35" name="Slide Number Placeholder 5">
            <a:extLst>
              <a:ext uri="{FF2B5EF4-FFF2-40B4-BE49-F238E27FC236}">
                <a16:creationId xmlns:a16="http://schemas.microsoft.com/office/drawing/2014/main" id="{35844B60-1EF6-4A90-9030-B5043BCD058B}"/>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286717199"/>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userDrawn="1">
  <p:cSld name="Timeline">
    <p:spTree>
      <p:nvGrpSpPr>
        <p:cNvPr id="1" name=""/>
        <p:cNvGrpSpPr/>
        <p:nvPr/>
      </p:nvGrpSpPr>
      <p:grpSpPr>
        <a:xfrm>
          <a:off x="0" y="0"/>
          <a:ext cx="0" cy="0"/>
          <a:chOff x="0" y="0"/>
          <a:chExt cx="0" cy="0"/>
        </a:xfrm>
      </p:grpSpPr>
      <p:sp useBgFill="1">
        <p:nvSpPr>
          <p:cNvPr id="2" name="Rectangle 1">
            <a:extLst>
              <a:ext uri="{FF2B5EF4-FFF2-40B4-BE49-F238E27FC236}">
                <a16:creationId xmlns:a16="http://schemas.microsoft.com/office/drawing/2014/main" id="{30FB3D5A-25E2-453F-A78E-0A20BDCE80A2}"/>
              </a:ext>
            </a:extLst>
          </p:cNvPr>
          <p:cNvSpPr/>
          <p:nvPr userDrawn="1"/>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3" name="Rectangle 2">
            <a:extLst>
              <a:ext uri="{FF2B5EF4-FFF2-40B4-BE49-F238E27FC236}">
                <a16:creationId xmlns:a16="http://schemas.microsoft.com/office/drawing/2014/main" id="{28796342-0E80-4F8E-9563-9F5EDFC0DDF2}"/>
              </a:ext>
            </a:extLst>
          </p:cNvPr>
          <p:cNvSpPr/>
          <p:nvPr userDrawn="1"/>
        </p:nvSpPr>
        <p:spPr>
          <a:xfrm>
            <a:off x="1038768" y="-2946"/>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4" name="Rectangle 3">
            <a:extLst>
              <a:ext uri="{FF2B5EF4-FFF2-40B4-BE49-F238E27FC236}">
                <a16:creationId xmlns:a16="http://schemas.microsoft.com/office/drawing/2014/main" id="{C39B2F5D-C3BA-453E-8F4D-97074F48C7AE}"/>
              </a:ext>
            </a:extLst>
          </p:cNvPr>
          <p:cNvSpPr/>
          <p:nvPr userDrawn="1"/>
        </p:nvSpPr>
        <p:spPr>
          <a:xfrm>
            <a:off x="0" y="4724838"/>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5" name="Title 1">
            <a:extLst>
              <a:ext uri="{FF2B5EF4-FFF2-40B4-BE49-F238E27FC236}">
                <a16:creationId xmlns:a16="http://schemas.microsoft.com/office/drawing/2014/main" id="{452D50E3-A27A-4AF6-928B-286E7BDB4BD9}"/>
              </a:ext>
            </a:extLst>
          </p:cNvPr>
          <p:cNvSpPr>
            <a:spLocks noGrp="1"/>
          </p:cNvSpPr>
          <p:nvPr>
            <p:ph type="title" hasCustomPrompt="1"/>
          </p:nvPr>
        </p:nvSpPr>
        <p:spPr>
          <a:xfrm>
            <a:off x="1535372" y="4872251"/>
            <a:ext cx="10013709" cy="1030360"/>
          </a:xfrm>
        </p:spPr>
        <p:txBody>
          <a:bodyPr rtlCol="0"/>
          <a:lstStyle>
            <a:lvl1pPr>
              <a:defRPr>
                <a:solidFill>
                  <a:schemeClr val="bg1"/>
                </a:solidFill>
              </a:defRPr>
            </a:lvl1pPr>
          </a:lstStyle>
          <a:p>
            <a:pPr rtl="0"/>
            <a:r>
              <a:rPr lang="en-GB">
                <a:solidFill>
                  <a:schemeClr val="bg1"/>
                </a:solidFill>
              </a:rPr>
              <a:t>Click to add title</a:t>
            </a:r>
          </a:p>
        </p:txBody>
      </p:sp>
      <p:sp>
        <p:nvSpPr>
          <p:cNvPr id="6" name="Rectangle 5">
            <a:extLst>
              <a:ext uri="{FF2B5EF4-FFF2-40B4-BE49-F238E27FC236}">
                <a16:creationId xmlns:a16="http://schemas.microsoft.com/office/drawing/2014/main" id="{D874FDF0-F4BE-433D-86EE-9E1832D4388B}"/>
              </a:ext>
            </a:extLst>
          </p:cNvPr>
          <p:cNvSpPr/>
          <p:nvPr userDrawn="1"/>
        </p:nvSpPr>
        <p:spPr>
          <a:xfrm>
            <a:off x="-1" y="4790620"/>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7" name="Rectangle 6">
            <a:extLst>
              <a:ext uri="{FF2B5EF4-FFF2-40B4-BE49-F238E27FC236}">
                <a16:creationId xmlns:a16="http://schemas.microsoft.com/office/drawing/2014/main" id="{25DFCD07-1301-45ED-B326-449ECFADE70D}"/>
              </a:ext>
            </a:extLst>
          </p:cNvPr>
          <p:cNvSpPr/>
          <p:nvPr userDrawn="1"/>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8" name="Footer Placeholder 4">
            <a:extLst>
              <a:ext uri="{FF2B5EF4-FFF2-40B4-BE49-F238E27FC236}">
                <a16:creationId xmlns:a16="http://schemas.microsoft.com/office/drawing/2014/main" id="{BD5DA270-E83F-4CC8-9DA6-27CA3AEC0745}"/>
              </a:ext>
            </a:extLst>
          </p:cNvPr>
          <p:cNvSpPr>
            <a:spLocks noGrp="1"/>
          </p:cNvSpPr>
          <p:nvPr>
            <p:ph type="ftr" sz="quarter" idx="11"/>
          </p:nvPr>
        </p:nvSpPr>
        <p:spPr>
          <a:xfrm>
            <a:off x="1535372" y="6309360"/>
            <a:ext cx="4946592" cy="457200"/>
          </a:xfrm>
        </p:spPr>
        <p:txBody>
          <a:bodyPr rtlCol="0"/>
          <a:lstStyle/>
          <a:p>
            <a:pPr rtl="0"/>
            <a:r>
              <a:rPr lang="en-GB"/>
              <a:t>Presentation Title</a:t>
            </a:r>
          </a:p>
        </p:txBody>
      </p:sp>
      <p:sp>
        <p:nvSpPr>
          <p:cNvPr id="9" name="Date Placeholder 3">
            <a:extLst>
              <a:ext uri="{FF2B5EF4-FFF2-40B4-BE49-F238E27FC236}">
                <a16:creationId xmlns:a16="http://schemas.microsoft.com/office/drawing/2014/main" id="{57804587-2E59-4D83-B86E-83ADAE4FDC13}"/>
              </a:ext>
            </a:extLst>
          </p:cNvPr>
          <p:cNvSpPr>
            <a:spLocks noGrp="1"/>
          </p:cNvSpPr>
          <p:nvPr>
            <p:ph type="dt" sz="half" idx="10"/>
          </p:nvPr>
        </p:nvSpPr>
        <p:spPr>
          <a:xfrm>
            <a:off x="8202168" y="6309360"/>
            <a:ext cx="2148840" cy="457200"/>
          </a:xfrm>
        </p:spPr>
        <p:txBody>
          <a:bodyPr rtlCol="0"/>
          <a:lstStyle/>
          <a:p>
            <a:pPr rtl="0"/>
            <a:r>
              <a:rPr lang="en-GB"/>
              <a:t>2/1/20XX</a:t>
            </a:r>
            <a:endParaRPr lang="en-GB" dirty="0"/>
          </a:p>
        </p:txBody>
      </p:sp>
      <p:sp>
        <p:nvSpPr>
          <p:cNvPr id="10" name="Slide Number Placeholder 5">
            <a:extLst>
              <a:ext uri="{FF2B5EF4-FFF2-40B4-BE49-F238E27FC236}">
                <a16:creationId xmlns:a16="http://schemas.microsoft.com/office/drawing/2014/main" id="{5339F117-3072-4F0C-8D1D-E5DC918CE4F0}"/>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196924103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Summary">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53C66564-535A-4715-9B27-B8AB14F77E42}"/>
              </a:ext>
              <a:ext uri="{C183D7F6-B498-43B3-948B-1728B52AA6E4}">
                <adec:decorative xmlns:adec="http://schemas.microsoft.com/office/drawing/2017/decorative" val="1"/>
              </a:ext>
            </a:extLst>
          </p:cNvPr>
          <p:cNvSpPr/>
          <p:nvPr userDrawn="1"/>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1" name="Rectangle 10">
            <a:extLst>
              <a:ext uri="{FF2B5EF4-FFF2-40B4-BE49-F238E27FC236}">
                <a16:creationId xmlns:a16="http://schemas.microsoft.com/office/drawing/2014/main" id="{E3821E99-F411-4BAB-8211-C344272A2A1A}"/>
              </a:ext>
              <a:ext uri="{C183D7F6-B498-43B3-948B-1728B52AA6E4}">
                <adec:decorative xmlns:adec="http://schemas.microsoft.com/office/drawing/2017/decorative" val="1"/>
              </a:ext>
            </a:extLst>
          </p:cNvPr>
          <p:cNvSpPr/>
          <p:nvPr userDrawn="1"/>
        </p:nvSpPr>
        <p:spPr>
          <a:xfrm>
            <a:off x="4677552" y="0"/>
            <a:ext cx="751444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2" name="Title 1">
            <a:extLst>
              <a:ext uri="{FF2B5EF4-FFF2-40B4-BE49-F238E27FC236}">
                <a16:creationId xmlns:a16="http://schemas.microsoft.com/office/drawing/2014/main" id="{029B7F2A-CF10-474B-91F1-7C50A7DAF83C}"/>
              </a:ext>
            </a:extLst>
          </p:cNvPr>
          <p:cNvSpPr>
            <a:spLocks noGrp="1"/>
          </p:cNvSpPr>
          <p:nvPr>
            <p:ph type="title" hasCustomPrompt="1"/>
          </p:nvPr>
        </p:nvSpPr>
        <p:spPr>
          <a:xfrm>
            <a:off x="5376668" y="537381"/>
            <a:ext cx="6172412" cy="1031927"/>
          </a:xfrm>
        </p:spPr>
        <p:txBody>
          <a:bodyPr rtlCol="0"/>
          <a:lstStyle>
            <a:lvl1pPr>
              <a:defRPr/>
            </a:lvl1pPr>
          </a:lstStyle>
          <a:p>
            <a:pPr rtl="0"/>
            <a:r>
              <a:rPr lang="en-GB"/>
              <a:t>Click to add title</a:t>
            </a:r>
          </a:p>
        </p:txBody>
      </p:sp>
      <p:sp>
        <p:nvSpPr>
          <p:cNvPr id="10" name="Rectangle 9">
            <a:extLst>
              <a:ext uri="{FF2B5EF4-FFF2-40B4-BE49-F238E27FC236}">
                <a16:creationId xmlns:a16="http://schemas.microsoft.com/office/drawing/2014/main" id="{58F0D6D9-A64A-415F-BA44-494062CA6983}"/>
              </a:ext>
              <a:ext uri="{C183D7F6-B498-43B3-948B-1728B52AA6E4}">
                <adec:decorative xmlns:adec="http://schemas.microsoft.com/office/drawing/2017/decorative" val="1"/>
              </a:ext>
            </a:extLst>
          </p:cNvPr>
          <p:cNvSpPr/>
          <p:nvPr userDrawn="1"/>
        </p:nvSpPr>
        <p:spPr>
          <a:xfrm rot="5400000">
            <a:off x="121655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3" name="Rectangle 12">
            <a:extLst>
              <a:ext uri="{FF2B5EF4-FFF2-40B4-BE49-F238E27FC236}">
                <a16:creationId xmlns:a16="http://schemas.microsoft.com/office/drawing/2014/main" id="{3777B49C-9749-4042-A729-C27F583654CC}"/>
              </a:ext>
              <a:ext uri="{C183D7F6-B498-43B3-948B-1728B52AA6E4}">
                <adec:decorative xmlns:adec="http://schemas.microsoft.com/office/drawing/2017/decorative" val="1"/>
              </a:ext>
            </a:extLst>
          </p:cNvPr>
          <p:cNvSpPr/>
          <p:nvPr userDrawn="1"/>
        </p:nvSpPr>
        <p:spPr>
          <a:xfrm>
            <a:off x="0" y="2249324"/>
            <a:ext cx="461772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4" name="Rectangle 13">
            <a:extLst>
              <a:ext uri="{FF2B5EF4-FFF2-40B4-BE49-F238E27FC236}">
                <a16:creationId xmlns:a16="http://schemas.microsoft.com/office/drawing/2014/main" id="{11B79F49-5021-4A8F-A90A-5E08F7FB5196}"/>
              </a:ext>
              <a:ext uri="{C183D7F6-B498-43B3-948B-1728B52AA6E4}">
                <adec:decorative xmlns:adec="http://schemas.microsoft.com/office/drawing/2017/decorative" val="1"/>
              </a:ext>
            </a:extLst>
          </p:cNvPr>
          <p:cNvSpPr/>
          <p:nvPr userDrawn="1"/>
        </p:nvSpPr>
        <p:spPr>
          <a:xfrm>
            <a:off x="0" y="4546655"/>
            <a:ext cx="461772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3" name="Picture Placeholder 19">
            <a:extLst>
              <a:ext uri="{FF2B5EF4-FFF2-40B4-BE49-F238E27FC236}">
                <a16:creationId xmlns:a16="http://schemas.microsoft.com/office/drawing/2014/main" id="{B6E270BA-010E-406C-8FBF-0ED0DA28D071}"/>
              </a:ext>
            </a:extLst>
          </p:cNvPr>
          <p:cNvSpPr>
            <a:spLocks noGrp="1"/>
          </p:cNvSpPr>
          <p:nvPr>
            <p:ph type="pic" sz="quarter" idx="13" hasCustomPrompt="1"/>
          </p:nvPr>
        </p:nvSpPr>
        <p:spPr>
          <a:xfrm>
            <a:off x="-1" y="-3"/>
            <a:ext cx="4613544" cy="2249321"/>
          </a:xfrm>
        </p:spPr>
        <p:txBody>
          <a:bodyPr rtlCol="0" anchor="t"/>
          <a:lstStyle>
            <a:lvl1pPr algn="ctr">
              <a:defRPr/>
            </a:lvl1pPr>
          </a:lstStyle>
          <a:p>
            <a:pPr rtl="0"/>
            <a:r>
              <a:rPr lang="en-GB"/>
              <a:t>Click to add picture</a:t>
            </a:r>
          </a:p>
        </p:txBody>
      </p:sp>
      <p:sp>
        <p:nvSpPr>
          <p:cNvPr id="24" name="Picture Placeholder 19">
            <a:extLst>
              <a:ext uri="{FF2B5EF4-FFF2-40B4-BE49-F238E27FC236}">
                <a16:creationId xmlns:a16="http://schemas.microsoft.com/office/drawing/2014/main" id="{6E15371C-3F24-44D7-97EB-74C12D53CBBC}"/>
              </a:ext>
            </a:extLst>
          </p:cNvPr>
          <p:cNvSpPr>
            <a:spLocks noGrp="1"/>
          </p:cNvSpPr>
          <p:nvPr>
            <p:ph type="pic" sz="quarter" idx="14" hasCustomPrompt="1"/>
          </p:nvPr>
        </p:nvSpPr>
        <p:spPr>
          <a:xfrm>
            <a:off x="-1" y="2311339"/>
            <a:ext cx="4613544" cy="2241520"/>
          </a:xfrm>
        </p:spPr>
        <p:txBody>
          <a:bodyPr rtlCol="0" anchor="t"/>
          <a:lstStyle>
            <a:lvl1pPr algn="ctr">
              <a:defRPr/>
            </a:lvl1pPr>
          </a:lstStyle>
          <a:p>
            <a:pPr rtl="0"/>
            <a:r>
              <a:rPr lang="en-GB"/>
              <a:t>Click to add picture</a:t>
            </a:r>
          </a:p>
        </p:txBody>
      </p:sp>
      <p:sp>
        <p:nvSpPr>
          <p:cNvPr id="25" name="Picture Placeholder 19">
            <a:extLst>
              <a:ext uri="{FF2B5EF4-FFF2-40B4-BE49-F238E27FC236}">
                <a16:creationId xmlns:a16="http://schemas.microsoft.com/office/drawing/2014/main" id="{E39E0BDE-5895-4B94-90AC-7045292B0B34}"/>
              </a:ext>
            </a:extLst>
          </p:cNvPr>
          <p:cNvSpPr>
            <a:spLocks noGrp="1"/>
          </p:cNvSpPr>
          <p:nvPr>
            <p:ph type="pic" sz="quarter" idx="15" hasCustomPrompt="1"/>
          </p:nvPr>
        </p:nvSpPr>
        <p:spPr>
          <a:xfrm>
            <a:off x="-1" y="4613572"/>
            <a:ext cx="4613544" cy="2241520"/>
          </a:xfrm>
        </p:spPr>
        <p:txBody>
          <a:bodyPr rtlCol="0" anchor="t"/>
          <a:lstStyle>
            <a:lvl1pPr algn="ctr">
              <a:defRPr/>
            </a:lvl1pPr>
          </a:lstStyle>
          <a:p>
            <a:pPr rtl="0"/>
            <a:r>
              <a:rPr lang="en-GB"/>
              <a:t>Click to add picture</a:t>
            </a:r>
          </a:p>
        </p:txBody>
      </p:sp>
      <p:sp>
        <p:nvSpPr>
          <p:cNvPr id="15" name="Content Placeholder 2">
            <a:extLst>
              <a:ext uri="{FF2B5EF4-FFF2-40B4-BE49-F238E27FC236}">
                <a16:creationId xmlns:a16="http://schemas.microsoft.com/office/drawing/2014/main" id="{E8823570-AC4F-4679-98CA-DC7F7B2CC109}"/>
              </a:ext>
            </a:extLst>
          </p:cNvPr>
          <p:cNvSpPr>
            <a:spLocks noGrp="1"/>
          </p:cNvSpPr>
          <p:nvPr>
            <p:ph idx="1" hasCustomPrompt="1"/>
          </p:nvPr>
        </p:nvSpPr>
        <p:spPr>
          <a:xfrm>
            <a:off x="5376671" y="1735745"/>
            <a:ext cx="6172412" cy="3767496"/>
          </a:xfrm>
        </p:spPr>
        <p:txBody>
          <a:bodyPr rtlCol="0" anchor="t">
            <a:normAutofit/>
          </a:bodyPr>
          <a:lstStyle>
            <a:lvl1pPr>
              <a:buFont typeface="Arial" panose="020B0604020202020204" pitchFamily="34" charset="0"/>
              <a:buNone/>
              <a:defRPr sz="1600" b="0"/>
            </a:lvl1pPr>
          </a:lstStyle>
          <a:p>
            <a:pPr rtl="0"/>
            <a:r>
              <a:rPr lang="en-GB"/>
              <a:t> Click to add text</a:t>
            </a:r>
          </a:p>
        </p:txBody>
      </p:sp>
      <p:sp>
        <p:nvSpPr>
          <p:cNvPr id="17" name="Footer Placeholder 4">
            <a:extLst>
              <a:ext uri="{FF2B5EF4-FFF2-40B4-BE49-F238E27FC236}">
                <a16:creationId xmlns:a16="http://schemas.microsoft.com/office/drawing/2014/main" id="{BB6B62FA-FEDE-42B0-8B7B-24AE138EB6CE}"/>
              </a:ext>
            </a:extLst>
          </p:cNvPr>
          <p:cNvSpPr>
            <a:spLocks noGrp="1"/>
          </p:cNvSpPr>
          <p:nvPr>
            <p:ph type="ftr" sz="quarter" idx="11"/>
          </p:nvPr>
        </p:nvSpPr>
        <p:spPr>
          <a:xfrm>
            <a:off x="642917" y="6309360"/>
            <a:ext cx="3271516" cy="457200"/>
          </a:xfrm>
        </p:spPr>
        <p:txBody>
          <a:bodyPr rtlCol="0"/>
          <a:lstStyle>
            <a:lvl1pPr>
              <a:defRPr>
                <a:solidFill>
                  <a:schemeClr val="bg1"/>
                </a:solidFill>
                <a:effectLst>
                  <a:outerShdw blurRad="50800" dist="38100" dir="2700000" algn="tl" rotWithShape="0">
                    <a:prstClr val="black">
                      <a:alpha val="43000"/>
                    </a:prstClr>
                  </a:outerShdw>
                </a:effectLst>
              </a:defRPr>
            </a:lvl1pPr>
          </a:lstStyle>
          <a:p>
            <a:pPr rtl="0"/>
            <a:r>
              <a:rPr lang="en-GB"/>
              <a:t>Presentation Title</a:t>
            </a:r>
          </a:p>
        </p:txBody>
      </p:sp>
      <p:sp>
        <p:nvSpPr>
          <p:cNvPr id="16" name="Date Placeholder 3">
            <a:extLst>
              <a:ext uri="{FF2B5EF4-FFF2-40B4-BE49-F238E27FC236}">
                <a16:creationId xmlns:a16="http://schemas.microsoft.com/office/drawing/2014/main" id="{9E8578BE-8DB2-4FE6-B45A-2B3415CEE1C4}"/>
              </a:ext>
            </a:extLst>
          </p:cNvPr>
          <p:cNvSpPr>
            <a:spLocks noGrp="1"/>
          </p:cNvSpPr>
          <p:nvPr>
            <p:ph type="dt" sz="half" idx="10"/>
          </p:nvPr>
        </p:nvSpPr>
        <p:spPr>
          <a:xfrm>
            <a:off x="5376668" y="6309360"/>
            <a:ext cx="3411973" cy="457200"/>
          </a:xfrm>
        </p:spPr>
        <p:txBody>
          <a:bodyPr rtlCol="0"/>
          <a:lstStyle>
            <a:lvl1pPr>
              <a:defRPr>
                <a:solidFill>
                  <a:schemeClr val="tx2"/>
                </a:solidFill>
                <a:effectLst/>
              </a:defRPr>
            </a:lvl1pPr>
          </a:lstStyle>
          <a:p>
            <a:pPr rtl="0"/>
            <a:r>
              <a:rPr lang="en-GB"/>
              <a:t>2/1/20XX</a:t>
            </a:r>
            <a:endParaRPr lang="en-GB" dirty="0"/>
          </a:p>
        </p:txBody>
      </p:sp>
      <p:sp>
        <p:nvSpPr>
          <p:cNvPr id="18" name="Slide Number Placeholder 5">
            <a:extLst>
              <a:ext uri="{FF2B5EF4-FFF2-40B4-BE49-F238E27FC236}">
                <a16:creationId xmlns:a16="http://schemas.microsoft.com/office/drawing/2014/main" id="{6AF7C96F-C1E5-45F5-B070-2D025E7BD35C}"/>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914645652"/>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image" Target="../media/image5.png"/><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image" Target="../media/image4.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image" Target="../media/image2.png"/><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30">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7" name="Picture 6"/>
          <p:cNvPicPr>
            <a:picLocks noChangeAspect="1"/>
          </p:cNvPicPr>
          <p:nvPr/>
        </p:nvPicPr>
        <p:blipFill rotWithShape="1">
          <a:blip r:embed="rId31">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32">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33">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pPr rtl="0"/>
            <a:r>
              <a:rPr lang="en-GB"/>
              <a:t>2/1/20XX</a:t>
            </a:r>
            <a:endParaRPr lang="en-GB"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pPr rtl="0"/>
            <a:r>
              <a:rPr lang="en-GB"/>
              <a:t>Presentation Title</a:t>
            </a:r>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pPr rtl="0"/>
            <a:fld id="{FAEF9944-A4F6-4C59-AEBD-678D6480B8EA}" type="slidenum">
              <a:rPr lang="en-GB" smtClean="0"/>
              <a:pPr/>
              <a:t>‹#›</a:t>
            </a:fld>
            <a:endParaRPr lang="en-GB" dirty="0"/>
          </a:p>
        </p:txBody>
      </p:sp>
    </p:spTree>
    <p:extLst>
      <p:ext uri="{BB962C8B-B14F-4D97-AF65-F5344CB8AC3E}">
        <p14:creationId xmlns:p14="http://schemas.microsoft.com/office/powerpoint/2010/main" val="1639061162"/>
      </p:ext>
    </p:extLst>
  </p:cSld>
  <p:clrMap bg1="dk1" tx1="lt1" bg2="dk2" tx2="lt2" accent1="accent1" accent2="accent2" accent3="accent3" accent4="accent4" accent5="accent5" accent6="accent6" hlink="hlink" folHlink="folHlink"/>
  <p:sldLayoutIdLst>
    <p:sldLayoutId id="2147483862" r:id="rId1"/>
    <p:sldLayoutId id="2147483863" r:id="rId2"/>
    <p:sldLayoutId id="2147483864" r:id="rId3"/>
    <p:sldLayoutId id="2147483865" r:id="rId4"/>
    <p:sldLayoutId id="2147483866" r:id="rId5"/>
    <p:sldLayoutId id="2147483867" r:id="rId6"/>
    <p:sldLayoutId id="2147483868" r:id="rId7"/>
    <p:sldLayoutId id="2147483869" r:id="rId8"/>
    <p:sldLayoutId id="2147483870" r:id="rId9"/>
    <p:sldLayoutId id="2147483871" r:id="rId10"/>
    <p:sldLayoutId id="2147483872" r:id="rId11"/>
    <p:sldLayoutId id="2147483873" r:id="rId12"/>
    <p:sldLayoutId id="2147483874" r:id="rId13"/>
    <p:sldLayoutId id="2147483875" r:id="rId14"/>
    <p:sldLayoutId id="2147483876" r:id="rId15"/>
    <p:sldLayoutId id="2147483877" r:id="rId16"/>
    <p:sldLayoutId id="2147483878" r:id="rId17"/>
    <p:sldLayoutId id="2147483879" r:id="rId18"/>
    <p:sldLayoutId id="2147483880" r:id="rId19"/>
    <p:sldLayoutId id="2147483881" r:id="rId20"/>
    <p:sldLayoutId id="2147483882" r:id="rId21"/>
    <p:sldLayoutId id="2147483883" r:id="rId22"/>
    <p:sldLayoutId id="2147483884" r:id="rId23"/>
    <p:sldLayoutId id="2147483885" r:id="rId24"/>
    <p:sldLayoutId id="2147483886" r:id="rId25"/>
    <p:sldLayoutId id="2147483887" r:id="rId26"/>
    <p:sldLayoutId id="2147483888" r:id="rId27"/>
    <p:sldLayoutId id="2147483891" r:id="rId28"/>
  </p:sldLayoutIdLst>
  <p:hf hdr="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google.com/imgres?imgurl=https%3A%2F%2Fcdn.freebiesupply.com%2Flogos%2Flarge%2F2x%2Fw-hotels-1-logo-png-transparent.png&amp;tbnid=01-ayYEySbOAFM&amp;vet=12ahUKEwjywuahqrqCAxXFXKQEHShOB64QMygBegQIARBX..i&amp;imgrefurl=https%3A%2F%2Ffreebiesupply.com%2Flogos%2Fw-hotels-logo-2%2F&amp;docid=_pYbgpQ9SiA6CM&amp;w=2400&amp;h=2400&amp;q=w%20hotel%20logo%20png&amp;hl=en-GB&amp;ved=2ahUKEwjywuahqrqCAxXFXKQEHShOB64QMygBegQIARBX" TargetMode="External"/><Relationship Id="rId2" Type="http://schemas.openxmlformats.org/officeDocument/2006/relationships/image" Target="../media/image6.jpeg"/><Relationship Id="rId1" Type="http://schemas.openxmlformats.org/officeDocument/2006/relationships/slideLayout" Target="../slideLayouts/slideLayout18.xml"/><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image" Target="../media/image9.jpeg"/><Relationship Id="rId7" Type="http://schemas.openxmlformats.org/officeDocument/2006/relationships/image" Target="../media/image11.jpeg"/><Relationship Id="rId2" Type="http://schemas.openxmlformats.org/officeDocument/2006/relationships/image" Target="../media/image8.jpeg"/><Relationship Id="rId1" Type="http://schemas.openxmlformats.org/officeDocument/2006/relationships/slideLayout" Target="../slideLayouts/slideLayout18.xml"/><Relationship Id="rId6" Type="http://schemas.openxmlformats.org/officeDocument/2006/relationships/hyperlink" Target="https://careers.marriott.com/w-hotels-careers/" TargetMode="External"/><Relationship Id="rId5" Type="http://schemas.openxmlformats.org/officeDocument/2006/relationships/image" Target="../media/image10.jpeg"/><Relationship Id="rId4" Type="http://schemas.openxmlformats.org/officeDocument/2006/relationships/hyperlink" Target="http://theangle.whotels.com/fashion/" TargetMode="External"/></Relationships>
</file>

<file path=ppt/slides/_rels/slide4.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2.jpeg"/><Relationship Id="rId7" Type="http://schemas.openxmlformats.org/officeDocument/2006/relationships/hyperlink" Target="https://www.google.com/imgres?imgurl=https%3A%2F%2Fmarriott.africa-newsroom.com%2Ffiles%2Fthumb%2F1b65fb8499e6dc7%2F800%2F600&amp;tbnid=r4rKVGasgxGBYM&amp;vet=12ahUKEwjB5pP6nbqCAxWfhCcCHZC3AlAQMygeegUIARCYAQ..i&amp;imgrefurl=https%3A%2F%2Fmarriott.africa-newsroom.com%2F&amp;docid=Nd3WHUKksIAQ5M&amp;w=800&amp;h=229&amp;q=marriot%20portfolii&amp;hl=en-GB&amp;ved=2ahUKEwjB5pP6nbqCAxWfhCcCHZC3AlAQMygeegUIARCYAQ" TargetMode="External"/><Relationship Id="rId12" Type="http://schemas.openxmlformats.org/officeDocument/2006/relationships/image" Target="../media/image19.jpeg"/><Relationship Id="rId2" Type="http://schemas.openxmlformats.org/officeDocument/2006/relationships/hyperlink" Target="https://spavelous.com/global-brand-leader-of-w-hotels-worldwide-appointed/" TargetMode="External"/><Relationship Id="rId1" Type="http://schemas.openxmlformats.org/officeDocument/2006/relationships/slideLayout" Target="../slideLayouts/slideLayout18.xml"/><Relationship Id="rId6" Type="http://schemas.openxmlformats.org/officeDocument/2006/relationships/image" Target="../media/image14.png"/><Relationship Id="rId11" Type="http://schemas.openxmlformats.org/officeDocument/2006/relationships/image" Target="../media/image18.png"/><Relationship Id="rId5" Type="http://schemas.openxmlformats.org/officeDocument/2006/relationships/image" Target="../media/image13.png"/><Relationship Id="rId10" Type="http://schemas.openxmlformats.org/officeDocument/2006/relationships/image" Target="../media/image17.png"/><Relationship Id="rId4" Type="http://schemas.openxmlformats.org/officeDocument/2006/relationships/hyperlink" Target="https://en.wikipedia.org/wiki/File:Marriott_International.svg" TargetMode="External"/><Relationship Id="rId9" Type="http://schemas.openxmlformats.org/officeDocument/2006/relationships/image" Target="../media/image16.jpeg"/></Relationships>
</file>

<file path=ppt/slides/_rels/slide5.xml.rels><?xml version="1.0" encoding="UTF-8" standalone="yes"?>
<Relationships xmlns="http://schemas.openxmlformats.org/package/2006/relationships"><Relationship Id="rId3" Type="http://schemas.openxmlformats.org/officeDocument/2006/relationships/image" Target="../media/image20.jpeg"/><Relationship Id="rId7" Type="http://schemas.openxmlformats.org/officeDocument/2006/relationships/image" Target="../media/image23.png"/><Relationship Id="rId2" Type="http://schemas.openxmlformats.org/officeDocument/2006/relationships/hyperlink" Target="https://www.youtube.com/watch?v=NMQJYiyckt8" TargetMode="External"/><Relationship Id="rId1" Type="http://schemas.openxmlformats.org/officeDocument/2006/relationships/slideLayout" Target="../slideLayouts/slideLayout22.xml"/><Relationship Id="rId6" Type="http://schemas.openxmlformats.org/officeDocument/2006/relationships/hyperlink" Target="https://news.marriott.com/brands/w-hotels" TargetMode="External"/><Relationship Id="rId5" Type="http://schemas.openxmlformats.org/officeDocument/2006/relationships/image" Target="../media/image22.jpeg"/><Relationship Id="rId4" Type="http://schemas.openxmlformats.org/officeDocument/2006/relationships/image" Target="../media/image21.jpeg"/></Relationships>
</file>

<file path=ppt/slides/_rels/slide6.xml.rels><?xml version="1.0" encoding="UTF-8" standalone="yes"?>
<Relationships xmlns="http://schemas.openxmlformats.org/package/2006/relationships"><Relationship Id="rId3" Type="http://schemas.openxmlformats.org/officeDocument/2006/relationships/hyperlink" Target="https://1000logos.net/marriott-logo/" TargetMode="External"/><Relationship Id="rId2" Type="http://schemas.openxmlformats.org/officeDocument/2006/relationships/notesSlide" Target="../notesSlides/notesSlide1.xml"/><Relationship Id="rId1" Type="http://schemas.openxmlformats.org/officeDocument/2006/relationships/slideLayout" Target="../slideLayouts/slideLayout19.xml"/><Relationship Id="rId6" Type="http://schemas.openxmlformats.org/officeDocument/2006/relationships/image" Target="../media/image21.jpeg"/><Relationship Id="rId5" Type="http://schemas.openxmlformats.org/officeDocument/2006/relationships/image" Target="../media/image14.png"/><Relationship Id="rId4" Type="http://schemas.openxmlformats.org/officeDocument/2006/relationships/image" Target="../media/image24.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8.xml.rels><?xml version="1.0" encoding="UTF-8" standalone="yes"?>
<Relationships xmlns="http://schemas.openxmlformats.org/package/2006/relationships"><Relationship Id="rId8" Type="http://schemas.openxmlformats.org/officeDocument/2006/relationships/image" Target="../media/image27.jpeg"/><Relationship Id="rId3" Type="http://schemas.openxmlformats.org/officeDocument/2006/relationships/image" Target="../media/image25.jpeg"/><Relationship Id="rId7" Type="http://schemas.openxmlformats.org/officeDocument/2006/relationships/image" Target="../media/image20.jpeg"/><Relationship Id="rId2" Type="http://schemas.openxmlformats.org/officeDocument/2006/relationships/notesSlide" Target="../notesSlides/notesSlide2.xml"/><Relationship Id="rId1" Type="http://schemas.openxmlformats.org/officeDocument/2006/relationships/slideLayout" Target="../slideLayouts/slideLayout22.xml"/><Relationship Id="rId6" Type="http://schemas.openxmlformats.org/officeDocument/2006/relationships/hyperlink" Target="https://www.youtube.com/watch?v=NMQJYiyckt8" TargetMode="External"/><Relationship Id="rId5" Type="http://schemas.openxmlformats.org/officeDocument/2006/relationships/image" Target="../media/image26.jpeg"/><Relationship Id="rId4" Type="http://schemas.openxmlformats.org/officeDocument/2006/relationships/hyperlink" Target="https://www.pinterest.com/pin/307159637056643886/"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hotels.marriott.com/about/music/" TargetMode="External"/><Relationship Id="rId2" Type="http://schemas.openxmlformats.org/officeDocument/2006/relationships/notesSlide" Target="../notesSlides/notesSlide3.xml"/><Relationship Id="rId1" Type="http://schemas.openxmlformats.org/officeDocument/2006/relationships/slideLayout" Target="../slideLayouts/slideLayout20.xml"/><Relationship Id="rId6" Type="http://schemas.openxmlformats.org/officeDocument/2006/relationships/hyperlink" Target="https://w-hotels.marriott.com/about/fashion/" TargetMode="External"/><Relationship Id="rId5" Type="http://schemas.openxmlformats.org/officeDocument/2006/relationships/hyperlink" Target="https://w-hotels.marriott.com/about/design/" TargetMode="External"/><Relationship Id="rId4" Type="http://schemas.openxmlformats.org/officeDocument/2006/relationships/hyperlink" Target="https://w-hotels.marriott.com/about/fuel/"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0.xml"/></Relationships>
</file>

<file path=ppt/slides/_rels/slide1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hyperlink" Target="https://www.google.com/imgres?imgurl=https%3A%2F%2Fluxuo-com-production.s3.ap-southeast-1.amazonaws.com%2F2011%2F06%2Fw-hotel-app-660x471.jpg&amp;tbnid=lCNlQjVRusx__M&amp;vet=12ahUKEwjipILclbWCAxU0pycCHYmnD9IQMygGegQIARBd..i&amp;imgrefurl=https%3A%2F%2Fwww.luxuo.com%2Fproperties%2Fhotel%2Fmusic-and-room-service-w-hotels-app.html&amp;docid=-XPZQe9MAYfP-M&amp;w=660&amp;h=471&amp;q=w%20hotel%20music%20&amp;hl=en&amp;ved=2ahUKEwjipILclbWCAxU0pycCHYmnD9IQMygGegQIARBd" TargetMode="External"/><Relationship Id="rId1" Type="http://schemas.openxmlformats.org/officeDocument/2006/relationships/slideLayout" Target="../slideLayouts/slideLayout20.xml"/><Relationship Id="rId6" Type="http://schemas.openxmlformats.org/officeDocument/2006/relationships/hyperlink" Target="https://www.scmp.com/magazines/style/travel-food/article/2104281/luxury-hotels-offer-musicians-professional-studios-hi" TargetMode="External"/><Relationship Id="rId5" Type="http://schemas.openxmlformats.org/officeDocument/2006/relationships/image" Target="../media/image30.jpeg"/><Relationship Id="rId4" Type="http://schemas.openxmlformats.org/officeDocument/2006/relationships/hyperlink" Target="https://www.cladglobal.com/news.cfm?codeid=331547&amp;mailthis=331547&amp;type=news"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www.frankcadic.com/whotels" TargetMode="External"/><Relationship Id="rId2" Type="http://schemas.openxmlformats.org/officeDocument/2006/relationships/hyperlink" Target="https://www.google.com/imgres?imgurl=https%3A%2F%2Fimages.squarespace-cdn.com%2Fcontent%2Fv1%2F53a8dbdde4b0db6c87365e34%2F1462204433606-NYVLJD66BLKJEBV1LNB7%2FW_1.jpg%3Fformat%3D1500w&amp;tbnid=KT28AWu4fyGApM&amp;vet=10CAQQxiAoAGoXChMI2OeG5JW1ggMVAAAAAB0AAAAAECg..i&amp;imgrefurl=http%3A%2F%2Fwww.frankcadic.com%2Fwhotels&amp;docid=pE92uhAp3XEerM&amp;w=1200&amp;h=902&amp;itg=1&amp;q=w%20hotel%20music%20&amp;hl=en&amp;ved=0CAQQxiAoAGoXChMI2OeG5JW1ggMVAAAAAB0AAAAAECg" TargetMode="External"/><Relationship Id="rId1" Type="http://schemas.openxmlformats.org/officeDocument/2006/relationships/slideLayout" Target="../slideLayouts/slideLayout21.xml"/><Relationship Id="rId5" Type="http://schemas.openxmlformats.org/officeDocument/2006/relationships/image" Target="../media/image21.jpeg"/><Relationship Id="rId4" Type="http://schemas.openxmlformats.org/officeDocument/2006/relationships/image" Target="../media/image31.jpeg"/></Relationships>
</file>

<file path=ppt/slides/_rels/slide13.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4.xml"/><Relationship Id="rId1" Type="http://schemas.openxmlformats.org/officeDocument/2006/relationships/slideLayout" Target="../slideLayouts/slideLayout2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5.xml"/><Relationship Id="rId1" Type="http://schemas.openxmlformats.org/officeDocument/2006/relationships/slideLayout" Target="../slideLayouts/slideLayout25.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8.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7.xml"/><Relationship Id="rId1" Type="http://schemas.openxmlformats.org/officeDocument/2006/relationships/slideLayout" Target="../slideLayouts/slideLayout28.xml"/><Relationship Id="rId5" Type="http://schemas.openxmlformats.org/officeDocument/2006/relationships/image" Target="../media/image39.jpeg"/><Relationship Id="rId4" Type="http://schemas.openxmlformats.org/officeDocument/2006/relationships/image" Target="../media/image38.jpeg"/></Relationships>
</file>

<file path=ppt/slides/_rels/slide19.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8.xml"/><Relationship Id="rId1" Type="http://schemas.openxmlformats.org/officeDocument/2006/relationships/slideLayout" Target="../slideLayouts/slideLayout21.xml"/><Relationship Id="rId6" Type="http://schemas.openxmlformats.org/officeDocument/2006/relationships/image" Target="../media/image12.jpeg"/><Relationship Id="rId5" Type="http://schemas.openxmlformats.org/officeDocument/2006/relationships/hyperlink" Target="https://spavelous.com/global-brand-leader-of-w-hotels-worldwide-appointed/" TargetMode="External"/><Relationship Id="rId4" Type="http://schemas.openxmlformats.org/officeDocument/2006/relationships/image" Target="../media/image41.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ubtitle 8">
            <a:extLst>
              <a:ext uri="{FF2B5EF4-FFF2-40B4-BE49-F238E27FC236}">
                <a16:creationId xmlns:a16="http://schemas.microsoft.com/office/drawing/2014/main" id="{C2AD8A57-EA61-F1BD-20E0-62F4872E60F9}"/>
              </a:ext>
            </a:extLst>
          </p:cNvPr>
          <p:cNvSpPr>
            <a:spLocks noGrp="1"/>
          </p:cNvSpPr>
          <p:nvPr>
            <p:ph type="subTitle" idx="1"/>
          </p:nvPr>
        </p:nvSpPr>
        <p:spPr>
          <a:xfrm>
            <a:off x="749808" y="2816352"/>
            <a:ext cx="11173968" cy="3392424"/>
          </a:xfrm>
        </p:spPr>
        <p:txBody>
          <a:bodyPr>
            <a:normAutofit/>
          </a:bodyPr>
          <a:lstStyle/>
          <a:p>
            <a:r>
              <a:rPr lang="en-GB" sz="1200" dirty="0">
                <a:solidFill>
                  <a:schemeClr val="tx1"/>
                </a:solidFill>
              </a:rPr>
              <a:t>Title:	 		</a:t>
            </a:r>
          </a:p>
          <a:p>
            <a:r>
              <a:rPr lang="en-GB" sz="1200" dirty="0">
                <a:solidFill>
                  <a:schemeClr val="tx1"/>
                </a:solidFill>
              </a:rPr>
              <a:t>The role &amp; Importance of Quality Service, Hospitality and  Guest Services Within the Hotel Industry </a:t>
            </a:r>
          </a:p>
          <a:p>
            <a:endParaRPr lang="en-GB" sz="1200" kern="1200" dirty="0">
              <a:solidFill>
                <a:schemeClr val="tx1"/>
              </a:solidFill>
            </a:endParaRPr>
          </a:p>
          <a:p>
            <a:r>
              <a:rPr lang="en-GB" sz="1200" kern="1200" dirty="0">
                <a:solidFill>
                  <a:schemeClr val="tx1"/>
                </a:solidFill>
              </a:rPr>
              <a:t>Module: 		</a:t>
            </a:r>
          </a:p>
          <a:p>
            <a:r>
              <a:rPr lang="en-GB" sz="1200" kern="1200" dirty="0">
                <a:solidFill>
                  <a:schemeClr val="tx1"/>
                </a:solidFill>
              </a:rPr>
              <a:t>Hospitality &amp; Guest Services – BMIH4003</a:t>
            </a:r>
          </a:p>
          <a:p>
            <a:endParaRPr lang="en-GB" sz="1200" dirty="0">
              <a:solidFill>
                <a:schemeClr val="tx1"/>
              </a:solidFill>
            </a:endParaRPr>
          </a:p>
          <a:p>
            <a:r>
              <a:rPr lang="en-GB" sz="1200" dirty="0">
                <a:solidFill>
                  <a:schemeClr val="tx1"/>
                </a:solidFill>
              </a:rPr>
              <a:t>Name:</a:t>
            </a:r>
          </a:p>
          <a:p>
            <a:r>
              <a:rPr lang="en-GB" sz="1200" dirty="0">
                <a:solidFill>
                  <a:schemeClr val="tx1"/>
                </a:solidFill>
              </a:rPr>
              <a:t>Muhammad Abid Mahmood</a:t>
            </a:r>
          </a:p>
          <a:p>
            <a:endParaRPr lang="en-GB" sz="1200" kern="1200" dirty="0">
              <a:solidFill>
                <a:schemeClr val="tx1"/>
              </a:solidFill>
            </a:endParaRPr>
          </a:p>
          <a:p>
            <a:r>
              <a:rPr lang="en-GB" sz="1200" kern="1200" dirty="0">
                <a:solidFill>
                  <a:schemeClr val="tx1"/>
                </a:solidFill>
              </a:rPr>
              <a:t>Lecturer:		</a:t>
            </a:r>
          </a:p>
          <a:p>
            <a:r>
              <a:rPr lang="en-GB" sz="1200" kern="1200" dirty="0">
                <a:solidFill>
                  <a:schemeClr val="tx1"/>
                </a:solidFill>
              </a:rPr>
              <a:t>Deborah Lloyd</a:t>
            </a:r>
          </a:p>
          <a:p>
            <a:endParaRPr lang="en-GB" dirty="0"/>
          </a:p>
        </p:txBody>
      </p:sp>
      <p:sp>
        <p:nvSpPr>
          <p:cNvPr id="10" name="TextBox 9">
            <a:extLst>
              <a:ext uri="{FF2B5EF4-FFF2-40B4-BE49-F238E27FC236}">
                <a16:creationId xmlns:a16="http://schemas.microsoft.com/office/drawing/2014/main" id="{B3F92610-E03F-6D52-3F17-FA4000F5FB7F}"/>
              </a:ext>
            </a:extLst>
          </p:cNvPr>
          <p:cNvSpPr txBox="1"/>
          <p:nvPr/>
        </p:nvSpPr>
        <p:spPr>
          <a:xfrm>
            <a:off x="10369296" y="36576"/>
            <a:ext cx="813816" cy="1208023"/>
          </a:xfrm>
          <a:prstGeom prst="rect">
            <a:avLst/>
          </a:prstGeom>
          <a:noFill/>
        </p:spPr>
        <p:txBody>
          <a:bodyPr wrap="square" rtlCol="0">
            <a:spAutoFit/>
          </a:bodyPr>
          <a:lstStyle/>
          <a:p>
            <a:r>
              <a:rPr lang="en-GB" sz="750" dirty="0">
                <a:latin typeface="Biome Light" panose="020B0303030204020804" pitchFamily="34" charset="0"/>
                <a:cs typeface="Biome Light" panose="020B0303030204020804" pitchFamily="34" charset="0"/>
              </a:rPr>
              <a:t>ASSIGNMENT</a:t>
            </a:r>
          </a:p>
          <a:p>
            <a:endParaRPr lang="en-GB" sz="750" dirty="0">
              <a:latin typeface="Biome Light" panose="020B0303030204020804" pitchFamily="34" charset="0"/>
              <a:cs typeface="Biome Light" panose="020B0303030204020804" pitchFamily="34" charset="0"/>
            </a:endParaRPr>
          </a:p>
          <a:p>
            <a:endParaRPr lang="en-GB" sz="750" dirty="0">
              <a:latin typeface="Biome Light" panose="020B0303030204020804" pitchFamily="34" charset="0"/>
              <a:cs typeface="Biome Light" panose="020B0303030204020804" pitchFamily="34" charset="0"/>
            </a:endParaRPr>
          </a:p>
          <a:p>
            <a:pPr algn="ctr"/>
            <a:r>
              <a:rPr lang="en-GB" sz="2000" b="1" dirty="0">
                <a:latin typeface="Biome Light" panose="020B0303030204020804" pitchFamily="34" charset="0"/>
                <a:cs typeface="Biome Light" panose="020B0303030204020804" pitchFamily="34" charset="0"/>
              </a:rPr>
              <a:t>1</a:t>
            </a:r>
          </a:p>
          <a:p>
            <a:endParaRPr lang="en-GB" sz="750" dirty="0">
              <a:latin typeface="Biome Light" panose="020B0303030204020804" pitchFamily="34" charset="0"/>
              <a:cs typeface="Biome Light" panose="020B0303030204020804" pitchFamily="34" charset="0"/>
            </a:endParaRPr>
          </a:p>
          <a:p>
            <a:endParaRPr lang="en-GB" sz="750" dirty="0">
              <a:latin typeface="Biome Light" panose="020B0303030204020804" pitchFamily="34" charset="0"/>
              <a:cs typeface="Biome Light" panose="020B0303030204020804" pitchFamily="34" charset="0"/>
            </a:endParaRPr>
          </a:p>
          <a:p>
            <a:endParaRPr lang="en-GB" sz="750" dirty="0">
              <a:latin typeface="Biome Light" panose="020B0303030204020804" pitchFamily="34" charset="0"/>
              <a:cs typeface="Biome Light" panose="020B0303030204020804" pitchFamily="34" charset="0"/>
            </a:endParaRPr>
          </a:p>
          <a:p>
            <a:endParaRPr lang="en-GB" sz="750" dirty="0">
              <a:latin typeface="Biome Light" panose="020B0303030204020804" pitchFamily="34" charset="0"/>
              <a:cs typeface="Biome Light" panose="020B0303030204020804" pitchFamily="34" charset="0"/>
            </a:endParaRPr>
          </a:p>
        </p:txBody>
      </p:sp>
    </p:spTree>
    <p:extLst>
      <p:ext uri="{BB962C8B-B14F-4D97-AF65-F5344CB8AC3E}">
        <p14:creationId xmlns:p14="http://schemas.microsoft.com/office/powerpoint/2010/main" val="31076206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814B6A3-5F3E-4909-8ED5-87FE82492264}"/>
              </a:ext>
            </a:extLst>
          </p:cNvPr>
          <p:cNvSpPr>
            <a:spLocks noGrp="1"/>
          </p:cNvSpPr>
          <p:nvPr>
            <p:ph type="ctrTitle"/>
          </p:nvPr>
        </p:nvSpPr>
        <p:spPr>
          <a:xfrm>
            <a:off x="1146927" y="816758"/>
            <a:ext cx="5513091" cy="2491450"/>
          </a:xfrm>
        </p:spPr>
        <p:txBody>
          <a:bodyPr vert="horz" lIns="109728" tIns="109728" rIns="109728" bIns="91440" rtlCol="0" anchor="ctr">
            <a:normAutofit/>
          </a:bodyPr>
          <a:lstStyle/>
          <a:p>
            <a:pPr algn="ctr" rtl="0"/>
            <a:r>
              <a:rPr lang="en-GB" sz="2700" dirty="0">
                <a:solidFill>
                  <a:schemeClr val="accent6">
                    <a:lumMod val="50000"/>
                  </a:schemeClr>
                </a:solidFill>
                <a:latin typeface="Times New Roman" panose="02020603050405020304" pitchFamily="18" charset="0"/>
                <a:cs typeface="Times New Roman" panose="02020603050405020304" pitchFamily="18" charset="0"/>
              </a:rPr>
              <a:t>Hotel </a:t>
            </a:r>
            <a:br>
              <a:rPr lang="en-GB" sz="2700" dirty="0">
                <a:solidFill>
                  <a:schemeClr val="accent6">
                    <a:lumMod val="50000"/>
                  </a:schemeClr>
                </a:solidFill>
                <a:latin typeface="Times New Roman" panose="02020603050405020304" pitchFamily="18" charset="0"/>
                <a:cs typeface="Times New Roman" panose="02020603050405020304" pitchFamily="18" charset="0"/>
              </a:rPr>
            </a:br>
            <a:r>
              <a:rPr lang="en-GB" sz="2700" dirty="0">
                <a:solidFill>
                  <a:schemeClr val="accent6">
                    <a:lumMod val="50000"/>
                  </a:schemeClr>
                </a:solidFill>
                <a:latin typeface="Times New Roman" panose="02020603050405020304" pitchFamily="18" charset="0"/>
                <a:cs typeface="Times New Roman" panose="02020603050405020304" pitchFamily="18" charset="0"/>
              </a:rPr>
              <a:t>guest &amp; Quality </a:t>
            </a:r>
            <a:br>
              <a:rPr lang="en-GB" sz="2700" dirty="0">
                <a:solidFill>
                  <a:schemeClr val="accent6">
                    <a:lumMod val="50000"/>
                  </a:schemeClr>
                </a:solidFill>
                <a:latin typeface="Times New Roman" panose="02020603050405020304" pitchFamily="18" charset="0"/>
                <a:cs typeface="Times New Roman" panose="02020603050405020304" pitchFamily="18" charset="0"/>
              </a:rPr>
            </a:br>
            <a:r>
              <a:rPr lang="en-GB" sz="2700" dirty="0">
                <a:solidFill>
                  <a:schemeClr val="accent6">
                    <a:lumMod val="50000"/>
                  </a:schemeClr>
                </a:solidFill>
                <a:latin typeface="Times New Roman" panose="02020603050405020304" pitchFamily="18" charset="0"/>
                <a:cs typeface="Times New Roman" panose="02020603050405020304" pitchFamily="18" charset="0"/>
              </a:rPr>
              <a:t>services </a:t>
            </a:r>
            <a:br>
              <a:rPr lang="en-GB" sz="2400" b="1" dirty="0">
                <a:solidFill>
                  <a:schemeClr val="accent6">
                    <a:lumMod val="50000"/>
                  </a:schemeClr>
                </a:solidFill>
                <a:latin typeface="Times New Roman" panose="02020603050405020304" pitchFamily="18" charset="0"/>
                <a:cs typeface="Times New Roman" panose="02020603050405020304" pitchFamily="18" charset="0"/>
              </a:rPr>
            </a:br>
            <a:endParaRPr lang="en-GB" sz="2400" b="1" dirty="0">
              <a:solidFill>
                <a:schemeClr val="accent6">
                  <a:lumMod val="50000"/>
                </a:schemeClr>
              </a:solidFill>
              <a:latin typeface="Times New Roman" panose="02020603050405020304" pitchFamily="18" charset="0"/>
              <a:cs typeface="Times New Roman" panose="02020603050405020304" pitchFamily="18" charset="0"/>
            </a:endParaRPr>
          </a:p>
        </p:txBody>
      </p:sp>
      <p:sp>
        <p:nvSpPr>
          <p:cNvPr id="8" name="Subtitle 7">
            <a:extLst>
              <a:ext uri="{FF2B5EF4-FFF2-40B4-BE49-F238E27FC236}">
                <a16:creationId xmlns:a16="http://schemas.microsoft.com/office/drawing/2014/main" id="{4B0552E2-3F84-4A73-A16B-C54043C663D5}"/>
              </a:ext>
            </a:extLst>
          </p:cNvPr>
          <p:cNvSpPr>
            <a:spLocks noGrp="1"/>
          </p:cNvSpPr>
          <p:nvPr>
            <p:ph type="subTitle" idx="1"/>
          </p:nvPr>
        </p:nvSpPr>
        <p:spPr>
          <a:xfrm>
            <a:off x="1227421" y="4761535"/>
            <a:ext cx="5411605" cy="697050"/>
          </a:xfrm>
        </p:spPr>
        <p:txBody>
          <a:bodyPr vert="horz" lIns="109728" tIns="109728" rIns="109728" bIns="91440" rtlCol="0" anchor="t">
            <a:normAutofit fontScale="92500" lnSpcReduction="10000"/>
          </a:bodyPr>
          <a:lstStyle/>
          <a:p>
            <a:pPr marL="0" indent="0" algn="ctr" rtl="0">
              <a:buNone/>
            </a:pPr>
            <a:r>
              <a:rPr lang="en-GB" sz="3600" dirty="0">
                <a:latin typeface="Kunstler Script" panose="030304020206070D0D06" pitchFamily="66" charset="0"/>
                <a:ea typeface="ADLaM Display" panose="02010000000000000000" pitchFamily="2" charset="0"/>
                <a:cs typeface="Times New Roman" panose="02020603050405020304" pitchFamily="18" charset="0"/>
              </a:rPr>
              <a:t>Muhammad Abid Mahmood</a:t>
            </a:r>
          </a:p>
        </p:txBody>
      </p:sp>
      <p:sp>
        <p:nvSpPr>
          <p:cNvPr id="9" name="Slide Number Placeholder 8">
            <a:extLst>
              <a:ext uri="{FF2B5EF4-FFF2-40B4-BE49-F238E27FC236}">
                <a16:creationId xmlns:a16="http://schemas.microsoft.com/office/drawing/2014/main" id="{8933138F-06C1-46B9-8F23-C4B5783F6C5F}"/>
              </a:ext>
            </a:extLst>
          </p:cNvPr>
          <p:cNvSpPr>
            <a:spLocks noGrp="1"/>
          </p:cNvSpPr>
          <p:nvPr>
            <p:ph type="sldNum" sz="quarter" idx="12"/>
          </p:nvPr>
        </p:nvSpPr>
        <p:spPr>
          <a:xfrm>
            <a:off x="11678605" y="6328897"/>
            <a:ext cx="731729" cy="457200"/>
          </a:xfrm>
        </p:spPr>
        <p:txBody>
          <a:bodyPr rtlCol="0"/>
          <a:lstStyle/>
          <a:p>
            <a:pPr rtl="0"/>
            <a:r>
              <a:rPr lang="en-GB" sz="1600" dirty="0">
                <a:solidFill>
                  <a:srgbClr val="FFFFFF"/>
                </a:solidFill>
                <a:effectLst>
                  <a:outerShdw blurRad="50800" dist="38100" dir="2700000" algn="tl" rotWithShape="0">
                    <a:prstClr val="black">
                      <a:alpha val="43000"/>
                    </a:prstClr>
                  </a:outerShdw>
                </a:effectLst>
              </a:rPr>
              <a:t>1</a:t>
            </a:r>
          </a:p>
        </p:txBody>
      </p:sp>
      <p:sp>
        <p:nvSpPr>
          <p:cNvPr id="13" name="Subtitle 7">
            <a:extLst>
              <a:ext uri="{FF2B5EF4-FFF2-40B4-BE49-F238E27FC236}">
                <a16:creationId xmlns:a16="http://schemas.microsoft.com/office/drawing/2014/main" id="{7034C4E1-043F-9E74-1854-A62A6AAEF617}"/>
              </a:ext>
            </a:extLst>
          </p:cNvPr>
          <p:cNvSpPr txBox="1">
            <a:spLocks/>
          </p:cNvSpPr>
          <p:nvPr/>
        </p:nvSpPr>
        <p:spPr>
          <a:xfrm>
            <a:off x="-660300" y="4534311"/>
            <a:ext cx="5583057" cy="697050"/>
          </a:xfrm>
          <a:prstGeom prst="rect">
            <a:avLst/>
          </a:prstGeom>
        </p:spPr>
        <p:txBody>
          <a:bodyPr vert="horz" lIns="109728" tIns="109728" rIns="109728" bIns="91440" rtlCol="0" anchor="t">
            <a:normAutofit/>
          </a:bodyPr>
          <a:lstStyle>
            <a:lvl1pPr marL="0" indent="0" algn="l" defTabSz="914400" rtl="0" eaLnBrk="1" latinLnBrk="0" hangingPunct="1">
              <a:lnSpc>
                <a:spcPct val="140000"/>
              </a:lnSpc>
              <a:spcBef>
                <a:spcPts val="930"/>
              </a:spcBef>
              <a:buFont typeface="Corbel" panose="020B0503020204020204" pitchFamily="34" charset="0"/>
              <a:buNone/>
              <a:defRPr sz="24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a:lstStyle>
          <a:p>
            <a:pPr algn="ctr"/>
            <a:r>
              <a:rPr lang="en-GB" sz="1800" b="1" dirty="0">
                <a:latin typeface="Times New Roman" panose="02020603050405020304" pitchFamily="18" charset="0"/>
                <a:ea typeface="ADLaM Display" panose="02010000000000000000" pitchFamily="2" charset="0"/>
                <a:cs typeface="Times New Roman" panose="02020603050405020304" pitchFamily="18" charset="0"/>
              </a:rPr>
              <a:t>By</a:t>
            </a:r>
            <a:endParaRPr lang="en-GB" b="1" dirty="0">
              <a:latin typeface="Times New Roman" panose="02020603050405020304" pitchFamily="18" charset="0"/>
              <a:ea typeface="ADLaM Display" panose="02010000000000000000" pitchFamily="2" charset="0"/>
              <a:cs typeface="Times New Roman" panose="02020603050405020304" pitchFamily="18" charset="0"/>
            </a:endParaRPr>
          </a:p>
        </p:txBody>
      </p:sp>
      <p:sp>
        <p:nvSpPr>
          <p:cNvPr id="14" name="Subtitle 7">
            <a:extLst>
              <a:ext uri="{FF2B5EF4-FFF2-40B4-BE49-F238E27FC236}">
                <a16:creationId xmlns:a16="http://schemas.microsoft.com/office/drawing/2014/main" id="{AB8E736C-D97C-672E-D71C-B775F7028D83}"/>
              </a:ext>
            </a:extLst>
          </p:cNvPr>
          <p:cNvSpPr txBox="1">
            <a:spLocks/>
          </p:cNvSpPr>
          <p:nvPr/>
        </p:nvSpPr>
        <p:spPr>
          <a:xfrm>
            <a:off x="962728" y="2967135"/>
            <a:ext cx="5940992" cy="341073"/>
          </a:xfrm>
          <a:prstGeom prst="rect">
            <a:avLst/>
          </a:prstGeom>
        </p:spPr>
        <p:txBody>
          <a:bodyPr vert="horz" lIns="109728" tIns="109728" rIns="109728" bIns="91440" rtlCol="0" anchor="t">
            <a:noAutofit/>
          </a:bodyPr>
          <a:lstStyle>
            <a:lvl1pPr marL="0" indent="0" algn="l" defTabSz="914400" rtl="0" eaLnBrk="1" latinLnBrk="0" hangingPunct="1">
              <a:lnSpc>
                <a:spcPct val="140000"/>
              </a:lnSpc>
              <a:spcBef>
                <a:spcPts val="930"/>
              </a:spcBef>
              <a:buFont typeface="Corbel" panose="020B0503020204020204" pitchFamily="34" charset="0"/>
              <a:buNone/>
              <a:defRPr sz="24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a:lstStyle>
          <a:p>
            <a:pPr algn="ctr"/>
            <a:r>
              <a:rPr lang="en-GB" sz="1050" b="1" dirty="0">
                <a:solidFill>
                  <a:schemeClr val="bg1">
                    <a:lumMod val="95000"/>
                  </a:schemeClr>
                </a:solidFill>
                <a:latin typeface="Biome Light" panose="020B0303030204020804" pitchFamily="34" charset="0"/>
                <a:ea typeface="ADLaM Display" panose="02010000000000000000" pitchFamily="2" charset="0"/>
                <a:cs typeface="Biome Light" panose="020B0303030204020804" pitchFamily="34" charset="0"/>
              </a:rPr>
              <a:t>[ITS ROLE AND IMPORTANCE WITHIN THE HOSPITALITY INDUSTRY]  </a:t>
            </a:r>
          </a:p>
        </p:txBody>
      </p:sp>
      <p:sp>
        <p:nvSpPr>
          <p:cNvPr id="15" name="Subtitle 7">
            <a:extLst>
              <a:ext uri="{FF2B5EF4-FFF2-40B4-BE49-F238E27FC236}">
                <a16:creationId xmlns:a16="http://schemas.microsoft.com/office/drawing/2014/main" id="{067DA85F-7B06-9BAD-EFF1-CC2374043DF1}"/>
              </a:ext>
            </a:extLst>
          </p:cNvPr>
          <p:cNvSpPr txBox="1">
            <a:spLocks/>
          </p:cNvSpPr>
          <p:nvPr/>
        </p:nvSpPr>
        <p:spPr>
          <a:xfrm>
            <a:off x="1450092" y="70081"/>
            <a:ext cx="4967352" cy="560671"/>
          </a:xfrm>
          <a:prstGeom prst="rect">
            <a:avLst/>
          </a:prstGeom>
        </p:spPr>
        <p:txBody>
          <a:bodyPr vert="horz" lIns="109728" tIns="109728" rIns="109728" bIns="91440" rtlCol="0" anchor="t">
            <a:normAutofit/>
          </a:bodyPr>
          <a:lstStyle>
            <a:lvl1pPr marL="0" indent="0" algn="l" defTabSz="914400" rtl="0" eaLnBrk="1" latinLnBrk="0" hangingPunct="1">
              <a:lnSpc>
                <a:spcPct val="140000"/>
              </a:lnSpc>
              <a:spcBef>
                <a:spcPts val="930"/>
              </a:spcBef>
              <a:buFont typeface="Corbel" panose="020B0503020204020204" pitchFamily="34" charset="0"/>
              <a:buNone/>
              <a:defRPr sz="24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a:lstStyle>
          <a:p>
            <a:pPr algn="ctr"/>
            <a:r>
              <a:rPr lang="en-GB" sz="1600" b="1" dirty="0">
                <a:solidFill>
                  <a:schemeClr val="tx1">
                    <a:lumMod val="50000"/>
                    <a:lumOff val="50000"/>
                  </a:schemeClr>
                </a:solidFill>
                <a:latin typeface="Times New Roman" panose="02020603050405020304" pitchFamily="18" charset="0"/>
                <a:ea typeface="ADLaM Display" panose="02010000000000000000" pitchFamily="2" charset="0"/>
                <a:cs typeface="Times New Roman" panose="02020603050405020304" pitchFamily="18" charset="0"/>
              </a:rPr>
              <a:t>PRESENTING</a:t>
            </a:r>
          </a:p>
        </p:txBody>
      </p:sp>
      <p:pic>
        <p:nvPicPr>
          <p:cNvPr id="1026" name="Picture 2" descr="Toronto is getting a W Hotel">
            <a:extLst>
              <a:ext uri="{FF2B5EF4-FFF2-40B4-BE49-F238E27FC236}">
                <a16:creationId xmlns:a16="http://schemas.microsoft.com/office/drawing/2014/main" id="{BAEBC816-10D8-6961-04C1-A2C31C2FE70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59088" y="940975"/>
            <a:ext cx="5332911" cy="4937761"/>
          </a:xfrm>
          <a:prstGeom prst="rect">
            <a:avLst/>
          </a:prstGeom>
          <a:noFill/>
          <a:extLst>
            <a:ext uri="{909E8E84-426E-40DD-AFC4-6F175D3DCCD1}">
              <a14:hiddenFill xmlns:a14="http://schemas.microsoft.com/office/drawing/2010/main">
                <a:solidFill>
                  <a:srgbClr val="FFFFFF"/>
                </a:solidFill>
              </a14:hiddenFill>
            </a:ext>
          </a:extLst>
        </p:spPr>
      </p:pic>
      <p:sp>
        <p:nvSpPr>
          <p:cNvPr id="12" name="Footer Placeholder 5">
            <a:extLst>
              <a:ext uri="{FF2B5EF4-FFF2-40B4-BE49-F238E27FC236}">
                <a16:creationId xmlns:a16="http://schemas.microsoft.com/office/drawing/2014/main" id="{84EA81CA-D86E-94D5-7536-F73D5CC3CDE0}"/>
              </a:ext>
            </a:extLst>
          </p:cNvPr>
          <p:cNvSpPr>
            <a:spLocks noGrp="1"/>
          </p:cNvSpPr>
          <p:nvPr>
            <p:ph type="ftr" sz="quarter" idx="11"/>
          </p:nvPr>
        </p:nvSpPr>
        <p:spPr>
          <a:xfrm>
            <a:off x="6859089" y="114963"/>
            <a:ext cx="5315806" cy="657511"/>
          </a:xfrm>
        </p:spPr>
        <p:txBody>
          <a:bodyPr rtlCol="0"/>
          <a:lstStyle/>
          <a:p>
            <a:pPr algn="ctr" rtl="0"/>
            <a:r>
              <a:rPr lang="en-GB" sz="3600" b="1" dirty="0">
                <a:solidFill>
                  <a:schemeClr val="tx1"/>
                </a:solidFill>
                <a:latin typeface="Times New Roman" panose="02020603050405020304" pitchFamily="18" charset="0"/>
                <a:ea typeface="ADLaM Display" panose="02010000000000000000" pitchFamily="2" charset="0"/>
                <a:cs typeface="Times New Roman" panose="02020603050405020304" pitchFamily="18" charset="0"/>
              </a:rPr>
              <a:t>W Hotels</a:t>
            </a:r>
          </a:p>
        </p:txBody>
      </p:sp>
      <p:sp>
        <p:nvSpPr>
          <p:cNvPr id="19" name="Footer Placeholder 5">
            <a:extLst>
              <a:ext uri="{FF2B5EF4-FFF2-40B4-BE49-F238E27FC236}">
                <a16:creationId xmlns:a16="http://schemas.microsoft.com/office/drawing/2014/main" id="{C0A1F534-A356-3427-DF83-33BDE806F987}"/>
              </a:ext>
            </a:extLst>
          </p:cNvPr>
          <p:cNvSpPr txBox="1">
            <a:spLocks/>
          </p:cNvSpPr>
          <p:nvPr/>
        </p:nvSpPr>
        <p:spPr>
          <a:xfrm>
            <a:off x="6867049" y="5889361"/>
            <a:ext cx="5315806" cy="657511"/>
          </a:xfrm>
          <a:prstGeom prst="rect">
            <a:avLst/>
          </a:prstGeom>
        </p:spPr>
        <p:txBody>
          <a:bodyPr vert="horz" lIns="91440" tIns="45720" rIns="91440" bIns="45720" rtlCol="0" anchor="b"/>
          <a:lstStyle>
            <a:defPPr>
              <a:defRPr lang="en-US"/>
            </a:defPPr>
            <a:lvl1pPr marL="0" algn="l" defTabSz="457200" rtl="0" eaLnBrk="1" latinLnBrk="0" hangingPunct="1">
              <a:defRPr sz="1100" b="0" i="0" kern="1200">
                <a:solidFill>
                  <a:schemeClr val="tx1">
                    <a:tint val="75000"/>
                    <a:alpha val="60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GB" sz="2400" b="1" dirty="0">
                <a:solidFill>
                  <a:schemeClr val="tx1"/>
                </a:solidFill>
                <a:latin typeface="Times New Roman" panose="02020603050405020304" pitchFamily="18" charset="0"/>
                <a:ea typeface="ADLaM Display" panose="02010000000000000000" pitchFamily="2" charset="0"/>
                <a:cs typeface="Times New Roman" panose="02020603050405020304" pitchFamily="18" charset="0"/>
              </a:rPr>
              <a:t>EST. 1998</a:t>
            </a:r>
            <a:endParaRPr lang="en-GB" sz="3600" b="1" dirty="0">
              <a:solidFill>
                <a:schemeClr val="tx1"/>
              </a:solidFill>
              <a:latin typeface="Times New Roman" panose="02020603050405020304" pitchFamily="18" charset="0"/>
              <a:ea typeface="ADLaM Display" panose="02010000000000000000" pitchFamily="2" charset="0"/>
              <a:cs typeface="Times New Roman" panose="02020603050405020304" pitchFamily="18" charset="0"/>
            </a:endParaRPr>
          </a:p>
        </p:txBody>
      </p:sp>
      <p:sp>
        <p:nvSpPr>
          <p:cNvPr id="20" name="TextBox 19">
            <a:extLst>
              <a:ext uri="{FF2B5EF4-FFF2-40B4-BE49-F238E27FC236}">
                <a16:creationId xmlns:a16="http://schemas.microsoft.com/office/drawing/2014/main" id="{2CC40339-0B42-E6D7-0D73-A60E2CD04833}"/>
              </a:ext>
            </a:extLst>
          </p:cNvPr>
          <p:cNvSpPr txBox="1"/>
          <p:nvPr/>
        </p:nvSpPr>
        <p:spPr>
          <a:xfrm>
            <a:off x="5661330" y="4965036"/>
            <a:ext cx="1015020" cy="369332"/>
          </a:xfrm>
          <a:prstGeom prst="rect">
            <a:avLst/>
          </a:prstGeom>
          <a:noFill/>
        </p:spPr>
        <p:txBody>
          <a:bodyPr wrap="square" rtlCol="0">
            <a:spAutoFit/>
          </a:bodyPr>
          <a:lstStyle/>
          <a:p>
            <a:r>
              <a:rPr lang="en-GB" dirty="0"/>
              <a:t>®</a:t>
            </a:r>
          </a:p>
        </p:txBody>
      </p:sp>
      <p:pic>
        <p:nvPicPr>
          <p:cNvPr id="1032" name="Picture 8" descr="W Hotels Logo PNG Transparent &amp; SVG Vector - Freebie Supply">
            <a:hlinkClick r:id="rId3"/>
            <a:extLst>
              <a:ext uri="{FF2B5EF4-FFF2-40B4-BE49-F238E27FC236}">
                <a16:creationId xmlns:a16="http://schemas.microsoft.com/office/drawing/2014/main" id="{56683391-0D24-738E-2E0B-1FB54833765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330" y="-1"/>
            <a:ext cx="1008448" cy="8167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115493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C3743-D927-C9C2-6CB3-C3C614F033B4}"/>
              </a:ext>
            </a:extLst>
          </p:cNvPr>
          <p:cNvSpPr>
            <a:spLocks noGrp="1"/>
          </p:cNvSpPr>
          <p:nvPr>
            <p:ph type="ctrTitle"/>
          </p:nvPr>
        </p:nvSpPr>
        <p:spPr>
          <a:xfrm>
            <a:off x="1114982" y="1660849"/>
            <a:ext cx="5491090" cy="1362276"/>
          </a:xfrm>
        </p:spPr>
        <p:txBody>
          <a:bodyPr/>
          <a:lstStyle/>
          <a:p>
            <a:pPr algn="ctr"/>
            <a:r>
              <a:rPr lang="en-GB" dirty="0"/>
              <a:t>Contents</a:t>
            </a:r>
          </a:p>
        </p:txBody>
      </p:sp>
      <p:sp>
        <p:nvSpPr>
          <p:cNvPr id="3" name="Subtitle 2">
            <a:extLst>
              <a:ext uri="{FF2B5EF4-FFF2-40B4-BE49-F238E27FC236}">
                <a16:creationId xmlns:a16="http://schemas.microsoft.com/office/drawing/2014/main" id="{27168B20-62FF-D221-5B69-3273DB48F0EF}"/>
              </a:ext>
            </a:extLst>
          </p:cNvPr>
          <p:cNvSpPr>
            <a:spLocks noGrp="1"/>
          </p:cNvSpPr>
          <p:nvPr>
            <p:ph type="subTitle" idx="1"/>
          </p:nvPr>
        </p:nvSpPr>
        <p:spPr>
          <a:xfrm>
            <a:off x="7188647" y="3376215"/>
            <a:ext cx="4552249" cy="3481785"/>
          </a:xfrm>
        </p:spPr>
        <p:txBody>
          <a:bodyPr/>
          <a:lstStyle/>
          <a:p>
            <a:r>
              <a:rPr lang="en-GB" dirty="0">
                <a:latin typeface="Georgia" panose="02040502050405020303" pitchFamily="18" charset="0"/>
              </a:rPr>
              <a:t>Introduction – History &amp; Brand  Profile</a:t>
            </a:r>
          </a:p>
          <a:p>
            <a:r>
              <a:rPr lang="en-GB" dirty="0">
                <a:latin typeface="Georgia" panose="02040502050405020303" pitchFamily="18" charset="0"/>
              </a:rPr>
              <a:t>Main Consumers</a:t>
            </a:r>
          </a:p>
          <a:p>
            <a:r>
              <a:rPr lang="en-GB" dirty="0">
                <a:latin typeface="Georgia" panose="02040502050405020303" pitchFamily="18" charset="0"/>
              </a:rPr>
              <a:t>Role of Guest Services </a:t>
            </a:r>
          </a:p>
          <a:p>
            <a:r>
              <a:rPr lang="en-GB" dirty="0">
                <a:latin typeface="Georgia" panose="02040502050405020303" pitchFamily="18" charset="0"/>
              </a:rPr>
              <a:t>Facilities</a:t>
            </a:r>
          </a:p>
          <a:p>
            <a:r>
              <a:rPr lang="en-GB" dirty="0">
                <a:latin typeface="Georgia" panose="02040502050405020303" pitchFamily="18" charset="0"/>
              </a:rPr>
              <a:t>Importance of Hospitality to Meeting Guest Expectations</a:t>
            </a:r>
          </a:p>
          <a:p>
            <a:pPr marL="0" indent="0">
              <a:buNone/>
            </a:pPr>
            <a:endParaRPr lang="en-GB" dirty="0"/>
          </a:p>
        </p:txBody>
      </p:sp>
      <p:sp>
        <p:nvSpPr>
          <p:cNvPr id="6" name="Slide Number Placeholder 5">
            <a:extLst>
              <a:ext uri="{FF2B5EF4-FFF2-40B4-BE49-F238E27FC236}">
                <a16:creationId xmlns:a16="http://schemas.microsoft.com/office/drawing/2014/main" id="{34B7B647-BEAA-631A-29B8-F1275AEF67A3}"/>
              </a:ext>
            </a:extLst>
          </p:cNvPr>
          <p:cNvSpPr>
            <a:spLocks noGrp="1"/>
          </p:cNvSpPr>
          <p:nvPr>
            <p:ph type="sldNum" sz="quarter" idx="12"/>
          </p:nvPr>
        </p:nvSpPr>
        <p:spPr>
          <a:xfrm>
            <a:off x="11632954" y="6309360"/>
            <a:ext cx="677918" cy="457200"/>
          </a:xfrm>
        </p:spPr>
        <p:txBody>
          <a:bodyPr/>
          <a:lstStyle/>
          <a:p>
            <a:pPr rtl="0"/>
            <a:r>
              <a:rPr lang="en-GB" sz="1600" dirty="0">
                <a:solidFill>
                  <a:srgbClr val="FFFFFF"/>
                </a:solidFill>
                <a:effectLst>
                  <a:outerShdw blurRad="50800" dist="38100" dir="2700000" algn="tl" rotWithShape="0">
                    <a:prstClr val="black">
                      <a:alpha val="43000"/>
                    </a:prstClr>
                  </a:outerShdw>
                </a:effectLst>
              </a:rPr>
              <a:t>2</a:t>
            </a:r>
          </a:p>
        </p:txBody>
      </p:sp>
      <p:pic>
        <p:nvPicPr>
          <p:cNvPr id="10" name="Picture 9" descr="W Hotels &amp; Resorts | Luxury Boutique Hotels – Boutique Hotels, Design Hotels">
            <a:extLst>
              <a:ext uri="{FF2B5EF4-FFF2-40B4-BE49-F238E27FC236}">
                <a16:creationId xmlns:a16="http://schemas.microsoft.com/office/drawing/2014/main" id="{7C269D26-2599-A6FC-60A9-1EFFE5EA42E7}"/>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185" y="5924938"/>
            <a:ext cx="1041107" cy="933061"/>
          </a:xfrm>
          <a:prstGeom prst="rect">
            <a:avLst/>
          </a:prstGeom>
          <a:noFill/>
          <a:ln>
            <a:noFill/>
          </a:ln>
        </p:spPr>
      </p:pic>
      <p:pic>
        <p:nvPicPr>
          <p:cNvPr id="11" name="Picture 10" descr="W Hotels to open Nashville property – Business Traveller">
            <a:extLst>
              <a:ext uri="{FF2B5EF4-FFF2-40B4-BE49-F238E27FC236}">
                <a16:creationId xmlns:a16="http://schemas.microsoft.com/office/drawing/2014/main" id="{3F29C9B7-799A-AF22-63D2-461AAFEC457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576873" y="3760238"/>
            <a:ext cx="4721290" cy="2696546"/>
          </a:xfrm>
          <a:prstGeom prst="rect">
            <a:avLst/>
          </a:prstGeom>
          <a:noFill/>
          <a:ln>
            <a:noFill/>
          </a:ln>
        </p:spPr>
      </p:pic>
      <p:pic>
        <p:nvPicPr>
          <p:cNvPr id="10242" name="Picture 2" descr="Fashion - W Hotels / The Angle - Life with a W Slant">
            <a:hlinkClick r:id="rId4"/>
            <a:extLst>
              <a:ext uri="{FF2B5EF4-FFF2-40B4-BE49-F238E27FC236}">
                <a16:creationId xmlns:a16="http://schemas.microsoft.com/office/drawing/2014/main" id="{6E73CFC8-4556-9770-CD93-B76909EF0B7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295356" y="427830"/>
            <a:ext cx="4454683" cy="2662842"/>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14" descr="W Hotels | Marriott Careers">
            <a:hlinkClick r:id="rId6" tgtFrame="&quot;_blank&quot;"/>
            <a:extLst>
              <a:ext uri="{FF2B5EF4-FFF2-40B4-BE49-F238E27FC236}">
                <a16:creationId xmlns:a16="http://schemas.microsoft.com/office/drawing/2014/main" id="{7B758730-9ED9-F0E8-7CEA-ECA3FBDB6A55}"/>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1" y="1"/>
            <a:ext cx="1039922" cy="821094"/>
          </a:xfrm>
          <a:prstGeom prst="rect">
            <a:avLst/>
          </a:prstGeom>
          <a:noFill/>
          <a:ln>
            <a:noFill/>
          </a:ln>
        </p:spPr>
      </p:pic>
    </p:spTree>
    <p:extLst>
      <p:ext uri="{BB962C8B-B14F-4D97-AF65-F5344CB8AC3E}">
        <p14:creationId xmlns:p14="http://schemas.microsoft.com/office/powerpoint/2010/main" val="41888286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pic>
        <p:nvPicPr>
          <p:cNvPr id="27" name="Picture 4" descr="W Hotels">
            <a:hlinkClick r:id="rId2"/>
            <a:extLst>
              <a:ext uri="{FF2B5EF4-FFF2-40B4-BE49-F238E27FC236}">
                <a16:creationId xmlns:a16="http://schemas.microsoft.com/office/drawing/2014/main" id="{90CF6641-D105-43E3-5753-9896705CAA6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888913"/>
            <a:ext cx="1055526" cy="2470108"/>
          </a:xfrm>
          <a:prstGeom prst="rect">
            <a:avLst/>
          </a:prstGeom>
          <a:noFill/>
          <a:extLst>
            <a:ext uri="{909E8E84-426E-40DD-AFC4-6F175D3DCCD1}">
              <a14:hiddenFill xmlns:a14="http://schemas.microsoft.com/office/drawing/2010/main">
                <a:solidFill>
                  <a:srgbClr val="FFFFFF"/>
                </a:solidFill>
              </a14:hiddenFill>
            </a:ext>
          </a:extLst>
        </p:spPr>
      </p:pic>
      <p:pic>
        <p:nvPicPr>
          <p:cNvPr id="8194" name="Picture 2">
            <a:hlinkClick r:id="rId4"/>
            <a:extLst>
              <a:ext uri="{FF2B5EF4-FFF2-40B4-BE49-F238E27FC236}">
                <a16:creationId xmlns:a16="http://schemas.microsoft.com/office/drawing/2014/main" id="{4B3774BD-8494-A5DA-C317-2FEA410E131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746569" y="379176"/>
            <a:ext cx="1483567" cy="525697"/>
          </a:xfrm>
          <a:prstGeom prst="rect">
            <a:avLst/>
          </a:prstGeom>
          <a:noFill/>
          <a:extLst>
            <a:ext uri="{909E8E84-426E-40DD-AFC4-6F175D3DCCD1}">
              <a14:hiddenFill xmlns:a14="http://schemas.microsoft.com/office/drawing/2010/main">
                <a:solidFill>
                  <a:srgbClr val="FFFFFF"/>
                </a:solidFill>
              </a14:hiddenFill>
            </a:ext>
          </a:extLst>
        </p:spPr>
      </p:pic>
      <p:sp>
        <p:nvSpPr>
          <p:cNvPr id="6" name="Slide Number Placeholder 5">
            <a:extLst>
              <a:ext uri="{FF2B5EF4-FFF2-40B4-BE49-F238E27FC236}">
                <a16:creationId xmlns:a16="http://schemas.microsoft.com/office/drawing/2014/main" id="{D35D851F-3C70-44E4-85DA-23F582F369BB}"/>
              </a:ext>
            </a:extLst>
          </p:cNvPr>
          <p:cNvSpPr>
            <a:spLocks noGrp="1"/>
          </p:cNvSpPr>
          <p:nvPr>
            <p:ph type="sldNum" sz="quarter" idx="12"/>
          </p:nvPr>
        </p:nvSpPr>
        <p:spPr>
          <a:xfrm>
            <a:off x="11520926" y="6335483"/>
            <a:ext cx="979879" cy="457200"/>
          </a:xfrm>
        </p:spPr>
        <p:txBody>
          <a:bodyPr/>
          <a:lstStyle/>
          <a:p>
            <a:pPr rtl="0"/>
            <a:r>
              <a:rPr lang="en-GB" sz="1600" dirty="0">
                <a:solidFill>
                  <a:srgbClr val="FFFFFF"/>
                </a:solidFill>
                <a:effectLst>
                  <a:outerShdw blurRad="50800" dist="38100" dir="2700000" algn="tl" rotWithShape="0">
                    <a:prstClr val="black">
                      <a:alpha val="43000"/>
                    </a:prstClr>
                  </a:outerShdw>
                </a:effectLst>
              </a:rPr>
              <a:t>3</a:t>
            </a:r>
          </a:p>
        </p:txBody>
      </p:sp>
      <p:sp>
        <p:nvSpPr>
          <p:cNvPr id="8" name="TextBox 7">
            <a:extLst>
              <a:ext uri="{FF2B5EF4-FFF2-40B4-BE49-F238E27FC236}">
                <a16:creationId xmlns:a16="http://schemas.microsoft.com/office/drawing/2014/main" id="{97A301C8-6B91-CFBB-C3DE-3ED705800137}"/>
              </a:ext>
            </a:extLst>
          </p:cNvPr>
          <p:cNvSpPr txBox="1"/>
          <p:nvPr/>
        </p:nvSpPr>
        <p:spPr>
          <a:xfrm>
            <a:off x="7501812" y="1119664"/>
            <a:ext cx="4019113" cy="2677656"/>
          </a:xfrm>
          <a:prstGeom prst="rect">
            <a:avLst/>
          </a:prstGeom>
          <a:noFill/>
        </p:spPr>
        <p:txBody>
          <a:bodyPr wrap="square" rtlCol="0">
            <a:spAutoFit/>
          </a:bodyPr>
          <a:lstStyle/>
          <a:p>
            <a:pPr algn="ctr"/>
            <a:r>
              <a:rPr lang="en-GB" sz="2800" dirty="0">
                <a:latin typeface="Edwardian Script ITC" panose="030303020407070D0804" pitchFamily="66" charset="0"/>
              </a:rPr>
              <a:t>By year 2022</a:t>
            </a:r>
          </a:p>
          <a:p>
            <a:pPr algn="ctr"/>
            <a:r>
              <a:rPr lang="en-GB" sz="2800" dirty="0">
                <a:latin typeface="Edwardian Script ITC" panose="030303020407070D0804" pitchFamily="66" charset="0"/>
              </a:rPr>
              <a:t> Marriot International </a:t>
            </a:r>
          </a:p>
          <a:p>
            <a:pPr algn="ctr"/>
            <a:r>
              <a:rPr lang="en-GB" sz="2800" dirty="0">
                <a:latin typeface="Edwardian Script ITC" panose="030303020407070D0804" pitchFamily="66" charset="0"/>
              </a:rPr>
              <a:t>successfully added to its </a:t>
            </a:r>
          </a:p>
          <a:p>
            <a:pPr algn="ctr"/>
            <a:r>
              <a:rPr lang="en-GB" sz="2800" dirty="0">
                <a:latin typeface="Edwardian Script ITC" panose="030303020407070D0804" pitchFamily="66" charset="0"/>
              </a:rPr>
              <a:t>W hotels portfolio </a:t>
            </a:r>
          </a:p>
          <a:p>
            <a:pPr algn="ctr"/>
            <a:r>
              <a:rPr lang="en-GB" sz="2800" dirty="0">
                <a:latin typeface="Edwardian Script ITC" panose="030303020407070D0804" pitchFamily="66" charset="0"/>
              </a:rPr>
              <a:t>67 properties </a:t>
            </a:r>
          </a:p>
          <a:p>
            <a:pPr algn="ctr"/>
            <a:r>
              <a:rPr lang="en-GB" sz="2800" dirty="0">
                <a:latin typeface="Edwardian Script ITC" panose="030303020407070D0804" pitchFamily="66" charset="0"/>
              </a:rPr>
              <a:t>worldwide </a:t>
            </a:r>
          </a:p>
        </p:txBody>
      </p:sp>
      <p:pic>
        <p:nvPicPr>
          <p:cNvPr id="11" name="Picture 6" descr="Marriott Rewards adds new benefits – Business Traveller">
            <a:extLst>
              <a:ext uri="{FF2B5EF4-FFF2-40B4-BE49-F238E27FC236}">
                <a16:creationId xmlns:a16="http://schemas.microsoft.com/office/drawing/2014/main" id="{16A95E0E-EC67-783D-50BC-2347F506207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83138" y="780589"/>
            <a:ext cx="5710852" cy="2648411"/>
          </a:xfrm>
          <a:prstGeom prst="rect">
            <a:avLst/>
          </a:prstGeom>
          <a:noFill/>
          <a:extLst>
            <a:ext uri="{909E8E84-426E-40DD-AFC4-6F175D3DCCD1}">
              <a14:hiddenFill xmlns:a14="http://schemas.microsoft.com/office/drawing/2010/main">
                <a:solidFill>
                  <a:srgbClr val="FFFFFF"/>
                </a:solidFill>
              </a14:hiddenFill>
            </a:ext>
          </a:extLst>
        </p:spPr>
      </p:pic>
      <p:sp>
        <p:nvSpPr>
          <p:cNvPr id="12" name="Subtitle 11">
            <a:extLst>
              <a:ext uri="{FF2B5EF4-FFF2-40B4-BE49-F238E27FC236}">
                <a16:creationId xmlns:a16="http://schemas.microsoft.com/office/drawing/2014/main" id="{7ADEF4A4-B3FB-E623-3460-A054E2358C7F}"/>
              </a:ext>
            </a:extLst>
          </p:cNvPr>
          <p:cNvSpPr txBox="1">
            <a:spLocks noGrp="1"/>
          </p:cNvSpPr>
          <p:nvPr>
            <p:ph type="subTitle" idx="1"/>
          </p:nvPr>
        </p:nvSpPr>
        <p:spPr>
          <a:xfrm>
            <a:off x="1110751" y="175232"/>
            <a:ext cx="5683239" cy="369332"/>
          </a:xfrm>
          <a:prstGeom prst="rect">
            <a:avLst/>
          </a:prstGeom>
          <a:noFill/>
        </p:spPr>
        <p:txBody>
          <a:bodyPr wrap="square" rtlCol="0">
            <a:spAutoFit/>
          </a:bodyPr>
          <a:lstStyle/>
          <a:p>
            <a:pPr marL="0" indent="0" algn="ctr">
              <a:buNone/>
            </a:pPr>
            <a:r>
              <a:rPr lang="en-GB" sz="1800" dirty="0">
                <a:latin typeface="ADLaM Display" panose="02010000000000000000" pitchFamily="2" charset="0"/>
                <a:ea typeface="ADLaM Display" panose="02010000000000000000" pitchFamily="2" charset="0"/>
                <a:cs typeface="ADLaM Display" panose="02010000000000000000" pitchFamily="2" charset="0"/>
              </a:rPr>
              <a:t>Subsidiary of the Parent Company</a:t>
            </a:r>
          </a:p>
        </p:txBody>
      </p:sp>
      <p:sp>
        <p:nvSpPr>
          <p:cNvPr id="14" name="TextBox 13">
            <a:extLst>
              <a:ext uri="{FF2B5EF4-FFF2-40B4-BE49-F238E27FC236}">
                <a16:creationId xmlns:a16="http://schemas.microsoft.com/office/drawing/2014/main" id="{F7E200C8-0956-C603-8EC5-9812025400E8}"/>
              </a:ext>
            </a:extLst>
          </p:cNvPr>
          <p:cNvSpPr txBox="1"/>
          <p:nvPr/>
        </p:nvSpPr>
        <p:spPr>
          <a:xfrm rot="19685312">
            <a:off x="405678" y="1366289"/>
            <a:ext cx="1148071" cy="230832"/>
          </a:xfrm>
          <a:prstGeom prst="rect">
            <a:avLst/>
          </a:prstGeom>
          <a:noFill/>
        </p:spPr>
        <p:txBody>
          <a:bodyPr wrap="square" rtlCol="0">
            <a:spAutoFit/>
          </a:bodyPr>
          <a:lstStyle/>
          <a:p>
            <a:pPr algn="ctr"/>
            <a:r>
              <a:rPr lang="en-GB" sz="900" dirty="0"/>
              <a:t>INTRODUCTION</a:t>
            </a:r>
          </a:p>
        </p:txBody>
      </p:sp>
      <p:pic>
        <p:nvPicPr>
          <p:cNvPr id="15" name="Picture 14" descr="APO Group - Africa Newsroom / Press Releases Related to Africa">
            <a:hlinkClick r:id="rId7"/>
            <a:extLst>
              <a:ext uri="{FF2B5EF4-FFF2-40B4-BE49-F238E27FC236}">
                <a16:creationId xmlns:a16="http://schemas.microsoft.com/office/drawing/2014/main" id="{2F888553-A07E-3964-EE6D-615DE87672EF}"/>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rot="16200000">
            <a:off x="-1128006" y="4684963"/>
            <a:ext cx="3293703" cy="921736"/>
          </a:xfrm>
          <a:prstGeom prst="rect">
            <a:avLst/>
          </a:prstGeom>
          <a:noFill/>
          <a:ln>
            <a:noFill/>
          </a:ln>
        </p:spPr>
      </p:pic>
      <p:pic>
        <p:nvPicPr>
          <p:cNvPr id="17" name="Picture 16" descr="Every One of Marriott's 30 Hotel Brands, Explained">
            <a:extLst>
              <a:ext uri="{FF2B5EF4-FFF2-40B4-BE49-F238E27FC236}">
                <a16:creationId xmlns:a16="http://schemas.microsoft.com/office/drawing/2014/main" id="{2CCCC68D-D679-5109-1984-33855069EF5E}"/>
              </a:ext>
            </a:extLst>
          </p:cNvPr>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7053943" y="4198776"/>
            <a:ext cx="4945224" cy="2483993"/>
          </a:xfrm>
          <a:prstGeom prst="rect">
            <a:avLst/>
          </a:prstGeom>
          <a:noFill/>
          <a:ln>
            <a:noFill/>
          </a:ln>
        </p:spPr>
      </p:pic>
      <p:sp>
        <p:nvSpPr>
          <p:cNvPr id="21" name="TextBox 20">
            <a:extLst>
              <a:ext uri="{FF2B5EF4-FFF2-40B4-BE49-F238E27FC236}">
                <a16:creationId xmlns:a16="http://schemas.microsoft.com/office/drawing/2014/main" id="{E1E7EF71-6ECD-C3C0-9A4A-9F14A75EDBFF}"/>
              </a:ext>
            </a:extLst>
          </p:cNvPr>
          <p:cNvSpPr txBox="1"/>
          <p:nvPr/>
        </p:nvSpPr>
        <p:spPr>
          <a:xfrm>
            <a:off x="1110751" y="5649921"/>
            <a:ext cx="5683239" cy="1032847"/>
          </a:xfrm>
          <a:prstGeom prst="rect">
            <a:avLst/>
          </a:prstGeom>
          <a:noFill/>
        </p:spPr>
        <p:txBody>
          <a:bodyPr wrap="square" rtlCol="0">
            <a:spAutoFit/>
          </a:bodyPr>
          <a:lstStyle/>
          <a:p>
            <a:pPr algn="ctr">
              <a:lnSpc>
                <a:spcPct val="150000"/>
              </a:lnSpc>
            </a:pPr>
            <a:r>
              <a:rPr lang="en-GB" sz="1400" i="0" dirty="0">
                <a:solidFill>
                  <a:srgbClr val="E8EAED"/>
                </a:solidFill>
                <a:effectLst/>
                <a:latin typeface="Biome Light" panose="020B0303030204020804" pitchFamily="34" charset="0"/>
                <a:cs typeface="Biome Light" panose="020B0303030204020804" pitchFamily="34" charset="0"/>
              </a:rPr>
              <a:t>Brand Leader</a:t>
            </a:r>
          </a:p>
          <a:p>
            <a:pPr algn="ctr">
              <a:lnSpc>
                <a:spcPct val="150000"/>
              </a:lnSpc>
            </a:pPr>
            <a:r>
              <a:rPr lang="en-GB" sz="1400" i="0" dirty="0">
                <a:solidFill>
                  <a:srgbClr val="E8EAED"/>
                </a:solidFill>
                <a:effectLst/>
                <a:latin typeface="Biome Light" panose="020B0303030204020804" pitchFamily="34" charset="0"/>
                <a:cs typeface="Biome Light" panose="020B0303030204020804" pitchFamily="34" charset="0"/>
              </a:rPr>
              <a:t>Offers the </a:t>
            </a:r>
            <a:r>
              <a:rPr lang="en-GB" sz="1400" dirty="0">
                <a:solidFill>
                  <a:srgbClr val="E8EAED"/>
                </a:solidFill>
                <a:latin typeface="Biome Light" panose="020B0303030204020804" pitchFamily="34" charset="0"/>
                <a:cs typeface="Biome Light" panose="020B0303030204020804" pitchFamily="34" charset="0"/>
              </a:rPr>
              <a:t>M</a:t>
            </a:r>
            <a:r>
              <a:rPr lang="en-GB" sz="1400" i="0" dirty="0">
                <a:solidFill>
                  <a:srgbClr val="E8EAED"/>
                </a:solidFill>
                <a:effectLst/>
                <a:latin typeface="Biome Light" panose="020B0303030204020804" pitchFamily="34" charset="0"/>
                <a:cs typeface="Biome Light" panose="020B0303030204020804" pitchFamily="34" charset="0"/>
              </a:rPr>
              <a:t>ost </a:t>
            </a:r>
            <a:r>
              <a:rPr lang="en-GB" sz="1400" dirty="0">
                <a:solidFill>
                  <a:srgbClr val="E8EAED"/>
                </a:solidFill>
                <a:latin typeface="Biome Light" panose="020B0303030204020804" pitchFamily="34" charset="0"/>
                <a:cs typeface="Biome Light" panose="020B0303030204020804" pitchFamily="34" charset="0"/>
              </a:rPr>
              <a:t>P</a:t>
            </a:r>
            <a:r>
              <a:rPr lang="en-GB" sz="1400" i="0" dirty="0">
                <a:solidFill>
                  <a:srgbClr val="E8EAED"/>
                </a:solidFill>
                <a:effectLst/>
                <a:latin typeface="Biome Light" panose="020B0303030204020804" pitchFamily="34" charset="0"/>
                <a:cs typeface="Biome Light" panose="020B0303030204020804" pitchFamily="34" charset="0"/>
              </a:rPr>
              <a:t>owerful Portfolio in the Industry</a:t>
            </a:r>
          </a:p>
          <a:p>
            <a:pPr algn="ctr">
              <a:lnSpc>
                <a:spcPct val="150000"/>
              </a:lnSpc>
            </a:pPr>
            <a:r>
              <a:rPr lang="en-GB" sz="1400" i="0" dirty="0">
                <a:solidFill>
                  <a:srgbClr val="E8EAED"/>
                </a:solidFill>
                <a:effectLst/>
                <a:latin typeface="Biome Light" panose="020B0303030204020804" pitchFamily="34" charset="0"/>
                <a:cs typeface="Biome Light" panose="020B0303030204020804" pitchFamily="34" charset="0"/>
              </a:rPr>
              <a:t>31 Luxury Hotel Brands</a:t>
            </a:r>
            <a:endParaRPr lang="en-GB" sz="1400" dirty="0">
              <a:latin typeface="Biome Light" panose="020B0303030204020804" pitchFamily="34" charset="0"/>
              <a:cs typeface="Biome Light" panose="020B0303030204020804" pitchFamily="34" charset="0"/>
            </a:endParaRPr>
          </a:p>
        </p:txBody>
      </p:sp>
      <p:pic>
        <p:nvPicPr>
          <p:cNvPr id="8198" name="Picture 6">
            <a:extLst>
              <a:ext uri="{FF2B5EF4-FFF2-40B4-BE49-F238E27FC236}">
                <a16:creationId xmlns:a16="http://schemas.microsoft.com/office/drawing/2014/main" id="{6B0070B4-2049-7FD6-ADC7-96A592DC639F}"/>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7150" y="2109959"/>
            <a:ext cx="152400" cy="96666"/>
          </a:xfrm>
          <a:prstGeom prst="rect">
            <a:avLst/>
          </a:prstGeom>
          <a:noFill/>
          <a:extLst>
            <a:ext uri="{909E8E84-426E-40DD-AFC4-6F175D3DCCD1}">
              <a14:hiddenFill xmlns:a14="http://schemas.microsoft.com/office/drawing/2010/main">
                <a:solidFill>
                  <a:srgbClr val="FFFFFF"/>
                </a:solidFill>
              </a14:hiddenFill>
            </a:ext>
          </a:extLst>
        </p:spPr>
      </p:pic>
      <p:pic>
        <p:nvPicPr>
          <p:cNvPr id="8199" name="Picture 7" descr="The Brand Leader | Advertising &amp; Design | New York | Greenville, SC">
            <a:extLst>
              <a:ext uri="{FF2B5EF4-FFF2-40B4-BE49-F238E27FC236}">
                <a16:creationId xmlns:a16="http://schemas.microsoft.com/office/drawing/2014/main" id="{6C38248E-7134-4F3F-4F0A-A7D68CD902B7}"/>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3125755" y="3797320"/>
            <a:ext cx="1583095" cy="1643452"/>
          </a:xfrm>
          <a:prstGeom prst="rect">
            <a:avLst/>
          </a:prstGeom>
          <a:noFill/>
          <a:extLst>
            <a:ext uri="{909E8E84-426E-40DD-AFC4-6F175D3DCCD1}">
              <a14:hiddenFill xmlns:a14="http://schemas.microsoft.com/office/drawing/2010/main">
                <a:solidFill>
                  <a:srgbClr val="FFFFFF"/>
                </a:solidFill>
              </a14:hiddenFill>
            </a:ext>
          </a:extLst>
        </p:spPr>
      </p:pic>
      <p:pic>
        <p:nvPicPr>
          <p:cNvPr id="8205" name="Picture 13" descr="W Hotel Logo Vector Images (over 820)">
            <a:extLst>
              <a:ext uri="{FF2B5EF4-FFF2-40B4-BE49-F238E27FC236}">
                <a16:creationId xmlns:a16="http://schemas.microsoft.com/office/drawing/2014/main" id="{8E8B7669-889F-F8D7-65E3-0DF8209AAB0E}"/>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055526" cy="8223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45854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2158A-FF87-4AF4-A1C9-5CEC035B6836}"/>
              </a:ext>
            </a:extLst>
          </p:cNvPr>
          <p:cNvSpPr>
            <a:spLocks noGrp="1"/>
          </p:cNvSpPr>
          <p:nvPr>
            <p:ph type="ctrTitle"/>
          </p:nvPr>
        </p:nvSpPr>
        <p:spPr>
          <a:xfrm>
            <a:off x="8016188" y="1491117"/>
            <a:ext cx="3754671" cy="2528515"/>
          </a:xfrm>
        </p:spPr>
        <p:txBody>
          <a:bodyPr/>
          <a:lstStyle/>
          <a:p>
            <a:br>
              <a:rPr lang="en-GB" dirty="0"/>
            </a:br>
            <a:br>
              <a:rPr lang="en-GB" dirty="0"/>
            </a:br>
            <a:endParaRPr lang="en-GB" dirty="0"/>
          </a:p>
        </p:txBody>
      </p:sp>
      <p:sp>
        <p:nvSpPr>
          <p:cNvPr id="3" name="Subtitle 2">
            <a:extLst>
              <a:ext uri="{FF2B5EF4-FFF2-40B4-BE49-F238E27FC236}">
                <a16:creationId xmlns:a16="http://schemas.microsoft.com/office/drawing/2014/main" id="{BEEA2BE8-6DD9-4DE9-4A1A-9104B9B97A79}"/>
              </a:ext>
            </a:extLst>
          </p:cNvPr>
          <p:cNvSpPr>
            <a:spLocks noGrp="1"/>
          </p:cNvSpPr>
          <p:nvPr>
            <p:ph type="subTitle" idx="1"/>
          </p:nvPr>
        </p:nvSpPr>
        <p:spPr>
          <a:xfrm>
            <a:off x="7976914" y="2705880"/>
            <a:ext cx="3806919" cy="3273570"/>
          </a:xfrm>
        </p:spPr>
        <p:txBody>
          <a:bodyPr>
            <a:normAutofit lnSpcReduction="10000"/>
          </a:bodyPr>
          <a:lstStyle/>
          <a:p>
            <a:r>
              <a:rPr lang="en-GB" dirty="0"/>
              <a:t>Musicians &amp; Music Lovers</a:t>
            </a:r>
          </a:p>
          <a:p>
            <a:r>
              <a:rPr lang="en-GB" dirty="0"/>
              <a:t>Young Professionals </a:t>
            </a:r>
          </a:p>
          <a:p>
            <a:r>
              <a:rPr lang="en-GB" dirty="0"/>
              <a:t>Young Wealthy Travellers</a:t>
            </a:r>
          </a:p>
          <a:p>
            <a:r>
              <a:rPr lang="en-GB" dirty="0"/>
              <a:t>Trendy</a:t>
            </a:r>
          </a:p>
          <a:p>
            <a:r>
              <a:rPr lang="en-GB" dirty="0"/>
              <a:t>Funky</a:t>
            </a:r>
          </a:p>
          <a:p>
            <a:r>
              <a:rPr lang="en-GB" dirty="0"/>
              <a:t>Classy</a:t>
            </a:r>
          </a:p>
          <a:p>
            <a:r>
              <a:rPr lang="en-GB" dirty="0"/>
              <a:t>Fashionable</a:t>
            </a:r>
          </a:p>
          <a:p>
            <a:r>
              <a:rPr lang="en-GB" dirty="0"/>
              <a:t>HIP</a:t>
            </a:r>
          </a:p>
          <a:p>
            <a:r>
              <a:rPr lang="en-GB" dirty="0"/>
              <a:t>In-vogue</a:t>
            </a:r>
          </a:p>
          <a:p>
            <a:endParaRPr lang="en-GB" dirty="0"/>
          </a:p>
        </p:txBody>
      </p:sp>
      <p:pic>
        <p:nvPicPr>
          <p:cNvPr id="5" name="Picture 10" descr="Find Your Vibe at W Hotels | Marriott Bonvoy - YouTube">
            <a:hlinkClick r:id="rId2"/>
            <a:extLst>
              <a:ext uri="{FF2B5EF4-FFF2-40B4-BE49-F238E27FC236}">
                <a16:creationId xmlns:a16="http://schemas.microsoft.com/office/drawing/2014/main" id="{FB639AAE-2516-CF0C-0B7B-A67C1EE73E25}"/>
              </a:ext>
            </a:extLst>
          </p:cNvPr>
          <p:cNvPicPr>
            <a:picLocks noGrp="1" noChangeAspect="1" noChangeArrowheads="1"/>
          </p:cNvPicPr>
          <p:nvPr>
            <p:ph type="pic" sz="quarter" idx="13"/>
          </p:nvPr>
        </p:nvPicPr>
        <p:blipFill>
          <a:blip r:embed="rId3">
            <a:extLst>
              <a:ext uri="{28A0092B-C50C-407E-A947-70E740481C1C}">
                <a14:useLocalDpi xmlns:a14="http://schemas.microsoft.com/office/drawing/2010/main" val="0"/>
              </a:ext>
            </a:extLst>
          </a:blip>
          <a:srcRect l="7839" r="7839"/>
          <a:stretch>
            <a:fillRect/>
          </a:stretch>
        </p:blipFill>
        <p:spPr bwMode="auto">
          <a:xfrm>
            <a:off x="-8124" y="1095375"/>
            <a:ext cx="7519988" cy="50165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0F4AFDA-CE23-0396-B77C-F2C8FF42E0D1}"/>
              </a:ext>
            </a:extLst>
          </p:cNvPr>
          <p:cNvSpPr txBox="1"/>
          <p:nvPr/>
        </p:nvSpPr>
        <p:spPr>
          <a:xfrm>
            <a:off x="169685" y="297880"/>
            <a:ext cx="7164371" cy="369332"/>
          </a:xfrm>
          <a:prstGeom prst="rect">
            <a:avLst/>
          </a:prstGeom>
          <a:noFill/>
        </p:spPr>
        <p:txBody>
          <a:bodyPr wrap="square" rtlCol="0">
            <a:spAutoFit/>
          </a:bodyPr>
          <a:lstStyle/>
          <a:p>
            <a:pPr algn="ctr"/>
            <a:r>
              <a:rPr lang="en-GB" b="1" dirty="0"/>
              <a:t>Main Consumers of W Hotel</a:t>
            </a:r>
          </a:p>
        </p:txBody>
      </p:sp>
      <p:pic>
        <p:nvPicPr>
          <p:cNvPr id="7" name="Picture 8" descr="W Hotels NMDL Presentation | PPT">
            <a:extLst>
              <a:ext uri="{FF2B5EF4-FFF2-40B4-BE49-F238E27FC236}">
                <a16:creationId xmlns:a16="http://schemas.microsoft.com/office/drawing/2014/main" id="{1512BD51-2CD8-16F0-6FCA-5D015EBFF96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267950" y="0"/>
            <a:ext cx="1924050" cy="1095375"/>
          </a:xfrm>
          <a:prstGeom prst="rect">
            <a:avLst/>
          </a:prstGeom>
          <a:noFill/>
          <a:extLst>
            <a:ext uri="{909E8E84-426E-40DD-AFC4-6F175D3DCCD1}">
              <a14:hiddenFill xmlns:a14="http://schemas.microsoft.com/office/drawing/2010/main">
                <a:solidFill>
                  <a:srgbClr val="FFFFFF"/>
                </a:solidFill>
              </a14:hiddenFill>
            </a:ext>
          </a:extLst>
        </p:spPr>
      </p:pic>
      <p:pic>
        <p:nvPicPr>
          <p:cNvPr id="9219" name="Picture 3" descr="thumb">
            <a:extLst>
              <a:ext uri="{FF2B5EF4-FFF2-40B4-BE49-F238E27FC236}">
                <a16:creationId xmlns:a16="http://schemas.microsoft.com/office/drawing/2014/main" id="{B48CA9B7-F6A9-4BB1-9110-958DF241C87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39325" y="0"/>
            <a:ext cx="2708988" cy="2286000"/>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4">
            <a:extLst>
              <a:ext uri="{FF2B5EF4-FFF2-40B4-BE49-F238E27FC236}">
                <a16:creationId xmlns:a16="http://schemas.microsoft.com/office/drawing/2014/main" id="{56F9184E-BD6C-A766-A64E-28E68DF17155}"/>
              </a:ext>
            </a:extLst>
          </p:cNvPr>
          <p:cNvSpPr>
            <a:spLocks noChangeArrowheads="1"/>
          </p:cNvSpPr>
          <p:nvPr/>
        </p:nvSpPr>
        <p:spPr bwMode="auto">
          <a:xfrm>
            <a:off x="42685" y="-218413"/>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800" b="0" i="0" u="none" strike="noStrike" cap="none" normalizeH="0" baseline="0">
                <a:ln>
                  <a:noFill/>
                </a:ln>
                <a:solidFill>
                  <a:schemeClr val="tx1"/>
                </a:solidFill>
                <a:effectLst/>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0" name="Slide Number Placeholder 5">
            <a:extLst>
              <a:ext uri="{FF2B5EF4-FFF2-40B4-BE49-F238E27FC236}">
                <a16:creationId xmlns:a16="http://schemas.microsoft.com/office/drawing/2014/main" id="{3C91E571-C7A0-3077-CA0D-74A93B6B305C}"/>
              </a:ext>
            </a:extLst>
          </p:cNvPr>
          <p:cNvSpPr txBox="1">
            <a:spLocks/>
          </p:cNvSpPr>
          <p:nvPr/>
        </p:nvSpPr>
        <p:spPr>
          <a:xfrm>
            <a:off x="11632954" y="6309360"/>
            <a:ext cx="559046" cy="457200"/>
          </a:xfrm>
          <a:prstGeom prst="rect">
            <a:avLst/>
          </a:prstGeo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GB" sz="1600" dirty="0">
                <a:solidFill>
                  <a:srgbClr val="FFFFFF"/>
                </a:solidFill>
                <a:effectLst>
                  <a:outerShdw blurRad="50800" dist="38100" dir="2700000" algn="tl" rotWithShape="0">
                    <a:prstClr val="black">
                      <a:alpha val="43000"/>
                    </a:prstClr>
                  </a:outerShdw>
                </a:effectLst>
              </a:rPr>
              <a:t>4</a:t>
            </a:r>
          </a:p>
        </p:txBody>
      </p:sp>
      <p:pic>
        <p:nvPicPr>
          <p:cNvPr id="11" name="Picture 10" descr="W Hotels | Marriott News Center">
            <a:hlinkClick r:id="rId6" tgtFrame="&quot;_blank&quot;"/>
            <a:extLst>
              <a:ext uri="{FF2B5EF4-FFF2-40B4-BE49-F238E27FC236}">
                <a16:creationId xmlns:a16="http://schemas.microsoft.com/office/drawing/2014/main" id="{4E85F168-5AC5-B1FA-1BB5-79DA5FB50974}"/>
              </a:ext>
            </a:extLst>
          </p:cNvPr>
          <p:cNvPicPr>
            <a:picLocks noChangeAspect="1"/>
          </p:cNvPicPr>
          <p:nvPr/>
        </p:nvPicPr>
        <p:blipFill rotWithShape="1">
          <a:blip r:embed="rId7">
            <a:extLst>
              <a:ext uri="{28A0092B-C50C-407E-A947-70E740481C1C}">
                <a14:useLocalDpi xmlns:a14="http://schemas.microsoft.com/office/drawing/2010/main" val="0"/>
              </a:ext>
            </a:extLst>
          </a:blip>
          <a:srcRect l="4510" t="7441" r="1128" b="7686"/>
          <a:stretch/>
        </p:blipFill>
        <p:spPr bwMode="auto">
          <a:xfrm>
            <a:off x="0" y="24044"/>
            <a:ext cx="1138335" cy="1002324"/>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5475887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FDE6B89-9484-4E50-8387-C55E031D8549}"/>
              </a:ext>
            </a:extLst>
          </p:cNvPr>
          <p:cNvSpPr>
            <a:spLocks noGrp="1"/>
          </p:cNvSpPr>
          <p:nvPr>
            <p:ph type="title"/>
          </p:nvPr>
        </p:nvSpPr>
        <p:spPr>
          <a:xfrm>
            <a:off x="88436" y="-75816"/>
            <a:ext cx="6883864" cy="835093"/>
          </a:xfrm>
        </p:spPr>
        <p:txBody>
          <a:bodyPr rtlCol="0">
            <a:normAutofit fontScale="90000"/>
          </a:bodyPr>
          <a:lstStyle/>
          <a:p>
            <a:pPr algn="ctr" rtl="0"/>
            <a:r>
              <a:rPr lang="en-GB" sz="6700" dirty="0">
                <a:latin typeface="Edwardian Script ITC" panose="030303020407070D0804" pitchFamily="66" charset="0"/>
              </a:rPr>
              <a:t>History of W  </a:t>
            </a:r>
            <a:r>
              <a:rPr lang="en-GB" dirty="0">
                <a:latin typeface="Edwardian Script ITC" panose="030303020407070D0804" pitchFamily="66" charset="0"/>
              </a:rPr>
              <a:t>Hotels</a:t>
            </a:r>
          </a:p>
        </p:txBody>
      </p:sp>
      <p:sp>
        <p:nvSpPr>
          <p:cNvPr id="7" name="Picture Placeholder 6">
            <a:extLst>
              <a:ext uri="{FF2B5EF4-FFF2-40B4-BE49-F238E27FC236}">
                <a16:creationId xmlns:a16="http://schemas.microsoft.com/office/drawing/2014/main" id="{6E51EA1B-5D7D-52BD-AEFB-39F7609AAB1B}"/>
              </a:ext>
            </a:extLst>
          </p:cNvPr>
          <p:cNvSpPr>
            <a:spLocks noGrp="1"/>
          </p:cNvSpPr>
          <p:nvPr>
            <p:ph type="pic" sz="quarter" idx="13"/>
          </p:nvPr>
        </p:nvSpPr>
        <p:spPr>
          <a:xfrm>
            <a:off x="16919602" y="2702127"/>
            <a:ext cx="414800" cy="4572326"/>
          </a:xfrm>
        </p:spPr>
        <p:txBody>
          <a:bodyPr/>
          <a:lstStyle/>
          <a:p>
            <a:endParaRPr lang="en-GB"/>
          </a:p>
        </p:txBody>
      </p:sp>
      <p:sp>
        <p:nvSpPr>
          <p:cNvPr id="23" name="Footer Placeholder 22">
            <a:extLst>
              <a:ext uri="{FF2B5EF4-FFF2-40B4-BE49-F238E27FC236}">
                <a16:creationId xmlns:a16="http://schemas.microsoft.com/office/drawing/2014/main" id="{C50BB1C4-223C-42B9-AF6A-F40E305B1A0E}"/>
              </a:ext>
            </a:extLst>
          </p:cNvPr>
          <p:cNvSpPr>
            <a:spLocks noGrp="1"/>
          </p:cNvSpPr>
          <p:nvPr>
            <p:ph type="ftr" sz="quarter" idx="11"/>
          </p:nvPr>
        </p:nvSpPr>
        <p:spPr/>
        <p:txBody>
          <a:bodyPr rtlCol="0"/>
          <a:lstStyle/>
          <a:p>
            <a:pPr rtl="0"/>
            <a:endParaRPr lang="en-GB" dirty="0"/>
          </a:p>
        </p:txBody>
      </p:sp>
      <p:sp>
        <p:nvSpPr>
          <p:cNvPr id="24" name="Slide Number Placeholder 23">
            <a:extLst>
              <a:ext uri="{FF2B5EF4-FFF2-40B4-BE49-F238E27FC236}">
                <a16:creationId xmlns:a16="http://schemas.microsoft.com/office/drawing/2014/main" id="{29B547D4-09F9-49AB-B5C7-2EDDB233C78D}"/>
              </a:ext>
            </a:extLst>
          </p:cNvPr>
          <p:cNvSpPr>
            <a:spLocks noGrp="1"/>
          </p:cNvSpPr>
          <p:nvPr>
            <p:ph type="sldNum" sz="quarter" idx="12"/>
          </p:nvPr>
        </p:nvSpPr>
        <p:spPr/>
        <p:txBody>
          <a:bodyPr rtlCol="0"/>
          <a:lstStyle/>
          <a:p>
            <a:pPr rtl="0"/>
            <a:fld id="{FAEF9944-A4F6-4C59-AEBD-678D6480B8EA}" type="slidenum">
              <a:rPr lang="en-GB" smtClean="0"/>
              <a:pPr rtl="0"/>
              <a:t>6</a:t>
            </a:fld>
            <a:endParaRPr lang="en-GB" dirty="0"/>
          </a:p>
        </p:txBody>
      </p:sp>
      <p:pic>
        <p:nvPicPr>
          <p:cNvPr id="2051" name="Picture 3">
            <a:hlinkClick r:id="rId3" tooltip="Marriott Logo and symbol, meaning, history, PNG, brand"/>
            <a:extLst>
              <a:ext uri="{FF2B5EF4-FFF2-40B4-BE49-F238E27FC236}">
                <a16:creationId xmlns:a16="http://schemas.microsoft.com/office/drawing/2014/main" id="{09E46648-8207-2C0F-6815-57F30FD8F26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82403" y="3120354"/>
            <a:ext cx="178716" cy="69159"/>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Marriott Rewards adds new benefits – Business Traveller">
            <a:extLst>
              <a:ext uri="{FF2B5EF4-FFF2-40B4-BE49-F238E27FC236}">
                <a16:creationId xmlns:a16="http://schemas.microsoft.com/office/drawing/2014/main" id="{716D66BD-6B4D-D8BD-8235-BDE76BE819A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699244" y="4178609"/>
            <a:ext cx="2359897" cy="646331"/>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B55AF48E-646B-F225-65C3-05AF11213C1F}"/>
              </a:ext>
            </a:extLst>
          </p:cNvPr>
          <p:cNvSpPr txBox="1"/>
          <p:nvPr/>
        </p:nvSpPr>
        <p:spPr>
          <a:xfrm>
            <a:off x="595993" y="1583848"/>
            <a:ext cx="6521789" cy="3347070"/>
          </a:xfrm>
          <a:prstGeom prst="rect">
            <a:avLst/>
          </a:prstGeom>
          <a:noFill/>
        </p:spPr>
        <p:txBody>
          <a:bodyPr wrap="square">
            <a:spAutoFit/>
          </a:bodyPr>
          <a:lstStyle/>
          <a:p>
            <a:pPr algn="just">
              <a:lnSpc>
                <a:spcPct val="200000"/>
              </a:lnSpc>
            </a:pPr>
            <a:r>
              <a:rPr lang="en-GB" dirty="0">
                <a:solidFill>
                  <a:srgbClr val="202122"/>
                </a:solidFill>
                <a:highlight>
                  <a:srgbClr val="FFFF00"/>
                </a:highlight>
                <a:latin typeface="Fugaz One" pitchFamily="2" charset="0"/>
                <a:ea typeface="STXingkai" panose="020B0503020204020204" pitchFamily="2" charset="-122"/>
                <a:cs typeface="Times New Roman" panose="02020603050405020304" pitchFamily="18" charset="0"/>
              </a:rPr>
              <a:t>L</a:t>
            </a:r>
            <a:r>
              <a:rPr lang="en-GB" i="0" dirty="0">
                <a:solidFill>
                  <a:srgbClr val="202122"/>
                </a:solidFill>
                <a:effectLst/>
                <a:highlight>
                  <a:srgbClr val="FFFF00"/>
                </a:highlight>
                <a:latin typeface="Fugaz One" pitchFamily="2" charset="0"/>
                <a:ea typeface="STXingkai" panose="020B0503020204020204" pitchFamily="2" charset="-122"/>
                <a:cs typeface="Times New Roman" panose="02020603050405020304" pitchFamily="18" charset="0"/>
              </a:rPr>
              <a:t>aunched in 1998 with its first hotel location in uptown Manhattan, New York,</a:t>
            </a:r>
            <a:r>
              <a:rPr lang="en-GB" dirty="0">
                <a:solidFill>
                  <a:srgbClr val="202122"/>
                </a:solidFill>
                <a:highlight>
                  <a:srgbClr val="FFFF00"/>
                </a:highlight>
                <a:latin typeface="Fugaz One" pitchFamily="2" charset="0"/>
                <a:ea typeface="STXingkai" panose="020B0503020204020204" pitchFamily="2" charset="-122"/>
                <a:cs typeface="Times New Roman" panose="02020603050405020304" pitchFamily="18" charset="0"/>
              </a:rPr>
              <a:t> i</a:t>
            </a:r>
            <a:r>
              <a:rPr lang="en-GB" i="0" dirty="0">
                <a:solidFill>
                  <a:srgbClr val="202122"/>
                </a:solidFill>
                <a:effectLst/>
                <a:highlight>
                  <a:srgbClr val="FFFF00"/>
                </a:highlight>
                <a:latin typeface="Fugaz One" pitchFamily="2" charset="0"/>
                <a:ea typeface="STXingkai" panose="020B0503020204020204" pitchFamily="2" charset="-122"/>
                <a:cs typeface="Times New Roman" panose="02020603050405020304" pitchFamily="18" charset="0"/>
              </a:rPr>
              <a:t>t quickly became popular with the locals as</a:t>
            </a:r>
            <a:r>
              <a:rPr lang="en-GB" dirty="0">
                <a:solidFill>
                  <a:srgbClr val="202122"/>
                </a:solidFill>
                <a:highlight>
                  <a:srgbClr val="FFFF00"/>
                </a:highlight>
                <a:latin typeface="Fugaz One" pitchFamily="2" charset="0"/>
                <a:ea typeface="STXingkai" panose="020B0503020204020204" pitchFamily="2" charset="-122"/>
                <a:cs typeface="Times New Roman" panose="02020603050405020304" pitchFamily="18" charset="0"/>
              </a:rPr>
              <a:t> a</a:t>
            </a:r>
            <a:r>
              <a:rPr lang="en-GB" i="0" dirty="0">
                <a:solidFill>
                  <a:srgbClr val="202122"/>
                </a:solidFill>
                <a:effectLst/>
                <a:highlight>
                  <a:srgbClr val="FFFF00"/>
                </a:highlight>
                <a:latin typeface="Fugaz One" pitchFamily="2" charset="0"/>
                <a:ea typeface="STXingkai" panose="020B0503020204020204" pitchFamily="2" charset="-122"/>
                <a:cs typeface="Times New Roman" panose="02020603050405020304" pitchFamily="18" charset="0"/>
              </a:rPr>
              <a:t> New York city nightclub</a:t>
            </a:r>
            <a:r>
              <a:rPr lang="en-GB" dirty="0">
                <a:solidFill>
                  <a:srgbClr val="202122"/>
                </a:solidFill>
                <a:highlight>
                  <a:srgbClr val="FFFF00"/>
                </a:highlight>
                <a:latin typeface="Fugaz One" pitchFamily="2" charset="0"/>
                <a:ea typeface="STXingkai" panose="020B0503020204020204" pitchFamily="2" charset="-122"/>
                <a:cs typeface="Times New Roman" panose="02020603050405020304" pitchFamily="18" charset="0"/>
              </a:rPr>
              <a:t>, whilst i</a:t>
            </a:r>
            <a:r>
              <a:rPr lang="en-GB" i="0" dirty="0">
                <a:solidFill>
                  <a:srgbClr val="202122"/>
                </a:solidFill>
                <a:effectLst/>
                <a:highlight>
                  <a:srgbClr val="FFFF00"/>
                </a:highlight>
                <a:latin typeface="Fugaz One" pitchFamily="2" charset="0"/>
                <a:ea typeface="STXingkai" panose="020B0503020204020204" pitchFamily="2" charset="-122"/>
                <a:cs typeface="Times New Roman" panose="02020603050405020304" pitchFamily="18" charset="0"/>
              </a:rPr>
              <a:t>dentifying a gap in the market created the popular brand with a younger generation to popularize the lifestyle hotel concept focusing on fashion &amp; design</a:t>
            </a:r>
            <a:endParaRPr lang="en-GB" dirty="0">
              <a:highlight>
                <a:srgbClr val="FFFF00"/>
              </a:highlight>
              <a:latin typeface="Fugaz One" pitchFamily="2" charset="0"/>
              <a:ea typeface="STXingkai" panose="020B0503020204020204" pitchFamily="2" charset="-122"/>
              <a:cs typeface="Times New Roman" panose="02020603050405020304" pitchFamily="18" charset="0"/>
            </a:endParaRPr>
          </a:p>
        </p:txBody>
      </p:sp>
      <p:sp>
        <p:nvSpPr>
          <p:cNvPr id="12" name="TextBox 11">
            <a:extLst>
              <a:ext uri="{FF2B5EF4-FFF2-40B4-BE49-F238E27FC236}">
                <a16:creationId xmlns:a16="http://schemas.microsoft.com/office/drawing/2014/main" id="{B319B243-358B-1B8F-731D-2CC1351A2462}"/>
              </a:ext>
            </a:extLst>
          </p:cNvPr>
          <p:cNvSpPr txBox="1"/>
          <p:nvPr/>
        </p:nvSpPr>
        <p:spPr>
          <a:xfrm>
            <a:off x="8205108" y="211709"/>
            <a:ext cx="3921579" cy="646331"/>
          </a:xfrm>
          <a:prstGeom prst="rect">
            <a:avLst/>
          </a:prstGeom>
          <a:noFill/>
        </p:spPr>
        <p:txBody>
          <a:bodyPr wrap="square" rtlCol="0">
            <a:spAutoFit/>
          </a:bodyPr>
          <a:lstStyle/>
          <a:p>
            <a:pPr algn="ctr"/>
            <a:r>
              <a:rPr lang="en-GB" dirty="0">
                <a:solidFill>
                  <a:schemeClr val="bg2"/>
                </a:solidFill>
                <a:latin typeface="ADLaM Display" panose="02010000000000000000" pitchFamily="2" charset="0"/>
                <a:ea typeface="ADLaM Display" panose="02010000000000000000" pitchFamily="2" charset="0"/>
                <a:cs typeface="ADLaM Display" panose="02010000000000000000" pitchFamily="2" charset="0"/>
              </a:rPr>
              <a:t>Subsidiary of the  566parent company Marriot International</a:t>
            </a:r>
          </a:p>
        </p:txBody>
      </p:sp>
      <p:pic>
        <p:nvPicPr>
          <p:cNvPr id="14" name="Picture 8" descr="W Hotels NMDL Presentation | PPT">
            <a:extLst>
              <a:ext uri="{FF2B5EF4-FFF2-40B4-BE49-F238E27FC236}">
                <a16:creationId xmlns:a16="http://schemas.microsoft.com/office/drawing/2014/main" id="{7FA67AF7-C596-5D3E-7866-2676C23E1D0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584164" y="1441509"/>
            <a:ext cx="3265714" cy="25146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182995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F59B32B4-123F-4ABF-FD9F-6176B96A90E9}"/>
              </a:ext>
            </a:extLst>
          </p:cNvPr>
          <p:cNvSpPr>
            <a:spLocks noGrp="1"/>
          </p:cNvSpPr>
          <p:nvPr>
            <p:ph type="pic" sz="quarter" idx="14"/>
          </p:nvPr>
        </p:nvSpPr>
        <p:spPr/>
        <p:txBody>
          <a:bodyPr/>
          <a:lstStyle/>
          <a:p>
            <a:endParaRPr lang="en-GB"/>
          </a:p>
        </p:txBody>
      </p:sp>
      <p:sp>
        <p:nvSpPr>
          <p:cNvPr id="5" name="Content Placeholder 4">
            <a:extLst>
              <a:ext uri="{FF2B5EF4-FFF2-40B4-BE49-F238E27FC236}">
                <a16:creationId xmlns:a16="http://schemas.microsoft.com/office/drawing/2014/main" id="{0F1F0716-4779-C8C9-DE1F-3DD35FF8E619}"/>
              </a:ext>
            </a:extLst>
          </p:cNvPr>
          <p:cNvSpPr>
            <a:spLocks noGrp="1"/>
          </p:cNvSpPr>
          <p:nvPr>
            <p:ph idx="1"/>
          </p:nvPr>
        </p:nvSpPr>
        <p:spPr/>
        <p:txBody>
          <a:bodyPr/>
          <a:lstStyle/>
          <a:p>
            <a:endParaRPr lang="en-GB"/>
          </a:p>
        </p:txBody>
      </p:sp>
      <p:sp>
        <p:nvSpPr>
          <p:cNvPr id="6" name="Footer Placeholder 5">
            <a:extLst>
              <a:ext uri="{FF2B5EF4-FFF2-40B4-BE49-F238E27FC236}">
                <a16:creationId xmlns:a16="http://schemas.microsoft.com/office/drawing/2014/main" id="{C9389CA6-7DE5-DCE4-BFC0-E8720B3D9C95}"/>
              </a:ext>
            </a:extLst>
          </p:cNvPr>
          <p:cNvSpPr>
            <a:spLocks noGrp="1"/>
          </p:cNvSpPr>
          <p:nvPr>
            <p:ph type="ftr" sz="quarter" idx="11"/>
          </p:nvPr>
        </p:nvSpPr>
        <p:spPr/>
        <p:txBody>
          <a:bodyPr/>
          <a:lstStyle/>
          <a:p>
            <a:pPr rtl="0"/>
            <a:r>
              <a:rPr lang="en-GB"/>
              <a:t>Presentation Title</a:t>
            </a:r>
          </a:p>
        </p:txBody>
      </p:sp>
      <p:sp>
        <p:nvSpPr>
          <p:cNvPr id="7" name="Date Placeholder 6">
            <a:extLst>
              <a:ext uri="{FF2B5EF4-FFF2-40B4-BE49-F238E27FC236}">
                <a16:creationId xmlns:a16="http://schemas.microsoft.com/office/drawing/2014/main" id="{79A7F4EE-16DA-0038-D397-2499C1F17292}"/>
              </a:ext>
            </a:extLst>
          </p:cNvPr>
          <p:cNvSpPr>
            <a:spLocks noGrp="1"/>
          </p:cNvSpPr>
          <p:nvPr>
            <p:ph type="dt" sz="half" idx="10"/>
          </p:nvPr>
        </p:nvSpPr>
        <p:spPr/>
        <p:txBody>
          <a:bodyPr/>
          <a:lstStyle/>
          <a:p>
            <a:pPr rtl="0"/>
            <a:r>
              <a:rPr lang="en-GB"/>
              <a:t>2/1/20XX</a:t>
            </a:r>
            <a:endParaRPr lang="en-GB" dirty="0"/>
          </a:p>
        </p:txBody>
      </p:sp>
      <p:sp>
        <p:nvSpPr>
          <p:cNvPr id="8" name="Slide Number Placeholder 7">
            <a:extLst>
              <a:ext uri="{FF2B5EF4-FFF2-40B4-BE49-F238E27FC236}">
                <a16:creationId xmlns:a16="http://schemas.microsoft.com/office/drawing/2014/main" id="{495F27F9-D149-5598-CC49-5A5E4128B692}"/>
              </a:ext>
            </a:extLst>
          </p:cNvPr>
          <p:cNvSpPr>
            <a:spLocks noGrp="1"/>
          </p:cNvSpPr>
          <p:nvPr>
            <p:ph type="sldNum" sz="quarter" idx="12"/>
          </p:nvPr>
        </p:nvSpPr>
        <p:spPr/>
        <p:txBody>
          <a:bodyPr/>
          <a:lstStyle/>
          <a:p>
            <a:pPr rtl="0"/>
            <a:fld id="{FAEF9944-A4F6-4C59-AEBD-678D6480B8EA}" type="slidenum">
              <a:rPr lang="en-GB" smtClean="0"/>
              <a:t>7</a:t>
            </a:fld>
            <a:endParaRPr lang="en-GB" dirty="0"/>
          </a:p>
        </p:txBody>
      </p:sp>
      <p:sp>
        <p:nvSpPr>
          <p:cNvPr id="10" name="TextBox 9">
            <a:extLst>
              <a:ext uri="{FF2B5EF4-FFF2-40B4-BE49-F238E27FC236}">
                <a16:creationId xmlns:a16="http://schemas.microsoft.com/office/drawing/2014/main" id="{A48C9A98-F1DA-1335-472D-64505C462B51}"/>
              </a:ext>
            </a:extLst>
          </p:cNvPr>
          <p:cNvSpPr txBox="1"/>
          <p:nvPr/>
        </p:nvSpPr>
        <p:spPr>
          <a:xfrm>
            <a:off x="1054359" y="823525"/>
            <a:ext cx="5803664" cy="2893100"/>
          </a:xfrm>
          <a:prstGeom prst="rect">
            <a:avLst/>
          </a:prstGeom>
          <a:noFill/>
        </p:spPr>
        <p:txBody>
          <a:bodyPr wrap="square">
            <a:spAutoFit/>
          </a:bodyPr>
          <a:lstStyle/>
          <a:p>
            <a:pPr algn="just"/>
            <a:r>
              <a:rPr lang="en-GB" sz="1400" b="1" i="0" dirty="0">
                <a:solidFill>
                  <a:srgbClr val="2A2A2A"/>
                </a:solidFill>
                <a:effectLst/>
                <a:latin typeface="Roboto" panose="02000000000000000000" pitchFamily="2" charset="0"/>
              </a:rPr>
              <a:t>Brand Profile</a:t>
            </a:r>
            <a:r>
              <a:rPr lang="en-GB" sz="1400" b="0" i="0" dirty="0">
                <a:solidFill>
                  <a:srgbClr val="2A2A2A"/>
                </a:solidFill>
                <a:effectLst/>
                <a:latin typeface="Roboto" panose="02000000000000000000" pitchFamily="2" charset="0"/>
              </a:rPr>
              <a:t> – Born from the bold attitude and 24/7 culture of New York City, W Hotels, part of Marriott International, Inc., has disrupted and redefined the hospitality scene for over two decades. Trailblazing its way around the globe, with nearly 60 hotels, W is defying expectations and breaking the norms of traditional luxury wherever the iconic W sign lands. With a mission to fuel guests’ lust for life, W ignites an obsessive desire to soak it in, live it up and hit repeat. The brand’s provocative design, iconic Whatever/Whenever service and buzzing Living Rooms create an experience that is often copied but never matched. Innovative, inspiring and infectious, the brand’s super-charged energy celebrates guests’ endless appetite to discover what’s new/next in each destination, to see more, feel more, go longer, stay later.</a:t>
            </a:r>
            <a:endParaRPr lang="en-GB" sz="1400" dirty="0"/>
          </a:p>
        </p:txBody>
      </p:sp>
    </p:spTree>
    <p:extLst>
      <p:ext uri="{BB962C8B-B14F-4D97-AF65-F5344CB8AC3E}">
        <p14:creationId xmlns:p14="http://schemas.microsoft.com/office/powerpoint/2010/main" val="26439798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331CEB84-49DC-40A9-B2F0-D573658AE999}"/>
              </a:ext>
            </a:extLst>
          </p:cNvPr>
          <p:cNvSpPr>
            <a:spLocks noGrp="1"/>
          </p:cNvSpPr>
          <p:nvPr>
            <p:ph type="ctrTitle"/>
          </p:nvPr>
        </p:nvSpPr>
        <p:spPr/>
        <p:txBody>
          <a:bodyPr rtlCol="0"/>
          <a:lstStyle/>
          <a:p>
            <a:pPr rtl="0"/>
            <a:r>
              <a:rPr lang="en-GB" dirty="0"/>
              <a:t>Topic one</a:t>
            </a:r>
          </a:p>
        </p:txBody>
      </p:sp>
      <p:sp>
        <p:nvSpPr>
          <p:cNvPr id="15" name="Subtitle 14">
            <a:extLst>
              <a:ext uri="{FF2B5EF4-FFF2-40B4-BE49-F238E27FC236}">
                <a16:creationId xmlns:a16="http://schemas.microsoft.com/office/drawing/2014/main" id="{B7886DF7-FA3D-4AD1-AEC1-578EA3AC8C7D}"/>
              </a:ext>
            </a:extLst>
          </p:cNvPr>
          <p:cNvSpPr>
            <a:spLocks noGrp="1"/>
          </p:cNvSpPr>
          <p:nvPr>
            <p:ph type="subTitle" idx="1"/>
          </p:nvPr>
        </p:nvSpPr>
        <p:spPr/>
        <p:txBody>
          <a:bodyPr rtlCol="0"/>
          <a:lstStyle/>
          <a:p>
            <a:pPr rtl="0"/>
            <a:r>
              <a:rPr lang="en-GB"/>
              <a:t>Subtitle</a:t>
            </a:r>
          </a:p>
        </p:txBody>
      </p:sp>
      <p:pic>
        <p:nvPicPr>
          <p:cNvPr id="5" name="Picture Placeholder 4" descr="People in the middle of a circular room ">
            <a:extLst>
              <a:ext uri="{FF2B5EF4-FFF2-40B4-BE49-F238E27FC236}">
                <a16:creationId xmlns:a16="http://schemas.microsoft.com/office/drawing/2014/main" id="{0CEB905B-7FDD-4B1A-96BF-B5A081A25FC8}"/>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l="11" r="11"/>
          <a:stretch/>
        </p:blipFill>
        <p:spPr>
          <a:xfrm>
            <a:off x="463826" y="1095509"/>
            <a:ext cx="7058764" cy="5016892"/>
          </a:xfrm>
        </p:spPr>
      </p:pic>
      <p:sp>
        <p:nvSpPr>
          <p:cNvPr id="2" name="Rectangle 1">
            <a:extLst>
              <a:ext uri="{FF2B5EF4-FFF2-40B4-BE49-F238E27FC236}">
                <a16:creationId xmlns:a16="http://schemas.microsoft.com/office/drawing/2014/main" id="{9C1E3AAB-4607-3A01-E4E4-9FEB7DFEDA6B}"/>
              </a:ext>
            </a:extLst>
          </p:cNvPr>
          <p:cNvSpPr>
            <a:spLocks noChangeArrowheads="1"/>
          </p:cNvSpPr>
          <p:nvPr/>
        </p:nvSpPr>
        <p:spPr bwMode="auto">
          <a:xfrm>
            <a:off x="391953750" y="1123950"/>
            <a:ext cx="12192000" cy="0"/>
          </a:xfrm>
          <a:prstGeom prst="rect">
            <a:avLst/>
          </a:prstGeom>
          <a:solidFill>
            <a:srgbClr val="171717"/>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38088" rIns="91440" bIns="4572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t"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rgbClr val="2962FF"/>
                </a:solidFill>
                <a:effectLst/>
                <a:latin typeface="Roboto" panose="02000000000000000000" pitchFamily="2" charset="0"/>
              </a:rPr>
            </a:br>
            <a:r>
              <a:rPr kumimoji="0" lang="en-US" altLang="en-US" sz="1800" b="0" i="0" u="none" strike="noStrike" cap="none" normalizeH="0" baseline="0">
                <a:ln>
                  <a:noFill/>
                </a:ln>
                <a:solidFill>
                  <a:srgbClr val="2962FF"/>
                </a:solidFill>
                <a:effectLst/>
                <a:latin typeface="Roboto" panose="02000000000000000000" pitchFamily="2" charset="0"/>
              </a:rPr>
              <a:t>  </a:t>
            </a:r>
            <a:r>
              <a:rPr kumimoji="0" lang="en-US" altLang="en-US" sz="9000" b="0" i="0" u="none" strike="noStrike" cap="none" normalizeH="0" baseline="0">
                <a:ln>
                  <a:noFill/>
                </a:ln>
                <a:solidFill>
                  <a:srgbClr val="2962FF"/>
                </a:solidFill>
                <a:effectLst/>
                <a:latin typeface="Roboto" panose="02000000000000000000" pitchFamily="2" charset="0"/>
                <a:hlinkClick r:id="rId4" tooltip="Pin by mook on Advertising: Hotel | Hotel ads, W hotel, Print ads"/>
              </a:rPr>
              <a:t>       </a:t>
            </a:r>
            <a:endParaRPr kumimoji="0" lang="en-US" altLang="en-US" sz="1800" b="0" i="0" u="none" strike="noStrike" cap="none" normalizeH="0" baseline="0">
              <a:ln>
                <a:noFill/>
              </a:ln>
              <a:solidFill>
                <a:srgbClr val="2962FF"/>
              </a:solidFill>
              <a:effectLst/>
              <a:latin typeface="Roboto" panose="02000000000000000000" pitchFamily="2" charset="0"/>
              <a:hlinkClick r:id="rId4" tooltip="Pin by mook on Advertising: Hotel | Hotel ads, W hotel, Print ads"/>
            </a:endParaRPr>
          </a:p>
          <a:p>
            <a:pPr marL="0" marR="0" lvl="0" indent="0" algn="l" defTabSz="914400" rtl="0" eaLnBrk="0" fontAlgn="t"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rgbClr val="AAADB2"/>
                </a:solidFill>
                <a:effectLst/>
                <a:latin typeface="Arial" panose="020B0604020202020204" pitchFamily="34" charset="0"/>
                <a:cs typeface="Arial" panose="020B0604020202020204" pitchFamily="34" charset="0"/>
                <a:hlinkClick r:id="rId4" tooltip="Pin by mook on Advertising: Hotel | Hotel ads, W hotel, Print ads"/>
              </a:rPr>
              <a:t>       </a:t>
            </a:r>
          </a:p>
          <a:p>
            <a:pPr marL="0" marR="0" lvl="0" indent="0" algn="l" defTabSz="914400" rtl="0" eaLnBrk="0" fontAlgn="t"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rgbClr val="AAADB2"/>
                </a:solidFill>
                <a:effectLst/>
                <a:latin typeface="Arial" panose="020B0604020202020204" pitchFamily="34" charset="0"/>
                <a:cs typeface="Arial" panose="020B0604020202020204" pitchFamily="34" charset="0"/>
                <a:hlinkClick r:id="rId4" tooltip="Pin by mook on Advertising: Hotel | Hotel ads, W hotel, Print ads"/>
              </a:rPr>
              <a:t>Pinterest</a:t>
            </a:r>
            <a:endParaRPr kumimoji="0" lang="en-US" altLang="en-US" sz="800" b="0" i="0" u="none" strike="noStrike" cap="none" normalizeH="0" baseline="0">
              <a:ln>
                <a:noFill/>
              </a:ln>
              <a:solidFill>
                <a:srgbClr val="2962FF"/>
              </a:solidFill>
              <a:effectLst/>
              <a:latin typeface="Roboto" panose="02000000000000000000" pitchFamily="2" charset="0"/>
              <a:hlinkClick r:id="rId4" tooltip="Pin by mook on Advertising: Hotel | Hotel ads, W hotel, Print ads"/>
            </a:endParaRPr>
          </a:p>
          <a:p>
            <a:pPr marL="0" marR="0" lvl="0" indent="0" algn="l" defTabSz="914400" rtl="0" eaLnBrk="0" fontAlgn="t"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rgbClr val="BDC1C6"/>
                </a:solidFill>
                <a:effectLst/>
                <a:latin typeface="Arial" panose="020B0604020202020204" pitchFamily="34" charset="0"/>
                <a:cs typeface="Arial" panose="020B0604020202020204" pitchFamily="34" charset="0"/>
                <a:hlinkClick r:id="rId4" tooltip="Pin by mook on Advertising: Hotel | Hotel ads, W hotel, Print ads"/>
              </a:rPr>
              <a:t>Pin by mook on Advertising: Hotel | Hotel ads, W hotel, Print ads</a:t>
            </a:r>
            <a:endParaRPr kumimoji="0" lang="en-US"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 name="Rectangle 7">
            <a:extLst>
              <a:ext uri="{FF2B5EF4-FFF2-40B4-BE49-F238E27FC236}">
                <a16:creationId xmlns:a16="http://schemas.microsoft.com/office/drawing/2014/main" id="{B6616CCA-80AB-4B2E-C16A-773E77654240}"/>
              </a:ext>
            </a:extLst>
          </p:cNvPr>
          <p:cNvSpPr>
            <a:spLocks noChangeArrowheads="1"/>
          </p:cNvSpPr>
          <p:nvPr/>
        </p:nvSpPr>
        <p:spPr bwMode="auto">
          <a:xfrm>
            <a:off x="26130250" y="1454150"/>
            <a:ext cx="12192000" cy="457200"/>
          </a:xfrm>
          <a:prstGeom prst="rect">
            <a:avLst/>
          </a:prstGeom>
          <a:solidFill>
            <a:srgbClr val="171717"/>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t" anchorCtr="0" compatLnSpc="1">
            <a:prstTxWarp prst="textNoShape">
              <a:avLst/>
            </a:prstTxWarp>
            <a:spAutoFit/>
          </a:bodyPr>
          <a:lstStyle/>
          <a:p>
            <a:pPr marL="0" marR="0" lvl="0" indent="0" algn="l" defTabSz="914400" rtl="0" eaLnBrk="0" fontAlgn="t"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F1F3F4"/>
                </a:solidFill>
                <a:effectLst/>
                <a:latin typeface="Roboto" panose="02000000000000000000" pitchFamily="2" charset="0"/>
              </a:rPr>
              <a:t>W Hotels NMDL Presentation | PPT</a:t>
            </a:r>
          </a:p>
          <a:p>
            <a:pPr marL="0" marR="0" lvl="0" indent="0" algn="l" defTabSz="914400" rtl="0" eaLnBrk="0" fontAlgn="t" latinLnBrk="0" hangingPunct="0">
              <a:lnSpc>
                <a:spcPct val="100000"/>
              </a:lnSpc>
              <a:spcBef>
                <a:spcPct val="0"/>
              </a:spcBef>
              <a:spcAft>
                <a:spcPct val="0"/>
              </a:spcAft>
              <a:buClrTx/>
              <a:buSzTx/>
              <a:buFontTx/>
              <a:buNone/>
              <a:tabLst/>
            </a:pPr>
            <a:r>
              <a:rPr kumimoji="0" lang="en-US" altLang="en-US" sz="800" b="0" i="0" u="none" strike="noStrike" cap="none" normalizeH="0" baseline="0">
                <a:ln>
                  <a:noFill/>
                </a:ln>
                <a:solidFill>
                  <a:srgbClr val="2962FF"/>
                </a:solidFill>
                <a:effectLst/>
                <a:latin typeface="Roboto" panose="02000000000000000000" pitchFamily="2" charset="0"/>
              </a:rPr>
              <a:t>  </a:t>
            </a:r>
            <a:r>
              <a:rPr kumimoji="0" lang="en-US" altLang="en-US" sz="9000" b="0" i="0" u="none" strike="noStrike" cap="none" normalizeH="0" baseline="0">
                <a:ln>
                  <a:noFill/>
                </a:ln>
                <a:solidFill>
                  <a:srgbClr val="2962FF"/>
                </a:solidFill>
                <a:effectLst/>
                <a:latin typeface="Roboto" panose="02000000000000000000" pitchFamily="2"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pic>
        <p:nvPicPr>
          <p:cNvPr id="6146" name="Picture 2" descr="Pin by mook on Advertising: Hotel | Hotel ads, W hotel, Print ads">
            <a:hlinkClick r:id="rId4" tooltip="Pin by mook on Advertising: Hotel | Hotel ads, W hotel, Print ads"/>
            <a:extLst>
              <a:ext uri="{FF2B5EF4-FFF2-40B4-BE49-F238E27FC236}">
                <a16:creationId xmlns:a16="http://schemas.microsoft.com/office/drawing/2014/main" id="{A5E39175-2647-99DC-060A-590BD916F5A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437845" y="0"/>
            <a:ext cx="1754155" cy="1095509"/>
          </a:xfrm>
          <a:prstGeom prst="rect">
            <a:avLst/>
          </a:prstGeom>
          <a:noFill/>
          <a:extLst>
            <a:ext uri="{909E8E84-426E-40DD-AFC4-6F175D3DCCD1}">
              <a14:hiddenFill xmlns:a14="http://schemas.microsoft.com/office/drawing/2010/main">
                <a:solidFill>
                  <a:srgbClr val="FFFFFF"/>
                </a:solidFill>
              </a14:hiddenFill>
            </a:ext>
          </a:extLst>
        </p:spPr>
      </p:pic>
      <p:pic>
        <p:nvPicPr>
          <p:cNvPr id="6154" name="Picture 10" descr="Find Your Vibe at W Hotels | Marriott Bonvoy - YouTube">
            <a:hlinkClick r:id="rId6"/>
            <a:extLst>
              <a:ext uri="{FF2B5EF4-FFF2-40B4-BE49-F238E27FC236}">
                <a16:creationId xmlns:a16="http://schemas.microsoft.com/office/drawing/2014/main" id="{CE1BEB94-73BA-0B27-815A-4C3FF6A745C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607430" y="1085527"/>
            <a:ext cx="4584569" cy="5016891"/>
          </a:xfrm>
          <a:prstGeom prst="rect">
            <a:avLst/>
          </a:prstGeom>
          <a:noFill/>
          <a:extLst>
            <a:ext uri="{909E8E84-426E-40DD-AFC4-6F175D3DCCD1}">
              <a14:hiddenFill xmlns:a14="http://schemas.microsoft.com/office/drawing/2010/main">
                <a:solidFill>
                  <a:srgbClr val="FFFFFF"/>
                </a:solidFill>
              </a14:hiddenFill>
            </a:ext>
          </a:extLst>
        </p:spPr>
      </p:pic>
      <p:pic>
        <p:nvPicPr>
          <p:cNvPr id="6155" name="Picture 11" descr="Find Your Vibe at W Hotels | Marriott Bonvoy - YouTube">
            <a:hlinkClick r:id="rId6"/>
            <a:extLst>
              <a:ext uri="{FF2B5EF4-FFF2-40B4-BE49-F238E27FC236}">
                <a16:creationId xmlns:a16="http://schemas.microsoft.com/office/drawing/2014/main" id="{93F34A3B-D433-8560-6EA8-3745AF3B3B1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2472988" y="-3627438"/>
            <a:ext cx="1639104" cy="160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97926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AutoShape 2" descr="Four well-dressed people partying and playing with turntable">
            <a:hlinkClick r:id="rId3"/>
            <a:extLst>
              <a:ext uri="{FF2B5EF4-FFF2-40B4-BE49-F238E27FC236}">
                <a16:creationId xmlns:a16="http://schemas.microsoft.com/office/drawing/2014/main" id="{4FAA4797-2694-DCE4-BC10-69E26C105705}"/>
              </a:ext>
            </a:extLst>
          </p:cNvPr>
          <p:cNvSpPr>
            <a:spLocks noChangeAspect="1" noChangeArrowheads="1"/>
          </p:cNvSpPr>
          <p:nvPr/>
        </p:nvSpPr>
        <p:spPr bwMode="auto">
          <a:xfrm>
            <a:off x="6029463" y="1946991"/>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5" name="AutoShape 3" descr="Woman drinking a cocktail posing with a man using a resistance band.">
            <a:hlinkClick r:id="rId4"/>
            <a:extLst>
              <a:ext uri="{FF2B5EF4-FFF2-40B4-BE49-F238E27FC236}">
                <a16:creationId xmlns:a16="http://schemas.microsoft.com/office/drawing/2014/main" id="{C074262B-AB4A-38DC-7212-06CF62116BE7}"/>
              </a:ext>
            </a:extLst>
          </p:cNvPr>
          <p:cNvSpPr>
            <a:spLocks noChangeAspect="1" noChangeArrowheads="1"/>
          </p:cNvSpPr>
          <p:nvPr/>
        </p:nvSpPr>
        <p:spPr bwMode="auto">
          <a:xfrm>
            <a:off x="6029463" y="2664541"/>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7" name="AutoShape 4" descr="Woman walking down modern and luxurious staircase with artistic display hanging above">
            <a:hlinkClick r:id="rId5"/>
            <a:extLst>
              <a:ext uri="{FF2B5EF4-FFF2-40B4-BE49-F238E27FC236}">
                <a16:creationId xmlns:a16="http://schemas.microsoft.com/office/drawing/2014/main" id="{EAF42B96-F051-340C-A662-F2DDE4FAE1AB}"/>
              </a:ext>
            </a:extLst>
          </p:cNvPr>
          <p:cNvSpPr>
            <a:spLocks noChangeAspect="1" noChangeArrowheads="1"/>
          </p:cNvSpPr>
          <p:nvPr/>
        </p:nvSpPr>
        <p:spPr bwMode="auto">
          <a:xfrm>
            <a:off x="6029463" y="338050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8" name="AutoShape 5" descr="Woman wearing a stylish, colorful dress posing on white piano">
            <a:hlinkClick r:id="rId6"/>
            <a:extLst>
              <a:ext uri="{FF2B5EF4-FFF2-40B4-BE49-F238E27FC236}">
                <a16:creationId xmlns:a16="http://schemas.microsoft.com/office/drawing/2014/main" id="{9C260806-272B-69B4-1501-EB86AA5A300F}"/>
              </a:ext>
            </a:extLst>
          </p:cNvPr>
          <p:cNvSpPr>
            <a:spLocks noChangeAspect="1" noChangeArrowheads="1"/>
          </p:cNvSpPr>
          <p:nvPr/>
        </p:nvSpPr>
        <p:spPr bwMode="auto">
          <a:xfrm>
            <a:off x="6029463" y="4096466"/>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2" name="Footer Placeholder 21">
            <a:extLst>
              <a:ext uri="{FF2B5EF4-FFF2-40B4-BE49-F238E27FC236}">
                <a16:creationId xmlns:a16="http://schemas.microsoft.com/office/drawing/2014/main" id="{A0C89215-7880-40F7-A389-2C9A09EE3692}"/>
              </a:ext>
            </a:extLst>
          </p:cNvPr>
          <p:cNvSpPr>
            <a:spLocks noGrp="1"/>
          </p:cNvSpPr>
          <p:nvPr>
            <p:ph type="ftr" sz="quarter" idx="11"/>
          </p:nvPr>
        </p:nvSpPr>
        <p:spPr/>
        <p:txBody>
          <a:bodyPr rtlCol="0"/>
          <a:lstStyle/>
          <a:p>
            <a:pPr rtl="0"/>
            <a:r>
              <a:rPr lang="en-GB"/>
              <a:t>Presentation Title</a:t>
            </a:r>
          </a:p>
        </p:txBody>
      </p:sp>
      <p:sp>
        <p:nvSpPr>
          <p:cNvPr id="23" name="Slide Number Placeholder 22">
            <a:extLst>
              <a:ext uri="{FF2B5EF4-FFF2-40B4-BE49-F238E27FC236}">
                <a16:creationId xmlns:a16="http://schemas.microsoft.com/office/drawing/2014/main" id="{1CFAACA4-65B8-42F6-BCD5-C3D1E8D95F2A}"/>
              </a:ext>
            </a:extLst>
          </p:cNvPr>
          <p:cNvSpPr>
            <a:spLocks noGrp="1"/>
          </p:cNvSpPr>
          <p:nvPr>
            <p:ph type="sldNum" sz="quarter" idx="12"/>
          </p:nvPr>
        </p:nvSpPr>
        <p:spPr/>
        <p:txBody>
          <a:bodyPr rtlCol="0"/>
          <a:lstStyle/>
          <a:p>
            <a:pPr rtl="0"/>
            <a:fld id="{FAEF9944-A4F6-4C59-AEBD-678D6480B8EA}" type="slidenum">
              <a:rPr lang="en-GB" smtClean="0"/>
              <a:pPr rtl="0"/>
              <a:t>9</a:t>
            </a:fld>
            <a:endParaRPr lang="en-GB" dirty="0"/>
          </a:p>
        </p:txBody>
      </p:sp>
      <p:sp>
        <p:nvSpPr>
          <p:cNvPr id="20" name="TextBox 19">
            <a:extLst>
              <a:ext uri="{FF2B5EF4-FFF2-40B4-BE49-F238E27FC236}">
                <a16:creationId xmlns:a16="http://schemas.microsoft.com/office/drawing/2014/main" id="{BF089159-9D28-6ADD-2509-6FFB7D46EB5F}"/>
              </a:ext>
            </a:extLst>
          </p:cNvPr>
          <p:cNvSpPr txBox="1"/>
          <p:nvPr/>
        </p:nvSpPr>
        <p:spPr>
          <a:xfrm>
            <a:off x="8159355" y="103570"/>
            <a:ext cx="3793672" cy="2123658"/>
          </a:xfrm>
          <a:prstGeom prst="rect">
            <a:avLst/>
          </a:prstGeom>
          <a:noFill/>
        </p:spPr>
        <p:txBody>
          <a:bodyPr wrap="square">
            <a:spAutoFit/>
          </a:bodyPr>
          <a:lstStyle/>
          <a:p>
            <a:pPr marL="0" marR="0" lvl="0" indent="0" algn="r" defTabSz="914400" rtl="0" eaLnBrk="0" fontAlgn="base" latinLnBrk="0" hangingPunct="0">
              <a:lnSpc>
                <a:spcPct val="100000"/>
              </a:lnSpc>
              <a:spcBef>
                <a:spcPct val="0"/>
              </a:spcBef>
              <a:spcAft>
                <a:spcPct val="0"/>
              </a:spcAft>
              <a:buClrTx/>
              <a:buSzTx/>
              <a:buFontTx/>
              <a:buNone/>
              <a:tabLst/>
            </a:pPr>
            <a:r>
              <a:rPr kumimoji="0" lang="en-US" altLang="en-US" sz="3200" b="1" i="0" u="none" strike="noStrike" cap="none" normalizeH="0" baseline="0" dirty="0">
                <a:ln>
                  <a:noFill/>
                </a:ln>
                <a:solidFill>
                  <a:srgbClr val="000000"/>
                </a:solidFill>
                <a:effectLst/>
                <a:latin typeface="WSans-Bold"/>
                <a:cs typeface="Arial" panose="020B0604020202020204" pitchFamily="34" charset="0"/>
                <a:hlinkClick r:id="rId3"/>
              </a:rPr>
              <a:t>MUSIC</a:t>
            </a:r>
            <a:endParaRPr kumimoji="0" lang="en-US" altLang="en-US" sz="3200" b="1" i="0" u="none" strike="noStrike" cap="none" normalizeH="0" baseline="0" dirty="0">
              <a:ln>
                <a:noFill/>
              </a:ln>
              <a:solidFill>
                <a:srgbClr val="000000"/>
              </a:solidFill>
              <a:effectLst/>
              <a:latin typeface="WSans-Bold"/>
              <a:cs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lumMod val="95000"/>
                  </a:schemeClr>
                </a:solidFill>
                <a:effectLst/>
                <a:latin typeface="inherit"/>
                <a:cs typeface="Arial" panose="020B0604020202020204" pitchFamily="34" charset="0"/>
              </a:rPr>
              <a:t>A part of W’s DNA, it ties everyone together amps up the vibe. Experience new/next music that channels to the beat of each destination.</a:t>
            </a:r>
            <a:endParaRPr lang="en-GB" sz="2000" dirty="0">
              <a:solidFill>
                <a:schemeClr val="tx1">
                  <a:lumMod val="95000"/>
                </a:schemeClr>
              </a:solidFill>
            </a:endParaRPr>
          </a:p>
        </p:txBody>
      </p:sp>
      <p:sp>
        <p:nvSpPr>
          <p:cNvPr id="24" name="TextBox 23">
            <a:extLst>
              <a:ext uri="{FF2B5EF4-FFF2-40B4-BE49-F238E27FC236}">
                <a16:creationId xmlns:a16="http://schemas.microsoft.com/office/drawing/2014/main" id="{B04D0D2C-0179-CFC2-699F-4F6F82F2DE9D}"/>
              </a:ext>
            </a:extLst>
          </p:cNvPr>
          <p:cNvSpPr txBox="1"/>
          <p:nvPr/>
        </p:nvSpPr>
        <p:spPr>
          <a:xfrm>
            <a:off x="199158" y="3685304"/>
            <a:ext cx="3838187" cy="233910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200" b="1" i="0" u="none" strike="noStrike" cap="none" normalizeH="0" baseline="0" dirty="0">
                <a:ln>
                  <a:noFill/>
                </a:ln>
                <a:solidFill>
                  <a:srgbClr val="000000"/>
                </a:solidFill>
                <a:effectLst/>
                <a:latin typeface="WSans-Bold"/>
                <a:cs typeface="Arial" panose="020B0604020202020204" pitchFamily="34" charset="0"/>
                <a:hlinkClick r:id="rId4"/>
              </a:rPr>
              <a:t>FUEL</a:t>
            </a:r>
            <a:endParaRPr kumimoji="0" lang="en-US" altLang="en-US" sz="3200" b="1" i="0" u="none" strike="noStrike" cap="none" normalizeH="0" baseline="0" dirty="0">
              <a:ln>
                <a:noFill/>
              </a:ln>
              <a:solidFill>
                <a:srgbClr val="000000"/>
              </a:solidFill>
              <a:effectLst/>
              <a:latin typeface="WSans-Bold"/>
              <a:cs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effectLst/>
                <a:latin typeface="inherit"/>
                <a:cs typeface="Arial" panose="020B0604020202020204" pitchFamily="34" charset="0"/>
              </a:rPr>
              <a:t>Giving you the energy to look good, feel good, go longer, stay later. At W, it’s all about living life in balance with #detoxretoxrepeat as our ethos.</a:t>
            </a:r>
          </a:p>
          <a:p>
            <a:pPr marL="0" marR="0" lvl="0" indent="0" algn="l" defTabSz="914400" rtl="0" eaLnBrk="0" fontAlgn="base" latinLnBrk="0" hangingPunct="0">
              <a:lnSpc>
                <a:spcPct val="100000"/>
              </a:lnSpc>
              <a:spcBef>
                <a:spcPct val="0"/>
              </a:spcBef>
              <a:spcAft>
                <a:spcPct val="0"/>
              </a:spcAft>
              <a:buClrTx/>
              <a:buSzTx/>
              <a:tabLst/>
            </a:pPr>
            <a:r>
              <a:rPr kumimoji="0" lang="en-US" altLang="en-US" sz="1400" b="0" i="0" u="none" strike="noStrike" cap="none" normalizeH="0" baseline="0" dirty="0">
                <a:ln>
                  <a:noFill/>
                </a:ln>
                <a:solidFill>
                  <a:srgbClr val="000000"/>
                </a:solidFill>
                <a:effectLst/>
                <a:latin typeface="inherit"/>
                <a:cs typeface="Arial" panose="020B0604020202020204" pitchFamily="34" charset="0"/>
              </a:rPr>
              <a:t> </a:t>
            </a:r>
          </a:p>
        </p:txBody>
      </p:sp>
      <p:sp>
        <p:nvSpPr>
          <p:cNvPr id="27" name="TextBox 26">
            <a:extLst>
              <a:ext uri="{FF2B5EF4-FFF2-40B4-BE49-F238E27FC236}">
                <a16:creationId xmlns:a16="http://schemas.microsoft.com/office/drawing/2014/main" id="{ABEFEC2E-94A2-DE3C-1B29-D5F1CB05CC79}"/>
              </a:ext>
            </a:extLst>
          </p:cNvPr>
          <p:cNvSpPr txBox="1"/>
          <p:nvPr/>
        </p:nvSpPr>
        <p:spPr>
          <a:xfrm>
            <a:off x="297996" y="342900"/>
            <a:ext cx="4097029" cy="181588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200" b="1" i="0" u="none" strike="noStrike" cap="none" normalizeH="0" baseline="0" dirty="0">
                <a:ln>
                  <a:noFill/>
                </a:ln>
                <a:solidFill>
                  <a:srgbClr val="000000"/>
                </a:solidFill>
                <a:effectLst/>
                <a:latin typeface="WSans-Bold"/>
                <a:cs typeface="Arial" panose="020B0604020202020204" pitchFamily="34" charset="0"/>
                <a:hlinkClick r:id="rId5"/>
              </a:rPr>
              <a:t>DESIGN</a:t>
            </a:r>
            <a:endParaRPr kumimoji="0" lang="en-US" altLang="en-US" sz="3200" b="1" i="0" u="none" strike="noStrike" cap="none" normalizeH="0" baseline="0" dirty="0">
              <a:ln>
                <a:noFill/>
              </a:ln>
              <a:solidFill>
                <a:srgbClr val="000000"/>
              </a:solidFill>
              <a:effectLst/>
              <a:latin typeface="WSans-Bold"/>
              <a:cs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lumMod val="95000"/>
                  </a:schemeClr>
                </a:solidFill>
                <a:effectLst/>
                <a:latin typeface="inherit"/>
                <a:cs typeface="Arial" panose="020B0604020202020204" pitchFamily="34" charset="0"/>
              </a:rPr>
              <a:t>W design is bold and defies expectations – each hotel is inspired by unique aspects of the destination’s local culture and historical roots.</a:t>
            </a:r>
          </a:p>
        </p:txBody>
      </p:sp>
      <p:sp>
        <p:nvSpPr>
          <p:cNvPr id="29" name="TextBox 28">
            <a:extLst>
              <a:ext uri="{FF2B5EF4-FFF2-40B4-BE49-F238E27FC236}">
                <a16:creationId xmlns:a16="http://schemas.microsoft.com/office/drawing/2014/main" id="{C8679EB2-AB0B-228D-E1E6-29796C7C6422}"/>
              </a:ext>
            </a:extLst>
          </p:cNvPr>
          <p:cNvSpPr txBox="1"/>
          <p:nvPr/>
        </p:nvSpPr>
        <p:spPr>
          <a:xfrm>
            <a:off x="8159355" y="3860304"/>
            <a:ext cx="3838187" cy="2677656"/>
          </a:xfrm>
          <a:prstGeom prst="rect">
            <a:avLst/>
          </a:prstGeom>
          <a:noFill/>
        </p:spPr>
        <p:txBody>
          <a:bodyPr wrap="square">
            <a:spAutoFit/>
          </a:bodyPr>
          <a:lstStyle/>
          <a:p>
            <a:pPr algn="r" fontAlgn="base"/>
            <a:r>
              <a:rPr lang="en-GB" sz="3200" b="1" i="0" u="none" strike="noStrike" cap="all" dirty="0">
                <a:solidFill>
                  <a:srgbClr val="000000"/>
                </a:solidFill>
                <a:effectLst/>
                <a:latin typeface="WSans-Bold"/>
                <a:hlinkClick r:id="rId6"/>
              </a:rPr>
              <a:t>FASHION</a:t>
            </a:r>
            <a:endParaRPr lang="en-GB" sz="3200" b="1" i="0" u="none" strike="noStrike" cap="all" dirty="0">
              <a:solidFill>
                <a:srgbClr val="000000"/>
              </a:solidFill>
              <a:effectLst/>
              <a:latin typeface="WSans-Bold"/>
            </a:endParaRPr>
          </a:p>
          <a:p>
            <a:pPr algn="just" fontAlgn="base"/>
            <a:r>
              <a:rPr lang="en-GB" sz="2000" b="0" i="0" u="none" strike="noStrike" dirty="0">
                <a:effectLst/>
                <a:latin typeface="inherit"/>
              </a:rPr>
              <a:t>From emerging designers to local boutiques, W gives you insider access to the latest trends in each destination and a stage to show off your style.</a:t>
            </a:r>
          </a:p>
          <a:p>
            <a:pPr algn="just"/>
            <a:br>
              <a:rPr lang="en-GB" dirty="0"/>
            </a:br>
            <a:endParaRPr lang="en-GB" dirty="0"/>
          </a:p>
        </p:txBody>
      </p:sp>
    </p:spTree>
    <p:extLst>
      <p:ext uri="{BB962C8B-B14F-4D97-AF65-F5344CB8AC3E}">
        <p14:creationId xmlns:p14="http://schemas.microsoft.com/office/powerpoint/2010/main" val="11093322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8E4B7-CA2D-B531-573F-CD9C17CCDA1B}"/>
              </a:ext>
            </a:extLst>
          </p:cNvPr>
          <p:cNvSpPr>
            <a:spLocks noGrp="1"/>
          </p:cNvSpPr>
          <p:nvPr>
            <p:ph type="title"/>
          </p:nvPr>
        </p:nvSpPr>
        <p:spPr/>
        <p:txBody>
          <a:bodyPr/>
          <a:lstStyle/>
          <a:p>
            <a:r>
              <a:rPr lang="en-GB" dirty="0"/>
              <a:t>FASHION</a:t>
            </a:r>
          </a:p>
        </p:txBody>
      </p:sp>
      <p:sp>
        <p:nvSpPr>
          <p:cNvPr id="3" name="Picture Placeholder 2">
            <a:extLst>
              <a:ext uri="{FF2B5EF4-FFF2-40B4-BE49-F238E27FC236}">
                <a16:creationId xmlns:a16="http://schemas.microsoft.com/office/drawing/2014/main" id="{3787D7AA-6B54-F50C-EE8D-522A41917224}"/>
              </a:ext>
            </a:extLst>
          </p:cNvPr>
          <p:cNvSpPr>
            <a:spLocks noGrp="1"/>
          </p:cNvSpPr>
          <p:nvPr>
            <p:ph type="pic" sz="quarter" idx="14"/>
          </p:nvPr>
        </p:nvSpPr>
        <p:spPr/>
        <p:txBody>
          <a:bodyPr/>
          <a:lstStyle/>
          <a:p>
            <a:endParaRPr lang="en-GB"/>
          </a:p>
        </p:txBody>
      </p:sp>
      <p:sp>
        <p:nvSpPr>
          <p:cNvPr id="5" name="Content Placeholder 4">
            <a:extLst>
              <a:ext uri="{FF2B5EF4-FFF2-40B4-BE49-F238E27FC236}">
                <a16:creationId xmlns:a16="http://schemas.microsoft.com/office/drawing/2014/main" id="{BA366DE9-B238-22BE-93C1-8AD8BD1982B8}"/>
              </a:ext>
            </a:extLst>
          </p:cNvPr>
          <p:cNvSpPr>
            <a:spLocks noGrp="1"/>
          </p:cNvSpPr>
          <p:nvPr>
            <p:ph idx="1"/>
          </p:nvPr>
        </p:nvSpPr>
        <p:spPr/>
        <p:txBody>
          <a:bodyPr/>
          <a:lstStyle/>
          <a:p>
            <a:endParaRPr lang="en-GB" dirty="0"/>
          </a:p>
        </p:txBody>
      </p:sp>
      <p:sp>
        <p:nvSpPr>
          <p:cNvPr id="6" name="Footer Placeholder 5">
            <a:extLst>
              <a:ext uri="{FF2B5EF4-FFF2-40B4-BE49-F238E27FC236}">
                <a16:creationId xmlns:a16="http://schemas.microsoft.com/office/drawing/2014/main" id="{86E13138-532C-5532-0EE9-7836E1685118}"/>
              </a:ext>
            </a:extLst>
          </p:cNvPr>
          <p:cNvSpPr>
            <a:spLocks noGrp="1"/>
          </p:cNvSpPr>
          <p:nvPr>
            <p:ph type="ftr" sz="quarter" idx="11"/>
          </p:nvPr>
        </p:nvSpPr>
        <p:spPr/>
        <p:txBody>
          <a:bodyPr/>
          <a:lstStyle/>
          <a:p>
            <a:pPr rtl="0"/>
            <a:r>
              <a:rPr lang="en-GB"/>
              <a:t>Presentation Title</a:t>
            </a:r>
          </a:p>
        </p:txBody>
      </p:sp>
      <p:sp>
        <p:nvSpPr>
          <p:cNvPr id="7" name="Date Placeholder 6">
            <a:extLst>
              <a:ext uri="{FF2B5EF4-FFF2-40B4-BE49-F238E27FC236}">
                <a16:creationId xmlns:a16="http://schemas.microsoft.com/office/drawing/2014/main" id="{A050F738-33C5-962B-DE8F-D19EC4A7A5E7}"/>
              </a:ext>
            </a:extLst>
          </p:cNvPr>
          <p:cNvSpPr>
            <a:spLocks noGrp="1"/>
          </p:cNvSpPr>
          <p:nvPr>
            <p:ph type="dt" sz="half" idx="10"/>
          </p:nvPr>
        </p:nvSpPr>
        <p:spPr/>
        <p:txBody>
          <a:bodyPr/>
          <a:lstStyle/>
          <a:p>
            <a:pPr rtl="0"/>
            <a:r>
              <a:rPr lang="en-GB">
                <a:solidFill>
                  <a:schemeClr val="tx2"/>
                </a:solidFill>
              </a:rPr>
              <a:t>2/1/20XX</a:t>
            </a:r>
            <a:endParaRPr lang="en-GB" dirty="0"/>
          </a:p>
        </p:txBody>
      </p:sp>
      <p:sp>
        <p:nvSpPr>
          <p:cNvPr id="8" name="Slide Number Placeholder 7">
            <a:extLst>
              <a:ext uri="{FF2B5EF4-FFF2-40B4-BE49-F238E27FC236}">
                <a16:creationId xmlns:a16="http://schemas.microsoft.com/office/drawing/2014/main" id="{FF961511-966C-7DF4-B494-CFD4BFFC1B7C}"/>
              </a:ext>
            </a:extLst>
          </p:cNvPr>
          <p:cNvSpPr>
            <a:spLocks noGrp="1"/>
          </p:cNvSpPr>
          <p:nvPr>
            <p:ph type="sldNum" sz="quarter" idx="12"/>
          </p:nvPr>
        </p:nvSpPr>
        <p:spPr/>
        <p:txBody>
          <a:bodyPr/>
          <a:lstStyle/>
          <a:p>
            <a:pPr rtl="0"/>
            <a:fld id="{FAEF9944-A4F6-4C59-AEBD-678D6480B8EA}" type="slidenum">
              <a:rPr lang="en-GB" smtClean="0"/>
              <a:t>10</a:t>
            </a:fld>
            <a:endParaRPr lang="en-GB" dirty="0"/>
          </a:p>
        </p:txBody>
      </p:sp>
      <p:pic>
        <p:nvPicPr>
          <p:cNvPr id="7170" name="Picture 2" descr="W Hotels.com Re-design | Stephen Gates - Multi-channel design and strategy  leader, host of The Crazy One podcast">
            <a:extLst>
              <a:ext uri="{FF2B5EF4-FFF2-40B4-BE49-F238E27FC236}">
                <a16:creationId xmlns:a16="http://schemas.microsoft.com/office/drawing/2014/main" id="{55A99F45-7288-43D3-21B0-E14E0FF13CD8}"/>
              </a:ext>
            </a:extLst>
          </p:cNvPr>
          <p:cNvPicPr>
            <a:picLocks noGrp="1" noChangeAspect="1" noChangeArrowheads="1"/>
          </p:cNvPicPr>
          <p:nvPr>
            <p:ph type="pic" sz="quarter" idx="13"/>
          </p:nvPr>
        </p:nvPicPr>
        <p:blipFill>
          <a:blip r:embed="rId2">
            <a:extLst>
              <a:ext uri="{28A0092B-C50C-407E-A947-70E740481C1C}">
                <a14:useLocalDpi xmlns:a14="http://schemas.microsoft.com/office/drawing/2010/main" val="0"/>
              </a:ext>
            </a:extLst>
          </a:blip>
          <a:srcRect l="9427" r="9427"/>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29936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E3E83-14EC-51A1-AD75-294EDCA0DD22}"/>
              </a:ext>
            </a:extLst>
          </p:cNvPr>
          <p:cNvSpPr>
            <a:spLocks noGrp="1"/>
          </p:cNvSpPr>
          <p:nvPr>
            <p:ph type="title"/>
          </p:nvPr>
        </p:nvSpPr>
        <p:spPr>
          <a:xfrm>
            <a:off x="4636168" y="91440"/>
            <a:ext cx="7443056" cy="1489450"/>
          </a:xfrm>
        </p:spPr>
        <p:txBody>
          <a:bodyPr/>
          <a:lstStyle/>
          <a:p>
            <a:pPr algn="r"/>
            <a:r>
              <a:rPr lang="en-GB" dirty="0"/>
              <a:t>MUSIC</a:t>
            </a:r>
          </a:p>
        </p:txBody>
      </p:sp>
      <p:sp>
        <p:nvSpPr>
          <p:cNvPr id="6" name="Footer Placeholder 5">
            <a:extLst>
              <a:ext uri="{FF2B5EF4-FFF2-40B4-BE49-F238E27FC236}">
                <a16:creationId xmlns:a16="http://schemas.microsoft.com/office/drawing/2014/main" id="{6E8D6792-68D8-A3BB-4C83-40731A798412}"/>
              </a:ext>
            </a:extLst>
          </p:cNvPr>
          <p:cNvSpPr>
            <a:spLocks noGrp="1"/>
          </p:cNvSpPr>
          <p:nvPr>
            <p:ph type="ftr" sz="quarter" idx="11"/>
          </p:nvPr>
        </p:nvSpPr>
        <p:spPr/>
        <p:txBody>
          <a:bodyPr/>
          <a:lstStyle/>
          <a:p>
            <a:pPr rtl="0"/>
            <a:r>
              <a:rPr lang="en-GB" dirty="0"/>
              <a:t>Presentation Title</a:t>
            </a:r>
          </a:p>
        </p:txBody>
      </p:sp>
      <p:sp>
        <p:nvSpPr>
          <p:cNvPr id="8" name="Slide Number Placeholder 7">
            <a:extLst>
              <a:ext uri="{FF2B5EF4-FFF2-40B4-BE49-F238E27FC236}">
                <a16:creationId xmlns:a16="http://schemas.microsoft.com/office/drawing/2014/main" id="{705946F3-5AB1-8E7C-8B01-B420F90810B6}"/>
              </a:ext>
            </a:extLst>
          </p:cNvPr>
          <p:cNvSpPr>
            <a:spLocks noGrp="1"/>
          </p:cNvSpPr>
          <p:nvPr>
            <p:ph type="sldNum" sz="quarter" idx="12"/>
          </p:nvPr>
        </p:nvSpPr>
        <p:spPr/>
        <p:txBody>
          <a:bodyPr/>
          <a:lstStyle/>
          <a:p>
            <a:pPr rtl="0"/>
            <a:fld id="{FAEF9944-A4F6-4C59-AEBD-678D6480B8EA}" type="slidenum">
              <a:rPr lang="en-GB" smtClean="0"/>
              <a:t>11</a:t>
            </a:fld>
            <a:endParaRPr lang="en-GB" dirty="0"/>
          </a:p>
        </p:txBody>
      </p:sp>
      <p:pic>
        <p:nvPicPr>
          <p:cNvPr id="11" name="Picture 4" descr="Music and room service on new W Hotels app">
            <a:hlinkClick r:id="rId2"/>
            <a:extLst>
              <a:ext uri="{FF2B5EF4-FFF2-40B4-BE49-F238E27FC236}">
                <a16:creationId xmlns:a16="http://schemas.microsoft.com/office/drawing/2014/main" id="{5074F54E-959A-351B-9F3F-A9561A61830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4636168" cy="3429000"/>
          </a:xfrm>
          <a:prstGeom prst="rect">
            <a:avLst/>
          </a:prstGeom>
          <a:noFill/>
          <a:extLst>
            <a:ext uri="{909E8E84-426E-40DD-AFC4-6F175D3DCCD1}">
              <a14:hiddenFill xmlns:a14="http://schemas.microsoft.com/office/drawing/2010/main">
                <a:solidFill>
                  <a:srgbClr val="FFFFFF"/>
                </a:solidFill>
              </a14:hiddenFill>
            </a:ext>
          </a:extLst>
        </p:spPr>
      </p:pic>
      <p:pic>
        <p:nvPicPr>
          <p:cNvPr id="4103" name="Picture 7" descr="W Hotels launches Sound Suite recording studios for rock stars on the road  | Architecture and design news | CLADglobal.com">
            <a:hlinkClick r:id="rId4"/>
            <a:extLst>
              <a:ext uri="{FF2B5EF4-FFF2-40B4-BE49-F238E27FC236}">
                <a16:creationId xmlns:a16="http://schemas.microsoft.com/office/drawing/2014/main" id="{23AAAB35-C289-E4F1-8381-877C3574B21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76934" y="1714500"/>
            <a:ext cx="5303258" cy="3810001"/>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8F298FD9-6D70-93D5-76F7-9A1B4CF384C0}"/>
              </a:ext>
            </a:extLst>
          </p:cNvPr>
          <p:cNvSpPr txBox="1"/>
          <p:nvPr/>
        </p:nvSpPr>
        <p:spPr>
          <a:xfrm>
            <a:off x="5160195" y="5756890"/>
            <a:ext cx="6094476" cy="369332"/>
          </a:xfrm>
          <a:prstGeom prst="rect">
            <a:avLst/>
          </a:prstGeom>
          <a:noFill/>
        </p:spPr>
        <p:txBody>
          <a:bodyPr wrap="square">
            <a:spAutoFit/>
          </a:bodyPr>
          <a:lstStyle/>
          <a:p>
            <a:pPr algn="ctr"/>
            <a:r>
              <a:rPr lang="en-GB" b="1" i="0" u="sng" strike="noStrike" dirty="0">
                <a:solidFill>
                  <a:srgbClr val="EC76B5"/>
                </a:solidFill>
                <a:effectLst/>
                <a:latin typeface="Georgia" panose="02040502050405020303" pitchFamily="18" charset="0"/>
                <a:hlinkClick r:id="rId6">
                  <a:extLst>
                    <a:ext uri="{A12FA001-AC4F-418D-AE19-62706E023703}">
                      <ahyp:hlinkClr xmlns:ahyp="http://schemas.microsoft.com/office/drawing/2018/hyperlinkcolor" val="tx"/>
                    </a:ext>
                  </a:extLst>
                </a:hlinkClick>
              </a:rPr>
              <a:t>With Hi Tech Equipment</a:t>
            </a:r>
            <a:endParaRPr lang="en-GB" b="1" i="0" u="sng" strike="noStrike" dirty="0">
              <a:solidFill>
                <a:schemeClr val="accent5">
                  <a:lumMod val="60000"/>
                  <a:lumOff val="40000"/>
                </a:schemeClr>
              </a:solidFill>
              <a:effectLst/>
              <a:latin typeface="Georgia" panose="02040502050405020303" pitchFamily="18" charset="0"/>
              <a:hlinkClick r:id="rId6">
                <a:extLst>
                  <a:ext uri="{A12FA001-AC4F-418D-AE19-62706E023703}">
                    <ahyp:hlinkClr xmlns:ahyp="http://schemas.microsoft.com/office/drawing/2018/hyperlinkcolor" val="tx"/>
                  </a:ext>
                </a:extLst>
              </a:hlinkClick>
            </a:endParaRPr>
          </a:p>
        </p:txBody>
      </p:sp>
      <p:sp>
        <p:nvSpPr>
          <p:cNvPr id="16" name="TextBox 15">
            <a:extLst>
              <a:ext uri="{FF2B5EF4-FFF2-40B4-BE49-F238E27FC236}">
                <a16:creationId xmlns:a16="http://schemas.microsoft.com/office/drawing/2014/main" id="{D288B063-A388-B44E-1BF1-70181DD39D64}"/>
              </a:ext>
            </a:extLst>
          </p:cNvPr>
          <p:cNvSpPr txBox="1"/>
          <p:nvPr/>
        </p:nvSpPr>
        <p:spPr>
          <a:xfrm>
            <a:off x="82071" y="3631704"/>
            <a:ext cx="3282987" cy="2677656"/>
          </a:xfrm>
          <a:prstGeom prst="rect">
            <a:avLst/>
          </a:prstGeom>
          <a:noFill/>
        </p:spPr>
        <p:txBody>
          <a:bodyPr wrap="square">
            <a:spAutoFit/>
          </a:bodyPr>
          <a:lstStyle/>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2400" b="1" i="0" u="none" strike="noStrike" cap="none" normalizeH="0" baseline="0" dirty="0">
                <a:ln>
                  <a:noFill/>
                </a:ln>
                <a:solidFill>
                  <a:schemeClr val="tx1">
                    <a:lumMod val="95000"/>
                  </a:schemeClr>
                </a:solidFill>
                <a:effectLst/>
                <a:latin typeface="inherit"/>
                <a:cs typeface="Arial" panose="020B0604020202020204" pitchFamily="34" charset="0"/>
              </a:rPr>
              <a:t>A part of W’s DNA, it ties everyone together amps up the vibe. Guests can </a:t>
            </a:r>
            <a:r>
              <a:rPr lang="en-US" altLang="en-US" sz="2400" b="1" dirty="0">
                <a:solidFill>
                  <a:schemeClr val="tx1">
                    <a:lumMod val="95000"/>
                  </a:schemeClr>
                </a:solidFill>
                <a:latin typeface="inherit"/>
                <a:cs typeface="Arial" panose="020B0604020202020204" pitchFamily="34" charset="0"/>
              </a:rPr>
              <a:t>e</a:t>
            </a:r>
            <a:r>
              <a:rPr kumimoji="0" lang="en-US" altLang="en-US" sz="2400" b="1" i="0" u="none" strike="noStrike" cap="none" normalizeH="0" baseline="0" dirty="0">
                <a:ln>
                  <a:noFill/>
                </a:ln>
                <a:solidFill>
                  <a:schemeClr val="tx1">
                    <a:lumMod val="95000"/>
                  </a:schemeClr>
                </a:solidFill>
                <a:effectLst/>
                <a:latin typeface="inherit"/>
                <a:cs typeface="Arial" panose="020B0604020202020204" pitchFamily="34" charset="0"/>
              </a:rPr>
              <a:t>xperience new/next music that channels to the beat of each destination</a:t>
            </a:r>
            <a:r>
              <a:rPr kumimoji="0" lang="en-US" altLang="en-US" sz="1800" b="0" i="0" u="none" strike="noStrike" cap="none" normalizeH="0" baseline="0" dirty="0">
                <a:ln>
                  <a:noFill/>
                </a:ln>
                <a:solidFill>
                  <a:schemeClr val="tx1">
                    <a:lumMod val="95000"/>
                  </a:schemeClr>
                </a:solidFill>
                <a:effectLst/>
                <a:latin typeface="inherit"/>
                <a:cs typeface="Arial" panose="020B0604020202020204" pitchFamily="34" charset="0"/>
              </a:rPr>
              <a:t>.</a:t>
            </a:r>
            <a:endParaRPr lang="en-GB" sz="1800" dirty="0">
              <a:solidFill>
                <a:schemeClr val="tx1">
                  <a:lumMod val="95000"/>
                </a:schemeClr>
              </a:solidFill>
            </a:endParaRPr>
          </a:p>
        </p:txBody>
      </p:sp>
      <p:sp>
        <p:nvSpPr>
          <p:cNvPr id="17" name="TextBox 16">
            <a:extLst>
              <a:ext uri="{FF2B5EF4-FFF2-40B4-BE49-F238E27FC236}">
                <a16:creationId xmlns:a16="http://schemas.microsoft.com/office/drawing/2014/main" id="{DAD6CB24-5A15-4DD6-8E09-4936AB03F483}"/>
              </a:ext>
            </a:extLst>
          </p:cNvPr>
          <p:cNvSpPr txBox="1"/>
          <p:nvPr/>
        </p:nvSpPr>
        <p:spPr>
          <a:xfrm>
            <a:off x="5276088" y="1145806"/>
            <a:ext cx="5596128" cy="369332"/>
          </a:xfrm>
          <a:prstGeom prst="rect">
            <a:avLst/>
          </a:prstGeom>
          <a:noFill/>
        </p:spPr>
        <p:txBody>
          <a:bodyPr wrap="square" rtlCol="0">
            <a:spAutoFit/>
          </a:bodyPr>
          <a:lstStyle/>
          <a:p>
            <a:pPr algn="ctr"/>
            <a:r>
              <a:rPr lang="en-GB" dirty="0"/>
              <a:t>Offering Musicians Professional Studios</a:t>
            </a:r>
          </a:p>
        </p:txBody>
      </p:sp>
    </p:spTree>
    <p:extLst>
      <p:ext uri="{BB962C8B-B14F-4D97-AF65-F5344CB8AC3E}">
        <p14:creationId xmlns:p14="http://schemas.microsoft.com/office/powerpoint/2010/main" val="19407492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ooter Placeholder 5">
            <a:extLst>
              <a:ext uri="{FF2B5EF4-FFF2-40B4-BE49-F238E27FC236}">
                <a16:creationId xmlns:a16="http://schemas.microsoft.com/office/drawing/2014/main" id="{969181BD-0AED-B3BC-692E-80206BB6ED16}"/>
              </a:ext>
            </a:extLst>
          </p:cNvPr>
          <p:cNvSpPr>
            <a:spLocks noGrp="1"/>
          </p:cNvSpPr>
          <p:nvPr>
            <p:ph type="ftr" sz="quarter" idx="11"/>
          </p:nvPr>
        </p:nvSpPr>
        <p:spPr/>
        <p:txBody>
          <a:bodyPr/>
          <a:lstStyle/>
          <a:p>
            <a:pPr rtl="0"/>
            <a:r>
              <a:rPr lang="en-GB"/>
              <a:t>Presentation Title</a:t>
            </a:r>
          </a:p>
        </p:txBody>
      </p:sp>
      <p:sp>
        <p:nvSpPr>
          <p:cNvPr id="7" name="Date Placeholder 6">
            <a:extLst>
              <a:ext uri="{FF2B5EF4-FFF2-40B4-BE49-F238E27FC236}">
                <a16:creationId xmlns:a16="http://schemas.microsoft.com/office/drawing/2014/main" id="{A15153BD-20BA-60E5-055D-04618167FC55}"/>
              </a:ext>
            </a:extLst>
          </p:cNvPr>
          <p:cNvSpPr>
            <a:spLocks noGrp="1"/>
          </p:cNvSpPr>
          <p:nvPr>
            <p:ph type="dt" sz="half" idx="10"/>
          </p:nvPr>
        </p:nvSpPr>
        <p:spPr/>
        <p:txBody>
          <a:bodyPr/>
          <a:lstStyle/>
          <a:p>
            <a:pPr rtl="0"/>
            <a:r>
              <a:rPr lang="en-GB"/>
              <a:t>2/1/20XX</a:t>
            </a:r>
            <a:endParaRPr lang="en-GB" dirty="0"/>
          </a:p>
        </p:txBody>
      </p:sp>
      <p:sp>
        <p:nvSpPr>
          <p:cNvPr id="8" name="Slide Number Placeholder 7">
            <a:extLst>
              <a:ext uri="{FF2B5EF4-FFF2-40B4-BE49-F238E27FC236}">
                <a16:creationId xmlns:a16="http://schemas.microsoft.com/office/drawing/2014/main" id="{820AD0A7-C9A1-B634-4531-26CB8E58FBBB}"/>
              </a:ext>
            </a:extLst>
          </p:cNvPr>
          <p:cNvSpPr>
            <a:spLocks noGrp="1"/>
          </p:cNvSpPr>
          <p:nvPr>
            <p:ph type="sldNum" sz="quarter" idx="12"/>
          </p:nvPr>
        </p:nvSpPr>
        <p:spPr/>
        <p:txBody>
          <a:bodyPr/>
          <a:lstStyle/>
          <a:p>
            <a:pPr rtl="0"/>
            <a:fld id="{FAEF9944-A4F6-4C59-AEBD-678D6480B8EA}" type="slidenum">
              <a:rPr lang="en-GB" smtClean="0"/>
              <a:t>12</a:t>
            </a:fld>
            <a:endParaRPr lang="en-GB" dirty="0"/>
          </a:p>
        </p:txBody>
      </p:sp>
      <p:sp>
        <p:nvSpPr>
          <p:cNvPr id="9" name="Rectangle 1">
            <a:extLst>
              <a:ext uri="{FF2B5EF4-FFF2-40B4-BE49-F238E27FC236}">
                <a16:creationId xmlns:a16="http://schemas.microsoft.com/office/drawing/2014/main" id="{1CEAB8FB-C0BE-7F14-91A1-230B44CED1C0}"/>
              </a:ext>
            </a:extLst>
          </p:cNvPr>
          <p:cNvSpPr>
            <a:spLocks noChangeArrowheads="1"/>
          </p:cNvSpPr>
          <p:nvPr/>
        </p:nvSpPr>
        <p:spPr bwMode="auto">
          <a:xfrm>
            <a:off x="2481943" y="2006082"/>
            <a:ext cx="12192000" cy="0"/>
          </a:xfrm>
          <a:prstGeom prst="rect">
            <a:avLst/>
          </a:prstGeom>
          <a:solidFill>
            <a:srgbClr val="171717"/>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38088"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t" latinLnBrk="0" hangingPunct="0">
              <a:lnSpc>
                <a:spcPct val="100000"/>
              </a:lnSpc>
              <a:spcBef>
                <a:spcPct val="0"/>
              </a:spcBef>
              <a:spcAft>
                <a:spcPct val="0"/>
              </a:spcAft>
              <a:buClrTx/>
              <a:buSzTx/>
              <a:buFontTx/>
              <a:buNone/>
              <a:tabLst/>
            </a:pPr>
            <a:endParaRPr kumimoji="0" lang="en-US" altLang="en-US" sz="900" b="1" i="0" u="none" strike="noStrike" cap="none" normalizeH="0" baseline="0">
              <a:ln>
                <a:noFill/>
              </a:ln>
              <a:solidFill>
                <a:srgbClr val="F1F3F4"/>
              </a:solidFill>
              <a:effectLst/>
              <a:latin typeface="Roboto" panose="02000000000000000000" pitchFamily="2" charset="0"/>
            </a:endParaRPr>
          </a:p>
          <a:p>
            <a:pPr marL="0" marR="0" lvl="0" indent="0" algn="l" defTabSz="914400" rtl="0" eaLnBrk="0" fontAlgn="t" latinLnBrk="0" hangingPunct="0">
              <a:lnSpc>
                <a:spcPct val="100000"/>
              </a:lnSpc>
              <a:spcBef>
                <a:spcPct val="0"/>
              </a:spcBef>
              <a:spcAft>
                <a:spcPct val="0"/>
              </a:spcAft>
              <a:buClrTx/>
              <a:buSzTx/>
              <a:buFontTx/>
              <a:buNone/>
              <a:tabLst/>
            </a:pPr>
            <a:r>
              <a:rPr kumimoji="0" lang="en-US" altLang="en-US" sz="900" b="1" i="0" u="none" strike="noStrike" cap="none" normalizeH="0" baseline="0">
                <a:ln>
                  <a:noFill/>
                </a:ln>
                <a:solidFill>
                  <a:srgbClr val="F1F3F4"/>
                </a:solidFill>
                <a:effectLst/>
                <a:latin typeface="Roboto" panose="02000000000000000000" pitchFamily="2" charset="0"/>
              </a:rPr>
              <a:t>W Hotels Worldwide Music App — FRANK CADIC</a:t>
            </a:r>
          </a:p>
          <a:p>
            <a:pPr marL="0" marR="0" lvl="0" indent="0" algn="l" defTabSz="914400" rtl="0" eaLnBrk="0" fontAlgn="t" latinLnBrk="0" hangingPunct="0">
              <a:lnSpc>
                <a:spcPct val="100000"/>
              </a:lnSpc>
              <a:spcBef>
                <a:spcPct val="0"/>
              </a:spcBef>
              <a:spcAft>
                <a:spcPct val="0"/>
              </a:spcAft>
              <a:buClrTx/>
              <a:buSzTx/>
              <a:buFontTx/>
              <a:buNone/>
              <a:tabLst/>
            </a:pPr>
            <a:r>
              <a:rPr kumimoji="0" lang="en-US" altLang="en-US" sz="800" b="0" i="0" u="none" strike="noStrike" cap="none" normalizeH="0" baseline="0">
                <a:ln>
                  <a:noFill/>
                </a:ln>
                <a:solidFill>
                  <a:srgbClr val="2962FF"/>
                </a:solidFill>
                <a:effectLst/>
                <a:latin typeface="Roboto" panose="02000000000000000000" pitchFamily="2" charset="0"/>
              </a:rPr>
              <a:t>  </a:t>
            </a:r>
            <a:r>
              <a:rPr kumimoji="0" lang="en-US" altLang="en-US" sz="9100" b="0" i="0" u="none" strike="noStrike" cap="none" normalizeH="0" baseline="0">
                <a:ln>
                  <a:noFill/>
                </a:ln>
                <a:solidFill>
                  <a:srgbClr val="2962FF"/>
                </a:solidFill>
                <a:effectLst/>
                <a:latin typeface="Roboto" panose="02000000000000000000" pitchFamily="2" charset="0"/>
                <a:hlinkClick r:id="rId2"/>
              </a:rPr>
              <a:t>       </a:t>
            </a:r>
            <a:endParaRPr kumimoji="0" lang="en-US" altLang="en-US" sz="1800" b="0" i="0" u="none" strike="noStrike" cap="none" normalizeH="0" baseline="0">
              <a:ln>
                <a:noFill/>
              </a:ln>
              <a:solidFill>
                <a:srgbClr val="2962FF"/>
              </a:solidFill>
              <a:effectLst/>
              <a:latin typeface="Roboto" panose="02000000000000000000" pitchFamily="2" charset="0"/>
              <a:hlinkClick r:id="rId2"/>
            </a:endParaRPr>
          </a:p>
          <a:p>
            <a:pPr marL="0" marR="0" lvl="0" indent="0" algn="l" defTabSz="914400" rtl="0" eaLnBrk="0" fontAlgn="t"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rgbClr val="AAADB2"/>
                </a:solidFill>
                <a:effectLst/>
                <a:latin typeface="Arial" panose="020B0604020202020204" pitchFamily="34" charset="0"/>
                <a:cs typeface="Arial" panose="020B0604020202020204" pitchFamily="34" charset="0"/>
                <a:hlinkClick r:id="rId3" tooltip="W Hotels Worldwide Music App — FRANK CADIC"/>
              </a:rPr>
              <a:t>FRANK CADIC</a:t>
            </a:r>
            <a:endParaRPr kumimoji="0" lang="en-US" altLang="en-US" sz="1800" b="0" i="0" u="none" strike="noStrike" cap="none" normalizeH="0" baseline="0">
              <a:ln>
                <a:noFill/>
              </a:ln>
              <a:solidFill>
                <a:schemeClr val="tx1"/>
              </a:solidFill>
              <a:effectLst/>
              <a:latin typeface="Arial" panose="020B0604020202020204" pitchFamily="34" charset="0"/>
            </a:endParaRPr>
          </a:p>
        </p:txBody>
      </p:sp>
      <p:pic>
        <p:nvPicPr>
          <p:cNvPr id="10" name="Picture 2" descr="W Hotels Worldwide Music App — FRANK CADIC">
            <a:hlinkClick r:id="rId2"/>
            <a:extLst>
              <a:ext uri="{FF2B5EF4-FFF2-40B4-BE49-F238E27FC236}">
                <a16:creationId xmlns:a16="http://schemas.microsoft.com/office/drawing/2014/main" id="{D9EABDC7-F9E1-A5B1-1E34-0EF30F04008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95322" y="0"/>
            <a:ext cx="5296678" cy="3428997"/>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8" descr="W Hotels NMDL Presentation | PPT">
            <a:extLst>
              <a:ext uri="{FF2B5EF4-FFF2-40B4-BE49-F238E27FC236}">
                <a16:creationId xmlns:a16="http://schemas.microsoft.com/office/drawing/2014/main" id="{E1C19BB6-7050-BE11-7200-AB8178158CF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279192" y="3775464"/>
            <a:ext cx="1924050" cy="14382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817438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B48C0F62-9551-4822-9F73-B10AB6719B49}"/>
              </a:ext>
            </a:extLst>
          </p:cNvPr>
          <p:cNvSpPr>
            <a:spLocks noGrp="1"/>
          </p:cNvSpPr>
          <p:nvPr>
            <p:ph type="title"/>
          </p:nvPr>
        </p:nvSpPr>
        <p:spPr/>
        <p:txBody>
          <a:bodyPr rtlCol="0"/>
          <a:lstStyle/>
          <a:p>
            <a:pPr rtl="0"/>
            <a:r>
              <a:rPr lang="en-GB"/>
              <a:t>Chart</a:t>
            </a:r>
          </a:p>
        </p:txBody>
      </p:sp>
      <p:sp>
        <p:nvSpPr>
          <p:cNvPr id="18" name="Footer Placeholder 17">
            <a:extLst>
              <a:ext uri="{FF2B5EF4-FFF2-40B4-BE49-F238E27FC236}">
                <a16:creationId xmlns:a16="http://schemas.microsoft.com/office/drawing/2014/main" id="{F458BEE6-E75E-4649-B5D4-83DF2D465575}"/>
              </a:ext>
            </a:extLst>
          </p:cNvPr>
          <p:cNvSpPr>
            <a:spLocks noGrp="1"/>
          </p:cNvSpPr>
          <p:nvPr>
            <p:ph type="ftr" sz="quarter" idx="11"/>
          </p:nvPr>
        </p:nvSpPr>
        <p:spPr/>
        <p:txBody>
          <a:bodyPr rtlCol="0"/>
          <a:lstStyle/>
          <a:p>
            <a:pPr rtl="0"/>
            <a:r>
              <a:rPr lang="en-GB"/>
              <a:t>Presentation Title</a:t>
            </a:r>
          </a:p>
        </p:txBody>
      </p:sp>
      <p:sp>
        <p:nvSpPr>
          <p:cNvPr id="17" name="Date Placeholder 16">
            <a:extLst>
              <a:ext uri="{FF2B5EF4-FFF2-40B4-BE49-F238E27FC236}">
                <a16:creationId xmlns:a16="http://schemas.microsoft.com/office/drawing/2014/main" id="{80C693D1-5143-4DD4-89E4-3A5B60290D58}"/>
              </a:ext>
            </a:extLst>
          </p:cNvPr>
          <p:cNvSpPr>
            <a:spLocks noGrp="1"/>
          </p:cNvSpPr>
          <p:nvPr>
            <p:ph type="dt" sz="half" idx="10"/>
          </p:nvPr>
        </p:nvSpPr>
        <p:spPr/>
        <p:txBody>
          <a:bodyPr rtlCol="0"/>
          <a:lstStyle/>
          <a:p>
            <a:pPr rtl="0"/>
            <a:r>
              <a:rPr lang="en-GB"/>
              <a:t>2/1/20XX</a:t>
            </a:r>
            <a:endParaRPr lang="en-GB" dirty="0"/>
          </a:p>
        </p:txBody>
      </p:sp>
      <p:sp>
        <p:nvSpPr>
          <p:cNvPr id="19" name="Slide Number Placeholder 18">
            <a:extLst>
              <a:ext uri="{FF2B5EF4-FFF2-40B4-BE49-F238E27FC236}">
                <a16:creationId xmlns:a16="http://schemas.microsoft.com/office/drawing/2014/main" id="{9DD3195E-7B1B-4AC6-8706-3E0DE49FE96A}"/>
              </a:ext>
            </a:extLst>
          </p:cNvPr>
          <p:cNvSpPr>
            <a:spLocks noGrp="1"/>
          </p:cNvSpPr>
          <p:nvPr>
            <p:ph type="sldNum" sz="quarter" idx="12"/>
          </p:nvPr>
        </p:nvSpPr>
        <p:spPr/>
        <p:txBody>
          <a:bodyPr rtlCol="0"/>
          <a:lstStyle/>
          <a:p>
            <a:pPr rtl="0"/>
            <a:fld id="{FAEF9944-A4F6-4C59-AEBD-678D6480B8EA}" type="slidenum">
              <a:rPr lang="en-GB" smtClean="0"/>
              <a:pPr rtl="0"/>
              <a:t>13</a:t>
            </a:fld>
            <a:endParaRPr lang="en-GB" dirty="0"/>
          </a:p>
        </p:txBody>
      </p:sp>
      <p:graphicFrame>
        <p:nvGraphicFramePr>
          <p:cNvPr id="13" name="Chart 12" descr="Bar Chart Placeholder">
            <a:extLst>
              <a:ext uri="{FF2B5EF4-FFF2-40B4-BE49-F238E27FC236}">
                <a16:creationId xmlns:a16="http://schemas.microsoft.com/office/drawing/2014/main" id="{839DDA40-4645-475B-9A85-4AA8A7A90E7D}"/>
              </a:ext>
            </a:extLst>
          </p:cNvPr>
          <p:cNvGraphicFramePr/>
          <p:nvPr>
            <p:extLst>
              <p:ext uri="{D42A27DB-BD31-4B8C-83A1-F6EECF244321}">
                <p14:modId xmlns:p14="http://schemas.microsoft.com/office/powerpoint/2010/main" val="4267817186"/>
              </p:ext>
            </p:extLst>
          </p:nvPr>
        </p:nvGraphicFramePr>
        <p:xfrm>
          <a:off x="2097031" y="2556770"/>
          <a:ext cx="9088204" cy="3604334"/>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35850815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FE67981-079D-4463-B997-67E6CA039B58}"/>
              </a:ext>
            </a:extLst>
          </p:cNvPr>
          <p:cNvSpPr>
            <a:spLocks noGrp="1"/>
          </p:cNvSpPr>
          <p:nvPr>
            <p:ph type="title"/>
          </p:nvPr>
        </p:nvSpPr>
        <p:spPr/>
        <p:txBody>
          <a:bodyPr rtlCol="0"/>
          <a:lstStyle/>
          <a:p>
            <a:pPr rtl="0"/>
            <a:r>
              <a:rPr lang="en-GB"/>
              <a:t>Table</a:t>
            </a:r>
          </a:p>
        </p:txBody>
      </p:sp>
      <p:sp>
        <p:nvSpPr>
          <p:cNvPr id="3" name="Footer Placeholder 2">
            <a:extLst>
              <a:ext uri="{FF2B5EF4-FFF2-40B4-BE49-F238E27FC236}">
                <a16:creationId xmlns:a16="http://schemas.microsoft.com/office/drawing/2014/main" id="{76FB33DA-2432-4BA6-8EC0-7CA2F9A3D07C}"/>
              </a:ext>
            </a:extLst>
          </p:cNvPr>
          <p:cNvSpPr>
            <a:spLocks noGrp="1"/>
          </p:cNvSpPr>
          <p:nvPr>
            <p:ph type="ftr" sz="quarter" idx="11"/>
          </p:nvPr>
        </p:nvSpPr>
        <p:spPr/>
        <p:txBody>
          <a:bodyPr rtlCol="0"/>
          <a:lstStyle/>
          <a:p>
            <a:pPr rtl="0"/>
            <a:r>
              <a:rPr lang="en-GB"/>
              <a:t>Presentation Title</a:t>
            </a:r>
          </a:p>
        </p:txBody>
      </p:sp>
      <p:sp>
        <p:nvSpPr>
          <p:cNvPr id="4" name="Date Placeholder 3">
            <a:extLst>
              <a:ext uri="{FF2B5EF4-FFF2-40B4-BE49-F238E27FC236}">
                <a16:creationId xmlns:a16="http://schemas.microsoft.com/office/drawing/2014/main" id="{A83F8203-3B39-4BFE-8E62-89B62CFF978A}"/>
              </a:ext>
            </a:extLst>
          </p:cNvPr>
          <p:cNvSpPr>
            <a:spLocks noGrp="1"/>
          </p:cNvSpPr>
          <p:nvPr>
            <p:ph type="dt" sz="half" idx="10"/>
          </p:nvPr>
        </p:nvSpPr>
        <p:spPr/>
        <p:txBody>
          <a:bodyPr rtlCol="0"/>
          <a:lstStyle/>
          <a:p>
            <a:pPr rtl="0"/>
            <a:r>
              <a:rPr lang="en-GB"/>
              <a:t>2/1/20XX</a:t>
            </a:r>
            <a:endParaRPr lang="en-GB" dirty="0"/>
          </a:p>
        </p:txBody>
      </p:sp>
      <p:sp>
        <p:nvSpPr>
          <p:cNvPr id="5" name="Slide Number Placeholder 4">
            <a:extLst>
              <a:ext uri="{FF2B5EF4-FFF2-40B4-BE49-F238E27FC236}">
                <a16:creationId xmlns:a16="http://schemas.microsoft.com/office/drawing/2014/main" id="{EF3BF995-3A96-4426-B458-AE23D8310BF0}"/>
              </a:ext>
            </a:extLst>
          </p:cNvPr>
          <p:cNvSpPr>
            <a:spLocks noGrp="1"/>
          </p:cNvSpPr>
          <p:nvPr>
            <p:ph type="sldNum" sz="quarter" idx="12"/>
          </p:nvPr>
        </p:nvSpPr>
        <p:spPr/>
        <p:txBody>
          <a:bodyPr rtlCol="0"/>
          <a:lstStyle/>
          <a:p>
            <a:pPr rtl="0"/>
            <a:fld id="{FAEF9944-A4F6-4C59-AEBD-678D6480B8EA}" type="slidenum">
              <a:rPr lang="en-GB" smtClean="0"/>
              <a:pPr rtl="0"/>
              <a:t>14</a:t>
            </a:fld>
            <a:endParaRPr lang="en-GB" dirty="0"/>
          </a:p>
        </p:txBody>
      </p:sp>
      <p:graphicFrame>
        <p:nvGraphicFramePr>
          <p:cNvPr id="8" name="Table 9">
            <a:extLst>
              <a:ext uri="{FF2B5EF4-FFF2-40B4-BE49-F238E27FC236}">
                <a16:creationId xmlns:a16="http://schemas.microsoft.com/office/drawing/2014/main" id="{25376B32-E53C-4C93-A211-B8B4B29C299C}"/>
              </a:ext>
            </a:extLst>
          </p:cNvPr>
          <p:cNvGraphicFramePr>
            <a:graphicFrameLocks noGrp="1"/>
          </p:cNvGraphicFramePr>
          <p:nvPr>
            <p:extLst>
              <p:ext uri="{D42A27DB-BD31-4B8C-83A1-F6EECF244321}">
                <p14:modId xmlns:p14="http://schemas.microsoft.com/office/powerpoint/2010/main" val="682468309"/>
              </p:ext>
            </p:extLst>
          </p:nvPr>
        </p:nvGraphicFramePr>
        <p:xfrm>
          <a:off x="2303301" y="2687051"/>
          <a:ext cx="8663075" cy="3310890"/>
        </p:xfrm>
        <a:graphic>
          <a:graphicData uri="http://schemas.openxmlformats.org/drawingml/2006/table">
            <a:tbl>
              <a:tblPr firstRow="1" bandRow="1">
                <a:tableStyleId>{21E4AEA4-8DFA-4A89-87EB-49C32662AFE0}</a:tableStyleId>
              </a:tblPr>
              <a:tblGrid>
                <a:gridCol w="1732615">
                  <a:extLst>
                    <a:ext uri="{9D8B030D-6E8A-4147-A177-3AD203B41FA5}">
                      <a16:colId xmlns:a16="http://schemas.microsoft.com/office/drawing/2014/main" val="1517755082"/>
                    </a:ext>
                  </a:extLst>
                </a:gridCol>
                <a:gridCol w="1732615">
                  <a:extLst>
                    <a:ext uri="{9D8B030D-6E8A-4147-A177-3AD203B41FA5}">
                      <a16:colId xmlns:a16="http://schemas.microsoft.com/office/drawing/2014/main" val="2446386500"/>
                    </a:ext>
                  </a:extLst>
                </a:gridCol>
                <a:gridCol w="1732615">
                  <a:extLst>
                    <a:ext uri="{9D8B030D-6E8A-4147-A177-3AD203B41FA5}">
                      <a16:colId xmlns:a16="http://schemas.microsoft.com/office/drawing/2014/main" val="3308918160"/>
                    </a:ext>
                  </a:extLst>
                </a:gridCol>
                <a:gridCol w="1732615">
                  <a:extLst>
                    <a:ext uri="{9D8B030D-6E8A-4147-A177-3AD203B41FA5}">
                      <a16:colId xmlns:a16="http://schemas.microsoft.com/office/drawing/2014/main" val="1854486728"/>
                    </a:ext>
                  </a:extLst>
                </a:gridCol>
                <a:gridCol w="1732615">
                  <a:extLst>
                    <a:ext uri="{9D8B030D-6E8A-4147-A177-3AD203B41FA5}">
                      <a16:colId xmlns:a16="http://schemas.microsoft.com/office/drawing/2014/main" val="1808496511"/>
                    </a:ext>
                  </a:extLst>
                </a:gridCol>
              </a:tblGrid>
              <a:tr h="662178">
                <a:tc>
                  <a:txBody>
                    <a:bodyPr/>
                    <a:lstStyle/>
                    <a:p>
                      <a:pPr algn="ctr" rtl="0"/>
                      <a:endParaRPr lang="en-GB" dirty="0"/>
                    </a:p>
                  </a:txBody>
                  <a:tcPr anchor="ctr">
                    <a:lnL w="12700" cmpd="sng">
                      <a:noFill/>
                    </a:lnL>
                    <a:lnR w="12700" cap="flat" cmpd="sng" algn="ctr">
                      <a:solidFill>
                        <a:schemeClr val="accent2"/>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2">
                        <a:lumMod val="75000"/>
                      </a:schemeClr>
                    </a:solidFill>
                  </a:tcPr>
                </a:tc>
                <a:tc>
                  <a:txBody>
                    <a:bodyPr/>
                    <a:lstStyle/>
                    <a:p>
                      <a:pPr algn="l" rtl="0"/>
                      <a:r>
                        <a:rPr lang="en-GB" sz="1400" b="1" spc="150">
                          <a:solidFill>
                            <a:schemeClr val="bg1"/>
                          </a:solidFill>
                        </a:rPr>
                        <a:t>Category 1</a:t>
                      </a:r>
                    </a:p>
                  </a:txBody>
                  <a:tcPr anchor="ct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2">
                        <a:lumMod val="75000"/>
                      </a:schemeClr>
                    </a:solidFill>
                  </a:tcPr>
                </a:tc>
                <a:tc>
                  <a:txBody>
                    <a:bodyPr/>
                    <a:lstStyle/>
                    <a:p>
                      <a:pPr algn="l" rtl="0"/>
                      <a:r>
                        <a:rPr lang="en-GB" sz="1400" b="1" spc="150">
                          <a:solidFill>
                            <a:schemeClr val="bg1"/>
                          </a:solidFill>
                        </a:rPr>
                        <a:t>Category 2</a:t>
                      </a:r>
                    </a:p>
                  </a:txBody>
                  <a:tcPr anchor="ct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2">
                        <a:lumMod val="75000"/>
                      </a:schemeClr>
                    </a:solidFill>
                  </a:tcPr>
                </a:tc>
                <a:tc>
                  <a:txBody>
                    <a:bodyPr/>
                    <a:lstStyle/>
                    <a:p>
                      <a:pPr algn="l" rtl="0"/>
                      <a:r>
                        <a:rPr lang="en-GB" sz="1400" b="1" spc="150">
                          <a:solidFill>
                            <a:schemeClr val="bg1"/>
                          </a:solidFill>
                        </a:rPr>
                        <a:t>Category 3</a:t>
                      </a:r>
                    </a:p>
                  </a:txBody>
                  <a:tcPr anchor="ct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2">
                        <a:lumMod val="75000"/>
                      </a:schemeClr>
                    </a:solidFill>
                  </a:tcPr>
                </a:tc>
                <a:tc>
                  <a:txBody>
                    <a:bodyPr/>
                    <a:lstStyle/>
                    <a:p>
                      <a:pPr algn="l" rtl="0"/>
                      <a:r>
                        <a:rPr lang="en-GB" sz="1400" b="1" spc="150">
                          <a:solidFill>
                            <a:schemeClr val="bg1"/>
                          </a:solidFill>
                        </a:rPr>
                        <a:t>Category 4</a:t>
                      </a:r>
                    </a:p>
                  </a:txBody>
                  <a:tcPr anchor="ctr">
                    <a:lnL w="12700" cap="flat" cmpd="sng" algn="ctr">
                      <a:solidFill>
                        <a:schemeClr val="accent2"/>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2">
                        <a:lumMod val="75000"/>
                      </a:schemeClr>
                    </a:solidFill>
                  </a:tcPr>
                </a:tc>
                <a:extLst>
                  <a:ext uri="{0D108BD9-81ED-4DB2-BD59-A6C34878D82A}">
                    <a16:rowId xmlns:a16="http://schemas.microsoft.com/office/drawing/2014/main" val="3100351803"/>
                  </a:ext>
                </a:extLst>
              </a:tr>
              <a:tr h="662178">
                <a:tc>
                  <a:txBody>
                    <a:bodyPr/>
                    <a:lstStyle/>
                    <a:p>
                      <a:pPr rtl="0"/>
                      <a:r>
                        <a:rPr lang="en-GB" sz="1400" spc="150">
                          <a:solidFill>
                            <a:schemeClr val="tx1"/>
                          </a:solidFill>
                        </a:rPr>
                        <a:t>Item 1</a:t>
                      </a:r>
                    </a:p>
                  </a:txBody>
                  <a:tcPr anchor="ctr">
                    <a:lnL w="12700" cmpd="sng">
                      <a:noFill/>
                    </a:lnL>
                    <a:lnR w="12700" cmpd="sng">
                      <a:noFill/>
                    </a:lnR>
                    <a:lnT w="12700" cap="flat" cmpd="sng" algn="ctr">
                      <a:no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r>
                        <a:rPr lang="en-GB" sz="1400" spc="150">
                          <a:solidFill>
                            <a:schemeClr val="tx1"/>
                          </a:solidFill>
                        </a:rPr>
                        <a:t>4.5</a:t>
                      </a:r>
                    </a:p>
                  </a:txBody>
                  <a:tcPr anchor="ctr">
                    <a:lnL w="12700" cmpd="sng">
                      <a:noFill/>
                    </a:lnL>
                    <a:lnR w="12700" cmpd="sng">
                      <a:noFill/>
                    </a:lnR>
                    <a:lnT w="12700" cap="flat" cmpd="sng" algn="ctr">
                      <a:no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r>
                        <a:rPr lang="en-GB" sz="1400" spc="150">
                          <a:solidFill>
                            <a:schemeClr val="tx1"/>
                          </a:solidFill>
                        </a:rPr>
                        <a:t>2.3</a:t>
                      </a:r>
                    </a:p>
                  </a:txBody>
                  <a:tcPr anchor="ctr">
                    <a:lnL w="12700" cmpd="sng">
                      <a:noFill/>
                    </a:lnL>
                    <a:lnR w="12700" cmpd="sng">
                      <a:noFill/>
                    </a:lnR>
                    <a:lnT w="12700" cap="flat" cmpd="sng" algn="ctr">
                      <a:no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r>
                        <a:rPr lang="en-GB" sz="1400" spc="150">
                          <a:solidFill>
                            <a:schemeClr val="tx1"/>
                          </a:solidFill>
                        </a:rPr>
                        <a:t>1.7</a:t>
                      </a:r>
                    </a:p>
                  </a:txBody>
                  <a:tcPr anchor="ctr">
                    <a:lnL w="12700" cmpd="sng">
                      <a:noFill/>
                    </a:lnL>
                    <a:lnR w="12700" cmpd="sng">
                      <a:noFill/>
                    </a:lnR>
                    <a:lnT w="12700" cap="flat" cmpd="sng" algn="ctr">
                      <a:no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r>
                        <a:rPr lang="en-GB" sz="1400" spc="150">
                          <a:solidFill>
                            <a:schemeClr val="tx1"/>
                          </a:solidFill>
                        </a:rPr>
                        <a:t>5</a:t>
                      </a:r>
                    </a:p>
                  </a:txBody>
                  <a:tcPr anchor="ctr">
                    <a:lnL w="12700" cmpd="sng">
                      <a:noFill/>
                    </a:lnL>
                    <a:lnR w="12700" cmpd="sng">
                      <a:noFill/>
                    </a:lnR>
                    <a:lnT w="12700" cap="flat" cmpd="sng" algn="ctr">
                      <a:no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801628125"/>
                  </a:ext>
                </a:extLst>
              </a:tr>
              <a:tr h="662178">
                <a:tc>
                  <a:txBody>
                    <a:bodyPr/>
                    <a:lstStyle/>
                    <a:p>
                      <a:pPr rtl="0"/>
                      <a:r>
                        <a:rPr lang="en-GB" sz="1400" spc="150">
                          <a:solidFill>
                            <a:schemeClr val="tx1"/>
                          </a:solidFill>
                        </a:rPr>
                        <a:t>Item 2</a:t>
                      </a:r>
                    </a:p>
                  </a:txBody>
                  <a:tcPr anchor="ctr">
                    <a:lnL w="12700" cmpd="sng">
                      <a:noFill/>
                    </a:lnL>
                    <a:lnR w="12700" cmpd="sng">
                      <a:noFill/>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r>
                        <a:rPr lang="en-GB" sz="1400" spc="150">
                          <a:solidFill>
                            <a:schemeClr val="tx1"/>
                          </a:solidFill>
                        </a:rPr>
                        <a:t>3.2</a:t>
                      </a:r>
                    </a:p>
                  </a:txBody>
                  <a:tcPr anchor="ctr">
                    <a:lnL w="12700" cmpd="sng">
                      <a:noFill/>
                    </a:lnL>
                    <a:lnR w="12700" cmpd="sng">
                      <a:noFill/>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r>
                        <a:rPr lang="en-GB" sz="1400" spc="150">
                          <a:solidFill>
                            <a:schemeClr val="tx1"/>
                          </a:solidFill>
                        </a:rPr>
                        <a:t>5.1</a:t>
                      </a:r>
                    </a:p>
                  </a:txBody>
                  <a:tcPr anchor="ctr">
                    <a:lnL w="12700" cmpd="sng">
                      <a:noFill/>
                    </a:lnL>
                    <a:lnR w="12700" cmpd="sng">
                      <a:noFill/>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r>
                        <a:rPr lang="en-GB" sz="1400" spc="150">
                          <a:solidFill>
                            <a:schemeClr val="tx1"/>
                          </a:solidFill>
                        </a:rPr>
                        <a:t>4.4</a:t>
                      </a:r>
                    </a:p>
                  </a:txBody>
                  <a:tcPr anchor="ctr">
                    <a:lnL w="12700" cmpd="sng">
                      <a:noFill/>
                    </a:lnL>
                    <a:lnR w="12700" cmpd="sng">
                      <a:noFill/>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r>
                        <a:rPr lang="en-GB" sz="1400" spc="150">
                          <a:solidFill>
                            <a:schemeClr val="tx1"/>
                          </a:solidFill>
                        </a:rPr>
                        <a:t>3</a:t>
                      </a:r>
                    </a:p>
                  </a:txBody>
                  <a:tcPr anchor="ctr">
                    <a:lnL w="12700" cmpd="sng">
                      <a:noFill/>
                    </a:lnL>
                    <a:lnR w="12700" cmpd="sng">
                      <a:noFill/>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522315634"/>
                  </a:ext>
                </a:extLst>
              </a:tr>
              <a:tr h="662178">
                <a:tc>
                  <a:txBody>
                    <a:bodyPr/>
                    <a:lstStyle/>
                    <a:p>
                      <a:pPr rtl="0"/>
                      <a:r>
                        <a:rPr lang="en-GB" sz="1400" spc="150">
                          <a:solidFill>
                            <a:schemeClr val="tx1"/>
                          </a:solidFill>
                        </a:rPr>
                        <a:t>Item 3</a:t>
                      </a:r>
                    </a:p>
                  </a:txBody>
                  <a:tcPr anchor="ctr">
                    <a:lnL w="12700" cmpd="sng">
                      <a:noFill/>
                    </a:lnL>
                    <a:lnR w="12700" cmpd="sng">
                      <a:noFill/>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r>
                        <a:rPr lang="en-GB" sz="1400" spc="150">
                          <a:solidFill>
                            <a:schemeClr val="tx1"/>
                          </a:solidFill>
                        </a:rPr>
                        <a:t>2.1</a:t>
                      </a:r>
                    </a:p>
                  </a:txBody>
                  <a:tcPr anchor="ctr">
                    <a:lnL w="12700" cmpd="sng">
                      <a:noFill/>
                    </a:lnL>
                    <a:lnR w="12700" cmpd="sng">
                      <a:noFill/>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r>
                        <a:rPr lang="en-GB" sz="1400" spc="150">
                          <a:solidFill>
                            <a:schemeClr val="tx1"/>
                          </a:solidFill>
                        </a:rPr>
                        <a:t>1.7</a:t>
                      </a:r>
                    </a:p>
                  </a:txBody>
                  <a:tcPr anchor="ctr">
                    <a:lnL w="12700" cmpd="sng">
                      <a:noFill/>
                    </a:lnL>
                    <a:lnR w="12700" cmpd="sng">
                      <a:noFill/>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r>
                        <a:rPr lang="en-GB" sz="1400" spc="150">
                          <a:solidFill>
                            <a:schemeClr val="tx1"/>
                          </a:solidFill>
                        </a:rPr>
                        <a:t>2.5</a:t>
                      </a:r>
                    </a:p>
                  </a:txBody>
                  <a:tcPr anchor="ctr">
                    <a:lnL w="12700" cmpd="sng">
                      <a:noFill/>
                    </a:lnL>
                    <a:lnR w="12700" cmpd="sng">
                      <a:noFill/>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r>
                        <a:rPr lang="en-GB" sz="1400" spc="150">
                          <a:solidFill>
                            <a:schemeClr val="tx1"/>
                          </a:solidFill>
                        </a:rPr>
                        <a:t>2.8</a:t>
                      </a:r>
                    </a:p>
                  </a:txBody>
                  <a:tcPr anchor="ctr">
                    <a:lnL w="12700" cmpd="sng">
                      <a:noFill/>
                    </a:lnL>
                    <a:lnR w="12700" cmpd="sng">
                      <a:noFill/>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923311043"/>
                  </a:ext>
                </a:extLst>
              </a:tr>
              <a:tr h="662178">
                <a:tc>
                  <a:txBody>
                    <a:bodyPr/>
                    <a:lstStyle/>
                    <a:p>
                      <a:pPr rtl="0"/>
                      <a:r>
                        <a:rPr lang="en-GB" sz="1400" spc="150">
                          <a:solidFill>
                            <a:schemeClr val="tx1"/>
                          </a:solidFill>
                        </a:rPr>
                        <a:t>Item 4</a:t>
                      </a:r>
                    </a:p>
                  </a:txBody>
                  <a:tcPr anchor="ctr">
                    <a:lnL w="12700" cmpd="sng">
                      <a:noFill/>
                    </a:lnL>
                    <a:lnR w="12700" cmpd="sng">
                      <a:noFill/>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r>
                        <a:rPr lang="en-GB" sz="1400" spc="150">
                          <a:solidFill>
                            <a:schemeClr val="tx1"/>
                          </a:solidFill>
                        </a:rPr>
                        <a:t>4.5</a:t>
                      </a:r>
                    </a:p>
                  </a:txBody>
                  <a:tcPr anchor="ctr">
                    <a:lnL w="12700" cmpd="sng">
                      <a:noFill/>
                    </a:lnL>
                    <a:lnR w="12700" cmpd="sng">
                      <a:noFill/>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r>
                        <a:rPr lang="en-GB" sz="1400" spc="150">
                          <a:solidFill>
                            <a:schemeClr val="tx1"/>
                          </a:solidFill>
                        </a:rPr>
                        <a:t>2.2</a:t>
                      </a:r>
                    </a:p>
                  </a:txBody>
                  <a:tcPr anchor="ctr">
                    <a:lnL w="12700" cmpd="sng">
                      <a:noFill/>
                    </a:lnL>
                    <a:lnR w="12700" cmpd="sng">
                      <a:noFill/>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r>
                        <a:rPr lang="en-GB" sz="1400" spc="150">
                          <a:solidFill>
                            <a:schemeClr val="tx1"/>
                          </a:solidFill>
                        </a:rPr>
                        <a:t>1.7</a:t>
                      </a:r>
                    </a:p>
                  </a:txBody>
                  <a:tcPr anchor="ctr">
                    <a:lnL w="12700" cmpd="sng">
                      <a:noFill/>
                    </a:lnL>
                    <a:lnR w="12700" cmpd="sng">
                      <a:noFill/>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r>
                        <a:rPr lang="en-GB" sz="1400" spc="150">
                          <a:solidFill>
                            <a:schemeClr val="tx1"/>
                          </a:solidFill>
                        </a:rPr>
                        <a:t>7</a:t>
                      </a:r>
                    </a:p>
                  </a:txBody>
                  <a:tcPr anchor="ctr">
                    <a:lnL w="12700" cmpd="sng">
                      <a:noFill/>
                    </a:lnL>
                    <a:lnR w="12700" cap="flat" cmpd="sng" algn="ctr">
                      <a:no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046739586"/>
                  </a:ext>
                </a:extLst>
              </a:tr>
            </a:tbl>
          </a:graphicData>
        </a:graphic>
      </p:graphicFrame>
    </p:spTree>
    <p:extLst>
      <p:ext uri="{BB962C8B-B14F-4D97-AF65-F5344CB8AC3E}">
        <p14:creationId xmlns:p14="http://schemas.microsoft.com/office/powerpoint/2010/main" val="33450233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6" name="Picture Placeholder 55" descr="Building Skyline">
            <a:extLst>
              <a:ext uri="{FF2B5EF4-FFF2-40B4-BE49-F238E27FC236}">
                <a16:creationId xmlns:a16="http://schemas.microsoft.com/office/drawing/2014/main" id="{8151A96E-A066-4899-8E11-03CDD28C5500}"/>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l="20" r="20"/>
          <a:stretch/>
        </p:blipFill>
        <p:spPr/>
      </p:pic>
      <p:sp>
        <p:nvSpPr>
          <p:cNvPr id="41" name="Title 40">
            <a:extLst>
              <a:ext uri="{FF2B5EF4-FFF2-40B4-BE49-F238E27FC236}">
                <a16:creationId xmlns:a16="http://schemas.microsoft.com/office/drawing/2014/main" id="{1B3AD758-B43F-43DC-8A29-B21D2FA57DB1}"/>
              </a:ext>
            </a:extLst>
          </p:cNvPr>
          <p:cNvSpPr>
            <a:spLocks noGrp="1"/>
          </p:cNvSpPr>
          <p:nvPr>
            <p:ph type="title"/>
          </p:nvPr>
        </p:nvSpPr>
        <p:spPr/>
        <p:txBody>
          <a:bodyPr rtlCol="0" anchor="b">
            <a:noAutofit/>
          </a:bodyPr>
          <a:lstStyle/>
          <a:p>
            <a:pPr rtl="0"/>
            <a:r>
              <a:rPr lang="en-GB" dirty="0"/>
              <a:t>THE WAY TO GET STARTED IS TO QUIT TALKING AND BEGIN DOING.</a:t>
            </a:r>
          </a:p>
        </p:txBody>
      </p:sp>
      <p:sp>
        <p:nvSpPr>
          <p:cNvPr id="42" name="Text Placeholder 41">
            <a:extLst>
              <a:ext uri="{FF2B5EF4-FFF2-40B4-BE49-F238E27FC236}">
                <a16:creationId xmlns:a16="http://schemas.microsoft.com/office/drawing/2014/main" id="{1D83C2FF-8BF9-4D9A-90A2-5676AC906E6E}"/>
              </a:ext>
            </a:extLst>
          </p:cNvPr>
          <p:cNvSpPr>
            <a:spLocks noGrp="1"/>
          </p:cNvSpPr>
          <p:nvPr>
            <p:ph type="body" sz="quarter" idx="14"/>
          </p:nvPr>
        </p:nvSpPr>
        <p:spPr/>
        <p:txBody>
          <a:bodyPr rtlCol="0">
            <a:normAutofit/>
          </a:bodyPr>
          <a:lstStyle/>
          <a:p>
            <a:pPr rtl="0"/>
            <a:r>
              <a:rPr lang="en-GB"/>
              <a:t>Walt Disney</a:t>
            </a:r>
          </a:p>
        </p:txBody>
      </p:sp>
      <p:sp>
        <p:nvSpPr>
          <p:cNvPr id="23" name="Footer Placeholder 22">
            <a:extLst>
              <a:ext uri="{FF2B5EF4-FFF2-40B4-BE49-F238E27FC236}">
                <a16:creationId xmlns:a16="http://schemas.microsoft.com/office/drawing/2014/main" id="{2D194642-A6DF-44F2-AADD-B91BD7DF2EEB}"/>
              </a:ext>
            </a:extLst>
          </p:cNvPr>
          <p:cNvSpPr>
            <a:spLocks noGrp="1"/>
          </p:cNvSpPr>
          <p:nvPr>
            <p:ph type="ftr" sz="quarter" idx="11"/>
          </p:nvPr>
        </p:nvSpPr>
        <p:spPr/>
        <p:txBody>
          <a:bodyPr rtlCol="0"/>
          <a:lstStyle/>
          <a:p>
            <a:pPr rtl="0"/>
            <a:r>
              <a:rPr lang="en-GB"/>
              <a:t>Presentation Title</a:t>
            </a:r>
          </a:p>
        </p:txBody>
      </p:sp>
      <p:sp>
        <p:nvSpPr>
          <p:cNvPr id="22" name="Date Placeholder 21">
            <a:extLst>
              <a:ext uri="{FF2B5EF4-FFF2-40B4-BE49-F238E27FC236}">
                <a16:creationId xmlns:a16="http://schemas.microsoft.com/office/drawing/2014/main" id="{4BF5207B-DCE0-4C8D-BC19-B3B495A8C6FA}"/>
              </a:ext>
            </a:extLst>
          </p:cNvPr>
          <p:cNvSpPr>
            <a:spLocks noGrp="1"/>
          </p:cNvSpPr>
          <p:nvPr>
            <p:ph type="dt" sz="half" idx="10"/>
          </p:nvPr>
        </p:nvSpPr>
        <p:spPr/>
        <p:txBody>
          <a:bodyPr rtlCol="0"/>
          <a:lstStyle/>
          <a:p>
            <a:pPr rtl="0"/>
            <a:r>
              <a:rPr lang="en-GB"/>
              <a:t>2/1/20XX</a:t>
            </a:r>
            <a:endParaRPr lang="en-GB" dirty="0"/>
          </a:p>
        </p:txBody>
      </p:sp>
      <p:sp>
        <p:nvSpPr>
          <p:cNvPr id="24" name="Slide Number Placeholder 23">
            <a:extLst>
              <a:ext uri="{FF2B5EF4-FFF2-40B4-BE49-F238E27FC236}">
                <a16:creationId xmlns:a16="http://schemas.microsoft.com/office/drawing/2014/main" id="{8CCD3357-E9A1-4B6C-ACE7-EBAE9E70BFD0}"/>
              </a:ext>
            </a:extLst>
          </p:cNvPr>
          <p:cNvSpPr>
            <a:spLocks noGrp="1"/>
          </p:cNvSpPr>
          <p:nvPr>
            <p:ph type="sldNum" sz="quarter" idx="12"/>
          </p:nvPr>
        </p:nvSpPr>
        <p:spPr/>
        <p:txBody>
          <a:bodyPr rtlCol="0"/>
          <a:lstStyle/>
          <a:p>
            <a:pPr rtl="0"/>
            <a:fld id="{FAEF9944-A4F6-4C59-AEBD-678D6480B8EA}" type="slidenum">
              <a:rPr lang="en-GB" smtClean="0"/>
              <a:pPr rtl="0"/>
              <a:t>15</a:t>
            </a:fld>
            <a:endParaRPr lang="en-GB" dirty="0"/>
          </a:p>
        </p:txBody>
      </p:sp>
    </p:spTree>
    <p:extLst>
      <p:ext uri="{BB962C8B-B14F-4D97-AF65-F5344CB8AC3E}">
        <p14:creationId xmlns:p14="http://schemas.microsoft.com/office/powerpoint/2010/main" val="31851170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A7F75F49-C034-480C-BF42-A457B92F91A0}"/>
              </a:ext>
            </a:extLst>
          </p:cNvPr>
          <p:cNvSpPr>
            <a:spLocks noGrp="1"/>
          </p:cNvSpPr>
          <p:nvPr>
            <p:ph type="title"/>
          </p:nvPr>
        </p:nvSpPr>
        <p:spPr/>
        <p:txBody>
          <a:bodyPr rtlCol="0"/>
          <a:lstStyle/>
          <a:p>
            <a:pPr rtl="0"/>
            <a:r>
              <a:rPr lang="en-GB"/>
              <a:t>Team</a:t>
            </a:r>
          </a:p>
        </p:txBody>
      </p:sp>
      <p:sp>
        <p:nvSpPr>
          <p:cNvPr id="4" name="Footer Placeholder 3">
            <a:extLst>
              <a:ext uri="{FF2B5EF4-FFF2-40B4-BE49-F238E27FC236}">
                <a16:creationId xmlns:a16="http://schemas.microsoft.com/office/drawing/2014/main" id="{BDE43692-0C8D-4CD7-B6E4-87299B4930CC}"/>
              </a:ext>
            </a:extLst>
          </p:cNvPr>
          <p:cNvSpPr>
            <a:spLocks noGrp="1"/>
          </p:cNvSpPr>
          <p:nvPr>
            <p:ph type="ftr" sz="quarter" idx="11"/>
          </p:nvPr>
        </p:nvSpPr>
        <p:spPr/>
        <p:txBody>
          <a:bodyPr rtlCol="0"/>
          <a:lstStyle/>
          <a:p>
            <a:pPr rtl="0"/>
            <a:r>
              <a:rPr lang="en-GB"/>
              <a:t>Presentation Title</a:t>
            </a:r>
          </a:p>
        </p:txBody>
      </p:sp>
      <p:sp>
        <p:nvSpPr>
          <p:cNvPr id="3" name="Date Placeholder 2">
            <a:extLst>
              <a:ext uri="{FF2B5EF4-FFF2-40B4-BE49-F238E27FC236}">
                <a16:creationId xmlns:a16="http://schemas.microsoft.com/office/drawing/2014/main" id="{A4C1E5CE-E700-4051-9A1B-74392F9F7C23}"/>
              </a:ext>
            </a:extLst>
          </p:cNvPr>
          <p:cNvSpPr>
            <a:spLocks noGrp="1"/>
          </p:cNvSpPr>
          <p:nvPr>
            <p:ph type="dt" sz="half" idx="10"/>
          </p:nvPr>
        </p:nvSpPr>
        <p:spPr/>
        <p:txBody>
          <a:bodyPr rtlCol="0"/>
          <a:lstStyle/>
          <a:p>
            <a:pPr rtl="0"/>
            <a:r>
              <a:rPr lang="en-GB"/>
              <a:t>2/1/20XX</a:t>
            </a:r>
            <a:endParaRPr lang="en-GB" dirty="0"/>
          </a:p>
        </p:txBody>
      </p:sp>
      <p:sp>
        <p:nvSpPr>
          <p:cNvPr id="5" name="Slide Number Placeholder 4">
            <a:extLst>
              <a:ext uri="{FF2B5EF4-FFF2-40B4-BE49-F238E27FC236}">
                <a16:creationId xmlns:a16="http://schemas.microsoft.com/office/drawing/2014/main" id="{83284A8D-A9ED-4EB8-B282-A34AB39E8F3B}"/>
              </a:ext>
            </a:extLst>
          </p:cNvPr>
          <p:cNvSpPr>
            <a:spLocks noGrp="1"/>
          </p:cNvSpPr>
          <p:nvPr>
            <p:ph type="sldNum" sz="quarter" idx="12"/>
          </p:nvPr>
        </p:nvSpPr>
        <p:spPr/>
        <p:txBody>
          <a:bodyPr rtlCol="0"/>
          <a:lstStyle/>
          <a:p>
            <a:pPr rtl="0"/>
            <a:fld id="{FAEF9944-A4F6-4C59-AEBD-678D6480B8EA}" type="slidenum">
              <a:rPr lang="en-GB" smtClean="0"/>
              <a:pPr rtl="0"/>
              <a:t>16</a:t>
            </a:fld>
            <a:endParaRPr lang="en-GB" dirty="0"/>
          </a:p>
        </p:txBody>
      </p:sp>
      <p:graphicFrame>
        <p:nvGraphicFramePr>
          <p:cNvPr id="2" name="Content Placeholder 2" descr="Team Placeholder Smart Art">
            <a:extLst>
              <a:ext uri="{FF2B5EF4-FFF2-40B4-BE49-F238E27FC236}">
                <a16:creationId xmlns:a16="http://schemas.microsoft.com/office/drawing/2014/main" id="{D944B6B8-A215-4060-BEBF-ED11AE44F980}"/>
              </a:ext>
            </a:extLst>
          </p:cNvPr>
          <p:cNvGraphicFramePr>
            <a:graphicFrameLocks/>
          </p:cNvGraphicFramePr>
          <p:nvPr>
            <p:extLst>
              <p:ext uri="{D42A27DB-BD31-4B8C-83A1-F6EECF244321}">
                <p14:modId xmlns:p14="http://schemas.microsoft.com/office/powerpoint/2010/main" val="1259974042"/>
              </p:ext>
            </p:extLst>
          </p:nvPr>
        </p:nvGraphicFramePr>
        <p:xfrm>
          <a:off x="1452678" y="377707"/>
          <a:ext cx="10336566" cy="39428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692717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9EFE67E-60AE-41C6-B6C4-7FC54FE38305}"/>
              </a:ext>
            </a:extLst>
          </p:cNvPr>
          <p:cNvSpPr>
            <a:spLocks noGrp="1"/>
          </p:cNvSpPr>
          <p:nvPr>
            <p:ph type="title"/>
          </p:nvPr>
        </p:nvSpPr>
        <p:spPr/>
        <p:txBody>
          <a:bodyPr rtlCol="0"/>
          <a:lstStyle/>
          <a:p>
            <a:pPr rtl="0"/>
            <a:r>
              <a:rPr lang="en-GB"/>
              <a:t>Timeline</a:t>
            </a:r>
          </a:p>
        </p:txBody>
      </p:sp>
      <p:sp>
        <p:nvSpPr>
          <p:cNvPr id="3" name="Footer Placeholder 2">
            <a:extLst>
              <a:ext uri="{FF2B5EF4-FFF2-40B4-BE49-F238E27FC236}">
                <a16:creationId xmlns:a16="http://schemas.microsoft.com/office/drawing/2014/main" id="{291BF2BA-ADC4-4A71-B4A0-9B3047AA9288}"/>
              </a:ext>
            </a:extLst>
          </p:cNvPr>
          <p:cNvSpPr>
            <a:spLocks noGrp="1"/>
          </p:cNvSpPr>
          <p:nvPr>
            <p:ph type="ftr" sz="quarter" idx="11"/>
          </p:nvPr>
        </p:nvSpPr>
        <p:spPr/>
        <p:txBody>
          <a:bodyPr rtlCol="0"/>
          <a:lstStyle/>
          <a:p>
            <a:pPr rtl="0"/>
            <a:r>
              <a:rPr lang="en-GB"/>
              <a:t>Presentation Title</a:t>
            </a:r>
          </a:p>
        </p:txBody>
      </p:sp>
      <p:sp>
        <p:nvSpPr>
          <p:cNvPr id="4" name="Date Placeholder 3">
            <a:extLst>
              <a:ext uri="{FF2B5EF4-FFF2-40B4-BE49-F238E27FC236}">
                <a16:creationId xmlns:a16="http://schemas.microsoft.com/office/drawing/2014/main" id="{699A676C-CDB5-49C8-B5BA-20BD3594AD95}"/>
              </a:ext>
            </a:extLst>
          </p:cNvPr>
          <p:cNvSpPr>
            <a:spLocks noGrp="1"/>
          </p:cNvSpPr>
          <p:nvPr>
            <p:ph type="dt" sz="half" idx="10"/>
          </p:nvPr>
        </p:nvSpPr>
        <p:spPr/>
        <p:txBody>
          <a:bodyPr rtlCol="0"/>
          <a:lstStyle/>
          <a:p>
            <a:pPr rtl="0"/>
            <a:r>
              <a:rPr lang="en-GB"/>
              <a:t>2/1/20XX</a:t>
            </a:r>
            <a:endParaRPr lang="en-GB" dirty="0"/>
          </a:p>
        </p:txBody>
      </p:sp>
      <p:sp>
        <p:nvSpPr>
          <p:cNvPr id="5" name="Slide Number Placeholder 4">
            <a:extLst>
              <a:ext uri="{FF2B5EF4-FFF2-40B4-BE49-F238E27FC236}">
                <a16:creationId xmlns:a16="http://schemas.microsoft.com/office/drawing/2014/main" id="{46B20231-9711-4B47-A80C-85346582D3DF}"/>
              </a:ext>
            </a:extLst>
          </p:cNvPr>
          <p:cNvSpPr>
            <a:spLocks noGrp="1"/>
          </p:cNvSpPr>
          <p:nvPr>
            <p:ph type="sldNum" sz="quarter" idx="12"/>
          </p:nvPr>
        </p:nvSpPr>
        <p:spPr/>
        <p:txBody>
          <a:bodyPr rtlCol="0"/>
          <a:lstStyle/>
          <a:p>
            <a:pPr rtl="0"/>
            <a:fld id="{FAEF9944-A4F6-4C59-AEBD-678D6480B8EA}" type="slidenum">
              <a:rPr lang="en-GB" smtClean="0"/>
              <a:pPr rtl="0"/>
              <a:t>17</a:t>
            </a:fld>
            <a:endParaRPr lang="en-GB" dirty="0"/>
          </a:p>
        </p:txBody>
      </p:sp>
      <p:graphicFrame>
        <p:nvGraphicFramePr>
          <p:cNvPr id="9" name="Content Placeholder 3" descr="Timeline Smart Art Placeholder">
            <a:extLst>
              <a:ext uri="{FF2B5EF4-FFF2-40B4-BE49-F238E27FC236}">
                <a16:creationId xmlns:a16="http://schemas.microsoft.com/office/drawing/2014/main" id="{34466B8E-B3C3-4427-AD0D-6EE575A4212C}"/>
              </a:ext>
            </a:extLst>
          </p:cNvPr>
          <p:cNvGraphicFramePr>
            <a:graphicFrameLocks/>
          </p:cNvGraphicFramePr>
          <p:nvPr>
            <p:extLst>
              <p:ext uri="{D42A27DB-BD31-4B8C-83A1-F6EECF244321}">
                <p14:modId xmlns:p14="http://schemas.microsoft.com/office/powerpoint/2010/main" val="441603051"/>
              </p:ext>
            </p:extLst>
          </p:nvPr>
        </p:nvGraphicFramePr>
        <p:xfrm>
          <a:off x="1637082" y="279567"/>
          <a:ext cx="10013709" cy="41436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590185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794278F-BBE1-4D62-8038-1FE9C98B6D37}"/>
              </a:ext>
            </a:extLst>
          </p:cNvPr>
          <p:cNvSpPr>
            <a:spLocks noGrp="1"/>
          </p:cNvSpPr>
          <p:nvPr>
            <p:ph type="title"/>
          </p:nvPr>
        </p:nvSpPr>
        <p:spPr/>
        <p:txBody>
          <a:bodyPr rtlCol="0"/>
          <a:lstStyle/>
          <a:p>
            <a:pPr rtl="0"/>
            <a:r>
              <a:rPr lang="en-GB" dirty="0"/>
              <a:t>Summary</a:t>
            </a:r>
          </a:p>
        </p:txBody>
      </p:sp>
      <p:pic>
        <p:nvPicPr>
          <p:cNvPr id="11" name="Picture Placeholder 10" descr="A close - up of a person using a computer">
            <a:extLst>
              <a:ext uri="{FF2B5EF4-FFF2-40B4-BE49-F238E27FC236}">
                <a16:creationId xmlns:a16="http://schemas.microsoft.com/office/drawing/2014/main" id="{2090A0CF-D5B6-46F6-9148-3018C1F68218}"/>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l="17" r="17"/>
          <a:stretch/>
        </p:blipFill>
        <p:spPr/>
      </p:pic>
      <p:pic>
        <p:nvPicPr>
          <p:cNvPr id="13" name="Picture Placeholder 12" descr="Digital Graph screen reflection">
            <a:extLst>
              <a:ext uri="{FF2B5EF4-FFF2-40B4-BE49-F238E27FC236}">
                <a16:creationId xmlns:a16="http://schemas.microsoft.com/office/drawing/2014/main" id="{FD008D2D-DCC4-47D7-9308-F53E3DC8BA33}"/>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val="0"/>
              </a:ext>
            </a:extLst>
          </a:blip>
          <a:srcRect t="24" b="24"/>
          <a:stretch/>
        </p:blipFill>
        <p:spPr/>
      </p:pic>
      <p:pic>
        <p:nvPicPr>
          <p:cNvPr id="8" name="Picture Placeholder 7" descr="Conference Room">
            <a:extLst>
              <a:ext uri="{FF2B5EF4-FFF2-40B4-BE49-F238E27FC236}">
                <a16:creationId xmlns:a16="http://schemas.microsoft.com/office/drawing/2014/main" id="{13908DB8-E92A-433D-BC79-CFD872B072D7}"/>
              </a:ext>
            </a:extLst>
          </p:cNvPr>
          <p:cNvPicPr>
            <a:picLocks noGrp="1" noChangeAspect="1"/>
          </p:cNvPicPr>
          <p:nvPr>
            <p:ph type="pic" sz="quarter" idx="15"/>
          </p:nvPr>
        </p:nvPicPr>
        <p:blipFill rotWithShape="1">
          <a:blip r:embed="rId5" cstate="screen">
            <a:extLst>
              <a:ext uri="{28A0092B-C50C-407E-A947-70E740481C1C}">
                <a14:useLocalDpi xmlns:a14="http://schemas.microsoft.com/office/drawing/2010/main" val="0"/>
              </a:ext>
            </a:extLst>
          </a:blip>
          <a:srcRect t="24" b="24"/>
          <a:stretch/>
        </p:blipFill>
        <p:spPr/>
      </p:pic>
      <p:sp>
        <p:nvSpPr>
          <p:cNvPr id="17" name="Footer Placeholder 16">
            <a:extLst>
              <a:ext uri="{FF2B5EF4-FFF2-40B4-BE49-F238E27FC236}">
                <a16:creationId xmlns:a16="http://schemas.microsoft.com/office/drawing/2014/main" id="{A7A34B0D-1722-4024-BC6E-2A411B0AF724}"/>
              </a:ext>
            </a:extLst>
          </p:cNvPr>
          <p:cNvSpPr>
            <a:spLocks noGrp="1"/>
          </p:cNvSpPr>
          <p:nvPr>
            <p:ph type="ftr" sz="quarter" idx="11"/>
          </p:nvPr>
        </p:nvSpPr>
        <p:spPr/>
        <p:txBody>
          <a:bodyPr rtlCol="0"/>
          <a:lstStyle/>
          <a:p>
            <a:pPr rtl="0"/>
            <a:r>
              <a:rPr lang="en-GB"/>
              <a:t>Presentation Title</a:t>
            </a:r>
          </a:p>
        </p:txBody>
      </p:sp>
      <p:sp>
        <p:nvSpPr>
          <p:cNvPr id="16" name="Date Placeholder 15">
            <a:extLst>
              <a:ext uri="{FF2B5EF4-FFF2-40B4-BE49-F238E27FC236}">
                <a16:creationId xmlns:a16="http://schemas.microsoft.com/office/drawing/2014/main" id="{C7BA43AD-7653-4B85-883B-8DB0DF3D8CF3}"/>
              </a:ext>
            </a:extLst>
          </p:cNvPr>
          <p:cNvSpPr>
            <a:spLocks noGrp="1"/>
          </p:cNvSpPr>
          <p:nvPr>
            <p:ph type="dt" sz="half" idx="10"/>
          </p:nvPr>
        </p:nvSpPr>
        <p:spPr/>
        <p:txBody>
          <a:bodyPr rtlCol="0"/>
          <a:lstStyle/>
          <a:p>
            <a:pPr rtl="0"/>
            <a:r>
              <a:rPr lang="en-GB"/>
              <a:t>2/1/20XX</a:t>
            </a:r>
            <a:endParaRPr lang="en-GB" dirty="0"/>
          </a:p>
        </p:txBody>
      </p:sp>
      <p:sp>
        <p:nvSpPr>
          <p:cNvPr id="18" name="Slide Number Placeholder 17">
            <a:extLst>
              <a:ext uri="{FF2B5EF4-FFF2-40B4-BE49-F238E27FC236}">
                <a16:creationId xmlns:a16="http://schemas.microsoft.com/office/drawing/2014/main" id="{75DB2E64-AD14-44FE-948F-FCBEC637E2C1}"/>
              </a:ext>
            </a:extLst>
          </p:cNvPr>
          <p:cNvSpPr>
            <a:spLocks noGrp="1"/>
          </p:cNvSpPr>
          <p:nvPr>
            <p:ph type="sldNum" sz="quarter" idx="12"/>
          </p:nvPr>
        </p:nvSpPr>
        <p:spPr>
          <a:xfrm>
            <a:off x="11549080" y="6234715"/>
            <a:ext cx="979879" cy="457200"/>
          </a:xfrm>
        </p:spPr>
        <p:txBody>
          <a:bodyPr rtlCol="0"/>
          <a:lstStyle/>
          <a:p>
            <a:pPr rtl="0"/>
            <a:r>
              <a:rPr lang="en-GB" sz="1600" dirty="0"/>
              <a:t>9</a:t>
            </a:r>
          </a:p>
        </p:txBody>
      </p:sp>
      <p:sp>
        <p:nvSpPr>
          <p:cNvPr id="2" name="TextBox 1">
            <a:extLst>
              <a:ext uri="{FF2B5EF4-FFF2-40B4-BE49-F238E27FC236}">
                <a16:creationId xmlns:a16="http://schemas.microsoft.com/office/drawing/2014/main" id="{220219BC-2247-B822-0BBB-EA6AA9BFFD8A}"/>
              </a:ext>
            </a:extLst>
          </p:cNvPr>
          <p:cNvSpPr txBox="1"/>
          <p:nvPr/>
        </p:nvSpPr>
        <p:spPr>
          <a:xfrm>
            <a:off x="5477068" y="1569308"/>
            <a:ext cx="5738327" cy="1323439"/>
          </a:xfrm>
          <a:prstGeom prst="rect">
            <a:avLst/>
          </a:prstGeom>
          <a:noFill/>
        </p:spPr>
        <p:txBody>
          <a:bodyPr wrap="square" rtlCol="0">
            <a:spAutoFit/>
          </a:bodyPr>
          <a:lstStyle/>
          <a:p>
            <a:pPr algn="just"/>
            <a:r>
              <a:rPr lang="en-GB" sz="2000" dirty="0">
                <a:latin typeface="Yellowtail" panose="02000503000000000000" pitchFamily="2" charset="0"/>
              </a:rPr>
              <a:t>The worldly renowned “W” hotels, whilst uniquely presented to international trendsetter standards of customisation, charm and chic, this global icon has done its  owner proud and which remains one of Marriot’s lead hotelier residences </a:t>
            </a:r>
          </a:p>
        </p:txBody>
      </p:sp>
    </p:spTree>
    <p:extLst>
      <p:ext uri="{BB962C8B-B14F-4D97-AF65-F5344CB8AC3E}">
        <p14:creationId xmlns:p14="http://schemas.microsoft.com/office/powerpoint/2010/main" val="11093322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64081DB-1923-4878-AB15-AD54F35A1DC7}"/>
              </a:ext>
            </a:extLst>
          </p:cNvPr>
          <p:cNvSpPr>
            <a:spLocks noGrp="1"/>
          </p:cNvSpPr>
          <p:nvPr>
            <p:ph type="title"/>
          </p:nvPr>
        </p:nvSpPr>
        <p:spPr/>
        <p:txBody>
          <a:bodyPr rtlCol="0"/>
          <a:lstStyle/>
          <a:p>
            <a:pPr algn="ctr" rtl="0"/>
            <a:br>
              <a:rPr lang="en-GB" dirty="0">
                <a:latin typeface="Kunstler Script" panose="030304020206070D0D06" pitchFamily="66" charset="0"/>
              </a:rPr>
            </a:br>
            <a:r>
              <a:rPr lang="en-GB" dirty="0">
                <a:latin typeface="Kunstler Script" panose="030304020206070D0D06" pitchFamily="66" charset="0"/>
              </a:rPr>
              <a:t>Thank You</a:t>
            </a:r>
          </a:p>
        </p:txBody>
      </p:sp>
      <p:pic>
        <p:nvPicPr>
          <p:cNvPr id="32" name="Picture Placeholder 31" descr="Two people working on a laptop and tablet with graphs and tables ">
            <a:extLst>
              <a:ext uri="{FF2B5EF4-FFF2-40B4-BE49-F238E27FC236}">
                <a16:creationId xmlns:a16="http://schemas.microsoft.com/office/drawing/2014/main" id="{C4A8B214-180D-446B-9616-62B7371F3DDA}"/>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t="44" b="44"/>
          <a:stretch/>
        </p:blipFill>
        <p:spPr/>
      </p:pic>
      <p:pic>
        <p:nvPicPr>
          <p:cNvPr id="30" name="Picture Placeholder 29" descr="Office Stairs, hanging lights">
            <a:extLst>
              <a:ext uri="{FF2B5EF4-FFF2-40B4-BE49-F238E27FC236}">
                <a16:creationId xmlns:a16="http://schemas.microsoft.com/office/drawing/2014/main" id="{C1CA27C7-F47D-4606-AAE8-32BD4D06983A}"/>
              </a:ext>
            </a:extLst>
          </p:cNvPr>
          <p:cNvPicPr>
            <a:picLocks noGrp="1" noChangeAspect="1"/>
          </p:cNvPicPr>
          <p:nvPr>
            <p:ph type="pic" sz="quarter" idx="13"/>
          </p:nvPr>
        </p:nvPicPr>
        <p:blipFill rotWithShape="1">
          <a:blip r:embed="rId4" cstate="screen">
            <a:extLst>
              <a:ext uri="{28A0092B-C50C-407E-A947-70E740481C1C}">
                <a14:useLocalDpi xmlns:a14="http://schemas.microsoft.com/office/drawing/2010/main" val="0"/>
              </a:ext>
            </a:extLst>
          </a:blip>
          <a:srcRect t="5" b="5"/>
          <a:stretch/>
        </p:blipFill>
        <p:spPr>
          <a:xfrm>
            <a:off x="1039720" y="3461003"/>
            <a:ext cx="5728215" cy="3396997"/>
          </a:xfrm>
        </p:spPr>
      </p:pic>
      <p:sp>
        <p:nvSpPr>
          <p:cNvPr id="5" name="Content Placeholder 4">
            <a:extLst>
              <a:ext uri="{FF2B5EF4-FFF2-40B4-BE49-F238E27FC236}">
                <a16:creationId xmlns:a16="http://schemas.microsoft.com/office/drawing/2014/main" id="{5755816F-F516-477A-8EF2-D8CA20267590}"/>
              </a:ext>
            </a:extLst>
          </p:cNvPr>
          <p:cNvSpPr>
            <a:spLocks noGrp="1"/>
          </p:cNvSpPr>
          <p:nvPr>
            <p:ph idx="1"/>
          </p:nvPr>
        </p:nvSpPr>
        <p:spPr>
          <a:xfrm>
            <a:off x="7386762" y="5635690"/>
            <a:ext cx="4612405" cy="577652"/>
          </a:xfrm>
        </p:spPr>
        <p:txBody>
          <a:bodyPr rtlCol="0">
            <a:normAutofit/>
          </a:bodyPr>
          <a:lstStyle/>
          <a:p>
            <a:pPr rtl="0"/>
            <a:r>
              <a:rPr lang="en-GB" dirty="0"/>
              <a:t>Muhammad A Mahmood</a:t>
            </a:r>
          </a:p>
        </p:txBody>
      </p:sp>
      <p:sp>
        <p:nvSpPr>
          <p:cNvPr id="34" name="Footer Placeholder 33">
            <a:extLst>
              <a:ext uri="{FF2B5EF4-FFF2-40B4-BE49-F238E27FC236}">
                <a16:creationId xmlns:a16="http://schemas.microsoft.com/office/drawing/2014/main" id="{263FD36A-B869-46D7-A4E1-FAA91F31D1C3}"/>
              </a:ext>
            </a:extLst>
          </p:cNvPr>
          <p:cNvSpPr>
            <a:spLocks noGrp="1"/>
          </p:cNvSpPr>
          <p:nvPr>
            <p:ph type="ftr" sz="quarter" idx="11"/>
          </p:nvPr>
        </p:nvSpPr>
        <p:spPr/>
        <p:txBody>
          <a:bodyPr rtlCol="0"/>
          <a:lstStyle/>
          <a:p>
            <a:pPr rtl="0"/>
            <a:r>
              <a:rPr lang="en-GB"/>
              <a:t>Presentation Title</a:t>
            </a:r>
          </a:p>
        </p:txBody>
      </p:sp>
      <p:sp>
        <p:nvSpPr>
          <p:cNvPr id="33" name="Date Placeholder 32">
            <a:extLst>
              <a:ext uri="{FF2B5EF4-FFF2-40B4-BE49-F238E27FC236}">
                <a16:creationId xmlns:a16="http://schemas.microsoft.com/office/drawing/2014/main" id="{0D675628-85B5-4093-90F8-769A1F3405CE}"/>
              </a:ext>
            </a:extLst>
          </p:cNvPr>
          <p:cNvSpPr>
            <a:spLocks noGrp="1"/>
          </p:cNvSpPr>
          <p:nvPr>
            <p:ph type="dt" sz="half" idx="10"/>
          </p:nvPr>
        </p:nvSpPr>
        <p:spPr/>
        <p:txBody>
          <a:bodyPr rtlCol="0"/>
          <a:lstStyle/>
          <a:p>
            <a:pPr rtl="0"/>
            <a:r>
              <a:rPr lang="en-GB"/>
              <a:t>2/1/20XX</a:t>
            </a:r>
            <a:endParaRPr lang="en-GB" dirty="0"/>
          </a:p>
        </p:txBody>
      </p:sp>
      <p:sp>
        <p:nvSpPr>
          <p:cNvPr id="35" name="Slide Number Placeholder 34">
            <a:extLst>
              <a:ext uri="{FF2B5EF4-FFF2-40B4-BE49-F238E27FC236}">
                <a16:creationId xmlns:a16="http://schemas.microsoft.com/office/drawing/2014/main" id="{6F05ADB0-C4C0-4EB9-ACD6-D5D69C07C06E}"/>
              </a:ext>
            </a:extLst>
          </p:cNvPr>
          <p:cNvSpPr>
            <a:spLocks noGrp="1"/>
          </p:cNvSpPr>
          <p:nvPr>
            <p:ph type="sldNum" sz="quarter" idx="12"/>
          </p:nvPr>
        </p:nvSpPr>
        <p:spPr/>
        <p:txBody>
          <a:bodyPr rtlCol="0"/>
          <a:lstStyle/>
          <a:p>
            <a:pPr rtl="0"/>
            <a:fld id="{FAEF9944-A4F6-4C59-AEBD-678D6480B8EA}" type="slidenum">
              <a:rPr lang="en-GB" smtClean="0"/>
              <a:pPr rtl="0"/>
              <a:t>19</a:t>
            </a:fld>
            <a:endParaRPr lang="en-GB" dirty="0"/>
          </a:p>
        </p:txBody>
      </p:sp>
      <p:pic>
        <p:nvPicPr>
          <p:cNvPr id="2" name="Picture 4" descr="W Hotels">
            <a:hlinkClick r:id="rId5"/>
            <a:extLst>
              <a:ext uri="{FF2B5EF4-FFF2-40B4-BE49-F238E27FC236}">
                <a16:creationId xmlns:a16="http://schemas.microsoft.com/office/drawing/2014/main" id="{F3063AE2-2F1D-2FEE-8D3E-30583DB2E14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 y="25610"/>
            <a:ext cx="1039720" cy="8234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820399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EC76B5"/>
      </a:hlink>
      <a:folHlink>
        <a:srgbClr val="E8ACCD"/>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A207AED3-9ABC-4A18-9978-A59B65688B1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BF9B764-6365-43A2-B92A-B9C4DD6E9B23}">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100F1594-3EA9-4B35-B72A-00D8B89F015B}">
  <ds:schemaRefs>
    <ds:schemaRef ds:uri="http://schemas.microsoft.com/sharepoint/v3/contenttype/forms"/>
  </ds:schemaRefs>
</ds:datastoreItem>
</file>

<file path=customXml/itemProps3.xml><?xml version="1.0" encoding="utf-8"?>
<ds:datastoreItem xmlns:ds="http://schemas.openxmlformats.org/officeDocument/2006/customXml" ds:itemID="{99F8CEDD-DC61-403E-AD0F-EF7523F627D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72f988bf-86f1-41af-91ab-2d7cd011db47}" enabled="0" method="" siteId="{72f988bf-86f1-41af-91ab-2d7cd011db47}" removed="1"/>
</clbl:labelList>
</file>

<file path=docProps/app.xml><?xml version="1.0" encoding="utf-8"?>
<Properties xmlns="http://schemas.openxmlformats.org/officeDocument/2006/extended-properties" xmlns:vt="http://schemas.openxmlformats.org/officeDocument/2006/docPropsVTypes">
  <Template>Ion</Template>
  <TotalTime>4695</TotalTime>
  <Words>875</Words>
  <Application>Microsoft Office PowerPoint</Application>
  <PresentationFormat>Widescreen</PresentationFormat>
  <Paragraphs>189</Paragraphs>
  <Slides>19</Slides>
  <Notes>8</Notes>
  <HiddenSlides>0</HiddenSlides>
  <MMClips>0</MMClips>
  <ScaleCrop>false</ScaleCrop>
  <HeadingPairs>
    <vt:vector size="6" baseType="variant">
      <vt:variant>
        <vt:lpstr>Fonts Used</vt:lpstr>
      </vt:variant>
      <vt:variant>
        <vt:i4>15</vt:i4>
      </vt:variant>
      <vt:variant>
        <vt:lpstr>Theme</vt:lpstr>
      </vt:variant>
      <vt:variant>
        <vt:i4>1</vt:i4>
      </vt:variant>
      <vt:variant>
        <vt:lpstr>Slide Titles</vt:lpstr>
      </vt:variant>
      <vt:variant>
        <vt:i4>19</vt:i4>
      </vt:variant>
    </vt:vector>
  </HeadingPairs>
  <TitlesOfParts>
    <vt:vector size="35" baseType="lpstr">
      <vt:lpstr>ADLaM Display</vt:lpstr>
      <vt:lpstr>Arial</vt:lpstr>
      <vt:lpstr>Biome Light</vt:lpstr>
      <vt:lpstr>Calibri</vt:lpstr>
      <vt:lpstr>Century Gothic</vt:lpstr>
      <vt:lpstr>Edwardian Script ITC</vt:lpstr>
      <vt:lpstr>Fugaz One</vt:lpstr>
      <vt:lpstr>Georgia</vt:lpstr>
      <vt:lpstr>inherit</vt:lpstr>
      <vt:lpstr>Kunstler Script</vt:lpstr>
      <vt:lpstr>Roboto</vt:lpstr>
      <vt:lpstr>Times New Roman</vt:lpstr>
      <vt:lpstr>Wingdings 3</vt:lpstr>
      <vt:lpstr>WSans-Bold</vt:lpstr>
      <vt:lpstr>Yellowtail</vt:lpstr>
      <vt:lpstr>Ion</vt:lpstr>
      <vt:lpstr>PowerPoint Presentation</vt:lpstr>
      <vt:lpstr>Hotel  guest &amp; Quality  services  </vt:lpstr>
      <vt:lpstr>Contents</vt:lpstr>
      <vt:lpstr>PowerPoint Presentation</vt:lpstr>
      <vt:lpstr>  </vt:lpstr>
      <vt:lpstr>History of W  Hotels</vt:lpstr>
      <vt:lpstr>PowerPoint Presentation</vt:lpstr>
      <vt:lpstr>Topic one</vt:lpstr>
      <vt:lpstr>PowerPoint Presentation</vt:lpstr>
      <vt:lpstr>FASHION</vt:lpstr>
      <vt:lpstr>MUSIC</vt:lpstr>
      <vt:lpstr>PowerPoint Presentation</vt:lpstr>
      <vt:lpstr>Chart</vt:lpstr>
      <vt:lpstr>Table</vt:lpstr>
      <vt:lpstr>THE WAY TO GET STARTED IS TO QUIT TALKING AND BEGIN DOING.</vt:lpstr>
      <vt:lpstr>Team</vt:lpstr>
      <vt:lpstr>Timeline</vt:lpstr>
      <vt:lpstr>Summary</vt:lpstr>
      <vt:lpstr> 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and  importance of quality service, hospitality, and guest services within the hotel Industry</dc:title>
  <dc:creator>Abid Mahmood (2128264)</dc:creator>
  <cp:lastModifiedBy>abid mahmood</cp:lastModifiedBy>
  <cp:revision>39</cp:revision>
  <dcterms:created xsi:type="dcterms:W3CDTF">2023-10-29T21:17:15Z</dcterms:created>
  <dcterms:modified xsi:type="dcterms:W3CDTF">2024-03-04T14:22:47Z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