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64" r:id="rId8"/>
    <p:sldId id="270" r:id="rId9"/>
    <p:sldId id="259" r:id="rId10"/>
    <p:sldId id="269" r:id="rId11"/>
    <p:sldId id="271" r:id="rId12"/>
    <p:sldId id="260" r:id="rId13"/>
    <p:sldId id="268" r:id="rId14"/>
    <p:sldId id="272" r:id="rId15"/>
    <p:sldId id="261" r:id="rId16"/>
    <p:sldId id="265" r:id="rId17"/>
    <p:sldId id="273" r:id="rId18"/>
    <p:sldId id="262" r:id="rId19"/>
    <p:sldId id="267" r:id="rId20"/>
    <p:sldId id="274" r:id="rId21"/>
    <p:sldId id="263" r:id="rId22"/>
    <p:sldId id="266" r:id="rId23"/>
    <p:sldId id="275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94660"/>
  </p:normalViewPr>
  <p:slideViewPr>
    <p:cSldViewPr snapToGrid="0">
      <p:cViewPr varScale="1">
        <p:scale>
          <a:sx n="66" d="100"/>
          <a:sy n="66" d="100"/>
        </p:scale>
        <p:origin x="42" y="4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2D153-04E4-2922-27F6-6E694D2A35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C3D003-72F0-531D-5FBA-1143FEC7B5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5C0652-8904-2273-DAA0-84D2FEFA35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DBC28-AD70-4639-A506-8F417EAE79E2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8163FD-C0FF-1435-B4AB-C1459CE4F0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0B2A2-ACFA-68D4-A3C6-D49BB80E7F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8E82F-54BE-4BD8-8E1C-8C6AC3B599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51573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9471C-5BDE-2F6E-8241-DA76D7C175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853149-A70C-BCDD-6461-479AE7039B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410999-D904-377B-40F1-A2DDDD7703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DBC28-AD70-4639-A506-8F417EAE79E2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59E616-8DBF-CBF9-1597-1AC51900E6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2C3A26-57DE-1779-BC2B-48160C0A6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8E82F-54BE-4BD8-8E1C-8C6AC3B599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831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368A8-DDA5-15C3-F01D-0DFF4C69A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C986E9-06E1-D740-2E22-AAB03C10F0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255646-5488-E767-4E0C-481C770FF5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DBC28-AD70-4639-A506-8F417EAE79E2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0F65A-02A9-C8CC-8228-1B6577BBDC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CDBD26-C1EA-3C48-5976-16EDE01089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8E82F-54BE-4BD8-8E1C-8C6AC3B599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2956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E3806-33BF-F7D1-558A-002B531A8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070037-47D2-AF72-82A3-008CD5CF28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715F7-2A98-CB38-11DE-57FE17A169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F49E4E-2520-2B48-0A9C-527979D7A6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DBC28-AD70-4639-A506-8F417EAE79E2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7DEA3F-69F8-EFC4-062E-683C1AB925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00D376-F5CE-B1B7-B0CF-E9D7FA9CE1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8E82F-54BE-4BD8-8E1C-8C6AC3B599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1025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22104-B31C-CF75-14DF-927899562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9DF03-0872-4EBA-F8B6-8A179FAF4C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92EB77-6677-77CA-78D7-99C3C41428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7E0CF4-5904-ECBA-941F-BF8E668AD0F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0EA416-EE11-0C4D-674E-6B7767235F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C28EB71-56B7-9D9A-4247-FBCF782CE5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DBC28-AD70-4639-A506-8F417EAE79E2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953FC8-55A9-199E-6757-90D54B8346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8DEE0A-0FD9-71E4-EA95-BD82561010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8E82F-54BE-4BD8-8E1C-8C6AC3B599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588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790AD9-3ED2-F952-B698-14D77621F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D2FDC59-FE53-6405-13F6-EB97570227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DBC28-AD70-4639-A506-8F417EAE79E2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4F7B0F-E5A2-4185-6E0C-BCAF6C2B40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167644-45FA-8B14-9165-28CD65DD2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8E82F-54BE-4BD8-8E1C-8C6AC3B599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7923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EC4713-3600-D065-3DAC-638B7B639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DBC28-AD70-4639-A506-8F417EAE79E2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6EA5687-69C7-642F-415E-881250F549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0722EB-BF0A-FACF-4850-59FD1EF1DA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8E82F-54BE-4BD8-8E1C-8C6AC3B599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062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F0AC2-9CF6-5E95-D0B8-B2FC93B4F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001E4-9A1B-068D-C780-1D3A4ADAF4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AA7E2C-D780-D2AF-9A6E-543203704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1ECCB3-F6CB-3D88-5EBD-26F0A45336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DBC28-AD70-4639-A506-8F417EAE79E2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B58F35-51AB-752C-E4E0-5D0DEDD466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0A0A86-6FF0-E33E-C668-6CB8A9760F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8E82F-54BE-4BD8-8E1C-8C6AC3B599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622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FCEC2-9366-8C14-4E21-257D03C478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5614908-1DEE-5FCB-4863-BBB0EED0FF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363296-02C3-85D7-B5CF-93C0951027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62AC7E-9F6C-D407-4060-898FFC005F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DBC28-AD70-4639-A506-8F417EAE79E2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9B3B22-98F0-C8EA-D3C0-D17E2E4D9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3C0928-B828-B62F-F81F-67C1871E6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8E82F-54BE-4BD8-8E1C-8C6AC3B599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4530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18259-6405-0C21-7EFB-379D51AF1F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18D960-39EF-C345-9D59-972BEDBD87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4E96F3-1E79-B993-78CD-9C0553C0AF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DBC28-AD70-4639-A506-8F417EAE79E2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DCBF1F-C6DD-09F8-D536-16022D60D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4AF98F-1695-44F1-2F91-F8867DB15E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8E82F-54BE-4BD8-8E1C-8C6AC3B599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1342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D480FC9-7318-68AB-6656-E685757FDA4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E013AA-DBA7-8B82-8E88-CE067FD008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AFDC9F-758C-B383-0794-104B773E53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DBC28-AD70-4639-A506-8F417EAE79E2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4E4097-D31F-60BC-E897-899765BFD9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B966AF-5494-E57B-2AF9-3CFB3670C5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8E82F-54BE-4BD8-8E1C-8C6AC3B599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8434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A32D4D2-A359-3769-3975-77BF63B2CD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EA4B73-C6B6-45E2-375B-7218732948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D8CC1C-F48E-25E0-69CD-F87447D5749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1DBC28-AD70-4639-A506-8F417EAE79E2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FDCED1-EE73-192F-602F-1E314A269D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531960-CBF0-FB41-7534-577A12C691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598E82F-54BE-4BD8-8E1C-8C6AC3B599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4676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AC9FD-5761-AC17-8E2D-D15A11B9A34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Health and Care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C6086A-39D3-1433-76B5-C8DC462CA28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DHC</a:t>
            </a:r>
          </a:p>
        </p:txBody>
      </p:sp>
    </p:spTree>
    <p:extLst>
      <p:ext uri="{BB962C8B-B14F-4D97-AF65-F5344CB8AC3E}">
        <p14:creationId xmlns:p14="http://schemas.microsoft.com/office/powerpoint/2010/main" val="24117794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EA3A7-5A87-BBB1-B1A8-FBFC8957CF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student numbers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00491B-34C8-D222-14D4-18B15FD99F0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3105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42DDD82-75B3-A63D-5172-57950098C7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2561" y="643466"/>
            <a:ext cx="4066878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585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31A4E6C-8303-3695-1A22-D050DA6EE1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1594" y="643466"/>
            <a:ext cx="9688811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7747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2FD8864-4A3A-91D1-B304-E14524E6B0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716364"/>
            <a:ext cx="10905066" cy="5425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85483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4606C17-A79C-18C8-D021-2A4811A30F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369" y="643466"/>
            <a:ext cx="10561262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93260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3295299-2446-7EF5-A017-DEB343BD79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9880" y="0"/>
            <a:ext cx="399223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64382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19B8531-7B36-20EE-D0DD-1E1E0312D6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757258"/>
            <a:ext cx="10905066" cy="5343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9651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2E55BEF-AA96-55EF-0394-1418AE9525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4950" y="643466"/>
            <a:ext cx="10462099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3125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C18EAF4-14C3-0E56-A37B-75AD3035C6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8433" y="0"/>
            <a:ext cx="39751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24821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FA91562-BE33-F847-A41C-949859E3F3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098042"/>
            <a:ext cx="10905066" cy="4661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3443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B9130C7-4A69-0A7F-F80F-06CFAF9237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7604" y="643466"/>
            <a:ext cx="10316792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5931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F2675F1-BED5-4F21-2F91-3213B15B7A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5743" y="0"/>
            <a:ext cx="404051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6629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CD70D7C-B5EE-4692-2865-1DB1DC4ACB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098042"/>
            <a:ext cx="10905066" cy="4661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0058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169A1FB-9320-5957-969A-EA67FE4227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4835" y="643466"/>
            <a:ext cx="10662329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4054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210423D-D77F-0F9E-F009-D65ADB369A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1560" y="0"/>
            <a:ext cx="424888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5028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E61302-8181-1257-E620-BCC8956956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125304"/>
            <a:ext cx="10905066" cy="4607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53529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3B85327-9752-DB7C-0782-DE6AED24A9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277" y="643466"/>
            <a:ext cx="10511446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1033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41FC53-947F-5B9C-2102-2C6FD4433E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0215" y="0"/>
            <a:ext cx="399157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51561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7AD6784-E383-6527-EBCD-2A0E9B1D58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111673"/>
            <a:ext cx="10905066" cy="4634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6811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</documentManagement>
</p:properties>
</file>

<file path=customXml/itemProps1.xml><?xml version="1.0" encoding="utf-8"?>
<ds:datastoreItem xmlns:ds="http://schemas.openxmlformats.org/officeDocument/2006/customXml" ds:itemID="{1E03C4AD-D61F-487B-AA6A-0E10BD1C78C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F65895F-7398-46CA-AB8A-A78A1864685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C9B1416-8CBA-450C-91B0-8A97AD03755D}">
  <ds:schemaRefs>
    <ds:schemaRef ds:uri="http://purl.org/dc/terms/"/>
    <ds:schemaRef ds:uri="58fca413-3b36-4298-af2b-d24aa1f4750f"/>
    <ds:schemaRef ds:uri="http://schemas.microsoft.com/office/2006/documentManagement/types"/>
    <ds:schemaRef ds:uri="http://schemas.microsoft.com/office/2006/metadata/properties"/>
    <ds:schemaRef ds:uri="1084fe36-8241-4751-a893-1fa9f44ff207"/>
    <ds:schemaRef ds:uri="http://purl.org/dc/elements/1.1/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</Words>
  <Application>Microsoft Office PowerPoint</Application>
  <PresentationFormat>Widescreen</PresentationFormat>
  <Paragraphs>3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Aptos</vt:lpstr>
      <vt:lpstr>Aptos Display</vt:lpstr>
      <vt:lpstr>Arial</vt:lpstr>
      <vt:lpstr>Office Theme</vt:lpstr>
      <vt:lpstr>Health and Care Management</vt:lpstr>
      <vt:lpstr>General student numbers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Errietta Bissa</dc:creator>
  <cp:lastModifiedBy>Errietta Bissa</cp:lastModifiedBy>
  <cp:revision>1</cp:revision>
  <dcterms:created xsi:type="dcterms:W3CDTF">2025-10-03T08:40:13Z</dcterms:created>
  <dcterms:modified xsi:type="dcterms:W3CDTF">2025-10-03T08:51:53Z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