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40"/>
  </p:notesMasterIdLst>
  <p:sldIdLst>
    <p:sldId id="437" r:id="rId3"/>
    <p:sldId id="436" r:id="rId4"/>
    <p:sldId id="1493" r:id="rId5"/>
    <p:sldId id="1491" r:id="rId6"/>
    <p:sldId id="1507" r:id="rId7"/>
    <p:sldId id="1490" r:id="rId8"/>
    <p:sldId id="1510" r:id="rId9"/>
    <p:sldId id="1500" r:id="rId10"/>
    <p:sldId id="1511" r:id="rId11"/>
    <p:sldId id="2248" r:id="rId12"/>
    <p:sldId id="1509" r:id="rId13"/>
    <p:sldId id="2254" r:id="rId14"/>
    <p:sldId id="1508" r:id="rId15"/>
    <p:sldId id="1478" r:id="rId16"/>
    <p:sldId id="1506" r:id="rId17"/>
    <p:sldId id="1473" r:id="rId18"/>
    <p:sldId id="1477" r:id="rId19"/>
    <p:sldId id="2251" r:id="rId20"/>
    <p:sldId id="1494" r:id="rId21"/>
    <p:sldId id="1495" r:id="rId22"/>
    <p:sldId id="1496" r:id="rId23"/>
    <p:sldId id="1504" r:id="rId24"/>
    <p:sldId id="2252" r:id="rId25"/>
    <p:sldId id="1497" r:id="rId26"/>
    <p:sldId id="1498" r:id="rId27"/>
    <p:sldId id="2245" r:id="rId28"/>
    <p:sldId id="2234" r:id="rId29"/>
    <p:sldId id="1502" r:id="rId30"/>
    <p:sldId id="1414" r:id="rId31"/>
    <p:sldId id="1415" r:id="rId32"/>
    <p:sldId id="1416" r:id="rId33"/>
    <p:sldId id="2253" r:id="rId34"/>
    <p:sldId id="1468" r:id="rId35"/>
    <p:sldId id="1476" r:id="rId36"/>
    <p:sldId id="445" r:id="rId37"/>
    <p:sldId id="2250" r:id="rId38"/>
    <p:sldId id="446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E79"/>
    <a:srgbClr val="FC1E5A"/>
    <a:srgbClr val="F2C746"/>
    <a:srgbClr val="F5D77F"/>
    <a:srgbClr val="FFC000"/>
    <a:srgbClr val="FFD579"/>
    <a:srgbClr val="73FEFF"/>
    <a:srgbClr val="00FB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148236-42F1-AC65-707E-5AD8638C9810}" v="497" dt="2025-12-01T11:32:54.974"/>
    <p1510:client id="{B6FBCA6F-D98B-EDF7-275F-AD081430A25E}" v="50" dt="2025-12-01T11:44:02.611"/>
    <p1510:client id="{ED294898-CC20-0F33-AAD8-69106A6EC3C5}" v="1487" dt="2025-12-01T13:46:54.8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microsoft.com/office/2016/11/relationships/changesInfo" Target="changesInfos/changesInfo1.xml"/><Relationship Id="rId20" Type="http://schemas.openxmlformats.org/officeDocument/2006/relationships/slide" Target="slides/slide18.xml"/><Relationship Id="rId41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ED294898-CC20-0F33-AAD8-69106A6EC3C5}"/>
    <pc:docChg chg="addSld delSld modSld sldOrd">
      <pc:chgData name="Mari Powell" userId="S::mari.powell@uwtsd.ac.uk::a1b98dd7-29dc-4131-8e37-1423e6a9ecca" providerId="AD" clId="Web-{ED294898-CC20-0F33-AAD8-69106A6EC3C5}" dt="2025-12-01T13:46:54.878" v="1023"/>
      <pc:docMkLst>
        <pc:docMk/>
      </pc:docMkLst>
      <pc:sldChg chg="del">
        <pc:chgData name="Mari Powell" userId="S::mari.powell@uwtsd.ac.uk::a1b98dd7-29dc-4131-8e37-1423e6a9ecca" providerId="AD" clId="Web-{ED294898-CC20-0F33-AAD8-69106A6EC3C5}" dt="2025-12-01T12:24:09.845" v="238"/>
        <pc:sldMkLst>
          <pc:docMk/>
          <pc:sldMk cId="2172392412" sldId="266"/>
        </pc:sldMkLst>
      </pc:sldChg>
      <pc:sldChg chg="addSp delSp modSp">
        <pc:chgData name="Mari Powell" userId="S::mari.powell@uwtsd.ac.uk::a1b98dd7-29dc-4131-8e37-1423e6a9ecca" providerId="AD" clId="Web-{ED294898-CC20-0F33-AAD8-69106A6EC3C5}" dt="2025-12-01T11:44:33.894" v="5" actId="1076"/>
        <pc:sldMkLst>
          <pc:docMk/>
          <pc:sldMk cId="1572167926" sldId="436"/>
        </pc:sldMkLst>
        <pc:picChg chg="del">
          <ac:chgData name="Mari Powell" userId="S::mari.powell@uwtsd.ac.uk::a1b98dd7-29dc-4131-8e37-1423e6a9ecca" providerId="AD" clId="Web-{ED294898-CC20-0F33-AAD8-69106A6EC3C5}" dt="2025-12-01T11:44:18.190" v="0"/>
          <ac:picMkLst>
            <pc:docMk/>
            <pc:sldMk cId="1572167926" sldId="436"/>
            <ac:picMk id="2" creationId="{1B50F06F-2511-1E6C-C1A7-BFD1D82EE91D}"/>
          </ac:picMkLst>
        </pc:picChg>
        <pc:picChg chg="add mod">
          <ac:chgData name="Mari Powell" userId="S::mari.powell@uwtsd.ac.uk::a1b98dd7-29dc-4131-8e37-1423e6a9ecca" providerId="AD" clId="Web-{ED294898-CC20-0F33-AAD8-69106A6EC3C5}" dt="2025-12-01T11:44:33.894" v="5" actId="1076"/>
          <ac:picMkLst>
            <pc:docMk/>
            <pc:sldMk cId="1572167926" sldId="436"/>
            <ac:picMk id="3" creationId="{CC56DB4F-2B82-7535-C235-886DC57E8C02}"/>
          </ac:picMkLst>
        </pc:picChg>
      </pc:sldChg>
      <pc:sldChg chg="modSp">
        <pc:chgData name="Mari Powell" userId="S::mari.powell@uwtsd.ac.uk::a1b98dd7-29dc-4131-8e37-1423e6a9ecca" providerId="AD" clId="Web-{ED294898-CC20-0F33-AAD8-69106A6EC3C5}" dt="2025-12-01T13:38:56.835" v="909" actId="20577"/>
        <pc:sldMkLst>
          <pc:docMk/>
          <pc:sldMk cId="1116901683" sldId="445"/>
        </pc:sldMkLst>
        <pc:spChg chg="mod">
          <ac:chgData name="Mari Powell" userId="S::mari.powell@uwtsd.ac.uk::a1b98dd7-29dc-4131-8e37-1423e6a9ecca" providerId="AD" clId="Web-{ED294898-CC20-0F33-AAD8-69106A6EC3C5}" dt="2025-12-01T13:38:56.835" v="909" actId="20577"/>
          <ac:spMkLst>
            <pc:docMk/>
            <pc:sldMk cId="1116901683" sldId="445"/>
            <ac:spMk id="3" creationId="{5FA7308D-6FB0-E94A-9DBF-610D68720793}"/>
          </ac:spMkLst>
        </pc:spChg>
      </pc:sldChg>
      <pc:sldChg chg="ord">
        <pc:chgData name="Mari Powell" userId="S::mari.powell@uwtsd.ac.uk::a1b98dd7-29dc-4131-8e37-1423e6a9ecca" providerId="AD" clId="Web-{ED294898-CC20-0F33-AAD8-69106A6EC3C5}" dt="2025-12-01T13:15:21.378" v="764"/>
        <pc:sldMkLst>
          <pc:docMk/>
          <pc:sldMk cId="139242624" sldId="1414"/>
        </pc:sldMkLst>
      </pc:sldChg>
      <pc:sldChg chg="ord">
        <pc:chgData name="Mari Powell" userId="S::mari.powell@uwtsd.ac.uk::a1b98dd7-29dc-4131-8e37-1423e6a9ecca" providerId="AD" clId="Web-{ED294898-CC20-0F33-AAD8-69106A6EC3C5}" dt="2025-12-01T13:15:25.816" v="765"/>
        <pc:sldMkLst>
          <pc:docMk/>
          <pc:sldMk cId="1282116746" sldId="1415"/>
        </pc:sldMkLst>
      </pc:sldChg>
      <pc:sldChg chg="ord">
        <pc:chgData name="Mari Powell" userId="S::mari.powell@uwtsd.ac.uk::a1b98dd7-29dc-4131-8e37-1423e6a9ecca" providerId="AD" clId="Web-{ED294898-CC20-0F33-AAD8-69106A6EC3C5}" dt="2025-12-01T13:15:30.332" v="766"/>
        <pc:sldMkLst>
          <pc:docMk/>
          <pc:sldMk cId="2923941179" sldId="1416"/>
        </pc:sldMkLst>
      </pc:sldChg>
      <pc:sldChg chg="modSp mod setBg">
        <pc:chgData name="Mari Powell" userId="S::mari.powell@uwtsd.ac.uk::a1b98dd7-29dc-4131-8e37-1423e6a9ecca" providerId="AD" clId="Web-{ED294898-CC20-0F33-AAD8-69106A6EC3C5}" dt="2025-12-01T13:45:36.109" v="1021" actId="20577"/>
        <pc:sldMkLst>
          <pc:docMk/>
          <pc:sldMk cId="2599394685" sldId="1468"/>
        </pc:sldMkLst>
        <pc:spChg chg="mod">
          <ac:chgData name="Mari Powell" userId="S::mari.powell@uwtsd.ac.uk::a1b98dd7-29dc-4131-8e37-1423e6a9ecca" providerId="AD" clId="Web-{ED294898-CC20-0F33-AAD8-69106A6EC3C5}" dt="2025-12-01T13:45:36.109" v="1021" actId="20577"/>
          <ac:spMkLst>
            <pc:docMk/>
            <pc:sldMk cId="2599394685" sldId="1468"/>
            <ac:spMk id="6" creationId="{051161FB-B997-954D-8EB6-40614A4C0795}"/>
          </ac:spMkLst>
        </pc:spChg>
        <pc:cxnChg chg="mod">
          <ac:chgData name="Mari Powell" userId="S::mari.powell@uwtsd.ac.uk::a1b98dd7-29dc-4131-8e37-1423e6a9ecca" providerId="AD" clId="Web-{ED294898-CC20-0F33-AAD8-69106A6EC3C5}" dt="2025-12-01T13:44:55.778" v="1010" actId="1076"/>
          <ac:cxnSpMkLst>
            <pc:docMk/>
            <pc:sldMk cId="2599394685" sldId="1468"/>
            <ac:cxnSpMk id="12" creationId="{E9042AB9-7256-DB4F-95BE-34EEDE7AB7F4}"/>
          </ac:cxnSpMkLst>
        </pc:cxnChg>
        <pc:cxnChg chg="mod">
          <ac:chgData name="Mari Powell" userId="S::mari.powell@uwtsd.ac.uk::a1b98dd7-29dc-4131-8e37-1423e6a9ecca" providerId="AD" clId="Web-{ED294898-CC20-0F33-AAD8-69106A6EC3C5}" dt="2025-12-01T13:44:58.404" v="1011" actId="1076"/>
          <ac:cxnSpMkLst>
            <pc:docMk/>
            <pc:sldMk cId="2599394685" sldId="1468"/>
            <ac:cxnSpMk id="14" creationId="{613FDB50-5043-844A-9C68-66FDC51A43D2}"/>
          </ac:cxnSpMkLst>
        </pc:cxnChg>
      </pc:sldChg>
      <pc:sldChg chg="del">
        <pc:chgData name="Mari Powell" userId="S::mari.powell@uwtsd.ac.uk::a1b98dd7-29dc-4131-8e37-1423e6a9ecca" providerId="AD" clId="Web-{ED294898-CC20-0F33-AAD8-69106A6EC3C5}" dt="2025-12-01T13:38:31.772" v="907"/>
        <pc:sldMkLst>
          <pc:docMk/>
          <pc:sldMk cId="413733002" sldId="1471"/>
        </pc:sldMkLst>
      </pc:sldChg>
      <pc:sldChg chg="addSp delSp modSp ord">
        <pc:chgData name="Mari Powell" userId="S::mari.powell@uwtsd.ac.uk::a1b98dd7-29dc-4131-8e37-1423e6a9ecca" providerId="AD" clId="Web-{ED294898-CC20-0F33-AAD8-69106A6EC3C5}" dt="2025-12-01T12:39:23.978" v="395" actId="1076"/>
        <pc:sldMkLst>
          <pc:docMk/>
          <pc:sldMk cId="3159254845" sldId="1473"/>
        </pc:sldMkLst>
        <pc:spChg chg="mod">
          <ac:chgData name="Mari Powell" userId="S::mari.powell@uwtsd.ac.uk::a1b98dd7-29dc-4131-8e37-1423e6a9ecca" providerId="AD" clId="Web-{ED294898-CC20-0F33-AAD8-69106A6EC3C5}" dt="2025-12-01T12:39:23.978" v="395" actId="1076"/>
          <ac:spMkLst>
            <pc:docMk/>
            <pc:sldMk cId="3159254845" sldId="1473"/>
            <ac:spMk id="5" creationId="{5504347A-1460-AA4C-9E29-8738BC6ABBF1}"/>
          </ac:spMkLst>
        </pc:spChg>
        <pc:picChg chg="add">
          <ac:chgData name="Mari Powell" userId="S::mari.powell@uwtsd.ac.uk::a1b98dd7-29dc-4131-8e37-1423e6a9ecca" providerId="AD" clId="Web-{ED294898-CC20-0F33-AAD8-69106A6EC3C5}" dt="2025-12-01T12:27:18.959" v="263"/>
          <ac:picMkLst>
            <pc:docMk/>
            <pc:sldMk cId="3159254845" sldId="1473"/>
            <ac:picMk id="3" creationId="{9BC9390D-6120-9BAA-6C48-074F9CAAE502}"/>
          </ac:picMkLst>
        </pc:picChg>
        <pc:picChg chg="del">
          <ac:chgData name="Mari Powell" userId="S::mari.powell@uwtsd.ac.uk::a1b98dd7-29dc-4131-8e37-1423e6a9ecca" providerId="AD" clId="Web-{ED294898-CC20-0F33-AAD8-69106A6EC3C5}" dt="2025-12-01T12:27:13.710" v="262"/>
          <ac:picMkLst>
            <pc:docMk/>
            <pc:sldMk cId="3159254845" sldId="1473"/>
            <ac:picMk id="4" creationId="{5C34587E-54D5-3B33-6BCC-156C87BDD494}"/>
          </ac:picMkLst>
        </pc:picChg>
      </pc:sldChg>
      <pc:sldChg chg="mod setBg">
        <pc:chgData name="Mari Powell" userId="S::mari.powell@uwtsd.ac.uk::a1b98dd7-29dc-4131-8e37-1423e6a9ecca" providerId="AD" clId="Web-{ED294898-CC20-0F33-AAD8-69106A6EC3C5}" dt="2025-12-01T13:43:08.099" v="977"/>
        <pc:sldMkLst>
          <pc:docMk/>
          <pc:sldMk cId="691768680" sldId="1476"/>
        </pc:sldMkLst>
      </pc:sldChg>
      <pc:sldChg chg="modSp ord">
        <pc:chgData name="Mari Powell" userId="S::mari.powell@uwtsd.ac.uk::a1b98dd7-29dc-4131-8e37-1423e6a9ecca" providerId="AD" clId="Web-{ED294898-CC20-0F33-AAD8-69106A6EC3C5}" dt="2025-12-01T12:26:44.193" v="254" actId="20577"/>
        <pc:sldMkLst>
          <pc:docMk/>
          <pc:sldMk cId="254442872" sldId="1477"/>
        </pc:sldMkLst>
        <pc:spChg chg="mod">
          <ac:chgData name="Mari Powell" userId="S::mari.powell@uwtsd.ac.uk::a1b98dd7-29dc-4131-8e37-1423e6a9ecca" providerId="AD" clId="Web-{ED294898-CC20-0F33-AAD8-69106A6EC3C5}" dt="2025-12-01T12:26:44.193" v="254" actId="20577"/>
          <ac:spMkLst>
            <pc:docMk/>
            <pc:sldMk cId="254442872" sldId="1477"/>
            <ac:spMk id="4" creationId="{8A369BFF-B081-68EE-7504-27EA1F461405}"/>
          </ac:spMkLst>
        </pc:spChg>
        <pc:spChg chg="mod">
          <ac:chgData name="Mari Powell" userId="S::mari.powell@uwtsd.ac.uk::a1b98dd7-29dc-4131-8e37-1423e6a9ecca" providerId="AD" clId="Web-{ED294898-CC20-0F33-AAD8-69106A6EC3C5}" dt="2025-12-01T12:26:21.911" v="252" actId="20577"/>
          <ac:spMkLst>
            <pc:docMk/>
            <pc:sldMk cId="254442872" sldId="1477"/>
            <ac:spMk id="5" creationId="{3C70EAF8-CB18-AA8B-6CDA-7E389B901281}"/>
          </ac:spMkLst>
        </pc:spChg>
      </pc:sldChg>
      <pc:sldChg chg="delSp modSp ord">
        <pc:chgData name="Mari Powell" userId="S::mari.powell@uwtsd.ac.uk::a1b98dd7-29dc-4131-8e37-1423e6a9ecca" providerId="AD" clId="Web-{ED294898-CC20-0F33-AAD8-69106A6EC3C5}" dt="2025-12-01T12:37:11.143" v="375" actId="20577"/>
        <pc:sldMkLst>
          <pc:docMk/>
          <pc:sldMk cId="3487197556" sldId="1478"/>
        </pc:sldMkLst>
        <pc:spChg chg="mod">
          <ac:chgData name="Mari Powell" userId="S::mari.powell@uwtsd.ac.uk::a1b98dd7-29dc-4131-8e37-1423e6a9ecca" providerId="AD" clId="Web-{ED294898-CC20-0F33-AAD8-69106A6EC3C5}" dt="2025-12-01T12:36:12.061" v="364"/>
          <ac:spMkLst>
            <pc:docMk/>
            <pc:sldMk cId="3487197556" sldId="1478"/>
            <ac:spMk id="3" creationId="{DC676480-0E05-A690-FD15-52118479760D}"/>
          </ac:spMkLst>
        </pc:spChg>
        <pc:spChg chg="mod">
          <ac:chgData name="Mari Powell" userId="S::mari.powell@uwtsd.ac.uk::a1b98dd7-29dc-4131-8e37-1423e6a9ecca" providerId="AD" clId="Web-{ED294898-CC20-0F33-AAD8-69106A6EC3C5}" dt="2025-12-01T12:36:48.454" v="370" actId="20577"/>
          <ac:spMkLst>
            <pc:docMk/>
            <pc:sldMk cId="3487197556" sldId="1478"/>
            <ac:spMk id="4" creationId="{F0A7DDED-74BF-93AF-A687-6E2F61F454B6}"/>
          </ac:spMkLst>
        </pc:spChg>
        <pc:spChg chg="mod">
          <ac:chgData name="Mari Powell" userId="S::mari.powell@uwtsd.ac.uk::a1b98dd7-29dc-4131-8e37-1423e6a9ecca" providerId="AD" clId="Web-{ED294898-CC20-0F33-AAD8-69106A6EC3C5}" dt="2025-12-01T12:37:11.143" v="375" actId="20577"/>
          <ac:spMkLst>
            <pc:docMk/>
            <pc:sldMk cId="3487197556" sldId="1478"/>
            <ac:spMk id="5" creationId="{31D41773-FEF3-5C93-CCC0-BA8BD268645D}"/>
          </ac:spMkLst>
        </pc:spChg>
        <pc:picChg chg="del">
          <ac:chgData name="Mari Powell" userId="S::mari.powell@uwtsd.ac.uk::a1b98dd7-29dc-4131-8e37-1423e6a9ecca" providerId="AD" clId="Web-{ED294898-CC20-0F33-AAD8-69106A6EC3C5}" dt="2025-12-01T12:36:59.502" v="371"/>
          <ac:picMkLst>
            <pc:docMk/>
            <pc:sldMk cId="3487197556" sldId="1478"/>
            <ac:picMk id="6" creationId="{B9A3574D-0B00-7458-8D6B-BB15C108E877}"/>
          </ac:picMkLst>
        </pc:picChg>
      </pc:sldChg>
      <pc:sldChg chg="modSp">
        <pc:chgData name="Mari Powell" userId="S::mari.powell@uwtsd.ac.uk::a1b98dd7-29dc-4131-8e37-1423e6a9ecca" providerId="AD" clId="Web-{ED294898-CC20-0F33-AAD8-69106A6EC3C5}" dt="2025-12-01T11:46:07.816" v="41" actId="1076"/>
        <pc:sldMkLst>
          <pc:docMk/>
          <pc:sldMk cId="1346465550" sldId="1490"/>
        </pc:sldMkLst>
        <pc:spChg chg="mod">
          <ac:chgData name="Mari Powell" userId="S::mari.powell@uwtsd.ac.uk::a1b98dd7-29dc-4131-8e37-1423e6a9ecca" providerId="AD" clId="Web-{ED294898-CC20-0F33-AAD8-69106A6EC3C5}" dt="2025-12-01T11:46:07.816" v="41" actId="1076"/>
          <ac:spMkLst>
            <pc:docMk/>
            <pc:sldMk cId="1346465550" sldId="1490"/>
            <ac:spMk id="9" creationId="{2830F376-C10F-0EF9-27F2-40AF891C3AC0}"/>
          </ac:spMkLst>
        </pc:spChg>
      </pc:sldChg>
      <pc:sldChg chg="modSp">
        <pc:chgData name="Mari Powell" userId="S::mari.powell@uwtsd.ac.uk::a1b98dd7-29dc-4131-8e37-1423e6a9ecca" providerId="AD" clId="Web-{ED294898-CC20-0F33-AAD8-69106A6EC3C5}" dt="2025-12-01T12:20:36.321" v="181" actId="20577"/>
        <pc:sldMkLst>
          <pc:docMk/>
          <pc:sldMk cId="329597923" sldId="1493"/>
        </pc:sldMkLst>
        <pc:spChg chg="mod">
          <ac:chgData name="Mari Powell" userId="S::mari.powell@uwtsd.ac.uk::a1b98dd7-29dc-4131-8e37-1423e6a9ecca" providerId="AD" clId="Web-{ED294898-CC20-0F33-AAD8-69106A6EC3C5}" dt="2025-12-01T12:20:36.321" v="181" actId="20577"/>
          <ac:spMkLst>
            <pc:docMk/>
            <pc:sldMk cId="329597923" sldId="1493"/>
            <ac:spMk id="9" creationId="{1843E272-0E15-B0B7-4033-ADC91FB1F7FD}"/>
          </ac:spMkLst>
        </pc:spChg>
        <pc:cxnChg chg="mod">
          <ac:chgData name="Mari Powell" userId="S::mari.powell@uwtsd.ac.uk::a1b98dd7-29dc-4131-8e37-1423e6a9ecca" providerId="AD" clId="Web-{ED294898-CC20-0F33-AAD8-69106A6EC3C5}" dt="2025-12-01T11:44:55.410" v="8"/>
          <ac:cxnSpMkLst>
            <pc:docMk/>
            <pc:sldMk cId="329597923" sldId="1493"/>
            <ac:cxnSpMk id="5" creationId="{68A7D2A5-BCAF-60C5-A16D-7CA00CF51F27}"/>
          </ac:cxnSpMkLst>
        </pc:cxnChg>
        <pc:cxnChg chg="mod">
          <ac:chgData name="Mari Powell" userId="S::mari.powell@uwtsd.ac.uk::a1b98dd7-29dc-4131-8e37-1423e6a9ecca" providerId="AD" clId="Web-{ED294898-CC20-0F33-AAD8-69106A6EC3C5}" dt="2025-12-01T11:44:59.081" v="9"/>
          <ac:cxnSpMkLst>
            <pc:docMk/>
            <pc:sldMk cId="329597923" sldId="1493"/>
            <ac:cxnSpMk id="6" creationId="{4F5FD39D-46DE-A914-A8FD-48360410ABCE}"/>
          </ac:cxnSpMkLst>
        </pc:cxnChg>
      </pc:sldChg>
      <pc:sldChg chg="modSp ord">
        <pc:chgData name="Mari Powell" userId="S::mari.powell@uwtsd.ac.uk::a1b98dd7-29dc-4131-8e37-1423e6a9ecca" providerId="AD" clId="Web-{ED294898-CC20-0F33-AAD8-69106A6EC3C5}" dt="2025-12-01T12:31:40.292" v="299"/>
        <pc:sldMkLst>
          <pc:docMk/>
          <pc:sldMk cId="2114061270" sldId="1494"/>
        </pc:sldMkLst>
        <pc:spChg chg="mod">
          <ac:chgData name="Mari Powell" userId="S::mari.powell@uwtsd.ac.uk::a1b98dd7-29dc-4131-8e37-1423e6a9ecca" providerId="AD" clId="Web-{ED294898-CC20-0F33-AAD8-69106A6EC3C5}" dt="2025-12-01T12:31:40.292" v="299"/>
          <ac:spMkLst>
            <pc:docMk/>
            <pc:sldMk cId="2114061270" sldId="1494"/>
            <ac:spMk id="6" creationId="{D2CFC20B-2D60-2648-BC78-627054238C6A}"/>
          </ac:spMkLst>
        </pc:spChg>
      </pc:sldChg>
      <pc:sldChg chg="modSp ord">
        <pc:chgData name="Mari Powell" userId="S::mari.powell@uwtsd.ac.uk::a1b98dd7-29dc-4131-8e37-1423e6a9ecca" providerId="AD" clId="Web-{ED294898-CC20-0F33-AAD8-69106A6EC3C5}" dt="2025-12-01T12:31:10.588" v="297"/>
        <pc:sldMkLst>
          <pc:docMk/>
          <pc:sldMk cId="566576427" sldId="1495"/>
        </pc:sldMkLst>
        <pc:spChg chg="mod">
          <ac:chgData name="Mari Powell" userId="S::mari.powell@uwtsd.ac.uk::a1b98dd7-29dc-4131-8e37-1423e6a9ecca" providerId="AD" clId="Web-{ED294898-CC20-0F33-AAD8-69106A6EC3C5}" dt="2025-12-01T12:31:10.588" v="297"/>
          <ac:spMkLst>
            <pc:docMk/>
            <pc:sldMk cId="566576427" sldId="1495"/>
            <ac:spMk id="6" creationId="{D2CFC20B-2D60-2648-BC78-627054238C6A}"/>
          </ac:spMkLst>
        </pc:spChg>
      </pc:sldChg>
      <pc:sldChg chg="modSp ord">
        <pc:chgData name="Mari Powell" userId="S::mari.powell@uwtsd.ac.uk::a1b98dd7-29dc-4131-8e37-1423e6a9ecca" providerId="AD" clId="Web-{ED294898-CC20-0F33-AAD8-69106A6EC3C5}" dt="2025-12-01T12:31:20.213" v="298"/>
        <pc:sldMkLst>
          <pc:docMk/>
          <pc:sldMk cId="2094481562" sldId="1496"/>
        </pc:sldMkLst>
        <pc:spChg chg="mod">
          <ac:chgData name="Mari Powell" userId="S::mari.powell@uwtsd.ac.uk::a1b98dd7-29dc-4131-8e37-1423e6a9ecca" providerId="AD" clId="Web-{ED294898-CC20-0F33-AAD8-69106A6EC3C5}" dt="2025-12-01T12:31:20.213" v="298"/>
          <ac:spMkLst>
            <pc:docMk/>
            <pc:sldMk cId="2094481562" sldId="1496"/>
            <ac:spMk id="4" creationId="{D1453F99-7391-673A-28E7-1317701AF495}"/>
          </ac:spMkLst>
        </pc:spChg>
      </pc:sldChg>
      <pc:sldChg chg="modSp ord">
        <pc:chgData name="Mari Powell" userId="S::mari.powell@uwtsd.ac.uk::a1b98dd7-29dc-4131-8e37-1423e6a9ecca" providerId="AD" clId="Web-{ED294898-CC20-0F33-AAD8-69106A6EC3C5}" dt="2025-12-01T12:32:10.308" v="306"/>
        <pc:sldMkLst>
          <pc:docMk/>
          <pc:sldMk cId="2377919778" sldId="1497"/>
        </pc:sldMkLst>
        <pc:spChg chg="mod">
          <ac:chgData name="Mari Powell" userId="S::mari.powell@uwtsd.ac.uk::a1b98dd7-29dc-4131-8e37-1423e6a9ecca" providerId="AD" clId="Web-{ED294898-CC20-0F33-AAD8-69106A6EC3C5}" dt="2025-12-01T12:32:10.308" v="306"/>
          <ac:spMkLst>
            <pc:docMk/>
            <pc:sldMk cId="2377919778" sldId="1497"/>
            <ac:spMk id="5" creationId="{0FA154BF-CD53-245A-4A2C-4030ADB06132}"/>
          </ac:spMkLst>
        </pc:spChg>
      </pc:sldChg>
      <pc:sldChg chg="modSp ord">
        <pc:chgData name="Mari Powell" userId="S::mari.powell@uwtsd.ac.uk::a1b98dd7-29dc-4131-8e37-1423e6a9ecca" providerId="AD" clId="Web-{ED294898-CC20-0F33-AAD8-69106A6EC3C5}" dt="2025-12-01T12:32:32.855" v="313"/>
        <pc:sldMkLst>
          <pc:docMk/>
          <pc:sldMk cId="3045763284" sldId="1498"/>
        </pc:sldMkLst>
        <pc:spChg chg="mod">
          <ac:chgData name="Mari Powell" userId="S::mari.powell@uwtsd.ac.uk::a1b98dd7-29dc-4131-8e37-1423e6a9ecca" providerId="AD" clId="Web-{ED294898-CC20-0F33-AAD8-69106A6EC3C5}" dt="2025-12-01T12:32:32.855" v="313"/>
          <ac:spMkLst>
            <pc:docMk/>
            <pc:sldMk cId="3045763284" sldId="1498"/>
            <ac:spMk id="4" creationId="{890EE9CE-2AC7-49E7-2202-34E7DE7BB6E7}"/>
          </ac:spMkLst>
        </pc:spChg>
      </pc:sldChg>
      <pc:sldChg chg="modSp">
        <pc:chgData name="Mari Powell" userId="S::mari.powell@uwtsd.ac.uk::a1b98dd7-29dc-4131-8e37-1423e6a9ecca" providerId="AD" clId="Web-{ED294898-CC20-0F33-AAD8-69106A6EC3C5}" dt="2025-12-01T11:48:22.146" v="97" actId="20577"/>
        <pc:sldMkLst>
          <pc:docMk/>
          <pc:sldMk cId="3532311737" sldId="1500"/>
        </pc:sldMkLst>
        <pc:spChg chg="mod">
          <ac:chgData name="Mari Powell" userId="S::mari.powell@uwtsd.ac.uk::a1b98dd7-29dc-4131-8e37-1423e6a9ecca" providerId="AD" clId="Web-{ED294898-CC20-0F33-AAD8-69106A6EC3C5}" dt="2025-12-01T11:48:22.146" v="97" actId="20577"/>
          <ac:spMkLst>
            <pc:docMk/>
            <pc:sldMk cId="3532311737" sldId="1500"/>
            <ac:spMk id="3" creationId="{7BD5531A-8BEF-5EED-992F-70EB607DD48A}"/>
          </ac:spMkLst>
        </pc:spChg>
      </pc:sldChg>
      <pc:sldChg chg="add del">
        <pc:chgData name="Mari Powell" userId="S::mari.powell@uwtsd.ac.uk::a1b98dd7-29dc-4131-8e37-1423e6a9ecca" providerId="AD" clId="Web-{ED294898-CC20-0F33-AAD8-69106A6EC3C5}" dt="2025-12-01T13:38:07.865" v="906"/>
        <pc:sldMkLst>
          <pc:docMk/>
          <pc:sldMk cId="921806454" sldId="1501"/>
        </pc:sldMkLst>
      </pc:sldChg>
      <pc:sldChg chg="addSp delSp modSp mod ord setBg">
        <pc:chgData name="Mari Powell" userId="S::mari.powell@uwtsd.ac.uk::a1b98dd7-29dc-4131-8e37-1423e6a9ecca" providerId="AD" clId="Web-{ED294898-CC20-0F33-AAD8-69106A6EC3C5}" dt="2025-12-01T13:31:20.340" v="889" actId="14100"/>
        <pc:sldMkLst>
          <pc:docMk/>
          <pc:sldMk cId="921806454" sldId="1502"/>
        </pc:sldMkLst>
        <pc:spChg chg="del mod">
          <ac:chgData name="Mari Powell" userId="S::mari.powell@uwtsd.ac.uk::a1b98dd7-29dc-4131-8e37-1423e6a9ecca" providerId="AD" clId="Web-{ED294898-CC20-0F33-AAD8-69106A6EC3C5}" dt="2025-12-01T13:20:01.510" v="827"/>
          <ac:spMkLst>
            <pc:docMk/>
            <pc:sldMk cId="921806454" sldId="1502"/>
            <ac:spMk id="2" creationId="{D48A6E6C-9D66-3494-B474-76405C6B9275}"/>
          </ac:spMkLst>
        </pc:spChg>
        <pc:spChg chg="mod">
          <ac:chgData name="Mari Powell" userId="S::mari.powell@uwtsd.ac.uk::a1b98dd7-29dc-4131-8e37-1423e6a9ecca" providerId="AD" clId="Web-{ED294898-CC20-0F33-AAD8-69106A6EC3C5}" dt="2025-12-01T13:30:40.182" v="884" actId="20577"/>
          <ac:spMkLst>
            <pc:docMk/>
            <pc:sldMk cId="921806454" sldId="1502"/>
            <ac:spMk id="3" creationId="{2C9B9D0D-5300-0015-522D-37932A942E90}"/>
          </ac:spMkLst>
        </pc:spChg>
        <pc:spChg chg="del">
          <ac:chgData name="Mari Powell" userId="S::mari.powell@uwtsd.ac.uk::a1b98dd7-29dc-4131-8e37-1423e6a9ecca" providerId="AD" clId="Web-{ED294898-CC20-0F33-AAD8-69106A6EC3C5}" dt="2025-12-01T13:18:22.164" v="785"/>
          <ac:spMkLst>
            <pc:docMk/>
            <pc:sldMk cId="921806454" sldId="1502"/>
            <ac:spMk id="4" creationId="{877F538B-870D-C00C-A505-B3E90C68DC4D}"/>
          </ac:spMkLst>
        </pc:spChg>
        <pc:spChg chg="add del mod">
          <ac:chgData name="Mari Powell" userId="S::mari.powell@uwtsd.ac.uk::a1b98dd7-29dc-4131-8e37-1423e6a9ecca" providerId="AD" clId="Web-{ED294898-CC20-0F33-AAD8-69106A6EC3C5}" dt="2025-12-01T13:20:09.697" v="828"/>
          <ac:spMkLst>
            <pc:docMk/>
            <pc:sldMk cId="921806454" sldId="1502"/>
            <ac:spMk id="7" creationId="{7EA7823C-A2F0-4DDE-568E-FD967B60DF1F}"/>
          </ac:spMkLst>
        </pc:spChg>
        <pc:spChg chg="add del">
          <ac:chgData name="Mari Powell" userId="S::mari.powell@uwtsd.ac.uk::a1b98dd7-29dc-4131-8e37-1423e6a9ecca" providerId="AD" clId="Web-{ED294898-CC20-0F33-AAD8-69106A6EC3C5}" dt="2025-12-01T13:27:01.093" v="854"/>
          <ac:spMkLst>
            <pc:docMk/>
            <pc:sldMk cId="921806454" sldId="1502"/>
            <ac:spMk id="9" creationId="{FEB6308B-D07A-27A0-901F-65669EE664C1}"/>
          </ac:spMkLst>
        </pc:spChg>
        <pc:picChg chg="del">
          <ac:chgData name="Mari Powell" userId="S::mari.powell@uwtsd.ac.uk::a1b98dd7-29dc-4131-8e37-1423e6a9ecca" providerId="AD" clId="Web-{ED294898-CC20-0F33-AAD8-69106A6EC3C5}" dt="2025-12-01T13:25:37.680" v="839"/>
          <ac:picMkLst>
            <pc:docMk/>
            <pc:sldMk cId="921806454" sldId="1502"/>
            <ac:picMk id="5" creationId="{42D6C876-0263-D867-5B5C-27E398378732}"/>
          </ac:picMkLst>
        </pc:picChg>
        <pc:picChg chg="add mod ord">
          <ac:chgData name="Mari Powell" userId="S::mari.powell@uwtsd.ac.uk::a1b98dd7-29dc-4131-8e37-1423e6a9ecca" providerId="AD" clId="Web-{ED294898-CC20-0F33-AAD8-69106A6EC3C5}" dt="2025-12-01T13:30:58.417" v="886" actId="1076"/>
          <ac:picMkLst>
            <pc:docMk/>
            <pc:sldMk cId="921806454" sldId="1502"/>
            <ac:picMk id="10" creationId="{EBFBA32F-DA78-E911-3518-7B5AD9B8E75A}"/>
          </ac:picMkLst>
        </pc:picChg>
        <pc:picChg chg="add mod">
          <ac:chgData name="Mari Powell" userId="S::mari.powell@uwtsd.ac.uk::a1b98dd7-29dc-4131-8e37-1423e6a9ecca" providerId="AD" clId="Web-{ED294898-CC20-0F33-AAD8-69106A6EC3C5}" dt="2025-12-01T13:30:20.697" v="882" actId="1076"/>
          <ac:picMkLst>
            <pc:docMk/>
            <pc:sldMk cId="921806454" sldId="1502"/>
            <ac:picMk id="11" creationId="{D5D18FB0-3378-BD05-BC13-830D50211608}"/>
          </ac:picMkLst>
        </pc:picChg>
        <pc:cxnChg chg="mod">
          <ac:chgData name="Mari Powell" userId="S::mari.powell@uwtsd.ac.uk::a1b98dd7-29dc-4131-8e37-1423e6a9ecca" providerId="AD" clId="Web-{ED294898-CC20-0F33-AAD8-69106A6EC3C5}" dt="2025-12-01T13:31:05.464" v="887" actId="14100"/>
          <ac:cxnSpMkLst>
            <pc:docMk/>
            <pc:sldMk cId="921806454" sldId="1502"/>
            <ac:cxnSpMk id="12" creationId="{D4E24DEF-9365-9F72-6918-A021A6A68833}"/>
          </ac:cxnSpMkLst>
        </pc:cxnChg>
        <pc:cxnChg chg="add mod">
          <ac:chgData name="Mari Powell" userId="S::mari.powell@uwtsd.ac.uk::a1b98dd7-29dc-4131-8e37-1423e6a9ecca" providerId="AD" clId="Web-{ED294898-CC20-0F33-AAD8-69106A6EC3C5}" dt="2025-12-01T13:31:20.340" v="889" actId="14100"/>
          <ac:cxnSpMkLst>
            <pc:docMk/>
            <pc:sldMk cId="921806454" sldId="1502"/>
            <ac:cxnSpMk id="13" creationId="{CBE900E9-E9B8-5E50-E925-01F797CF287E}"/>
          </ac:cxnSpMkLst>
        </pc:cxnChg>
      </pc:sldChg>
      <pc:sldChg chg="delSp modSp ord">
        <pc:chgData name="Mari Powell" userId="S::mari.powell@uwtsd.ac.uk::a1b98dd7-29dc-4131-8e37-1423e6a9ecca" providerId="AD" clId="Web-{ED294898-CC20-0F33-AAD8-69106A6EC3C5}" dt="2025-12-01T12:41:08.731" v="408" actId="1076"/>
        <pc:sldMkLst>
          <pc:docMk/>
          <pc:sldMk cId="2251740117" sldId="1504"/>
        </pc:sldMkLst>
        <pc:spChg chg="mod">
          <ac:chgData name="Mari Powell" userId="S::mari.powell@uwtsd.ac.uk::a1b98dd7-29dc-4131-8e37-1423e6a9ecca" providerId="AD" clId="Web-{ED294898-CC20-0F33-AAD8-69106A6EC3C5}" dt="2025-12-01T12:41:08.731" v="408" actId="1076"/>
          <ac:spMkLst>
            <pc:docMk/>
            <pc:sldMk cId="2251740117" sldId="1504"/>
            <ac:spMk id="5" creationId="{5C6F6DAA-504C-B131-E307-721E0C7F6736}"/>
          </ac:spMkLst>
        </pc:spChg>
        <pc:spChg chg="mod">
          <ac:chgData name="Mari Powell" userId="S::mari.powell@uwtsd.ac.uk::a1b98dd7-29dc-4131-8e37-1423e6a9ecca" providerId="AD" clId="Web-{ED294898-CC20-0F33-AAD8-69106A6EC3C5}" dt="2025-12-01T12:40:47.949" v="406"/>
          <ac:spMkLst>
            <pc:docMk/>
            <pc:sldMk cId="2251740117" sldId="1504"/>
            <ac:spMk id="7" creationId="{01795C91-FB3A-43BF-569C-D02D8F6A979A}"/>
          </ac:spMkLst>
        </pc:spChg>
        <pc:spChg chg="mod">
          <ac:chgData name="Mari Powell" userId="S::mari.powell@uwtsd.ac.uk::a1b98dd7-29dc-4131-8e37-1423e6a9ecca" providerId="AD" clId="Web-{ED294898-CC20-0F33-AAD8-69106A6EC3C5}" dt="2025-12-01T12:40:55.700" v="407"/>
          <ac:spMkLst>
            <pc:docMk/>
            <pc:sldMk cId="2251740117" sldId="1504"/>
            <ac:spMk id="8" creationId="{1BBBFB31-54FA-D346-A1AC-33B0A3DFA13D}"/>
          </ac:spMkLst>
        </pc:spChg>
        <pc:picChg chg="del">
          <ac:chgData name="Mari Powell" userId="S::mari.powell@uwtsd.ac.uk::a1b98dd7-29dc-4131-8e37-1423e6a9ecca" providerId="AD" clId="Web-{ED294898-CC20-0F33-AAD8-69106A6EC3C5}" dt="2025-12-01T12:40:28.933" v="402"/>
          <ac:picMkLst>
            <pc:docMk/>
            <pc:sldMk cId="2251740117" sldId="1504"/>
            <ac:picMk id="6" creationId="{9F5DFA0F-938C-6BBB-014B-92D5840CC215}"/>
          </ac:picMkLst>
        </pc:picChg>
      </pc:sldChg>
      <pc:sldChg chg="del">
        <pc:chgData name="Mari Powell" userId="S::mari.powell@uwtsd.ac.uk::a1b98dd7-29dc-4131-8e37-1423e6a9ecca" providerId="AD" clId="Web-{ED294898-CC20-0F33-AAD8-69106A6EC3C5}" dt="2025-12-01T12:20:56.838" v="182"/>
        <pc:sldMkLst>
          <pc:docMk/>
          <pc:sldMk cId="3448510217" sldId="1505"/>
        </pc:sldMkLst>
      </pc:sldChg>
      <pc:sldChg chg="modSp ord">
        <pc:chgData name="Mari Powell" userId="S::mari.powell@uwtsd.ac.uk::a1b98dd7-29dc-4131-8e37-1423e6a9ecca" providerId="AD" clId="Web-{ED294898-CC20-0F33-AAD8-69106A6EC3C5}" dt="2025-12-01T12:38:56.414" v="394"/>
        <pc:sldMkLst>
          <pc:docMk/>
          <pc:sldMk cId="2889464580" sldId="1506"/>
        </pc:sldMkLst>
        <pc:spChg chg="mod">
          <ac:chgData name="Mari Powell" userId="S::mari.powell@uwtsd.ac.uk::a1b98dd7-29dc-4131-8e37-1423e6a9ecca" providerId="AD" clId="Web-{ED294898-CC20-0F33-AAD8-69106A6EC3C5}" dt="2025-12-01T12:38:48.617" v="393"/>
          <ac:spMkLst>
            <pc:docMk/>
            <pc:sldMk cId="2889464580" sldId="1506"/>
            <ac:spMk id="3" creationId="{31BB39E3-C44E-A579-1668-F97ECCDF5C4E}"/>
          </ac:spMkLst>
        </pc:spChg>
        <pc:spChg chg="mod">
          <ac:chgData name="Mari Powell" userId="S::mari.powell@uwtsd.ac.uk::a1b98dd7-29dc-4131-8e37-1423e6a9ecca" providerId="AD" clId="Web-{ED294898-CC20-0F33-AAD8-69106A6EC3C5}" dt="2025-12-01T12:38:56.414" v="394"/>
          <ac:spMkLst>
            <pc:docMk/>
            <pc:sldMk cId="2889464580" sldId="1506"/>
            <ac:spMk id="7" creationId="{062799E0-805E-CB65-35C2-7E1A1EF0F92E}"/>
          </ac:spMkLst>
        </pc:spChg>
      </pc:sldChg>
      <pc:sldChg chg="modSp ord">
        <pc:chgData name="Mari Powell" userId="S::mari.powell@uwtsd.ac.uk::a1b98dd7-29dc-4131-8e37-1423e6a9ecca" providerId="AD" clId="Web-{ED294898-CC20-0F33-AAD8-69106A6EC3C5}" dt="2025-12-01T12:54:32.905" v="590"/>
        <pc:sldMkLst>
          <pc:docMk/>
          <pc:sldMk cId="1225196866" sldId="1509"/>
        </pc:sldMkLst>
        <pc:spChg chg="mod">
          <ac:chgData name="Mari Powell" userId="S::mari.powell@uwtsd.ac.uk::a1b98dd7-29dc-4131-8e37-1423e6a9ecca" providerId="AD" clId="Web-{ED294898-CC20-0F33-AAD8-69106A6EC3C5}" dt="2025-12-01T11:49:45.355" v="103"/>
          <ac:spMkLst>
            <pc:docMk/>
            <pc:sldMk cId="1225196866" sldId="1509"/>
            <ac:spMk id="8" creationId="{BF2CBCDE-7041-2343-B723-5D59C14F9AF2}"/>
          </ac:spMkLst>
        </pc:spChg>
      </pc:sldChg>
      <pc:sldChg chg="modSp">
        <pc:chgData name="Mari Powell" userId="S::mari.powell@uwtsd.ac.uk::a1b98dd7-29dc-4131-8e37-1423e6a9ecca" providerId="AD" clId="Web-{ED294898-CC20-0F33-AAD8-69106A6EC3C5}" dt="2025-12-01T11:48:39.194" v="100" actId="1076"/>
        <pc:sldMkLst>
          <pc:docMk/>
          <pc:sldMk cId="2526664905" sldId="1510"/>
        </pc:sldMkLst>
        <pc:spChg chg="mod">
          <ac:chgData name="Mari Powell" userId="S::mari.powell@uwtsd.ac.uk::a1b98dd7-29dc-4131-8e37-1423e6a9ecca" providerId="AD" clId="Web-{ED294898-CC20-0F33-AAD8-69106A6EC3C5}" dt="2025-12-01T11:48:39.194" v="100" actId="1076"/>
          <ac:spMkLst>
            <pc:docMk/>
            <pc:sldMk cId="2526664905" sldId="1510"/>
            <ac:spMk id="9" creationId="{5EEA9D1C-EBA7-21EE-BFD0-0BF810419A6E}"/>
          </ac:spMkLst>
        </pc:spChg>
      </pc:sldChg>
      <pc:sldChg chg="addSp delSp modSp ord">
        <pc:chgData name="Mari Powell" userId="S::mari.powell@uwtsd.ac.uk::a1b98dd7-29dc-4131-8e37-1423e6a9ecca" providerId="AD" clId="Web-{ED294898-CC20-0F33-AAD8-69106A6EC3C5}" dt="2025-12-01T13:03:40.640" v="669" actId="20577"/>
        <pc:sldMkLst>
          <pc:docMk/>
          <pc:sldMk cId="3248866208" sldId="1511"/>
        </pc:sldMkLst>
        <pc:spChg chg="add del mod">
          <ac:chgData name="Mari Powell" userId="S::mari.powell@uwtsd.ac.uk::a1b98dd7-29dc-4131-8e37-1423e6a9ecca" providerId="AD" clId="Web-{ED294898-CC20-0F33-AAD8-69106A6EC3C5}" dt="2025-12-01T12:52:05.052" v="536"/>
          <ac:spMkLst>
            <pc:docMk/>
            <pc:sldMk cId="3248866208" sldId="1511"/>
            <ac:spMk id="4" creationId="{8ADA2CF1-ABA2-D53D-E137-C7D2C7F4389C}"/>
          </ac:spMkLst>
        </pc:spChg>
        <pc:spChg chg="del mod">
          <ac:chgData name="Mari Powell" userId="S::mari.powell@uwtsd.ac.uk::a1b98dd7-29dc-4131-8e37-1423e6a9ecca" providerId="AD" clId="Web-{ED294898-CC20-0F33-AAD8-69106A6EC3C5}" dt="2025-12-01T13:01:02.747" v="616"/>
          <ac:spMkLst>
            <pc:docMk/>
            <pc:sldMk cId="3248866208" sldId="1511"/>
            <ac:spMk id="5" creationId="{CAFD6FCC-3BEE-4069-91AF-A250395E4AFE}"/>
          </ac:spMkLst>
        </pc:spChg>
        <pc:spChg chg="add del mod">
          <ac:chgData name="Mari Powell" userId="S::mari.powell@uwtsd.ac.uk::a1b98dd7-29dc-4131-8e37-1423e6a9ecca" providerId="AD" clId="Web-{ED294898-CC20-0F33-AAD8-69106A6EC3C5}" dt="2025-12-01T13:01:36.216" v="645"/>
          <ac:spMkLst>
            <pc:docMk/>
            <pc:sldMk cId="3248866208" sldId="1511"/>
            <ac:spMk id="6" creationId="{AA1A94AB-3D01-5F44-1C5E-643619F01EED}"/>
          </ac:spMkLst>
        </pc:spChg>
        <pc:spChg chg="add mod">
          <ac:chgData name="Mari Powell" userId="S::mari.powell@uwtsd.ac.uk::a1b98dd7-29dc-4131-8e37-1423e6a9ecca" providerId="AD" clId="Web-{ED294898-CC20-0F33-AAD8-69106A6EC3C5}" dt="2025-12-01T13:03:40.640" v="669" actId="20577"/>
          <ac:spMkLst>
            <pc:docMk/>
            <pc:sldMk cId="3248866208" sldId="1511"/>
            <ac:spMk id="9" creationId="{F96393C4-2FB5-AB16-05AD-8AE051AFDA93}"/>
          </ac:spMkLst>
        </pc:spChg>
        <pc:picChg chg="add del mod modCrop">
          <ac:chgData name="Mari Powell" userId="S::mari.powell@uwtsd.ac.uk::a1b98dd7-29dc-4131-8e37-1423e6a9ecca" providerId="AD" clId="Web-{ED294898-CC20-0F33-AAD8-69106A6EC3C5}" dt="2025-12-01T12:57:59.289" v="591"/>
          <ac:picMkLst>
            <pc:docMk/>
            <pc:sldMk cId="3248866208" sldId="1511"/>
            <ac:picMk id="2" creationId="{0998122C-C33D-F778-AB1B-F50889459DBA}"/>
          </ac:picMkLst>
        </pc:picChg>
        <pc:picChg chg="add del mod">
          <ac:chgData name="Mari Powell" userId="S::mari.powell@uwtsd.ac.uk::a1b98dd7-29dc-4131-8e37-1423e6a9ecca" providerId="AD" clId="Web-{ED294898-CC20-0F33-AAD8-69106A6EC3C5}" dt="2025-12-01T12:58:00.367" v="592"/>
          <ac:picMkLst>
            <pc:docMk/>
            <pc:sldMk cId="3248866208" sldId="1511"/>
            <ac:picMk id="3" creationId="{E66C7934-5ACA-2747-4AB0-2321167D6D31}"/>
          </ac:picMkLst>
        </pc:picChg>
        <pc:picChg chg="add mod">
          <ac:chgData name="Mari Powell" userId="S::mari.powell@uwtsd.ac.uk::a1b98dd7-29dc-4131-8e37-1423e6a9ecca" providerId="AD" clId="Web-{ED294898-CC20-0F33-AAD8-69106A6EC3C5}" dt="2025-12-01T13:03:00.577" v="662" actId="1076"/>
          <ac:picMkLst>
            <pc:docMk/>
            <pc:sldMk cId="3248866208" sldId="1511"/>
            <ac:picMk id="7" creationId="{2197E33A-EB49-3FD8-E9AD-530CC65A3108}"/>
          </ac:picMkLst>
        </pc:picChg>
        <pc:picChg chg="add mod">
          <ac:chgData name="Mari Powell" userId="S::mari.powell@uwtsd.ac.uk::a1b98dd7-29dc-4131-8e37-1423e6a9ecca" providerId="AD" clId="Web-{ED294898-CC20-0F33-AAD8-69106A6EC3C5}" dt="2025-12-01T13:03:04.796" v="663" actId="1076"/>
          <ac:picMkLst>
            <pc:docMk/>
            <pc:sldMk cId="3248866208" sldId="1511"/>
            <ac:picMk id="10" creationId="{CFD37BD8-B991-74B6-31BD-AD19E253187F}"/>
          </ac:picMkLst>
        </pc:picChg>
      </pc:sldChg>
      <pc:sldChg chg="modSp ord">
        <pc:chgData name="Mari Powell" userId="S::mari.powell@uwtsd.ac.uk::a1b98dd7-29dc-4131-8e37-1423e6a9ecca" providerId="AD" clId="Web-{ED294898-CC20-0F33-AAD8-69106A6EC3C5}" dt="2025-12-01T13:37:22.380" v="903"/>
        <pc:sldMkLst>
          <pc:docMk/>
          <pc:sldMk cId="3789690470" sldId="2234"/>
        </pc:sldMkLst>
        <pc:spChg chg="mod">
          <ac:chgData name="Mari Powell" userId="S::mari.powell@uwtsd.ac.uk::a1b98dd7-29dc-4131-8e37-1423e6a9ecca" providerId="AD" clId="Web-{ED294898-CC20-0F33-AAD8-69106A6EC3C5}" dt="2025-12-01T13:17:57.132" v="779" actId="1076"/>
          <ac:spMkLst>
            <pc:docMk/>
            <pc:sldMk cId="3789690470" sldId="2234"/>
            <ac:spMk id="2" creationId="{E1CA95D3-BBC9-8B39-16E4-47C391330179}"/>
          </ac:spMkLst>
        </pc:spChg>
        <pc:spChg chg="mod">
          <ac:chgData name="Mari Powell" userId="S::mari.powell@uwtsd.ac.uk::a1b98dd7-29dc-4131-8e37-1423e6a9ecca" providerId="AD" clId="Web-{ED294898-CC20-0F33-AAD8-69106A6EC3C5}" dt="2025-12-01T13:32:07.248" v="893" actId="20577"/>
          <ac:spMkLst>
            <pc:docMk/>
            <pc:sldMk cId="3789690470" sldId="2234"/>
            <ac:spMk id="5" creationId="{299B12DB-7CC1-F7E5-DA66-8D98F2BB5D19}"/>
          </ac:spMkLst>
        </pc:spChg>
        <pc:picChg chg="mod">
          <ac:chgData name="Mari Powell" userId="S::mari.powell@uwtsd.ac.uk::a1b98dd7-29dc-4131-8e37-1423e6a9ecca" providerId="AD" clId="Web-{ED294898-CC20-0F33-AAD8-69106A6EC3C5}" dt="2025-12-01T13:18:03.117" v="782" actId="1076"/>
          <ac:picMkLst>
            <pc:docMk/>
            <pc:sldMk cId="3789690470" sldId="2234"/>
            <ac:picMk id="6" creationId="{04F21085-56A9-48D8-B4FE-76702F3FDF4B}"/>
          </ac:picMkLst>
        </pc:picChg>
      </pc:sldChg>
      <pc:sldChg chg="del">
        <pc:chgData name="Mari Powell" userId="S::mari.powell@uwtsd.ac.uk::a1b98dd7-29dc-4131-8e37-1423e6a9ecca" providerId="AD" clId="Web-{ED294898-CC20-0F33-AAD8-69106A6EC3C5}" dt="2025-12-01T13:42:56.098" v="975"/>
        <pc:sldMkLst>
          <pc:docMk/>
          <pc:sldMk cId="3072066719" sldId="2235"/>
        </pc:sldMkLst>
      </pc:sldChg>
      <pc:sldChg chg="addSp modSp">
        <pc:chgData name="Mari Powell" userId="S::mari.powell@uwtsd.ac.uk::a1b98dd7-29dc-4131-8e37-1423e6a9ecca" providerId="AD" clId="Web-{ED294898-CC20-0F33-AAD8-69106A6EC3C5}" dt="2025-12-01T13:37:15.208" v="902" actId="20577"/>
        <pc:sldMkLst>
          <pc:docMk/>
          <pc:sldMk cId="2268375180" sldId="2245"/>
        </pc:sldMkLst>
        <pc:spChg chg="mod">
          <ac:chgData name="Mari Powell" userId="S::mari.powell@uwtsd.ac.uk::a1b98dd7-29dc-4131-8e37-1423e6a9ecca" providerId="AD" clId="Web-{ED294898-CC20-0F33-AAD8-69106A6EC3C5}" dt="2025-12-01T13:37:15.208" v="902" actId="20577"/>
          <ac:spMkLst>
            <pc:docMk/>
            <pc:sldMk cId="2268375180" sldId="2245"/>
            <ac:spMk id="5" creationId="{EEF5B0F5-D362-7043-0956-2E8782783C76}"/>
          </ac:spMkLst>
        </pc:spChg>
        <pc:picChg chg="add">
          <ac:chgData name="Mari Powell" userId="S::mari.powell@uwtsd.ac.uk::a1b98dd7-29dc-4131-8e37-1423e6a9ecca" providerId="AD" clId="Web-{ED294898-CC20-0F33-AAD8-69106A6EC3C5}" dt="2025-12-01T12:28:10.538" v="269"/>
          <ac:picMkLst>
            <pc:docMk/>
            <pc:sldMk cId="2268375180" sldId="2245"/>
            <ac:picMk id="3" creationId="{AC7D5FCF-06BB-6EDB-E254-ED8B8570A3E4}"/>
          </ac:picMkLst>
        </pc:picChg>
      </pc:sldChg>
      <pc:sldChg chg="delSp del">
        <pc:chgData name="Mari Powell" userId="S::mari.powell@uwtsd.ac.uk::a1b98dd7-29dc-4131-8e37-1423e6a9ecca" providerId="AD" clId="Web-{ED294898-CC20-0F33-AAD8-69106A6EC3C5}" dt="2025-12-01T13:36:25.832" v="895"/>
        <pc:sldMkLst>
          <pc:docMk/>
          <pc:sldMk cId="2222265013" sldId="2246"/>
        </pc:sldMkLst>
        <pc:picChg chg="del">
          <ac:chgData name="Mari Powell" userId="S::mari.powell@uwtsd.ac.uk::a1b98dd7-29dc-4131-8e37-1423e6a9ecca" providerId="AD" clId="Web-{ED294898-CC20-0F33-AAD8-69106A6EC3C5}" dt="2025-12-01T13:36:23.707" v="894"/>
          <ac:picMkLst>
            <pc:docMk/>
            <pc:sldMk cId="2222265013" sldId="2246"/>
            <ac:picMk id="2" creationId="{6F1AE15F-8A9B-FB1A-E75C-2D3A1647F9A3}"/>
          </ac:picMkLst>
        </pc:picChg>
      </pc:sldChg>
      <pc:sldChg chg="del ord">
        <pc:chgData name="Mari Powell" userId="S::mari.powell@uwtsd.ac.uk::a1b98dd7-29dc-4131-8e37-1423e6a9ecca" providerId="AD" clId="Web-{ED294898-CC20-0F33-AAD8-69106A6EC3C5}" dt="2025-12-01T13:30:52.808" v="885"/>
        <pc:sldMkLst>
          <pc:docMk/>
          <pc:sldMk cId="64130896" sldId="2247"/>
        </pc:sldMkLst>
      </pc:sldChg>
      <pc:sldChg chg="addSp delSp modSp add ord replId">
        <pc:chgData name="Mari Powell" userId="S::mari.powell@uwtsd.ac.uk::a1b98dd7-29dc-4131-8e37-1423e6a9ecca" providerId="AD" clId="Web-{ED294898-CC20-0F33-AAD8-69106A6EC3C5}" dt="2025-12-01T13:08:58.077" v="725" actId="14100"/>
        <pc:sldMkLst>
          <pc:docMk/>
          <pc:sldMk cId="218634274" sldId="2248"/>
        </pc:sldMkLst>
        <pc:spChg chg="del">
          <ac:chgData name="Mari Powell" userId="S::mari.powell@uwtsd.ac.uk::a1b98dd7-29dc-4131-8e37-1423e6a9ecca" providerId="AD" clId="Web-{ED294898-CC20-0F33-AAD8-69106A6EC3C5}" dt="2025-12-01T12:51:13.468" v="518"/>
          <ac:spMkLst>
            <pc:docMk/>
            <pc:sldMk cId="218634274" sldId="2248"/>
            <ac:spMk id="5" creationId="{F04A6AE3-73A5-0D94-6DA7-54D34A6AE445}"/>
          </ac:spMkLst>
        </pc:spChg>
        <pc:spChg chg="add del mod">
          <ac:chgData name="Mari Powell" userId="S::mari.powell@uwtsd.ac.uk::a1b98dd7-29dc-4131-8e37-1423e6a9ecca" providerId="AD" clId="Web-{ED294898-CC20-0F33-AAD8-69106A6EC3C5}" dt="2025-12-01T13:04:18.922" v="692"/>
          <ac:spMkLst>
            <pc:docMk/>
            <pc:sldMk cId="218634274" sldId="2248"/>
            <ac:spMk id="6" creationId="{4E39F5A8-6267-8AC5-C0EE-3158B863DD81}"/>
          </ac:spMkLst>
        </pc:spChg>
        <pc:spChg chg="add del mod">
          <ac:chgData name="Mari Powell" userId="S::mari.powell@uwtsd.ac.uk::a1b98dd7-29dc-4131-8e37-1423e6a9ecca" providerId="AD" clId="Web-{ED294898-CC20-0F33-AAD8-69106A6EC3C5}" dt="2025-12-01T13:00:51.637" v="613"/>
          <ac:spMkLst>
            <pc:docMk/>
            <pc:sldMk cId="218634274" sldId="2248"/>
            <ac:spMk id="8" creationId="{E42806FD-D878-6767-3265-E22BCD8BDDCC}"/>
          </ac:spMkLst>
        </pc:spChg>
        <pc:spChg chg="add mod">
          <ac:chgData name="Mari Powell" userId="S::mari.powell@uwtsd.ac.uk::a1b98dd7-29dc-4131-8e37-1423e6a9ecca" providerId="AD" clId="Web-{ED294898-CC20-0F33-AAD8-69106A6EC3C5}" dt="2025-12-01T13:04:17.844" v="691" actId="20577"/>
          <ac:spMkLst>
            <pc:docMk/>
            <pc:sldMk cId="218634274" sldId="2248"/>
            <ac:spMk id="13" creationId="{CFE209EC-4242-0763-3655-BCC4B2DFD516}"/>
          </ac:spMkLst>
        </pc:spChg>
        <pc:graphicFrameChg chg="add del mod">
          <ac:chgData name="Mari Powell" userId="S::mari.powell@uwtsd.ac.uk::a1b98dd7-29dc-4131-8e37-1423e6a9ecca" providerId="AD" clId="Web-{ED294898-CC20-0F33-AAD8-69106A6EC3C5}" dt="2025-12-01T12:58:50.868" v="596"/>
          <ac:graphicFrameMkLst>
            <pc:docMk/>
            <pc:sldMk cId="218634274" sldId="2248"/>
            <ac:graphicFrameMk id="10" creationId="{70B6F10B-33E0-7155-3B1D-08C35610118F}"/>
          </ac:graphicFrameMkLst>
        </pc:graphicFrameChg>
        <pc:picChg chg="del">
          <ac:chgData name="Mari Powell" userId="S::mari.powell@uwtsd.ac.uk::a1b98dd7-29dc-4131-8e37-1423e6a9ecca" providerId="AD" clId="Web-{ED294898-CC20-0F33-AAD8-69106A6EC3C5}" dt="2025-12-01T11:53:20.255" v="140"/>
          <ac:picMkLst>
            <pc:docMk/>
            <pc:sldMk cId="218634274" sldId="2248"/>
            <ac:picMk id="2" creationId="{83E771CC-AF79-78F3-0F07-A7DE23653CBA}"/>
          </ac:picMkLst>
        </pc:picChg>
        <pc:picChg chg="add del mod">
          <ac:chgData name="Mari Powell" userId="S::mari.powell@uwtsd.ac.uk::a1b98dd7-29dc-4131-8e37-1423e6a9ecca" providerId="AD" clId="Web-{ED294898-CC20-0F33-AAD8-69106A6EC3C5}" dt="2025-12-01T12:58:02.258" v="593"/>
          <ac:picMkLst>
            <pc:docMk/>
            <pc:sldMk cId="218634274" sldId="2248"/>
            <ac:picMk id="2" creationId="{BEE538B4-0841-AEA4-FEBB-9115338BB05D}"/>
          </ac:picMkLst>
        </pc:picChg>
        <pc:picChg chg="add del mod">
          <ac:chgData name="Mari Powell" userId="S::mari.powell@uwtsd.ac.uk::a1b98dd7-29dc-4131-8e37-1423e6a9ecca" providerId="AD" clId="Web-{ED294898-CC20-0F33-AAD8-69106A6EC3C5}" dt="2025-12-01T12:58:02.945" v="594"/>
          <ac:picMkLst>
            <pc:docMk/>
            <pc:sldMk cId="218634274" sldId="2248"/>
            <ac:picMk id="3" creationId="{7712E84B-6193-11FB-7B24-4DD465F5AABD}"/>
          </ac:picMkLst>
        </pc:picChg>
        <pc:picChg chg="del">
          <ac:chgData name="Mari Powell" userId="S::mari.powell@uwtsd.ac.uk::a1b98dd7-29dc-4131-8e37-1423e6a9ecca" providerId="AD" clId="Web-{ED294898-CC20-0F33-AAD8-69106A6EC3C5}" dt="2025-12-01T11:53:20.302" v="141"/>
          <ac:picMkLst>
            <pc:docMk/>
            <pc:sldMk cId="218634274" sldId="2248"/>
            <ac:picMk id="3" creationId="{E2857B4F-5604-D1E6-7F27-5B6F31876A45}"/>
          </ac:picMkLst>
        </pc:picChg>
        <pc:picChg chg="add del mod">
          <ac:chgData name="Mari Powell" userId="S::mari.powell@uwtsd.ac.uk::a1b98dd7-29dc-4131-8e37-1423e6a9ecca" providerId="AD" clId="Web-{ED294898-CC20-0F33-AAD8-69106A6EC3C5}" dt="2025-12-01T13:00:55.918" v="614"/>
          <ac:picMkLst>
            <pc:docMk/>
            <pc:sldMk cId="218634274" sldId="2248"/>
            <ac:picMk id="11" creationId="{3B4DCEEE-E2A3-2774-BBE4-8B1D02CC5D1C}"/>
          </ac:picMkLst>
        </pc:picChg>
        <pc:picChg chg="add del mod">
          <ac:chgData name="Mari Powell" userId="S::mari.powell@uwtsd.ac.uk::a1b98dd7-29dc-4131-8e37-1423e6a9ecca" providerId="AD" clId="Web-{ED294898-CC20-0F33-AAD8-69106A6EC3C5}" dt="2025-12-01T13:07:15.785" v="707"/>
          <ac:picMkLst>
            <pc:docMk/>
            <pc:sldMk cId="218634274" sldId="2248"/>
            <ac:picMk id="14" creationId="{5CDEE40E-3E0F-C934-7D9A-06EE6C802B94}"/>
          </ac:picMkLst>
        </pc:picChg>
        <pc:picChg chg="add mod">
          <ac:chgData name="Mari Powell" userId="S::mari.powell@uwtsd.ac.uk::a1b98dd7-29dc-4131-8e37-1423e6a9ecca" providerId="AD" clId="Web-{ED294898-CC20-0F33-AAD8-69106A6EC3C5}" dt="2025-12-01T13:08:58.077" v="725" actId="14100"/>
          <ac:picMkLst>
            <pc:docMk/>
            <pc:sldMk cId="218634274" sldId="2248"/>
            <ac:picMk id="15" creationId="{413C4C0D-9E9E-F0A3-DA8E-389D53663ED6}"/>
          </ac:picMkLst>
        </pc:picChg>
        <pc:picChg chg="add mod modCrop">
          <ac:chgData name="Mari Powell" userId="S::mari.powell@uwtsd.ac.uk::a1b98dd7-29dc-4131-8e37-1423e6a9ecca" providerId="AD" clId="Web-{ED294898-CC20-0F33-AAD8-69106A6EC3C5}" dt="2025-12-01T13:08:50.389" v="723" actId="1076"/>
          <ac:picMkLst>
            <pc:docMk/>
            <pc:sldMk cId="218634274" sldId="2248"/>
            <ac:picMk id="16" creationId="{953AE831-837D-A9AD-DEF8-7E998F9032A4}"/>
          </ac:picMkLst>
        </pc:picChg>
      </pc:sldChg>
      <pc:sldChg chg="addSp delSp modSp add del replId addAnim">
        <pc:chgData name="Mari Powell" userId="S::mari.powell@uwtsd.ac.uk::a1b98dd7-29dc-4131-8e37-1423e6a9ecca" providerId="AD" clId="Web-{ED294898-CC20-0F33-AAD8-69106A6EC3C5}" dt="2025-12-01T13:42:43.018" v="973"/>
        <pc:sldMkLst>
          <pc:docMk/>
          <pc:sldMk cId="412504017" sldId="2249"/>
        </pc:sldMkLst>
        <pc:spChg chg="del">
          <ac:chgData name="Mari Powell" userId="S::mari.powell@uwtsd.ac.uk::a1b98dd7-29dc-4131-8e37-1423e6a9ecca" providerId="AD" clId="Web-{ED294898-CC20-0F33-AAD8-69106A6EC3C5}" dt="2025-12-01T12:18:06.561" v="143"/>
          <ac:spMkLst>
            <pc:docMk/>
            <pc:sldMk cId="412504017" sldId="2249"/>
            <ac:spMk id="2" creationId="{40233D78-4C8E-CF56-128B-CE280D995D54}"/>
          </ac:spMkLst>
        </pc:spChg>
        <pc:spChg chg="add del mod">
          <ac:chgData name="Mari Powell" userId="S::mari.powell@uwtsd.ac.uk::a1b98dd7-29dc-4131-8e37-1423e6a9ecca" providerId="AD" clId="Web-{ED294898-CC20-0F33-AAD8-69106A6EC3C5}" dt="2025-12-01T12:18:16.094" v="144"/>
          <ac:spMkLst>
            <pc:docMk/>
            <pc:sldMk cId="412504017" sldId="2249"/>
            <ac:spMk id="4" creationId="{EC607E6C-C2D4-3846-DE3D-3074CA3FBC81}"/>
          </ac:spMkLst>
        </pc:spChg>
        <pc:spChg chg="add mod">
          <ac:chgData name="Mari Powell" userId="S::mari.powell@uwtsd.ac.uk::a1b98dd7-29dc-4131-8e37-1423e6a9ecca" providerId="AD" clId="Web-{ED294898-CC20-0F33-AAD8-69106A6EC3C5}" dt="2025-12-01T13:13:09.092" v="744" actId="20577"/>
          <ac:spMkLst>
            <pc:docMk/>
            <pc:sldMk cId="412504017" sldId="2249"/>
            <ac:spMk id="8" creationId="{BEFC53A8-C89C-5439-C861-6E70CD864D6B}"/>
          </ac:spMkLst>
        </pc:spChg>
        <pc:spChg chg="mod">
          <ac:chgData name="Mari Powell" userId="S::mari.powell@uwtsd.ac.uk::a1b98dd7-29dc-4131-8e37-1423e6a9ecca" providerId="AD" clId="Web-{ED294898-CC20-0F33-AAD8-69106A6EC3C5}" dt="2025-12-01T12:20:30.977" v="176" actId="20577"/>
          <ac:spMkLst>
            <pc:docMk/>
            <pc:sldMk cId="412504017" sldId="2249"/>
            <ac:spMk id="9" creationId="{6358B0C1-CDD7-A8D0-E931-C380E04A76AC}"/>
          </ac:spMkLst>
        </pc:spChg>
        <pc:spChg chg="mod">
          <ac:chgData name="Mari Powell" userId="S::mari.powell@uwtsd.ac.uk::a1b98dd7-29dc-4131-8e37-1423e6a9ecca" providerId="AD" clId="Web-{ED294898-CC20-0F33-AAD8-69106A6EC3C5}" dt="2025-12-01T12:19:38.568" v="166" actId="1076"/>
          <ac:spMkLst>
            <pc:docMk/>
            <pc:sldMk cId="412504017" sldId="2249"/>
            <ac:spMk id="10" creationId="{1F5F966C-DDBA-956A-EFE1-B18AA9E56AD6}"/>
          </ac:spMkLst>
        </pc:spChg>
        <pc:spChg chg="add mod">
          <ac:chgData name="Mari Powell" userId="S::mari.powell@uwtsd.ac.uk::a1b98dd7-29dc-4131-8e37-1423e6a9ecca" providerId="AD" clId="Web-{ED294898-CC20-0F33-AAD8-69106A6EC3C5}" dt="2025-12-01T13:10:39.725" v="731" actId="20577"/>
          <ac:spMkLst>
            <pc:docMk/>
            <pc:sldMk cId="412504017" sldId="2249"/>
            <ac:spMk id="11" creationId="{424540C5-0E8C-9690-6A31-D97C59EBA2B1}"/>
          </ac:spMkLst>
        </pc:spChg>
        <pc:cxnChg chg="del">
          <ac:chgData name="Mari Powell" userId="S::mari.powell@uwtsd.ac.uk::a1b98dd7-29dc-4131-8e37-1423e6a9ecca" providerId="AD" clId="Web-{ED294898-CC20-0F33-AAD8-69106A6EC3C5}" dt="2025-12-01T12:19:20.223" v="161"/>
          <ac:cxnSpMkLst>
            <pc:docMk/>
            <pc:sldMk cId="412504017" sldId="2249"/>
            <ac:cxnSpMk id="5" creationId="{39964AA1-2DA9-4E88-8AA7-3B295F9B1BD0}"/>
          </ac:cxnSpMkLst>
        </pc:cxnChg>
        <pc:cxnChg chg="mod ord">
          <ac:chgData name="Mari Powell" userId="S::mari.powell@uwtsd.ac.uk::a1b98dd7-29dc-4131-8e37-1423e6a9ecca" providerId="AD" clId="Web-{ED294898-CC20-0F33-AAD8-69106A6EC3C5}" dt="2025-12-01T13:10:56.680" v="733" actId="14100"/>
          <ac:cxnSpMkLst>
            <pc:docMk/>
            <pc:sldMk cId="412504017" sldId="2249"/>
            <ac:cxnSpMk id="6" creationId="{0CAD3428-EC30-253A-4ED2-D45920EA12BD}"/>
          </ac:cxnSpMkLst>
        </pc:cxnChg>
        <pc:cxnChg chg="add mod">
          <ac:chgData name="Mari Powell" userId="S::mari.powell@uwtsd.ac.uk::a1b98dd7-29dc-4131-8e37-1423e6a9ecca" providerId="AD" clId="Web-{ED294898-CC20-0F33-AAD8-69106A6EC3C5}" dt="2025-12-01T12:23:40.923" v="236" actId="14100"/>
          <ac:cxnSpMkLst>
            <pc:docMk/>
            <pc:sldMk cId="412504017" sldId="2249"/>
            <ac:cxnSpMk id="13" creationId="{383C71D1-9A2F-C651-5F0C-04308A230C99}"/>
          </ac:cxnSpMkLst>
        </pc:cxnChg>
      </pc:sldChg>
      <pc:sldChg chg="add replId">
        <pc:chgData name="Mari Powell" userId="S::mari.powell@uwtsd.ac.uk::a1b98dd7-29dc-4131-8e37-1423e6a9ecca" providerId="AD" clId="Web-{ED294898-CC20-0F33-AAD8-69106A6EC3C5}" dt="2025-12-01T12:21:02.338" v="183"/>
        <pc:sldMkLst>
          <pc:docMk/>
          <pc:sldMk cId="4078876648" sldId="2250"/>
        </pc:sldMkLst>
      </pc:sldChg>
      <pc:sldChg chg="modSp add replId">
        <pc:chgData name="Mari Powell" userId="S::mari.powell@uwtsd.ac.uk::a1b98dd7-29dc-4131-8e37-1423e6a9ecca" providerId="AD" clId="Web-{ED294898-CC20-0F33-AAD8-69106A6EC3C5}" dt="2025-12-01T13:12:03.715" v="736"/>
        <pc:sldMkLst>
          <pc:docMk/>
          <pc:sldMk cId="1711525111" sldId="2251"/>
        </pc:sldMkLst>
        <pc:spChg chg="mod">
          <ac:chgData name="Mari Powell" userId="S::mari.powell@uwtsd.ac.uk::a1b98dd7-29dc-4131-8e37-1423e6a9ecca" providerId="AD" clId="Web-{ED294898-CC20-0F33-AAD8-69106A6EC3C5}" dt="2025-12-01T13:12:03.715" v="736"/>
          <ac:spMkLst>
            <pc:docMk/>
            <pc:sldMk cId="1711525111" sldId="2251"/>
            <ac:spMk id="4" creationId="{132ADB25-AAC0-508B-3086-74791671C9BE}"/>
          </ac:spMkLst>
        </pc:spChg>
      </pc:sldChg>
      <pc:sldChg chg="modSp add replId">
        <pc:chgData name="Mari Powell" userId="S::mari.powell@uwtsd.ac.uk::a1b98dd7-29dc-4131-8e37-1423e6a9ecca" providerId="AD" clId="Web-{ED294898-CC20-0F33-AAD8-69106A6EC3C5}" dt="2025-12-01T13:12:10.434" v="738"/>
        <pc:sldMkLst>
          <pc:docMk/>
          <pc:sldMk cId="2777918945" sldId="2252"/>
        </pc:sldMkLst>
        <pc:spChg chg="mod">
          <ac:chgData name="Mari Powell" userId="S::mari.powell@uwtsd.ac.uk::a1b98dd7-29dc-4131-8e37-1423e6a9ecca" providerId="AD" clId="Web-{ED294898-CC20-0F33-AAD8-69106A6EC3C5}" dt="2025-12-01T13:12:10.434" v="738"/>
          <ac:spMkLst>
            <pc:docMk/>
            <pc:sldMk cId="2777918945" sldId="2252"/>
            <ac:spMk id="4" creationId="{0B164D26-74A0-4FA7-FEC3-A8FD8D29063C}"/>
          </ac:spMkLst>
        </pc:spChg>
      </pc:sldChg>
      <pc:sldChg chg="modSp add ord replId">
        <pc:chgData name="Mari Powell" userId="S::mari.powell@uwtsd.ac.uk::a1b98dd7-29dc-4131-8e37-1423e6a9ecca" providerId="AD" clId="Web-{ED294898-CC20-0F33-AAD8-69106A6EC3C5}" dt="2025-12-01T13:42:16.031" v="972" actId="14100"/>
        <pc:sldMkLst>
          <pc:docMk/>
          <pc:sldMk cId="628534522" sldId="2253"/>
        </pc:sldMkLst>
        <pc:spChg chg="mod">
          <ac:chgData name="Mari Powell" userId="S::mari.powell@uwtsd.ac.uk::a1b98dd7-29dc-4131-8e37-1423e6a9ecca" providerId="AD" clId="Web-{ED294898-CC20-0F33-AAD8-69106A6EC3C5}" dt="2025-12-01T13:13:34.890" v="758" actId="20577"/>
          <ac:spMkLst>
            <pc:docMk/>
            <pc:sldMk cId="628534522" sldId="2253"/>
            <ac:spMk id="8" creationId="{6F7BAF68-CABC-890A-23FE-D9C3A88DA251}"/>
          </ac:spMkLst>
        </pc:spChg>
        <pc:spChg chg="mod">
          <ac:chgData name="Mari Powell" userId="S::mari.powell@uwtsd.ac.uk::a1b98dd7-29dc-4131-8e37-1423e6a9ecca" providerId="AD" clId="Web-{ED294898-CC20-0F33-AAD8-69106A6EC3C5}" dt="2025-12-01T13:42:12.437" v="971" actId="20577"/>
          <ac:spMkLst>
            <pc:docMk/>
            <pc:sldMk cId="628534522" sldId="2253"/>
            <ac:spMk id="11" creationId="{76EBF806-83F6-F72E-FEF3-0905AB78DACF}"/>
          </ac:spMkLst>
        </pc:spChg>
        <pc:cxnChg chg="mod">
          <ac:chgData name="Mari Powell" userId="S::mari.powell@uwtsd.ac.uk::a1b98dd7-29dc-4131-8e37-1423e6a9ecca" providerId="AD" clId="Web-{ED294898-CC20-0F33-AAD8-69106A6EC3C5}" dt="2025-12-01T13:42:16.031" v="972" actId="14100"/>
          <ac:cxnSpMkLst>
            <pc:docMk/>
            <pc:sldMk cId="628534522" sldId="2253"/>
            <ac:cxnSpMk id="6" creationId="{81631373-F7C5-922B-AF30-12594859080F}"/>
          </ac:cxnSpMkLst>
        </pc:cxnChg>
        <pc:cxnChg chg="mod">
          <ac:chgData name="Mari Powell" userId="S::mari.powell@uwtsd.ac.uk::a1b98dd7-29dc-4131-8e37-1423e6a9ecca" providerId="AD" clId="Web-{ED294898-CC20-0F33-AAD8-69106A6EC3C5}" dt="2025-12-01T13:41:36.574" v="961" actId="14100"/>
          <ac:cxnSpMkLst>
            <pc:docMk/>
            <pc:sldMk cId="628534522" sldId="2253"/>
            <ac:cxnSpMk id="13" creationId="{C58E8399-049F-942B-B6B3-50002653F1D0}"/>
          </ac:cxnSpMkLst>
        </pc:cxnChg>
      </pc:sldChg>
      <pc:sldChg chg="add replId">
        <pc:chgData name="Mari Powell" userId="S::mari.powell@uwtsd.ac.uk::a1b98dd7-29dc-4131-8e37-1423e6a9ecca" providerId="AD" clId="Web-{ED294898-CC20-0F33-AAD8-69106A6EC3C5}" dt="2025-12-01T13:42:45.987" v="974"/>
        <pc:sldMkLst>
          <pc:docMk/>
          <pc:sldMk cId="2529207614" sldId="2254"/>
        </pc:sldMkLst>
      </pc:sldChg>
      <pc:sldChg chg="add del replId">
        <pc:chgData name="Mari Powell" userId="S::mari.powell@uwtsd.ac.uk::a1b98dd7-29dc-4131-8e37-1423e6a9ecca" providerId="AD" clId="Web-{ED294898-CC20-0F33-AAD8-69106A6EC3C5}" dt="2025-12-01T13:46:54.878" v="1023"/>
        <pc:sldMkLst>
          <pc:docMk/>
          <pc:sldMk cId="3565356502" sldId="2255"/>
        </pc:sldMkLst>
      </pc:sldChg>
    </pc:docChg>
  </pc:docChgLst>
  <pc:docChgLst>
    <pc:chgData name="Mari Powell" userId="S::mari.powell@uwtsd.ac.uk::a1b98dd7-29dc-4131-8e37-1423e6a9ecca" providerId="AD" clId="Web-{B6FBCA6F-D98B-EDF7-275F-AD081430A25E}"/>
    <pc:docChg chg="addSld modSld">
      <pc:chgData name="Mari Powell" userId="S::mari.powell@uwtsd.ac.uk::a1b98dd7-29dc-4131-8e37-1423e6a9ecca" providerId="AD" clId="Web-{B6FBCA6F-D98B-EDF7-275F-AD081430A25E}" dt="2025-12-01T11:44:02.611" v="44"/>
      <pc:docMkLst>
        <pc:docMk/>
      </pc:docMkLst>
      <pc:sldChg chg="addSp delSp modSp delAnim">
        <pc:chgData name="Mari Powell" userId="S::mari.powell@uwtsd.ac.uk::a1b98dd7-29dc-4131-8e37-1423e6a9ecca" providerId="AD" clId="Web-{B6FBCA6F-D98B-EDF7-275F-AD081430A25E}" dt="2025-12-01T11:40:47.541" v="20"/>
        <pc:sldMkLst>
          <pc:docMk/>
          <pc:sldMk cId="2923941179" sldId="1416"/>
        </pc:sldMkLst>
        <pc:spChg chg="add mod">
          <ac:chgData name="Mari Powell" userId="S::mari.powell@uwtsd.ac.uk::a1b98dd7-29dc-4131-8e37-1423e6a9ecca" providerId="AD" clId="Web-{B6FBCA6F-D98B-EDF7-275F-AD081430A25E}" dt="2025-12-01T11:40:47.541" v="20"/>
          <ac:spMkLst>
            <pc:docMk/>
            <pc:sldMk cId="2923941179" sldId="1416"/>
            <ac:spMk id="3" creationId="{5B4ABE1B-DD72-52B4-CC98-E3CBCDD7A75A}"/>
          </ac:spMkLst>
        </pc:spChg>
        <pc:spChg chg="del">
          <ac:chgData name="Mari Powell" userId="S::mari.powell@uwtsd.ac.uk::a1b98dd7-29dc-4131-8e37-1423e6a9ecca" providerId="AD" clId="Web-{B6FBCA6F-D98B-EDF7-275F-AD081430A25E}" dt="2025-12-01T11:35:44.052" v="2"/>
          <ac:spMkLst>
            <pc:docMk/>
            <pc:sldMk cId="2923941179" sldId="1416"/>
            <ac:spMk id="8" creationId="{F1E10586-03C9-C04F-A0F4-7777FBD87FC3}"/>
          </ac:spMkLst>
        </pc:spChg>
        <pc:picChg chg="mod modCrop">
          <ac:chgData name="Mari Powell" userId="S::mari.powell@uwtsd.ac.uk::a1b98dd7-29dc-4131-8e37-1423e6a9ecca" providerId="AD" clId="Web-{B6FBCA6F-D98B-EDF7-275F-AD081430A25E}" dt="2025-12-01T11:36:38.741" v="10"/>
          <ac:picMkLst>
            <pc:docMk/>
            <pc:sldMk cId="2923941179" sldId="1416"/>
            <ac:picMk id="2" creationId="{F8268C8F-34F3-477D-B30C-E00A8D05E80C}"/>
          </ac:picMkLst>
        </pc:picChg>
      </pc:sldChg>
      <pc:sldChg chg="modSp">
        <pc:chgData name="Mari Powell" userId="S::mari.powell@uwtsd.ac.uk::a1b98dd7-29dc-4131-8e37-1423e6a9ecca" providerId="AD" clId="Web-{B6FBCA6F-D98B-EDF7-275F-AD081430A25E}" dt="2025-12-01T11:41:14.605" v="22"/>
        <pc:sldMkLst>
          <pc:docMk/>
          <pc:sldMk cId="3159254845" sldId="1473"/>
        </pc:sldMkLst>
        <pc:spChg chg="mod">
          <ac:chgData name="Mari Powell" userId="S::mari.powell@uwtsd.ac.uk::a1b98dd7-29dc-4131-8e37-1423e6a9ecca" providerId="AD" clId="Web-{B6FBCA6F-D98B-EDF7-275F-AD081430A25E}" dt="2025-12-01T11:41:14.605" v="22"/>
          <ac:spMkLst>
            <pc:docMk/>
            <pc:sldMk cId="3159254845" sldId="1473"/>
            <ac:spMk id="5" creationId="{5504347A-1460-AA4C-9E29-8738BC6ABBF1}"/>
          </ac:spMkLst>
        </pc:spChg>
      </pc:sldChg>
      <pc:sldChg chg="modSp">
        <pc:chgData name="Mari Powell" userId="S::mari.powell@uwtsd.ac.uk::a1b98dd7-29dc-4131-8e37-1423e6a9ecca" providerId="AD" clId="Web-{B6FBCA6F-D98B-EDF7-275F-AD081430A25E}" dt="2025-12-01T11:42:43.109" v="27" actId="1076"/>
        <pc:sldMkLst>
          <pc:docMk/>
          <pc:sldMk cId="1405913269" sldId="1491"/>
        </pc:sldMkLst>
        <pc:spChg chg="mod">
          <ac:chgData name="Mari Powell" userId="S::mari.powell@uwtsd.ac.uk::a1b98dd7-29dc-4131-8e37-1423e6a9ecca" providerId="AD" clId="Web-{B6FBCA6F-D98B-EDF7-275F-AD081430A25E}" dt="2025-12-01T11:42:43.109" v="27" actId="1076"/>
          <ac:spMkLst>
            <pc:docMk/>
            <pc:sldMk cId="1405913269" sldId="1491"/>
            <ac:spMk id="2" creationId="{48D8761A-414A-B160-F0C5-7EA2B413A875}"/>
          </ac:spMkLst>
        </pc:spChg>
        <pc:spChg chg="mod">
          <ac:chgData name="Mari Powell" userId="S::mari.powell@uwtsd.ac.uk::a1b98dd7-29dc-4131-8e37-1423e6a9ecca" providerId="AD" clId="Web-{B6FBCA6F-D98B-EDF7-275F-AD081430A25E}" dt="2025-12-01T11:42:15.483" v="24"/>
          <ac:spMkLst>
            <pc:docMk/>
            <pc:sldMk cId="1405913269" sldId="1491"/>
            <ac:spMk id="3" creationId="{57CC5B16-993F-B1D0-BF31-6CCE4D8FE23C}"/>
          </ac:spMkLst>
        </pc:spChg>
      </pc:sldChg>
      <pc:sldChg chg="modSp">
        <pc:chgData name="Mari Powell" userId="S::mari.powell@uwtsd.ac.uk::a1b98dd7-29dc-4131-8e37-1423e6a9ecca" providerId="AD" clId="Web-{B6FBCA6F-D98B-EDF7-275F-AD081430A25E}" dt="2025-12-01T11:40:01.509" v="18"/>
        <pc:sldMkLst>
          <pc:docMk/>
          <pc:sldMk cId="329597923" sldId="1493"/>
        </pc:sldMkLst>
        <pc:spChg chg="mod">
          <ac:chgData name="Mari Powell" userId="S::mari.powell@uwtsd.ac.uk::a1b98dd7-29dc-4131-8e37-1423e6a9ecca" providerId="AD" clId="Web-{B6FBCA6F-D98B-EDF7-275F-AD081430A25E}" dt="2025-12-01T11:40:01.509" v="18"/>
          <ac:spMkLst>
            <pc:docMk/>
            <pc:sldMk cId="329597923" sldId="1493"/>
            <ac:spMk id="10" creationId="{738C9613-87FE-313D-503F-DF96B58C0A0D}"/>
          </ac:spMkLst>
        </pc:spChg>
      </pc:sldChg>
      <pc:sldChg chg="addSp delSp modSp">
        <pc:chgData name="Mari Powell" userId="S::mari.powell@uwtsd.ac.uk::a1b98dd7-29dc-4131-8e37-1423e6a9ecca" providerId="AD" clId="Web-{B6FBCA6F-D98B-EDF7-275F-AD081430A25E}" dt="2025-12-01T11:44:02.611" v="44"/>
        <pc:sldMkLst>
          <pc:docMk/>
          <pc:sldMk cId="1820248199" sldId="1507"/>
        </pc:sldMkLst>
        <pc:spChg chg="mod">
          <ac:chgData name="Mari Powell" userId="S::mari.powell@uwtsd.ac.uk::a1b98dd7-29dc-4131-8e37-1423e6a9ecca" providerId="AD" clId="Web-{B6FBCA6F-D98B-EDF7-275F-AD081430A25E}" dt="2025-12-01T11:43:23.110" v="35" actId="1076"/>
          <ac:spMkLst>
            <pc:docMk/>
            <pc:sldMk cId="1820248199" sldId="1507"/>
            <ac:spMk id="3" creationId="{E1AB7F4E-9B84-DFB6-C9F1-B48E0E0FA518}"/>
          </ac:spMkLst>
        </pc:spChg>
        <pc:picChg chg="del">
          <ac:chgData name="Mari Powell" userId="S::mari.powell@uwtsd.ac.uk::a1b98dd7-29dc-4131-8e37-1423e6a9ecca" providerId="AD" clId="Web-{B6FBCA6F-D98B-EDF7-275F-AD081430A25E}" dt="2025-12-01T11:44:00.564" v="43"/>
          <ac:picMkLst>
            <pc:docMk/>
            <pc:sldMk cId="1820248199" sldId="1507"/>
            <ac:picMk id="2" creationId="{D89B125B-C29E-F5EB-C29E-4BC066C199C0}"/>
          </ac:picMkLst>
        </pc:picChg>
        <pc:picChg chg="add">
          <ac:chgData name="Mari Powell" userId="S::mari.powell@uwtsd.ac.uk::a1b98dd7-29dc-4131-8e37-1423e6a9ecca" providerId="AD" clId="Web-{B6FBCA6F-D98B-EDF7-275F-AD081430A25E}" dt="2025-12-01T11:44:02.611" v="44"/>
          <ac:picMkLst>
            <pc:docMk/>
            <pc:sldMk cId="1820248199" sldId="1507"/>
            <ac:picMk id="5" creationId="{78C043BA-1A39-E6D8-4745-02C580F162FB}"/>
          </ac:picMkLst>
        </pc:picChg>
      </pc:sldChg>
      <pc:sldChg chg="modSp">
        <pc:chgData name="Mari Powell" userId="S::mari.powell@uwtsd.ac.uk::a1b98dd7-29dc-4131-8e37-1423e6a9ecca" providerId="AD" clId="Web-{B6FBCA6F-D98B-EDF7-275F-AD081430A25E}" dt="2025-12-01T11:43:54.157" v="42" actId="14100"/>
        <pc:sldMkLst>
          <pc:docMk/>
          <pc:sldMk cId="1166481070" sldId="1508"/>
        </pc:sldMkLst>
        <pc:spChg chg="mod">
          <ac:chgData name="Mari Powell" userId="S::mari.powell@uwtsd.ac.uk::a1b98dd7-29dc-4131-8e37-1423e6a9ecca" providerId="AD" clId="Web-{B6FBCA6F-D98B-EDF7-275F-AD081430A25E}" dt="2025-12-01T11:43:46.954" v="41" actId="1076"/>
          <ac:spMkLst>
            <pc:docMk/>
            <pc:sldMk cId="1166481070" sldId="1508"/>
            <ac:spMk id="4" creationId="{57CBB467-29F2-C27C-B4A7-1B72BB1DE18C}"/>
          </ac:spMkLst>
        </pc:spChg>
        <pc:picChg chg="mod">
          <ac:chgData name="Mari Powell" userId="S::mari.powell@uwtsd.ac.uk::a1b98dd7-29dc-4131-8e37-1423e6a9ecca" providerId="AD" clId="Web-{B6FBCA6F-D98B-EDF7-275F-AD081430A25E}" dt="2025-12-01T11:43:54.157" v="42" actId="14100"/>
          <ac:picMkLst>
            <pc:docMk/>
            <pc:sldMk cId="1166481070" sldId="1508"/>
            <ac:picMk id="2" creationId="{78EE5698-E83D-AC75-3310-0730BCF19552}"/>
          </ac:picMkLst>
        </pc:picChg>
      </pc:sldChg>
      <pc:sldChg chg="delSp add">
        <pc:chgData name="Mari Powell" userId="S::mari.powell@uwtsd.ac.uk::a1b98dd7-29dc-4131-8e37-1423e6a9ecca" providerId="AD" clId="Web-{B6FBCA6F-D98B-EDF7-275F-AD081430A25E}" dt="2025-12-01T11:37:05.179" v="13"/>
        <pc:sldMkLst>
          <pc:docMk/>
          <pc:sldMk cId="3789690470" sldId="2234"/>
        </pc:sldMkLst>
        <pc:picChg chg="del">
          <ac:chgData name="Mari Powell" userId="S::mari.powell@uwtsd.ac.uk::a1b98dd7-29dc-4131-8e37-1423e6a9ecca" providerId="AD" clId="Web-{B6FBCA6F-D98B-EDF7-275F-AD081430A25E}" dt="2025-12-01T11:37:05.179" v="13"/>
          <ac:picMkLst>
            <pc:docMk/>
            <pc:sldMk cId="3789690470" sldId="2234"/>
            <ac:picMk id="4" creationId="{9B04F805-BBB2-0B42-DE2F-C9CDE91667EF}"/>
          </ac:picMkLst>
        </pc:picChg>
      </pc:sldChg>
      <pc:sldChg chg="delSp add">
        <pc:chgData name="Mari Powell" userId="S::mari.powell@uwtsd.ac.uk::a1b98dd7-29dc-4131-8e37-1423e6a9ecca" providerId="AD" clId="Web-{B6FBCA6F-D98B-EDF7-275F-AD081430A25E}" dt="2025-12-01T11:37:25.836" v="15"/>
        <pc:sldMkLst>
          <pc:docMk/>
          <pc:sldMk cId="3072066719" sldId="2235"/>
        </pc:sldMkLst>
        <pc:picChg chg="del">
          <ac:chgData name="Mari Powell" userId="S::mari.powell@uwtsd.ac.uk::a1b98dd7-29dc-4131-8e37-1423e6a9ecca" providerId="AD" clId="Web-{B6FBCA6F-D98B-EDF7-275F-AD081430A25E}" dt="2025-12-01T11:37:25.836" v="15"/>
          <ac:picMkLst>
            <pc:docMk/>
            <pc:sldMk cId="3072066719" sldId="2235"/>
            <ac:picMk id="4" creationId="{4A381A6C-3661-7BCE-12AE-D7BA2F5B6A4E}"/>
          </ac:picMkLst>
        </pc:picChg>
      </pc:sldChg>
      <pc:sldChg chg="delSp add">
        <pc:chgData name="Mari Powell" userId="S::mari.powell@uwtsd.ac.uk::a1b98dd7-29dc-4131-8e37-1423e6a9ecca" providerId="AD" clId="Web-{B6FBCA6F-D98B-EDF7-275F-AD081430A25E}" dt="2025-12-01T11:35:21.442" v="1"/>
        <pc:sldMkLst>
          <pc:docMk/>
          <pc:sldMk cId="2268375180" sldId="2245"/>
        </pc:sldMkLst>
        <pc:picChg chg="del">
          <ac:chgData name="Mari Powell" userId="S::mari.powell@uwtsd.ac.uk::a1b98dd7-29dc-4131-8e37-1423e6a9ecca" providerId="AD" clId="Web-{B6FBCA6F-D98B-EDF7-275F-AD081430A25E}" dt="2025-12-01T11:35:21.442" v="1"/>
          <ac:picMkLst>
            <pc:docMk/>
            <pc:sldMk cId="2268375180" sldId="2245"/>
            <ac:picMk id="4" creationId="{3E308266-646F-94D8-3D07-AB285444B9E6}"/>
          </ac:picMkLst>
        </pc:picChg>
      </pc:sldChg>
      <pc:sldChg chg="delSp modSp add replId">
        <pc:chgData name="Mari Powell" userId="S::mari.powell@uwtsd.ac.uk::a1b98dd7-29dc-4131-8e37-1423e6a9ecca" providerId="AD" clId="Web-{B6FBCA6F-D98B-EDF7-275F-AD081430A25E}" dt="2025-12-01T11:36:29.350" v="8"/>
        <pc:sldMkLst>
          <pc:docMk/>
          <pc:sldMk cId="2222265013" sldId="2246"/>
        </pc:sldMkLst>
        <pc:spChg chg="del">
          <ac:chgData name="Mari Powell" userId="S::mari.powell@uwtsd.ac.uk::a1b98dd7-29dc-4131-8e37-1423e6a9ecca" providerId="AD" clId="Web-{B6FBCA6F-D98B-EDF7-275F-AD081430A25E}" dt="2025-12-01T11:36:21.522" v="6"/>
          <ac:spMkLst>
            <pc:docMk/>
            <pc:sldMk cId="2222265013" sldId="2246"/>
            <ac:spMk id="3" creationId="{D4C4A774-9AB4-87E3-6B6C-1694540C1669}"/>
          </ac:spMkLst>
        </pc:spChg>
        <pc:picChg chg="mod modCrop">
          <ac:chgData name="Mari Powell" userId="S::mari.powell@uwtsd.ac.uk::a1b98dd7-29dc-4131-8e37-1423e6a9ecca" providerId="AD" clId="Web-{B6FBCA6F-D98B-EDF7-275F-AD081430A25E}" dt="2025-12-01T11:36:29.350" v="8"/>
          <ac:picMkLst>
            <pc:docMk/>
            <pc:sldMk cId="2222265013" sldId="2246"/>
            <ac:picMk id="2" creationId="{6F1AE15F-8A9B-FB1A-E75C-2D3A1647F9A3}"/>
          </ac:picMkLst>
        </pc:picChg>
      </pc:sldChg>
      <pc:sldChg chg="add">
        <pc:chgData name="Mari Powell" userId="S::mari.powell@uwtsd.ac.uk::a1b98dd7-29dc-4131-8e37-1423e6a9ecca" providerId="AD" clId="Web-{B6FBCA6F-D98B-EDF7-275F-AD081430A25E}" dt="2025-12-01T11:38:05.633" v="16"/>
        <pc:sldMkLst>
          <pc:docMk/>
          <pc:sldMk cId="64130896" sldId="2247"/>
        </pc:sldMkLst>
      </pc:sldChg>
    </pc:docChg>
  </pc:docChgLst>
  <pc:docChgLst>
    <pc:chgData name="Mari Powell" userId="S::mari.powell@uwtsd.ac.uk::a1b98dd7-29dc-4131-8e37-1423e6a9ecca" providerId="AD" clId="Web-{A0148236-42F1-AC65-707E-5AD8638C9810}"/>
    <pc:docChg chg="addSld modSld sldOrd">
      <pc:chgData name="Mari Powell" userId="S::mari.powell@uwtsd.ac.uk::a1b98dd7-29dc-4131-8e37-1423e6a9ecca" providerId="AD" clId="Web-{A0148236-42F1-AC65-707E-5AD8638C9810}" dt="2025-12-01T11:32:54.974" v="303"/>
      <pc:docMkLst>
        <pc:docMk/>
      </pc:docMkLst>
      <pc:sldChg chg="modSp ord">
        <pc:chgData name="Mari Powell" userId="S::mari.powell@uwtsd.ac.uk::a1b98dd7-29dc-4131-8e37-1423e6a9ecca" providerId="AD" clId="Web-{A0148236-42F1-AC65-707E-5AD8638C9810}" dt="2025-12-01T11:11:01.239" v="268" actId="20577"/>
        <pc:sldMkLst>
          <pc:docMk/>
          <pc:sldMk cId="2172392412" sldId="266"/>
        </pc:sldMkLst>
        <pc:spChg chg="mod">
          <ac:chgData name="Mari Powell" userId="S::mari.powell@uwtsd.ac.uk::a1b98dd7-29dc-4131-8e37-1423e6a9ecca" providerId="AD" clId="Web-{A0148236-42F1-AC65-707E-5AD8638C9810}" dt="2025-12-01T11:11:01.239" v="268" actId="20577"/>
          <ac:spMkLst>
            <pc:docMk/>
            <pc:sldMk cId="2172392412" sldId="266"/>
            <ac:spMk id="4" creationId="{5A079820-1ED5-6F85-3F9D-9BF7BC56318B}"/>
          </ac:spMkLst>
        </pc:spChg>
      </pc:sldChg>
      <pc:sldChg chg="modSp">
        <pc:chgData name="Mari Powell" userId="S::mari.powell@uwtsd.ac.uk::a1b98dd7-29dc-4131-8e37-1423e6a9ecca" providerId="AD" clId="Web-{A0148236-42F1-AC65-707E-5AD8638C9810}" dt="2025-12-01T10:15:52.589" v="1"/>
        <pc:sldMkLst>
          <pc:docMk/>
          <pc:sldMk cId="1572167926" sldId="436"/>
        </pc:sldMkLst>
        <pc:spChg chg="mod">
          <ac:chgData name="Mari Powell" userId="S::mari.powell@uwtsd.ac.uk::a1b98dd7-29dc-4131-8e37-1423e6a9ecca" providerId="AD" clId="Web-{A0148236-42F1-AC65-707E-5AD8638C9810}" dt="2025-12-01T10:15:52.589" v="1"/>
          <ac:spMkLst>
            <pc:docMk/>
            <pc:sldMk cId="1572167926" sldId="436"/>
            <ac:spMk id="8" creationId="{DDD75DFA-045E-0D4B-B592-D7B9B4C7A4E0}"/>
          </ac:spMkLst>
        </pc:spChg>
      </pc:sldChg>
      <pc:sldChg chg="add ord">
        <pc:chgData name="Mari Powell" userId="S::mari.powell@uwtsd.ac.uk::a1b98dd7-29dc-4131-8e37-1423e6a9ecca" providerId="AD" clId="Web-{A0148236-42F1-AC65-707E-5AD8638C9810}" dt="2025-12-01T11:29:35.932" v="301"/>
        <pc:sldMkLst>
          <pc:docMk/>
          <pc:sldMk cId="2519136149" sldId="437"/>
        </pc:sldMkLst>
      </pc:sldChg>
      <pc:sldChg chg="ord">
        <pc:chgData name="Mari Powell" userId="S::mari.powell@uwtsd.ac.uk::a1b98dd7-29dc-4131-8e37-1423e6a9ecca" providerId="AD" clId="Web-{A0148236-42F1-AC65-707E-5AD8638C9810}" dt="2025-12-01T10:54:15.969" v="13"/>
        <pc:sldMkLst>
          <pc:docMk/>
          <pc:sldMk cId="1405913269" sldId="1491"/>
        </pc:sldMkLst>
      </pc:sldChg>
      <pc:sldChg chg="modSp ord">
        <pc:chgData name="Mari Powell" userId="S::mari.powell@uwtsd.ac.uk::a1b98dd7-29dc-4131-8e37-1423e6a9ecca" providerId="AD" clId="Web-{A0148236-42F1-AC65-707E-5AD8638C9810}" dt="2025-12-01T11:22:16.644" v="293" actId="20577"/>
        <pc:sldMkLst>
          <pc:docMk/>
          <pc:sldMk cId="329597923" sldId="1493"/>
        </pc:sldMkLst>
        <pc:spChg chg="mod">
          <ac:chgData name="Mari Powell" userId="S::mari.powell@uwtsd.ac.uk::a1b98dd7-29dc-4131-8e37-1423e6a9ecca" providerId="AD" clId="Web-{A0148236-42F1-AC65-707E-5AD8638C9810}" dt="2025-12-01T11:22:16.644" v="293" actId="20577"/>
          <ac:spMkLst>
            <pc:docMk/>
            <pc:sldMk cId="329597923" sldId="1493"/>
            <ac:spMk id="2" creationId="{D48A6E6C-9D66-3494-B474-76405C6B9275}"/>
          </ac:spMkLst>
        </pc:spChg>
      </pc:sldChg>
      <pc:sldChg chg="add mod setBg">
        <pc:chgData name="Mari Powell" userId="S::mari.powell@uwtsd.ac.uk::a1b98dd7-29dc-4131-8e37-1423e6a9ecca" providerId="AD" clId="Web-{A0148236-42F1-AC65-707E-5AD8638C9810}" dt="2025-12-01T11:32:54.974" v="303"/>
        <pc:sldMkLst>
          <pc:docMk/>
          <pc:sldMk cId="921806454" sldId="1501"/>
        </pc:sldMkLst>
      </pc:sldChg>
      <pc:sldChg chg="modSp">
        <pc:chgData name="Mari Powell" userId="S::mari.powell@uwtsd.ac.uk::a1b98dd7-29dc-4131-8e37-1423e6a9ecca" providerId="AD" clId="Web-{A0148236-42F1-AC65-707E-5AD8638C9810}" dt="2025-12-01T11:23:02.379" v="295" actId="20577"/>
        <pc:sldMkLst>
          <pc:docMk/>
          <pc:sldMk cId="3448510217" sldId="1505"/>
        </pc:sldMkLst>
        <pc:spChg chg="mod">
          <ac:chgData name="Mari Powell" userId="S::mari.powell@uwtsd.ac.uk::a1b98dd7-29dc-4131-8e37-1423e6a9ecca" providerId="AD" clId="Web-{A0148236-42F1-AC65-707E-5AD8638C9810}" dt="2025-12-01T11:23:02.379" v="295" actId="20577"/>
          <ac:spMkLst>
            <pc:docMk/>
            <pc:sldMk cId="3448510217" sldId="1505"/>
            <ac:spMk id="2" creationId="{951F039A-A9BD-DCC3-FDD4-55BC40E4255A}"/>
          </ac:spMkLst>
        </pc:spChg>
      </pc:sldChg>
      <pc:sldChg chg="addSp delSp modSp add replId">
        <pc:chgData name="Mari Powell" userId="S::mari.powell@uwtsd.ac.uk::a1b98dd7-29dc-4131-8e37-1423e6a9ecca" providerId="AD" clId="Web-{A0148236-42F1-AC65-707E-5AD8638C9810}" dt="2025-12-01T10:50:57.327" v="7" actId="20577"/>
        <pc:sldMkLst>
          <pc:docMk/>
          <pc:sldMk cId="1820248199" sldId="1507"/>
        </pc:sldMkLst>
        <pc:spChg chg="add mod">
          <ac:chgData name="Mari Powell" userId="S::mari.powell@uwtsd.ac.uk::a1b98dd7-29dc-4131-8e37-1423e6a9ecca" providerId="AD" clId="Web-{A0148236-42F1-AC65-707E-5AD8638C9810}" dt="2025-12-01T10:50:57.327" v="7" actId="20577"/>
          <ac:spMkLst>
            <pc:docMk/>
            <pc:sldMk cId="1820248199" sldId="1507"/>
            <ac:spMk id="3" creationId="{E1AB7F4E-9B84-DFB6-C9F1-B48E0E0FA518}"/>
          </ac:spMkLst>
        </pc:spChg>
        <pc:spChg chg="del">
          <ac:chgData name="Mari Powell" userId="S::mari.powell@uwtsd.ac.uk::a1b98dd7-29dc-4131-8e37-1423e6a9ecca" providerId="AD" clId="Web-{A0148236-42F1-AC65-707E-5AD8638C9810}" dt="2025-12-01T10:50:38.217" v="3"/>
          <ac:spMkLst>
            <pc:docMk/>
            <pc:sldMk cId="1820248199" sldId="1507"/>
            <ac:spMk id="8" creationId="{34C0C592-7041-9191-A1CA-430872DF2845}"/>
          </ac:spMkLst>
        </pc:spChg>
      </pc:sldChg>
      <pc:sldChg chg="addSp delSp modSp add replId">
        <pc:chgData name="Mari Powell" userId="S::mari.powell@uwtsd.ac.uk::a1b98dd7-29dc-4131-8e37-1423e6a9ecca" providerId="AD" clId="Web-{A0148236-42F1-AC65-707E-5AD8638C9810}" dt="2025-12-01T10:51:46.155" v="11" actId="1076"/>
        <pc:sldMkLst>
          <pc:docMk/>
          <pc:sldMk cId="1166481070" sldId="1508"/>
        </pc:sldMkLst>
        <pc:spChg chg="del">
          <ac:chgData name="Mari Powell" userId="S::mari.powell@uwtsd.ac.uk::a1b98dd7-29dc-4131-8e37-1423e6a9ecca" providerId="AD" clId="Web-{A0148236-42F1-AC65-707E-5AD8638C9810}" dt="2025-12-01T10:51:39.671" v="9"/>
          <ac:spMkLst>
            <pc:docMk/>
            <pc:sldMk cId="1166481070" sldId="1508"/>
            <ac:spMk id="3" creationId="{35A3A58A-E80D-440A-91DC-33DE7EACEDF0}"/>
          </ac:spMkLst>
        </pc:spChg>
        <pc:spChg chg="add mod">
          <ac:chgData name="Mari Powell" userId="S::mari.powell@uwtsd.ac.uk::a1b98dd7-29dc-4131-8e37-1423e6a9ecca" providerId="AD" clId="Web-{A0148236-42F1-AC65-707E-5AD8638C9810}" dt="2025-12-01T10:51:46.155" v="11" actId="1076"/>
          <ac:spMkLst>
            <pc:docMk/>
            <pc:sldMk cId="1166481070" sldId="1508"/>
            <ac:spMk id="4" creationId="{57CBB467-29F2-C27C-B4A7-1B72BB1DE18C}"/>
          </ac:spMkLst>
        </pc:spChg>
      </pc:sldChg>
      <pc:sldChg chg="addSp delSp modSp add ord replId delAnim">
        <pc:chgData name="Mari Powell" userId="S::mari.powell@uwtsd.ac.uk::a1b98dd7-29dc-4131-8e37-1423e6a9ecca" providerId="AD" clId="Web-{A0148236-42F1-AC65-707E-5AD8638C9810}" dt="2025-12-01T11:10:00.473" v="258"/>
        <pc:sldMkLst>
          <pc:docMk/>
          <pc:sldMk cId="1225196866" sldId="1509"/>
        </pc:sldMkLst>
        <pc:spChg chg="del">
          <ac:chgData name="Mari Powell" userId="S::mari.powell@uwtsd.ac.uk::a1b98dd7-29dc-4131-8e37-1423e6a9ecca" providerId="AD" clId="Web-{A0148236-42F1-AC65-707E-5AD8638C9810}" dt="2025-12-01T10:55:37.657" v="16"/>
          <ac:spMkLst>
            <pc:docMk/>
            <pc:sldMk cId="1225196866" sldId="1509"/>
            <ac:spMk id="2" creationId="{AA48FDC7-907D-355B-6220-9480FC6CA3DC}"/>
          </ac:spMkLst>
        </pc:spChg>
        <pc:spChg chg="add del mod">
          <ac:chgData name="Mari Powell" userId="S::mari.powell@uwtsd.ac.uk::a1b98dd7-29dc-4131-8e37-1423e6a9ecca" providerId="AD" clId="Web-{A0148236-42F1-AC65-707E-5AD8638C9810}" dt="2025-12-01T10:55:45.454" v="17"/>
          <ac:spMkLst>
            <pc:docMk/>
            <pc:sldMk cId="1225196866" sldId="1509"/>
            <ac:spMk id="4" creationId="{511CDAB7-EE57-A38A-0025-E0B78AC48033}"/>
          </ac:spMkLst>
        </pc:spChg>
        <pc:spChg chg="add mod">
          <ac:chgData name="Mari Powell" userId="S::mari.powell@uwtsd.ac.uk::a1b98dd7-29dc-4131-8e37-1423e6a9ecca" providerId="AD" clId="Web-{A0148236-42F1-AC65-707E-5AD8638C9810}" dt="2025-12-01T10:56:45.454" v="34" actId="1076"/>
          <ac:spMkLst>
            <pc:docMk/>
            <pc:sldMk cId="1225196866" sldId="1509"/>
            <ac:spMk id="5" creationId="{6BFDD017-C159-BC70-424F-CCA49C84C1F5}"/>
          </ac:spMkLst>
        </pc:spChg>
        <pc:spChg chg="add mod">
          <ac:chgData name="Mari Powell" userId="S::mari.powell@uwtsd.ac.uk::a1b98dd7-29dc-4131-8e37-1423e6a9ecca" providerId="AD" clId="Web-{A0148236-42F1-AC65-707E-5AD8638C9810}" dt="2025-12-01T10:59:10.425" v="63"/>
          <ac:spMkLst>
            <pc:docMk/>
            <pc:sldMk cId="1225196866" sldId="1509"/>
            <ac:spMk id="8" creationId="{BF2CBCDE-7041-2343-B723-5D59C14F9AF2}"/>
          </ac:spMkLst>
        </pc:spChg>
        <pc:spChg chg="del">
          <ac:chgData name="Mari Powell" userId="S::mari.powell@uwtsd.ac.uk::a1b98dd7-29dc-4131-8e37-1423e6a9ecca" providerId="AD" clId="Web-{A0148236-42F1-AC65-707E-5AD8638C9810}" dt="2025-12-01T10:55:34.220" v="15"/>
          <ac:spMkLst>
            <pc:docMk/>
            <pc:sldMk cId="1225196866" sldId="1509"/>
            <ac:spMk id="9" creationId="{131CC882-5294-1BED-EB3E-05308C367A49}"/>
          </ac:spMkLst>
        </pc:spChg>
        <pc:graphicFrameChg chg="add mod modGraphic">
          <ac:chgData name="Mari Powell" userId="S::mari.powell@uwtsd.ac.uk::a1b98dd7-29dc-4131-8e37-1423e6a9ecca" providerId="AD" clId="Web-{A0148236-42F1-AC65-707E-5AD8638C9810}" dt="2025-12-01T10:58:03.573" v="57"/>
          <ac:graphicFrameMkLst>
            <pc:docMk/>
            <pc:sldMk cId="1225196866" sldId="1509"/>
            <ac:graphicFrameMk id="7" creationId="{5485B3F2-A68C-D952-8B6B-E149778EA0AF}"/>
          </ac:graphicFrameMkLst>
        </pc:graphicFrameChg>
      </pc:sldChg>
      <pc:sldChg chg="modSp add replId">
        <pc:chgData name="Mari Powell" userId="S::mari.powell@uwtsd.ac.uk::a1b98dd7-29dc-4131-8e37-1423e6a9ecca" providerId="AD" clId="Web-{A0148236-42F1-AC65-707E-5AD8638C9810}" dt="2025-12-01T11:18:52.856" v="290" actId="20577"/>
        <pc:sldMkLst>
          <pc:docMk/>
          <pc:sldMk cId="2526664905" sldId="1510"/>
        </pc:sldMkLst>
        <pc:spChg chg="mod">
          <ac:chgData name="Mari Powell" userId="S::mari.powell@uwtsd.ac.uk::a1b98dd7-29dc-4131-8e37-1423e6a9ecca" providerId="AD" clId="Web-{A0148236-42F1-AC65-707E-5AD8638C9810}" dt="2025-12-01T11:04:08.510" v="143" actId="1076"/>
          <ac:spMkLst>
            <pc:docMk/>
            <pc:sldMk cId="2526664905" sldId="1510"/>
            <ac:spMk id="2" creationId="{8E5FBD01-3758-1F45-0DE8-CE29A68458E4}"/>
          </ac:spMkLst>
        </pc:spChg>
        <pc:spChg chg="mod">
          <ac:chgData name="Mari Powell" userId="S::mari.powell@uwtsd.ac.uk::a1b98dd7-29dc-4131-8e37-1423e6a9ecca" providerId="AD" clId="Web-{A0148236-42F1-AC65-707E-5AD8638C9810}" dt="2025-12-01T11:18:52.856" v="290" actId="20577"/>
          <ac:spMkLst>
            <pc:docMk/>
            <pc:sldMk cId="2526664905" sldId="1510"/>
            <ac:spMk id="9" creationId="{5EEA9D1C-EBA7-21EE-BFD0-0BF810419A6E}"/>
          </ac:spMkLst>
        </pc:spChg>
      </pc:sldChg>
      <pc:sldChg chg="delSp modSp add replId">
        <pc:chgData name="Mari Powell" userId="S::mari.powell@uwtsd.ac.uk::a1b98dd7-29dc-4131-8e37-1423e6a9ecca" providerId="AD" clId="Web-{A0148236-42F1-AC65-707E-5AD8638C9810}" dt="2025-12-01T11:23:42.865" v="299" actId="20577"/>
        <pc:sldMkLst>
          <pc:docMk/>
          <pc:sldMk cId="3248866208" sldId="1511"/>
        </pc:sldMkLst>
        <pc:spChg chg="mod">
          <ac:chgData name="Mari Powell" userId="S::mari.powell@uwtsd.ac.uk::a1b98dd7-29dc-4131-8e37-1423e6a9ecca" providerId="AD" clId="Web-{A0148236-42F1-AC65-707E-5AD8638C9810}" dt="2025-12-01T11:23:42.865" v="299" actId="20577"/>
          <ac:spMkLst>
            <pc:docMk/>
            <pc:sldMk cId="3248866208" sldId="1511"/>
            <ac:spMk id="5" creationId="{CAFD6FCC-3BEE-4069-91AF-A250395E4AFE}"/>
          </ac:spMkLst>
        </pc:spChg>
        <pc:spChg chg="del">
          <ac:chgData name="Mari Powell" userId="S::mari.powell@uwtsd.ac.uk::a1b98dd7-29dc-4131-8e37-1423e6a9ecca" providerId="AD" clId="Web-{A0148236-42F1-AC65-707E-5AD8638C9810}" dt="2025-12-01T11:23:37.427" v="297"/>
          <ac:spMkLst>
            <pc:docMk/>
            <pc:sldMk cId="3248866208" sldId="1511"/>
            <ac:spMk id="8" creationId="{44797439-E246-F099-EA5E-4A540FB379F4}"/>
          </ac:spMkLst>
        </pc:spChg>
        <pc:graphicFrameChg chg="del">
          <ac:chgData name="Mari Powell" userId="S::mari.powell@uwtsd.ac.uk::a1b98dd7-29dc-4131-8e37-1423e6a9ecca" providerId="AD" clId="Web-{A0148236-42F1-AC65-707E-5AD8638C9810}" dt="2025-12-01T11:23:39.427" v="298"/>
          <ac:graphicFrameMkLst>
            <pc:docMk/>
            <pc:sldMk cId="3248866208" sldId="1511"/>
            <ac:graphicFrameMk id="7" creationId="{C7322394-C65C-42DB-9646-C2BD4597F160}"/>
          </ac:graphicFrameMkLst>
        </pc:graphicFrameChg>
      </pc:sldChg>
    </pc:docChg>
  </pc:docChgLst>
  <pc:docChgLst>
    <pc:chgData name="Mari Powell" userId="S::mari.powell@uwtsd.ac.uk::a1b98dd7-29dc-4131-8e37-1423e6a9ecca" providerId="AD" clId="Web-{A0980CED-E4B8-9248-341F-4DC1D0D71000}"/>
    <pc:docChg chg="addSld delSld modSld">
      <pc:chgData name="Mari Powell" userId="S::mari.powell@uwtsd.ac.uk::a1b98dd7-29dc-4131-8e37-1423e6a9ecca" providerId="AD" clId="Web-{A0980CED-E4B8-9248-341F-4DC1D0D71000}" dt="2025-11-21T11:51:05.264" v="289" actId="1076"/>
      <pc:docMkLst>
        <pc:docMk/>
      </pc:docMkLst>
      <pc:sldChg chg="modSp">
        <pc:chgData name="Mari Powell" userId="S::mari.powell@uwtsd.ac.uk::a1b98dd7-29dc-4131-8e37-1423e6a9ecca" providerId="AD" clId="Web-{A0980CED-E4B8-9248-341F-4DC1D0D71000}" dt="2025-11-21T11:51:05.264" v="289" actId="1076"/>
        <pc:sldMkLst>
          <pc:docMk/>
          <pc:sldMk cId="1572167926" sldId="436"/>
        </pc:sldMkLst>
        <pc:spChg chg="mod">
          <ac:chgData name="Mari Powell" userId="S::mari.powell@uwtsd.ac.uk::a1b98dd7-29dc-4131-8e37-1423e6a9ecca" providerId="AD" clId="Web-{A0980CED-E4B8-9248-341F-4DC1D0D71000}" dt="2025-11-21T11:51:05.264" v="289" actId="1076"/>
          <ac:spMkLst>
            <pc:docMk/>
            <pc:sldMk cId="1572167926" sldId="436"/>
            <ac:spMk id="8" creationId="{DDD75DFA-045E-0D4B-B592-D7B9B4C7A4E0}"/>
          </ac:spMkLst>
        </pc:spChg>
      </pc:sldChg>
      <pc:sldChg chg="modSp">
        <pc:chgData name="Mari Powell" userId="S::mari.powell@uwtsd.ac.uk::a1b98dd7-29dc-4131-8e37-1423e6a9ecca" providerId="AD" clId="Web-{A0980CED-E4B8-9248-341F-4DC1D0D71000}" dt="2025-11-21T11:28:21.102" v="28"/>
        <pc:sldMkLst>
          <pc:docMk/>
          <pc:sldMk cId="1116901683" sldId="445"/>
        </pc:sldMkLst>
        <pc:spChg chg="mod">
          <ac:chgData name="Mari Powell" userId="S::mari.powell@uwtsd.ac.uk::a1b98dd7-29dc-4131-8e37-1423e6a9ecca" providerId="AD" clId="Web-{A0980CED-E4B8-9248-341F-4DC1D0D71000}" dt="2025-11-21T11:28:21.102" v="28"/>
          <ac:spMkLst>
            <pc:docMk/>
            <pc:sldMk cId="1116901683" sldId="445"/>
            <ac:spMk id="3" creationId="{5FA7308D-6FB0-E94A-9DBF-610D68720793}"/>
          </ac:spMkLst>
        </pc:spChg>
      </pc:sldChg>
      <pc:sldChg chg="modSp">
        <pc:chgData name="Mari Powell" userId="S::mari.powell@uwtsd.ac.uk::a1b98dd7-29dc-4131-8e37-1423e6a9ecca" providerId="AD" clId="Web-{A0980CED-E4B8-9248-341F-4DC1D0D71000}" dt="2025-11-21T11:27:54.852" v="25"/>
        <pc:sldMkLst>
          <pc:docMk/>
          <pc:sldMk cId="101119360" sldId="446"/>
        </pc:sldMkLst>
        <pc:spChg chg="mod">
          <ac:chgData name="Mari Powell" userId="S::mari.powell@uwtsd.ac.uk::a1b98dd7-29dc-4131-8e37-1423e6a9ecca" providerId="AD" clId="Web-{A0980CED-E4B8-9248-341F-4DC1D0D71000}" dt="2025-11-21T11:27:54.852" v="25"/>
          <ac:spMkLst>
            <pc:docMk/>
            <pc:sldMk cId="101119360" sldId="446"/>
            <ac:spMk id="4" creationId="{BB15D462-9133-42CA-A368-CE85C7FA060E}"/>
          </ac:spMkLst>
        </pc:spChg>
      </pc:sldChg>
      <pc:sldChg chg="modSp">
        <pc:chgData name="Mari Powell" userId="S::mari.powell@uwtsd.ac.uk::a1b98dd7-29dc-4131-8e37-1423e6a9ecca" providerId="AD" clId="Web-{A0980CED-E4B8-9248-341F-4DC1D0D71000}" dt="2025-11-21T11:30:25.244" v="40"/>
        <pc:sldMkLst>
          <pc:docMk/>
          <pc:sldMk cId="2923941179" sldId="1416"/>
        </pc:sldMkLst>
      </pc:sldChg>
      <pc:sldChg chg="modSp">
        <pc:chgData name="Mari Powell" userId="S::mari.powell@uwtsd.ac.uk::a1b98dd7-29dc-4131-8e37-1423e6a9ecca" providerId="AD" clId="Web-{A0980CED-E4B8-9248-341F-4DC1D0D71000}" dt="2025-11-21T11:30:49.135" v="43"/>
        <pc:sldMkLst>
          <pc:docMk/>
          <pc:sldMk cId="3159254845" sldId="1473"/>
        </pc:sldMkLst>
        <pc:spChg chg="mod">
          <ac:chgData name="Mari Powell" userId="S::mari.powell@uwtsd.ac.uk::a1b98dd7-29dc-4131-8e37-1423e6a9ecca" providerId="AD" clId="Web-{A0980CED-E4B8-9248-341F-4DC1D0D71000}" dt="2025-11-21T11:30:49.135" v="43"/>
          <ac:spMkLst>
            <pc:docMk/>
            <pc:sldMk cId="3159254845" sldId="1473"/>
            <ac:spMk id="5" creationId="{5504347A-1460-AA4C-9E29-8738BC6ABBF1}"/>
          </ac:spMkLst>
        </pc:spChg>
      </pc:sldChg>
      <pc:sldChg chg="modSp">
        <pc:chgData name="Mari Powell" userId="S::mari.powell@uwtsd.ac.uk::a1b98dd7-29dc-4131-8e37-1423e6a9ecca" providerId="AD" clId="Web-{A0980CED-E4B8-9248-341F-4DC1D0D71000}" dt="2025-11-21T11:43:53.399" v="168" actId="1076"/>
        <pc:sldMkLst>
          <pc:docMk/>
          <pc:sldMk cId="691768680" sldId="1476"/>
        </pc:sldMkLst>
        <pc:spChg chg="mod">
          <ac:chgData name="Mari Powell" userId="S::mari.powell@uwtsd.ac.uk::a1b98dd7-29dc-4131-8e37-1423e6a9ecca" providerId="AD" clId="Web-{A0980CED-E4B8-9248-341F-4DC1D0D71000}" dt="2025-11-21T11:43:53.399" v="168" actId="1076"/>
          <ac:spMkLst>
            <pc:docMk/>
            <pc:sldMk cId="691768680" sldId="1476"/>
            <ac:spMk id="9" creationId="{28348225-626F-DC36-886A-8811B0254220}"/>
          </ac:spMkLst>
        </pc:spChg>
        <pc:picChg chg="mod">
          <ac:chgData name="Mari Powell" userId="S::mari.powell@uwtsd.ac.uk::a1b98dd7-29dc-4131-8e37-1423e6a9ecca" providerId="AD" clId="Web-{A0980CED-E4B8-9248-341F-4DC1D0D71000}" dt="2025-11-21T11:43:10.695" v="160" actId="14100"/>
          <ac:picMkLst>
            <pc:docMk/>
            <pc:sldMk cId="691768680" sldId="1476"/>
            <ac:picMk id="3" creationId="{396CA239-280A-9F60-5A5E-92833A15190B}"/>
          </ac:picMkLst>
        </pc:picChg>
        <pc:picChg chg="mod">
          <ac:chgData name="Mari Powell" userId="S::mari.powell@uwtsd.ac.uk::a1b98dd7-29dc-4131-8e37-1423e6a9ecca" providerId="AD" clId="Web-{A0980CED-E4B8-9248-341F-4DC1D0D71000}" dt="2025-11-21T11:43:46.368" v="167" actId="14100"/>
          <ac:picMkLst>
            <pc:docMk/>
            <pc:sldMk cId="691768680" sldId="1476"/>
            <ac:picMk id="5" creationId="{48C40D28-E0B7-AD70-D0FB-98C8F2D552AF}"/>
          </ac:picMkLst>
        </pc:picChg>
        <pc:cxnChg chg="mod">
          <ac:chgData name="Mari Powell" userId="S::mari.powell@uwtsd.ac.uk::a1b98dd7-29dc-4131-8e37-1423e6a9ecca" providerId="AD" clId="Web-{A0980CED-E4B8-9248-341F-4DC1D0D71000}" dt="2025-11-21T11:43:36.477" v="164" actId="14100"/>
          <ac:cxnSpMkLst>
            <pc:docMk/>
            <pc:sldMk cId="691768680" sldId="1476"/>
            <ac:cxnSpMk id="14" creationId="{613FDB50-5043-844A-9C68-66FDC51A43D2}"/>
          </ac:cxnSpMkLst>
        </pc:cxnChg>
      </pc:sldChg>
      <pc:sldChg chg="modSp">
        <pc:chgData name="Mari Powell" userId="S::mari.powell@uwtsd.ac.uk::a1b98dd7-29dc-4131-8e37-1423e6a9ecca" providerId="AD" clId="Web-{A0980CED-E4B8-9248-341F-4DC1D0D71000}" dt="2025-11-21T11:31:31.229" v="50" actId="1076"/>
        <pc:sldMkLst>
          <pc:docMk/>
          <pc:sldMk cId="254442872" sldId="1477"/>
        </pc:sldMkLst>
        <pc:spChg chg="mod">
          <ac:chgData name="Mari Powell" userId="S::mari.powell@uwtsd.ac.uk::a1b98dd7-29dc-4131-8e37-1423e6a9ecca" providerId="AD" clId="Web-{A0980CED-E4B8-9248-341F-4DC1D0D71000}" dt="2025-11-21T11:31:31.229" v="50" actId="1076"/>
          <ac:spMkLst>
            <pc:docMk/>
            <pc:sldMk cId="254442872" sldId="1477"/>
            <ac:spMk id="4" creationId="{8A369BFF-B081-68EE-7504-27EA1F461405}"/>
          </ac:spMkLst>
        </pc:spChg>
        <pc:spChg chg="mod">
          <ac:chgData name="Mari Powell" userId="S::mari.powell@uwtsd.ac.uk::a1b98dd7-29dc-4131-8e37-1423e6a9ecca" providerId="AD" clId="Web-{A0980CED-E4B8-9248-341F-4DC1D0D71000}" dt="2025-11-21T11:31:26.776" v="49"/>
          <ac:spMkLst>
            <pc:docMk/>
            <pc:sldMk cId="254442872" sldId="1477"/>
            <ac:spMk id="5" creationId="{3C70EAF8-CB18-AA8B-6CDA-7E389B901281}"/>
          </ac:spMkLst>
        </pc:spChg>
      </pc:sldChg>
      <pc:sldChg chg="modSp">
        <pc:chgData name="Mari Powell" userId="S::mari.powell@uwtsd.ac.uk::a1b98dd7-29dc-4131-8e37-1423e6a9ecca" providerId="AD" clId="Web-{A0980CED-E4B8-9248-341F-4DC1D0D71000}" dt="2025-11-21T11:39:13.819" v="129" actId="20577"/>
        <pc:sldMkLst>
          <pc:docMk/>
          <pc:sldMk cId="3487197556" sldId="1478"/>
        </pc:sldMkLst>
        <pc:spChg chg="mod">
          <ac:chgData name="Mari Powell" userId="S::mari.powell@uwtsd.ac.uk::a1b98dd7-29dc-4131-8e37-1423e6a9ecca" providerId="AD" clId="Web-{A0980CED-E4B8-9248-341F-4DC1D0D71000}" dt="2025-11-21T11:38:24.959" v="119" actId="1076"/>
          <ac:spMkLst>
            <pc:docMk/>
            <pc:sldMk cId="3487197556" sldId="1478"/>
            <ac:spMk id="3" creationId="{DC676480-0E05-A690-FD15-52118479760D}"/>
          </ac:spMkLst>
        </pc:spChg>
        <pc:spChg chg="mod">
          <ac:chgData name="Mari Powell" userId="S::mari.powell@uwtsd.ac.uk::a1b98dd7-29dc-4131-8e37-1423e6a9ecca" providerId="AD" clId="Web-{A0980CED-E4B8-9248-341F-4DC1D0D71000}" dt="2025-11-21T11:38:27.459" v="120" actId="1076"/>
          <ac:spMkLst>
            <pc:docMk/>
            <pc:sldMk cId="3487197556" sldId="1478"/>
            <ac:spMk id="4" creationId="{F0A7DDED-74BF-93AF-A687-6E2F61F454B6}"/>
          </ac:spMkLst>
        </pc:spChg>
        <pc:spChg chg="mod">
          <ac:chgData name="Mari Powell" userId="S::mari.powell@uwtsd.ac.uk::a1b98dd7-29dc-4131-8e37-1423e6a9ecca" providerId="AD" clId="Web-{A0980CED-E4B8-9248-341F-4DC1D0D71000}" dt="2025-11-21T11:39:13.819" v="129" actId="20577"/>
          <ac:spMkLst>
            <pc:docMk/>
            <pc:sldMk cId="3487197556" sldId="1478"/>
            <ac:spMk id="5" creationId="{31D41773-FEF3-5C93-CCC0-BA8BD268645D}"/>
          </ac:spMkLst>
        </pc:spChg>
      </pc:sldChg>
      <pc:sldChg chg="modSp">
        <pc:chgData name="Mari Powell" userId="S::mari.powell@uwtsd.ac.uk::a1b98dd7-29dc-4131-8e37-1423e6a9ecca" providerId="AD" clId="Web-{A0980CED-E4B8-9248-341F-4DC1D0D71000}" dt="2025-11-21T11:25:07.410" v="10"/>
        <pc:sldMkLst>
          <pc:docMk/>
          <pc:sldMk cId="1346465550" sldId="1490"/>
        </pc:sldMkLst>
        <pc:spChg chg="mod">
          <ac:chgData name="Mari Powell" userId="S::mari.powell@uwtsd.ac.uk::a1b98dd7-29dc-4131-8e37-1423e6a9ecca" providerId="AD" clId="Web-{A0980CED-E4B8-9248-341F-4DC1D0D71000}" dt="2025-11-21T11:25:07.410" v="10"/>
          <ac:spMkLst>
            <pc:docMk/>
            <pc:sldMk cId="1346465550" sldId="1490"/>
            <ac:spMk id="9" creationId="{2830F376-C10F-0EF9-27F2-40AF891C3AC0}"/>
          </ac:spMkLst>
        </pc:spChg>
      </pc:sldChg>
      <pc:sldChg chg="modSp">
        <pc:chgData name="Mari Powell" userId="S::mari.powell@uwtsd.ac.uk::a1b98dd7-29dc-4131-8e37-1423e6a9ecca" providerId="AD" clId="Web-{A0980CED-E4B8-9248-341F-4DC1D0D71000}" dt="2025-11-21T11:25:45.131" v="13"/>
        <pc:sldMkLst>
          <pc:docMk/>
          <pc:sldMk cId="1405913269" sldId="1491"/>
        </pc:sldMkLst>
        <pc:spChg chg="mod">
          <ac:chgData name="Mari Powell" userId="S::mari.powell@uwtsd.ac.uk::a1b98dd7-29dc-4131-8e37-1423e6a9ecca" providerId="AD" clId="Web-{A0980CED-E4B8-9248-341F-4DC1D0D71000}" dt="2025-11-21T11:25:45.131" v="13"/>
          <ac:spMkLst>
            <pc:docMk/>
            <pc:sldMk cId="1405913269" sldId="1491"/>
            <ac:spMk id="3" creationId="{57CC5B16-993F-B1D0-BF31-6CCE4D8FE23C}"/>
          </ac:spMkLst>
        </pc:spChg>
      </pc:sldChg>
      <pc:sldChg chg="modSp">
        <pc:chgData name="Mari Powell" userId="S::mari.powell@uwtsd.ac.uk::a1b98dd7-29dc-4131-8e37-1423e6a9ecca" providerId="AD" clId="Web-{A0980CED-E4B8-9248-341F-4DC1D0D71000}" dt="2025-11-21T11:48:30.931" v="244" actId="20577"/>
        <pc:sldMkLst>
          <pc:docMk/>
          <pc:sldMk cId="329597923" sldId="1493"/>
        </pc:sldMkLst>
        <pc:spChg chg="mod">
          <ac:chgData name="Mari Powell" userId="S::mari.powell@uwtsd.ac.uk::a1b98dd7-29dc-4131-8e37-1423e6a9ecca" providerId="AD" clId="Web-{A0980CED-E4B8-9248-341F-4DC1D0D71000}" dt="2025-11-21T11:48:30.931" v="244" actId="20577"/>
          <ac:spMkLst>
            <pc:docMk/>
            <pc:sldMk cId="329597923" sldId="1493"/>
            <ac:spMk id="2" creationId="{D48A6E6C-9D66-3494-B474-76405C6B9275}"/>
          </ac:spMkLst>
        </pc:spChg>
        <pc:spChg chg="mod">
          <ac:chgData name="Mari Powell" userId="S::mari.powell@uwtsd.ac.uk::a1b98dd7-29dc-4131-8e37-1423e6a9ecca" providerId="AD" clId="Web-{A0980CED-E4B8-9248-341F-4DC1D0D71000}" dt="2025-11-21T11:21:37.148" v="2"/>
          <ac:spMkLst>
            <pc:docMk/>
            <pc:sldMk cId="329597923" sldId="1493"/>
            <ac:spMk id="9" creationId="{1843E272-0E15-B0B7-4033-ADC91FB1F7FD}"/>
          </ac:spMkLst>
        </pc:spChg>
        <pc:spChg chg="mod">
          <ac:chgData name="Mari Powell" userId="S::mari.powell@uwtsd.ac.uk::a1b98dd7-29dc-4131-8e37-1423e6a9ecca" providerId="AD" clId="Web-{A0980CED-E4B8-9248-341F-4DC1D0D71000}" dt="2025-11-21T11:21:57.820" v="6"/>
          <ac:spMkLst>
            <pc:docMk/>
            <pc:sldMk cId="329597923" sldId="1493"/>
            <ac:spMk id="10" creationId="{738C9613-87FE-313D-503F-DF96B58C0A0D}"/>
          </ac:spMkLst>
        </pc:spChg>
      </pc:sldChg>
      <pc:sldChg chg="modSp">
        <pc:chgData name="Mari Powell" userId="S::mari.powell@uwtsd.ac.uk::a1b98dd7-29dc-4131-8e37-1423e6a9ecca" providerId="AD" clId="Web-{A0980CED-E4B8-9248-341F-4DC1D0D71000}" dt="2025-11-21T11:32:01.089" v="53"/>
        <pc:sldMkLst>
          <pc:docMk/>
          <pc:sldMk cId="2114061270" sldId="1494"/>
        </pc:sldMkLst>
        <pc:spChg chg="mod">
          <ac:chgData name="Mari Powell" userId="S::mari.powell@uwtsd.ac.uk::a1b98dd7-29dc-4131-8e37-1423e6a9ecca" providerId="AD" clId="Web-{A0980CED-E4B8-9248-341F-4DC1D0D71000}" dt="2025-11-21T11:32:01.089" v="53"/>
          <ac:spMkLst>
            <pc:docMk/>
            <pc:sldMk cId="2114061270" sldId="1494"/>
            <ac:spMk id="6" creationId="{D2CFC20B-2D60-2648-BC78-627054238C6A}"/>
          </ac:spMkLst>
        </pc:spChg>
      </pc:sldChg>
      <pc:sldChg chg="modSp">
        <pc:chgData name="Mari Powell" userId="S::mari.powell@uwtsd.ac.uk::a1b98dd7-29dc-4131-8e37-1423e6a9ecca" providerId="AD" clId="Web-{A0980CED-E4B8-9248-341F-4DC1D0D71000}" dt="2025-11-21T11:35:25.109" v="82" actId="1076"/>
        <pc:sldMkLst>
          <pc:docMk/>
          <pc:sldMk cId="566576427" sldId="1495"/>
        </pc:sldMkLst>
        <pc:spChg chg="mod">
          <ac:chgData name="Mari Powell" userId="S::mari.powell@uwtsd.ac.uk::a1b98dd7-29dc-4131-8e37-1423e6a9ecca" providerId="AD" clId="Web-{A0980CED-E4B8-9248-341F-4DC1D0D71000}" dt="2025-11-21T11:34:16.918" v="73" actId="1076"/>
          <ac:spMkLst>
            <pc:docMk/>
            <pc:sldMk cId="566576427" sldId="1495"/>
            <ac:spMk id="6" creationId="{D2CFC20B-2D60-2648-BC78-627054238C6A}"/>
          </ac:spMkLst>
        </pc:spChg>
        <pc:picChg chg="mod modCrop">
          <ac:chgData name="Mari Powell" userId="S::mari.powell@uwtsd.ac.uk::a1b98dd7-29dc-4131-8e37-1423e6a9ecca" providerId="AD" clId="Web-{A0980CED-E4B8-9248-341F-4DC1D0D71000}" dt="2025-11-21T11:35:25.109" v="82" actId="1076"/>
          <ac:picMkLst>
            <pc:docMk/>
            <pc:sldMk cId="566576427" sldId="1495"/>
            <ac:picMk id="3" creationId="{7BB0F078-F03A-1A96-AC51-7F284A4EFE28}"/>
          </ac:picMkLst>
        </pc:picChg>
        <pc:picChg chg="ord">
          <ac:chgData name="Mari Powell" userId="S::mari.powell@uwtsd.ac.uk::a1b98dd7-29dc-4131-8e37-1423e6a9ecca" providerId="AD" clId="Web-{A0980CED-E4B8-9248-341F-4DC1D0D71000}" dt="2025-11-21T11:33:21.943" v="64"/>
          <ac:picMkLst>
            <pc:docMk/>
            <pc:sldMk cId="566576427" sldId="1495"/>
            <ac:picMk id="4" creationId="{E224813D-97D6-8D00-813A-E3FCDC052927}"/>
          </ac:picMkLst>
        </pc:picChg>
      </pc:sldChg>
      <pc:sldChg chg="addSp delSp modSp">
        <pc:chgData name="Mari Powell" userId="S::mari.powell@uwtsd.ac.uk::a1b98dd7-29dc-4131-8e37-1423e6a9ecca" providerId="AD" clId="Web-{A0980CED-E4B8-9248-341F-4DC1D0D71000}" dt="2025-11-21T11:35:32.016" v="84"/>
        <pc:sldMkLst>
          <pc:docMk/>
          <pc:sldMk cId="2094481562" sldId="1496"/>
        </pc:sldMkLst>
        <pc:spChg chg="add">
          <ac:chgData name="Mari Powell" userId="S::mari.powell@uwtsd.ac.uk::a1b98dd7-29dc-4131-8e37-1423e6a9ecca" providerId="AD" clId="Web-{A0980CED-E4B8-9248-341F-4DC1D0D71000}" dt="2025-11-21T11:34:25.121" v="75"/>
          <ac:spMkLst>
            <pc:docMk/>
            <pc:sldMk cId="2094481562" sldId="1496"/>
            <ac:spMk id="4" creationId="{D1453F99-7391-673A-28E7-1317701AF495}"/>
          </ac:spMkLst>
        </pc:spChg>
        <pc:picChg chg="mod modCrop">
          <ac:chgData name="Mari Powell" userId="S::mari.powell@uwtsd.ac.uk::a1b98dd7-29dc-4131-8e37-1423e6a9ecca" providerId="AD" clId="Web-{A0980CED-E4B8-9248-341F-4DC1D0D71000}" dt="2025-11-21T11:35:32.016" v="84"/>
          <ac:picMkLst>
            <pc:docMk/>
            <pc:sldMk cId="2094481562" sldId="1496"/>
            <ac:picMk id="2" creationId="{77312CBB-EA93-F3F7-9799-BE0FD50F18E7}"/>
          </ac:picMkLst>
        </pc:picChg>
      </pc:sldChg>
      <pc:sldChg chg="addSp delSp modSp">
        <pc:chgData name="Mari Powell" userId="S::mari.powell@uwtsd.ac.uk::a1b98dd7-29dc-4131-8e37-1423e6a9ecca" providerId="AD" clId="Web-{A0980CED-E4B8-9248-341F-4DC1D0D71000}" dt="2025-11-21T11:32:15.511" v="56" actId="1076"/>
        <pc:sldMkLst>
          <pc:docMk/>
          <pc:sldMk cId="2377919778" sldId="1497"/>
        </pc:sldMkLst>
        <pc:spChg chg="add mod">
          <ac:chgData name="Mari Powell" userId="S::mari.powell@uwtsd.ac.uk::a1b98dd7-29dc-4131-8e37-1423e6a9ecca" providerId="AD" clId="Web-{A0980CED-E4B8-9248-341F-4DC1D0D71000}" dt="2025-11-21T11:32:15.511" v="56" actId="1076"/>
          <ac:spMkLst>
            <pc:docMk/>
            <pc:sldMk cId="2377919778" sldId="1497"/>
            <ac:spMk id="5" creationId="{0FA154BF-CD53-245A-4A2C-4030ADB06132}"/>
          </ac:spMkLst>
        </pc:spChg>
      </pc:sldChg>
      <pc:sldChg chg="addSp delSp modSp">
        <pc:chgData name="Mari Powell" userId="S::mari.powell@uwtsd.ac.uk::a1b98dd7-29dc-4131-8e37-1423e6a9ecca" providerId="AD" clId="Web-{A0980CED-E4B8-9248-341F-4DC1D0D71000}" dt="2025-11-21T11:36:28.675" v="93" actId="1076"/>
        <pc:sldMkLst>
          <pc:docMk/>
          <pc:sldMk cId="3045763284" sldId="1498"/>
        </pc:sldMkLst>
        <pc:spChg chg="add">
          <ac:chgData name="Mari Powell" userId="S::mari.powell@uwtsd.ac.uk::a1b98dd7-29dc-4131-8e37-1423e6a9ecca" providerId="AD" clId="Web-{A0980CED-E4B8-9248-341F-4DC1D0D71000}" dt="2025-11-21T11:35:40.282" v="86"/>
          <ac:spMkLst>
            <pc:docMk/>
            <pc:sldMk cId="3045763284" sldId="1498"/>
            <ac:spMk id="4" creationId="{890EE9CE-2AC7-49E7-2202-34E7DE7BB6E7}"/>
          </ac:spMkLst>
        </pc:spChg>
        <pc:picChg chg="mod modCrop">
          <ac:chgData name="Mari Powell" userId="S::mari.powell@uwtsd.ac.uk::a1b98dd7-29dc-4131-8e37-1423e6a9ecca" providerId="AD" clId="Web-{A0980CED-E4B8-9248-341F-4DC1D0D71000}" dt="2025-11-21T11:36:28.675" v="93" actId="1076"/>
          <ac:picMkLst>
            <pc:docMk/>
            <pc:sldMk cId="3045763284" sldId="1498"/>
            <ac:picMk id="3" creationId="{1773AAE0-50C9-8AB6-7D0F-96C149D0078D}"/>
          </ac:picMkLst>
        </pc:picChg>
      </pc:sldChg>
      <pc:sldChg chg="modSp">
        <pc:chgData name="Mari Powell" userId="S::mari.powell@uwtsd.ac.uk::a1b98dd7-29dc-4131-8e37-1423e6a9ecca" providerId="AD" clId="Web-{A0980CED-E4B8-9248-341F-4DC1D0D71000}" dt="2025-11-21T11:29:42.509" v="38" actId="1076"/>
        <pc:sldMkLst>
          <pc:docMk/>
          <pc:sldMk cId="921806454" sldId="1502"/>
        </pc:sldMkLst>
        <pc:spChg chg="mod">
          <ac:chgData name="Mari Powell" userId="S::mari.powell@uwtsd.ac.uk::a1b98dd7-29dc-4131-8e37-1423e6a9ecca" providerId="AD" clId="Web-{A0980CED-E4B8-9248-341F-4DC1D0D71000}" dt="2025-11-21T11:29:42.509" v="38" actId="1076"/>
          <ac:spMkLst>
            <pc:docMk/>
            <pc:sldMk cId="921806454" sldId="1502"/>
            <ac:spMk id="3" creationId="{2C9B9D0D-5300-0015-522D-37932A942E90}"/>
          </ac:spMkLst>
        </pc:spChg>
      </pc:sldChg>
      <pc:sldChg chg="modSp">
        <pc:chgData name="Mari Powell" userId="S::mari.powell@uwtsd.ac.uk::a1b98dd7-29dc-4131-8e37-1423e6a9ecca" providerId="AD" clId="Web-{A0980CED-E4B8-9248-341F-4DC1D0D71000}" dt="2025-11-21T11:39:19.162" v="131" actId="20577"/>
        <pc:sldMkLst>
          <pc:docMk/>
          <pc:sldMk cId="2251740117" sldId="1504"/>
        </pc:sldMkLst>
        <pc:spChg chg="mod">
          <ac:chgData name="Mari Powell" userId="S::mari.powell@uwtsd.ac.uk::a1b98dd7-29dc-4131-8e37-1423e6a9ecca" providerId="AD" clId="Web-{A0980CED-E4B8-9248-341F-4DC1D0D71000}" dt="2025-11-21T11:39:19.162" v="131" actId="20577"/>
          <ac:spMkLst>
            <pc:docMk/>
            <pc:sldMk cId="2251740117" sldId="1504"/>
            <ac:spMk id="5" creationId="{5C6F6DAA-504C-B131-E307-721E0C7F6736}"/>
          </ac:spMkLst>
        </pc:spChg>
        <pc:spChg chg="mod">
          <ac:chgData name="Mari Powell" userId="S::mari.powell@uwtsd.ac.uk::a1b98dd7-29dc-4131-8e37-1423e6a9ecca" providerId="AD" clId="Web-{A0980CED-E4B8-9248-341F-4DC1D0D71000}" dt="2025-11-21T11:39:03.412" v="126"/>
          <ac:spMkLst>
            <pc:docMk/>
            <pc:sldMk cId="2251740117" sldId="1504"/>
            <ac:spMk id="7" creationId="{01795C91-FB3A-43BF-569C-D02D8F6A979A}"/>
          </ac:spMkLst>
        </pc:spChg>
        <pc:spChg chg="mod">
          <ac:chgData name="Mari Powell" userId="S::mari.powell@uwtsd.ac.uk::a1b98dd7-29dc-4131-8e37-1423e6a9ecca" providerId="AD" clId="Web-{A0980CED-E4B8-9248-341F-4DC1D0D71000}" dt="2025-11-21T11:38:55.443" v="125"/>
          <ac:spMkLst>
            <pc:docMk/>
            <pc:sldMk cId="2251740117" sldId="1504"/>
            <ac:spMk id="8" creationId="{1BBBFB31-54FA-D346-A1AC-33B0A3DFA13D}"/>
          </ac:spMkLst>
        </pc:spChg>
      </pc:sldChg>
      <pc:sldChg chg="modSp add">
        <pc:chgData name="Mari Powell" userId="S::mari.powell@uwtsd.ac.uk::a1b98dd7-29dc-4131-8e37-1423e6a9ecca" providerId="AD" clId="Web-{A0980CED-E4B8-9248-341F-4DC1D0D71000}" dt="2025-11-21T11:44:11.930" v="171" actId="20577"/>
        <pc:sldMkLst>
          <pc:docMk/>
          <pc:sldMk cId="2889464580" sldId="1506"/>
        </pc:sldMkLst>
        <pc:spChg chg="mod">
          <ac:chgData name="Mari Powell" userId="S::mari.powell@uwtsd.ac.uk::a1b98dd7-29dc-4131-8e37-1423e6a9ecca" providerId="AD" clId="Web-{A0980CED-E4B8-9248-341F-4DC1D0D71000}" dt="2025-11-21T11:41:53.211" v="157"/>
          <ac:spMkLst>
            <pc:docMk/>
            <pc:sldMk cId="2889464580" sldId="1506"/>
            <ac:spMk id="3" creationId="{31BB39E3-C44E-A579-1668-F97ECCDF5C4E}"/>
          </ac:spMkLst>
        </pc:spChg>
        <pc:spChg chg="mod">
          <ac:chgData name="Mari Powell" userId="S::mari.powell@uwtsd.ac.uk::a1b98dd7-29dc-4131-8e37-1423e6a9ecca" providerId="AD" clId="Web-{A0980CED-E4B8-9248-341F-4DC1D0D71000}" dt="2025-11-21T11:42:02.164" v="158"/>
          <ac:spMkLst>
            <pc:docMk/>
            <pc:sldMk cId="2889464580" sldId="1506"/>
            <ac:spMk id="7" creationId="{062799E0-805E-CB65-35C2-7E1A1EF0F92E}"/>
          </ac:spMkLst>
        </pc:spChg>
        <pc:spChg chg="mod">
          <ac:chgData name="Mari Powell" userId="S::mari.powell@uwtsd.ac.uk::a1b98dd7-29dc-4131-8e37-1423e6a9ecca" providerId="AD" clId="Web-{A0980CED-E4B8-9248-341F-4DC1D0D71000}" dt="2025-11-21T11:44:11.930" v="171" actId="20577"/>
          <ac:spMkLst>
            <pc:docMk/>
            <pc:sldMk cId="2889464580" sldId="1506"/>
            <ac:spMk id="8" creationId="{C952868D-CA98-E992-C03D-9667FFABCCB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765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4D51A8-7E49-D7D4-8EE3-AF91118AC2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B39111-F91F-24CB-A42D-415CA1F62E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647213-3795-0EC2-4883-0217CE0506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717D7E-0848-0BEC-2759-8F39BD1FA0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556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910DA3-BDEA-40AD-1854-60F718BEF7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D628FA-71C6-962B-68AD-9DF0692D59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E2D5BC-192E-A9E2-3D41-0C66FA777A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EEFC6F-8032-7CC2-88AD-E145198581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1835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28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4342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BDAF80-BD5F-CFF1-99D0-13ABD6690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3D884F-BDE0-9355-8517-7D55EE0199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8E3E8D-388B-A05C-1E80-EC852DB272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2620A8-DF8F-2FC9-9C28-DEA0595AB4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3143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010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484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4046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FBE80D-3802-E3FC-9419-255234D0F0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9F7E10-8EB4-C405-44B5-66E595A474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5423C5-7C88-01DC-43CF-FFA4DD174D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A437D7-1894-385A-7632-4551948823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0092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4058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8702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326702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598057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894274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information was shared with students at the beginning of the term.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4180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information was shared with students at the beginning of the term.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33518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496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98454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78867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376504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28971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2897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156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2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rth.ac.uk/en/group-collection/tasgau-asesu-a-datblygu-sgiliau-iaith-athrawon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9136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DD75DFA-045E-0D4B-B592-D7B9B4C7A4E0}"/>
              </a:ext>
            </a:extLst>
          </p:cNvPr>
          <p:cNvSpPr txBox="1"/>
          <p:nvPr/>
        </p:nvSpPr>
        <p:spPr>
          <a:xfrm>
            <a:off x="297814" y="1954814"/>
            <a:ext cx="8532602" cy="2553891"/>
          </a:xfrm>
          <a:prstGeom prst="round2Diag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  <a:latin typeface="Aptos"/>
                <a:ea typeface="Arial Unicode MS"/>
                <a:cs typeface="Arial"/>
              </a:rPr>
              <a:t>Cymraeg</a:t>
            </a:r>
            <a:r>
              <a:rPr lang="en-US" sz="4000" b="1">
                <a:solidFill>
                  <a:srgbClr val="002060"/>
                </a:solidFill>
                <a:latin typeface="Aptos"/>
                <a:ea typeface="Arial Unicode M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</a:rPr>
              <a:t>mewn</a:t>
            </a:r>
            <a:r>
              <a:rPr lang="en-US" sz="4000" b="1">
                <a:solidFill>
                  <a:srgbClr val="002060"/>
                </a:solidFill>
                <a:latin typeface="Aptos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</a:rPr>
              <a:t>Arfer</a:t>
            </a:r>
            <a:r>
              <a:rPr lang="en-US" sz="4000" b="1">
                <a:solidFill>
                  <a:srgbClr val="002060"/>
                </a:solidFill>
                <a:latin typeface="Aptos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</a:rPr>
              <a:t>Proffesiynol</a:t>
            </a:r>
            <a:r>
              <a:rPr lang="en-US" sz="4000" b="1">
                <a:solidFill>
                  <a:srgbClr val="002060"/>
                </a:solidFill>
                <a:latin typeface="Aptos"/>
              </a:rPr>
              <a:t> 1</a:t>
            </a:r>
            <a:endParaRPr lang="en-US" sz="4000" b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algn="ctr"/>
            <a:r>
              <a:rPr lang="en-US" sz="3200" i="1">
                <a:solidFill>
                  <a:srgbClr val="002060"/>
                </a:solidFill>
                <a:latin typeface="Aptos"/>
                <a:ea typeface="Arial Unicode MS"/>
                <a:cs typeface="Arial"/>
              </a:rPr>
              <a:t>Welsh in Professional Practice 1</a:t>
            </a:r>
            <a:endParaRPr lang="en-US" sz="3200" b="1" i="1">
              <a:solidFill>
                <a:srgbClr val="002060"/>
              </a:solidFill>
              <a:latin typeface="Aptos"/>
              <a:ea typeface="Arial Unicode MS"/>
              <a:cs typeface="Arial"/>
            </a:endParaRPr>
          </a:p>
          <a:p>
            <a:pPr algn="ctr"/>
            <a:endParaRPr lang="en-US" sz="3200" i="1">
              <a:solidFill>
                <a:srgbClr val="002060"/>
              </a:solidFill>
              <a:latin typeface="Aptos"/>
              <a:ea typeface="Arial Unicode MS"/>
              <a:cs typeface="Arial"/>
            </a:endParaRPr>
          </a:p>
          <a:p>
            <a:pPr algn="ctr"/>
            <a:r>
              <a:rPr lang="en-US" sz="4000" b="1">
                <a:solidFill>
                  <a:srgbClr val="002060"/>
                </a:solidFill>
                <a:latin typeface="Aptos"/>
                <a:ea typeface="Arial Unicode MS"/>
                <a:cs typeface="Arial"/>
              </a:rPr>
              <a:t>ECAD4020</a:t>
            </a:r>
          </a:p>
        </p:txBody>
      </p:sp>
      <p:pic>
        <p:nvPicPr>
          <p:cNvPr id="3" name="Picture 2" descr="A pink and white logo&#10;&#10;Description automatically generated">
            <a:extLst>
              <a:ext uri="{FF2B5EF4-FFF2-40B4-BE49-F238E27FC236}">
                <a16:creationId xmlns:a16="http://schemas.microsoft.com/office/drawing/2014/main" id="{CC56DB4F-2B82-7535-C235-886DC57E8C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7410" y="201191"/>
            <a:ext cx="2447925" cy="85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1679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A6E6C-9D66-3494-B474-76405C6B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220"/>
            <a:ext cx="7886700" cy="1325563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y-GB">
                <a:solidFill>
                  <a:schemeClr val="bg1"/>
                </a:solidFill>
                <a:latin typeface="Aptos"/>
              </a:rPr>
              <a:t>Welsh </a:t>
            </a:r>
            <a:r>
              <a:rPr lang="cy-GB" err="1">
                <a:solidFill>
                  <a:schemeClr val="bg1"/>
                </a:solidFill>
                <a:latin typeface="Aptos"/>
              </a:rPr>
              <a:t>in</a:t>
            </a:r>
            <a:r>
              <a:rPr lang="cy-GB">
                <a:solidFill>
                  <a:schemeClr val="bg1"/>
                </a:solidFill>
                <a:latin typeface="Aptos"/>
              </a:rPr>
              <a:t> Professional </a:t>
            </a:r>
            <a:r>
              <a:rPr lang="cy-GB" err="1">
                <a:solidFill>
                  <a:schemeClr val="bg1"/>
                </a:solidFill>
                <a:latin typeface="Aptos"/>
              </a:rPr>
              <a:t>Practice</a:t>
            </a:r>
            <a:r>
              <a:rPr lang="cy-GB">
                <a:solidFill>
                  <a:schemeClr val="bg1"/>
                </a:solidFill>
                <a:latin typeface="Aptos"/>
              </a:rPr>
              <a:t> </a:t>
            </a:r>
            <a:r>
              <a:rPr lang="cy-GB">
                <a:solidFill>
                  <a:schemeClr val="bg1"/>
                </a:solidFill>
                <a:latin typeface="Aptos"/>
                <a:cs typeface="Calibri"/>
              </a:rPr>
              <a:t>1 </a:t>
            </a:r>
            <a:r>
              <a:rPr lang="cy-GB" b="1">
                <a:solidFill>
                  <a:schemeClr val="bg1"/>
                </a:solidFill>
                <a:latin typeface="Aptos"/>
                <a:cs typeface="Calibri"/>
              </a:rPr>
              <a:t>ECAD4020</a:t>
            </a:r>
            <a:endParaRPr lang="cy-GB" b="1">
              <a:solidFill>
                <a:schemeClr val="bg1"/>
              </a:solidFill>
              <a:latin typeface="Aptos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8A7D2A5-BCAF-60C5-A16D-7CA00CF51F27}"/>
              </a:ext>
            </a:extLst>
          </p:cNvPr>
          <p:cNvCxnSpPr>
            <a:cxnSpLocks/>
          </p:cNvCxnSpPr>
          <p:nvPr/>
        </p:nvCxnSpPr>
        <p:spPr>
          <a:xfrm flipH="1">
            <a:off x="2886723" y="1471777"/>
            <a:ext cx="460849" cy="654886"/>
          </a:xfrm>
          <a:prstGeom prst="straightConnector1">
            <a:avLst/>
          </a:prstGeom>
          <a:ln w="28575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F5FD39D-46DE-A914-A8FD-48360410ABCE}"/>
              </a:ext>
            </a:extLst>
          </p:cNvPr>
          <p:cNvCxnSpPr>
            <a:cxnSpLocks/>
          </p:cNvCxnSpPr>
          <p:nvPr/>
        </p:nvCxnSpPr>
        <p:spPr>
          <a:xfrm>
            <a:off x="6054262" y="1477393"/>
            <a:ext cx="376399" cy="654744"/>
          </a:xfrm>
          <a:prstGeom prst="straightConnector1">
            <a:avLst/>
          </a:prstGeom>
          <a:ln w="28575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843E272-0E15-B0B7-4033-ADC91FB1F7FD}"/>
              </a:ext>
            </a:extLst>
          </p:cNvPr>
          <p:cNvSpPr txBox="1"/>
          <p:nvPr/>
        </p:nvSpPr>
        <p:spPr>
          <a:xfrm>
            <a:off x="322368" y="2141117"/>
            <a:ext cx="3512559" cy="2247424"/>
          </a:xfrm>
          <a:prstGeom prst="roundRect">
            <a:avLst/>
          </a:prstGeom>
          <a:solidFill>
            <a:srgbClr val="FFC000">
              <a:alpha val="70000"/>
            </a:srgb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  <a:latin typeface="Aptos"/>
              </a:rPr>
              <a:t>10 Credit </a:t>
            </a:r>
            <a:r>
              <a:rPr lang="cy-GB" b="1" dirty="0" err="1">
                <a:solidFill>
                  <a:srgbClr val="002060"/>
                </a:solidFill>
                <a:latin typeface="Aptos"/>
              </a:rPr>
              <a:t>Module</a:t>
            </a:r>
            <a:endParaRPr lang="cy-GB" b="1" dirty="0">
              <a:solidFill>
                <a:srgbClr val="002060"/>
              </a:solidFill>
              <a:latin typeface="Aptos"/>
            </a:endParaRP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r>
              <a:rPr lang="cy-GB" dirty="0">
                <a:solidFill>
                  <a:srgbClr val="002060"/>
                </a:solidFill>
                <a:latin typeface="Aptos"/>
              </a:rPr>
              <a:t>A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consisting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of:</a:t>
            </a: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dirty="0">
                <a:solidFill>
                  <a:srgbClr val="002060"/>
                </a:solidFill>
                <a:latin typeface="Aptos"/>
              </a:rPr>
              <a:t>a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lesson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plan</a:t>
            </a:r>
            <a:endParaRPr lang="cy-GB" dirty="0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resources</a:t>
            </a:r>
            <a:endParaRPr lang="cy-GB" err="1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cy-GB" dirty="0" err="1">
                <a:solidFill>
                  <a:srgbClr val="002060"/>
                </a:solidFill>
                <a:latin typeface="Aptos"/>
              </a:rPr>
              <a:t>recording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of a micro-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lesson</a:t>
            </a:r>
            <a:endParaRPr lang="cy-GB" dirty="0" err="1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8C9613-87FE-313D-503F-DF96B58C0A0D}"/>
              </a:ext>
            </a:extLst>
          </p:cNvPr>
          <p:cNvSpPr txBox="1"/>
          <p:nvPr/>
        </p:nvSpPr>
        <p:spPr>
          <a:xfrm>
            <a:off x="4211084" y="2141117"/>
            <a:ext cx="4605806" cy="3473291"/>
          </a:xfrm>
          <a:prstGeom prst="roundRect">
            <a:avLst/>
          </a:prstGeom>
          <a:solidFill>
            <a:srgbClr val="FF7E79">
              <a:alpha val="70000"/>
            </a:srgb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b="1">
                <a:solidFill>
                  <a:srgbClr val="002060"/>
                </a:solidFill>
                <a:latin typeface="Aptos"/>
              </a:rPr>
              <a:t>Welsh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Language</a:t>
            </a:r>
            <a:r>
              <a:rPr lang="cy-GB" b="1">
                <a:solidFill>
                  <a:srgbClr val="002060"/>
                </a:solidFill>
                <a:latin typeface="Aptos"/>
              </a:rPr>
              <a:t>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Competency</a:t>
            </a:r>
            <a:r>
              <a:rPr lang="cy-GB" b="1">
                <a:solidFill>
                  <a:srgbClr val="002060"/>
                </a:solidFill>
                <a:latin typeface="Aptos"/>
              </a:rPr>
              <a:t>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cy-GB" i="1">
                <a:solidFill>
                  <a:srgbClr val="002060"/>
                </a:solidFill>
                <a:latin typeface="Aptos"/>
              </a:rPr>
              <a:t>(Welsh </a:t>
            </a:r>
            <a:r>
              <a:rPr lang="cy-GB" i="1" err="1">
                <a:solidFill>
                  <a:srgbClr val="002060"/>
                </a:solidFill>
                <a:latin typeface="Aptos"/>
              </a:rPr>
              <a:t>Government</a:t>
            </a:r>
            <a:r>
              <a:rPr lang="cy-GB" i="1">
                <a:solidFill>
                  <a:srgbClr val="002060"/>
                </a:solidFill>
                <a:latin typeface="Aptos"/>
              </a:rPr>
              <a:t> </a:t>
            </a:r>
            <a:r>
              <a:rPr lang="cy-GB" i="1" err="1">
                <a:solidFill>
                  <a:srgbClr val="002060"/>
                </a:solidFill>
                <a:latin typeface="Aptos"/>
              </a:rPr>
              <a:t>requirement</a:t>
            </a:r>
            <a:r>
              <a:rPr lang="cy-GB" i="1">
                <a:solidFill>
                  <a:srgbClr val="002060"/>
                </a:solidFill>
                <a:latin typeface="Aptos"/>
              </a:rPr>
              <a:t>)</a:t>
            </a:r>
            <a:endParaRPr lang="cy-GB" i="1">
              <a:solidFill>
                <a:srgbClr val="002060"/>
              </a:solidFill>
              <a:ea typeface="Calibri"/>
              <a:cs typeface="Calibri"/>
            </a:endParaRPr>
          </a:p>
          <a:p>
            <a:endParaRPr lang="cy-GB" i="1">
              <a:solidFill>
                <a:srgbClr val="002060"/>
              </a:solidFill>
              <a:latin typeface="Aptos"/>
            </a:endParaRPr>
          </a:p>
          <a:p>
            <a:r>
              <a:rPr lang="cy-GB">
                <a:solidFill>
                  <a:srgbClr val="002060"/>
                </a:solidFill>
                <a:latin typeface="Aptos"/>
              </a:rPr>
              <a:t>A </a:t>
            </a:r>
            <a:r>
              <a:rPr lang="cy-GB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consisting</a:t>
            </a:r>
            <a:r>
              <a:rPr lang="cy-GB">
                <a:solidFill>
                  <a:srgbClr val="002060"/>
                </a:solidFill>
                <a:latin typeface="Aptos"/>
              </a:rPr>
              <a:t> of:</a:t>
            </a: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evidence</a:t>
            </a:r>
            <a:r>
              <a:rPr lang="cy-GB">
                <a:solidFill>
                  <a:srgbClr val="002060"/>
                </a:solidFill>
                <a:latin typeface="Aptos"/>
              </a:rPr>
              <a:t> of </a:t>
            </a:r>
            <a:r>
              <a:rPr lang="cy-GB" err="1">
                <a:solidFill>
                  <a:srgbClr val="002060"/>
                </a:solidFill>
                <a:latin typeface="Aptos"/>
              </a:rPr>
              <a:t>your</a:t>
            </a:r>
            <a:r>
              <a:rPr lang="cy-GB">
                <a:solidFill>
                  <a:srgbClr val="002060"/>
                </a:solidFill>
                <a:latin typeface="Aptos"/>
              </a:rPr>
              <a:t> Welsh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language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skills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for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Speaking</a:t>
            </a:r>
            <a:r>
              <a:rPr lang="cy-GB">
                <a:solidFill>
                  <a:srgbClr val="002060"/>
                </a:solidFill>
                <a:latin typeface="Aptos"/>
              </a:rPr>
              <a:t>, </a:t>
            </a:r>
            <a:r>
              <a:rPr lang="cy-GB" err="1">
                <a:solidFill>
                  <a:srgbClr val="002060"/>
                </a:solidFill>
                <a:latin typeface="Aptos"/>
              </a:rPr>
              <a:t>Writing</a:t>
            </a:r>
            <a:r>
              <a:rPr lang="cy-GB">
                <a:solidFill>
                  <a:srgbClr val="002060"/>
                </a:solidFill>
                <a:latin typeface="Aptos"/>
              </a:rPr>
              <a:t>,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Listening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and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Reading</a:t>
            </a:r>
            <a:endParaRPr lang="cy-GB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evidence</a:t>
            </a:r>
            <a:r>
              <a:rPr lang="cy-GB">
                <a:solidFill>
                  <a:srgbClr val="002060"/>
                </a:solidFill>
                <a:latin typeface="Aptos"/>
              </a:rPr>
              <a:t> of '</a:t>
            </a:r>
            <a:r>
              <a:rPr lang="cy-GB" err="1">
                <a:solidFill>
                  <a:srgbClr val="002060"/>
                </a:solidFill>
                <a:latin typeface="Aptos"/>
              </a:rPr>
              <a:t>Teaching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and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Learning</a:t>
            </a:r>
            <a:r>
              <a:rPr lang="cy-GB">
                <a:solidFill>
                  <a:srgbClr val="002060"/>
                </a:solidFill>
                <a:latin typeface="Aptos"/>
              </a:rPr>
              <a:t>'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strategies</a:t>
            </a:r>
            <a:r>
              <a:rPr lang="cy-GB">
                <a:solidFill>
                  <a:srgbClr val="002060"/>
                </a:solidFill>
                <a:latin typeface="Aptos"/>
              </a:rPr>
              <a:t> (</a:t>
            </a:r>
            <a:r>
              <a:rPr lang="cy-GB" err="1">
                <a:solidFill>
                  <a:srgbClr val="002060"/>
                </a:solidFill>
                <a:latin typeface="Aptos"/>
              </a:rPr>
              <a:t>work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for</a:t>
            </a:r>
            <a:r>
              <a:rPr lang="cy-GB">
                <a:solidFill>
                  <a:srgbClr val="002060"/>
                </a:solidFill>
                <a:latin typeface="Aptos"/>
              </a:rPr>
              <a:t> 10 Credit </a:t>
            </a:r>
            <a:r>
              <a:rPr lang="cy-GB" err="1">
                <a:solidFill>
                  <a:srgbClr val="002060"/>
                </a:solidFill>
                <a:latin typeface="Aptos"/>
              </a:rPr>
              <a:t>Module</a:t>
            </a:r>
            <a:r>
              <a:rPr lang="cy-GB">
                <a:solidFill>
                  <a:srgbClr val="002060"/>
                </a:solidFill>
                <a:latin typeface="Aptos"/>
              </a:rPr>
              <a:t>)</a:t>
            </a:r>
            <a:endParaRPr lang="cy-GB">
              <a:solidFill>
                <a:srgbClr val="002060"/>
              </a:solidFill>
              <a:latin typeface="Apto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959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8761A-414A-B160-F0C5-7EA2B413A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2388"/>
            <a:ext cx="7886700" cy="1325563"/>
          </a:xfrm>
        </p:spPr>
        <p:txBody>
          <a:bodyPr/>
          <a:lstStyle/>
          <a:p>
            <a:r>
              <a:rPr lang="cy-GB" b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Dyddiad Cyflwyno: </a:t>
            </a:r>
            <a:br>
              <a:rPr lang="cy-GB" b="1">
                <a:latin typeface="Aptos"/>
              </a:rPr>
            </a:br>
            <a:r>
              <a:rPr lang="cy-GB" sz="3600" i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Submission</a:t>
            </a:r>
            <a:r>
              <a:rPr lang="cy-GB" sz="3600" i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cy-GB" sz="3600" i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Date</a:t>
            </a:r>
            <a:r>
              <a:rPr lang="cy-GB" sz="3600" i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C5B16-993F-B1D0-BF31-6CCE4D8FE2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9150" y="2013202"/>
            <a:ext cx="7505700" cy="3081585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 w="28575"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cy-GB" sz="4400" b="1">
              <a:solidFill>
                <a:srgbClr val="FFFFFF"/>
              </a:solidFill>
              <a:latin typeface="Aptos"/>
            </a:endParaRPr>
          </a:p>
          <a:p>
            <a:pPr marL="0" indent="0" algn="ctr">
              <a:buNone/>
            </a:pPr>
            <a:r>
              <a:rPr lang="cy-GB" sz="4400" b="1">
                <a:solidFill>
                  <a:srgbClr val="FFFFFF"/>
                </a:solidFill>
                <a:latin typeface="Aptos"/>
              </a:rPr>
              <a:t>Dydd Llun 5ed o Fai 2026</a:t>
            </a:r>
            <a:endParaRPr lang="cy-GB" sz="4400" b="1">
              <a:solidFill>
                <a:srgbClr val="FFFFFF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cy-GB" sz="4000" i="1" err="1">
                <a:solidFill>
                  <a:srgbClr val="FFFFFF"/>
                </a:solidFill>
                <a:latin typeface="Aptos"/>
              </a:rPr>
              <a:t>Monday</a:t>
            </a:r>
            <a:r>
              <a:rPr lang="cy-GB" sz="4000" i="1">
                <a:solidFill>
                  <a:srgbClr val="FFFFFF"/>
                </a:solidFill>
                <a:latin typeface="Aptos"/>
              </a:rPr>
              <a:t> 5th May 2026</a:t>
            </a:r>
            <a:endParaRPr lang="cy-GB">
              <a:solidFill>
                <a:srgbClr val="FFFFFF"/>
              </a:solidFill>
              <a:ea typeface="Calibri"/>
              <a:cs typeface="Calibri"/>
            </a:endParaRPr>
          </a:p>
          <a:p>
            <a:pPr marL="0" indent="0" algn="ctr">
              <a:buNone/>
            </a:pPr>
            <a:endParaRPr lang="cy-GB" sz="4400" i="1">
              <a:solidFill>
                <a:srgbClr val="FFFFFF"/>
              </a:solidFill>
              <a:latin typeface="Aptos"/>
            </a:endParaRPr>
          </a:p>
          <a:p>
            <a:pPr marL="0" indent="0" algn="ctr">
              <a:buNone/>
            </a:pPr>
            <a:endParaRPr lang="cy-GB" sz="4000" i="1">
              <a:solidFill>
                <a:srgbClr val="FFFFFF"/>
              </a:solidFill>
              <a:latin typeface="Aptos"/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05913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1B3F7F-EBB4-C420-655D-338C77A2C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4">
            <a:extLst>
              <a:ext uri="{FF2B5EF4-FFF2-40B4-BE49-F238E27FC236}">
                <a16:creationId xmlns:a16="http://schemas.microsoft.com/office/drawing/2014/main" id="{E1AB7F4E-9B84-DFB6-C9F1-B48E0E0FA518}"/>
              </a:ext>
            </a:extLst>
          </p:cNvPr>
          <p:cNvSpPr txBox="1"/>
          <p:nvPr/>
        </p:nvSpPr>
        <p:spPr>
          <a:xfrm>
            <a:off x="447018" y="2403262"/>
            <a:ext cx="8250107" cy="1021556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5400" err="1">
                <a:solidFill>
                  <a:srgbClr val="002060"/>
                </a:solidFill>
                <a:latin typeface="Aptos"/>
              </a:rPr>
              <a:t>Part</a:t>
            </a:r>
            <a:r>
              <a:rPr lang="cy-GB" sz="5400">
                <a:solidFill>
                  <a:srgbClr val="002060"/>
                </a:solidFill>
                <a:latin typeface="Aptos"/>
              </a:rPr>
              <a:t> 1:</a:t>
            </a:r>
            <a:r>
              <a:rPr lang="cy-GB" sz="5400" b="1">
                <a:solidFill>
                  <a:srgbClr val="002060"/>
                </a:solidFill>
                <a:latin typeface="Aptos"/>
              </a:rPr>
              <a:t>  10 Credit </a:t>
            </a:r>
            <a:r>
              <a:rPr lang="cy-GB" sz="5400" b="1" err="1">
                <a:solidFill>
                  <a:srgbClr val="002060"/>
                </a:solidFill>
                <a:latin typeface="Aptos"/>
              </a:rPr>
              <a:t>Module</a:t>
            </a:r>
            <a:endParaRPr lang="cy-GB" sz="5400" b="1">
              <a:solidFill>
                <a:srgbClr val="002060"/>
              </a:solidFill>
              <a:latin typeface="Aptos"/>
            </a:endParaRPr>
          </a:p>
        </p:txBody>
      </p:sp>
      <p:pic>
        <p:nvPicPr>
          <p:cNvPr id="5" name="Picture 4" descr="A pink and white logo&#10;&#10;Description automatically generated">
            <a:extLst>
              <a:ext uri="{FF2B5EF4-FFF2-40B4-BE49-F238E27FC236}">
                <a16:creationId xmlns:a16="http://schemas.microsoft.com/office/drawing/2014/main" id="{78C043BA-1A39-E6D8-4745-02C580F162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4" t="6593" r="1328" b="2466"/>
          <a:stretch>
            <a:fillRect/>
          </a:stretch>
        </p:blipFill>
        <p:spPr>
          <a:xfrm>
            <a:off x="6540779" y="222057"/>
            <a:ext cx="2444866" cy="84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248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E5E279-EF3C-8391-6D62-D595CA2F2B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034B1-6877-5C22-745A-3765A7BAB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749" y="126904"/>
            <a:ext cx="3115147" cy="717250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 sz="4000" b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ECAD4020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30F376-C10F-0EF9-27F2-40AF891C3AC0}"/>
              </a:ext>
            </a:extLst>
          </p:cNvPr>
          <p:cNvSpPr txBox="1"/>
          <p:nvPr/>
        </p:nvSpPr>
        <p:spPr>
          <a:xfrm>
            <a:off x="345271" y="980357"/>
            <a:ext cx="8453458" cy="4597003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400" b="1">
                <a:latin typeface="Aptos"/>
              </a:rPr>
              <a:t>   </a:t>
            </a:r>
            <a:r>
              <a:rPr lang="cy-GB" sz="2400" b="1" err="1">
                <a:solidFill>
                  <a:srgbClr val="002060"/>
                </a:solidFill>
                <a:latin typeface="Aptos"/>
              </a:rPr>
              <a:t>Assessment</a:t>
            </a:r>
            <a:r>
              <a:rPr lang="cy-GB" sz="2400" b="1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b="1" err="1">
                <a:solidFill>
                  <a:srgbClr val="002060"/>
                </a:solidFill>
                <a:latin typeface="Aptos"/>
              </a:rPr>
              <a:t>Component</a:t>
            </a:r>
            <a:r>
              <a:rPr lang="cy-GB" sz="2400" b="1">
                <a:solidFill>
                  <a:srgbClr val="002060"/>
                </a:solidFill>
                <a:latin typeface="Aptos"/>
              </a:rPr>
              <a:t> 1:   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5 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minutes</a:t>
            </a:r>
            <a:endParaRPr lang="cy-GB" sz="2400" b="1">
              <a:solidFill>
                <a:srgbClr val="002060"/>
              </a:solidFill>
              <a:latin typeface="Aptos"/>
            </a:endParaRPr>
          </a:p>
          <a:p>
            <a:pPr marL="800100" lvl="1" indent="-342900">
              <a:buFont typeface="Arial"/>
              <a:buChar char="•"/>
            </a:pPr>
            <a:r>
              <a:rPr lang="cy-GB" sz="2400">
                <a:solidFill>
                  <a:srgbClr val="002060"/>
                </a:solidFill>
                <a:latin typeface="Aptos"/>
              </a:rPr>
              <a:t>a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recording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of a micro-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lesson</a:t>
            </a:r>
            <a:endParaRPr lang="cy-GB" sz="2400">
              <a:solidFill>
                <a:srgbClr val="002060"/>
              </a:solidFill>
              <a:latin typeface="Aptos"/>
            </a:endParaRPr>
          </a:p>
          <a:p>
            <a:endParaRPr lang="cy-GB" sz="2400" b="1">
              <a:solidFill>
                <a:srgbClr val="002060"/>
              </a:solidFill>
              <a:latin typeface="Aptos"/>
            </a:endParaRPr>
          </a:p>
          <a:p>
            <a:r>
              <a:rPr lang="cy-GB" sz="2400" b="1">
                <a:solidFill>
                  <a:srgbClr val="002060"/>
                </a:solidFill>
                <a:latin typeface="Aptos"/>
              </a:rPr>
              <a:t>   </a:t>
            </a:r>
            <a:r>
              <a:rPr lang="cy-GB" sz="2400" b="1" err="1">
                <a:solidFill>
                  <a:srgbClr val="002060"/>
                </a:solidFill>
                <a:latin typeface="Aptos"/>
              </a:rPr>
              <a:t>Assessment</a:t>
            </a:r>
            <a:r>
              <a:rPr lang="cy-GB" sz="2400" b="1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b="1" err="1">
                <a:solidFill>
                  <a:srgbClr val="002060"/>
                </a:solidFill>
                <a:latin typeface="Aptos"/>
              </a:rPr>
              <a:t>Component</a:t>
            </a:r>
            <a:r>
              <a:rPr lang="cy-GB" sz="2400" b="1">
                <a:solidFill>
                  <a:srgbClr val="002060"/>
                </a:solidFill>
                <a:latin typeface="Aptos"/>
              </a:rPr>
              <a:t> 2:   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750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words</a:t>
            </a:r>
            <a:endParaRPr lang="cy-GB" sz="2400">
              <a:solidFill>
                <a:srgbClr val="002060"/>
              </a:solidFill>
              <a:latin typeface="Aptos"/>
              <a:cs typeface="Calibri"/>
            </a:endParaRPr>
          </a:p>
          <a:p>
            <a:pPr marL="800100" lvl="1" indent="-342900">
              <a:buFont typeface="Arial"/>
              <a:buChar char="•"/>
            </a:pPr>
            <a:r>
              <a:rPr lang="cy-GB" sz="2400" err="1">
                <a:solidFill>
                  <a:srgbClr val="002060"/>
                </a:solidFill>
                <a:latin typeface="Aptos"/>
              </a:rPr>
              <a:t>lesson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plan</a:t>
            </a:r>
            <a:endParaRPr lang="cy-GB" sz="2400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800100" lvl="1" indent="-342900">
              <a:buFont typeface="Arial" pitchFamily="2" charset="2"/>
              <a:buChar char="•"/>
            </a:pPr>
            <a:r>
              <a:rPr lang="cy-GB" sz="2400" err="1">
                <a:solidFill>
                  <a:srgbClr val="002060"/>
                </a:solidFill>
                <a:latin typeface="Aptos"/>
              </a:rPr>
              <a:t>lesson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resources</a:t>
            </a:r>
            <a:endParaRPr lang="cy-GB" sz="2400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endParaRPr lang="cy-GB" sz="2400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r>
              <a:rPr lang="cy-GB" sz="2400" b="1" i="1">
                <a:solidFill>
                  <a:srgbClr val="002060"/>
                </a:solidFill>
                <a:latin typeface="Aptos"/>
              </a:rPr>
              <a:t>*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Remember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that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the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focus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is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on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pedagogy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and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teaching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</a:t>
            </a:r>
            <a:endParaRPr lang="cy-GB" sz="2400" b="1" i="1">
              <a:solidFill>
                <a:srgbClr val="002060"/>
              </a:solidFill>
              <a:latin typeface="Calibri" panose="020F0502020204030204"/>
              <a:ea typeface="Calibri"/>
              <a:cs typeface="Calibri"/>
            </a:endParaRPr>
          </a:p>
          <a:p>
            <a:r>
              <a:rPr lang="cy-GB" sz="2400" b="1" i="1">
                <a:solidFill>
                  <a:srgbClr val="002060"/>
                </a:solidFill>
                <a:latin typeface="Aptos"/>
              </a:rPr>
              <a:t>  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and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learning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strategies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, as well as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your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Welsh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ability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  </a:t>
            </a:r>
            <a:endParaRPr lang="cy-GB" sz="2400" b="1" i="1">
              <a:solidFill>
                <a:srgbClr val="002060"/>
              </a:solidFill>
              <a:latin typeface="Calibri" panose="020F0502020204030204"/>
              <a:ea typeface="Calibri"/>
              <a:cs typeface="Calibri"/>
            </a:endParaRPr>
          </a:p>
          <a:p>
            <a:r>
              <a:rPr lang="cy-GB" sz="2400" b="1" i="1">
                <a:solidFill>
                  <a:srgbClr val="002060"/>
                </a:solidFill>
                <a:latin typeface="Aptos"/>
              </a:rPr>
              <a:t>  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and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accuracy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. The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assessment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criteria can be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found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on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           </a:t>
            </a:r>
            <a:r>
              <a:rPr lang="cy-GB" sz="2400" b="1" i="1" err="1">
                <a:solidFill>
                  <a:srgbClr val="002060"/>
                </a:solidFill>
                <a:latin typeface="Aptos"/>
              </a:rPr>
              <a:t>Moodle</a:t>
            </a:r>
            <a:r>
              <a:rPr lang="cy-GB" sz="2400" b="1" i="1">
                <a:solidFill>
                  <a:srgbClr val="002060"/>
                </a:solidFill>
                <a:latin typeface="Aptos"/>
              </a:rPr>
              <a:t>. </a:t>
            </a:r>
            <a:r>
              <a:rPr lang="cy-GB" sz="2400" b="1" i="1">
                <a:solidFill>
                  <a:srgbClr val="002060"/>
                </a:solidFill>
              </a:rPr>
              <a:t> </a:t>
            </a:r>
            <a:endParaRPr lang="cy-GB" sz="2400" b="1" i="1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4646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FFBB5-C6A1-4F1D-5BBA-7727D5ED10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FBD01-3758-1F45-0DE8-CE29A6845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232" y="135386"/>
            <a:ext cx="7661698" cy="717250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y-GB" sz="4000" b="1" err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Teaching</a:t>
            </a:r>
            <a:r>
              <a:rPr lang="cy-GB" sz="4000" b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 </a:t>
            </a:r>
            <a:r>
              <a:rPr lang="cy-GB" sz="4000" b="1" err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and</a:t>
            </a:r>
            <a:r>
              <a:rPr lang="cy-GB" sz="4000" b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 </a:t>
            </a:r>
            <a:r>
              <a:rPr lang="cy-GB" sz="4000" b="1" err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Learning</a:t>
            </a:r>
            <a:r>
              <a:rPr lang="cy-GB" sz="4000" b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 </a:t>
            </a:r>
            <a:r>
              <a:rPr lang="cy-GB" sz="4000" b="1" err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Strategies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EA9D1C-EBA7-21EE-BFD0-0BF810419A6E}"/>
              </a:ext>
            </a:extLst>
          </p:cNvPr>
          <p:cNvSpPr txBox="1"/>
          <p:nvPr/>
        </p:nvSpPr>
        <p:spPr>
          <a:xfrm>
            <a:off x="744795" y="962317"/>
            <a:ext cx="7664080" cy="4671193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400" b="1">
                <a:latin typeface="Aptos"/>
              </a:rPr>
              <a:t>  </a:t>
            </a:r>
            <a:r>
              <a:rPr lang="cy-GB" sz="2400" b="1" err="1">
                <a:solidFill>
                  <a:srgbClr val="002060"/>
                </a:solidFill>
                <a:latin typeface="Aptos"/>
              </a:rPr>
              <a:t>Think</a:t>
            </a:r>
            <a:r>
              <a:rPr lang="cy-GB" sz="2400" b="1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b="1" err="1">
                <a:solidFill>
                  <a:srgbClr val="002060"/>
                </a:solidFill>
                <a:latin typeface="Aptos"/>
              </a:rPr>
              <a:t>about</a:t>
            </a:r>
            <a:r>
              <a:rPr lang="cy-GB" sz="2400" b="1">
                <a:solidFill>
                  <a:srgbClr val="002060"/>
                </a:solidFill>
                <a:latin typeface="Aptos"/>
              </a:rPr>
              <a:t> ...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endParaRPr lang="cy-GB" sz="2400">
              <a:solidFill>
                <a:srgbClr val="002060"/>
              </a:solidFill>
              <a:latin typeface="Aptos"/>
            </a:endParaRPr>
          </a:p>
          <a:p>
            <a:pPr marL="342900" indent="-342900">
              <a:buFont typeface="Arial"/>
              <a:buChar char="•"/>
            </a:pPr>
            <a:r>
              <a:rPr lang="cy-GB" sz="2400" err="1">
                <a:solidFill>
                  <a:srgbClr val="002060"/>
                </a:solidFill>
                <a:latin typeface="Aptos"/>
              </a:rPr>
              <a:t>How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are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you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developing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the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learners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'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use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of Welsh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in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the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lesson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?</a:t>
            </a:r>
            <a:endParaRPr lang="cy-GB">
              <a:ea typeface="Calibri" panose="020F0502020204030204"/>
              <a:cs typeface="Calibri" panose="020F0502020204030204"/>
            </a:endParaRPr>
          </a:p>
          <a:p>
            <a:endParaRPr lang="cy-GB" sz="2400" b="1">
              <a:solidFill>
                <a:srgbClr val="00000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Which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activities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/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language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games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are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you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using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?</a:t>
            </a:r>
            <a:endParaRPr lang="cy-GB" sz="2400" b="1">
              <a:solidFill>
                <a:srgbClr val="00000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endParaRPr lang="cy-GB" sz="2400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Are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you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using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language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drills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?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How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?</a:t>
            </a:r>
          </a:p>
          <a:p>
            <a:pPr marL="342900" indent="-342900">
              <a:buFont typeface="Arial"/>
              <a:buChar char="•"/>
            </a:pPr>
            <a:endParaRPr lang="cy-GB" sz="2400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Do the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learners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have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the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opportunity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to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practise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their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speaking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,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listening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,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reading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and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writing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skills</a:t>
            </a:r>
            <a:r>
              <a:rPr lang="cy-GB" sz="240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26664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A6E6C-9D66-3494-B474-76405C6B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56118"/>
            <a:ext cx="7886700" cy="807177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y-GB" b="1" err="1">
                <a:solidFill>
                  <a:schemeClr val="bg1"/>
                </a:solidFill>
                <a:latin typeface="Aptos"/>
                <a:ea typeface="Calibri"/>
                <a:cs typeface="Calibri"/>
              </a:rPr>
              <a:t>Your</a:t>
            </a:r>
            <a:r>
              <a:rPr lang="cy-GB" b="1">
                <a:solidFill>
                  <a:schemeClr val="bg1"/>
                </a:solidFill>
                <a:latin typeface="Aptos"/>
                <a:ea typeface="Calibri"/>
                <a:cs typeface="Calibri"/>
              </a:rPr>
              <a:t> </a:t>
            </a:r>
            <a:r>
              <a:rPr lang="cy-GB" b="1" err="1">
                <a:solidFill>
                  <a:schemeClr val="bg1"/>
                </a:solidFill>
                <a:latin typeface="Aptos"/>
                <a:ea typeface="Calibri"/>
                <a:cs typeface="Calibri"/>
              </a:rPr>
              <a:t>recording</a:t>
            </a:r>
            <a:r>
              <a:rPr lang="cy-GB" b="1">
                <a:solidFill>
                  <a:schemeClr val="bg1"/>
                </a:solidFill>
                <a:latin typeface="Aptos"/>
                <a:ea typeface="Calibri"/>
                <a:cs typeface="Calibri"/>
              </a:rPr>
              <a:t> of a micro-</a:t>
            </a:r>
            <a:r>
              <a:rPr lang="cy-GB" b="1" err="1">
                <a:solidFill>
                  <a:schemeClr val="bg1"/>
                </a:solidFill>
                <a:latin typeface="Aptos"/>
                <a:ea typeface="Calibri"/>
                <a:cs typeface="Calibri"/>
              </a:rPr>
              <a:t>lesson</a:t>
            </a:r>
            <a:endParaRPr lang="cy-GB" b="1">
              <a:solidFill>
                <a:schemeClr val="bg1"/>
              </a:solidFill>
              <a:latin typeface="Aptos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D5531A-8BEF-5EED-992F-70EB607DD48A}"/>
              </a:ext>
            </a:extLst>
          </p:cNvPr>
          <p:cNvSpPr txBox="1"/>
          <p:nvPr/>
        </p:nvSpPr>
        <p:spPr>
          <a:xfrm>
            <a:off x="638229" y="1478379"/>
            <a:ext cx="7877206" cy="3371136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Aptos"/>
              </a:rPr>
              <a:t>You will submit your video recording by saving a </a:t>
            </a:r>
            <a:r>
              <a:rPr lang="en-US" sz="2400" b="1">
                <a:solidFill>
                  <a:srgbClr val="002060"/>
                </a:solidFill>
                <a:latin typeface="Aptos"/>
              </a:rPr>
              <a:t>One Drive link</a:t>
            </a:r>
            <a:r>
              <a:rPr lang="en-US" sz="2400">
                <a:solidFill>
                  <a:srgbClr val="002060"/>
                </a:solidFill>
                <a:latin typeface="Aptos"/>
              </a:rPr>
              <a:t> to the video in a </a:t>
            </a:r>
            <a:r>
              <a:rPr lang="en-US" sz="2400" b="1">
                <a:solidFill>
                  <a:srgbClr val="002060"/>
                </a:solidFill>
                <a:latin typeface="Aptos"/>
              </a:rPr>
              <a:t>Word document</a:t>
            </a:r>
            <a:endParaRPr lang="en-US" sz="2400" b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Aptos"/>
              </a:rPr>
              <a:t>You will need to ensure that the link setting </a:t>
            </a:r>
            <a:r>
              <a:rPr lang="en-US" sz="2400" b="1">
                <a:solidFill>
                  <a:srgbClr val="002060"/>
                </a:solidFill>
                <a:latin typeface="Aptos"/>
              </a:rPr>
              <a:t>allows anyone</a:t>
            </a:r>
            <a:r>
              <a:rPr lang="en-US" sz="2400">
                <a:solidFill>
                  <a:srgbClr val="002060"/>
                </a:solidFill>
                <a:latin typeface="Aptos"/>
              </a:rPr>
              <a:t> to open the video for assessment purposes</a:t>
            </a:r>
            <a:endParaRPr lang="en-US" sz="240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US" sz="240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Aptos"/>
              </a:rPr>
              <a:t>If you are unsure of how to create a link IT support will be able to assist you (closer to the time)</a:t>
            </a:r>
            <a:endParaRPr lang="en-US" sz="240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32311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D01D59-857C-693F-8AEF-C8A4399790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197E33A-EB49-3FD8-E9AD-530CC65A3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931" y="1065828"/>
            <a:ext cx="7634138" cy="4022307"/>
          </a:xfrm>
          <a:prstGeom prst="rect">
            <a:avLst/>
          </a:prstGeom>
        </p:spPr>
      </p:pic>
      <p:sp>
        <p:nvSpPr>
          <p:cNvPr id="9" name="TextBox 2">
            <a:extLst>
              <a:ext uri="{FF2B5EF4-FFF2-40B4-BE49-F238E27FC236}">
                <a16:creationId xmlns:a16="http://schemas.microsoft.com/office/drawing/2014/main" id="{F96393C4-2FB5-AB16-05AD-8AE051AFDA93}"/>
              </a:ext>
            </a:extLst>
          </p:cNvPr>
          <p:cNvSpPr txBox="1"/>
          <p:nvPr/>
        </p:nvSpPr>
        <p:spPr>
          <a:xfrm>
            <a:off x="1276830" y="101880"/>
            <a:ext cx="6587835" cy="851297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Marking Criteria - Assessment Component 1</a:t>
            </a:r>
            <a:endParaRPr lang="en-US" sz="2400">
              <a:solidFill>
                <a:schemeClr val="bg1"/>
              </a:solidFill>
              <a:latin typeface="Aptos"/>
              <a:cs typeface="Arial"/>
            </a:endParaRPr>
          </a:p>
          <a:p>
            <a:pPr algn="ctr"/>
            <a:r>
              <a:rPr lang="en-US" sz="2000" dirty="0">
                <a:solidFill>
                  <a:srgbClr val="FFC000"/>
                </a:solidFill>
                <a:latin typeface="Aptos"/>
                <a:cs typeface="Arial"/>
              </a:rPr>
              <a:t>(recording of a micro-lesson)</a:t>
            </a:r>
          </a:p>
        </p:txBody>
      </p:sp>
      <p:pic>
        <p:nvPicPr>
          <p:cNvPr id="10" name="Picture 9" descr="A white rectangular object with black text&#10;&#10;AI-generated content may be incorrect.">
            <a:extLst>
              <a:ext uri="{FF2B5EF4-FFF2-40B4-BE49-F238E27FC236}">
                <a16:creationId xmlns:a16="http://schemas.microsoft.com/office/drawing/2014/main" id="{CFD37BD8-B991-74B6-31BD-AD19E25318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931" y="5023979"/>
            <a:ext cx="7634138" cy="65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866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B5E01C-0133-F567-6508-1A2D85929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2">
            <a:extLst>
              <a:ext uri="{FF2B5EF4-FFF2-40B4-BE49-F238E27FC236}">
                <a16:creationId xmlns:a16="http://schemas.microsoft.com/office/drawing/2014/main" id="{CFE209EC-4242-0763-3655-BCC4B2DFD516}"/>
              </a:ext>
            </a:extLst>
          </p:cNvPr>
          <p:cNvSpPr txBox="1"/>
          <p:nvPr/>
        </p:nvSpPr>
        <p:spPr>
          <a:xfrm>
            <a:off x="1276830" y="101880"/>
            <a:ext cx="6587835" cy="851297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Marking Criteria - Assessment Component 2</a:t>
            </a:r>
            <a:endParaRPr lang="en-US" sz="2400" dirty="0">
              <a:solidFill>
                <a:schemeClr val="bg1"/>
              </a:solidFill>
              <a:latin typeface="Aptos"/>
              <a:cs typeface="Arial"/>
            </a:endParaRPr>
          </a:p>
          <a:p>
            <a:pPr algn="ctr"/>
            <a:r>
              <a:rPr lang="en-US" sz="2000" dirty="0">
                <a:solidFill>
                  <a:srgbClr val="FFC000"/>
                </a:solidFill>
                <a:latin typeface="Aptos"/>
                <a:cs typeface="Arial"/>
              </a:rPr>
              <a:t>(lesson plan and lesson resources)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13C4C0D-9E9E-F0A3-DA8E-389D53663E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015" y="4479813"/>
            <a:ext cx="7456163" cy="1153490"/>
          </a:xfrm>
          <a:prstGeom prst="rect">
            <a:avLst/>
          </a:prstGeom>
        </p:spPr>
      </p:pic>
      <p:pic>
        <p:nvPicPr>
          <p:cNvPr id="16" name="Picture 15" descr="A table with text on it&#10;&#10;AI-generated content may be incorrect.">
            <a:extLst>
              <a:ext uri="{FF2B5EF4-FFF2-40B4-BE49-F238E27FC236}">
                <a16:creationId xmlns:a16="http://schemas.microsoft.com/office/drawing/2014/main" id="{953AE831-837D-A9AD-DEF8-7E998F9032A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1" b="403"/>
          <a:stretch>
            <a:fillRect/>
          </a:stretch>
        </p:blipFill>
        <p:spPr>
          <a:xfrm>
            <a:off x="881013" y="1048715"/>
            <a:ext cx="7453848" cy="3429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34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BEFAD-33B4-2CEE-3E74-99C2BC9418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1300413" y="141058"/>
            <a:ext cx="6542826" cy="715089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err="1">
                <a:solidFill>
                  <a:schemeClr val="bg1"/>
                </a:solidFill>
                <a:latin typeface="Aptos"/>
                <a:cs typeface="Arial"/>
              </a:rPr>
              <a:t>Cynllun</a:t>
            </a:r>
            <a:r>
              <a:rPr lang="en-US" sz="36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err="1">
                <a:solidFill>
                  <a:schemeClr val="bg1"/>
                </a:solidFill>
                <a:latin typeface="Aptos"/>
                <a:cs typeface="Arial"/>
              </a:rPr>
              <a:t>Gwers</a:t>
            </a:r>
            <a:r>
              <a:rPr lang="en-US" sz="3600" b="1">
                <a:solidFill>
                  <a:schemeClr val="bg1"/>
                </a:solidFill>
                <a:latin typeface="Aptos"/>
                <a:cs typeface="Arial"/>
              </a:rPr>
              <a:t>   </a:t>
            </a:r>
            <a:r>
              <a:rPr lang="en-US" sz="3600" i="1">
                <a:solidFill>
                  <a:schemeClr val="bg1"/>
                </a:solidFill>
                <a:latin typeface="Aptos"/>
                <a:cs typeface="Arial"/>
              </a:rPr>
              <a:t>Lesson Plan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485B3F2-A68C-D952-8B6B-E149778EA0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3635225"/>
              </p:ext>
            </p:extLst>
          </p:nvPr>
        </p:nvGraphicFramePr>
        <p:xfrm>
          <a:off x="131476" y="1238426"/>
          <a:ext cx="8872916" cy="397382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352317">
                  <a:extLst>
                    <a:ext uri="{9D8B030D-6E8A-4147-A177-3AD203B41FA5}">
                      <a16:colId xmlns:a16="http://schemas.microsoft.com/office/drawing/2014/main" val="2784823951"/>
                    </a:ext>
                  </a:extLst>
                </a:gridCol>
                <a:gridCol w="3111432">
                  <a:extLst>
                    <a:ext uri="{9D8B030D-6E8A-4147-A177-3AD203B41FA5}">
                      <a16:colId xmlns:a16="http://schemas.microsoft.com/office/drawing/2014/main" val="3046606456"/>
                    </a:ext>
                  </a:extLst>
                </a:gridCol>
                <a:gridCol w="3409167">
                  <a:extLst>
                    <a:ext uri="{9D8B030D-6E8A-4147-A177-3AD203B41FA5}">
                      <a16:colId xmlns:a16="http://schemas.microsoft.com/office/drawing/2014/main" val="3788328127"/>
                    </a:ext>
                  </a:extLst>
                </a:gridCol>
              </a:tblGrid>
              <a:tr h="632098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Blwyddyn:</a:t>
                      </a:r>
                      <a:endParaRPr lang="cy-GB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Year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>
                        <a:effectLst/>
                        <a:latin typeface="Aptos"/>
                      </a:endParaRPr>
                    </a:p>
                  </a:txBody>
                  <a:tcPr>
                    <a:lnL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  <a:buNone/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Maes Dysgu a Phrofiad: </a:t>
                      </a:r>
                      <a:endParaRPr lang="cy-GB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950"/>
                        </a:lnSpc>
                        <a:buNone/>
                      </a:pP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Area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 </a:t>
                      </a: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Experience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>
                        <a:effectLst/>
                        <a:latin typeface="Aptos"/>
                      </a:endParaRPr>
                    </a:p>
                  </a:txBody>
                  <a:tcPr>
                    <a:lnL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  <a:buNone/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Amcan y wers:</a:t>
                      </a:r>
                      <a:endParaRPr lang="cy-GB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950"/>
                        </a:lnSpc>
                        <a:buNone/>
                      </a:pP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Aims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 the </a:t>
                      </a: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lesson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>
                        <a:effectLst/>
                        <a:latin typeface="Aptos"/>
                      </a:endParaRPr>
                    </a:p>
                  </a:txBody>
                  <a:tcPr>
                    <a:lnL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3195666"/>
                  </a:ext>
                </a:extLst>
              </a:tr>
              <a:tr h="1524473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Gwybodaeth flaenorol:</a:t>
                      </a:r>
                      <a:endParaRPr lang="cy-GB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Previous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knowledge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>
                        <a:effectLst/>
                        <a:latin typeface="Aptos"/>
                      </a:endParaRPr>
                    </a:p>
                  </a:txBody>
                  <a:tcPr>
                    <a:lnL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 panose="020B0004020202020204" pitchFamily="34" charset="0"/>
                        </a:rPr>
                        <a:t>Geirfa allweddol / Ffocws iaith:</a:t>
                      </a:r>
                      <a:endParaRPr lang="cy-GB">
                        <a:effectLst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Key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vocabulary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/ </a:t>
                      </a: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Language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focus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>
                        <a:effectLst/>
                        <a:latin typeface="Aptos"/>
                      </a:endParaRPr>
                    </a:p>
                  </a:txBody>
                  <a:tcPr>
                    <a:lnL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 panose="020B0004020202020204" pitchFamily="34" charset="0"/>
                        </a:rPr>
                        <a:t>Gweithgareddau Addysgu a Dysgu: </a:t>
                      </a:r>
                      <a:endParaRPr lang="cy-GB">
                        <a:effectLst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Teaching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Activities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>
                        <a:effectLst/>
                        <a:latin typeface="Aptos"/>
                      </a:endParaRPr>
                    </a:p>
                  </a:txBody>
                  <a:tcPr>
                    <a:lnL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4339515"/>
                  </a:ext>
                </a:extLst>
              </a:tr>
              <a:tr h="181263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Adnoddau:</a:t>
                      </a:r>
                      <a:endParaRPr lang="cy-GB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cy-GB" sz="160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Resources</a:t>
                      </a:r>
                      <a:r>
                        <a:rPr lang="cy-GB" sz="160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>
                        <a:effectLst/>
                        <a:latin typeface="Aptos"/>
                      </a:endParaRPr>
                    </a:p>
                  </a:txBody>
                  <a:tcPr>
                    <a:lnL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301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9115163"/>
                  </a:ext>
                </a:extLst>
              </a:tr>
            </a:tbl>
          </a:graphicData>
        </a:graphic>
      </p:graphicFrame>
      <p:sp>
        <p:nvSpPr>
          <p:cNvPr id="8" name="16-point Star 5">
            <a:extLst>
              <a:ext uri="{FF2B5EF4-FFF2-40B4-BE49-F238E27FC236}">
                <a16:creationId xmlns:a16="http://schemas.microsoft.com/office/drawing/2014/main" id="{BF2CBCDE-7041-2343-B723-5D59C14F9AF2}"/>
              </a:ext>
            </a:extLst>
          </p:cNvPr>
          <p:cNvSpPr/>
          <p:nvPr/>
        </p:nvSpPr>
        <p:spPr>
          <a:xfrm>
            <a:off x="4279664" y="3068921"/>
            <a:ext cx="4414238" cy="2552036"/>
          </a:xfrm>
          <a:prstGeom prst="horizontalScroll">
            <a:avLst/>
          </a:prstGeom>
          <a:solidFill>
            <a:srgbClr val="F2C746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>
                <a:solidFill>
                  <a:srgbClr val="002060"/>
                </a:solidFill>
                <a:latin typeface="Aptos"/>
              </a:rPr>
              <a:t>As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there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is a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word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limit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to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this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assignment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(750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words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),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you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can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use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this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lesson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format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.</a:t>
            </a:r>
            <a:endParaRPr lang="cy-GB" sz="2400">
              <a:solidFill>
                <a:srgbClr val="002060"/>
              </a:solidFill>
              <a:latin typeface="Abadi MT Condensed Light" panose="020B03060301010101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251968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41DEBF-947C-57C8-9820-CFE3E47109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EB4191F-1A3C-C753-832D-73AC05AF0B8D}"/>
              </a:ext>
            </a:extLst>
          </p:cNvPr>
          <p:cNvSpPr txBox="1"/>
          <p:nvPr/>
        </p:nvSpPr>
        <p:spPr>
          <a:xfrm>
            <a:off x="275715" y="1157161"/>
            <a:ext cx="3512559" cy="2553891"/>
          </a:xfrm>
          <a:prstGeom prst="roundRect">
            <a:avLst/>
          </a:prstGeom>
          <a:solidFill>
            <a:srgbClr val="FFC000">
              <a:alpha val="70000"/>
            </a:srgb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  <a:latin typeface="Aptos"/>
              </a:rPr>
              <a:t>10 Credit </a:t>
            </a:r>
            <a:r>
              <a:rPr lang="cy-GB" b="1" dirty="0" err="1">
                <a:solidFill>
                  <a:srgbClr val="002060"/>
                </a:solidFill>
                <a:latin typeface="Aptos"/>
              </a:rPr>
              <a:t>Module</a:t>
            </a:r>
            <a:endParaRPr lang="cy-GB" b="1" dirty="0">
              <a:solidFill>
                <a:srgbClr val="002060"/>
              </a:solidFill>
              <a:latin typeface="Aptos"/>
            </a:endParaRP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r>
              <a:rPr lang="cy-GB" dirty="0">
                <a:solidFill>
                  <a:srgbClr val="002060"/>
                </a:solidFill>
                <a:latin typeface="Aptos"/>
              </a:rPr>
              <a:t>A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consisting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of:</a:t>
            </a: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dirty="0">
                <a:solidFill>
                  <a:srgbClr val="002060"/>
                </a:solidFill>
                <a:latin typeface="Aptos"/>
              </a:rPr>
              <a:t>a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lesson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plan</a:t>
            </a:r>
            <a:endParaRPr lang="cy-GB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resources</a:t>
            </a:r>
            <a:endParaRPr lang="cy-GB" err="1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cy-GB" dirty="0" err="1">
                <a:solidFill>
                  <a:srgbClr val="002060"/>
                </a:solidFill>
                <a:latin typeface="Aptos"/>
              </a:rPr>
              <a:t>recording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of a micro-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lesson</a:t>
            </a:r>
            <a:endParaRPr lang="cy-GB" dirty="0" err="1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endParaRPr lang="cy-GB" b="1" i="1">
              <a:solidFill>
                <a:srgbClr val="002060"/>
              </a:solidFill>
              <a:highlight>
                <a:srgbClr val="FFFF00"/>
              </a:highlight>
              <a:latin typeface="Aptos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B6934C-C5CB-F83A-C2F4-7D03305945D9}"/>
              </a:ext>
            </a:extLst>
          </p:cNvPr>
          <p:cNvSpPr txBox="1"/>
          <p:nvPr/>
        </p:nvSpPr>
        <p:spPr>
          <a:xfrm>
            <a:off x="4261978" y="1903611"/>
            <a:ext cx="4605806" cy="3473291"/>
          </a:xfrm>
          <a:prstGeom prst="roundRect">
            <a:avLst/>
          </a:prstGeom>
          <a:solidFill>
            <a:srgbClr val="FF7E79">
              <a:alpha val="70000"/>
            </a:srgb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b="1">
                <a:solidFill>
                  <a:srgbClr val="002060"/>
                </a:solidFill>
                <a:latin typeface="Aptos"/>
              </a:rPr>
              <a:t>Welsh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Language</a:t>
            </a:r>
            <a:r>
              <a:rPr lang="cy-GB" b="1">
                <a:solidFill>
                  <a:srgbClr val="002060"/>
                </a:solidFill>
                <a:latin typeface="Aptos"/>
              </a:rPr>
              <a:t>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Competency</a:t>
            </a:r>
            <a:r>
              <a:rPr lang="cy-GB" b="1">
                <a:solidFill>
                  <a:srgbClr val="002060"/>
                </a:solidFill>
                <a:latin typeface="Aptos"/>
              </a:rPr>
              <a:t>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cy-GB" i="1">
                <a:solidFill>
                  <a:srgbClr val="002060"/>
                </a:solidFill>
                <a:latin typeface="Aptos"/>
              </a:rPr>
              <a:t>(Welsh </a:t>
            </a:r>
            <a:r>
              <a:rPr lang="cy-GB" i="1" err="1">
                <a:solidFill>
                  <a:srgbClr val="002060"/>
                </a:solidFill>
                <a:latin typeface="Aptos"/>
              </a:rPr>
              <a:t>Government</a:t>
            </a:r>
            <a:r>
              <a:rPr lang="cy-GB" i="1">
                <a:solidFill>
                  <a:srgbClr val="002060"/>
                </a:solidFill>
                <a:latin typeface="Aptos"/>
              </a:rPr>
              <a:t> </a:t>
            </a:r>
            <a:r>
              <a:rPr lang="cy-GB" i="1" err="1">
                <a:solidFill>
                  <a:srgbClr val="002060"/>
                </a:solidFill>
                <a:latin typeface="Aptos"/>
              </a:rPr>
              <a:t>requirement</a:t>
            </a:r>
            <a:r>
              <a:rPr lang="cy-GB" i="1">
                <a:solidFill>
                  <a:srgbClr val="002060"/>
                </a:solidFill>
                <a:latin typeface="Aptos"/>
              </a:rPr>
              <a:t>)</a:t>
            </a:r>
            <a:endParaRPr lang="cy-GB" i="1">
              <a:solidFill>
                <a:srgbClr val="002060"/>
              </a:solidFill>
              <a:ea typeface="Calibri"/>
              <a:cs typeface="Calibri"/>
            </a:endParaRPr>
          </a:p>
          <a:p>
            <a:endParaRPr lang="cy-GB" i="1">
              <a:solidFill>
                <a:srgbClr val="002060"/>
              </a:solidFill>
              <a:latin typeface="Aptos"/>
            </a:endParaRPr>
          </a:p>
          <a:p>
            <a:r>
              <a:rPr lang="cy-GB">
                <a:solidFill>
                  <a:srgbClr val="002060"/>
                </a:solidFill>
                <a:latin typeface="Aptos"/>
              </a:rPr>
              <a:t>A </a:t>
            </a:r>
            <a:r>
              <a:rPr lang="cy-GB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consisting</a:t>
            </a:r>
            <a:r>
              <a:rPr lang="cy-GB">
                <a:solidFill>
                  <a:srgbClr val="002060"/>
                </a:solidFill>
                <a:latin typeface="Aptos"/>
              </a:rPr>
              <a:t> of:</a:t>
            </a: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evidence</a:t>
            </a:r>
            <a:r>
              <a:rPr lang="cy-GB">
                <a:solidFill>
                  <a:srgbClr val="002060"/>
                </a:solidFill>
                <a:latin typeface="Aptos"/>
              </a:rPr>
              <a:t> of </a:t>
            </a:r>
            <a:r>
              <a:rPr lang="cy-GB" err="1">
                <a:solidFill>
                  <a:srgbClr val="002060"/>
                </a:solidFill>
                <a:latin typeface="Aptos"/>
              </a:rPr>
              <a:t>your</a:t>
            </a:r>
            <a:r>
              <a:rPr lang="cy-GB">
                <a:solidFill>
                  <a:srgbClr val="002060"/>
                </a:solidFill>
                <a:latin typeface="Aptos"/>
              </a:rPr>
              <a:t> Welsh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language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skills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for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Speaking</a:t>
            </a:r>
            <a:r>
              <a:rPr lang="cy-GB">
                <a:solidFill>
                  <a:srgbClr val="002060"/>
                </a:solidFill>
                <a:latin typeface="Aptos"/>
              </a:rPr>
              <a:t>, </a:t>
            </a:r>
            <a:r>
              <a:rPr lang="cy-GB" err="1">
                <a:solidFill>
                  <a:srgbClr val="002060"/>
                </a:solidFill>
                <a:latin typeface="Aptos"/>
              </a:rPr>
              <a:t>Writing</a:t>
            </a:r>
            <a:r>
              <a:rPr lang="cy-GB">
                <a:solidFill>
                  <a:srgbClr val="002060"/>
                </a:solidFill>
                <a:latin typeface="Aptos"/>
              </a:rPr>
              <a:t>,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Listening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and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Reading</a:t>
            </a:r>
            <a:endParaRPr lang="cy-GB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evidence</a:t>
            </a:r>
            <a:r>
              <a:rPr lang="cy-GB">
                <a:solidFill>
                  <a:srgbClr val="002060"/>
                </a:solidFill>
                <a:latin typeface="Aptos"/>
              </a:rPr>
              <a:t> of '</a:t>
            </a:r>
            <a:r>
              <a:rPr lang="cy-GB" err="1">
                <a:solidFill>
                  <a:srgbClr val="002060"/>
                </a:solidFill>
                <a:latin typeface="Aptos"/>
              </a:rPr>
              <a:t>Teaching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and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Learning</a:t>
            </a:r>
            <a:r>
              <a:rPr lang="cy-GB">
                <a:solidFill>
                  <a:srgbClr val="002060"/>
                </a:solidFill>
                <a:latin typeface="Aptos"/>
              </a:rPr>
              <a:t>'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strategies</a:t>
            </a:r>
            <a:r>
              <a:rPr lang="cy-GB">
                <a:solidFill>
                  <a:srgbClr val="002060"/>
                </a:solidFill>
                <a:latin typeface="Aptos"/>
              </a:rPr>
              <a:t> (</a:t>
            </a:r>
            <a:r>
              <a:rPr lang="cy-GB" err="1">
                <a:solidFill>
                  <a:srgbClr val="002060"/>
                </a:solidFill>
                <a:latin typeface="Aptos"/>
              </a:rPr>
              <a:t>work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for</a:t>
            </a:r>
            <a:r>
              <a:rPr lang="cy-GB">
                <a:solidFill>
                  <a:srgbClr val="002060"/>
                </a:solidFill>
                <a:latin typeface="Aptos"/>
              </a:rPr>
              <a:t> 10 Credit </a:t>
            </a:r>
            <a:r>
              <a:rPr lang="cy-GB" err="1">
                <a:solidFill>
                  <a:srgbClr val="002060"/>
                </a:solidFill>
                <a:latin typeface="Aptos"/>
              </a:rPr>
              <a:t>Module</a:t>
            </a:r>
            <a:r>
              <a:rPr lang="cy-GB">
                <a:solidFill>
                  <a:srgbClr val="002060"/>
                </a:solidFill>
                <a:latin typeface="Aptos"/>
              </a:rPr>
              <a:t>)</a:t>
            </a:r>
            <a:endParaRPr lang="cy-GB">
              <a:solidFill>
                <a:srgbClr val="002060"/>
              </a:solidFill>
              <a:latin typeface="Aptos"/>
              <a:ea typeface="Calibri"/>
              <a:cs typeface="Calibri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D76B6F4-4823-4A32-7509-531804D64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2374" y="135386"/>
            <a:ext cx="6355413" cy="717250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Cofiwch!   </a:t>
            </a:r>
            <a:r>
              <a:rPr lang="cy-GB" sz="4000" i="1" err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Remember</a:t>
            </a:r>
            <a:r>
              <a:rPr lang="cy-GB" sz="4000" i="1" dirty="0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!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B799EC0-4B9E-BA8D-6288-2F936B4CCAFA}"/>
              </a:ext>
            </a:extLst>
          </p:cNvPr>
          <p:cNvCxnSpPr>
            <a:cxnSpLocks/>
          </p:cNvCxnSpPr>
          <p:nvPr/>
        </p:nvCxnSpPr>
        <p:spPr>
          <a:xfrm flipV="1">
            <a:off x="3277806" y="4738885"/>
            <a:ext cx="1279434" cy="646162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C3BA3979-3CA0-96E3-778E-AA1B31443C9A}"/>
              </a:ext>
            </a:extLst>
          </p:cNvPr>
          <p:cNvSpPr txBox="1"/>
          <p:nvPr/>
        </p:nvSpPr>
        <p:spPr>
          <a:xfrm>
            <a:off x="679123" y="4120971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You can use the content for the 10 Credit Module again for your '</a:t>
            </a:r>
            <a:r>
              <a:rPr lang="en-GB" b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Teaching and Learning</a:t>
            </a:r>
            <a:r>
              <a:rPr lang="en-GB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' evidence in your  Welsh Portfolio</a:t>
            </a:r>
            <a:endParaRPr lang="en-GB" dirty="0">
              <a:solidFill>
                <a:srgbClr val="002060"/>
              </a:solidFill>
              <a:latin typeface="Aptos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CC81EAE-AA0F-65FF-0FE8-D18C1A633128}"/>
              </a:ext>
            </a:extLst>
          </p:cNvPr>
          <p:cNvCxnSpPr>
            <a:cxnSpLocks/>
          </p:cNvCxnSpPr>
          <p:nvPr/>
        </p:nvCxnSpPr>
        <p:spPr>
          <a:xfrm flipH="1" flipV="1">
            <a:off x="2014510" y="3421569"/>
            <a:ext cx="9945" cy="694918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9207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21ABDA-69BE-8410-8342-F5F7A143B3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nk and white logo&#10;&#10;Description automatically generated">
            <a:extLst>
              <a:ext uri="{FF2B5EF4-FFF2-40B4-BE49-F238E27FC236}">
                <a16:creationId xmlns:a16="http://schemas.microsoft.com/office/drawing/2014/main" id="{78EE5698-E83D-AC75-3310-0730BCF195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4" t="6593" r="1328" b="2466"/>
          <a:stretch>
            <a:fillRect/>
          </a:stretch>
        </p:blipFill>
        <p:spPr>
          <a:xfrm>
            <a:off x="6540779" y="222057"/>
            <a:ext cx="2444866" cy="849547"/>
          </a:xfrm>
          <a:prstGeom prst="rect">
            <a:avLst/>
          </a:prstGeom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57CBB467-29F2-C27C-B4A7-1B72BB1DE18C}"/>
              </a:ext>
            </a:extLst>
          </p:cNvPr>
          <p:cNvSpPr txBox="1"/>
          <p:nvPr/>
        </p:nvSpPr>
        <p:spPr>
          <a:xfrm>
            <a:off x="1351218" y="2403262"/>
            <a:ext cx="6441709" cy="1021556"/>
          </a:xfrm>
          <a:prstGeom prst="roundRect">
            <a:avLst/>
          </a:prstGeom>
          <a:solidFill>
            <a:srgbClr val="FF7E79">
              <a:alpha val="70000"/>
            </a:srgbClr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5400" err="1">
                <a:solidFill>
                  <a:srgbClr val="002060"/>
                </a:solidFill>
                <a:latin typeface="Aptos"/>
              </a:rPr>
              <a:t>Part</a:t>
            </a:r>
            <a:r>
              <a:rPr lang="cy-GB" sz="5400">
                <a:solidFill>
                  <a:srgbClr val="002060"/>
                </a:solidFill>
                <a:latin typeface="Aptos"/>
              </a:rPr>
              <a:t> 2:</a:t>
            </a:r>
            <a:r>
              <a:rPr lang="cy-GB" sz="5400" b="1">
                <a:solidFill>
                  <a:srgbClr val="002060"/>
                </a:solidFill>
                <a:latin typeface="Aptos"/>
              </a:rPr>
              <a:t>  </a:t>
            </a:r>
            <a:r>
              <a:rPr lang="cy-GB" sz="5400" b="1" err="1">
                <a:solidFill>
                  <a:srgbClr val="002060"/>
                </a:solidFill>
                <a:latin typeface="Aptos"/>
              </a:rPr>
              <a:t>Portfolio</a:t>
            </a:r>
            <a:endParaRPr lang="cy-GB" sz="5400" b="1">
              <a:solidFill>
                <a:srgbClr val="002060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1664810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C676480-0E05-A690-FD15-52118479760D}"/>
              </a:ext>
            </a:extLst>
          </p:cNvPr>
          <p:cNvSpPr txBox="1"/>
          <p:nvPr/>
        </p:nvSpPr>
        <p:spPr>
          <a:xfrm>
            <a:off x="416365" y="1009202"/>
            <a:ext cx="4051811" cy="4617006"/>
          </a:xfrm>
          <a:prstGeom prst="roundRect">
            <a:avLst/>
          </a:prstGeom>
          <a:solidFill>
            <a:srgbClr val="FF7E79">
              <a:alpha val="70000"/>
            </a:srgb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Tra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eich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bod chi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yn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y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Brifysgol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neu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yn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yr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ysgolion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ar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eich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Profiad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Addysgu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Proffesiynol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rydych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yn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cael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eich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annog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i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gadw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tystiolaeth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o’ch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sgiliau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iaith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bersonol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canlynol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:</a:t>
            </a:r>
          </a:p>
          <a:p>
            <a:pPr marL="800100" lvl="1" indent="-342900">
              <a:buFont typeface="Arial"/>
              <a:buChar char="•"/>
            </a:pP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Llafar</a:t>
            </a:r>
            <a:endParaRPr lang="en-US" b="1">
              <a:solidFill>
                <a:srgbClr val="002060"/>
              </a:solidFill>
              <a:latin typeface="Aptos"/>
              <a:cs typeface="Calibri"/>
            </a:endParaRPr>
          </a:p>
          <a:p>
            <a:pPr marL="800100" lvl="1" indent="-342900">
              <a:buFont typeface="Arial"/>
              <a:buChar char="•"/>
            </a:pP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Gwrando</a:t>
            </a:r>
            <a:endParaRPr lang="en-US" b="1">
              <a:solidFill>
                <a:srgbClr val="002060"/>
              </a:solidFill>
              <a:latin typeface="Aptos"/>
              <a:cs typeface="Calibri"/>
            </a:endParaRPr>
          </a:p>
          <a:p>
            <a:pPr marL="800100" lvl="1" indent="-342900">
              <a:buFont typeface="Arial"/>
              <a:buChar char="•"/>
            </a:pP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Darllen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</a:p>
          <a:p>
            <a:pPr marL="800100" lvl="1" indent="-342900">
              <a:buFont typeface="Arial"/>
              <a:buChar char="•"/>
            </a:pP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Ysgrifennu</a:t>
            </a:r>
            <a:endParaRPr lang="en-US" b="1">
              <a:solidFill>
                <a:srgbClr val="002060"/>
              </a:solidFill>
              <a:latin typeface="Aptos"/>
              <a:cs typeface="Calibri"/>
            </a:endParaRPr>
          </a:p>
          <a:p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Yn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ychwanegol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at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hyn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mae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angen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tystiolaeth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o’u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sgiliau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Addysgu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a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Dysgu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(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Modwl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10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Credyd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)</a:t>
            </a:r>
          </a:p>
          <a:p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Y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Portffolio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Cymraeg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yw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eich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tystiolaeth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fydd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yn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cael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ei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b="1" err="1">
                <a:solidFill>
                  <a:srgbClr val="002060"/>
                </a:solidFill>
                <a:latin typeface="Aptos"/>
                <a:cs typeface="Calibri"/>
              </a:rPr>
              <a:t>asesu</a:t>
            </a:r>
            <a:r>
              <a:rPr lang="en-US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A7DDED-74BF-93AF-A687-6E2F61F454B6}"/>
              </a:ext>
            </a:extLst>
          </p:cNvPr>
          <p:cNvSpPr txBox="1"/>
          <p:nvPr/>
        </p:nvSpPr>
        <p:spPr>
          <a:xfrm>
            <a:off x="4670013" y="1009202"/>
            <a:ext cx="4052378" cy="4617006"/>
          </a:xfrm>
          <a:prstGeom prst="roundRect">
            <a:avLst/>
          </a:prstGeom>
          <a:solidFill>
            <a:srgbClr val="FF7E79">
              <a:alpha val="70000"/>
            </a:srgb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  <a:latin typeface="Aptos"/>
                <a:cs typeface="Calibri"/>
              </a:rPr>
              <a:t>While you are at University or when in schools on your Professional Teaching Practice you are encouraged to keep evidence of the following personal Welsh skills: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i="1" dirty="0">
                <a:solidFill>
                  <a:srgbClr val="002060"/>
                </a:solidFill>
                <a:latin typeface="Aptos"/>
                <a:cs typeface="Calibri"/>
              </a:rPr>
              <a:t>Speaking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i="1" dirty="0">
                <a:solidFill>
                  <a:srgbClr val="002060"/>
                </a:solidFill>
                <a:latin typeface="Aptos"/>
                <a:cs typeface="Calibri"/>
              </a:rPr>
              <a:t>Listening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i="1" dirty="0">
                <a:solidFill>
                  <a:srgbClr val="002060"/>
                </a:solidFill>
                <a:latin typeface="Aptos"/>
                <a:cs typeface="Calibri"/>
              </a:rPr>
              <a:t>Reading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i="1" dirty="0">
                <a:solidFill>
                  <a:srgbClr val="002060"/>
                </a:solidFill>
                <a:latin typeface="Aptos"/>
                <a:cs typeface="Calibri"/>
              </a:rPr>
              <a:t>Writing</a:t>
            </a:r>
          </a:p>
          <a:p>
            <a:r>
              <a:rPr lang="en-US" i="1" dirty="0">
                <a:solidFill>
                  <a:srgbClr val="002060"/>
                </a:solidFill>
                <a:latin typeface="Aptos"/>
                <a:cs typeface="Calibri"/>
              </a:rPr>
              <a:t>In addition, you will need to think about how to evidence your ability as a language teacher (10 Credit Module)</a:t>
            </a:r>
          </a:p>
          <a:p>
            <a:r>
              <a:rPr lang="en-US" i="1" dirty="0">
                <a:solidFill>
                  <a:srgbClr val="002060"/>
                </a:solidFill>
                <a:latin typeface="Aptos"/>
                <a:cs typeface="Calibri"/>
              </a:rPr>
              <a:t>The Welsh Portfolio is your </a:t>
            </a:r>
          </a:p>
          <a:p>
            <a:r>
              <a:rPr lang="en-US" i="1" dirty="0">
                <a:solidFill>
                  <a:srgbClr val="002060"/>
                </a:solidFill>
                <a:latin typeface="Aptos"/>
                <a:cs typeface="Calibri"/>
              </a:rPr>
              <a:t>evidence which will be assessed.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1D41773-FEF3-5C93-CCC0-BA8BD2686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685" y="132193"/>
            <a:ext cx="6831624" cy="727748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dirty="0" err="1">
                <a:solidFill>
                  <a:srgbClr val="FFFFFF"/>
                </a:solidFill>
                <a:latin typeface="Aptos"/>
                <a:cs typeface="Arial"/>
              </a:rPr>
              <a:t>Portffolio</a:t>
            </a:r>
            <a:r>
              <a:rPr lang="en-US" sz="3200" b="1" dirty="0">
                <a:solidFill>
                  <a:srgbClr val="FFFFFF"/>
                </a:solidFill>
                <a:latin typeface="Aptos"/>
                <a:cs typeface="Arial"/>
              </a:rPr>
              <a:t> </a:t>
            </a:r>
            <a:r>
              <a:rPr lang="en-US" sz="3200" b="1" dirty="0" err="1">
                <a:solidFill>
                  <a:srgbClr val="FFFFFF"/>
                </a:solidFill>
                <a:latin typeface="Aptos"/>
                <a:cs typeface="Arial"/>
              </a:rPr>
              <a:t>Cymraeg</a:t>
            </a:r>
            <a:r>
              <a:rPr lang="en-US" sz="3200" dirty="0">
                <a:solidFill>
                  <a:srgbClr val="FFFFFF"/>
                </a:solidFill>
                <a:latin typeface="Aptos"/>
                <a:cs typeface="Arial"/>
              </a:rPr>
              <a:t>    </a:t>
            </a:r>
            <a:r>
              <a:rPr lang="en-US" sz="3200" i="1" dirty="0">
                <a:solidFill>
                  <a:srgbClr val="FFFFFF"/>
                </a:solidFill>
                <a:latin typeface="Aptos"/>
                <a:cs typeface="Arial"/>
              </a:rPr>
              <a:t>Welsh Portfolio</a:t>
            </a:r>
          </a:p>
        </p:txBody>
      </p:sp>
    </p:spTree>
    <p:extLst>
      <p:ext uri="{BB962C8B-B14F-4D97-AF65-F5344CB8AC3E}">
        <p14:creationId xmlns:p14="http://schemas.microsoft.com/office/powerpoint/2010/main" val="34871975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B8A952-B6CE-4CC2-F7C0-F141C1E3B5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B39E3-C44E-A579-1668-F97ECCDF5C4E}"/>
              </a:ext>
            </a:extLst>
          </p:cNvPr>
          <p:cNvSpPr txBox="1">
            <a:spLocks/>
          </p:cNvSpPr>
          <p:nvPr/>
        </p:nvSpPr>
        <p:spPr>
          <a:xfrm>
            <a:off x="230180" y="1275242"/>
            <a:ext cx="3890063" cy="3738111"/>
          </a:xfrm>
          <a:prstGeom prst="roundRect">
            <a:avLst/>
          </a:prstGeom>
          <a:solidFill>
            <a:srgbClr val="FF7E79">
              <a:alpha val="70000"/>
            </a:srgbClr>
          </a:solidFill>
          <a:ln w="28575">
            <a:noFill/>
          </a:ln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Disgwylir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i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bob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myfyriwr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sy’n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graddio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gyda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SAC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gael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lefelau’r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Fframwaith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ar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eu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PDP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ar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ddechrau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eu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gyrfa</a:t>
            </a:r>
            <a:endParaRPr lang="en-US" sz="1800" b="1" dirty="0">
              <a:solidFill>
                <a:srgbClr val="002060"/>
              </a:solidFill>
              <a:latin typeface="Aptos"/>
              <a:cs typeface="Calibri"/>
            </a:endParaRPr>
          </a:p>
          <a:p>
            <a:pPr marL="0" indent="0">
              <a:buNone/>
            </a:pPr>
            <a:endParaRPr lang="en-US" sz="1800" b="1">
              <a:solidFill>
                <a:srgbClr val="002060"/>
              </a:solidFill>
              <a:latin typeface="Aptos"/>
              <a:cs typeface="Calibri"/>
            </a:endParaRPr>
          </a:p>
          <a:p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Ni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ddylai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casglu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tystiolaeth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fod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yn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llawer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o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waith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ychwanegol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-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dylai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fod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yn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rhywbeth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sy’n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digwydd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yn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naturiol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yn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ystod</a:t>
            </a:r>
            <a:r>
              <a:rPr lang="en-US" sz="1800" b="1" dirty="0">
                <a:solidFill>
                  <a:srgbClr val="002060"/>
                </a:solidFill>
                <a:latin typeface="Aptos"/>
                <a:cs typeface="Calibri"/>
              </a:rPr>
              <a:t> y </a:t>
            </a:r>
            <a:r>
              <a:rPr lang="en-US" sz="1800" b="1" dirty="0" err="1">
                <a:solidFill>
                  <a:srgbClr val="002060"/>
                </a:solidFill>
                <a:latin typeface="Aptos"/>
                <a:cs typeface="Calibri"/>
              </a:rPr>
              <a:t>flwyddyn</a:t>
            </a:r>
            <a:endParaRPr lang="en-US" sz="1800" b="1" dirty="0">
              <a:solidFill>
                <a:srgbClr val="002060"/>
              </a:solidFill>
              <a:latin typeface="Aptos"/>
              <a:cs typeface="Calibri"/>
            </a:endParaRPr>
          </a:p>
          <a:p>
            <a:pPr marL="0" indent="0">
              <a:buNone/>
            </a:pPr>
            <a:endParaRPr lang="en-US" sz="1800" b="1">
              <a:solidFill>
                <a:srgbClr val="002060"/>
              </a:solidFill>
              <a:latin typeface="Aptos"/>
              <a:cs typeface="Calibri"/>
            </a:endParaRPr>
          </a:p>
          <a:p>
            <a:pPr marL="0" indent="0">
              <a:buNone/>
            </a:pPr>
            <a:endParaRPr lang="en-US" sz="1350" b="1">
              <a:ea typeface="Calibri" panose="020F0502020204030204"/>
              <a:cs typeface="Calibri" panose="020F0502020204030204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62799E0-805E-CB65-35C2-7E1A1EF0F92E}"/>
              </a:ext>
            </a:extLst>
          </p:cNvPr>
          <p:cNvSpPr txBox="1">
            <a:spLocks/>
          </p:cNvSpPr>
          <p:nvPr/>
        </p:nvSpPr>
        <p:spPr>
          <a:xfrm>
            <a:off x="4417178" y="1270147"/>
            <a:ext cx="4438259" cy="3747865"/>
          </a:xfrm>
          <a:prstGeom prst="roundRect">
            <a:avLst/>
          </a:prstGeom>
          <a:solidFill>
            <a:srgbClr val="FF7E79">
              <a:alpha val="71000"/>
            </a:srgbClr>
          </a:solidFill>
          <a:ln w="28575">
            <a:noFill/>
          </a:ln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1800" i="1" dirty="0">
                <a:solidFill>
                  <a:srgbClr val="002060"/>
                </a:solidFill>
                <a:latin typeface="Aptos"/>
                <a:cs typeface="Calibri"/>
              </a:rPr>
              <a:t>Every student who graduates with a QTS is expected to have the Framework levels on their PLP at the beginning of their teaching career</a:t>
            </a:r>
            <a:endParaRPr lang="en-US" dirty="0"/>
          </a:p>
          <a:p>
            <a:pPr marL="0" indent="0">
              <a:buNone/>
            </a:pPr>
            <a:endParaRPr lang="en-US" sz="1800" i="1">
              <a:solidFill>
                <a:srgbClr val="002060"/>
              </a:solidFill>
              <a:latin typeface="Aptos"/>
              <a:cs typeface="Calibri"/>
            </a:endParaRPr>
          </a:p>
          <a:p>
            <a:r>
              <a:rPr lang="en-US" sz="1800" i="1" dirty="0">
                <a:solidFill>
                  <a:srgbClr val="002060"/>
                </a:solidFill>
                <a:latin typeface="Aptos"/>
                <a:cs typeface="Calibri"/>
              </a:rPr>
              <a:t>Collecting evidence should not be a lot of extra work - this is something that should happen on a regular basis as part of your professional development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952868D-CA98-E992-C03D-9667FFABC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63" y="201463"/>
            <a:ext cx="4046930" cy="718642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200" b="1" err="1">
                <a:solidFill>
                  <a:schemeClr val="bg1"/>
                </a:solidFill>
                <a:latin typeface="Aptos"/>
                <a:cs typeface="Calibri"/>
              </a:rPr>
              <a:t>Pwysig</a:t>
            </a:r>
            <a:r>
              <a:rPr lang="en-US" sz="3200" b="1">
                <a:solidFill>
                  <a:schemeClr val="bg1"/>
                </a:solidFill>
                <a:latin typeface="Aptos"/>
                <a:cs typeface="Calibri"/>
              </a:rPr>
              <a:t>!   </a:t>
            </a:r>
            <a:r>
              <a:rPr lang="en-US" sz="3200" i="1">
                <a:solidFill>
                  <a:schemeClr val="bg1"/>
                </a:solidFill>
                <a:latin typeface="Aptos"/>
                <a:cs typeface="Calibri"/>
              </a:rPr>
              <a:t>Important!</a:t>
            </a:r>
          </a:p>
        </p:txBody>
      </p:sp>
      <p:pic>
        <p:nvPicPr>
          <p:cNvPr id="4" name="Picture 3" descr="A pink and white logo&#10;&#10;Description automatically generated">
            <a:extLst>
              <a:ext uri="{FF2B5EF4-FFF2-40B4-BE49-F238E27FC236}">
                <a16:creationId xmlns:a16="http://schemas.microsoft.com/office/drawing/2014/main" id="{C7C37E63-033C-2AFE-EC6D-AA0BA85B55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04" r="1250" b="-667"/>
          <a:stretch>
            <a:fillRect/>
          </a:stretch>
        </p:blipFill>
        <p:spPr>
          <a:xfrm>
            <a:off x="7045084" y="196547"/>
            <a:ext cx="1932516" cy="72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464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504347A-1460-AA4C-9E29-8738BC6ABBF1}"/>
              </a:ext>
            </a:extLst>
          </p:cNvPr>
          <p:cNvSpPr txBox="1"/>
          <p:nvPr/>
        </p:nvSpPr>
        <p:spPr>
          <a:xfrm>
            <a:off x="208321" y="1715288"/>
            <a:ext cx="8727358" cy="2826306"/>
          </a:xfrm>
          <a:prstGeom prst="roundRect">
            <a:avLst/>
          </a:prstGeom>
          <a:solidFill>
            <a:srgbClr val="FF7E79">
              <a:alpha val="70000"/>
            </a:srgb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ydy’r</a:t>
            </a:r>
            <a:r>
              <a:rPr lang="en-US" sz="3200" b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Fframwaith</a:t>
            </a:r>
            <a:r>
              <a:rPr lang="en-US" sz="3200" b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Cymwyseddau</a:t>
            </a:r>
            <a:r>
              <a:rPr lang="en-US" sz="3200" b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Iaith </a:t>
            </a:r>
            <a:endParaRPr lang="en-US" sz="320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i</a:t>
            </a:r>
            <a:r>
              <a:rPr lang="en-US" sz="3200" b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Ymarferwyr</a:t>
            </a:r>
            <a:r>
              <a:rPr lang="en-US" sz="3200" b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Addysg</a:t>
            </a:r>
            <a:r>
              <a:rPr lang="en-US" sz="3200" b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?  </a:t>
            </a:r>
            <a:endParaRPr lang="en-US" sz="320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algn="ctr"/>
            <a:endParaRPr lang="en-US" sz="3200" b="1" i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algn="ctr"/>
            <a:r>
              <a:rPr lang="en-US" sz="3200" i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What is the Welsh Language Competency Framework for Education Practitioners?</a:t>
            </a:r>
          </a:p>
        </p:txBody>
      </p:sp>
      <p:pic>
        <p:nvPicPr>
          <p:cNvPr id="3" name="Picture 2" descr="A pink and white logo&#10;&#10;Description automatically generated">
            <a:extLst>
              <a:ext uri="{FF2B5EF4-FFF2-40B4-BE49-F238E27FC236}">
                <a16:creationId xmlns:a16="http://schemas.microsoft.com/office/drawing/2014/main" id="{9BC9390D-6120-9BAA-6C48-074F9CAAE5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4" t="6593" r="1328" b="2466"/>
          <a:stretch>
            <a:fillRect/>
          </a:stretch>
        </p:blipFill>
        <p:spPr>
          <a:xfrm>
            <a:off x="6540779" y="222057"/>
            <a:ext cx="2444866" cy="84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2548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A369BFF-B081-68EE-7504-27EA1F461405}"/>
              </a:ext>
            </a:extLst>
          </p:cNvPr>
          <p:cNvSpPr txBox="1"/>
          <p:nvPr/>
        </p:nvSpPr>
        <p:spPr>
          <a:xfrm>
            <a:off x="232214" y="391533"/>
            <a:ext cx="3883159" cy="5073313"/>
          </a:xfrm>
          <a:prstGeom prst="roundRect">
            <a:avLst/>
          </a:prstGeom>
          <a:solidFill>
            <a:srgbClr val="FF7E79">
              <a:alpha val="71000"/>
            </a:srgb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213995" indent="-213995"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002060"/>
                </a:solidFill>
                <a:latin typeface="Aptos"/>
              </a:rPr>
              <a:t>Fframwaith Genedlaethol sy’n mesur cymhwysedd iaith pob darpar athro / athrawes</a:t>
            </a:r>
            <a:endParaRPr lang="cy-GB" sz="2000" b="1" dirty="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213995" indent="-213995"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002060"/>
                </a:solidFill>
                <a:latin typeface="Aptos"/>
              </a:rPr>
              <a:t>Y gobaith yn y pendraw yw mesur cymhwysedd iaith y gweithlu cyfan.</a:t>
            </a:r>
          </a:p>
          <a:p>
            <a:pPr marL="213995" indent="-213995"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002060"/>
                </a:solidFill>
                <a:latin typeface="Aptos"/>
              </a:rPr>
              <a:t>Mae’r </a:t>
            </a:r>
            <a:r>
              <a:rPr lang="cy-GB" sz="2000" b="1" dirty="0" err="1">
                <a:solidFill>
                  <a:srgbClr val="002060"/>
                </a:solidFill>
                <a:latin typeface="Aptos"/>
              </a:rPr>
              <a:t>FfCA</a:t>
            </a:r>
            <a:r>
              <a:rPr lang="cy-GB" sz="2000" b="1" dirty="0">
                <a:solidFill>
                  <a:srgbClr val="002060"/>
                </a:solidFill>
                <a:latin typeface="Aptos"/>
              </a:rPr>
              <a:t> mesur sgiliau Gwrando, Llafar, Darllen ac Ysgrifennu yn ogystal ag arddulliau dysgu ac addysgu, h.y. sut mae’r darpar athro’n datblygu sgiliau llythrennedd Cymraeg y dysgwyr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70EAF8-CB18-AA8B-6CDA-7E389B901281}"/>
              </a:ext>
            </a:extLst>
          </p:cNvPr>
          <p:cNvSpPr txBox="1"/>
          <p:nvPr/>
        </p:nvSpPr>
        <p:spPr>
          <a:xfrm>
            <a:off x="4305707" y="319434"/>
            <a:ext cx="4625538" cy="5219224"/>
          </a:xfrm>
          <a:prstGeom prst="roundRect">
            <a:avLst/>
          </a:prstGeom>
          <a:solidFill>
            <a:srgbClr val="FF7E79">
              <a:alpha val="70000"/>
            </a:srgb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213995" indent="-213995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002060"/>
                </a:solidFill>
                <a:latin typeface="Aptos"/>
              </a:rPr>
              <a:t>It’s a national framework to measure Welsh language competency of </a:t>
            </a:r>
            <a:r>
              <a:rPr lang="en-US" b="1" i="1" dirty="0">
                <a:solidFill>
                  <a:srgbClr val="002060"/>
                </a:solidFill>
                <a:latin typeface="Aptos"/>
              </a:rPr>
              <a:t>all</a:t>
            </a:r>
            <a:r>
              <a:rPr lang="en-US" i="1" dirty="0">
                <a:solidFill>
                  <a:srgbClr val="002060"/>
                </a:solidFill>
                <a:latin typeface="Aptos"/>
              </a:rPr>
              <a:t> student-teachers in Wales</a:t>
            </a:r>
          </a:p>
          <a:p>
            <a:pPr marL="213995" indent="-213995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002060"/>
                </a:solidFill>
                <a:latin typeface="Aptos"/>
              </a:rPr>
              <a:t>In the future, the aim is to use the Framework to measure Welsh language competency of the whole education sector</a:t>
            </a:r>
          </a:p>
          <a:p>
            <a:pPr marL="213995" indent="-213995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002060"/>
                </a:solidFill>
                <a:latin typeface="Aptos"/>
              </a:rPr>
              <a:t>The Framework measures Listening, Speaking, Reading and Writing skills in Welsh.  It also measures the student-teacher’s skill as a language teacher, e.g. how they develop the language skills of pupils in their class</a:t>
            </a:r>
          </a:p>
          <a:p>
            <a:pPr marL="213995" indent="-213995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002060"/>
                </a:solidFill>
                <a:latin typeface="Aptos"/>
              </a:rPr>
              <a:t>The Framework is a tool to help you plan further professional development opportunities when you enter the teaching profession</a:t>
            </a:r>
          </a:p>
        </p:txBody>
      </p:sp>
    </p:spTree>
    <p:extLst>
      <p:ext uri="{BB962C8B-B14F-4D97-AF65-F5344CB8AC3E}">
        <p14:creationId xmlns:p14="http://schemas.microsoft.com/office/powerpoint/2010/main" val="2544428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E43936-B7E1-F32B-A0E9-98E2946D27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nk and white logo&#10;&#10;Description automatically generated">
            <a:extLst>
              <a:ext uri="{FF2B5EF4-FFF2-40B4-BE49-F238E27FC236}">
                <a16:creationId xmlns:a16="http://schemas.microsoft.com/office/drawing/2014/main" id="{09911A6F-ABBE-6DE2-E69A-0D5D04268E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4" t="6593" r="1328" b="2466"/>
          <a:stretch>
            <a:fillRect/>
          </a:stretch>
        </p:blipFill>
        <p:spPr>
          <a:xfrm>
            <a:off x="6540779" y="222057"/>
            <a:ext cx="2444866" cy="849547"/>
          </a:xfrm>
          <a:prstGeom prst="rect">
            <a:avLst/>
          </a:prstGeom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132ADB25-AAC0-508B-3086-74791671C9BE}"/>
              </a:ext>
            </a:extLst>
          </p:cNvPr>
          <p:cNvSpPr txBox="1"/>
          <p:nvPr/>
        </p:nvSpPr>
        <p:spPr>
          <a:xfrm>
            <a:off x="1012724" y="2060131"/>
            <a:ext cx="7118699" cy="1940957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5400" b="1" dirty="0" err="1">
                <a:solidFill>
                  <a:srgbClr val="FFFFFF"/>
                </a:solidFill>
                <a:latin typeface="Aptos"/>
              </a:rPr>
              <a:t>Listening</a:t>
            </a:r>
            <a:r>
              <a:rPr lang="cy-GB" sz="5400" b="1" dirty="0">
                <a:solidFill>
                  <a:srgbClr val="FFFFFF"/>
                </a:solidFill>
                <a:latin typeface="Aptos"/>
              </a:rPr>
              <a:t>, </a:t>
            </a:r>
            <a:r>
              <a:rPr lang="cy-GB" sz="5400" b="1" dirty="0" err="1">
                <a:solidFill>
                  <a:srgbClr val="FFFFFF"/>
                </a:solidFill>
                <a:latin typeface="Aptos"/>
              </a:rPr>
              <a:t>Oral</a:t>
            </a:r>
            <a:r>
              <a:rPr lang="cy-GB" sz="5400" b="1" dirty="0">
                <a:solidFill>
                  <a:srgbClr val="FFFFFF"/>
                </a:solidFill>
                <a:latin typeface="Aptos"/>
              </a:rPr>
              <a:t>, </a:t>
            </a:r>
            <a:r>
              <a:rPr lang="cy-GB" sz="5400" b="1" dirty="0" err="1">
                <a:solidFill>
                  <a:srgbClr val="FFFFFF"/>
                </a:solidFill>
                <a:latin typeface="Aptos"/>
              </a:rPr>
              <a:t>Reading</a:t>
            </a:r>
            <a:r>
              <a:rPr lang="cy-GB" sz="5400" b="1" dirty="0">
                <a:solidFill>
                  <a:srgbClr val="FFFFFF"/>
                </a:solidFill>
                <a:latin typeface="Aptos"/>
              </a:rPr>
              <a:t> </a:t>
            </a:r>
            <a:r>
              <a:rPr lang="cy-GB" sz="5400" b="1" dirty="0" err="1">
                <a:solidFill>
                  <a:srgbClr val="FFFFFF"/>
                </a:solidFill>
                <a:latin typeface="Aptos"/>
              </a:rPr>
              <a:t>and</a:t>
            </a:r>
            <a:r>
              <a:rPr lang="cy-GB" sz="5400" b="1" dirty="0">
                <a:solidFill>
                  <a:srgbClr val="FFFFFF"/>
                </a:solidFill>
                <a:latin typeface="Aptos"/>
              </a:rPr>
              <a:t> </a:t>
            </a:r>
            <a:r>
              <a:rPr lang="cy-GB" sz="5400" b="1" dirty="0" err="1">
                <a:solidFill>
                  <a:srgbClr val="FFFFFF"/>
                </a:solidFill>
                <a:latin typeface="Aptos"/>
              </a:rPr>
              <a:t>Writing</a:t>
            </a:r>
          </a:p>
        </p:txBody>
      </p:sp>
    </p:spTree>
    <p:extLst>
      <p:ext uri="{BB962C8B-B14F-4D97-AF65-F5344CB8AC3E}">
        <p14:creationId xmlns:p14="http://schemas.microsoft.com/office/powerpoint/2010/main" val="17115251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E8723E50-8364-0BCF-7B84-94BCAD179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3571" y="454266"/>
            <a:ext cx="7494549" cy="5050341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6" name="TextBox 8">
            <a:extLst>
              <a:ext uri="{FF2B5EF4-FFF2-40B4-BE49-F238E27FC236}">
                <a16:creationId xmlns:a16="http://schemas.microsoft.com/office/drawing/2014/main" id="{D2CFC20B-2D60-2648-BC78-627054238C6A}"/>
              </a:ext>
            </a:extLst>
          </p:cNvPr>
          <p:cNvSpPr txBox="1"/>
          <p:nvPr/>
        </p:nvSpPr>
        <p:spPr>
          <a:xfrm>
            <a:off x="74045" y="127299"/>
            <a:ext cx="1262094" cy="791706"/>
          </a:xfrm>
          <a:prstGeom prst="roundRect">
            <a:avLst/>
          </a:prstGeom>
          <a:solidFill>
            <a:srgbClr val="FC1E5A"/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350" b="1" dirty="0">
                <a:solidFill>
                  <a:schemeClr val="bg1"/>
                </a:solidFill>
                <a:latin typeface="Aptos"/>
              </a:rPr>
              <a:t>Welsh Government version</a:t>
            </a:r>
            <a:endParaRPr lang="en-US" sz="1350" b="1">
              <a:solidFill>
                <a:schemeClr val="bg1"/>
              </a:solidFill>
              <a:latin typeface="Aptos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140612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 shot of a school framework&#10;&#10;Description automatically generated">
            <a:extLst>
              <a:ext uri="{FF2B5EF4-FFF2-40B4-BE49-F238E27FC236}">
                <a16:creationId xmlns:a16="http://schemas.microsoft.com/office/drawing/2014/main" id="{7BB0F078-F03A-1A96-AC51-7F284A4EFE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02" t="5119" r="1167" b="3592"/>
          <a:stretch>
            <a:fillRect/>
          </a:stretch>
        </p:blipFill>
        <p:spPr>
          <a:xfrm>
            <a:off x="332545" y="874534"/>
            <a:ext cx="8474627" cy="4634624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4" name="Picture 3" descr="A pink and white logo&#10;&#10;Description automatically generated">
            <a:extLst>
              <a:ext uri="{FF2B5EF4-FFF2-40B4-BE49-F238E27FC236}">
                <a16:creationId xmlns:a16="http://schemas.microsoft.com/office/drawing/2014/main" id="{E224813D-97D6-8D00-813A-E3FCDC05292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117" b="662"/>
          <a:stretch>
            <a:fillRect/>
          </a:stretch>
        </p:blipFill>
        <p:spPr>
          <a:xfrm>
            <a:off x="7151236" y="44620"/>
            <a:ext cx="1895978" cy="730625"/>
          </a:xfrm>
          <a:prstGeom prst="rect">
            <a:avLst/>
          </a:prstGeom>
        </p:spPr>
      </p:pic>
      <p:sp>
        <p:nvSpPr>
          <p:cNvPr id="6" name="TextBox 8">
            <a:extLst>
              <a:ext uri="{FF2B5EF4-FFF2-40B4-BE49-F238E27FC236}">
                <a16:creationId xmlns:a16="http://schemas.microsoft.com/office/drawing/2014/main" id="{D2CFC20B-2D60-2648-BC78-627054238C6A}"/>
              </a:ext>
            </a:extLst>
          </p:cNvPr>
          <p:cNvSpPr txBox="1"/>
          <p:nvPr/>
        </p:nvSpPr>
        <p:spPr>
          <a:xfrm>
            <a:off x="153813" y="128747"/>
            <a:ext cx="1508757" cy="561856"/>
          </a:xfrm>
          <a:prstGeom prst="roundRect">
            <a:avLst/>
          </a:prstGeom>
          <a:solidFill>
            <a:srgbClr val="FC1E5A"/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350" b="1" dirty="0">
                <a:solidFill>
                  <a:schemeClr val="bg1"/>
                </a:solidFill>
                <a:latin typeface="Aptos"/>
              </a:rPr>
              <a:t>Original version </a:t>
            </a:r>
            <a:r>
              <a:rPr lang="en-US" sz="1350" dirty="0">
                <a:solidFill>
                  <a:schemeClr val="bg1"/>
                </a:solidFill>
                <a:latin typeface="Aptos"/>
              </a:rPr>
              <a:t>(by </a:t>
            </a:r>
            <a:r>
              <a:rPr lang="en-US" sz="1350" err="1">
                <a:solidFill>
                  <a:schemeClr val="bg1"/>
                </a:solidFill>
                <a:latin typeface="Aptos"/>
              </a:rPr>
              <a:t>Rhagoriaith</a:t>
            </a:r>
            <a:r>
              <a:rPr lang="en-US" sz="1350" dirty="0">
                <a:solidFill>
                  <a:schemeClr val="bg1"/>
                </a:solidFill>
                <a:latin typeface="Aptos"/>
              </a:rPr>
              <a:t>)</a:t>
            </a:r>
            <a:endParaRPr lang="en-US" sz="1350" dirty="0">
              <a:solidFill>
                <a:schemeClr val="bg1"/>
              </a:solidFill>
              <a:latin typeface="Aptos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665764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chart&#10;&#10;Description automatically generated">
            <a:extLst>
              <a:ext uri="{FF2B5EF4-FFF2-40B4-BE49-F238E27FC236}">
                <a16:creationId xmlns:a16="http://schemas.microsoft.com/office/drawing/2014/main" id="{77312CBB-EA93-F3F7-9799-BE0FD50F18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5" t="1548" r="496" b="1429"/>
          <a:stretch>
            <a:fillRect/>
          </a:stretch>
        </p:blipFill>
        <p:spPr>
          <a:xfrm>
            <a:off x="350932" y="1342529"/>
            <a:ext cx="8446414" cy="3456331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9" name="Picture 8" descr="A pink and white logo&#10;&#10;Description automatically generated">
            <a:extLst>
              <a:ext uri="{FF2B5EF4-FFF2-40B4-BE49-F238E27FC236}">
                <a16:creationId xmlns:a16="http://schemas.microsoft.com/office/drawing/2014/main" id="{1BF5B06D-0255-C324-5AD4-4C360DCA410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117" b="662"/>
          <a:stretch>
            <a:fillRect/>
          </a:stretch>
        </p:blipFill>
        <p:spPr>
          <a:xfrm>
            <a:off x="7151236" y="128255"/>
            <a:ext cx="1895978" cy="730625"/>
          </a:xfrm>
          <a:prstGeom prst="rect">
            <a:avLst/>
          </a:prstGeom>
        </p:spPr>
      </p:pic>
      <p:sp>
        <p:nvSpPr>
          <p:cNvPr id="4" name="TextBox 8">
            <a:extLst>
              <a:ext uri="{FF2B5EF4-FFF2-40B4-BE49-F238E27FC236}">
                <a16:creationId xmlns:a16="http://schemas.microsoft.com/office/drawing/2014/main" id="{D1453F99-7391-673A-28E7-1317701AF495}"/>
              </a:ext>
            </a:extLst>
          </p:cNvPr>
          <p:cNvSpPr txBox="1"/>
          <p:nvPr/>
        </p:nvSpPr>
        <p:spPr>
          <a:xfrm>
            <a:off x="153813" y="128747"/>
            <a:ext cx="1508757" cy="561856"/>
          </a:xfrm>
          <a:prstGeom prst="roundRect">
            <a:avLst/>
          </a:prstGeom>
          <a:solidFill>
            <a:srgbClr val="FC1E5A"/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350" b="1">
                <a:solidFill>
                  <a:srgbClr val="FFFFFF"/>
                </a:solidFill>
                <a:latin typeface="Aptos"/>
              </a:rPr>
              <a:t>Original version </a:t>
            </a:r>
            <a:r>
              <a:rPr lang="en-US" sz="1350">
                <a:solidFill>
                  <a:srgbClr val="FFFFFF"/>
                </a:solidFill>
                <a:latin typeface="Aptos"/>
              </a:rPr>
              <a:t>(by </a:t>
            </a:r>
            <a:r>
              <a:rPr lang="en-US" sz="1350" err="1">
                <a:solidFill>
                  <a:srgbClr val="FFFFFF"/>
                </a:solidFill>
                <a:latin typeface="Aptos"/>
              </a:rPr>
              <a:t>Rhagoriaith</a:t>
            </a:r>
            <a:r>
              <a:rPr lang="en-US" sz="1350">
                <a:solidFill>
                  <a:srgbClr val="FFFFFF"/>
                </a:solidFill>
                <a:latin typeface="Aptos"/>
              </a:rPr>
              <a:t>)</a:t>
            </a:r>
            <a:endParaRPr lang="en-US" sz="1350">
              <a:solidFill>
                <a:srgbClr val="FFFFFF"/>
              </a:solidFill>
              <a:latin typeface="Aptos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944815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30040-19A2-3690-E4CC-507D857381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C6F6DAA-504C-B131-E307-721E0C7F6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685" y="178562"/>
            <a:ext cx="6831624" cy="727748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err="1">
                <a:solidFill>
                  <a:srgbClr val="FFFFFF"/>
                </a:solidFill>
                <a:latin typeface="Aptos"/>
                <a:cs typeface="Arial"/>
              </a:rPr>
              <a:t>Portffolio</a:t>
            </a:r>
            <a:r>
              <a:rPr lang="en-US" sz="3200" b="1">
                <a:solidFill>
                  <a:srgbClr val="FFFFFF"/>
                </a:solidFill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FFFF"/>
                </a:solidFill>
                <a:latin typeface="Aptos"/>
                <a:cs typeface="Arial"/>
              </a:rPr>
              <a:t>Cymraeg</a:t>
            </a:r>
            <a:r>
              <a:rPr lang="en-US" sz="3200">
                <a:solidFill>
                  <a:srgbClr val="FFFFFF"/>
                </a:solidFill>
                <a:latin typeface="Aptos"/>
                <a:cs typeface="Arial"/>
              </a:rPr>
              <a:t>   </a:t>
            </a:r>
            <a:r>
              <a:rPr lang="en-US" sz="3200" i="1">
                <a:solidFill>
                  <a:srgbClr val="FFFFFF"/>
                </a:solidFill>
                <a:latin typeface="Aptos"/>
                <a:cs typeface="Arial"/>
              </a:rPr>
              <a:t>Welsh </a:t>
            </a:r>
            <a:r>
              <a:rPr lang="en-US" sz="3200" i="1" err="1">
                <a:solidFill>
                  <a:srgbClr val="FFFFFF"/>
                </a:solidFill>
                <a:latin typeface="Aptos"/>
                <a:cs typeface="Arial"/>
              </a:rPr>
              <a:t>Portffolio</a:t>
            </a:r>
            <a:endParaRPr lang="en-US" sz="3200" i="1">
              <a:solidFill>
                <a:srgbClr val="FFFFFF"/>
              </a:solidFill>
              <a:latin typeface="Aptos"/>
              <a:cs typeface="Arial"/>
            </a:endParaRPr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01795C91-FB3A-43BF-569C-D02D8F6A979A}"/>
              </a:ext>
            </a:extLst>
          </p:cNvPr>
          <p:cNvSpPr txBox="1"/>
          <p:nvPr/>
        </p:nvSpPr>
        <p:spPr>
          <a:xfrm>
            <a:off x="477709" y="1579981"/>
            <a:ext cx="3808545" cy="3516495"/>
          </a:xfrm>
          <a:prstGeom prst="roundRect">
            <a:avLst/>
          </a:prstGeom>
          <a:solidFill>
            <a:srgbClr val="FF7E79">
              <a:alpha val="70000"/>
            </a:srgbClr>
          </a:solidFill>
          <a:ln w="19050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>
                <a:solidFill>
                  <a:srgbClr val="002060"/>
                </a:solidFill>
                <a:latin typeface="Aptos"/>
              </a:rPr>
              <a:t>Mae’n </a:t>
            </a:r>
            <a:r>
              <a:rPr lang="en-US" sz="2000" err="1">
                <a:solidFill>
                  <a:srgbClr val="002060"/>
                </a:solidFill>
                <a:latin typeface="Aptos"/>
              </a:rPr>
              <a:t>bosib</a:t>
            </a:r>
            <a:r>
              <a:rPr lang="en-US" sz="2000">
                <a:solidFill>
                  <a:srgbClr val="002060"/>
                </a:solidFill>
                <a:latin typeface="Aptos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ptos"/>
              </a:rPr>
              <a:t>byddwch</a:t>
            </a:r>
            <a:r>
              <a:rPr lang="en-US" sz="2000">
                <a:solidFill>
                  <a:srgbClr val="002060"/>
                </a:solidFill>
                <a:latin typeface="Aptos"/>
              </a:rPr>
              <a:t> chi </a:t>
            </a:r>
            <a:r>
              <a:rPr lang="en-US" sz="2000" err="1">
                <a:solidFill>
                  <a:srgbClr val="002060"/>
                </a:solidFill>
                <a:latin typeface="Aptos"/>
              </a:rPr>
              <a:t>ar</a:t>
            </a:r>
            <a:r>
              <a:rPr lang="en-US" sz="2000">
                <a:solidFill>
                  <a:srgbClr val="002060"/>
                </a:solidFill>
                <a:latin typeface="Aptos"/>
              </a:rPr>
              <a:t> </a:t>
            </a:r>
            <a:endParaRPr lang="en-US" sz="200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r>
              <a:rPr lang="en-US" sz="2000" err="1">
                <a:solidFill>
                  <a:srgbClr val="002060"/>
                </a:solidFill>
                <a:latin typeface="Aptos"/>
              </a:rPr>
              <a:t>lefelau</a:t>
            </a:r>
            <a:r>
              <a:rPr lang="en-US" sz="2000">
                <a:solidFill>
                  <a:srgbClr val="002060"/>
                </a:solidFill>
                <a:latin typeface="Aptos"/>
              </a:rPr>
              <a:t>   </a:t>
            </a:r>
            <a:r>
              <a:rPr lang="en-US" sz="2000" err="1">
                <a:solidFill>
                  <a:srgbClr val="002060"/>
                </a:solidFill>
                <a:latin typeface="Aptos"/>
              </a:rPr>
              <a:t>gwahanol</a:t>
            </a:r>
            <a:r>
              <a:rPr lang="en-US" sz="2000">
                <a:solidFill>
                  <a:srgbClr val="002060"/>
                </a:solidFill>
                <a:latin typeface="Aptos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ptos"/>
              </a:rPr>
              <a:t>ar</a:t>
            </a:r>
            <a:r>
              <a:rPr lang="en-US" sz="2000">
                <a:solidFill>
                  <a:srgbClr val="002060"/>
                </a:solidFill>
                <a:latin typeface="Aptos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ptos"/>
              </a:rPr>
              <a:t>gyfer</a:t>
            </a:r>
            <a:r>
              <a:rPr lang="en-US" sz="2000">
                <a:solidFill>
                  <a:srgbClr val="002060"/>
                </a:solidFill>
                <a:latin typeface="Aptos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ptos"/>
              </a:rPr>
              <a:t>sgiliau</a:t>
            </a:r>
            <a:r>
              <a:rPr lang="en-US" sz="2000">
                <a:solidFill>
                  <a:srgbClr val="002060"/>
                </a:solidFill>
                <a:latin typeface="Aptos"/>
              </a:rPr>
              <a:t> </a:t>
            </a:r>
            <a:r>
              <a:rPr lang="en-US" sz="2000" err="1">
                <a:solidFill>
                  <a:srgbClr val="002060"/>
                </a:solidFill>
                <a:latin typeface="Aptos"/>
              </a:rPr>
              <a:t>gwahanol</a:t>
            </a:r>
            <a:r>
              <a:rPr lang="en-US" sz="2000">
                <a:solidFill>
                  <a:srgbClr val="002060"/>
                </a:solidFill>
                <a:latin typeface="Aptos"/>
              </a:rPr>
              <a:t>, </a:t>
            </a:r>
            <a:r>
              <a:rPr lang="en-US" sz="2000" err="1">
                <a:solidFill>
                  <a:srgbClr val="002060"/>
                </a:solidFill>
                <a:latin typeface="Aptos"/>
              </a:rPr>
              <a:t>e.e.</a:t>
            </a:r>
            <a:endParaRPr lang="en-US" sz="2000" err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lvl="1">
              <a:lnSpc>
                <a:spcPct val="150000"/>
              </a:lnSpc>
            </a:pPr>
            <a:r>
              <a:rPr lang="en-US" sz="2000">
                <a:solidFill>
                  <a:srgbClr val="002060"/>
                </a:solidFill>
                <a:latin typeface="Aptos"/>
              </a:rPr>
              <a:t>  </a:t>
            </a:r>
            <a:r>
              <a:rPr lang="en-US" sz="2400" b="1" err="1">
                <a:solidFill>
                  <a:srgbClr val="002060"/>
                </a:solidFill>
                <a:latin typeface="Aptos"/>
              </a:rPr>
              <a:t>Siarad</a:t>
            </a:r>
            <a:r>
              <a:rPr lang="en-US" sz="2400" b="1">
                <a:solidFill>
                  <a:srgbClr val="002060"/>
                </a:solidFill>
                <a:latin typeface="Aptos"/>
              </a:rPr>
              <a:t>:  A2</a:t>
            </a:r>
            <a:endParaRPr lang="en-US" sz="2400" b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lvl="1">
              <a:lnSpc>
                <a:spcPct val="150000"/>
              </a:lnSpc>
            </a:pPr>
            <a:r>
              <a:rPr lang="en-US" sz="2400" b="1">
                <a:solidFill>
                  <a:srgbClr val="002060"/>
                </a:solidFill>
                <a:latin typeface="Aptos"/>
              </a:rPr>
              <a:t>  </a:t>
            </a:r>
            <a:r>
              <a:rPr lang="en-US" sz="2400" b="1" err="1">
                <a:solidFill>
                  <a:srgbClr val="002060"/>
                </a:solidFill>
                <a:latin typeface="Aptos"/>
              </a:rPr>
              <a:t>Darllen</a:t>
            </a:r>
            <a:r>
              <a:rPr lang="en-US" sz="2400" b="1">
                <a:solidFill>
                  <a:srgbClr val="002060"/>
                </a:solidFill>
                <a:latin typeface="Aptos"/>
              </a:rPr>
              <a:t>:  A1</a:t>
            </a:r>
            <a:endParaRPr lang="en-US" sz="2400" b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lvl="1">
              <a:lnSpc>
                <a:spcPct val="150000"/>
              </a:lnSpc>
            </a:pPr>
            <a:r>
              <a:rPr lang="en-US" sz="2400" b="1">
                <a:solidFill>
                  <a:srgbClr val="002060"/>
                </a:solidFill>
                <a:latin typeface="Aptos"/>
              </a:rPr>
              <a:t>  </a:t>
            </a:r>
            <a:r>
              <a:rPr lang="en-US" sz="2400" b="1" err="1">
                <a:solidFill>
                  <a:srgbClr val="002060"/>
                </a:solidFill>
                <a:latin typeface="Aptos"/>
              </a:rPr>
              <a:t>Ysgrifennu</a:t>
            </a:r>
            <a:r>
              <a:rPr lang="en-US" sz="2400" b="1">
                <a:solidFill>
                  <a:srgbClr val="002060"/>
                </a:solidFill>
                <a:latin typeface="Aptos"/>
              </a:rPr>
              <a:t>:  A1</a:t>
            </a:r>
            <a:endParaRPr lang="en-US" sz="2400" b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lvl="1">
              <a:lnSpc>
                <a:spcPct val="150000"/>
              </a:lnSpc>
            </a:pPr>
            <a:r>
              <a:rPr lang="en-US" sz="2400" b="1">
                <a:solidFill>
                  <a:srgbClr val="002060"/>
                </a:solidFill>
                <a:latin typeface="Aptos"/>
              </a:rPr>
              <a:t>  </a:t>
            </a:r>
            <a:r>
              <a:rPr lang="en-US" sz="2400" b="1" err="1">
                <a:solidFill>
                  <a:srgbClr val="002060"/>
                </a:solidFill>
                <a:latin typeface="Aptos"/>
              </a:rPr>
              <a:t>Gwrando</a:t>
            </a:r>
            <a:r>
              <a:rPr lang="en-US" sz="2400" b="1">
                <a:solidFill>
                  <a:srgbClr val="002060"/>
                </a:solidFill>
                <a:latin typeface="Aptos"/>
              </a:rPr>
              <a:t>: A2</a:t>
            </a:r>
            <a:endParaRPr lang="en-US" sz="2400" b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1BBBFB31-54FA-D346-A1AC-33B0A3DFA13D}"/>
              </a:ext>
            </a:extLst>
          </p:cNvPr>
          <p:cNvSpPr txBox="1"/>
          <p:nvPr/>
        </p:nvSpPr>
        <p:spPr>
          <a:xfrm>
            <a:off x="4855674" y="1579981"/>
            <a:ext cx="3810870" cy="3516495"/>
          </a:xfrm>
          <a:prstGeom prst="roundRect">
            <a:avLst/>
          </a:prstGeom>
          <a:solidFill>
            <a:srgbClr val="FF7E79">
              <a:alpha val="70000"/>
            </a:srgbClr>
          </a:solidFill>
          <a:ln w="19050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i="1">
                <a:solidFill>
                  <a:srgbClr val="002060"/>
                </a:solidFill>
                <a:latin typeface="Aptos"/>
              </a:rPr>
              <a:t>It is possible for you to be on different levels for different skills, e.g.</a:t>
            </a:r>
            <a:endParaRPr lang="en-US" sz="2000" i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lvl="1"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latin typeface="Aptos"/>
              </a:rPr>
              <a:t>  </a:t>
            </a:r>
            <a:r>
              <a:rPr lang="en-US" sz="2400" b="1" i="1">
                <a:solidFill>
                  <a:srgbClr val="002060"/>
                </a:solidFill>
                <a:latin typeface="Aptos"/>
              </a:rPr>
              <a:t>Speaking:  A2</a:t>
            </a:r>
            <a:endParaRPr lang="en-US" sz="2400" b="1" i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lvl="1">
              <a:lnSpc>
                <a:spcPct val="150000"/>
              </a:lnSpc>
            </a:pPr>
            <a:r>
              <a:rPr lang="en-US" sz="2400" b="1" i="1">
                <a:solidFill>
                  <a:srgbClr val="002060"/>
                </a:solidFill>
                <a:latin typeface="Aptos"/>
              </a:rPr>
              <a:t>  Reading : A1</a:t>
            </a:r>
            <a:endParaRPr lang="en-US" sz="2400" b="1" i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lvl="1">
              <a:lnSpc>
                <a:spcPct val="150000"/>
              </a:lnSpc>
            </a:pPr>
            <a:r>
              <a:rPr lang="en-US" sz="2400" b="1" i="1">
                <a:solidFill>
                  <a:srgbClr val="002060"/>
                </a:solidFill>
                <a:latin typeface="Aptos"/>
              </a:rPr>
              <a:t>  Writing : A1</a:t>
            </a:r>
            <a:endParaRPr lang="en-US" sz="2400" b="1" i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lvl="1">
              <a:lnSpc>
                <a:spcPct val="150000"/>
              </a:lnSpc>
            </a:pPr>
            <a:r>
              <a:rPr lang="en-US" sz="2400" b="1" i="1">
                <a:solidFill>
                  <a:srgbClr val="002060"/>
                </a:solidFill>
                <a:latin typeface="Aptos"/>
              </a:rPr>
              <a:t>  Listening: A2</a:t>
            </a:r>
            <a:endParaRPr lang="en-US" sz="2400" b="1" i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17401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DE35E5-00A3-5894-1BC4-298E37044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nk and white logo&#10;&#10;Description automatically generated">
            <a:extLst>
              <a:ext uri="{FF2B5EF4-FFF2-40B4-BE49-F238E27FC236}">
                <a16:creationId xmlns:a16="http://schemas.microsoft.com/office/drawing/2014/main" id="{90AAE7EA-EC83-ED63-FA16-22D82E5486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4" t="6593" r="1328" b="2466"/>
          <a:stretch>
            <a:fillRect/>
          </a:stretch>
        </p:blipFill>
        <p:spPr>
          <a:xfrm>
            <a:off x="6540779" y="222057"/>
            <a:ext cx="2444866" cy="849547"/>
          </a:xfrm>
          <a:prstGeom prst="rect">
            <a:avLst/>
          </a:prstGeom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0B164D26-74A0-4FA7-FEC3-A8FD8D29063C}"/>
              </a:ext>
            </a:extLst>
          </p:cNvPr>
          <p:cNvSpPr txBox="1"/>
          <p:nvPr/>
        </p:nvSpPr>
        <p:spPr>
          <a:xfrm>
            <a:off x="1012724" y="2403263"/>
            <a:ext cx="7118699" cy="1021556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5400" b="1" dirty="0" err="1">
                <a:solidFill>
                  <a:srgbClr val="FFFFFF"/>
                </a:solidFill>
                <a:latin typeface="Aptos"/>
              </a:rPr>
              <a:t>Teaching</a:t>
            </a:r>
            <a:r>
              <a:rPr lang="cy-GB" sz="5400" b="1" dirty="0">
                <a:solidFill>
                  <a:srgbClr val="FFFFFF"/>
                </a:solidFill>
                <a:latin typeface="Aptos"/>
              </a:rPr>
              <a:t> &amp; </a:t>
            </a:r>
            <a:r>
              <a:rPr lang="cy-GB" sz="5400" b="1" dirty="0" err="1">
                <a:solidFill>
                  <a:srgbClr val="FFFFFF"/>
                </a:solidFill>
                <a:latin typeface="Aptos"/>
              </a:rPr>
              <a:t>Learning</a:t>
            </a:r>
          </a:p>
        </p:txBody>
      </p:sp>
    </p:spTree>
    <p:extLst>
      <p:ext uri="{BB962C8B-B14F-4D97-AF65-F5344CB8AC3E}">
        <p14:creationId xmlns:p14="http://schemas.microsoft.com/office/powerpoint/2010/main" val="27779189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page with text&#10;&#10;AI-generated content may be incorrect.">
            <a:extLst>
              <a:ext uri="{FF2B5EF4-FFF2-40B4-BE49-F238E27FC236}">
                <a16:creationId xmlns:a16="http://schemas.microsoft.com/office/drawing/2014/main" id="{9BC01E55-FB59-B002-D85A-FB2CFE019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03" y="397076"/>
            <a:ext cx="7391247" cy="5224567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5" name="TextBox 8">
            <a:extLst>
              <a:ext uri="{FF2B5EF4-FFF2-40B4-BE49-F238E27FC236}">
                <a16:creationId xmlns:a16="http://schemas.microsoft.com/office/drawing/2014/main" id="{0FA154BF-CD53-245A-4A2C-4030ADB06132}"/>
              </a:ext>
            </a:extLst>
          </p:cNvPr>
          <p:cNvSpPr txBox="1"/>
          <p:nvPr/>
        </p:nvSpPr>
        <p:spPr>
          <a:xfrm>
            <a:off x="112216" y="118817"/>
            <a:ext cx="1262094" cy="791706"/>
          </a:xfrm>
          <a:prstGeom prst="roundRect">
            <a:avLst/>
          </a:prstGeom>
          <a:solidFill>
            <a:srgbClr val="FC1E5A"/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350" b="1">
                <a:solidFill>
                  <a:srgbClr val="FFFFFF"/>
                </a:solidFill>
                <a:latin typeface="Aptos"/>
              </a:rPr>
              <a:t>Welsh Government version</a:t>
            </a:r>
            <a:endParaRPr lang="en-US" sz="1350" b="1">
              <a:solidFill>
                <a:srgbClr val="FFFFFF"/>
              </a:solidFill>
              <a:latin typeface="Aptos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779197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and orange text with black text&#10;&#10;Description automatically generated">
            <a:extLst>
              <a:ext uri="{FF2B5EF4-FFF2-40B4-BE49-F238E27FC236}">
                <a16:creationId xmlns:a16="http://schemas.microsoft.com/office/drawing/2014/main" id="{1773AAE0-50C9-8AB6-7D0F-96C149D007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60" t="1064" r="609" b="1354"/>
          <a:stretch>
            <a:fillRect/>
          </a:stretch>
        </p:blipFill>
        <p:spPr>
          <a:xfrm>
            <a:off x="441419" y="1072739"/>
            <a:ext cx="8256884" cy="427556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9" name="Picture 8" descr="A pink and white logo&#10;&#10;Description automatically generated">
            <a:extLst>
              <a:ext uri="{FF2B5EF4-FFF2-40B4-BE49-F238E27FC236}">
                <a16:creationId xmlns:a16="http://schemas.microsoft.com/office/drawing/2014/main" id="{CF272984-EBEB-5A4C-76F4-AA92677C978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117" b="662"/>
          <a:stretch>
            <a:fillRect/>
          </a:stretch>
        </p:blipFill>
        <p:spPr>
          <a:xfrm>
            <a:off x="7141943" y="44620"/>
            <a:ext cx="1895978" cy="730625"/>
          </a:xfrm>
          <a:prstGeom prst="rect">
            <a:avLst/>
          </a:prstGeom>
        </p:spPr>
      </p:pic>
      <p:sp>
        <p:nvSpPr>
          <p:cNvPr id="4" name="TextBox 8">
            <a:extLst>
              <a:ext uri="{FF2B5EF4-FFF2-40B4-BE49-F238E27FC236}">
                <a16:creationId xmlns:a16="http://schemas.microsoft.com/office/drawing/2014/main" id="{890EE9CE-2AC7-49E7-2202-34E7DE7BB6E7}"/>
              </a:ext>
            </a:extLst>
          </p:cNvPr>
          <p:cNvSpPr txBox="1"/>
          <p:nvPr/>
        </p:nvSpPr>
        <p:spPr>
          <a:xfrm>
            <a:off x="153813" y="128747"/>
            <a:ext cx="1508757" cy="561856"/>
          </a:xfrm>
          <a:prstGeom prst="roundRect">
            <a:avLst/>
          </a:prstGeom>
          <a:solidFill>
            <a:srgbClr val="FC1E5A"/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350" b="1">
                <a:solidFill>
                  <a:srgbClr val="FFFFFF"/>
                </a:solidFill>
                <a:latin typeface="Aptos"/>
              </a:rPr>
              <a:t>Original version </a:t>
            </a:r>
            <a:r>
              <a:rPr lang="en-US" sz="1350">
                <a:solidFill>
                  <a:srgbClr val="FFFFFF"/>
                </a:solidFill>
                <a:latin typeface="Aptos"/>
              </a:rPr>
              <a:t>(by </a:t>
            </a:r>
            <a:r>
              <a:rPr lang="en-US" sz="1350" err="1">
                <a:solidFill>
                  <a:srgbClr val="FFFFFF"/>
                </a:solidFill>
                <a:latin typeface="Aptos"/>
              </a:rPr>
              <a:t>Rhagoriaith</a:t>
            </a:r>
            <a:r>
              <a:rPr lang="en-US" sz="1350">
                <a:solidFill>
                  <a:srgbClr val="FFFFFF"/>
                </a:solidFill>
                <a:latin typeface="Aptos"/>
              </a:rPr>
              <a:t>)</a:t>
            </a:r>
            <a:endParaRPr lang="en-US" sz="1350">
              <a:solidFill>
                <a:srgbClr val="FFFFFF"/>
              </a:solidFill>
              <a:latin typeface="Aptos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457632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87F075-2E94-AC45-0A3C-F79909230C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EF5B0F5-D362-7043-0956-2E8782783C76}"/>
              </a:ext>
            </a:extLst>
          </p:cNvPr>
          <p:cNvSpPr txBox="1"/>
          <p:nvPr/>
        </p:nvSpPr>
        <p:spPr>
          <a:xfrm>
            <a:off x="981806" y="1715431"/>
            <a:ext cx="7184571" cy="2809280"/>
          </a:xfrm>
          <a:prstGeom prst="roundRect">
            <a:avLst/>
          </a:prstGeom>
          <a:solidFill>
            <a:srgbClr val="FF7E79">
              <a:alpha val="70000"/>
            </a:srgbClr>
          </a:solidFill>
        </p:spPr>
        <p:txBody>
          <a:bodyPr wrap="square" lIns="68580" tIns="34290" rIns="68580" bIns="34290" rtlCol="0" anchor="t">
            <a:spAutoFit/>
          </a:bodyPr>
          <a:lstStyle/>
          <a:p>
            <a:pPr algn="ctr"/>
            <a:r>
              <a:rPr lang="cy-GB" sz="3600" err="1">
                <a:solidFill>
                  <a:srgbClr val="002060"/>
                </a:solidFill>
                <a:latin typeface="Aptos"/>
              </a:rPr>
              <a:t>What</a:t>
            </a:r>
            <a:r>
              <a:rPr lang="cy-GB" sz="3600" dirty="0">
                <a:solidFill>
                  <a:srgbClr val="002060"/>
                </a:solidFill>
                <a:latin typeface="Aptos"/>
              </a:rPr>
              <a:t> can </a:t>
            </a:r>
            <a:r>
              <a:rPr lang="cy-GB" sz="3600" err="1">
                <a:solidFill>
                  <a:srgbClr val="002060"/>
                </a:solidFill>
                <a:latin typeface="Aptos"/>
              </a:rPr>
              <a:t>you</a:t>
            </a:r>
            <a:r>
              <a:rPr lang="cy-GB" sz="3600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sz="3600" err="1">
                <a:solidFill>
                  <a:srgbClr val="002060"/>
                </a:solidFill>
                <a:latin typeface="Aptos"/>
              </a:rPr>
              <a:t>include</a:t>
            </a:r>
            <a:r>
              <a:rPr lang="cy-GB" sz="3600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sz="3600" err="1">
                <a:solidFill>
                  <a:srgbClr val="002060"/>
                </a:solidFill>
                <a:latin typeface="Aptos"/>
              </a:rPr>
              <a:t>in</a:t>
            </a:r>
            <a:r>
              <a:rPr lang="cy-GB" sz="3600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sz="3600" err="1">
                <a:solidFill>
                  <a:srgbClr val="002060"/>
                </a:solidFill>
                <a:latin typeface="Aptos"/>
              </a:rPr>
              <a:t>your</a:t>
            </a:r>
            <a:r>
              <a:rPr lang="cy-GB" sz="3600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sz="3600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 sz="3600" dirty="0">
                <a:solidFill>
                  <a:srgbClr val="002060"/>
                </a:solidFill>
                <a:latin typeface="Aptos"/>
              </a:rPr>
              <a:t> as </a:t>
            </a:r>
            <a:r>
              <a:rPr lang="cy-GB" sz="3600" err="1">
                <a:solidFill>
                  <a:srgbClr val="002060"/>
                </a:solidFill>
                <a:latin typeface="Aptos"/>
              </a:rPr>
              <a:t>evidence</a:t>
            </a:r>
            <a:r>
              <a:rPr lang="cy-GB" sz="3600" dirty="0">
                <a:solidFill>
                  <a:srgbClr val="002060"/>
                </a:solidFill>
                <a:latin typeface="Aptos"/>
              </a:rPr>
              <a:t> of </a:t>
            </a:r>
            <a:endParaRPr lang="en-US" sz="3600">
              <a:ea typeface="Calibri"/>
              <a:cs typeface="Calibri"/>
            </a:endParaRPr>
          </a:p>
          <a:p>
            <a:pPr algn="ctr"/>
            <a:r>
              <a:rPr lang="cy-GB" sz="4800" b="1" err="1">
                <a:solidFill>
                  <a:srgbClr val="002060"/>
                </a:solidFill>
                <a:latin typeface="Aptos"/>
              </a:rPr>
              <a:t>your</a:t>
            </a:r>
            <a:r>
              <a:rPr lang="cy-GB" sz="4800" b="1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sz="4800" b="1" err="1">
                <a:solidFill>
                  <a:srgbClr val="002060"/>
                </a:solidFill>
                <a:latin typeface="Aptos"/>
              </a:rPr>
              <a:t>personal</a:t>
            </a:r>
            <a:r>
              <a:rPr lang="cy-GB" sz="4050" b="1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sz="3600" dirty="0">
                <a:solidFill>
                  <a:srgbClr val="002060"/>
                </a:solidFill>
                <a:latin typeface="Aptos"/>
              </a:rPr>
              <a:t>Welsh </a:t>
            </a:r>
            <a:r>
              <a:rPr lang="cy-GB" sz="3600" err="1">
                <a:solidFill>
                  <a:srgbClr val="002060"/>
                </a:solidFill>
                <a:latin typeface="Aptos"/>
              </a:rPr>
              <a:t>language</a:t>
            </a:r>
            <a:r>
              <a:rPr lang="cy-GB" sz="3600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sz="3600" err="1">
                <a:solidFill>
                  <a:srgbClr val="002060"/>
                </a:solidFill>
                <a:latin typeface="Aptos"/>
              </a:rPr>
              <a:t>skills</a:t>
            </a:r>
            <a:r>
              <a:rPr lang="cy-GB" sz="3600" dirty="0">
                <a:solidFill>
                  <a:srgbClr val="002060"/>
                </a:solidFill>
                <a:latin typeface="Aptos"/>
              </a:rPr>
              <a:t>?</a:t>
            </a:r>
            <a:endParaRPr lang="cy-GB" sz="3600">
              <a:ea typeface="Calibri"/>
              <a:cs typeface="Calibri"/>
            </a:endParaRPr>
          </a:p>
        </p:txBody>
      </p:sp>
      <p:pic>
        <p:nvPicPr>
          <p:cNvPr id="3" name="Picture 2" descr="A pink and white logo&#10;&#10;Description automatically generated">
            <a:extLst>
              <a:ext uri="{FF2B5EF4-FFF2-40B4-BE49-F238E27FC236}">
                <a16:creationId xmlns:a16="http://schemas.microsoft.com/office/drawing/2014/main" id="{AC7D5FCF-06BB-6EDB-E254-ED8B8570A3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24" t="6593" r="1328" b="2466"/>
          <a:stretch>
            <a:fillRect/>
          </a:stretch>
        </p:blipFill>
        <p:spPr>
          <a:xfrm>
            <a:off x="6540779" y="222057"/>
            <a:ext cx="2444866" cy="84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3751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453DE-E4C1-6A50-2C23-41E63264D7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9B12DB-7CC1-F7E5-DA66-8D98F2BB5D19}"/>
              </a:ext>
            </a:extLst>
          </p:cNvPr>
          <p:cNvSpPr txBox="1"/>
          <p:nvPr/>
        </p:nvSpPr>
        <p:spPr>
          <a:xfrm>
            <a:off x="441756" y="194852"/>
            <a:ext cx="8255000" cy="766167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 wrap="square" lIns="68580" tIns="34290" rIns="68580" bIns="34290" rtlCol="0" anchor="t">
            <a:spAutoFit/>
          </a:bodyPr>
          <a:lstStyle/>
          <a:p>
            <a:pPr algn="ctr"/>
            <a:r>
              <a:rPr lang="cy-GB" sz="4050" b="1" dirty="0" err="1">
                <a:solidFill>
                  <a:srgbClr val="FFFFFF"/>
                </a:solidFill>
                <a:latin typeface="Aptos"/>
              </a:rPr>
              <a:t>Possible</a:t>
            </a:r>
            <a:r>
              <a:rPr lang="cy-GB" sz="4050" b="1" dirty="0">
                <a:solidFill>
                  <a:srgbClr val="FFFFFF"/>
                </a:solidFill>
                <a:latin typeface="Aptos"/>
              </a:rPr>
              <a:t> </a:t>
            </a:r>
            <a:r>
              <a:rPr lang="cy-GB" sz="4050" b="1" dirty="0" err="1">
                <a:solidFill>
                  <a:srgbClr val="FFFFFF"/>
                </a:solidFill>
                <a:latin typeface="Aptos"/>
              </a:rPr>
              <a:t>tasks</a:t>
            </a:r>
            <a:r>
              <a:rPr lang="cy-GB" sz="4050" b="1" dirty="0">
                <a:solidFill>
                  <a:srgbClr val="FFFFFF"/>
                </a:solidFill>
                <a:latin typeface="Aptos"/>
              </a:rPr>
              <a:t> </a:t>
            </a:r>
            <a:r>
              <a:rPr lang="cy-GB" sz="4050" b="1" dirty="0" err="1">
                <a:solidFill>
                  <a:srgbClr val="FFFFFF"/>
                </a:solidFill>
                <a:latin typeface="Aptos"/>
              </a:rPr>
              <a:t>for</a:t>
            </a:r>
            <a:r>
              <a:rPr lang="cy-GB" sz="4050" b="1" dirty="0">
                <a:solidFill>
                  <a:srgbClr val="FFFFFF"/>
                </a:solidFill>
                <a:latin typeface="Aptos"/>
              </a:rPr>
              <a:t> </a:t>
            </a:r>
            <a:r>
              <a:rPr lang="cy-GB" sz="4050" b="1" dirty="0" err="1">
                <a:solidFill>
                  <a:srgbClr val="FFFFFF"/>
                </a:solidFill>
                <a:latin typeface="Aptos"/>
              </a:rPr>
              <a:t>your</a:t>
            </a:r>
            <a:r>
              <a:rPr lang="cy-GB" sz="4050" b="1" dirty="0">
                <a:solidFill>
                  <a:srgbClr val="FFFFFF"/>
                </a:solidFill>
                <a:latin typeface="Aptos"/>
              </a:rPr>
              <a:t> </a:t>
            </a:r>
            <a:r>
              <a:rPr lang="cy-GB" sz="4050" b="1" dirty="0" err="1">
                <a:solidFill>
                  <a:srgbClr val="FFFFFF"/>
                </a:solidFill>
                <a:latin typeface="Aptos"/>
              </a:rPr>
              <a:t>portfolio</a:t>
            </a:r>
            <a:r>
              <a:rPr lang="cy-GB" sz="4050" b="1" dirty="0">
                <a:solidFill>
                  <a:srgbClr val="FFFFFF"/>
                </a:solidFill>
                <a:latin typeface="Aptos"/>
              </a:rPr>
              <a:t> ...</a:t>
            </a:r>
          </a:p>
        </p:txBody>
      </p:sp>
      <p:pic>
        <p:nvPicPr>
          <p:cNvPr id="6" name="Picture 5" descr="A screenshot of a cellphone&#10;&#10;AI-generated content may be incorrect.">
            <a:extLst>
              <a:ext uri="{FF2B5EF4-FFF2-40B4-BE49-F238E27FC236}">
                <a16:creationId xmlns:a16="http://schemas.microsoft.com/office/drawing/2014/main" id="{04F21085-56A9-48D8-B4FE-76702F3FDF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389" y="1541738"/>
            <a:ext cx="7343373" cy="248028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CA95D3-BBC9-8B39-16E4-47C391330179}"/>
              </a:ext>
            </a:extLst>
          </p:cNvPr>
          <p:cNvSpPr txBox="1"/>
          <p:nvPr/>
        </p:nvSpPr>
        <p:spPr>
          <a:xfrm>
            <a:off x="1552628" y="4567523"/>
            <a:ext cx="6044505" cy="9002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800">
                <a:solidFill>
                  <a:srgbClr val="0070C0"/>
                </a:solidFill>
                <a:latin typeface="Aptos"/>
                <a:hlinkClick r:id="rId3"/>
              </a:rPr>
              <a:t>https://www.porth.ac.uk/en/group-collection/tasgau-asesu-a-datblygu-sgiliau-iaith-athrawon</a:t>
            </a:r>
            <a:endParaRPr lang="en-US" sz="1350"/>
          </a:p>
          <a:p>
            <a:pPr algn="ctr"/>
            <a:endParaRPr lang="en-US" sz="1800">
              <a:solidFill>
                <a:srgbClr val="0070C0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7896904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9B9D0D-5300-0015-522D-37932A942E90}"/>
              </a:ext>
            </a:extLst>
          </p:cNvPr>
          <p:cNvSpPr txBox="1"/>
          <p:nvPr/>
        </p:nvSpPr>
        <p:spPr>
          <a:xfrm>
            <a:off x="450801" y="4269998"/>
            <a:ext cx="8238891" cy="1328023"/>
          </a:xfrm>
          <a:prstGeom prst="roundRect">
            <a:avLst/>
          </a:prstGeom>
          <a:solidFill>
            <a:srgbClr val="FF7E79">
              <a:alpha val="70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solidFill>
                  <a:srgbClr val="002060"/>
                </a:solidFill>
                <a:latin typeface="Aptos"/>
              </a:rPr>
              <a:t>There are many suitable tasks to evidence your personal Welsh language skills available on the 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Coleg </a:t>
            </a:r>
            <a:r>
              <a:rPr lang="en-US" sz="2400" b="1" dirty="0" err="1">
                <a:solidFill>
                  <a:srgbClr val="002060"/>
                </a:solidFill>
                <a:latin typeface="Aptos"/>
              </a:rPr>
              <a:t>Cymraeg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ptos"/>
              </a:rPr>
              <a:t>Cenedlaethol</a:t>
            </a:r>
            <a:r>
              <a:rPr lang="en-US" sz="2400" dirty="0">
                <a:solidFill>
                  <a:srgbClr val="002060"/>
                </a:solidFill>
                <a:latin typeface="Aptos"/>
              </a:rPr>
              <a:t> website. Please access the link from 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Moodle</a:t>
            </a:r>
            <a:r>
              <a:rPr lang="en-US" sz="2400" dirty="0">
                <a:solidFill>
                  <a:srgbClr val="002060"/>
                </a:solidFill>
                <a:latin typeface="Aptos"/>
              </a:rPr>
              <a:t>.</a:t>
            </a:r>
            <a:endParaRPr lang="en-US" sz="2400" dirty="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BFBA32F-DA78-E911-3518-7B5AD9B8E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050" y="190113"/>
            <a:ext cx="3278294" cy="2847068"/>
          </a:xfrm>
          <a:prstGeom prst="rect">
            <a:avLst/>
          </a:prstGeom>
          <a:ln>
            <a:solidFill>
              <a:schemeClr val="accent5">
                <a:lumMod val="50000"/>
              </a:schemeClr>
            </a:solidFill>
          </a:ln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4E24DEF-9365-9F72-6918-A021A6A68833}"/>
              </a:ext>
            </a:extLst>
          </p:cNvPr>
          <p:cNvCxnSpPr>
            <a:cxnSpLocks/>
          </p:cNvCxnSpPr>
          <p:nvPr/>
        </p:nvCxnSpPr>
        <p:spPr>
          <a:xfrm flipH="1" flipV="1">
            <a:off x="2601098" y="2961983"/>
            <a:ext cx="1046194" cy="1300473"/>
          </a:xfrm>
          <a:prstGeom prst="straightConnector1">
            <a:avLst/>
          </a:prstGeom>
          <a:ln w="28575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5D18FB0-3378-BD05-BC13-830D502116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2192" y="190113"/>
            <a:ext cx="2979822" cy="3899648"/>
          </a:xfrm>
          <a:prstGeom prst="rect">
            <a:avLst/>
          </a:prstGeom>
          <a:ln>
            <a:solidFill>
              <a:schemeClr val="accent5">
                <a:lumMod val="50000"/>
              </a:schemeClr>
            </a:solidFill>
          </a:ln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BE900E9-E9B8-5E50-E925-01F797CF287E}"/>
              </a:ext>
            </a:extLst>
          </p:cNvPr>
          <p:cNvCxnSpPr>
            <a:cxnSpLocks/>
          </p:cNvCxnSpPr>
          <p:nvPr/>
        </p:nvCxnSpPr>
        <p:spPr>
          <a:xfrm flipV="1">
            <a:off x="4551488" y="3963557"/>
            <a:ext cx="650919" cy="289625"/>
          </a:xfrm>
          <a:prstGeom prst="straightConnector1">
            <a:avLst/>
          </a:prstGeom>
          <a:ln w="28575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18064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grid with black text&#10;&#10;AI-generated content may be incorrect.">
            <a:extLst>
              <a:ext uri="{FF2B5EF4-FFF2-40B4-BE49-F238E27FC236}">
                <a16:creationId xmlns:a16="http://schemas.microsoft.com/office/drawing/2014/main" id="{AA047763-3CF9-332E-3704-79BE992115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733" y="316"/>
            <a:ext cx="8716535" cy="5653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426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rectangular table with black text&#10;&#10;AI-generated content may be incorrect.">
            <a:extLst>
              <a:ext uri="{FF2B5EF4-FFF2-40B4-BE49-F238E27FC236}">
                <a16:creationId xmlns:a16="http://schemas.microsoft.com/office/drawing/2014/main" id="{E8446297-4EFF-738A-92FE-65EADBCE51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964" y="102502"/>
            <a:ext cx="8670071" cy="5616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1167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lesson plan&#10;&#10;AI-generated content may be incorrect.">
            <a:extLst>
              <a:ext uri="{FF2B5EF4-FFF2-40B4-BE49-F238E27FC236}">
                <a16:creationId xmlns:a16="http://schemas.microsoft.com/office/drawing/2014/main" id="{F8268C8F-34F3-477D-B30C-E00A8D05E8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54" b="34595"/>
          <a:stretch>
            <a:fillRect/>
          </a:stretch>
        </p:blipFill>
        <p:spPr>
          <a:xfrm>
            <a:off x="306658" y="237486"/>
            <a:ext cx="8535322" cy="2324095"/>
          </a:xfrm>
          <a:prstGeom prst="rect">
            <a:avLst/>
          </a:prstGeom>
        </p:spPr>
      </p:pic>
      <p:sp>
        <p:nvSpPr>
          <p:cNvPr id="3" name="12-point Star 1">
            <a:extLst>
              <a:ext uri="{FF2B5EF4-FFF2-40B4-BE49-F238E27FC236}">
                <a16:creationId xmlns:a16="http://schemas.microsoft.com/office/drawing/2014/main" id="{5B4ABE1B-DD72-52B4-CC98-E3CBCDD7A75A}"/>
              </a:ext>
            </a:extLst>
          </p:cNvPr>
          <p:cNvSpPr/>
          <p:nvPr/>
        </p:nvSpPr>
        <p:spPr>
          <a:xfrm>
            <a:off x="2255868" y="2808989"/>
            <a:ext cx="4630057" cy="2658533"/>
          </a:xfrm>
          <a:prstGeom prst="horizontalScroll">
            <a:avLst/>
          </a:prstGeom>
          <a:solidFill>
            <a:srgbClr val="FF7E79">
              <a:alpha val="70000"/>
            </a:srgb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>
                <a:solidFill>
                  <a:srgbClr val="002060"/>
                </a:solidFill>
                <a:latin typeface="Aptos"/>
              </a:rPr>
              <a:t>Make sure that you have enough evidence for each of the language skills (maximum of 5 pieces of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evidence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for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each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 </a:t>
            </a:r>
            <a:r>
              <a:rPr lang="cy-GB" sz="2400" err="1">
                <a:solidFill>
                  <a:srgbClr val="002060"/>
                </a:solidFill>
                <a:latin typeface="Aptos"/>
              </a:rPr>
              <a:t>skill</a:t>
            </a:r>
            <a:r>
              <a:rPr lang="cy-GB" sz="2400">
                <a:solidFill>
                  <a:srgbClr val="002060"/>
                </a:solidFill>
                <a:latin typeface="Apto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239411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D2B57D-FE50-D0D9-9BDB-3DFFF2735C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3787445-F402-5C1B-B612-4FF0D793A3B6}"/>
              </a:ext>
            </a:extLst>
          </p:cNvPr>
          <p:cNvSpPr txBox="1"/>
          <p:nvPr/>
        </p:nvSpPr>
        <p:spPr>
          <a:xfrm>
            <a:off x="275715" y="1157161"/>
            <a:ext cx="3512559" cy="2553891"/>
          </a:xfrm>
          <a:prstGeom prst="roundRect">
            <a:avLst/>
          </a:prstGeom>
          <a:solidFill>
            <a:srgbClr val="FFC000">
              <a:alpha val="70000"/>
            </a:srgb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  <a:latin typeface="Aptos"/>
              </a:rPr>
              <a:t>10 Credit </a:t>
            </a:r>
            <a:r>
              <a:rPr lang="cy-GB" b="1" dirty="0" err="1">
                <a:solidFill>
                  <a:srgbClr val="002060"/>
                </a:solidFill>
                <a:latin typeface="Aptos"/>
              </a:rPr>
              <a:t>Module</a:t>
            </a:r>
            <a:endParaRPr lang="cy-GB" b="1" dirty="0">
              <a:solidFill>
                <a:srgbClr val="002060"/>
              </a:solidFill>
              <a:latin typeface="Aptos"/>
            </a:endParaRP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r>
              <a:rPr lang="cy-GB" dirty="0">
                <a:solidFill>
                  <a:srgbClr val="002060"/>
                </a:solidFill>
                <a:latin typeface="Aptos"/>
              </a:rPr>
              <a:t>A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consisting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of:</a:t>
            </a: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dirty="0">
                <a:solidFill>
                  <a:srgbClr val="002060"/>
                </a:solidFill>
                <a:latin typeface="Aptos"/>
              </a:rPr>
              <a:t>a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lesson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plan</a:t>
            </a:r>
            <a:endParaRPr lang="cy-GB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resources</a:t>
            </a:r>
            <a:endParaRPr lang="cy-GB" err="1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cy-GB" dirty="0" err="1">
                <a:solidFill>
                  <a:srgbClr val="002060"/>
                </a:solidFill>
                <a:latin typeface="Aptos"/>
              </a:rPr>
              <a:t>recording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of a micro-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lesson</a:t>
            </a:r>
            <a:endParaRPr lang="cy-GB" dirty="0" err="1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endParaRPr lang="cy-GB" b="1" i="1">
              <a:solidFill>
                <a:srgbClr val="002060"/>
              </a:solidFill>
              <a:highlight>
                <a:srgbClr val="FFFF00"/>
              </a:highlight>
              <a:latin typeface="Aptos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D8A6D4-033A-8DAD-2E80-63FEE12054BD}"/>
              </a:ext>
            </a:extLst>
          </p:cNvPr>
          <p:cNvSpPr txBox="1"/>
          <p:nvPr/>
        </p:nvSpPr>
        <p:spPr>
          <a:xfrm>
            <a:off x="4261978" y="1903611"/>
            <a:ext cx="4605806" cy="3473291"/>
          </a:xfrm>
          <a:prstGeom prst="roundRect">
            <a:avLst/>
          </a:prstGeom>
          <a:solidFill>
            <a:srgbClr val="FF7E79">
              <a:alpha val="70000"/>
            </a:srgb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b="1">
                <a:solidFill>
                  <a:srgbClr val="002060"/>
                </a:solidFill>
                <a:latin typeface="Aptos"/>
              </a:rPr>
              <a:t>Welsh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Language</a:t>
            </a:r>
            <a:r>
              <a:rPr lang="cy-GB" b="1">
                <a:solidFill>
                  <a:srgbClr val="002060"/>
                </a:solidFill>
                <a:latin typeface="Aptos"/>
              </a:rPr>
              <a:t>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Competency</a:t>
            </a:r>
            <a:r>
              <a:rPr lang="cy-GB" b="1">
                <a:solidFill>
                  <a:srgbClr val="002060"/>
                </a:solidFill>
                <a:latin typeface="Aptos"/>
              </a:rPr>
              <a:t>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cy-GB" i="1">
                <a:solidFill>
                  <a:srgbClr val="002060"/>
                </a:solidFill>
                <a:latin typeface="Aptos"/>
              </a:rPr>
              <a:t>(Welsh </a:t>
            </a:r>
            <a:r>
              <a:rPr lang="cy-GB" i="1" err="1">
                <a:solidFill>
                  <a:srgbClr val="002060"/>
                </a:solidFill>
                <a:latin typeface="Aptos"/>
              </a:rPr>
              <a:t>Government</a:t>
            </a:r>
            <a:r>
              <a:rPr lang="cy-GB" i="1">
                <a:solidFill>
                  <a:srgbClr val="002060"/>
                </a:solidFill>
                <a:latin typeface="Aptos"/>
              </a:rPr>
              <a:t> </a:t>
            </a:r>
            <a:r>
              <a:rPr lang="cy-GB" i="1" err="1">
                <a:solidFill>
                  <a:srgbClr val="002060"/>
                </a:solidFill>
                <a:latin typeface="Aptos"/>
              </a:rPr>
              <a:t>requirement</a:t>
            </a:r>
            <a:r>
              <a:rPr lang="cy-GB" i="1">
                <a:solidFill>
                  <a:srgbClr val="002060"/>
                </a:solidFill>
                <a:latin typeface="Aptos"/>
              </a:rPr>
              <a:t>)</a:t>
            </a:r>
            <a:endParaRPr lang="cy-GB" i="1">
              <a:solidFill>
                <a:srgbClr val="002060"/>
              </a:solidFill>
              <a:ea typeface="Calibri"/>
              <a:cs typeface="Calibri"/>
            </a:endParaRPr>
          </a:p>
          <a:p>
            <a:endParaRPr lang="cy-GB" i="1">
              <a:solidFill>
                <a:srgbClr val="002060"/>
              </a:solidFill>
              <a:latin typeface="Aptos"/>
            </a:endParaRPr>
          </a:p>
          <a:p>
            <a:r>
              <a:rPr lang="cy-GB">
                <a:solidFill>
                  <a:srgbClr val="002060"/>
                </a:solidFill>
                <a:latin typeface="Aptos"/>
              </a:rPr>
              <a:t>A </a:t>
            </a:r>
            <a:r>
              <a:rPr lang="cy-GB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consisting</a:t>
            </a:r>
            <a:r>
              <a:rPr lang="cy-GB">
                <a:solidFill>
                  <a:srgbClr val="002060"/>
                </a:solidFill>
                <a:latin typeface="Aptos"/>
              </a:rPr>
              <a:t> of:</a:t>
            </a: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evidence</a:t>
            </a:r>
            <a:r>
              <a:rPr lang="cy-GB">
                <a:solidFill>
                  <a:srgbClr val="002060"/>
                </a:solidFill>
                <a:latin typeface="Aptos"/>
              </a:rPr>
              <a:t> of </a:t>
            </a:r>
            <a:r>
              <a:rPr lang="cy-GB" err="1">
                <a:solidFill>
                  <a:srgbClr val="002060"/>
                </a:solidFill>
                <a:latin typeface="Aptos"/>
              </a:rPr>
              <a:t>your</a:t>
            </a:r>
            <a:r>
              <a:rPr lang="cy-GB">
                <a:solidFill>
                  <a:srgbClr val="002060"/>
                </a:solidFill>
                <a:latin typeface="Aptos"/>
              </a:rPr>
              <a:t> Welsh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language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skills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for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Speaking</a:t>
            </a:r>
            <a:r>
              <a:rPr lang="cy-GB">
                <a:solidFill>
                  <a:srgbClr val="002060"/>
                </a:solidFill>
                <a:latin typeface="Aptos"/>
              </a:rPr>
              <a:t>, </a:t>
            </a:r>
            <a:r>
              <a:rPr lang="cy-GB" err="1">
                <a:solidFill>
                  <a:srgbClr val="002060"/>
                </a:solidFill>
                <a:latin typeface="Aptos"/>
              </a:rPr>
              <a:t>Writing</a:t>
            </a:r>
            <a:r>
              <a:rPr lang="cy-GB">
                <a:solidFill>
                  <a:srgbClr val="002060"/>
                </a:solidFill>
                <a:latin typeface="Aptos"/>
              </a:rPr>
              <a:t>,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Listening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and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Reading</a:t>
            </a:r>
            <a:endParaRPr lang="cy-GB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evidence</a:t>
            </a:r>
            <a:r>
              <a:rPr lang="cy-GB">
                <a:solidFill>
                  <a:srgbClr val="002060"/>
                </a:solidFill>
                <a:latin typeface="Aptos"/>
              </a:rPr>
              <a:t> of '</a:t>
            </a:r>
            <a:r>
              <a:rPr lang="cy-GB" err="1">
                <a:solidFill>
                  <a:srgbClr val="002060"/>
                </a:solidFill>
                <a:latin typeface="Aptos"/>
              </a:rPr>
              <a:t>Teaching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and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Learning</a:t>
            </a:r>
            <a:r>
              <a:rPr lang="cy-GB">
                <a:solidFill>
                  <a:srgbClr val="002060"/>
                </a:solidFill>
                <a:latin typeface="Aptos"/>
              </a:rPr>
              <a:t>'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strategies</a:t>
            </a:r>
            <a:r>
              <a:rPr lang="cy-GB">
                <a:solidFill>
                  <a:srgbClr val="002060"/>
                </a:solidFill>
                <a:latin typeface="Aptos"/>
              </a:rPr>
              <a:t> (</a:t>
            </a:r>
            <a:r>
              <a:rPr lang="cy-GB" err="1">
                <a:solidFill>
                  <a:srgbClr val="002060"/>
                </a:solidFill>
                <a:latin typeface="Aptos"/>
              </a:rPr>
              <a:t>work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for</a:t>
            </a:r>
            <a:r>
              <a:rPr lang="cy-GB">
                <a:solidFill>
                  <a:srgbClr val="002060"/>
                </a:solidFill>
                <a:latin typeface="Aptos"/>
              </a:rPr>
              <a:t> 10 Credit </a:t>
            </a:r>
            <a:r>
              <a:rPr lang="cy-GB" err="1">
                <a:solidFill>
                  <a:srgbClr val="002060"/>
                </a:solidFill>
                <a:latin typeface="Aptos"/>
              </a:rPr>
              <a:t>Module</a:t>
            </a:r>
            <a:r>
              <a:rPr lang="cy-GB">
                <a:solidFill>
                  <a:srgbClr val="002060"/>
                </a:solidFill>
                <a:latin typeface="Aptos"/>
              </a:rPr>
              <a:t>)</a:t>
            </a:r>
            <a:endParaRPr lang="cy-GB">
              <a:solidFill>
                <a:srgbClr val="002060"/>
              </a:solidFill>
              <a:latin typeface="Aptos"/>
              <a:ea typeface="Calibri"/>
              <a:cs typeface="Calibri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F7BAF68-CABC-890A-23FE-D9C3A88DA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2374" y="135386"/>
            <a:ext cx="6355413" cy="717250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Cofiwch!   </a:t>
            </a:r>
            <a:r>
              <a:rPr lang="cy-GB" sz="4000" i="1" err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Remember</a:t>
            </a:r>
            <a:r>
              <a:rPr lang="cy-GB" sz="4000" i="1" dirty="0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!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1631373-F7C5-922B-AF30-12594859080F}"/>
              </a:ext>
            </a:extLst>
          </p:cNvPr>
          <p:cNvCxnSpPr>
            <a:cxnSpLocks/>
          </p:cNvCxnSpPr>
          <p:nvPr/>
        </p:nvCxnSpPr>
        <p:spPr>
          <a:xfrm flipV="1">
            <a:off x="3277806" y="4738885"/>
            <a:ext cx="1279434" cy="646162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76EBF806-83F6-F72E-FEF3-0905AB78DACF}"/>
              </a:ext>
            </a:extLst>
          </p:cNvPr>
          <p:cNvSpPr txBox="1"/>
          <p:nvPr/>
        </p:nvSpPr>
        <p:spPr>
          <a:xfrm>
            <a:off x="679123" y="4120971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You can use the content for the 10 Credit Module again for your '</a:t>
            </a:r>
            <a:r>
              <a:rPr lang="en-GB" b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Teaching and Learning</a:t>
            </a:r>
            <a:r>
              <a:rPr lang="en-GB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' evidence in your  Welsh Portfolio</a:t>
            </a:r>
            <a:endParaRPr lang="en-GB" dirty="0">
              <a:solidFill>
                <a:srgbClr val="002060"/>
              </a:solidFill>
              <a:latin typeface="Aptos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58E8399-049F-942B-B6B3-50002653F1D0}"/>
              </a:ext>
            </a:extLst>
          </p:cNvPr>
          <p:cNvCxnSpPr>
            <a:cxnSpLocks/>
          </p:cNvCxnSpPr>
          <p:nvPr/>
        </p:nvCxnSpPr>
        <p:spPr>
          <a:xfrm flipH="1" flipV="1">
            <a:off x="2014510" y="3421569"/>
            <a:ext cx="9945" cy="694918"/>
          </a:xfrm>
          <a:prstGeom prst="straightConnector1">
            <a:avLst/>
          </a:prstGeom>
          <a:ln w="57150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534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sheet of paper with black text&#10;&#10;AI-generated content may be incorrect.">
            <a:extLst>
              <a:ext uri="{FF2B5EF4-FFF2-40B4-BE49-F238E27FC236}">
                <a16:creationId xmlns:a16="http://schemas.microsoft.com/office/drawing/2014/main" id="{342239C4-F2F8-D2A8-7545-538BFCCF22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832" y="289883"/>
            <a:ext cx="3657988" cy="5194063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4599270" y="592301"/>
            <a:ext cx="4182190" cy="45858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13995" indent="-213995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  <a:latin typeface="Aptos"/>
              </a:rPr>
              <a:t>When you submit your evidence on your PLP, you must include this form which lists the evidence submitted</a:t>
            </a:r>
            <a:endParaRPr lang="en-US" dirty="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endParaRPr lang="en-US" sz="100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213995" indent="-213995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  <a:latin typeface="Aptos"/>
              </a:rPr>
              <a:t>You are asked to provide a short description of why you chose the particular piece of evidence for the language skill</a:t>
            </a:r>
            <a:endParaRPr lang="en-US" dirty="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endParaRPr lang="en-US" sz="100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  <a:latin typeface="Aptos"/>
              </a:rPr>
              <a:t>It </a:t>
            </a:r>
            <a:r>
              <a:rPr lang="en-US" b="1" dirty="0">
                <a:solidFill>
                  <a:srgbClr val="002060"/>
                </a:solidFill>
                <a:latin typeface="Aptos"/>
              </a:rPr>
              <a:t>is</a:t>
            </a:r>
            <a:r>
              <a:rPr lang="en-US" dirty="0">
                <a:solidFill>
                  <a:srgbClr val="002060"/>
                </a:solidFill>
                <a:latin typeface="Aptos"/>
              </a:rPr>
              <a:t> possible for one piece of evidence to prove your ability in different skills, e.g. Speaking, Listening and Teaching and Learning</a:t>
            </a:r>
            <a:endParaRPr lang="en-US" dirty="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endParaRPr lang="en-US" sz="100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213995" indent="-213995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  <a:latin typeface="Aptos"/>
              </a:rPr>
              <a:t>Remember to read and follow the '</a:t>
            </a:r>
            <a:r>
              <a:rPr lang="en-US" b="1" dirty="0">
                <a:solidFill>
                  <a:srgbClr val="002060"/>
                </a:solidFill>
                <a:latin typeface="Aptos"/>
              </a:rPr>
              <a:t>Advice whilst planning your portfolio</a:t>
            </a:r>
            <a:r>
              <a:rPr lang="en-US" dirty="0">
                <a:solidFill>
                  <a:srgbClr val="002060"/>
                </a:solidFill>
                <a:latin typeface="Aptos"/>
              </a:rPr>
              <a:t>' before submission date!</a:t>
            </a:r>
            <a:endParaRPr lang="en-US" dirty="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9042AB9-7256-DB4F-95BE-34EEDE7AB7F4}"/>
              </a:ext>
            </a:extLst>
          </p:cNvPr>
          <p:cNvCxnSpPr>
            <a:cxnSpLocks/>
          </p:cNvCxnSpPr>
          <p:nvPr/>
        </p:nvCxnSpPr>
        <p:spPr>
          <a:xfrm flipH="1">
            <a:off x="3315148" y="2074254"/>
            <a:ext cx="1279531" cy="29475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13FDB50-5043-844A-9C68-66FDC51A43D2}"/>
              </a:ext>
            </a:extLst>
          </p:cNvPr>
          <p:cNvCxnSpPr>
            <a:cxnSpLocks/>
          </p:cNvCxnSpPr>
          <p:nvPr/>
        </p:nvCxnSpPr>
        <p:spPr>
          <a:xfrm flipH="1" flipV="1">
            <a:off x="3733608" y="4442139"/>
            <a:ext cx="1102512" cy="35205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9394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8348225-626F-DC36-886A-8811B0254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4253" y="286462"/>
            <a:ext cx="2837740" cy="860290"/>
          </a:xfrm>
          <a:prstGeom prst="round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txBody>
          <a:bodyPr>
            <a:noAutofit/>
          </a:bodyPr>
          <a:lstStyle/>
          <a:p>
            <a:pPr algn="ctr"/>
            <a:r>
              <a:rPr lang="en-US" sz="4000" b="1">
                <a:solidFill>
                  <a:schemeClr val="bg1"/>
                </a:solidFill>
                <a:latin typeface="Aptos"/>
                <a:cs typeface="Calibri"/>
              </a:rPr>
              <a:t>Top Tips!</a:t>
            </a:r>
            <a:endParaRPr lang="en-US" sz="4000" b="1">
              <a:solidFill>
                <a:schemeClr val="bg1"/>
              </a:solidFill>
              <a:latin typeface="Aptos"/>
              <a:ea typeface="Calibri"/>
              <a:cs typeface="Calibri"/>
            </a:endParaRPr>
          </a:p>
        </p:txBody>
      </p:sp>
      <p:pic>
        <p:nvPicPr>
          <p:cNvPr id="3" name="Picture 2" descr="A white sheet of paper with black text&#10;&#10;AI-generated content may be incorrect.">
            <a:extLst>
              <a:ext uri="{FF2B5EF4-FFF2-40B4-BE49-F238E27FC236}">
                <a16:creationId xmlns:a16="http://schemas.microsoft.com/office/drawing/2014/main" id="{396CA239-280A-9F60-5A5E-92833A1519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832" y="285237"/>
            <a:ext cx="1614323" cy="2294712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13FDB50-5043-844A-9C68-66FDC51A43D2}"/>
              </a:ext>
            </a:extLst>
          </p:cNvPr>
          <p:cNvCxnSpPr>
            <a:cxnSpLocks/>
          </p:cNvCxnSpPr>
          <p:nvPr/>
        </p:nvCxnSpPr>
        <p:spPr>
          <a:xfrm flipH="1" flipV="1">
            <a:off x="1484100" y="2387375"/>
            <a:ext cx="1136406" cy="1092844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48C40D28-E0B7-AD70-D0FB-98C8F2D552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9460" y="1889031"/>
            <a:ext cx="6382563" cy="328750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69176868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7308D-6FB0-E94A-9DBF-610D687207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0216" y="1498015"/>
            <a:ext cx="7543569" cy="3642843"/>
          </a:xfrm>
          <a:prstGeom prst="roundRect">
            <a:avLst/>
          </a:prstGeom>
          <a:solidFill>
            <a:srgbClr val="FF7E79">
              <a:alpha val="70000"/>
            </a:srgbClr>
          </a:solidFill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/>
            <a:r>
              <a:rPr lang="en-US" dirty="0">
                <a:solidFill>
                  <a:srgbClr val="002060"/>
                </a:solidFill>
                <a:latin typeface="Aptos"/>
                <a:cs typeface="Arial"/>
              </a:rPr>
              <a:t>You will be able to upload your evidence to the PLP from February 2026</a:t>
            </a:r>
            <a:endParaRPr lang="en-US" dirty="0">
              <a:solidFill>
                <a:srgbClr val="002060"/>
              </a:solidFill>
              <a:latin typeface="Aptos"/>
            </a:endParaRPr>
          </a:p>
          <a:p>
            <a:pPr marL="457200" indent="-457200"/>
            <a:r>
              <a:rPr lang="en-US" dirty="0">
                <a:solidFill>
                  <a:srgbClr val="002060"/>
                </a:solidFill>
                <a:latin typeface="Aptos"/>
                <a:cs typeface="Arial"/>
              </a:rPr>
              <a:t>You will receive detailed guidelines on </a:t>
            </a:r>
            <a:r>
              <a:rPr lang="en-US" b="1" dirty="0">
                <a:solidFill>
                  <a:srgbClr val="002060"/>
                </a:solidFill>
                <a:latin typeface="Aptos"/>
                <a:cs typeface="Arial"/>
              </a:rPr>
              <a:t>how to upload your work</a:t>
            </a:r>
            <a:r>
              <a:rPr lang="en-US" dirty="0">
                <a:solidFill>
                  <a:srgbClr val="002060"/>
                </a:solidFill>
                <a:latin typeface="Aptos"/>
                <a:cs typeface="Arial"/>
              </a:rPr>
              <a:t> to the PLP in the lectures in February / March</a:t>
            </a:r>
          </a:p>
          <a:p>
            <a:pPr marL="457200" indent="-457200"/>
            <a:r>
              <a:rPr lang="en-US" dirty="0">
                <a:solidFill>
                  <a:srgbClr val="002060"/>
                </a:solidFill>
                <a:latin typeface="Aptos"/>
                <a:cs typeface="Arial"/>
              </a:rPr>
              <a:t>Until then, keep the evidence you collect in a 'One Drive' folder</a:t>
            </a:r>
          </a:p>
        </p:txBody>
      </p:sp>
      <p:pic>
        <p:nvPicPr>
          <p:cNvPr id="4" name="Picture 3" descr="A pink and white logo&#10;&#10;Description automatically generated">
            <a:extLst>
              <a:ext uri="{FF2B5EF4-FFF2-40B4-BE49-F238E27FC236}">
                <a16:creationId xmlns:a16="http://schemas.microsoft.com/office/drawing/2014/main" id="{D33A48D2-D0D5-1913-5CBD-C0CAE56066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6358" y="172587"/>
            <a:ext cx="2522681" cy="948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9016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761646-7DF0-AAA5-04B8-AE430BF539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EC741-E354-D915-5D8D-EE998DB77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220"/>
            <a:ext cx="7886700" cy="1325563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y-GB">
                <a:solidFill>
                  <a:schemeClr val="bg1"/>
                </a:solidFill>
                <a:latin typeface="Aptos"/>
              </a:rPr>
              <a:t>Welsh </a:t>
            </a:r>
            <a:r>
              <a:rPr lang="cy-GB" err="1">
                <a:solidFill>
                  <a:schemeClr val="bg1"/>
                </a:solidFill>
                <a:latin typeface="Aptos"/>
              </a:rPr>
              <a:t>in</a:t>
            </a:r>
            <a:r>
              <a:rPr lang="cy-GB">
                <a:solidFill>
                  <a:schemeClr val="bg1"/>
                </a:solidFill>
                <a:latin typeface="Aptos"/>
              </a:rPr>
              <a:t> Professional </a:t>
            </a:r>
            <a:r>
              <a:rPr lang="cy-GB" err="1">
                <a:solidFill>
                  <a:schemeClr val="bg1"/>
                </a:solidFill>
                <a:latin typeface="Aptos"/>
              </a:rPr>
              <a:t>Practice</a:t>
            </a:r>
            <a:r>
              <a:rPr lang="cy-GB">
                <a:solidFill>
                  <a:schemeClr val="bg1"/>
                </a:solidFill>
                <a:latin typeface="Aptos"/>
              </a:rPr>
              <a:t> </a:t>
            </a:r>
            <a:r>
              <a:rPr lang="cy-GB">
                <a:solidFill>
                  <a:schemeClr val="bg1"/>
                </a:solidFill>
                <a:latin typeface="Aptos"/>
                <a:cs typeface="Calibri"/>
              </a:rPr>
              <a:t>1 </a:t>
            </a:r>
            <a:r>
              <a:rPr lang="cy-GB" b="1">
                <a:solidFill>
                  <a:schemeClr val="bg1"/>
                </a:solidFill>
                <a:latin typeface="Aptos"/>
                <a:cs typeface="Calibri"/>
              </a:rPr>
              <a:t>ECAD4020</a:t>
            </a:r>
            <a:endParaRPr lang="cy-GB" b="1">
              <a:solidFill>
                <a:schemeClr val="bg1"/>
              </a:solidFill>
              <a:latin typeface="Aptos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99A04E0-1662-C57B-038A-B41766A61193}"/>
              </a:ext>
            </a:extLst>
          </p:cNvPr>
          <p:cNvCxnSpPr>
            <a:cxnSpLocks/>
          </p:cNvCxnSpPr>
          <p:nvPr/>
        </p:nvCxnSpPr>
        <p:spPr>
          <a:xfrm flipH="1">
            <a:off x="2886723" y="1471777"/>
            <a:ext cx="460849" cy="654886"/>
          </a:xfrm>
          <a:prstGeom prst="straightConnector1">
            <a:avLst/>
          </a:prstGeom>
          <a:ln w="28575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46896C1-1275-CE06-59D1-1F5269D17D80}"/>
              </a:ext>
            </a:extLst>
          </p:cNvPr>
          <p:cNvCxnSpPr>
            <a:cxnSpLocks/>
          </p:cNvCxnSpPr>
          <p:nvPr/>
        </p:nvCxnSpPr>
        <p:spPr>
          <a:xfrm>
            <a:off x="6054262" y="1477393"/>
            <a:ext cx="376399" cy="654744"/>
          </a:xfrm>
          <a:prstGeom prst="straightConnector1">
            <a:avLst/>
          </a:prstGeom>
          <a:ln w="28575">
            <a:solidFill>
              <a:schemeClr val="accent5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85F7695-0897-DFE9-080D-ABCBDB44C913}"/>
              </a:ext>
            </a:extLst>
          </p:cNvPr>
          <p:cNvSpPr txBox="1"/>
          <p:nvPr/>
        </p:nvSpPr>
        <p:spPr>
          <a:xfrm>
            <a:off x="322368" y="2141117"/>
            <a:ext cx="3512559" cy="2247424"/>
          </a:xfrm>
          <a:prstGeom prst="roundRect">
            <a:avLst/>
          </a:prstGeom>
          <a:solidFill>
            <a:srgbClr val="FFC000">
              <a:alpha val="70000"/>
            </a:srgb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  <a:latin typeface="Aptos"/>
              </a:rPr>
              <a:t>10 Credit </a:t>
            </a:r>
            <a:r>
              <a:rPr lang="cy-GB" b="1" dirty="0" err="1">
                <a:solidFill>
                  <a:srgbClr val="002060"/>
                </a:solidFill>
                <a:latin typeface="Aptos"/>
              </a:rPr>
              <a:t>Module</a:t>
            </a:r>
            <a:endParaRPr lang="cy-GB" b="1" dirty="0">
              <a:solidFill>
                <a:srgbClr val="002060"/>
              </a:solidFill>
              <a:latin typeface="Aptos"/>
            </a:endParaRP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r>
              <a:rPr lang="cy-GB" dirty="0">
                <a:solidFill>
                  <a:srgbClr val="002060"/>
                </a:solidFill>
                <a:latin typeface="Aptos"/>
              </a:rPr>
              <a:t>A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consisting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of:</a:t>
            </a: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dirty="0">
                <a:solidFill>
                  <a:srgbClr val="002060"/>
                </a:solidFill>
                <a:latin typeface="Aptos"/>
              </a:rPr>
              <a:t>a 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lesson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plan</a:t>
            </a:r>
            <a:endParaRPr lang="cy-GB" dirty="0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resources</a:t>
            </a:r>
            <a:endParaRPr lang="cy-GB" err="1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cy-GB" dirty="0" err="1">
                <a:solidFill>
                  <a:srgbClr val="002060"/>
                </a:solidFill>
                <a:latin typeface="Aptos"/>
              </a:rPr>
              <a:t>recording</a:t>
            </a:r>
            <a:r>
              <a:rPr lang="cy-GB" dirty="0">
                <a:solidFill>
                  <a:srgbClr val="002060"/>
                </a:solidFill>
                <a:latin typeface="Aptos"/>
              </a:rPr>
              <a:t> of a micro-</a:t>
            </a:r>
            <a:r>
              <a:rPr lang="cy-GB" dirty="0" err="1">
                <a:solidFill>
                  <a:srgbClr val="002060"/>
                </a:solidFill>
                <a:latin typeface="Aptos"/>
              </a:rPr>
              <a:t>lesson</a:t>
            </a:r>
            <a:endParaRPr lang="cy-GB" dirty="0" err="1">
              <a:solidFill>
                <a:srgbClr val="002060"/>
              </a:solidFill>
              <a:latin typeface="Aptos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B6447A-4219-766D-F7CF-BDB183D1567B}"/>
              </a:ext>
            </a:extLst>
          </p:cNvPr>
          <p:cNvSpPr txBox="1"/>
          <p:nvPr/>
        </p:nvSpPr>
        <p:spPr>
          <a:xfrm>
            <a:off x="4211084" y="2141117"/>
            <a:ext cx="4605806" cy="3473291"/>
          </a:xfrm>
          <a:prstGeom prst="roundRect">
            <a:avLst/>
          </a:prstGeom>
          <a:solidFill>
            <a:srgbClr val="FF7E79">
              <a:alpha val="70000"/>
            </a:srgb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b="1">
                <a:solidFill>
                  <a:srgbClr val="002060"/>
                </a:solidFill>
                <a:latin typeface="Aptos"/>
              </a:rPr>
              <a:t>Welsh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Language</a:t>
            </a:r>
            <a:r>
              <a:rPr lang="cy-GB" b="1">
                <a:solidFill>
                  <a:srgbClr val="002060"/>
                </a:solidFill>
                <a:latin typeface="Aptos"/>
              </a:rPr>
              <a:t>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Competency</a:t>
            </a:r>
            <a:r>
              <a:rPr lang="cy-GB" b="1">
                <a:solidFill>
                  <a:srgbClr val="002060"/>
                </a:solidFill>
                <a:latin typeface="Aptos"/>
              </a:rPr>
              <a:t> </a:t>
            </a:r>
            <a:r>
              <a:rPr lang="cy-GB" b="1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cy-GB" i="1">
                <a:solidFill>
                  <a:srgbClr val="002060"/>
                </a:solidFill>
                <a:latin typeface="Aptos"/>
              </a:rPr>
              <a:t>(Welsh </a:t>
            </a:r>
            <a:r>
              <a:rPr lang="cy-GB" i="1" err="1">
                <a:solidFill>
                  <a:srgbClr val="002060"/>
                </a:solidFill>
                <a:latin typeface="Aptos"/>
              </a:rPr>
              <a:t>Government</a:t>
            </a:r>
            <a:r>
              <a:rPr lang="cy-GB" i="1">
                <a:solidFill>
                  <a:srgbClr val="002060"/>
                </a:solidFill>
                <a:latin typeface="Aptos"/>
              </a:rPr>
              <a:t> </a:t>
            </a:r>
            <a:r>
              <a:rPr lang="cy-GB" i="1" err="1">
                <a:solidFill>
                  <a:srgbClr val="002060"/>
                </a:solidFill>
                <a:latin typeface="Aptos"/>
              </a:rPr>
              <a:t>requirement</a:t>
            </a:r>
            <a:r>
              <a:rPr lang="cy-GB" i="1">
                <a:solidFill>
                  <a:srgbClr val="002060"/>
                </a:solidFill>
                <a:latin typeface="Aptos"/>
              </a:rPr>
              <a:t>)</a:t>
            </a:r>
            <a:endParaRPr lang="cy-GB" i="1">
              <a:solidFill>
                <a:srgbClr val="002060"/>
              </a:solidFill>
              <a:ea typeface="Calibri"/>
              <a:cs typeface="Calibri"/>
            </a:endParaRPr>
          </a:p>
          <a:p>
            <a:endParaRPr lang="cy-GB" i="1">
              <a:solidFill>
                <a:srgbClr val="002060"/>
              </a:solidFill>
              <a:latin typeface="Aptos"/>
            </a:endParaRPr>
          </a:p>
          <a:p>
            <a:r>
              <a:rPr lang="cy-GB">
                <a:solidFill>
                  <a:srgbClr val="002060"/>
                </a:solidFill>
                <a:latin typeface="Aptos"/>
              </a:rPr>
              <a:t>A </a:t>
            </a:r>
            <a:r>
              <a:rPr lang="cy-GB" err="1">
                <a:solidFill>
                  <a:srgbClr val="002060"/>
                </a:solidFill>
                <a:latin typeface="Aptos"/>
              </a:rPr>
              <a:t>portfolio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consisting</a:t>
            </a:r>
            <a:r>
              <a:rPr lang="cy-GB">
                <a:solidFill>
                  <a:srgbClr val="002060"/>
                </a:solidFill>
                <a:latin typeface="Aptos"/>
              </a:rPr>
              <a:t> of:</a:t>
            </a: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evidence</a:t>
            </a:r>
            <a:r>
              <a:rPr lang="cy-GB">
                <a:solidFill>
                  <a:srgbClr val="002060"/>
                </a:solidFill>
                <a:latin typeface="Aptos"/>
              </a:rPr>
              <a:t> of </a:t>
            </a:r>
            <a:r>
              <a:rPr lang="cy-GB" err="1">
                <a:solidFill>
                  <a:srgbClr val="002060"/>
                </a:solidFill>
                <a:latin typeface="Aptos"/>
              </a:rPr>
              <a:t>your</a:t>
            </a:r>
            <a:r>
              <a:rPr lang="cy-GB">
                <a:solidFill>
                  <a:srgbClr val="002060"/>
                </a:solidFill>
                <a:latin typeface="Aptos"/>
              </a:rPr>
              <a:t> Welsh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language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skills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for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Speaking</a:t>
            </a:r>
            <a:r>
              <a:rPr lang="cy-GB">
                <a:solidFill>
                  <a:srgbClr val="002060"/>
                </a:solidFill>
                <a:latin typeface="Aptos"/>
              </a:rPr>
              <a:t>, </a:t>
            </a:r>
            <a:r>
              <a:rPr lang="cy-GB" err="1">
                <a:solidFill>
                  <a:srgbClr val="002060"/>
                </a:solidFill>
                <a:latin typeface="Aptos"/>
              </a:rPr>
              <a:t>Writing</a:t>
            </a:r>
            <a:r>
              <a:rPr lang="cy-GB">
                <a:solidFill>
                  <a:srgbClr val="002060"/>
                </a:solidFill>
                <a:latin typeface="Aptos"/>
              </a:rPr>
              <a:t>,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Listening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and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Reading</a:t>
            </a:r>
            <a:endParaRPr lang="cy-GB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endParaRPr lang="cy-GB">
              <a:solidFill>
                <a:srgbClr val="00206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cy-GB" err="1">
                <a:solidFill>
                  <a:srgbClr val="002060"/>
                </a:solidFill>
                <a:latin typeface="Aptos"/>
              </a:rPr>
              <a:t>evidence</a:t>
            </a:r>
            <a:r>
              <a:rPr lang="cy-GB">
                <a:solidFill>
                  <a:srgbClr val="002060"/>
                </a:solidFill>
                <a:latin typeface="Aptos"/>
              </a:rPr>
              <a:t> of '</a:t>
            </a:r>
            <a:r>
              <a:rPr lang="cy-GB" err="1">
                <a:solidFill>
                  <a:srgbClr val="002060"/>
                </a:solidFill>
                <a:latin typeface="Aptos"/>
              </a:rPr>
              <a:t>Teaching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and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Learning</a:t>
            </a:r>
            <a:r>
              <a:rPr lang="cy-GB">
                <a:solidFill>
                  <a:srgbClr val="002060"/>
                </a:solidFill>
                <a:latin typeface="Aptos"/>
              </a:rPr>
              <a:t>' </a:t>
            </a:r>
            <a:r>
              <a:rPr lang="cy-GB" err="1">
                <a:solidFill>
                  <a:srgbClr val="002060"/>
                </a:solidFill>
                <a:latin typeface="Aptos"/>
              </a:rPr>
              <a:t>strategies</a:t>
            </a:r>
            <a:r>
              <a:rPr lang="cy-GB">
                <a:solidFill>
                  <a:srgbClr val="002060"/>
                </a:solidFill>
                <a:latin typeface="Aptos"/>
              </a:rPr>
              <a:t> (</a:t>
            </a:r>
            <a:r>
              <a:rPr lang="cy-GB" err="1">
                <a:solidFill>
                  <a:srgbClr val="002060"/>
                </a:solidFill>
                <a:latin typeface="Aptos"/>
              </a:rPr>
              <a:t>work</a:t>
            </a:r>
            <a:r>
              <a:rPr lang="cy-GB">
                <a:solidFill>
                  <a:srgbClr val="002060"/>
                </a:solidFill>
                <a:latin typeface="Aptos"/>
              </a:rPr>
              <a:t> </a:t>
            </a:r>
            <a:r>
              <a:rPr lang="cy-GB" err="1">
                <a:solidFill>
                  <a:srgbClr val="002060"/>
                </a:solidFill>
                <a:latin typeface="Aptos"/>
              </a:rPr>
              <a:t>for</a:t>
            </a:r>
            <a:r>
              <a:rPr lang="cy-GB">
                <a:solidFill>
                  <a:srgbClr val="002060"/>
                </a:solidFill>
                <a:latin typeface="Aptos"/>
              </a:rPr>
              <a:t> 10 Credit </a:t>
            </a:r>
            <a:r>
              <a:rPr lang="cy-GB" err="1">
                <a:solidFill>
                  <a:srgbClr val="002060"/>
                </a:solidFill>
                <a:latin typeface="Aptos"/>
              </a:rPr>
              <a:t>Module</a:t>
            </a:r>
            <a:r>
              <a:rPr lang="cy-GB">
                <a:solidFill>
                  <a:srgbClr val="002060"/>
                </a:solidFill>
                <a:latin typeface="Aptos"/>
              </a:rPr>
              <a:t>)</a:t>
            </a:r>
            <a:endParaRPr lang="cy-GB">
              <a:solidFill>
                <a:srgbClr val="002060"/>
              </a:solidFill>
              <a:latin typeface="Aptos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78876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Sticky notes with question marks">
            <a:extLst>
              <a:ext uri="{FF2B5EF4-FFF2-40B4-BE49-F238E27FC236}">
                <a16:creationId xmlns:a16="http://schemas.microsoft.com/office/drawing/2014/main" id="{16E366C8-5661-4D1A-A229-4373FD5BEF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695" y="324854"/>
            <a:ext cx="8606588" cy="5165557"/>
          </a:xfrm>
          <a:prstGeom prst="rect">
            <a:avLst/>
          </a:prstGeom>
        </p:spPr>
      </p:pic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BB15D462-9133-42CA-A368-CE85C7FA060E}"/>
              </a:ext>
            </a:extLst>
          </p:cNvPr>
          <p:cNvSpPr/>
          <p:nvPr/>
        </p:nvSpPr>
        <p:spPr>
          <a:xfrm>
            <a:off x="1650466" y="1481008"/>
            <a:ext cx="6103646" cy="2852961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Arial"/>
              </a:rPr>
              <a:t>Oes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GB" sz="4400" b="1">
                <a:solidFill>
                  <a:srgbClr val="002060"/>
                </a:solidFill>
                <a:latin typeface="Aptos"/>
                <a:cs typeface="Arial"/>
              </a:rPr>
              <a:t>?</a:t>
            </a:r>
            <a:endParaRPr lang="en-GB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GB" sz="3200" i="1">
                <a:solidFill>
                  <a:srgbClr val="002060"/>
                </a:solidFill>
                <a:latin typeface="Aptos"/>
                <a:cs typeface="Arial"/>
              </a:rPr>
              <a:t>Any questions</a:t>
            </a:r>
            <a:r>
              <a:rPr lang="en-GB" sz="3200" i="1">
                <a:solidFill>
                  <a:srgbClr val="002060"/>
                </a:solidFill>
                <a:latin typeface="Calibri"/>
                <a:cs typeface="Arial"/>
              </a:rPr>
              <a:t>?</a:t>
            </a:r>
            <a:endParaRPr lang="en-GB" sz="3200" i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E1870E51-2BDA-7AE4-5DDF-5995D04381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748" y="3280490"/>
            <a:ext cx="2216645" cy="832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193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37</Slides>
  <Notes>18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37</vt:i4>
      </vt:variant>
    </vt:vector>
  </HeadingPairs>
  <TitlesOfParts>
    <vt:vector size="39" baseType="lpstr">
      <vt:lpstr>Office Theme</vt:lpstr>
      <vt:lpstr>Custom Design</vt:lpstr>
      <vt:lpstr>PowerPoint Presentation</vt:lpstr>
      <vt:lpstr>PowerPoint Presentation</vt:lpstr>
      <vt:lpstr>Welsh in Professional Practice 1 ECAD4020</vt:lpstr>
      <vt:lpstr>Dyddiad Cyflwyno:  Submission Date:</vt:lpstr>
      <vt:lpstr>PowerPoint Presentation</vt:lpstr>
      <vt:lpstr>ECAD4020</vt:lpstr>
      <vt:lpstr>Teaching and Learning Strategies</vt:lpstr>
      <vt:lpstr>Your recording of a micro-lesson</vt:lpstr>
      <vt:lpstr>PowerPoint Presentation</vt:lpstr>
      <vt:lpstr>PowerPoint Presentation</vt:lpstr>
      <vt:lpstr>PowerPoint Presentation</vt:lpstr>
      <vt:lpstr>Cofiwch!   Remember!</vt:lpstr>
      <vt:lpstr>PowerPoint Presentation</vt:lpstr>
      <vt:lpstr>Portffolio Cymraeg    Welsh Portfolio</vt:lpstr>
      <vt:lpstr>Pwysig!   Important!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Portffolio Cymraeg   Welsh Portffolio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Cofiwch!   Remember!</vt:lpstr>
      <vt:lpstr>PowerPoint Presentation</vt:lpstr>
      <vt:lpstr>Top Tips!</vt:lpstr>
      <vt:lpstr>PowerPoint Presentation</vt:lpstr>
      <vt:lpstr>Welsh in Professional Practice 1 ECAD4020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revision>362</cp:revision>
  <dcterms:created xsi:type="dcterms:W3CDTF">2017-02-08T11:33:06Z</dcterms:created>
  <dcterms:modified xsi:type="dcterms:W3CDTF">2025-12-01T13:46:55Z</dcterms:modified>
</cp:coreProperties>
</file>