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294762479a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294762479a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94762479af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94762479af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8b5f90834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8b5f90834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1ea5f11c799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1ea5f11c799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293d5aec70b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293d5aec70b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93d5aec70b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293d5aec70b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1ea5f11c79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1ea5f11c79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1ea5f11c799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1ea5f11c799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ea5f11c799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ea5f11c799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vELKW6cPjirgVPg8pbvuL6ETIh9fWht7/view" TargetMode="External"/><Relationship Id="rId4" Type="http://schemas.openxmlformats.org/officeDocument/2006/relationships/image" Target="../media/image1.jpg"/><Relationship Id="rId5" Type="http://schemas.openxmlformats.org/officeDocument/2006/relationships/image" Target="../media/image16.png"/><Relationship Id="rId6" Type="http://schemas.openxmlformats.org/officeDocument/2006/relationships/image" Target="../media/image5.png"/><Relationship Id="rId7" Type="http://schemas.openxmlformats.org/officeDocument/2006/relationships/image" Target="../media/image2.png"/><Relationship Id="rId8" Type="http://schemas.openxmlformats.org/officeDocument/2006/relationships/image" Target="../media/image17.png"/></Relationships>
</file>

<file path=ppt/slides/_rels/slide3.xml.rels><?xml version="1.0" encoding="UTF-8" standalone="yes"?><Relationships xmlns="http://schemas.openxmlformats.org/package/2006/relationships"><Relationship Id="rId11" Type="http://schemas.openxmlformats.org/officeDocument/2006/relationships/image" Target="../media/image13.png"/><Relationship Id="rId10" Type="http://schemas.openxmlformats.org/officeDocument/2006/relationships/image" Target="../media/image41.png"/><Relationship Id="rId13" Type="http://schemas.openxmlformats.org/officeDocument/2006/relationships/image" Target="../media/image17.png"/><Relationship Id="rId1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30.png"/><Relationship Id="rId9" Type="http://schemas.openxmlformats.org/officeDocument/2006/relationships/image" Target="../media/image40.png"/><Relationship Id="rId15" Type="http://schemas.openxmlformats.org/officeDocument/2006/relationships/image" Target="../media/image10.png"/><Relationship Id="rId14" Type="http://schemas.openxmlformats.org/officeDocument/2006/relationships/image" Target="../media/image6.png"/><Relationship Id="rId5" Type="http://schemas.openxmlformats.org/officeDocument/2006/relationships/image" Target="../media/image15.png"/><Relationship Id="rId6" Type="http://schemas.openxmlformats.org/officeDocument/2006/relationships/image" Target="../media/image20.png"/><Relationship Id="rId7" Type="http://schemas.openxmlformats.org/officeDocument/2006/relationships/image" Target="../media/image7.png"/><Relationship Id="rId8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g"/><Relationship Id="rId4" Type="http://schemas.openxmlformats.org/officeDocument/2006/relationships/image" Target="../media/image14.jpg"/><Relationship Id="rId5" Type="http://schemas.openxmlformats.org/officeDocument/2006/relationships/image" Target="../media/image12.jpg"/><Relationship Id="rId6" Type="http://schemas.openxmlformats.org/officeDocument/2006/relationships/image" Target="../media/image11.jpg"/><Relationship Id="rId7" Type="http://schemas.openxmlformats.org/officeDocument/2006/relationships/image" Target="../media/image34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6.jpg"/><Relationship Id="rId4" Type="http://schemas.openxmlformats.org/officeDocument/2006/relationships/image" Target="../media/image32.jpg"/><Relationship Id="rId5" Type="http://schemas.openxmlformats.org/officeDocument/2006/relationships/image" Target="../media/image37.jpg"/><Relationship Id="rId6" Type="http://schemas.openxmlformats.org/officeDocument/2006/relationships/image" Target="../media/image33.jpg"/><Relationship Id="rId7" Type="http://schemas.openxmlformats.org/officeDocument/2006/relationships/image" Target="../media/image24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7.png"/><Relationship Id="rId4" Type="http://schemas.openxmlformats.org/officeDocument/2006/relationships/image" Target="../media/image22.png"/><Relationship Id="rId5" Type="http://schemas.openxmlformats.org/officeDocument/2006/relationships/image" Target="../media/image1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6.png"/><Relationship Id="rId4" Type="http://schemas.openxmlformats.org/officeDocument/2006/relationships/image" Target="../media/image26.png"/><Relationship Id="rId5" Type="http://schemas.openxmlformats.org/officeDocument/2006/relationships/image" Target="../media/image25.png"/><Relationship Id="rId6" Type="http://schemas.openxmlformats.org/officeDocument/2006/relationships/image" Target="../media/image2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9.png"/><Relationship Id="rId4" Type="http://schemas.openxmlformats.org/officeDocument/2006/relationships/image" Target="../media/image28.png"/><Relationship Id="rId5" Type="http://schemas.openxmlformats.org/officeDocument/2006/relationships/image" Target="../media/image31.png"/><Relationship Id="rId6" Type="http://schemas.openxmlformats.org/officeDocument/2006/relationships/image" Target="../media/image35.png"/><Relationship Id="rId7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Skylines and </a:t>
            </a:r>
            <a:r>
              <a:rPr lang="en-GB"/>
              <a:t>Turnstiles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Project Proposal CH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Google Shape;60;p14" title="audio clip - Made with Clipchamp_1698823709478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36350" y="98413"/>
            <a:ext cx="2145626" cy="1206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7175" y="134025"/>
            <a:ext cx="3110875" cy="3110875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4"/>
          <p:cNvSpPr txBox="1"/>
          <p:nvPr/>
        </p:nvSpPr>
        <p:spPr>
          <a:xfrm>
            <a:off x="56525" y="3244900"/>
            <a:ext cx="3027600" cy="187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accent2"/>
                </a:solidFill>
              </a:rPr>
              <a:t>First song from American rock band My Chemical Romance’s debut album ‘I brought you my bullets, you brought me your love’ </a:t>
            </a:r>
            <a:endParaRPr sz="1700"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accent2"/>
                </a:solidFill>
              </a:rPr>
              <a:t>-Released July 23 2002</a:t>
            </a:r>
            <a:endParaRPr sz="1700">
              <a:solidFill>
                <a:schemeClr val="accent2"/>
              </a:solidFill>
            </a:endParaRPr>
          </a:p>
        </p:txBody>
      </p:sp>
      <p:sp>
        <p:nvSpPr>
          <p:cNvPr id="63" name="Google Shape;63;p14"/>
          <p:cNvSpPr txBox="1"/>
          <p:nvPr/>
        </p:nvSpPr>
        <p:spPr>
          <a:xfrm>
            <a:off x="6957050" y="1305350"/>
            <a:ext cx="2145600" cy="30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</a:rPr>
              <a:t>Audio clip used</a:t>
            </a:r>
            <a:endParaRPr>
              <a:solidFill>
                <a:schemeClr val="lt2"/>
              </a:solidFill>
            </a:endParaRPr>
          </a:p>
        </p:txBody>
      </p:sp>
      <p:pic>
        <p:nvPicPr>
          <p:cNvPr id="64" name="Google Shape;64;p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97450" y="301825"/>
            <a:ext cx="1840151" cy="1878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/>
          <p:cNvPicPr preferRelativeResize="0"/>
          <p:nvPr/>
        </p:nvPicPr>
        <p:blipFill rotWithShape="1">
          <a:blip r:embed="rId7">
            <a:alphaModFix/>
          </a:blip>
          <a:srcRect b="0" l="0" r="0" t="9329"/>
          <a:stretch/>
        </p:blipFill>
        <p:spPr>
          <a:xfrm>
            <a:off x="6715675" y="1780200"/>
            <a:ext cx="2386975" cy="145445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14"/>
          <p:cNvSpPr txBox="1"/>
          <p:nvPr/>
        </p:nvSpPr>
        <p:spPr>
          <a:xfrm>
            <a:off x="6715675" y="3244900"/>
            <a:ext cx="2387100" cy="13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accent2"/>
                </a:solidFill>
              </a:rPr>
              <a:t>My Chemical Romance's first show in Ewing, New Jersey on the 1st of October 2001 where the song was first played</a:t>
            </a:r>
            <a:endParaRPr sz="1700"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t/>
            </a:r>
            <a:endParaRPr sz="500">
              <a:solidFill>
                <a:schemeClr val="accent2"/>
              </a:solidFill>
            </a:endParaRPr>
          </a:p>
        </p:txBody>
      </p:sp>
      <p:sp>
        <p:nvSpPr>
          <p:cNvPr id="67" name="Google Shape;67;p14"/>
          <p:cNvSpPr txBox="1"/>
          <p:nvPr/>
        </p:nvSpPr>
        <p:spPr>
          <a:xfrm>
            <a:off x="3512850" y="3333125"/>
            <a:ext cx="2774100" cy="230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2"/>
                </a:solidFill>
              </a:rPr>
              <a:t>Focus on colour, lighting, and imagery in order to aid in the interpretation process of the metaphors, used to create contrast or draw attention</a:t>
            </a:r>
            <a:endParaRPr sz="1700">
              <a:solidFill>
                <a:schemeClr val="lt2"/>
              </a:solidFill>
            </a:endParaRPr>
          </a:p>
        </p:txBody>
      </p:sp>
      <p:pic>
        <p:nvPicPr>
          <p:cNvPr id="68" name="Google Shape;68;p14"/>
          <p:cNvPicPr preferRelativeResize="0"/>
          <p:nvPr/>
        </p:nvPicPr>
        <p:blipFill rotWithShape="1">
          <a:blip r:embed="rId8">
            <a:alphaModFix/>
          </a:blip>
          <a:srcRect b="0" l="27086" r="27214" t="0"/>
          <a:stretch/>
        </p:blipFill>
        <p:spPr>
          <a:xfrm>
            <a:off x="5118450" y="301825"/>
            <a:ext cx="1526035" cy="187830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4"/>
          <p:cNvSpPr txBox="1"/>
          <p:nvPr/>
        </p:nvSpPr>
        <p:spPr>
          <a:xfrm>
            <a:off x="3386096" y="2372325"/>
            <a:ext cx="3027600" cy="76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Inspiration taken from the vocalist’s love for fire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oogle Shape;74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2746600" cy="193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46600" y="0"/>
            <a:ext cx="2579875" cy="1934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5"/>
          <p:cNvPicPr preferRelativeResize="0"/>
          <p:nvPr/>
        </p:nvPicPr>
        <p:blipFill rotWithShape="1">
          <a:blip r:embed="rId5">
            <a:alphaModFix/>
          </a:blip>
          <a:srcRect b="4287" l="4150" r="4022" t="3893"/>
          <a:stretch/>
        </p:blipFill>
        <p:spPr>
          <a:xfrm>
            <a:off x="5326475" y="0"/>
            <a:ext cx="2579876" cy="1934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5"/>
          <p:cNvPicPr preferRelativeResize="0"/>
          <p:nvPr/>
        </p:nvPicPr>
        <p:blipFill>
          <a:blip r:embed="rId6">
            <a:alphaModFix amt="92000"/>
          </a:blip>
          <a:stretch>
            <a:fillRect/>
          </a:stretch>
        </p:blipFill>
        <p:spPr>
          <a:xfrm>
            <a:off x="0" y="3518250"/>
            <a:ext cx="2889325" cy="1625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1900625"/>
            <a:ext cx="2437901" cy="1625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1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375050" y="1900625"/>
            <a:ext cx="1625275" cy="1625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1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4434475" y="3394925"/>
            <a:ext cx="1748599" cy="1748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15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852900" y="3518250"/>
            <a:ext cx="1625275" cy="1625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5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921004" y="1893000"/>
            <a:ext cx="2379546" cy="1625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5"/>
          <p:cNvPicPr preferRelativeResize="0"/>
          <p:nvPr/>
        </p:nvPicPr>
        <p:blipFill rotWithShape="1">
          <a:blip r:embed="rId12">
            <a:alphaModFix/>
          </a:blip>
          <a:srcRect b="9488" l="0" r="0" t="30454"/>
          <a:stretch/>
        </p:blipFill>
        <p:spPr>
          <a:xfrm>
            <a:off x="6157750" y="4134690"/>
            <a:ext cx="2986248" cy="1008809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5"/>
          <p:cNvPicPr preferRelativeResize="0"/>
          <p:nvPr/>
        </p:nvPicPr>
        <p:blipFill rotWithShape="1">
          <a:blip r:embed="rId13">
            <a:alphaModFix/>
          </a:blip>
          <a:srcRect b="0" l="27086" r="27214" t="0"/>
          <a:stretch/>
        </p:blipFill>
        <p:spPr>
          <a:xfrm>
            <a:off x="6157750" y="1893000"/>
            <a:ext cx="1821296" cy="224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5"/>
          <p:cNvPicPr preferRelativeResize="0"/>
          <p:nvPr/>
        </p:nvPicPr>
        <p:blipFill>
          <a:blip r:embed="rId14">
            <a:alphaModFix/>
          </a:blip>
          <a:stretch>
            <a:fillRect/>
          </a:stretch>
        </p:blipFill>
        <p:spPr>
          <a:xfrm>
            <a:off x="7906350" y="2209512"/>
            <a:ext cx="1237651" cy="1915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5"/>
          <p:cNvPicPr preferRelativeResize="0"/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7906349" y="9568"/>
            <a:ext cx="1237650" cy="21999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6"/>
          <p:cNvSpPr txBox="1"/>
          <p:nvPr>
            <p:ph idx="1" type="body"/>
          </p:nvPr>
        </p:nvSpPr>
        <p:spPr>
          <a:xfrm>
            <a:off x="132200" y="166825"/>
            <a:ext cx="2597100" cy="187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Storyboard for first repetition of the chorus, spanning (2:38)-(2:55)</a:t>
            </a:r>
            <a:endParaRPr/>
          </a:p>
        </p:txBody>
      </p:sp>
      <p:pic>
        <p:nvPicPr>
          <p:cNvPr id="92" name="Google Shape;92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63681" y="166787"/>
            <a:ext cx="3306982" cy="18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5058" y="166787"/>
            <a:ext cx="2527242" cy="18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2200" y="2776750"/>
            <a:ext cx="2865014" cy="1875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156413" y="2776762"/>
            <a:ext cx="2831165" cy="1875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146775" y="2776761"/>
            <a:ext cx="2685526" cy="1875663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6"/>
          <p:cNvSpPr txBox="1"/>
          <p:nvPr/>
        </p:nvSpPr>
        <p:spPr>
          <a:xfrm>
            <a:off x="2921375" y="2202750"/>
            <a:ext cx="3153900" cy="36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Sunset on crumbling skyline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98" name="Google Shape;98;p16"/>
          <p:cNvSpPr txBox="1"/>
          <p:nvPr/>
        </p:nvSpPr>
        <p:spPr>
          <a:xfrm>
            <a:off x="6301400" y="2191450"/>
            <a:ext cx="2527200" cy="38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Fire trailing up arm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99" name="Google Shape;99;p16"/>
          <p:cNvSpPr txBox="1"/>
          <p:nvPr/>
        </p:nvSpPr>
        <p:spPr>
          <a:xfrm>
            <a:off x="132213" y="4652425"/>
            <a:ext cx="2865000" cy="24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Reflection of angel in eye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00" name="Google Shape;100;p16"/>
          <p:cNvSpPr txBox="1"/>
          <p:nvPr/>
        </p:nvSpPr>
        <p:spPr>
          <a:xfrm>
            <a:off x="3163200" y="4652425"/>
            <a:ext cx="3007500" cy="38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Eye fades to pov of reflected hand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01" name="Google Shape;101;p16"/>
          <p:cNvSpPr txBox="1"/>
          <p:nvPr/>
        </p:nvSpPr>
        <p:spPr>
          <a:xfrm>
            <a:off x="6146775" y="4592275"/>
            <a:ext cx="2865000" cy="36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Darkness lifts to show under surface of water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7"/>
          <p:cNvSpPr txBox="1"/>
          <p:nvPr>
            <p:ph idx="1" type="body"/>
          </p:nvPr>
        </p:nvSpPr>
        <p:spPr>
          <a:xfrm>
            <a:off x="183475" y="169575"/>
            <a:ext cx="3033600" cy="193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Storyboard for second repetition of the chorus, spanning (2:55)-(3:23)</a:t>
            </a:r>
            <a:endParaRPr/>
          </a:p>
        </p:txBody>
      </p:sp>
      <p:pic>
        <p:nvPicPr>
          <p:cNvPr id="107" name="Google Shape;10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74450" y="2571750"/>
            <a:ext cx="2115669" cy="2042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78017" y="2571751"/>
            <a:ext cx="3033683" cy="2083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83471" y="2571750"/>
            <a:ext cx="2931802" cy="2083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50501" y="169587"/>
            <a:ext cx="2163562" cy="1937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568300" y="169588"/>
            <a:ext cx="2843398" cy="1937076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7"/>
          <p:cNvSpPr txBox="1"/>
          <p:nvPr/>
        </p:nvSpPr>
        <p:spPr>
          <a:xfrm>
            <a:off x="3524050" y="2106663"/>
            <a:ext cx="2931900" cy="3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Middle of skyline blasted with light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13" name="Google Shape;113;p17"/>
          <p:cNvSpPr txBox="1"/>
          <p:nvPr/>
        </p:nvSpPr>
        <p:spPr>
          <a:xfrm>
            <a:off x="6650500" y="2016250"/>
            <a:ext cx="2340000" cy="24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Angel (wings down) stood in flames in middle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14" name="Google Shape;114;p17"/>
          <p:cNvSpPr txBox="1"/>
          <p:nvPr/>
        </p:nvSpPr>
        <p:spPr>
          <a:xfrm>
            <a:off x="132575" y="4614350"/>
            <a:ext cx="3033600" cy="3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Wings raise in reflection of eye while burning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15" name="Google Shape;115;p17"/>
          <p:cNvSpPr txBox="1"/>
          <p:nvPr/>
        </p:nvSpPr>
        <p:spPr>
          <a:xfrm>
            <a:off x="3378025" y="4712325"/>
            <a:ext cx="2931900" cy="3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Eye shuts, sheds tear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16" name="Google Shape;116;p17"/>
          <p:cNvSpPr txBox="1"/>
          <p:nvPr/>
        </p:nvSpPr>
        <p:spPr>
          <a:xfrm>
            <a:off x="6623550" y="4535225"/>
            <a:ext cx="2184900" cy="3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Tear falls to puddle, mixes with blood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/>
          <p:nvPr>
            <p:ph idx="1" type="body"/>
          </p:nvPr>
        </p:nvSpPr>
        <p:spPr>
          <a:xfrm>
            <a:off x="311700" y="383775"/>
            <a:ext cx="3152400" cy="82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Using warm colour </a:t>
            </a:r>
            <a:r>
              <a:rPr lang="en-GB"/>
              <a:t>palette</a:t>
            </a:r>
            <a:r>
              <a:rPr lang="en-GB"/>
              <a:t> with </a:t>
            </a:r>
            <a:r>
              <a:rPr lang="en-GB"/>
              <a:t>complimentary</a:t>
            </a:r>
            <a:r>
              <a:rPr lang="en-GB"/>
              <a:t> colour for contrast</a:t>
            </a:r>
            <a:endParaRPr/>
          </a:p>
        </p:txBody>
      </p:sp>
      <p:pic>
        <p:nvPicPr>
          <p:cNvPr id="122" name="Google Shape;122;p18"/>
          <p:cNvPicPr preferRelativeResize="0"/>
          <p:nvPr/>
        </p:nvPicPr>
        <p:blipFill rotWithShape="1">
          <a:blip r:embed="rId3">
            <a:alphaModFix/>
          </a:blip>
          <a:srcRect b="23193" l="9799" r="33556" t="23938"/>
          <a:stretch/>
        </p:blipFill>
        <p:spPr>
          <a:xfrm>
            <a:off x="3671250" y="976313"/>
            <a:ext cx="5133975" cy="3190875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18"/>
          <p:cNvSpPr txBox="1"/>
          <p:nvPr>
            <p:ph idx="1" type="body"/>
          </p:nvPr>
        </p:nvSpPr>
        <p:spPr>
          <a:xfrm>
            <a:off x="311700" y="3935675"/>
            <a:ext cx="3152400" cy="82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Focus on lighting and shadows</a:t>
            </a:r>
            <a:endParaRPr/>
          </a:p>
        </p:txBody>
      </p:sp>
      <p:sp>
        <p:nvSpPr>
          <p:cNvPr id="124" name="Google Shape;124;p18"/>
          <p:cNvSpPr txBox="1"/>
          <p:nvPr>
            <p:ph idx="1" type="body"/>
          </p:nvPr>
        </p:nvSpPr>
        <p:spPr>
          <a:xfrm>
            <a:off x="266075" y="2159713"/>
            <a:ext cx="3152400" cy="82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Slow small cracks in buildings, gradually crumbling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9"/>
          <p:cNvSpPr txBox="1"/>
          <p:nvPr>
            <p:ph idx="1" type="body"/>
          </p:nvPr>
        </p:nvSpPr>
        <p:spPr>
          <a:xfrm>
            <a:off x="5549450" y="3932325"/>
            <a:ext cx="3378600" cy="12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Focus on reflections and lighting</a:t>
            </a:r>
            <a:endParaRPr/>
          </a:p>
        </p:txBody>
      </p:sp>
      <p:pic>
        <p:nvPicPr>
          <p:cNvPr id="130" name="Google Shape;130;p19"/>
          <p:cNvPicPr preferRelativeResize="0"/>
          <p:nvPr/>
        </p:nvPicPr>
        <p:blipFill rotWithShape="1">
          <a:blip r:embed="rId3">
            <a:alphaModFix/>
          </a:blip>
          <a:srcRect b="21826" l="14781" r="31231" t="26526"/>
          <a:stretch/>
        </p:blipFill>
        <p:spPr>
          <a:xfrm>
            <a:off x="152400" y="942975"/>
            <a:ext cx="5114925" cy="325755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9"/>
          <p:cNvSpPr txBox="1"/>
          <p:nvPr>
            <p:ph idx="1" type="body"/>
          </p:nvPr>
        </p:nvSpPr>
        <p:spPr>
          <a:xfrm>
            <a:off x="5549450" y="2276025"/>
            <a:ext cx="3378600" cy="12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Skin tone within warm </a:t>
            </a:r>
            <a:r>
              <a:rPr lang="en-GB"/>
              <a:t>palette</a:t>
            </a:r>
            <a:r>
              <a:rPr lang="en-GB"/>
              <a:t> to show glow of fire</a:t>
            </a:r>
            <a:endParaRPr/>
          </a:p>
        </p:txBody>
      </p:sp>
      <p:sp>
        <p:nvSpPr>
          <p:cNvPr id="132" name="Google Shape;132;p19"/>
          <p:cNvSpPr txBox="1"/>
          <p:nvPr>
            <p:ph idx="1" type="body"/>
          </p:nvPr>
        </p:nvSpPr>
        <p:spPr>
          <a:xfrm>
            <a:off x="5549450" y="472775"/>
            <a:ext cx="3378600" cy="128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Wide to show surprised expression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/>
          <p:nvPr>
            <p:ph type="title"/>
          </p:nvPr>
        </p:nvSpPr>
        <p:spPr>
          <a:xfrm>
            <a:off x="0" y="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</a:t>
            </a:r>
            <a:endParaRPr/>
          </a:p>
        </p:txBody>
      </p:sp>
      <p:pic>
        <p:nvPicPr>
          <p:cNvPr id="138" name="Google Shape;13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1275" y="664688"/>
            <a:ext cx="2664239" cy="409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036338" y="671800"/>
            <a:ext cx="3071325" cy="409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90657" y="657585"/>
            <a:ext cx="2664250" cy="41067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8300" y="98825"/>
            <a:ext cx="2679175" cy="2679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07900" y="2387337"/>
            <a:ext cx="2623900" cy="2623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21"/>
          <p:cNvPicPr preferRelativeResize="0"/>
          <p:nvPr/>
        </p:nvPicPr>
        <p:blipFill rotWithShape="1">
          <a:blip r:embed="rId5">
            <a:alphaModFix/>
          </a:blip>
          <a:srcRect b="5920" l="0" r="0" t="5849"/>
          <a:stretch/>
        </p:blipFill>
        <p:spPr>
          <a:xfrm>
            <a:off x="4571993" y="126475"/>
            <a:ext cx="2974058" cy="2623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06400" y="2508676"/>
            <a:ext cx="2502550" cy="2502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22"/>
          <p:cNvPicPr preferRelativeResize="0"/>
          <p:nvPr/>
        </p:nvPicPr>
        <p:blipFill rotWithShape="1">
          <a:blip r:embed="rId3">
            <a:alphaModFix/>
          </a:blip>
          <a:srcRect b="1748" l="0" r="0" t="0"/>
          <a:stretch/>
        </p:blipFill>
        <p:spPr>
          <a:xfrm>
            <a:off x="40755" y="11400"/>
            <a:ext cx="2796846" cy="2438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28375" y="83050"/>
            <a:ext cx="3553126" cy="236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42070" y="2454300"/>
            <a:ext cx="4104155" cy="270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2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91500" y="2449475"/>
            <a:ext cx="4002900" cy="27075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2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543800" y="47225"/>
            <a:ext cx="2366374" cy="23664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