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8" r:id="rId1"/>
  </p:sldMasterIdLst>
  <p:notesMasterIdLst>
    <p:notesMasterId r:id="rId20"/>
  </p:notesMasterIdLst>
  <p:sldIdLst>
    <p:sldId id="256" r:id="rId2"/>
    <p:sldId id="257" r:id="rId3"/>
    <p:sldId id="259" r:id="rId4"/>
    <p:sldId id="261" r:id="rId5"/>
    <p:sldId id="264" r:id="rId6"/>
    <p:sldId id="265" r:id="rId7"/>
    <p:sldId id="262" r:id="rId8"/>
    <p:sldId id="267" r:id="rId9"/>
    <p:sldId id="270" r:id="rId10"/>
    <p:sldId id="269" r:id="rId11"/>
    <p:sldId id="271" r:id="rId12"/>
    <p:sldId id="272" r:id="rId13"/>
    <p:sldId id="273" r:id="rId14"/>
    <p:sldId id="274" r:id="rId15"/>
    <p:sldId id="275" r:id="rId16"/>
    <p:sldId id="276" r:id="rId17"/>
    <p:sldId id="277" r:id="rId18"/>
    <p:sldId id="278"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3B5A800-8856-4EB2-9658-3C00F2AEF762}" v="126" dt="2026-03-01T16:09:07.5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13" autoAdjust="0"/>
    <p:restoredTop sz="94660"/>
  </p:normalViewPr>
  <p:slideViewPr>
    <p:cSldViewPr snapToGrid="0">
      <p:cViewPr varScale="1">
        <p:scale>
          <a:sx n="77" d="100"/>
          <a:sy n="77" d="100"/>
        </p:scale>
        <p:origin x="88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eer, Nighat (Connected Customer Xperience, D&amp;LB)" userId="ff86ff9f-af20-4d7b-9dc6-9344ac01dcfb" providerId="ADAL" clId="{A3B5A800-8856-4EB2-9658-3C00F2AEF762}"/>
    <pc:docChg chg="undo custSel addSld modSld">
      <pc:chgData name="Muneer, Nighat (Connected Customer Xperience, D&amp;LB)" userId="ff86ff9f-af20-4d7b-9dc6-9344ac01dcfb" providerId="ADAL" clId="{A3B5A800-8856-4EB2-9658-3C00F2AEF762}" dt="2026-03-01T16:15:18.558" v="1387" actId="20577"/>
      <pc:docMkLst>
        <pc:docMk/>
      </pc:docMkLst>
      <pc:sldChg chg="addSp delSp modSp mod modTransition delAnim">
        <pc:chgData name="Muneer, Nighat (Connected Customer Xperience, D&amp;LB)" userId="ff86ff9f-af20-4d7b-9dc6-9344ac01dcfb" providerId="ADAL" clId="{A3B5A800-8856-4EB2-9658-3C00F2AEF762}" dt="2026-03-01T15:23:34.390" v="1316"/>
        <pc:sldMkLst>
          <pc:docMk/>
          <pc:sldMk cId="1050694035" sldId="256"/>
        </pc:sldMkLst>
        <pc:spChg chg="mod">
          <ac:chgData name="Muneer, Nighat (Connected Customer Xperience, D&amp;LB)" userId="ff86ff9f-af20-4d7b-9dc6-9344ac01dcfb" providerId="ADAL" clId="{A3B5A800-8856-4EB2-9658-3C00F2AEF762}" dt="2026-03-01T15:19:47.928" v="1308" actId="20577"/>
          <ac:spMkLst>
            <pc:docMk/>
            <pc:sldMk cId="1050694035" sldId="256"/>
            <ac:spMk id="3" creationId="{72A05FC1-3DCA-C504-47F3-C42EFB4F54CB}"/>
          </ac:spMkLst>
        </pc:spChg>
        <pc:picChg chg="add del mod">
          <ac:chgData name="Muneer, Nighat (Connected Customer Xperience, D&amp;LB)" userId="ff86ff9f-af20-4d7b-9dc6-9344ac01dcfb" providerId="ADAL" clId="{A3B5A800-8856-4EB2-9658-3C00F2AEF762}" dt="2026-03-01T15:17:40.959" v="1297" actId="478"/>
          <ac:picMkLst>
            <pc:docMk/>
            <pc:sldMk cId="1050694035" sldId="256"/>
            <ac:picMk id="14" creationId="{5C21F4B5-A989-0424-5317-6270A6E7E96C}"/>
          </ac:picMkLst>
        </pc:picChg>
        <pc:picChg chg="add del mod">
          <ac:chgData name="Muneer, Nighat (Connected Customer Xperience, D&amp;LB)" userId="ff86ff9f-af20-4d7b-9dc6-9344ac01dcfb" providerId="ADAL" clId="{A3B5A800-8856-4EB2-9658-3C00F2AEF762}" dt="2026-03-01T15:18:31.081" v="1301"/>
          <ac:picMkLst>
            <pc:docMk/>
            <pc:sldMk cId="1050694035" sldId="256"/>
            <ac:picMk id="17" creationId="{43CB6D90-C743-5655-C88E-2F5FB283BC2E}"/>
          </ac:picMkLst>
        </pc:picChg>
        <pc:picChg chg="add del mod">
          <ac:chgData name="Muneer, Nighat (Connected Customer Xperience, D&amp;LB)" userId="ff86ff9f-af20-4d7b-9dc6-9344ac01dcfb" providerId="ADAL" clId="{A3B5A800-8856-4EB2-9658-3C00F2AEF762}" dt="2026-03-01T15:19:07.624" v="1302" actId="478"/>
          <ac:picMkLst>
            <pc:docMk/>
            <pc:sldMk cId="1050694035" sldId="256"/>
            <ac:picMk id="18" creationId="{5784EDC3-A074-17EA-9D9D-AC6F9338B423}"/>
          </ac:picMkLst>
        </pc:picChg>
        <pc:picChg chg="add del mod">
          <ac:chgData name="Muneer, Nighat (Connected Customer Xperience, D&amp;LB)" userId="ff86ff9f-af20-4d7b-9dc6-9344ac01dcfb" providerId="ADAL" clId="{A3B5A800-8856-4EB2-9658-3C00F2AEF762}" dt="2026-03-01T15:19:26.179" v="1305"/>
          <ac:picMkLst>
            <pc:docMk/>
            <pc:sldMk cId="1050694035" sldId="256"/>
            <ac:picMk id="23" creationId="{31072BDD-A9F3-5B0F-7D6B-A6990D356005}"/>
          </ac:picMkLst>
        </pc:picChg>
        <pc:picChg chg="add del mod">
          <ac:chgData name="Muneer, Nighat (Connected Customer Xperience, D&amp;LB)" userId="ff86ff9f-af20-4d7b-9dc6-9344ac01dcfb" providerId="ADAL" clId="{A3B5A800-8856-4EB2-9658-3C00F2AEF762}" dt="2026-03-01T15:19:39.994" v="1306" actId="478"/>
          <ac:picMkLst>
            <pc:docMk/>
            <pc:sldMk cId="1050694035" sldId="256"/>
            <ac:picMk id="24" creationId="{D42F97CA-4099-D22A-AABF-6560B0755C0B}"/>
          </ac:picMkLst>
        </pc:picChg>
        <pc:picChg chg="add del mod">
          <ac:chgData name="Muneer, Nighat (Connected Customer Xperience, D&amp;LB)" userId="ff86ff9f-af20-4d7b-9dc6-9344ac01dcfb" providerId="ADAL" clId="{A3B5A800-8856-4EB2-9658-3C00F2AEF762}" dt="2026-03-01T15:20:53.606" v="1311"/>
          <ac:picMkLst>
            <pc:docMk/>
            <pc:sldMk cId="1050694035" sldId="256"/>
            <ac:picMk id="29" creationId="{BA03CB91-1291-10C8-FE1F-9E853BE07D90}"/>
          </ac:picMkLst>
        </pc:picChg>
        <pc:picChg chg="add del mod">
          <ac:chgData name="Muneer, Nighat (Connected Customer Xperience, D&amp;LB)" userId="ff86ff9f-af20-4d7b-9dc6-9344ac01dcfb" providerId="ADAL" clId="{A3B5A800-8856-4EB2-9658-3C00F2AEF762}" dt="2026-03-01T15:21:49.168" v="1312" actId="478"/>
          <ac:picMkLst>
            <pc:docMk/>
            <pc:sldMk cId="1050694035" sldId="256"/>
            <ac:picMk id="30" creationId="{ADA66EAB-EFF7-BAD9-43E4-AD1C475D47E2}"/>
          </ac:picMkLst>
        </pc:picChg>
        <pc:picChg chg="add del mod">
          <ac:chgData name="Muneer, Nighat (Connected Customer Xperience, D&amp;LB)" userId="ff86ff9f-af20-4d7b-9dc6-9344ac01dcfb" providerId="ADAL" clId="{A3B5A800-8856-4EB2-9658-3C00F2AEF762}" dt="2026-03-01T15:23:34.390" v="1316"/>
          <ac:picMkLst>
            <pc:docMk/>
            <pc:sldMk cId="1050694035" sldId="256"/>
            <ac:picMk id="33" creationId="{B421A330-64D8-7245-55EF-6E0AE5F852A5}"/>
          </ac:picMkLst>
        </pc:picChg>
        <pc:picChg chg="add mod">
          <ac:chgData name="Muneer, Nighat (Connected Customer Xperience, D&amp;LB)" userId="ff86ff9f-af20-4d7b-9dc6-9344ac01dcfb" providerId="ADAL" clId="{A3B5A800-8856-4EB2-9658-3C00F2AEF762}" dt="2026-03-01T15:23:34.390" v="1316"/>
          <ac:picMkLst>
            <pc:docMk/>
            <pc:sldMk cId="1050694035" sldId="256"/>
            <ac:picMk id="34" creationId="{D83AF024-3C4C-E1FE-5AD9-DCA928371225}"/>
          </ac:picMkLst>
        </pc:picChg>
      </pc:sldChg>
      <pc:sldChg chg="addSp delSp modSp mod modTransition modAnim modNotesTx">
        <pc:chgData name="Muneer, Nighat (Connected Customer Xperience, D&amp;LB)" userId="ff86ff9f-af20-4d7b-9dc6-9344ac01dcfb" providerId="ADAL" clId="{A3B5A800-8856-4EB2-9658-3C00F2AEF762}" dt="2026-03-01T16:14:37.429" v="1377" actId="20577"/>
        <pc:sldMkLst>
          <pc:docMk/>
          <pc:sldMk cId="1564721975" sldId="257"/>
        </pc:sldMkLst>
        <pc:spChg chg="add mod">
          <ac:chgData name="Muneer, Nighat (Connected Customer Xperience, D&amp;LB)" userId="ff86ff9f-af20-4d7b-9dc6-9344ac01dcfb" providerId="ADAL" clId="{A3B5A800-8856-4EB2-9658-3C00F2AEF762}" dt="2026-03-01T10:10:57.961" v="207" actId="255"/>
          <ac:spMkLst>
            <pc:docMk/>
            <pc:sldMk cId="1564721975" sldId="257"/>
            <ac:spMk id="5" creationId="{EB27E4B8-0F46-F5B8-C804-C1F0B390035A}"/>
          </ac:spMkLst>
        </pc:spChg>
        <pc:spChg chg="mod">
          <ac:chgData name="Muneer, Nighat (Connected Customer Xperience, D&amp;LB)" userId="ff86ff9f-af20-4d7b-9dc6-9344ac01dcfb" providerId="ADAL" clId="{A3B5A800-8856-4EB2-9658-3C00F2AEF762}" dt="2026-03-01T12:28:04.921" v="682" actId="1076"/>
          <ac:spMkLst>
            <pc:docMk/>
            <pc:sldMk cId="1564721975" sldId="257"/>
            <ac:spMk id="6" creationId="{FAECF35B-C339-A71E-C996-E2BF7A434B99}"/>
          </ac:spMkLst>
        </pc:spChg>
        <pc:spChg chg="add del">
          <ac:chgData name="Muneer, Nighat (Connected Customer Xperience, D&amp;LB)" userId="ff86ff9f-af20-4d7b-9dc6-9344ac01dcfb" providerId="ADAL" clId="{A3B5A800-8856-4EB2-9658-3C00F2AEF762}" dt="2026-03-01T15:10:24.844" v="1293" actId="22"/>
          <ac:spMkLst>
            <pc:docMk/>
            <pc:sldMk cId="1564721975" sldId="257"/>
            <ac:spMk id="9" creationId="{1D283DDA-9171-4CA1-A7D5-8373ED5AA10B}"/>
          </ac:spMkLst>
        </pc:spChg>
        <pc:picChg chg="add mod">
          <ac:chgData name="Muneer, Nighat (Connected Customer Xperience, D&amp;LB)" userId="ff86ff9f-af20-4d7b-9dc6-9344ac01dcfb" providerId="ADAL" clId="{A3B5A800-8856-4EB2-9658-3C00F2AEF762}" dt="2026-03-01T10:10:26.529" v="203" actId="1440"/>
          <ac:picMkLst>
            <pc:docMk/>
            <pc:sldMk cId="1564721975" sldId="257"/>
            <ac:picMk id="4" creationId="{F0C423F1-646E-E48A-DF95-DDB399464C78}"/>
          </ac:picMkLst>
        </pc:picChg>
        <pc:picChg chg="add del mod">
          <ac:chgData name="Muneer, Nighat (Connected Customer Xperience, D&amp;LB)" userId="ff86ff9f-af20-4d7b-9dc6-9344ac01dcfb" providerId="ADAL" clId="{A3B5A800-8856-4EB2-9658-3C00F2AEF762}" dt="2026-03-01T15:18:21.104" v="1300"/>
          <ac:picMkLst>
            <pc:docMk/>
            <pc:sldMk cId="1564721975" sldId="257"/>
            <ac:picMk id="14" creationId="{4917601C-C868-062F-C60E-7B8164C606E0}"/>
          </ac:picMkLst>
        </pc:picChg>
        <pc:picChg chg="add del mod ord">
          <ac:chgData name="Muneer, Nighat (Connected Customer Xperience, D&amp;LB)" userId="ff86ff9f-af20-4d7b-9dc6-9344ac01dcfb" providerId="ADAL" clId="{A3B5A800-8856-4EB2-9658-3C00F2AEF762}" dt="2026-03-01T15:20:53.606" v="1311"/>
          <ac:picMkLst>
            <pc:docMk/>
            <pc:sldMk cId="1564721975" sldId="257"/>
            <ac:picMk id="18" creationId="{8C727BF5-B2C6-665C-28E3-76E51EAA1714}"/>
          </ac:picMkLst>
        </pc:picChg>
        <pc:picChg chg="add del mod">
          <ac:chgData name="Muneer, Nighat (Connected Customer Xperience, D&amp;LB)" userId="ff86ff9f-af20-4d7b-9dc6-9344ac01dcfb" providerId="ADAL" clId="{A3B5A800-8856-4EB2-9658-3C00F2AEF762}" dt="2026-03-01T15:21:58.707" v="1315"/>
          <ac:picMkLst>
            <pc:docMk/>
            <pc:sldMk cId="1564721975" sldId="257"/>
            <ac:picMk id="19" creationId="{0DE53ED1-1D08-2116-AD86-C267F8ADBE53}"/>
          </ac:picMkLst>
        </pc:picChg>
        <pc:picChg chg="add del mod ord">
          <ac:chgData name="Muneer, Nighat (Connected Customer Xperience, D&amp;LB)" userId="ff86ff9f-af20-4d7b-9dc6-9344ac01dcfb" providerId="ADAL" clId="{A3B5A800-8856-4EB2-9658-3C00F2AEF762}" dt="2026-03-01T15:23:34.390" v="1316"/>
          <ac:picMkLst>
            <pc:docMk/>
            <pc:sldMk cId="1564721975" sldId="257"/>
            <ac:picMk id="23" creationId="{B931D239-BBFE-49BE-63D8-AB95E410B678}"/>
          </ac:picMkLst>
        </pc:picChg>
        <pc:picChg chg="add mod">
          <ac:chgData name="Muneer, Nighat (Connected Customer Xperience, D&amp;LB)" userId="ff86ff9f-af20-4d7b-9dc6-9344ac01dcfb" providerId="ADAL" clId="{A3B5A800-8856-4EB2-9658-3C00F2AEF762}" dt="2026-03-01T15:23:34.390" v="1316"/>
          <ac:picMkLst>
            <pc:docMk/>
            <pc:sldMk cId="1564721975" sldId="257"/>
            <ac:picMk id="24" creationId="{08EAD7B5-0144-D3FF-86BB-97B81C7148C4}"/>
          </ac:picMkLst>
        </pc:picChg>
      </pc:sldChg>
      <pc:sldChg chg="addSp delSp modSp mod modTransition modAnim modNotesTx">
        <pc:chgData name="Muneer, Nighat (Connected Customer Xperience, D&amp;LB)" userId="ff86ff9f-af20-4d7b-9dc6-9344ac01dcfb" providerId="ADAL" clId="{A3B5A800-8856-4EB2-9658-3C00F2AEF762}" dt="2026-03-01T16:14:40.780" v="1378" actId="20577"/>
        <pc:sldMkLst>
          <pc:docMk/>
          <pc:sldMk cId="1213508414" sldId="259"/>
        </pc:sldMkLst>
        <pc:spChg chg="mod">
          <ac:chgData name="Muneer, Nighat (Connected Customer Xperience, D&amp;LB)" userId="ff86ff9f-af20-4d7b-9dc6-9344ac01dcfb" providerId="ADAL" clId="{A3B5A800-8856-4EB2-9658-3C00F2AEF762}" dt="2026-03-01T10:33:49.735" v="301" actId="20577"/>
          <ac:spMkLst>
            <pc:docMk/>
            <pc:sldMk cId="1213508414" sldId="259"/>
            <ac:spMk id="3" creationId="{23141BD2-CB99-D6A4-DB86-F2ADFC599057}"/>
          </ac:spMkLst>
        </pc:spChg>
        <pc:spChg chg="del">
          <ac:chgData name="Muneer, Nighat (Connected Customer Xperience, D&amp;LB)" userId="ff86ff9f-af20-4d7b-9dc6-9344ac01dcfb" providerId="ADAL" clId="{A3B5A800-8856-4EB2-9658-3C00F2AEF762}" dt="2026-03-01T10:34:59.134" v="302" actId="22"/>
          <ac:spMkLst>
            <pc:docMk/>
            <pc:sldMk cId="1213508414" sldId="259"/>
            <ac:spMk id="4" creationId="{BA13CE3B-4BB5-5881-E89E-13952F622FD8}"/>
          </ac:spMkLst>
        </pc:spChg>
        <pc:spChg chg="add mod">
          <ac:chgData name="Muneer, Nighat (Connected Customer Xperience, D&amp;LB)" userId="ff86ff9f-af20-4d7b-9dc6-9344ac01dcfb" providerId="ADAL" clId="{A3B5A800-8856-4EB2-9658-3C00F2AEF762}" dt="2026-03-01T10:38:16.083" v="319" actId="20577"/>
          <ac:spMkLst>
            <pc:docMk/>
            <pc:sldMk cId="1213508414" sldId="259"/>
            <ac:spMk id="7" creationId="{A15D1F2D-F9C8-A3B3-2049-A6E1441202B1}"/>
          </ac:spMkLst>
        </pc:spChg>
        <pc:picChg chg="add mod ord">
          <ac:chgData name="Muneer, Nighat (Connected Customer Xperience, D&amp;LB)" userId="ff86ff9f-af20-4d7b-9dc6-9344ac01dcfb" providerId="ADAL" clId="{A3B5A800-8856-4EB2-9658-3C00F2AEF762}" dt="2026-03-01T10:35:35.158" v="306" actId="1076"/>
          <ac:picMkLst>
            <pc:docMk/>
            <pc:sldMk cId="1213508414" sldId="259"/>
            <ac:picMk id="6" creationId="{B8C215EF-F24F-100B-C37C-5306D9881C5A}"/>
          </ac:picMkLst>
        </pc:picChg>
        <pc:picChg chg="add del mod">
          <ac:chgData name="Muneer, Nighat (Connected Customer Xperience, D&amp;LB)" userId="ff86ff9f-af20-4d7b-9dc6-9344ac01dcfb" providerId="ADAL" clId="{A3B5A800-8856-4EB2-9658-3C00F2AEF762}" dt="2026-03-01T15:23:41.328" v="1318"/>
          <ac:picMkLst>
            <pc:docMk/>
            <pc:sldMk cId="1213508414" sldId="259"/>
            <ac:picMk id="13" creationId="{4897A2BC-EC2B-E2A1-88B1-1B10A6F0F902}"/>
          </ac:picMkLst>
        </pc:picChg>
        <pc:picChg chg="add del mod ord">
          <ac:chgData name="Muneer, Nighat (Connected Customer Xperience, D&amp;LB)" userId="ff86ff9f-af20-4d7b-9dc6-9344ac01dcfb" providerId="ADAL" clId="{A3B5A800-8856-4EB2-9658-3C00F2AEF762}" dt="2026-03-01T15:24:15.741" v="1319"/>
          <ac:picMkLst>
            <pc:docMk/>
            <pc:sldMk cId="1213508414" sldId="259"/>
            <ac:picMk id="16" creationId="{E0EE8510-74E1-72B4-46D7-3353AE9578C4}"/>
          </ac:picMkLst>
        </pc:picChg>
        <pc:picChg chg="add del mod">
          <ac:chgData name="Muneer, Nighat (Connected Customer Xperience, D&amp;LB)" userId="ff86ff9f-af20-4d7b-9dc6-9344ac01dcfb" providerId="ADAL" clId="{A3B5A800-8856-4EB2-9658-3C00F2AEF762}" dt="2026-03-01T15:24:20.666" v="1321"/>
          <ac:picMkLst>
            <pc:docMk/>
            <pc:sldMk cId="1213508414" sldId="259"/>
            <ac:picMk id="17" creationId="{FDD28DCB-6B03-278D-2687-8F63E9BEAAEB}"/>
          </ac:picMkLst>
        </pc:picChg>
        <pc:picChg chg="add del mod ord">
          <ac:chgData name="Muneer, Nighat (Connected Customer Xperience, D&amp;LB)" userId="ff86ff9f-af20-4d7b-9dc6-9344ac01dcfb" providerId="ADAL" clId="{A3B5A800-8856-4EB2-9658-3C00F2AEF762}" dt="2026-03-01T15:25:23.754" v="1322"/>
          <ac:picMkLst>
            <pc:docMk/>
            <pc:sldMk cId="1213508414" sldId="259"/>
            <ac:picMk id="20" creationId="{2861A17B-2651-99F8-D1E9-77E5F17EC7A1}"/>
          </ac:picMkLst>
        </pc:picChg>
        <pc:picChg chg="add mod">
          <ac:chgData name="Muneer, Nighat (Connected Customer Xperience, D&amp;LB)" userId="ff86ff9f-af20-4d7b-9dc6-9344ac01dcfb" providerId="ADAL" clId="{A3B5A800-8856-4EB2-9658-3C00F2AEF762}" dt="2026-03-01T15:25:23.754" v="1322"/>
          <ac:picMkLst>
            <pc:docMk/>
            <pc:sldMk cId="1213508414" sldId="259"/>
            <ac:picMk id="21" creationId="{803FA6A9-4662-1E5D-0DE7-38E7693F6496}"/>
          </ac:picMkLst>
        </pc:picChg>
      </pc:sldChg>
      <pc:sldChg chg="addSp modSp mod modTransition modNotesTx">
        <pc:chgData name="Muneer, Nighat (Connected Customer Xperience, D&amp;LB)" userId="ff86ff9f-af20-4d7b-9dc6-9344ac01dcfb" providerId="ADAL" clId="{A3B5A800-8856-4EB2-9658-3C00F2AEF762}" dt="2026-03-01T16:14:43.626" v="1379" actId="20577"/>
        <pc:sldMkLst>
          <pc:docMk/>
          <pc:sldMk cId="179596698" sldId="261"/>
        </pc:sldMkLst>
        <pc:spChg chg="mod">
          <ac:chgData name="Muneer, Nighat (Connected Customer Xperience, D&amp;LB)" userId="ff86ff9f-af20-4d7b-9dc6-9344ac01dcfb" providerId="ADAL" clId="{A3B5A800-8856-4EB2-9658-3C00F2AEF762}" dt="2026-03-01T11:59:30.223" v="599" actId="313"/>
          <ac:spMkLst>
            <pc:docMk/>
            <pc:sldMk cId="179596698" sldId="261"/>
            <ac:spMk id="2" creationId="{6E6A6F71-A4D1-D637-56E6-BE3BFC49D1B2}"/>
          </ac:spMkLst>
        </pc:spChg>
        <pc:spChg chg="mod">
          <ac:chgData name="Muneer, Nighat (Connected Customer Xperience, D&amp;LB)" userId="ff86ff9f-af20-4d7b-9dc6-9344ac01dcfb" providerId="ADAL" clId="{A3B5A800-8856-4EB2-9658-3C00F2AEF762}" dt="2026-03-01T12:28:34.355" v="686" actId="20577"/>
          <ac:spMkLst>
            <pc:docMk/>
            <pc:sldMk cId="179596698" sldId="261"/>
            <ac:spMk id="3" creationId="{F3FDC80D-6C52-0C86-9DDC-18C0D2141D8E}"/>
          </ac:spMkLst>
        </pc:spChg>
        <pc:spChg chg="mod">
          <ac:chgData name="Muneer, Nighat (Connected Customer Xperience, D&amp;LB)" userId="ff86ff9f-af20-4d7b-9dc6-9344ac01dcfb" providerId="ADAL" clId="{A3B5A800-8856-4EB2-9658-3C00F2AEF762}" dt="2026-03-01T12:28:50.895" v="703" actId="20577"/>
          <ac:spMkLst>
            <pc:docMk/>
            <pc:sldMk cId="179596698" sldId="261"/>
            <ac:spMk id="4" creationId="{73D893F7-EBFA-88EE-A579-291F0B286580}"/>
          </ac:spMkLst>
        </pc:spChg>
        <pc:spChg chg="add mod">
          <ac:chgData name="Muneer, Nighat (Connected Customer Xperience, D&amp;LB)" userId="ff86ff9f-af20-4d7b-9dc6-9344ac01dcfb" providerId="ADAL" clId="{A3B5A800-8856-4EB2-9658-3C00F2AEF762}" dt="2026-03-01T12:09:29.133" v="655" actId="20577"/>
          <ac:spMkLst>
            <pc:docMk/>
            <pc:sldMk cId="179596698" sldId="261"/>
            <ac:spMk id="5" creationId="{6282C766-433A-1B82-6E7B-D20578B313A0}"/>
          </ac:spMkLst>
        </pc:spChg>
        <pc:picChg chg="add mod">
          <ac:chgData name="Muneer, Nighat (Connected Customer Xperience, D&amp;LB)" userId="ff86ff9f-af20-4d7b-9dc6-9344ac01dcfb" providerId="ADAL" clId="{A3B5A800-8856-4EB2-9658-3C00F2AEF762}" dt="2026-03-01T15:27:46.875" v="1323"/>
          <ac:picMkLst>
            <pc:docMk/>
            <pc:sldMk cId="179596698" sldId="261"/>
            <ac:picMk id="13" creationId="{83A48422-F053-7147-C6A1-79EA67C0E7F6}"/>
          </ac:picMkLst>
        </pc:picChg>
      </pc:sldChg>
      <pc:sldChg chg="addSp modSp mod modTransition modNotesTx">
        <pc:chgData name="Muneer, Nighat (Connected Customer Xperience, D&amp;LB)" userId="ff86ff9f-af20-4d7b-9dc6-9344ac01dcfb" providerId="ADAL" clId="{A3B5A800-8856-4EB2-9658-3C00F2AEF762}" dt="2026-03-01T16:14:56.549" v="1382" actId="20577"/>
        <pc:sldMkLst>
          <pc:docMk/>
          <pc:sldMk cId="2826107488" sldId="262"/>
        </pc:sldMkLst>
        <pc:spChg chg="mod">
          <ac:chgData name="Muneer, Nighat (Connected Customer Xperience, D&amp;LB)" userId="ff86ff9f-af20-4d7b-9dc6-9344ac01dcfb" providerId="ADAL" clId="{A3B5A800-8856-4EB2-9658-3C00F2AEF762}" dt="2026-03-01T12:32:19.126" v="822" actId="20577"/>
          <ac:spMkLst>
            <pc:docMk/>
            <pc:sldMk cId="2826107488" sldId="262"/>
            <ac:spMk id="3" creationId="{9D7BB437-0F64-6958-15DB-EB198592269E}"/>
          </ac:spMkLst>
        </pc:spChg>
        <pc:spChg chg="mod">
          <ac:chgData name="Muneer, Nighat (Connected Customer Xperience, D&amp;LB)" userId="ff86ff9f-af20-4d7b-9dc6-9344ac01dcfb" providerId="ADAL" clId="{A3B5A800-8856-4EB2-9658-3C00F2AEF762}" dt="2026-03-01T12:32:51.558" v="839" actId="1076"/>
          <ac:spMkLst>
            <pc:docMk/>
            <pc:sldMk cId="2826107488" sldId="262"/>
            <ac:spMk id="4" creationId="{2EE08F86-3B3F-295F-F49A-348645050FB1}"/>
          </ac:spMkLst>
        </pc:spChg>
        <pc:spChg chg="add mod">
          <ac:chgData name="Muneer, Nighat (Connected Customer Xperience, D&amp;LB)" userId="ff86ff9f-af20-4d7b-9dc6-9344ac01dcfb" providerId="ADAL" clId="{A3B5A800-8856-4EB2-9658-3C00F2AEF762}" dt="2026-03-01T12:32:06.082" v="810" actId="14100"/>
          <ac:spMkLst>
            <pc:docMk/>
            <pc:sldMk cId="2826107488" sldId="262"/>
            <ac:spMk id="5" creationId="{853D3FA7-E7C3-B1BF-15D8-899F34AF10A2}"/>
          </ac:spMkLst>
        </pc:spChg>
        <pc:picChg chg="add mod">
          <ac:chgData name="Muneer, Nighat (Connected Customer Xperience, D&amp;LB)" userId="ff86ff9f-af20-4d7b-9dc6-9344ac01dcfb" providerId="ADAL" clId="{A3B5A800-8856-4EB2-9658-3C00F2AEF762}" dt="2026-03-01T15:31:08.128" v="1327"/>
          <ac:picMkLst>
            <pc:docMk/>
            <pc:sldMk cId="2826107488" sldId="262"/>
            <ac:picMk id="9" creationId="{7C271966-474B-0664-19A1-90D39940B9C4}"/>
          </ac:picMkLst>
        </pc:picChg>
      </pc:sldChg>
      <pc:sldChg chg="addSp delSp modSp mod modTransition modAnim modNotesTx">
        <pc:chgData name="Muneer, Nighat (Connected Customer Xperience, D&amp;LB)" userId="ff86ff9f-af20-4d7b-9dc6-9344ac01dcfb" providerId="ADAL" clId="{A3B5A800-8856-4EB2-9658-3C00F2AEF762}" dt="2026-03-01T16:14:46.724" v="1380" actId="20577"/>
        <pc:sldMkLst>
          <pc:docMk/>
          <pc:sldMk cId="960589378" sldId="264"/>
        </pc:sldMkLst>
        <pc:spChg chg="mod">
          <ac:chgData name="Muneer, Nighat (Connected Customer Xperience, D&amp;LB)" userId="ff86ff9f-af20-4d7b-9dc6-9344ac01dcfb" providerId="ADAL" clId="{A3B5A800-8856-4EB2-9658-3C00F2AEF762}" dt="2026-03-01T12:02:48.485" v="642"/>
          <ac:spMkLst>
            <pc:docMk/>
            <pc:sldMk cId="960589378" sldId="264"/>
            <ac:spMk id="2" creationId="{82E2B5C5-3FDC-7BD6-B5FE-5AAD85BA6715}"/>
          </ac:spMkLst>
        </pc:spChg>
        <pc:spChg chg="mod">
          <ac:chgData name="Muneer, Nighat (Connected Customer Xperience, D&amp;LB)" userId="ff86ff9f-af20-4d7b-9dc6-9344ac01dcfb" providerId="ADAL" clId="{A3B5A800-8856-4EB2-9658-3C00F2AEF762}" dt="2026-03-01T12:29:10.999" v="720" actId="20577"/>
          <ac:spMkLst>
            <pc:docMk/>
            <pc:sldMk cId="960589378" sldId="264"/>
            <ac:spMk id="3" creationId="{0F751CAD-9FEF-912C-1C23-07A081DB8587}"/>
          </ac:spMkLst>
        </pc:spChg>
        <pc:spChg chg="mod">
          <ac:chgData name="Muneer, Nighat (Connected Customer Xperience, D&amp;LB)" userId="ff86ff9f-af20-4d7b-9dc6-9344ac01dcfb" providerId="ADAL" clId="{A3B5A800-8856-4EB2-9658-3C00F2AEF762}" dt="2026-03-01T12:29:27.374" v="738" actId="20577"/>
          <ac:spMkLst>
            <pc:docMk/>
            <pc:sldMk cId="960589378" sldId="264"/>
            <ac:spMk id="4" creationId="{0C9E662C-08D3-90CC-F75D-684D25875B79}"/>
          </ac:spMkLst>
        </pc:spChg>
        <pc:spChg chg="add mod">
          <ac:chgData name="Muneer, Nighat (Connected Customer Xperience, D&amp;LB)" userId="ff86ff9f-af20-4d7b-9dc6-9344ac01dcfb" providerId="ADAL" clId="{A3B5A800-8856-4EB2-9658-3C00F2AEF762}" dt="2026-03-01T12:09:59.434" v="672" actId="255"/>
          <ac:spMkLst>
            <pc:docMk/>
            <pc:sldMk cId="960589378" sldId="264"/>
            <ac:spMk id="5" creationId="{8B7269A2-411F-DBD4-45C1-D3E0C3782C89}"/>
          </ac:spMkLst>
        </pc:spChg>
        <pc:picChg chg="add del mod">
          <ac:chgData name="Muneer, Nighat (Connected Customer Xperience, D&amp;LB)" userId="ff86ff9f-af20-4d7b-9dc6-9344ac01dcfb" providerId="ADAL" clId="{A3B5A800-8856-4EB2-9658-3C00F2AEF762}" dt="2026-03-01T16:07:14.373" v="1369"/>
          <ac:picMkLst>
            <pc:docMk/>
            <pc:sldMk cId="960589378" sldId="264"/>
            <ac:picMk id="11" creationId="{99247652-C9AB-8E1E-C1E0-AA1A538A9A12}"/>
          </ac:picMkLst>
        </pc:picChg>
        <pc:picChg chg="add del mod ord">
          <ac:chgData name="Muneer, Nighat (Connected Customer Xperience, D&amp;LB)" userId="ff86ff9f-af20-4d7b-9dc6-9344ac01dcfb" providerId="ADAL" clId="{A3B5A800-8856-4EB2-9658-3C00F2AEF762}" dt="2026-03-01T16:07:26.234" v="1370"/>
          <ac:picMkLst>
            <pc:docMk/>
            <pc:sldMk cId="960589378" sldId="264"/>
            <ac:picMk id="13" creationId="{C69003FC-D69A-2F84-AFB9-507B3D9C2093}"/>
          </ac:picMkLst>
        </pc:picChg>
        <pc:picChg chg="add del mod">
          <ac:chgData name="Muneer, Nighat (Connected Customer Xperience, D&amp;LB)" userId="ff86ff9f-af20-4d7b-9dc6-9344ac01dcfb" providerId="ADAL" clId="{A3B5A800-8856-4EB2-9658-3C00F2AEF762}" dt="2026-03-01T16:07:37.629" v="1372"/>
          <ac:picMkLst>
            <pc:docMk/>
            <pc:sldMk cId="960589378" sldId="264"/>
            <ac:picMk id="14" creationId="{6DD6AAFA-E664-C4EF-3D3C-C483752EA921}"/>
          </ac:picMkLst>
        </pc:picChg>
        <pc:picChg chg="add del mod ord">
          <ac:chgData name="Muneer, Nighat (Connected Customer Xperience, D&amp;LB)" userId="ff86ff9f-af20-4d7b-9dc6-9344ac01dcfb" providerId="ADAL" clId="{A3B5A800-8856-4EB2-9658-3C00F2AEF762}" dt="2026-03-01T16:07:54.950" v="1373"/>
          <ac:picMkLst>
            <pc:docMk/>
            <pc:sldMk cId="960589378" sldId="264"/>
            <ac:picMk id="17" creationId="{3971E9AC-B8E8-57E7-5AAF-57981EBB81D6}"/>
          </ac:picMkLst>
        </pc:picChg>
        <pc:picChg chg="add del mod">
          <ac:chgData name="Muneer, Nighat (Connected Customer Xperience, D&amp;LB)" userId="ff86ff9f-af20-4d7b-9dc6-9344ac01dcfb" providerId="ADAL" clId="{A3B5A800-8856-4EB2-9658-3C00F2AEF762}" dt="2026-03-01T16:07:57.760" v="1375"/>
          <ac:picMkLst>
            <pc:docMk/>
            <pc:sldMk cId="960589378" sldId="264"/>
            <ac:picMk id="18" creationId="{A5E35238-5F6C-0B55-7C4C-8226A1B548CC}"/>
          </ac:picMkLst>
        </pc:picChg>
        <pc:picChg chg="add del mod ord">
          <ac:chgData name="Muneer, Nighat (Connected Customer Xperience, D&amp;LB)" userId="ff86ff9f-af20-4d7b-9dc6-9344ac01dcfb" providerId="ADAL" clId="{A3B5A800-8856-4EB2-9658-3C00F2AEF762}" dt="2026-03-01T16:09:07.550" v="1376"/>
          <ac:picMkLst>
            <pc:docMk/>
            <pc:sldMk cId="960589378" sldId="264"/>
            <ac:picMk id="21" creationId="{84DAEE48-B351-002A-DE93-ABB596268471}"/>
          </ac:picMkLst>
        </pc:picChg>
        <pc:picChg chg="add mod">
          <ac:chgData name="Muneer, Nighat (Connected Customer Xperience, D&amp;LB)" userId="ff86ff9f-af20-4d7b-9dc6-9344ac01dcfb" providerId="ADAL" clId="{A3B5A800-8856-4EB2-9658-3C00F2AEF762}" dt="2026-03-01T16:09:07.550" v="1376"/>
          <ac:picMkLst>
            <pc:docMk/>
            <pc:sldMk cId="960589378" sldId="264"/>
            <ac:picMk id="22" creationId="{BE8B570A-8CF5-D20B-1C0A-15EBB3D73462}"/>
          </ac:picMkLst>
        </pc:picChg>
      </pc:sldChg>
      <pc:sldChg chg="addSp delSp modSp mod modTransition modAnim modNotesTx">
        <pc:chgData name="Muneer, Nighat (Connected Customer Xperience, D&amp;LB)" userId="ff86ff9f-af20-4d7b-9dc6-9344ac01dcfb" providerId="ADAL" clId="{A3B5A800-8856-4EB2-9658-3C00F2AEF762}" dt="2026-03-01T16:14:52.038" v="1381" actId="20577"/>
        <pc:sldMkLst>
          <pc:docMk/>
          <pc:sldMk cId="611778213" sldId="265"/>
        </pc:sldMkLst>
        <pc:spChg chg="mod">
          <ac:chgData name="Muneer, Nighat (Connected Customer Xperience, D&amp;LB)" userId="ff86ff9f-af20-4d7b-9dc6-9344ac01dcfb" providerId="ADAL" clId="{A3B5A800-8856-4EB2-9658-3C00F2AEF762}" dt="2026-03-01T12:30:49.749" v="772" actId="1076"/>
          <ac:spMkLst>
            <pc:docMk/>
            <pc:sldMk cId="611778213" sldId="265"/>
            <ac:spMk id="3" creationId="{A6215D75-BA7C-08E2-35B4-BC2EBF9DB362}"/>
          </ac:spMkLst>
        </pc:spChg>
        <pc:spChg chg="mod">
          <ac:chgData name="Muneer, Nighat (Connected Customer Xperience, D&amp;LB)" userId="ff86ff9f-af20-4d7b-9dc6-9344ac01dcfb" providerId="ADAL" clId="{A3B5A800-8856-4EB2-9658-3C00F2AEF762}" dt="2026-03-01T12:30:44.719" v="771" actId="1076"/>
          <ac:spMkLst>
            <pc:docMk/>
            <pc:sldMk cId="611778213" sldId="265"/>
            <ac:spMk id="4" creationId="{0A36DF96-B891-4F52-3B46-08EFE28827A2}"/>
          </ac:spMkLst>
        </pc:spChg>
        <pc:spChg chg="add mod">
          <ac:chgData name="Muneer, Nighat (Connected Customer Xperience, D&amp;LB)" userId="ff86ff9f-af20-4d7b-9dc6-9344ac01dcfb" providerId="ADAL" clId="{A3B5A800-8856-4EB2-9658-3C00F2AEF762}" dt="2026-03-01T12:31:16.659" v="788" actId="20577"/>
          <ac:spMkLst>
            <pc:docMk/>
            <pc:sldMk cId="611778213" sldId="265"/>
            <ac:spMk id="5" creationId="{F056230A-EEC6-5264-3E9D-6E91EB91D1BB}"/>
          </ac:spMkLst>
        </pc:spChg>
        <pc:picChg chg="add del mod">
          <ac:chgData name="Muneer, Nighat (Connected Customer Xperience, D&amp;LB)" userId="ff86ff9f-af20-4d7b-9dc6-9344ac01dcfb" providerId="ADAL" clId="{A3B5A800-8856-4EB2-9658-3C00F2AEF762}" dt="2026-03-01T15:27:51.424" v="1325"/>
          <ac:picMkLst>
            <pc:docMk/>
            <pc:sldMk cId="611778213" sldId="265"/>
            <ac:picMk id="8" creationId="{87134333-145D-7E7E-8A5B-044FEEA4BAFA}"/>
          </ac:picMkLst>
        </pc:picChg>
        <pc:picChg chg="add del mod ord">
          <ac:chgData name="Muneer, Nighat (Connected Customer Xperience, D&amp;LB)" userId="ff86ff9f-af20-4d7b-9dc6-9344ac01dcfb" providerId="ADAL" clId="{A3B5A800-8856-4EB2-9658-3C00F2AEF762}" dt="2026-03-01T15:28:37.471" v="1326"/>
          <ac:picMkLst>
            <pc:docMk/>
            <pc:sldMk cId="611778213" sldId="265"/>
            <ac:picMk id="11" creationId="{0FDD410F-9E7A-8BB0-52A1-05231FAB6B20}"/>
          </ac:picMkLst>
        </pc:picChg>
        <pc:picChg chg="add mod">
          <ac:chgData name="Muneer, Nighat (Connected Customer Xperience, D&amp;LB)" userId="ff86ff9f-af20-4d7b-9dc6-9344ac01dcfb" providerId="ADAL" clId="{A3B5A800-8856-4EB2-9658-3C00F2AEF762}" dt="2026-03-01T15:28:37.471" v="1326"/>
          <ac:picMkLst>
            <pc:docMk/>
            <pc:sldMk cId="611778213" sldId="265"/>
            <ac:picMk id="12" creationId="{68CB1175-C9E0-A2A1-CD56-3FAA70051944}"/>
          </ac:picMkLst>
        </pc:picChg>
      </pc:sldChg>
      <pc:sldChg chg="addSp modSp mod modTransition modNotesTx">
        <pc:chgData name="Muneer, Nighat (Connected Customer Xperience, D&amp;LB)" userId="ff86ff9f-af20-4d7b-9dc6-9344ac01dcfb" providerId="ADAL" clId="{A3B5A800-8856-4EB2-9658-3C00F2AEF762}" dt="2026-03-01T16:14:59.953" v="1383" actId="20577"/>
        <pc:sldMkLst>
          <pc:docMk/>
          <pc:sldMk cId="505534299" sldId="267"/>
        </pc:sldMkLst>
        <pc:spChg chg="mod">
          <ac:chgData name="Muneer, Nighat (Connected Customer Xperience, D&amp;LB)" userId="ff86ff9f-af20-4d7b-9dc6-9344ac01dcfb" providerId="ADAL" clId="{A3B5A800-8856-4EB2-9658-3C00F2AEF762}" dt="2026-03-01T11:53:47.573" v="597" actId="20577"/>
          <ac:spMkLst>
            <pc:docMk/>
            <pc:sldMk cId="505534299" sldId="267"/>
            <ac:spMk id="3" creationId="{1CF9FD04-5AAA-C522-73BD-9C01F2620E3F}"/>
          </ac:spMkLst>
        </pc:spChg>
        <pc:spChg chg="mod">
          <ac:chgData name="Muneer, Nighat (Connected Customer Xperience, D&amp;LB)" userId="ff86ff9f-af20-4d7b-9dc6-9344ac01dcfb" providerId="ADAL" clId="{A3B5A800-8856-4EB2-9658-3C00F2AEF762}" dt="2026-03-01T12:37:27.172" v="860" actId="2711"/>
          <ac:spMkLst>
            <pc:docMk/>
            <pc:sldMk cId="505534299" sldId="267"/>
            <ac:spMk id="4" creationId="{8931BB8A-4594-0DEC-447A-59548C1E22D2}"/>
          </ac:spMkLst>
        </pc:spChg>
        <pc:picChg chg="add mod">
          <ac:chgData name="Muneer, Nighat (Connected Customer Xperience, D&amp;LB)" userId="ff86ff9f-af20-4d7b-9dc6-9344ac01dcfb" providerId="ADAL" clId="{A3B5A800-8856-4EB2-9658-3C00F2AEF762}" dt="2026-03-01T15:31:08.128" v="1327"/>
          <ac:picMkLst>
            <pc:docMk/>
            <pc:sldMk cId="505534299" sldId="267"/>
            <ac:picMk id="6" creationId="{57011B78-7E97-8E00-F776-26CF9B3C3415}"/>
          </ac:picMkLst>
        </pc:picChg>
      </pc:sldChg>
      <pc:sldChg chg="addSp delSp modSp mod modTransition modAnim modNotesTx">
        <pc:chgData name="Muneer, Nighat (Connected Customer Xperience, D&amp;LB)" userId="ff86ff9f-af20-4d7b-9dc6-9344ac01dcfb" providerId="ADAL" clId="{A3B5A800-8856-4EB2-9658-3C00F2AEF762}" dt="2026-03-01T16:15:12.247" v="1385" actId="20577"/>
        <pc:sldMkLst>
          <pc:docMk/>
          <pc:sldMk cId="968706229" sldId="269"/>
        </pc:sldMkLst>
        <pc:spChg chg="mod">
          <ac:chgData name="Muneer, Nighat (Connected Customer Xperience, D&amp;LB)" userId="ff86ff9f-af20-4d7b-9dc6-9344ac01dcfb" providerId="ADAL" clId="{A3B5A800-8856-4EB2-9658-3C00F2AEF762}" dt="2026-03-01T14:48:17.429" v="1217" actId="1076"/>
          <ac:spMkLst>
            <pc:docMk/>
            <pc:sldMk cId="968706229" sldId="269"/>
            <ac:spMk id="3" creationId="{92ED9B69-4803-752E-6DE9-C4B226CC4506}"/>
          </ac:spMkLst>
        </pc:spChg>
        <pc:spChg chg="mod">
          <ac:chgData name="Muneer, Nighat (Connected Customer Xperience, D&amp;LB)" userId="ff86ff9f-af20-4d7b-9dc6-9344ac01dcfb" providerId="ADAL" clId="{A3B5A800-8856-4EB2-9658-3C00F2AEF762}" dt="2026-03-01T14:48:20.905" v="1218" actId="1076"/>
          <ac:spMkLst>
            <pc:docMk/>
            <pc:sldMk cId="968706229" sldId="269"/>
            <ac:spMk id="4" creationId="{A5D210C0-6D6F-B7BF-A6F9-4A50B414659F}"/>
          </ac:spMkLst>
        </pc:spChg>
        <pc:spChg chg="add mod">
          <ac:chgData name="Muneer, Nighat (Connected Customer Xperience, D&amp;LB)" userId="ff86ff9f-af20-4d7b-9dc6-9344ac01dcfb" providerId="ADAL" clId="{A3B5A800-8856-4EB2-9658-3C00F2AEF762}" dt="2026-03-01T14:48:08.082" v="1216" actId="20577"/>
          <ac:spMkLst>
            <pc:docMk/>
            <pc:sldMk cId="968706229" sldId="269"/>
            <ac:spMk id="5" creationId="{D7CC8AD0-447D-DE59-C362-5A566CEDDAD0}"/>
          </ac:spMkLst>
        </pc:spChg>
        <pc:picChg chg="add del mod">
          <ac:chgData name="Muneer, Nighat (Connected Customer Xperience, D&amp;LB)" userId="ff86ff9f-af20-4d7b-9dc6-9344ac01dcfb" providerId="ADAL" clId="{A3B5A800-8856-4EB2-9658-3C00F2AEF762}" dt="2026-03-01T15:42:11.776" v="1351"/>
          <ac:picMkLst>
            <pc:docMk/>
            <pc:sldMk cId="968706229" sldId="269"/>
            <ac:picMk id="8" creationId="{EBB1B9BF-C583-B8AE-52E1-6FAE96B6FC60}"/>
          </ac:picMkLst>
        </pc:picChg>
        <pc:picChg chg="add del mod ord">
          <ac:chgData name="Muneer, Nighat (Connected Customer Xperience, D&amp;LB)" userId="ff86ff9f-af20-4d7b-9dc6-9344ac01dcfb" providerId="ADAL" clId="{A3B5A800-8856-4EB2-9658-3C00F2AEF762}" dt="2026-03-01T15:44:33.643" v="1352"/>
          <ac:picMkLst>
            <pc:docMk/>
            <pc:sldMk cId="968706229" sldId="269"/>
            <ac:picMk id="11" creationId="{2CB3E1A5-A1C0-27C6-AECD-19FA3AF0F9DD}"/>
          </ac:picMkLst>
        </pc:picChg>
        <pc:picChg chg="add del mod">
          <ac:chgData name="Muneer, Nighat (Connected Customer Xperience, D&amp;LB)" userId="ff86ff9f-af20-4d7b-9dc6-9344ac01dcfb" providerId="ADAL" clId="{A3B5A800-8856-4EB2-9658-3C00F2AEF762}" dt="2026-03-01T15:44:39.396" v="1354"/>
          <ac:picMkLst>
            <pc:docMk/>
            <pc:sldMk cId="968706229" sldId="269"/>
            <ac:picMk id="12" creationId="{804D58F6-4B03-8FFE-EFE4-E64C2727A206}"/>
          </ac:picMkLst>
        </pc:picChg>
        <pc:picChg chg="add del mod ord">
          <ac:chgData name="Muneer, Nighat (Connected Customer Xperience, D&amp;LB)" userId="ff86ff9f-af20-4d7b-9dc6-9344ac01dcfb" providerId="ADAL" clId="{A3B5A800-8856-4EB2-9658-3C00F2AEF762}" dt="2026-03-01T15:46:16.969" v="1355"/>
          <ac:picMkLst>
            <pc:docMk/>
            <pc:sldMk cId="968706229" sldId="269"/>
            <ac:picMk id="15" creationId="{39A8E897-B55E-9F0A-FADD-933CD5A557C8}"/>
          </ac:picMkLst>
        </pc:picChg>
        <pc:picChg chg="add mod">
          <ac:chgData name="Muneer, Nighat (Connected Customer Xperience, D&amp;LB)" userId="ff86ff9f-af20-4d7b-9dc6-9344ac01dcfb" providerId="ADAL" clId="{A3B5A800-8856-4EB2-9658-3C00F2AEF762}" dt="2026-03-01T15:46:16.969" v="1355"/>
          <ac:picMkLst>
            <pc:docMk/>
            <pc:sldMk cId="968706229" sldId="269"/>
            <ac:picMk id="16" creationId="{63A84342-36C8-05BE-DE01-B27FC219EBFE}"/>
          </ac:picMkLst>
        </pc:picChg>
      </pc:sldChg>
      <pc:sldChg chg="addSp delSp modSp mod modTransition modAnim modNotesTx">
        <pc:chgData name="Muneer, Nighat (Connected Customer Xperience, D&amp;LB)" userId="ff86ff9f-af20-4d7b-9dc6-9344ac01dcfb" providerId="ADAL" clId="{A3B5A800-8856-4EB2-9658-3C00F2AEF762}" dt="2026-03-01T16:15:03.760" v="1384" actId="20577"/>
        <pc:sldMkLst>
          <pc:docMk/>
          <pc:sldMk cId="2482068331" sldId="270"/>
        </pc:sldMkLst>
        <pc:spChg chg="mod">
          <ac:chgData name="Muneer, Nighat (Connected Customer Xperience, D&amp;LB)" userId="ff86ff9f-af20-4d7b-9dc6-9344ac01dcfb" providerId="ADAL" clId="{A3B5A800-8856-4EB2-9658-3C00F2AEF762}" dt="2026-03-01T13:18:05.812" v="974" actId="1076"/>
          <ac:spMkLst>
            <pc:docMk/>
            <pc:sldMk cId="2482068331" sldId="270"/>
            <ac:spMk id="3" creationId="{8D4F8466-653F-B5CA-EB30-BA8869DFAE12}"/>
          </ac:spMkLst>
        </pc:spChg>
        <pc:picChg chg="add del mod">
          <ac:chgData name="Muneer, Nighat (Connected Customer Xperience, D&amp;LB)" userId="ff86ff9f-af20-4d7b-9dc6-9344ac01dcfb" providerId="ADAL" clId="{A3B5A800-8856-4EB2-9658-3C00F2AEF762}" dt="2026-03-01T15:34:49.999" v="1329"/>
          <ac:picMkLst>
            <pc:docMk/>
            <pc:sldMk cId="2482068331" sldId="270"/>
            <ac:picMk id="5" creationId="{C5503686-7535-ECE2-8CC0-AF9C581AD109}"/>
          </ac:picMkLst>
        </pc:picChg>
        <pc:picChg chg="add del mod ord">
          <ac:chgData name="Muneer, Nighat (Connected Customer Xperience, D&amp;LB)" userId="ff86ff9f-af20-4d7b-9dc6-9344ac01dcfb" providerId="ADAL" clId="{A3B5A800-8856-4EB2-9658-3C00F2AEF762}" dt="2026-03-01T15:37:04.566" v="1330"/>
          <ac:picMkLst>
            <pc:docMk/>
            <pc:sldMk cId="2482068331" sldId="270"/>
            <ac:picMk id="10" creationId="{AEF1EBD4-A0CF-EFB9-F019-28CCCD3B5D7E}"/>
          </ac:picMkLst>
        </pc:picChg>
        <pc:picChg chg="add del mod">
          <ac:chgData name="Muneer, Nighat (Connected Customer Xperience, D&amp;LB)" userId="ff86ff9f-af20-4d7b-9dc6-9344ac01dcfb" providerId="ADAL" clId="{A3B5A800-8856-4EB2-9658-3C00F2AEF762}" dt="2026-03-01T15:37:24.575" v="1332"/>
          <ac:picMkLst>
            <pc:docMk/>
            <pc:sldMk cId="2482068331" sldId="270"/>
            <ac:picMk id="11" creationId="{F540652F-A3C4-661C-16A4-015CFE282718}"/>
          </ac:picMkLst>
        </pc:picChg>
        <pc:picChg chg="add del mod ord">
          <ac:chgData name="Muneer, Nighat (Connected Customer Xperience, D&amp;LB)" userId="ff86ff9f-af20-4d7b-9dc6-9344ac01dcfb" providerId="ADAL" clId="{A3B5A800-8856-4EB2-9658-3C00F2AEF762}" dt="2026-03-01T15:37:45.887" v="1333"/>
          <ac:picMkLst>
            <pc:docMk/>
            <pc:sldMk cId="2482068331" sldId="270"/>
            <ac:picMk id="14" creationId="{2A77BDA4-B197-CB92-95FD-5D93A7A90FD9}"/>
          </ac:picMkLst>
        </pc:picChg>
        <pc:picChg chg="add del mod">
          <ac:chgData name="Muneer, Nighat (Connected Customer Xperience, D&amp;LB)" userId="ff86ff9f-af20-4d7b-9dc6-9344ac01dcfb" providerId="ADAL" clId="{A3B5A800-8856-4EB2-9658-3C00F2AEF762}" dt="2026-03-01T15:37:51.365" v="1335"/>
          <ac:picMkLst>
            <pc:docMk/>
            <pc:sldMk cId="2482068331" sldId="270"/>
            <ac:picMk id="15" creationId="{3BD27F46-3B4A-E7C4-E37D-DB7FDEF898DF}"/>
          </ac:picMkLst>
        </pc:picChg>
        <pc:picChg chg="add del mod ord">
          <ac:chgData name="Muneer, Nighat (Connected Customer Xperience, D&amp;LB)" userId="ff86ff9f-af20-4d7b-9dc6-9344ac01dcfb" providerId="ADAL" clId="{A3B5A800-8856-4EB2-9658-3C00F2AEF762}" dt="2026-03-01T15:38:18.459" v="1336"/>
          <ac:picMkLst>
            <pc:docMk/>
            <pc:sldMk cId="2482068331" sldId="270"/>
            <ac:picMk id="18" creationId="{68921F78-A90D-E3DA-F237-9C67E0D767B6}"/>
          </ac:picMkLst>
        </pc:picChg>
        <pc:picChg chg="add del mod">
          <ac:chgData name="Muneer, Nighat (Connected Customer Xperience, D&amp;LB)" userId="ff86ff9f-af20-4d7b-9dc6-9344ac01dcfb" providerId="ADAL" clId="{A3B5A800-8856-4EB2-9658-3C00F2AEF762}" dt="2026-03-01T15:38:21.442" v="1338"/>
          <ac:picMkLst>
            <pc:docMk/>
            <pc:sldMk cId="2482068331" sldId="270"/>
            <ac:picMk id="19" creationId="{961947C4-A0E3-63F8-E9EE-090E46943CCA}"/>
          </ac:picMkLst>
        </pc:picChg>
        <pc:picChg chg="add del mod ord">
          <ac:chgData name="Muneer, Nighat (Connected Customer Xperience, D&amp;LB)" userId="ff86ff9f-af20-4d7b-9dc6-9344ac01dcfb" providerId="ADAL" clId="{A3B5A800-8856-4EB2-9658-3C00F2AEF762}" dt="2026-03-01T15:39:00.889" v="1339"/>
          <ac:picMkLst>
            <pc:docMk/>
            <pc:sldMk cId="2482068331" sldId="270"/>
            <ac:picMk id="22" creationId="{7EF80C38-CA1B-0483-D235-770DF1B61EAE}"/>
          </ac:picMkLst>
        </pc:picChg>
        <pc:picChg chg="add del mod">
          <ac:chgData name="Muneer, Nighat (Connected Customer Xperience, D&amp;LB)" userId="ff86ff9f-af20-4d7b-9dc6-9344ac01dcfb" providerId="ADAL" clId="{A3B5A800-8856-4EB2-9658-3C00F2AEF762}" dt="2026-03-01T15:39:11.277" v="1341"/>
          <ac:picMkLst>
            <pc:docMk/>
            <pc:sldMk cId="2482068331" sldId="270"/>
            <ac:picMk id="23" creationId="{1BB8AB35-43E3-3DE0-5990-6FD6CD57F14C}"/>
          </ac:picMkLst>
        </pc:picChg>
        <pc:picChg chg="add del mod ord">
          <ac:chgData name="Muneer, Nighat (Connected Customer Xperience, D&amp;LB)" userId="ff86ff9f-af20-4d7b-9dc6-9344ac01dcfb" providerId="ADAL" clId="{A3B5A800-8856-4EB2-9658-3C00F2AEF762}" dt="2026-03-01T15:39:26.177" v="1342"/>
          <ac:picMkLst>
            <pc:docMk/>
            <pc:sldMk cId="2482068331" sldId="270"/>
            <ac:picMk id="26" creationId="{A861B3A2-05CB-5B49-BF4D-5173D8CD3462}"/>
          </ac:picMkLst>
        </pc:picChg>
        <pc:picChg chg="add del mod">
          <ac:chgData name="Muneer, Nighat (Connected Customer Xperience, D&amp;LB)" userId="ff86ff9f-af20-4d7b-9dc6-9344ac01dcfb" providerId="ADAL" clId="{A3B5A800-8856-4EB2-9658-3C00F2AEF762}" dt="2026-03-01T15:39:29.298" v="1344"/>
          <ac:picMkLst>
            <pc:docMk/>
            <pc:sldMk cId="2482068331" sldId="270"/>
            <ac:picMk id="27" creationId="{C62FD942-CAC7-3F5B-2E42-2B6AA3F4A204}"/>
          </ac:picMkLst>
        </pc:picChg>
        <pc:picChg chg="add del mod ord">
          <ac:chgData name="Muneer, Nighat (Connected Customer Xperience, D&amp;LB)" userId="ff86ff9f-af20-4d7b-9dc6-9344ac01dcfb" providerId="ADAL" clId="{A3B5A800-8856-4EB2-9658-3C00F2AEF762}" dt="2026-03-01T15:40:03.588" v="1345"/>
          <ac:picMkLst>
            <pc:docMk/>
            <pc:sldMk cId="2482068331" sldId="270"/>
            <ac:picMk id="30" creationId="{8EDA5E9B-0DC0-F1D6-D1AB-B3DF95F43558}"/>
          </ac:picMkLst>
        </pc:picChg>
        <pc:picChg chg="add del mod">
          <ac:chgData name="Muneer, Nighat (Connected Customer Xperience, D&amp;LB)" userId="ff86ff9f-af20-4d7b-9dc6-9344ac01dcfb" providerId="ADAL" clId="{A3B5A800-8856-4EB2-9658-3C00F2AEF762}" dt="2026-03-01T15:40:06.271" v="1347"/>
          <ac:picMkLst>
            <pc:docMk/>
            <pc:sldMk cId="2482068331" sldId="270"/>
            <ac:picMk id="31" creationId="{320EA400-963C-2268-0429-D29992A8DEE7}"/>
          </ac:picMkLst>
        </pc:picChg>
        <pc:picChg chg="add del mod ord">
          <ac:chgData name="Muneer, Nighat (Connected Customer Xperience, D&amp;LB)" userId="ff86ff9f-af20-4d7b-9dc6-9344ac01dcfb" providerId="ADAL" clId="{A3B5A800-8856-4EB2-9658-3C00F2AEF762}" dt="2026-03-01T15:41:27.413" v="1348"/>
          <ac:picMkLst>
            <pc:docMk/>
            <pc:sldMk cId="2482068331" sldId="270"/>
            <ac:picMk id="34" creationId="{81C91B7D-30FF-9E98-18A2-3A6D1254EB42}"/>
          </ac:picMkLst>
        </pc:picChg>
        <pc:picChg chg="add mod">
          <ac:chgData name="Muneer, Nighat (Connected Customer Xperience, D&amp;LB)" userId="ff86ff9f-af20-4d7b-9dc6-9344ac01dcfb" providerId="ADAL" clId="{A3B5A800-8856-4EB2-9658-3C00F2AEF762}" dt="2026-03-01T15:41:27.413" v="1348"/>
          <ac:picMkLst>
            <pc:docMk/>
            <pc:sldMk cId="2482068331" sldId="270"/>
            <ac:picMk id="35" creationId="{D40E4B7C-5078-31E3-02A0-B3D123A08570}"/>
          </ac:picMkLst>
        </pc:picChg>
      </pc:sldChg>
      <pc:sldChg chg="addSp delSp modSp new mod modTransition modAnim modNotesTx">
        <pc:chgData name="Muneer, Nighat (Connected Customer Xperience, D&amp;LB)" userId="ff86ff9f-af20-4d7b-9dc6-9344ac01dcfb" providerId="ADAL" clId="{A3B5A800-8856-4EB2-9658-3C00F2AEF762}" dt="2026-03-01T16:15:15.478" v="1386" actId="20577"/>
        <pc:sldMkLst>
          <pc:docMk/>
          <pc:sldMk cId="3683085210" sldId="271"/>
        </pc:sldMkLst>
        <pc:spChg chg="mod">
          <ac:chgData name="Muneer, Nighat (Connected Customer Xperience, D&amp;LB)" userId="ff86ff9f-af20-4d7b-9dc6-9344ac01dcfb" providerId="ADAL" clId="{A3B5A800-8856-4EB2-9658-3C00F2AEF762}" dt="2026-03-01T08:29:22.280" v="48" actId="13822"/>
          <ac:spMkLst>
            <pc:docMk/>
            <pc:sldMk cId="3683085210" sldId="271"/>
            <ac:spMk id="2" creationId="{4B07EB94-2DF8-3B74-8B69-B819D75E1FF4}"/>
          </ac:spMkLst>
        </pc:spChg>
        <pc:spChg chg="mod">
          <ac:chgData name="Muneer, Nighat (Connected Customer Xperience, D&amp;LB)" userId="ff86ff9f-af20-4d7b-9dc6-9344ac01dcfb" providerId="ADAL" clId="{A3B5A800-8856-4EB2-9658-3C00F2AEF762}" dt="2026-03-01T14:49:06.825" v="1222" actId="255"/>
          <ac:spMkLst>
            <pc:docMk/>
            <pc:sldMk cId="3683085210" sldId="271"/>
            <ac:spMk id="3" creationId="{1E4CDF71-B073-2851-1829-2C6F7AD199B6}"/>
          </ac:spMkLst>
        </pc:spChg>
        <pc:spChg chg="add del mod">
          <ac:chgData name="Muneer, Nighat (Connected Customer Xperience, D&amp;LB)" userId="ff86ff9f-af20-4d7b-9dc6-9344ac01dcfb" providerId="ADAL" clId="{A3B5A800-8856-4EB2-9658-3C00F2AEF762}" dt="2026-03-01T09:05:31.853" v="95" actId="27636"/>
          <ac:spMkLst>
            <pc:docMk/>
            <pc:sldMk cId="3683085210" sldId="271"/>
            <ac:spMk id="4" creationId="{D128C8A2-2348-901B-F338-2F5E98BF2EF3}"/>
          </ac:spMkLst>
        </pc:spChg>
        <pc:spChg chg="mod">
          <ac:chgData name="Muneer, Nighat (Connected Customer Xperience, D&amp;LB)" userId="ff86ff9f-af20-4d7b-9dc6-9344ac01dcfb" providerId="ADAL" clId="{A3B5A800-8856-4EB2-9658-3C00F2AEF762}" dt="2026-03-01T14:49:15.090" v="1225" actId="255"/>
          <ac:spMkLst>
            <pc:docMk/>
            <pc:sldMk cId="3683085210" sldId="271"/>
            <ac:spMk id="5" creationId="{F65177BC-5300-EBFB-0A07-30CB817DCCEA}"/>
          </ac:spMkLst>
        </pc:spChg>
        <pc:spChg chg="add del mod">
          <ac:chgData name="Muneer, Nighat (Connected Customer Xperience, D&amp;LB)" userId="ff86ff9f-af20-4d7b-9dc6-9344ac01dcfb" providerId="ADAL" clId="{A3B5A800-8856-4EB2-9658-3C00F2AEF762}" dt="2026-03-01T09:06:12.465" v="97" actId="1076"/>
          <ac:spMkLst>
            <pc:docMk/>
            <pc:sldMk cId="3683085210" sldId="271"/>
            <ac:spMk id="6" creationId="{2B3631DC-3B67-5966-986C-C7DE9C15B6E5}"/>
          </ac:spMkLst>
        </pc:spChg>
        <pc:graphicFrameChg chg="add mod">
          <ac:chgData name="Muneer, Nighat (Connected Customer Xperience, D&amp;LB)" userId="ff86ff9f-af20-4d7b-9dc6-9344ac01dcfb" providerId="ADAL" clId="{A3B5A800-8856-4EB2-9658-3C00F2AEF762}" dt="2026-03-01T08:36:33.483" v="50"/>
          <ac:graphicFrameMkLst>
            <pc:docMk/>
            <pc:sldMk cId="3683085210" sldId="271"/>
            <ac:graphicFrameMk id="7" creationId="{F10845B5-1831-D004-0B25-782D427A9618}"/>
          </ac:graphicFrameMkLst>
        </pc:graphicFrameChg>
        <pc:graphicFrameChg chg="add mod">
          <ac:chgData name="Muneer, Nighat (Connected Customer Xperience, D&amp;LB)" userId="ff86ff9f-af20-4d7b-9dc6-9344ac01dcfb" providerId="ADAL" clId="{A3B5A800-8856-4EB2-9658-3C00F2AEF762}" dt="2026-03-01T08:43:58.559" v="55"/>
          <ac:graphicFrameMkLst>
            <pc:docMk/>
            <pc:sldMk cId="3683085210" sldId="271"/>
            <ac:graphicFrameMk id="8" creationId="{1704F57C-A9B5-F2A9-CA23-9C1D69001B09}"/>
          </ac:graphicFrameMkLst>
        </pc:graphicFrameChg>
        <pc:graphicFrameChg chg="add mod">
          <ac:chgData name="Muneer, Nighat (Connected Customer Xperience, D&amp;LB)" userId="ff86ff9f-af20-4d7b-9dc6-9344ac01dcfb" providerId="ADAL" clId="{A3B5A800-8856-4EB2-9658-3C00F2AEF762}" dt="2026-03-01T09:05:12.669" v="89"/>
          <ac:graphicFrameMkLst>
            <pc:docMk/>
            <pc:sldMk cId="3683085210" sldId="271"/>
            <ac:graphicFrameMk id="9" creationId="{374D3DCE-6865-3EAA-5B7A-4294A983D564}"/>
          </ac:graphicFrameMkLst>
        </pc:graphicFrameChg>
        <pc:picChg chg="add del mod">
          <ac:chgData name="Muneer, Nighat (Connected Customer Xperience, D&amp;LB)" userId="ff86ff9f-af20-4d7b-9dc6-9344ac01dcfb" providerId="ADAL" clId="{A3B5A800-8856-4EB2-9658-3C00F2AEF762}" dt="2026-03-01T15:48:08.316" v="1358"/>
          <ac:picMkLst>
            <pc:docMk/>
            <pc:sldMk cId="3683085210" sldId="271"/>
            <ac:picMk id="12" creationId="{EDF8A3D5-30BD-5322-E2D5-A2392440B34E}"/>
          </ac:picMkLst>
        </pc:picChg>
        <pc:picChg chg="add del mod ord">
          <ac:chgData name="Muneer, Nighat (Connected Customer Xperience, D&amp;LB)" userId="ff86ff9f-af20-4d7b-9dc6-9344ac01dcfb" providerId="ADAL" clId="{A3B5A800-8856-4EB2-9658-3C00F2AEF762}" dt="2026-03-01T15:49:34.461" v="1359"/>
          <ac:picMkLst>
            <pc:docMk/>
            <pc:sldMk cId="3683085210" sldId="271"/>
            <ac:picMk id="15" creationId="{89A84E66-2682-13D6-1A40-CAF188C3E905}"/>
          </ac:picMkLst>
        </pc:picChg>
        <pc:picChg chg="add del mod">
          <ac:chgData name="Muneer, Nighat (Connected Customer Xperience, D&amp;LB)" userId="ff86ff9f-af20-4d7b-9dc6-9344ac01dcfb" providerId="ADAL" clId="{A3B5A800-8856-4EB2-9658-3C00F2AEF762}" dt="2026-03-01T15:49:40.182" v="1361"/>
          <ac:picMkLst>
            <pc:docMk/>
            <pc:sldMk cId="3683085210" sldId="271"/>
            <ac:picMk id="16" creationId="{EB7E9167-6CAE-D37E-1DA0-37EDD63D6C5D}"/>
          </ac:picMkLst>
        </pc:picChg>
        <pc:picChg chg="add del mod ord">
          <ac:chgData name="Muneer, Nighat (Connected Customer Xperience, D&amp;LB)" userId="ff86ff9f-af20-4d7b-9dc6-9344ac01dcfb" providerId="ADAL" clId="{A3B5A800-8856-4EB2-9658-3C00F2AEF762}" dt="2026-03-01T15:51:01.458" v="1362"/>
          <ac:picMkLst>
            <pc:docMk/>
            <pc:sldMk cId="3683085210" sldId="271"/>
            <ac:picMk id="19" creationId="{5C279B7E-4E55-05E7-F93B-BD37F4234CAB}"/>
          </ac:picMkLst>
        </pc:picChg>
        <pc:picChg chg="add del mod">
          <ac:chgData name="Muneer, Nighat (Connected Customer Xperience, D&amp;LB)" userId="ff86ff9f-af20-4d7b-9dc6-9344ac01dcfb" providerId="ADAL" clId="{A3B5A800-8856-4EB2-9658-3C00F2AEF762}" dt="2026-03-01T15:51:14.113" v="1364"/>
          <ac:picMkLst>
            <pc:docMk/>
            <pc:sldMk cId="3683085210" sldId="271"/>
            <ac:picMk id="20" creationId="{7923EEC3-9555-C5EF-A71F-EFB171EA323A}"/>
          </ac:picMkLst>
        </pc:picChg>
        <pc:picChg chg="add del mod ord">
          <ac:chgData name="Muneer, Nighat (Connected Customer Xperience, D&amp;LB)" userId="ff86ff9f-af20-4d7b-9dc6-9344ac01dcfb" providerId="ADAL" clId="{A3B5A800-8856-4EB2-9658-3C00F2AEF762}" dt="2026-03-01T15:53:24.875" v="1365"/>
          <ac:picMkLst>
            <pc:docMk/>
            <pc:sldMk cId="3683085210" sldId="271"/>
            <ac:picMk id="23" creationId="{8CF80C41-AA92-DAD6-7C05-B0DA3751DD54}"/>
          </ac:picMkLst>
        </pc:picChg>
        <pc:picChg chg="add mod">
          <ac:chgData name="Muneer, Nighat (Connected Customer Xperience, D&amp;LB)" userId="ff86ff9f-af20-4d7b-9dc6-9344ac01dcfb" providerId="ADAL" clId="{A3B5A800-8856-4EB2-9658-3C00F2AEF762}" dt="2026-03-01T15:53:24.875" v="1365"/>
          <ac:picMkLst>
            <pc:docMk/>
            <pc:sldMk cId="3683085210" sldId="271"/>
            <ac:picMk id="24" creationId="{1621F64D-B5A8-9D0C-55AE-4A1A27C00F5B}"/>
          </ac:picMkLst>
        </pc:picChg>
      </pc:sldChg>
      <pc:sldChg chg="addSp modSp new mod modTransition modNotesTx">
        <pc:chgData name="Muneer, Nighat (Connected Customer Xperience, D&amp;LB)" userId="ff86ff9f-af20-4d7b-9dc6-9344ac01dcfb" providerId="ADAL" clId="{A3B5A800-8856-4EB2-9658-3C00F2AEF762}" dt="2026-03-01T16:15:18.558" v="1387" actId="20577"/>
        <pc:sldMkLst>
          <pc:docMk/>
          <pc:sldMk cId="894718614" sldId="272"/>
        </pc:sldMkLst>
        <pc:spChg chg="mod">
          <ac:chgData name="Muneer, Nighat (Connected Customer Xperience, D&amp;LB)" userId="ff86ff9f-af20-4d7b-9dc6-9344ac01dcfb" providerId="ADAL" clId="{A3B5A800-8856-4EB2-9658-3C00F2AEF762}" dt="2026-03-01T09:38:52.293" v="150" actId="14100"/>
          <ac:spMkLst>
            <pc:docMk/>
            <pc:sldMk cId="894718614" sldId="272"/>
            <ac:spMk id="2" creationId="{3A2F4A9F-1897-5C60-1BDF-0F0B0D2F1F85}"/>
          </ac:spMkLst>
        </pc:spChg>
        <pc:spChg chg="mod">
          <ac:chgData name="Muneer, Nighat (Connected Customer Xperience, D&amp;LB)" userId="ff86ff9f-af20-4d7b-9dc6-9344ac01dcfb" providerId="ADAL" clId="{A3B5A800-8856-4EB2-9658-3C00F2AEF762}" dt="2026-03-01T14:09:57.990" v="1066" actId="20577"/>
          <ac:spMkLst>
            <pc:docMk/>
            <pc:sldMk cId="894718614" sldId="272"/>
            <ac:spMk id="3" creationId="{3E2DF0F1-BC00-3BB5-3AAB-D15C23F7DBC8}"/>
          </ac:spMkLst>
        </pc:spChg>
        <pc:picChg chg="add mod">
          <ac:chgData name="Muneer, Nighat (Connected Customer Xperience, D&amp;LB)" userId="ff86ff9f-af20-4d7b-9dc6-9344ac01dcfb" providerId="ADAL" clId="{A3B5A800-8856-4EB2-9658-3C00F2AEF762}" dt="2026-03-01T15:56:39.434" v="1366"/>
          <ac:picMkLst>
            <pc:docMk/>
            <pc:sldMk cId="894718614" sldId="272"/>
            <ac:picMk id="6" creationId="{0FC20FCF-B01D-30B8-E2C1-727F8FA10DD7}"/>
          </ac:picMkLst>
        </pc:picChg>
      </pc:sldChg>
      <pc:sldChg chg="addSp modSp new mod modTransition">
        <pc:chgData name="Muneer, Nighat (Connected Customer Xperience, D&amp;LB)" userId="ff86ff9f-af20-4d7b-9dc6-9344ac01dcfb" providerId="ADAL" clId="{A3B5A800-8856-4EB2-9658-3C00F2AEF762}" dt="2026-03-01T15:21:58.707" v="1315"/>
        <pc:sldMkLst>
          <pc:docMk/>
          <pc:sldMk cId="1013157128" sldId="273"/>
        </pc:sldMkLst>
        <pc:spChg chg="add mod">
          <ac:chgData name="Muneer, Nighat (Connected Customer Xperience, D&amp;LB)" userId="ff86ff9f-af20-4d7b-9dc6-9344ac01dcfb" providerId="ADAL" clId="{A3B5A800-8856-4EB2-9658-3C00F2AEF762}" dt="2026-03-01T09:38:36.488" v="148" actId="1076"/>
          <ac:spMkLst>
            <pc:docMk/>
            <pc:sldMk cId="1013157128" sldId="273"/>
            <ac:spMk id="2" creationId="{92A73D23-1FB8-96F4-D736-5EBE5A3B783F}"/>
          </ac:spMkLst>
        </pc:spChg>
      </pc:sldChg>
      <pc:sldChg chg="addSp delSp modSp new mod modTransition">
        <pc:chgData name="Muneer, Nighat (Connected Customer Xperience, D&amp;LB)" userId="ff86ff9f-af20-4d7b-9dc6-9344ac01dcfb" providerId="ADAL" clId="{A3B5A800-8856-4EB2-9658-3C00F2AEF762}" dt="2026-03-01T15:58:40.388" v="1367"/>
        <pc:sldMkLst>
          <pc:docMk/>
          <pc:sldMk cId="3422873806" sldId="274"/>
        </pc:sldMkLst>
        <pc:spChg chg="mod">
          <ac:chgData name="Muneer, Nighat (Connected Customer Xperience, D&amp;LB)" userId="ff86ff9f-af20-4d7b-9dc6-9344ac01dcfb" providerId="ADAL" clId="{A3B5A800-8856-4EB2-9658-3C00F2AEF762}" dt="2026-03-01T10:00:40.501" v="168" actId="13822"/>
          <ac:spMkLst>
            <pc:docMk/>
            <pc:sldMk cId="3422873806" sldId="274"/>
            <ac:spMk id="2" creationId="{FD0A91FD-9F0B-6152-8EA2-60D655C546C9}"/>
          </ac:spMkLst>
        </pc:spChg>
        <pc:spChg chg="add del mod">
          <ac:chgData name="Muneer, Nighat (Connected Customer Xperience, D&amp;LB)" userId="ff86ff9f-af20-4d7b-9dc6-9344ac01dcfb" providerId="ADAL" clId="{A3B5A800-8856-4EB2-9658-3C00F2AEF762}" dt="2026-03-01T10:03:01.770" v="181" actId="20577"/>
          <ac:spMkLst>
            <pc:docMk/>
            <pc:sldMk cId="3422873806" sldId="274"/>
            <ac:spMk id="3" creationId="{04126DB5-51C2-AF70-1987-F12B7EEE77F9}"/>
          </ac:spMkLst>
        </pc:spChg>
        <pc:spChg chg="add del">
          <ac:chgData name="Muneer, Nighat (Connected Customer Xperience, D&amp;LB)" userId="ff86ff9f-af20-4d7b-9dc6-9344ac01dcfb" providerId="ADAL" clId="{A3B5A800-8856-4EB2-9658-3C00F2AEF762}" dt="2026-03-01T10:02:41.544" v="172" actId="22"/>
          <ac:spMkLst>
            <pc:docMk/>
            <pc:sldMk cId="3422873806" sldId="274"/>
            <ac:spMk id="6" creationId="{F2603703-1772-E00C-82FD-0A8753193527}"/>
          </ac:spMkLst>
        </pc:spChg>
        <pc:graphicFrameChg chg="add mod">
          <ac:chgData name="Muneer, Nighat (Connected Customer Xperience, D&amp;LB)" userId="ff86ff9f-af20-4d7b-9dc6-9344ac01dcfb" providerId="ADAL" clId="{A3B5A800-8856-4EB2-9658-3C00F2AEF762}" dt="2026-03-01T10:02:29.200" v="170"/>
          <ac:graphicFrameMkLst>
            <pc:docMk/>
            <pc:sldMk cId="3422873806" sldId="274"/>
            <ac:graphicFrameMk id="4" creationId="{EF2D8861-A811-B7A5-0C46-38C2A64802AE}"/>
          </ac:graphicFrameMkLst>
        </pc:graphicFrameChg>
        <pc:picChg chg="add mod">
          <ac:chgData name="Muneer, Nighat (Connected Customer Xperience, D&amp;LB)" userId="ff86ff9f-af20-4d7b-9dc6-9344ac01dcfb" providerId="ADAL" clId="{A3B5A800-8856-4EB2-9658-3C00F2AEF762}" dt="2026-03-01T15:58:40.388" v="1367"/>
          <ac:picMkLst>
            <pc:docMk/>
            <pc:sldMk cId="3422873806" sldId="274"/>
            <ac:picMk id="9" creationId="{DFD2AA91-498B-901A-D57D-679C5E8490E6}"/>
          </ac:picMkLst>
        </pc:picChg>
      </pc:sldChg>
      <pc:sldChg chg="addSp delSp modSp new mod modTransition">
        <pc:chgData name="Muneer, Nighat (Connected Customer Xperience, D&amp;LB)" userId="ff86ff9f-af20-4d7b-9dc6-9344ac01dcfb" providerId="ADAL" clId="{A3B5A800-8856-4EB2-9658-3C00F2AEF762}" dt="2026-03-01T15:21:58.707" v="1315"/>
        <pc:sldMkLst>
          <pc:docMk/>
          <pc:sldMk cId="2179195057" sldId="275"/>
        </pc:sldMkLst>
        <pc:spChg chg="mod">
          <ac:chgData name="Muneer, Nighat (Connected Customer Xperience, D&amp;LB)" userId="ff86ff9f-af20-4d7b-9dc6-9344ac01dcfb" providerId="ADAL" clId="{A3B5A800-8856-4EB2-9658-3C00F2AEF762}" dt="2026-03-01T10:04:57.261" v="198" actId="14100"/>
          <ac:spMkLst>
            <pc:docMk/>
            <pc:sldMk cId="2179195057" sldId="275"/>
            <ac:spMk id="2" creationId="{9C496F94-741A-4AE7-2243-9AF7C438952B}"/>
          </ac:spMkLst>
        </pc:spChg>
        <pc:spChg chg="add del mod">
          <ac:chgData name="Muneer, Nighat (Connected Customer Xperience, D&amp;LB)" userId="ff86ff9f-af20-4d7b-9dc6-9344ac01dcfb" providerId="ADAL" clId="{A3B5A800-8856-4EB2-9658-3C00F2AEF762}" dt="2026-03-01T14:50:54.336" v="1228"/>
          <ac:spMkLst>
            <pc:docMk/>
            <pc:sldMk cId="2179195057" sldId="275"/>
            <ac:spMk id="3" creationId="{1F3AF963-381F-1B66-D707-43F067AF5623}"/>
          </ac:spMkLst>
        </pc:spChg>
        <pc:spChg chg="add mod">
          <ac:chgData name="Muneer, Nighat (Connected Customer Xperience, D&amp;LB)" userId="ff86ff9f-af20-4d7b-9dc6-9344ac01dcfb" providerId="ADAL" clId="{A3B5A800-8856-4EB2-9658-3C00F2AEF762}" dt="2026-03-01T15:04:00.396" v="1276" actId="12"/>
          <ac:spMkLst>
            <pc:docMk/>
            <pc:sldMk cId="2179195057" sldId="275"/>
            <ac:spMk id="4" creationId="{9CC80641-9C9F-66FD-B8B7-3880D5A08EE8}"/>
          </ac:spMkLst>
        </pc:spChg>
      </pc:sldChg>
      <pc:sldChg chg="addSp modSp new mod modTransition">
        <pc:chgData name="Muneer, Nighat (Connected Customer Xperience, D&amp;LB)" userId="ff86ff9f-af20-4d7b-9dc6-9344ac01dcfb" providerId="ADAL" clId="{A3B5A800-8856-4EB2-9658-3C00F2AEF762}" dt="2026-03-01T15:21:58.707" v="1315"/>
        <pc:sldMkLst>
          <pc:docMk/>
          <pc:sldMk cId="2997338827" sldId="276"/>
        </pc:sldMkLst>
        <pc:spChg chg="add mod">
          <ac:chgData name="Muneer, Nighat (Connected Customer Xperience, D&amp;LB)" userId="ff86ff9f-af20-4d7b-9dc6-9344ac01dcfb" providerId="ADAL" clId="{A3B5A800-8856-4EB2-9658-3C00F2AEF762}" dt="2026-03-01T15:05:12.098" v="1291" actId="20577"/>
          <ac:spMkLst>
            <pc:docMk/>
            <pc:sldMk cId="2997338827" sldId="276"/>
            <ac:spMk id="2" creationId="{5FED95B1-E3BC-6E18-56FB-88C2DB24D5BA}"/>
          </ac:spMkLst>
        </pc:spChg>
      </pc:sldChg>
      <pc:sldChg chg="modSp add mod modTransition">
        <pc:chgData name="Muneer, Nighat (Connected Customer Xperience, D&amp;LB)" userId="ff86ff9f-af20-4d7b-9dc6-9344ac01dcfb" providerId="ADAL" clId="{A3B5A800-8856-4EB2-9658-3C00F2AEF762}" dt="2026-03-01T15:21:58.707" v="1315"/>
        <pc:sldMkLst>
          <pc:docMk/>
          <pc:sldMk cId="1123149824" sldId="277"/>
        </pc:sldMkLst>
        <pc:spChg chg="mod">
          <ac:chgData name="Muneer, Nighat (Connected Customer Xperience, D&amp;LB)" userId="ff86ff9f-af20-4d7b-9dc6-9344ac01dcfb" providerId="ADAL" clId="{A3B5A800-8856-4EB2-9658-3C00F2AEF762}" dt="2026-03-01T15:04:49.977" v="1284" actId="20577"/>
          <ac:spMkLst>
            <pc:docMk/>
            <pc:sldMk cId="1123149824" sldId="277"/>
            <ac:spMk id="2" creationId="{95577F65-7100-DD74-A1E1-376FCB314302}"/>
          </ac:spMkLst>
        </pc:spChg>
      </pc:sldChg>
      <pc:sldChg chg="modSp add mod modTransition">
        <pc:chgData name="Muneer, Nighat (Connected Customer Xperience, D&amp;LB)" userId="ff86ff9f-af20-4d7b-9dc6-9344ac01dcfb" providerId="ADAL" clId="{A3B5A800-8856-4EB2-9658-3C00F2AEF762}" dt="2026-03-01T15:21:58.707" v="1315"/>
        <pc:sldMkLst>
          <pc:docMk/>
          <pc:sldMk cId="112862530" sldId="278"/>
        </pc:sldMkLst>
        <pc:spChg chg="mod">
          <ac:chgData name="Muneer, Nighat (Connected Customer Xperience, D&amp;LB)" userId="ff86ff9f-af20-4d7b-9dc6-9344ac01dcfb" providerId="ADAL" clId="{A3B5A800-8856-4EB2-9658-3C00F2AEF762}" dt="2026-03-01T15:05:01.524" v="1288" actId="5793"/>
          <ac:spMkLst>
            <pc:docMk/>
            <pc:sldMk cId="112862530" sldId="278"/>
            <ac:spMk id="2" creationId="{AFDE0B42-0BE8-B2E6-CCE7-870B6C71A3CE}"/>
          </ac:spMkLst>
        </pc:spChg>
      </pc:sldChg>
    </pc:docChg>
  </pc:docChgLst>
  <pc:docChgLst>
    <pc:chgData name="Muneer, Nighat (Connected Customer Xperience, D&amp;LB)" userId="ff86ff9f-af20-4d7b-9dc6-9344ac01dcfb" providerId="ADAL" clId="{3C7B2E7A-52C2-47EB-A0CD-9F7C70E25772}"/>
    <pc:docChg chg="undo custSel addSld delSld modSld">
      <pc:chgData name="Muneer, Nighat (Connected Customer Xperience, D&amp;LB)" userId="ff86ff9f-af20-4d7b-9dc6-9344ac01dcfb" providerId="ADAL" clId="{3C7B2E7A-52C2-47EB-A0CD-9F7C70E25772}" dt="2026-02-28T13:17:02.885" v="189" actId="13822"/>
      <pc:docMkLst>
        <pc:docMk/>
      </pc:docMkLst>
      <pc:sldChg chg="modSp">
        <pc:chgData name="Muneer, Nighat (Connected Customer Xperience, D&amp;LB)" userId="ff86ff9f-af20-4d7b-9dc6-9344ac01dcfb" providerId="ADAL" clId="{3C7B2E7A-52C2-47EB-A0CD-9F7C70E25772}" dt="2026-02-28T11:16:45.517" v="6"/>
        <pc:sldMkLst>
          <pc:docMk/>
          <pc:sldMk cId="1050694035" sldId="256"/>
        </pc:sldMkLst>
        <pc:spChg chg="mod">
          <ac:chgData name="Muneer, Nighat (Connected Customer Xperience, D&amp;LB)" userId="ff86ff9f-af20-4d7b-9dc6-9344ac01dcfb" providerId="ADAL" clId="{3C7B2E7A-52C2-47EB-A0CD-9F7C70E25772}" dt="2026-02-28T11:16:45.517" v="6"/>
          <ac:spMkLst>
            <pc:docMk/>
            <pc:sldMk cId="1050694035" sldId="256"/>
            <ac:spMk id="2" creationId="{346C3587-1447-0FDF-69A3-8A66DC38D762}"/>
          </ac:spMkLst>
        </pc:spChg>
      </pc:sldChg>
      <pc:sldChg chg="modSp mod">
        <pc:chgData name="Muneer, Nighat (Connected Customer Xperience, D&amp;LB)" userId="ff86ff9f-af20-4d7b-9dc6-9344ac01dcfb" providerId="ADAL" clId="{3C7B2E7A-52C2-47EB-A0CD-9F7C70E25772}" dt="2026-02-28T12:58:24.251" v="178" actId="13822"/>
        <pc:sldMkLst>
          <pc:docMk/>
          <pc:sldMk cId="1564721975" sldId="257"/>
        </pc:sldMkLst>
        <pc:spChg chg="mod">
          <ac:chgData name="Muneer, Nighat (Connected Customer Xperience, D&amp;LB)" userId="ff86ff9f-af20-4d7b-9dc6-9344ac01dcfb" providerId="ADAL" clId="{3C7B2E7A-52C2-47EB-A0CD-9F7C70E25772}" dt="2026-02-28T12:58:24.251" v="178" actId="13822"/>
          <ac:spMkLst>
            <pc:docMk/>
            <pc:sldMk cId="1564721975" sldId="257"/>
            <ac:spMk id="2" creationId="{F119339C-0A2A-0605-FC36-9DAE6B0CF43F}"/>
          </ac:spMkLst>
        </pc:spChg>
      </pc:sldChg>
      <pc:sldChg chg="modSp mod">
        <pc:chgData name="Muneer, Nighat (Connected Customer Xperience, D&amp;LB)" userId="ff86ff9f-af20-4d7b-9dc6-9344ac01dcfb" providerId="ADAL" clId="{3C7B2E7A-52C2-47EB-A0CD-9F7C70E25772}" dt="2026-02-28T12:54:26.815" v="126" actId="2711"/>
        <pc:sldMkLst>
          <pc:docMk/>
          <pc:sldMk cId="1213508414" sldId="259"/>
        </pc:sldMkLst>
        <pc:spChg chg="mod">
          <ac:chgData name="Muneer, Nighat (Connected Customer Xperience, D&amp;LB)" userId="ff86ff9f-af20-4d7b-9dc6-9344ac01dcfb" providerId="ADAL" clId="{3C7B2E7A-52C2-47EB-A0CD-9F7C70E25772}" dt="2026-02-28T12:54:26.815" v="126" actId="2711"/>
          <ac:spMkLst>
            <pc:docMk/>
            <pc:sldMk cId="1213508414" sldId="259"/>
            <ac:spMk id="2" creationId="{32C4E780-1DD3-6EFF-28FB-DE6FB2034658}"/>
          </ac:spMkLst>
        </pc:spChg>
        <pc:spChg chg="mod">
          <ac:chgData name="Muneer, Nighat (Connected Customer Xperience, D&amp;LB)" userId="ff86ff9f-af20-4d7b-9dc6-9344ac01dcfb" providerId="ADAL" clId="{3C7B2E7A-52C2-47EB-A0CD-9F7C70E25772}" dt="2026-02-28T11:16:45.517" v="6"/>
          <ac:spMkLst>
            <pc:docMk/>
            <pc:sldMk cId="1213508414" sldId="259"/>
            <ac:spMk id="3" creationId="{23141BD2-CB99-D6A4-DB86-F2ADFC599057}"/>
          </ac:spMkLst>
        </pc:spChg>
        <pc:spChg chg="mod">
          <ac:chgData name="Muneer, Nighat (Connected Customer Xperience, D&amp;LB)" userId="ff86ff9f-af20-4d7b-9dc6-9344ac01dcfb" providerId="ADAL" clId="{3C7B2E7A-52C2-47EB-A0CD-9F7C70E25772}" dt="2026-02-28T11:16:45.517" v="6"/>
          <ac:spMkLst>
            <pc:docMk/>
            <pc:sldMk cId="1213508414" sldId="259"/>
            <ac:spMk id="4" creationId="{BA13CE3B-4BB5-5881-E89E-13952F622FD8}"/>
          </ac:spMkLst>
        </pc:spChg>
      </pc:sldChg>
      <pc:sldChg chg="modSp mod">
        <pc:chgData name="Muneer, Nighat (Connected Customer Xperience, D&amp;LB)" userId="ff86ff9f-af20-4d7b-9dc6-9344ac01dcfb" providerId="ADAL" clId="{3C7B2E7A-52C2-47EB-A0CD-9F7C70E25772}" dt="2026-02-28T12:54:33.245" v="127" actId="2711"/>
        <pc:sldMkLst>
          <pc:docMk/>
          <pc:sldMk cId="179596698" sldId="261"/>
        </pc:sldMkLst>
        <pc:spChg chg="mod">
          <ac:chgData name="Muneer, Nighat (Connected Customer Xperience, D&amp;LB)" userId="ff86ff9f-af20-4d7b-9dc6-9344ac01dcfb" providerId="ADAL" clId="{3C7B2E7A-52C2-47EB-A0CD-9F7C70E25772}" dt="2026-02-28T12:54:33.245" v="127" actId="2711"/>
          <ac:spMkLst>
            <pc:docMk/>
            <pc:sldMk cId="179596698" sldId="261"/>
            <ac:spMk id="2" creationId="{6E6A6F71-A4D1-D637-56E6-BE3BFC49D1B2}"/>
          </ac:spMkLst>
        </pc:spChg>
        <pc:spChg chg="mod">
          <ac:chgData name="Muneer, Nighat (Connected Customer Xperience, D&amp;LB)" userId="ff86ff9f-af20-4d7b-9dc6-9344ac01dcfb" providerId="ADAL" clId="{3C7B2E7A-52C2-47EB-A0CD-9F7C70E25772}" dt="2026-02-28T11:16:45.517" v="6"/>
          <ac:spMkLst>
            <pc:docMk/>
            <pc:sldMk cId="179596698" sldId="261"/>
            <ac:spMk id="3" creationId="{F3FDC80D-6C52-0C86-9DDC-18C0D2141D8E}"/>
          </ac:spMkLst>
        </pc:spChg>
        <pc:spChg chg="mod">
          <ac:chgData name="Muneer, Nighat (Connected Customer Xperience, D&amp;LB)" userId="ff86ff9f-af20-4d7b-9dc6-9344ac01dcfb" providerId="ADAL" clId="{3C7B2E7A-52C2-47EB-A0CD-9F7C70E25772}" dt="2026-02-28T11:16:45.517" v="6"/>
          <ac:spMkLst>
            <pc:docMk/>
            <pc:sldMk cId="179596698" sldId="261"/>
            <ac:spMk id="4" creationId="{73D893F7-EBFA-88EE-A579-291F0B286580}"/>
          </ac:spMkLst>
        </pc:spChg>
      </pc:sldChg>
      <pc:sldChg chg="modSp mod">
        <pc:chgData name="Muneer, Nighat (Connected Customer Xperience, D&amp;LB)" userId="ff86ff9f-af20-4d7b-9dc6-9344ac01dcfb" providerId="ADAL" clId="{3C7B2E7A-52C2-47EB-A0CD-9F7C70E25772}" dt="2026-02-28T12:54:53.119" v="130" actId="2711"/>
        <pc:sldMkLst>
          <pc:docMk/>
          <pc:sldMk cId="2826107488" sldId="262"/>
        </pc:sldMkLst>
        <pc:spChg chg="mod">
          <ac:chgData name="Muneer, Nighat (Connected Customer Xperience, D&amp;LB)" userId="ff86ff9f-af20-4d7b-9dc6-9344ac01dcfb" providerId="ADAL" clId="{3C7B2E7A-52C2-47EB-A0CD-9F7C70E25772}" dt="2026-02-28T12:54:53.119" v="130" actId="2711"/>
          <ac:spMkLst>
            <pc:docMk/>
            <pc:sldMk cId="2826107488" sldId="262"/>
            <ac:spMk id="2" creationId="{7C8FF426-4457-8919-E182-55488A070CCE}"/>
          </ac:spMkLst>
        </pc:spChg>
        <pc:spChg chg="mod">
          <ac:chgData name="Muneer, Nighat (Connected Customer Xperience, D&amp;LB)" userId="ff86ff9f-af20-4d7b-9dc6-9344ac01dcfb" providerId="ADAL" clId="{3C7B2E7A-52C2-47EB-A0CD-9F7C70E25772}" dt="2026-02-28T11:16:45.517" v="6"/>
          <ac:spMkLst>
            <pc:docMk/>
            <pc:sldMk cId="2826107488" sldId="262"/>
            <ac:spMk id="3" creationId="{9D7BB437-0F64-6958-15DB-EB198592269E}"/>
          </ac:spMkLst>
        </pc:spChg>
        <pc:spChg chg="mod">
          <ac:chgData name="Muneer, Nighat (Connected Customer Xperience, D&amp;LB)" userId="ff86ff9f-af20-4d7b-9dc6-9344ac01dcfb" providerId="ADAL" clId="{3C7B2E7A-52C2-47EB-A0CD-9F7C70E25772}" dt="2026-02-28T11:16:45.517" v="6"/>
          <ac:spMkLst>
            <pc:docMk/>
            <pc:sldMk cId="2826107488" sldId="262"/>
            <ac:spMk id="4" creationId="{2EE08F86-3B3F-295F-F49A-348645050FB1}"/>
          </ac:spMkLst>
        </pc:spChg>
      </pc:sldChg>
      <pc:sldChg chg="modSp mod">
        <pc:chgData name="Muneer, Nighat (Connected Customer Xperience, D&amp;LB)" userId="ff86ff9f-af20-4d7b-9dc6-9344ac01dcfb" providerId="ADAL" clId="{3C7B2E7A-52C2-47EB-A0CD-9F7C70E25772}" dt="2026-02-28T12:54:39.730" v="128" actId="2711"/>
        <pc:sldMkLst>
          <pc:docMk/>
          <pc:sldMk cId="960589378" sldId="264"/>
        </pc:sldMkLst>
        <pc:spChg chg="mod">
          <ac:chgData name="Muneer, Nighat (Connected Customer Xperience, D&amp;LB)" userId="ff86ff9f-af20-4d7b-9dc6-9344ac01dcfb" providerId="ADAL" clId="{3C7B2E7A-52C2-47EB-A0CD-9F7C70E25772}" dt="2026-02-28T12:54:39.730" v="128" actId="2711"/>
          <ac:spMkLst>
            <pc:docMk/>
            <pc:sldMk cId="960589378" sldId="264"/>
            <ac:spMk id="2" creationId="{82E2B5C5-3FDC-7BD6-B5FE-5AAD85BA6715}"/>
          </ac:spMkLst>
        </pc:spChg>
        <pc:spChg chg="mod">
          <ac:chgData name="Muneer, Nighat (Connected Customer Xperience, D&amp;LB)" userId="ff86ff9f-af20-4d7b-9dc6-9344ac01dcfb" providerId="ADAL" clId="{3C7B2E7A-52C2-47EB-A0CD-9F7C70E25772}" dt="2026-02-28T11:16:45.517" v="6"/>
          <ac:spMkLst>
            <pc:docMk/>
            <pc:sldMk cId="960589378" sldId="264"/>
            <ac:spMk id="3" creationId="{0F751CAD-9FEF-912C-1C23-07A081DB8587}"/>
          </ac:spMkLst>
        </pc:spChg>
        <pc:spChg chg="mod">
          <ac:chgData name="Muneer, Nighat (Connected Customer Xperience, D&amp;LB)" userId="ff86ff9f-af20-4d7b-9dc6-9344ac01dcfb" providerId="ADAL" clId="{3C7B2E7A-52C2-47EB-A0CD-9F7C70E25772}" dt="2026-02-28T11:16:45.517" v="6"/>
          <ac:spMkLst>
            <pc:docMk/>
            <pc:sldMk cId="960589378" sldId="264"/>
            <ac:spMk id="4" creationId="{0C9E662C-08D3-90CC-F75D-684D25875B79}"/>
          </ac:spMkLst>
        </pc:spChg>
      </pc:sldChg>
      <pc:sldChg chg="modSp mod">
        <pc:chgData name="Muneer, Nighat (Connected Customer Xperience, D&amp;LB)" userId="ff86ff9f-af20-4d7b-9dc6-9344ac01dcfb" providerId="ADAL" clId="{3C7B2E7A-52C2-47EB-A0CD-9F7C70E25772}" dt="2026-02-28T12:57:55.858" v="177" actId="13822"/>
        <pc:sldMkLst>
          <pc:docMk/>
          <pc:sldMk cId="611778213" sldId="265"/>
        </pc:sldMkLst>
        <pc:spChg chg="mod">
          <ac:chgData name="Muneer, Nighat (Connected Customer Xperience, D&amp;LB)" userId="ff86ff9f-af20-4d7b-9dc6-9344ac01dcfb" providerId="ADAL" clId="{3C7B2E7A-52C2-47EB-A0CD-9F7C70E25772}" dt="2026-02-28T12:57:55.858" v="177" actId="13822"/>
          <ac:spMkLst>
            <pc:docMk/>
            <pc:sldMk cId="611778213" sldId="265"/>
            <ac:spMk id="2" creationId="{A0754D8E-FC84-42EC-9D91-F92ED2A12932}"/>
          </ac:spMkLst>
        </pc:spChg>
        <pc:spChg chg="mod">
          <ac:chgData name="Muneer, Nighat (Connected Customer Xperience, D&amp;LB)" userId="ff86ff9f-af20-4d7b-9dc6-9344ac01dcfb" providerId="ADAL" clId="{3C7B2E7A-52C2-47EB-A0CD-9F7C70E25772}" dt="2026-02-28T11:16:45.517" v="6"/>
          <ac:spMkLst>
            <pc:docMk/>
            <pc:sldMk cId="611778213" sldId="265"/>
            <ac:spMk id="3" creationId="{A6215D75-BA7C-08E2-35B4-BC2EBF9DB362}"/>
          </ac:spMkLst>
        </pc:spChg>
        <pc:spChg chg="mod">
          <ac:chgData name="Muneer, Nighat (Connected Customer Xperience, D&amp;LB)" userId="ff86ff9f-af20-4d7b-9dc6-9344ac01dcfb" providerId="ADAL" clId="{3C7B2E7A-52C2-47EB-A0CD-9F7C70E25772}" dt="2026-02-28T11:16:45.517" v="6"/>
          <ac:spMkLst>
            <pc:docMk/>
            <pc:sldMk cId="611778213" sldId="265"/>
            <ac:spMk id="4" creationId="{0A36DF96-B891-4F52-3B46-08EFE28827A2}"/>
          </ac:spMkLst>
        </pc:spChg>
      </pc:sldChg>
      <pc:sldChg chg="addSp delSp modSp mod">
        <pc:chgData name="Muneer, Nighat (Connected Customer Xperience, D&amp;LB)" userId="ff86ff9f-af20-4d7b-9dc6-9344ac01dcfb" providerId="ADAL" clId="{3C7B2E7A-52C2-47EB-A0CD-9F7C70E25772}" dt="2026-02-28T12:58:35.012" v="179" actId="13822"/>
        <pc:sldMkLst>
          <pc:docMk/>
          <pc:sldMk cId="505534299" sldId="267"/>
        </pc:sldMkLst>
        <pc:spChg chg="mod">
          <ac:chgData name="Muneer, Nighat (Connected Customer Xperience, D&amp;LB)" userId="ff86ff9f-af20-4d7b-9dc6-9344ac01dcfb" providerId="ADAL" clId="{3C7B2E7A-52C2-47EB-A0CD-9F7C70E25772}" dt="2026-02-28T12:58:35.012" v="179" actId="13822"/>
          <ac:spMkLst>
            <pc:docMk/>
            <pc:sldMk cId="505534299" sldId="267"/>
            <ac:spMk id="2" creationId="{C31547C1-69C6-F828-0754-218D955F45AC}"/>
          </ac:spMkLst>
        </pc:spChg>
        <pc:spChg chg="add del mod">
          <ac:chgData name="Muneer, Nighat (Connected Customer Xperience, D&amp;LB)" userId="ff86ff9f-af20-4d7b-9dc6-9344ac01dcfb" providerId="ADAL" clId="{3C7B2E7A-52C2-47EB-A0CD-9F7C70E25772}" dt="2026-02-28T12:34:34.994" v="22" actId="1076"/>
          <ac:spMkLst>
            <pc:docMk/>
            <pc:sldMk cId="505534299" sldId="267"/>
            <ac:spMk id="3" creationId="{1CF9FD04-5AAA-C522-73BD-9C01F2620E3F}"/>
          </ac:spMkLst>
        </pc:spChg>
        <pc:spChg chg="mod">
          <ac:chgData name="Muneer, Nighat (Connected Customer Xperience, D&amp;LB)" userId="ff86ff9f-af20-4d7b-9dc6-9344ac01dcfb" providerId="ADAL" clId="{3C7B2E7A-52C2-47EB-A0CD-9F7C70E25772}" dt="2026-02-28T12:34:32.109" v="21" actId="1076"/>
          <ac:spMkLst>
            <pc:docMk/>
            <pc:sldMk cId="505534299" sldId="267"/>
            <ac:spMk id="4" creationId="{8931BB8A-4594-0DEC-447A-59548C1E22D2}"/>
          </ac:spMkLst>
        </pc:spChg>
        <pc:graphicFrameChg chg="add mod">
          <ac:chgData name="Muneer, Nighat (Connected Customer Xperience, D&amp;LB)" userId="ff86ff9f-af20-4d7b-9dc6-9344ac01dcfb" providerId="ADAL" clId="{3C7B2E7A-52C2-47EB-A0CD-9F7C70E25772}" dt="2026-02-28T10:45:18.329" v="1"/>
          <ac:graphicFrameMkLst>
            <pc:docMk/>
            <pc:sldMk cId="505534299" sldId="267"/>
            <ac:graphicFrameMk id="5" creationId="{1E63E934-4625-2044-0D6A-1C8379901896}"/>
          </ac:graphicFrameMkLst>
        </pc:graphicFrameChg>
      </pc:sldChg>
      <pc:sldChg chg="modSp new del mod">
        <pc:chgData name="Muneer, Nighat (Connected Customer Xperience, D&amp;LB)" userId="ff86ff9f-af20-4d7b-9dc6-9344ac01dcfb" providerId="ADAL" clId="{3C7B2E7A-52C2-47EB-A0CD-9F7C70E25772}" dt="2026-02-28T12:57:15.635" v="175" actId="2696"/>
        <pc:sldMkLst>
          <pc:docMk/>
          <pc:sldMk cId="1473726672" sldId="268"/>
        </pc:sldMkLst>
        <pc:spChg chg="mod">
          <ac:chgData name="Muneer, Nighat (Connected Customer Xperience, D&amp;LB)" userId="ff86ff9f-af20-4d7b-9dc6-9344ac01dcfb" providerId="ADAL" clId="{3C7B2E7A-52C2-47EB-A0CD-9F7C70E25772}" dt="2026-02-28T12:49:29.865" v="58" actId="14100"/>
          <ac:spMkLst>
            <pc:docMk/>
            <pc:sldMk cId="1473726672" sldId="268"/>
            <ac:spMk id="2" creationId="{6533C22B-74F2-029B-3904-DA820397415D}"/>
          </ac:spMkLst>
        </pc:spChg>
        <pc:spChg chg="mod">
          <ac:chgData name="Muneer, Nighat (Connected Customer Xperience, D&amp;LB)" userId="ff86ff9f-af20-4d7b-9dc6-9344ac01dcfb" providerId="ADAL" clId="{3C7B2E7A-52C2-47EB-A0CD-9F7C70E25772}" dt="2026-02-28T12:55:14.566" v="137" actId="20577"/>
          <ac:spMkLst>
            <pc:docMk/>
            <pc:sldMk cId="1473726672" sldId="268"/>
            <ac:spMk id="3" creationId="{3F96A993-975A-C50E-B09F-AD1F99B60370}"/>
          </ac:spMkLst>
        </pc:spChg>
        <pc:spChg chg="mod">
          <ac:chgData name="Muneer, Nighat (Connected Customer Xperience, D&amp;LB)" userId="ff86ff9f-af20-4d7b-9dc6-9344ac01dcfb" providerId="ADAL" clId="{3C7B2E7A-52C2-47EB-A0CD-9F7C70E25772}" dt="2026-02-28T12:49:15.775" v="56" actId="120"/>
          <ac:spMkLst>
            <pc:docMk/>
            <pc:sldMk cId="1473726672" sldId="268"/>
            <ac:spMk id="4" creationId="{C90EB5D4-EE89-D702-E3CA-09A8C54801A7}"/>
          </ac:spMkLst>
        </pc:spChg>
      </pc:sldChg>
      <pc:sldChg chg="modSp new mod">
        <pc:chgData name="Muneer, Nighat (Connected Customer Xperience, D&amp;LB)" userId="ff86ff9f-af20-4d7b-9dc6-9344ac01dcfb" providerId="ADAL" clId="{3C7B2E7A-52C2-47EB-A0CD-9F7C70E25772}" dt="2026-02-28T13:17:02.885" v="189" actId="13822"/>
        <pc:sldMkLst>
          <pc:docMk/>
          <pc:sldMk cId="968706229" sldId="269"/>
        </pc:sldMkLst>
        <pc:spChg chg="mod">
          <ac:chgData name="Muneer, Nighat (Connected Customer Xperience, D&amp;LB)" userId="ff86ff9f-af20-4d7b-9dc6-9344ac01dcfb" providerId="ADAL" clId="{3C7B2E7A-52C2-47EB-A0CD-9F7C70E25772}" dt="2026-02-28T13:17:02.885" v="189" actId="13822"/>
          <ac:spMkLst>
            <pc:docMk/>
            <pc:sldMk cId="968706229" sldId="269"/>
            <ac:spMk id="2" creationId="{AAF71F4C-C02D-E885-CBF8-0F53858741BC}"/>
          </ac:spMkLst>
        </pc:spChg>
        <pc:spChg chg="mod">
          <ac:chgData name="Muneer, Nighat (Connected Customer Xperience, D&amp;LB)" userId="ff86ff9f-af20-4d7b-9dc6-9344ac01dcfb" providerId="ADAL" clId="{3C7B2E7A-52C2-47EB-A0CD-9F7C70E25772}" dt="2026-02-28T13:16:38.981" v="186" actId="2711"/>
          <ac:spMkLst>
            <pc:docMk/>
            <pc:sldMk cId="968706229" sldId="269"/>
            <ac:spMk id="3" creationId="{92ED9B69-4803-752E-6DE9-C4B226CC4506}"/>
          </ac:spMkLst>
        </pc:spChg>
        <pc:spChg chg="mod">
          <ac:chgData name="Muneer, Nighat (Connected Customer Xperience, D&amp;LB)" userId="ff86ff9f-af20-4d7b-9dc6-9344ac01dcfb" providerId="ADAL" clId="{3C7B2E7A-52C2-47EB-A0CD-9F7C70E25772}" dt="2026-02-28T13:16:50.372" v="188" actId="2711"/>
          <ac:spMkLst>
            <pc:docMk/>
            <pc:sldMk cId="968706229" sldId="269"/>
            <ac:spMk id="4" creationId="{A5D210C0-6D6F-B7BF-A6F9-4A50B414659F}"/>
          </ac:spMkLst>
        </pc:spChg>
      </pc:sldChg>
      <pc:sldChg chg="modSp new mod">
        <pc:chgData name="Muneer, Nighat (Connected Customer Xperience, D&amp;LB)" userId="ff86ff9f-af20-4d7b-9dc6-9344ac01dcfb" providerId="ADAL" clId="{3C7B2E7A-52C2-47EB-A0CD-9F7C70E25772}" dt="2026-02-28T12:58:54.884" v="183" actId="1076"/>
        <pc:sldMkLst>
          <pc:docMk/>
          <pc:sldMk cId="2482068331" sldId="270"/>
        </pc:sldMkLst>
        <pc:spChg chg="mod">
          <ac:chgData name="Muneer, Nighat (Connected Customer Xperience, D&amp;LB)" userId="ff86ff9f-af20-4d7b-9dc6-9344ac01dcfb" providerId="ADAL" clId="{3C7B2E7A-52C2-47EB-A0CD-9F7C70E25772}" dt="2026-02-28T12:58:50.895" v="182" actId="14100"/>
          <ac:spMkLst>
            <pc:docMk/>
            <pc:sldMk cId="2482068331" sldId="270"/>
            <ac:spMk id="2" creationId="{A203945C-7DBC-24B5-9628-312F3A85060E}"/>
          </ac:spMkLst>
        </pc:spChg>
        <pc:spChg chg="mod">
          <ac:chgData name="Muneer, Nighat (Connected Customer Xperience, D&amp;LB)" userId="ff86ff9f-af20-4d7b-9dc6-9344ac01dcfb" providerId="ADAL" clId="{3C7B2E7A-52C2-47EB-A0CD-9F7C70E25772}" dt="2026-02-28T12:58:54.884" v="183" actId="1076"/>
          <ac:spMkLst>
            <pc:docMk/>
            <pc:sldMk cId="2482068331" sldId="270"/>
            <ac:spMk id="3" creationId="{8D4F8466-653F-B5CA-EB30-BA8869DFAE12}"/>
          </ac:spMkLst>
        </pc:spChg>
      </pc:sldChg>
    </pc:docChg>
  </pc:docChgLst>
  <pc:docChgLst>
    <pc:chgData name="Muneer, Nighat (Connected Customer Xperience, D&amp;LB)" userId="ff86ff9f-af20-4d7b-9dc6-9344ac01dcfb" providerId="ADAL" clId="{85AE4951-B966-4F97-B586-B4975DAF164E}"/>
    <pc:docChg chg="undo custSel addSld delSld modSld">
      <pc:chgData name="Muneer, Nighat (Connected Customer Xperience, D&amp;LB)" userId="ff86ff9f-af20-4d7b-9dc6-9344ac01dcfb" providerId="ADAL" clId="{85AE4951-B966-4F97-B586-B4975DAF164E}" dt="2026-02-27T21:41:10.451" v="313" actId="20577"/>
      <pc:docMkLst>
        <pc:docMk/>
      </pc:docMkLst>
      <pc:sldChg chg="modSp mod">
        <pc:chgData name="Muneer, Nighat (Connected Customer Xperience, D&amp;LB)" userId="ff86ff9f-af20-4d7b-9dc6-9344ac01dcfb" providerId="ADAL" clId="{85AE4951-B966-4F97-B586-B4975DAF164E}" dt="2026-02-27T20:09:00.301" v="62" actId="14100"/>
        <pc:sldMkLst>
          <pc:docMk/>
          <pc:sldMk cId="1564721975" sldId="257"/>
        </pc:sldMkLst>
        <pc:spChg chg="mod">
          <ac:chgData name="Muneer, Nighat (Connected Customer Xperience, D&amp;LB)" userId="ff86ff9f-af20-4d7b-9dc6-9344ac01dcfb" providerId="ADAL" clId="{85AE4951-B966-4F97-B586-B4975DAF164E}" dt="2026-02-27T20:09:00.301" v="62" actId="14100"/>
          <ac:spMkLst>
            <pc:docMk/>
            <pc:sldMk cId="1564721975" sldId="257"/>
            <ac:spMk id="2" creationId="{F119339C-0A2A-0605-FC36-9DAE6B0CF43F}"/>
          </ac:spMkLst>
        </pc:spChg>
      </pc:sldChg>
      <pc:sldChg chg="modSp mod">
        <pc:chgData name="Muneer, Nighat (Connected Customer Xperience, D&amp;LB)" userId="ff86ff9f-af20-4d7b-9dc6-9344ac01dcfb" providerId="ADAL" clId="{85AE4951-B966-4F97-B586-B4975DAF164E}" dt="2026-02-27T20:30:41.196" v="108" actId="13822"/>
        <pc:sldMkLst>
          <pc:docMk/>
          <pc:sldMk cId="1213508414" sldId="259"/>
        </pc:sldMkLst>
        <pc:spChg chg="mod">
          <ac:chgData name="Muneer, Nighat (Connected Customer Xperience, D&amp;LB)" userId="ff86ff9f-af20-4d7b-9dc6-9344ac01dcfb" providerId="ADAL" clId="{85AE4951-B966-4F97-B586-B4975DAF164E}" dt="2026-02-27T20:30:41.196" v="108" actId="13822"/>
          <ac:spMkLst>
            <pc:docMk/>
            <pc:sldMk cId="1213508414" sldId="259"/>
            <ac:spMk id="2" creationId="{32C4E780-1DD3-6EFF-28FB-DE6FB2034658}"/>
          </ac:spMkLst>
        </pc:spChg>
      </pc:sldChg>
      <pc:sldChg chg="addSp delSp modSp new del mod">
        <pc:chgData name="Muneer, Nighat (Connected Customer Xperience, D&amp;LB)" userId="ff86ff9f-af20-4d7b-9dc6-9344ac01dcfb" providerId="ADAL" clId="{85AE4951-B966-4F97-B586-B4975DAF164E}" dt="2026-02-27T20:39:19.596" v="196" actId="2696"/>
        <pc:sldMkLst>
          <pc:docMk/>
          <pc:sldMk cId="3569374860" sldId="260"/>
        </pc:sldMkLst>
      </pc:sldChg>
      <pc:sldChg chg="modSp add mod">
        <pc:chgData name="Muneer, Nighat (Connected Customer Xperience, D&amp;LB)" userId="ff86ff9f-af20-4d7b-9dc6-9344ac01dcfb" providerId="ADAL" clId="{85AE4951-B966-4F97-B586-B4975DAF164E}" dt="2026-02-27T20:16:56.571" v="106" actId="20577"/>
        <pc:sldMkLst>
          <pc:docMk/>
          <pc:sldMk cId="179596698" sldId="261"/>
        </pc:sldMkLst>
        <pc:spChg chg="mod">
          <ac:chgData name="Muneer, Nighat (Connected Customer Xperience, D&amp;LB)" userId="ff86ff9f-af20-4d7b-9dc6-9344ac01dcfb" providerId="ADAL" clId="{85AE4951-B966-4F97-B586-B4975DAF164E}" dt="2026-02-27T20:16:56.571" v="106" actId="20577"/>
          <ac:spMkLst>
            <pc:docMk/>
            <pc:sldMk cId="179596698" sldId="261"/>
            <ac:spMk id="2" creationId="{6E6A6F71-A4D1-D637-56E6-BE3BFC49D1B2}"/>
          </ac:spMkLst>
        </pc:spChg>
        <pc:spChg chg="mod">
          <ac:chgData name="Muneer, Nighat (Connected Customer Xperience, D&amp;LB)" userId="ff86ff9f-af20-4d7b-9dc6-9344ac01dcfb" providerId="ADAL" clId="{85AE4951-B966-4F97-B586-B4975DAF164E}" dt="2026-02-27T20:06:36.833" v="60" actId="255"/>
          <ac:spMkLst>
            <pc:docMk/>
            <pc:sldMk cId="179596698" sldId="261"/>
            <ac:spMk id="3" creationId="{F3FDC80D-6C52-0C86-9DDC-18C0D2141D8E}"/>
          </ac:spMkLst>
        </pc:spChg>
        <pc:spChg chg="mod">
          <ac:chgData name="Muneer, Nighat (Connected Customer Xperience, D&amp;LB)" userId="ff86ff9f-af20-4d7b-9dc6-9344ac01dcfb" providerId="ADAL" clId="{85AE4951-B966-4F97-B586-B4975DAF164E}" dt="2026-02-27T20:06:16.545" v="59" actId="2711"/>
          <ac:spMkLst>
            <pc:docMk/>
            <pc:sldMk cId="179596698" sldId="261"/>
            <ac:spMk id="4" creationId="{73D893F7-EBFA-88EE-A579-291F0B286580}"/>
          </ac:spMkLst>
        </pc:spChg>
      </pc:sldChg>
      <pc:sldChg chg="add del">
        <pc:chgData name="Muneer, Nighat (Connected Customer Xperience, D&amp;LB)" userId="ff86ff9f-af20-4d7b-9dc6-9344ac01dcfb" providerId="ADAL" clId="{85AE4951-B966-4F97-B586-B4975DAF164E}" dt="2026-02-27T19:54:11.709" v="37" actId="47"/>
        <pc:sldMkLst>
          <pc:docMk/>
          <pc:sldMk cId="273422460" sldId="261"/>
        </pc:sldMkLst>
      </pc:sldChg>
      <pc:sldChg chg="modSp new mod">
        <pc:chgData name="Muneer, Nighat (Connected Customer Xperience, D&amp;LB)" userId="ff86ff9f-af20-4d7b-9dc6-9344ac01dcfb" providerId="ADAL" clId="{85AE4951-B966-4F97-B586-B4975DAF164E}" dt="2026-02-27T20:43:58.541" v="257" actId="20577"/>
        <pc:sldMkLst>
          <pc:docMk/>
          <pc:sldMk cId="2826107488" sldId="262"/>
        </pc:sldMkLst>
        <pc:spChg chg="mod">
          <ac:chgData name="Muneer, Nighat (Connected Customer Xperience, D&amp;LB)" userId="ff86ff9f-af20-4d7b-9dc6-9344ac01dcfb" providerId="ADAL" clId="{85AE4951-B966-4F97-B586-B4975DAF164E}" dt="2026-02-27T20:43:58.541" v="257" actId="20577"/>
          <ac:spMkLst>
            <pc:docMk/>
            <pc:sldMk cId="2826107488" sldId="262"/>
            <ac:spMk id="2" creationId="{7C8FF426-4457-8919-E182-55488A070CCE}"/>
          </ac:spMkLst>
        </pc:spChg>
        <pc:spChg chg="mod">
          <ac:chgData name="Muneer, Nighat (Connected Customer Xperience, D&amp;LB)" userId="ff86ff9f-af20-4d7b-9dc6-9344ac01dcfb" providerId="ADAL" clId="{85AE4951-B966-4F97-B586-B4975DAF164E}" dt="2026-02-27T20:43:07.860" v="239"/>
          <ac:spMkLst>
            <pc:docMk/>
            <pc:sldMk cId="2826107488" sldId="262"/>
            <ac:spMk id="3" creationId="{9D7BB437-0F64-6958-15DB-EB198592269E}"/>
          </ac:spMkLst>
        </pc:spChg>
        <pc:spChg chg="mod">
          <ac:chgData name="Muneer, Nighat (Connected Customer Xperience, D&amp;LB)" userId="ff86ff9f-af20-4d7b-9dc6-9344ac01dcfb" providerId="ADAL" clId="{85AE4951-B966-4F97-B586-B4975DAF164E}" dt="2026-02-27T20:43:15.125" v="240"/>
          <ac:spMkLst>
            <pc:docMk/>
            <pc:sldMk cId="2826107488" sldId="262"/>
            <ac:spMk id="4" creationId="{2EE08F86-3B3F-295F-F49A-348645050FB1}"/>
          </ac:spMkLst>
        </pc:spChg>
      </pc:sldChg>
      <pc:sldChg chg="addSp delSp modSp new del mod modClrScheme chgLayout">
        <pc:chgData name="Muneer, Nighat (Connected Customer Xperience, D&amp;LB)" userId="ff86ff9f-af20-4d7b-9dc6-9344ac01dcfb" providerId="ADAL" clId="{85AE4951-B966-4F97-B586-B4975DAF164E}" dt="2026-02-27T20:10:14.536" v="69" actId="2696"/>
        <pc:sldMkLst>
          <pc:docMk/>
          <pc:sldMk cId="495187620" sldId="263"/>
        </pc:sldMkLst>
      </pc:sldChg>
      <pc:sldChg chg="modSp new mod">
        <pc:chgData name="Muneer, Nighat (Connected Customer Xperience, D&amp;LB)" userId="ff86ff9f-af20-4d7b-9dc6-9344ac01dcfb" providerId="ADAL" clId="{85AE4951-B966-4F97-B586-B4975DAF164E}" dt="2026-02-27T20:17:07.026" v="107"/>
        <pc:sldMkLst>
          <pc:docMk/>
          <pc:sldMk cId="960589378" sldId="264"/>
        </pc:sldMkLst>
        <pc:spChg chg="mod">
          <ac:chgData name="Muneer, Nighat (Connected Customer Xperience, D&amp;LB)" userId="ff86ff9f-af20-4d7b-9dc6-9344ac01dcfb" providerId="ADAL" clId="{85AE4951-B966-4F97-B586-B4975DAF164E}" dt="2026-02-27T20:17:07.026" v="107"/>
          <ac:spMkLst>
            <pc:docMk/>
            <pc:sldMk cId="960589378" sldId="264"/>
            <ac:spMk id="2" creationId="{82E2B5C5-3FDC-7BD6-B5FE-5AAD85BA6715}"/>
          </ac:spMkLst>
        </pc:spChg>
        <pc:spChg chg="mod">
          <ac:chgData name="Muneer, Nighat (Connected Customer Xperience, D&amp;LB)" userId="ff86ff9f-af20-4d7b-9dc6-9344ac01dcfb" providerId="ADAL" clId="{85AE4951-B966-4F97-B586-B4975DAF164E}" dt="2026-02-27T20:14:55.135" v="85" actId="2711"/>
          <ac:spMkLst>
            <pc:docMk/>
            <pc:sldMk cId="960589378" sldId="264"/>
            <ac:spMk id="3" creationId="{0F751CAD-9FEF-912C-1C23-07A081DB8587}"/>
          </ac:spMkLst>
        </pc:spChg>
        <pc:spChg chg="mod">
          <ac:chgData name="Muneer, Nighat (Connected Customer Xperience, D&amp;LB)" userId="ff86ff9f-af20-4d7b-9dc6-9344ac01dcfb" providerId="ADAL" clId="{85AE4951-B966-4F97-B586-B4975DAF164E}" dt="2026-02-27T20:15:10.798" v="87" actId="2711"/>
          <ac:spMkLst>
            <pc:docMk/>
            <pc:sldMk cId="960589378" sldId="264"/>
            <ac:spMk id="4" creationId="{0C9E662C-08D3-90CC-F75D-684D25875B79}"/>
          </ac:spMkLst>
        </pc:spChg>
      </pc:sldChg>
      <pc:sldChg chg="modSp new mod">
        <pc:chgData name="Muneer, Nighat (Connected Customer Xperience, D&amp;LB)" userId="ff86ff9f-af20-4d7b-9dc6-9344ac01dcfb" providerId="ADAL" clId="{85AE4951-B966-4F97-B586-B4975DAF164E}" dt="2026-02-27T21:29:26.599" v="284" actId="13822"/>
        <pc:sldMkLst>
          <pc:docMk/>
          <pc:sldMk cId="611778213" sldId="265"/>
        </pc:sldMkLst>
        <pc:spChg chg="mod">
          <ac:chgData name="Muneer, Nighat (Connected Customer Xperience, D&amp;LB)" userId="ff86ff9f-af20-4d7b-9dc6-9344ac01dcfb" providerId="ADAL" clId="{85AE4951-B966-4F97-B586-B4975DAF164E}" dt="2026-02-27T21:29:26.599" v="284" actId="13822"/>
          <ac:spMkLst>
            <pc:docMk/>
            <pc:sldMk cId="611778213" sldId="265"/>
            <ac:spMk id="2" creationId="{A0754D8E-FC84-42EC-9D91-F92ED2A12932}"/>
          </ac:spMkLst>
        </pc:spChg>
        <pc:spChg chg="mod">
          <ac:chgData name="Muneer, Nighat (Connected Customer Xperience, D&amp;LB)" userId="ff86ff9f-af20-4d7b-9dc6-9344ac01dcfb" providerId="ADAL" clId="{85AE4951-B966-4F97-B586-B4975DAF164E}" dt="2026-02-27T21:27:08.200" v="282" actId="27636"/>
          <ac:spMkLst>
            <pc:docMk/>
            <pc:sldMk cId="611778213" sldId="265"/>
            <ac:spMk id="3" creationId="{A6215D75-BA7C-08E2-35B4-BC2EBF9DB362}"/>
          </ac:spMkLst>
        </pc:spChg>
        <pc:spChg chg="mod">
          <ac:chgData name="Muneer, Nighat (Connected Customer Xperience, D&amp;LB)" userId="ff86ff9f-af20-4d7b-9dc6-9344ac01dcfb" providerId="ADAL" clId="{85AE4951-B966-4F97-B586-B4975DAF164E}" dt="2026-02-27T21:28:58.760" v="283" actId="255"/>
          <ac:spMkLst>
            <pc:docMk/>
            <pc:sldMk cId="611778213" sldId="265"/>
            <ac:spMk id="4" creationId="{0A36DF96-B891-4F52-3B46-08EFE28827A2}"/>
          </ac:spMkLst>
        </pc:spChg>
      </pc:sldChg>
      <pc:sldChg chg="modSp new del mod">
        <pc:chgData name="Muneer, Nighat (Connected Customer Xperience, D&amp;LB)" userId="ff86ff9f-af20-4d7b-9dc6-9344ac01dcfb" providerId="ADAL" clId="{85AE4951-B966-4F97-B586-B4975DAF164E}" dt="2026-02-27T20:43:52.291" v="241" actId="2696"/>
        <pc:sldMkLst>
          <pc:docMk/>
          <pc:sldMk cId="2262995481" sldId="265"/>
        </pc:sldMkLst>
      </pc:sldChg>
      <pc:sldChg chg="addSp modSp new del mod">
        <pc:chgData name="Muneer, Nighat (Connected Customer Xperience, D&amp;LB)" userId="ff86ff9f-af20-4d7b-9dc6-9344ac01dcfb" providerId="ADAL" clId="{85AE4951-B966-4F97-B586-B4975DAF164E}" dt="2026-02-27T21:40:54.541" v="290" actId="2696"/>
        <pc:sldMkLst>
          <pc:docMk/>
          <pc:sldMk cId="3036089759" sldId="266"/>
        </pc:sldMkLst>
      </pc:sldChg>
      <pc:sldChg chg="modSp new mod">
        <pc:chgData name="Muneer, Nighat (Connected Customer Xperience, D&amp;LB)" userId="ff86ff9f-af20-4d7b-9dc6-9344ac01dcfb" providerId="ADAL" clId="{85AE4951-B966-4F97-B586-B4975DAF164E}" dt="2026-02-27T21:41:10.451" v="313" actId="20577"/>
        <pc:sldMkLst>
          <pc:docMk/>
          <pc:sldMk cId="505534299" sldId="267"/>
        </pc:sldMkLst>
        <pc:spChg chg="mod">
          <ac:chgData name="Muneer, Nighat (Connected Customer Xperience, D&amp;LB)" userId="ff86ff9f-af20-4d7b-9dc6-9344ac01dcfb" providerId="ADAL" clId="{85AE4951-B966-4F97-B586-B4975DAF164E}" dt="2026-02-27T21:41:10.451" v="313" actId="20577"/>
          <ac:spMkLst>
            <pc:docMk/>
            <pc:sldMk cId="505534299" sldId="267"/>
            <ac:spMk id="2" creationId="{C31547C1-69C6-F828-0754-218D955F45A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C9131E-F160-40DD-804A-3406FD3CC388}" type="datetimeFigureOut">
              <a:rPr lang="en-GB" smtClean="0"/>
              <a:t>01/03/2026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ABA62ED-E28E-4E11-A1FA-4389C36E7D78}" type="slidenum">
              <a:rPr lang="en-GB" smtClean="0"/>
              <a:t>‹#›</a:t>
            </a:fld>
            <a:endParaRPr lang="en-GB"/>
          </a:p>
        </p:txBody>
      </p:sp>
    </p:spTree>
    <p:extLst>
      <p:ext uri="{BB962C8B-B14F-4D97-AF65-F5344CB8AC3E}">
        <p14:creationId xmlns:p14="http://schemas.microsoft.com/office/powerpoint/2010/main" val="18962389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BA62ED-E28E-4E11-A1FA-4389C36E7D78}" type="slidenum">
              <a:rPr lang="en-GB" smtClean="0"/>
              <a:t>2</a:t>
            </a:fld>
            <a:endParaRPr lang="en-GB"/>
          </a:p>
        </p:txBody>
      </p:sp>
    </p:spTree>
    <p:extLst>
      <p:ext uri="{BB962C8B-B14F-4D97-AF65-F5344CB8AC3E}">
        <p14:creationId xmlns:p14="http://schemas.microsoft.com/office/powerpoint/2010/main" val="4106289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BA62ED-E28E-4E11-A1FA-4389C36E7D78}" type="slidenum">
              <a:rPr lang="en-GB" smtClean="0"/>
              <a:t>3</a:t>
            </a:fld>
            <a:endParaRPr lang="en-GB"/>
          </a:p>
        </p:txBody>
      </p:sp>
    </p:spTree>
    <p:extLst>
      <p:ext uri="{BB962C8B-B14F-4D97-AF65-F5344CB8AC3E}">
        <p14:creationId xmlns:p14="http://schemas.microsoft.com/office/powerpoint/2010/main" val="14270481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BA62ED-E28E-4E11-A1FA-4389C36E7D78}" type="slidenum">
              <a:rPr lang="en-GB" smtClean="0"/>
              <a:t>4</a:t>
            </a:fld>
            <a:endParaRPr lang="en-GB"/>
          </a:p>
        </p:txBody>
      </p:sp>
    </p:spTree>
    <p:extLst>
      <p:ext uri="{BB962C8B-B14F-4D97-AF65-F5344CB8AC3E}">
        <p14:creationId xmlns:p14="http://schemas.microsoft.com/office/powerpoint/2010/main" val="39615901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BA62ED-E28E-4E11-A1FA-4389C36E7D78}" type="slidenum">
              <a:rPr lang="en-GB" smtClean="0"/>
              <a:t>5</a:t>
            </a:fld>
            <a:endParaRPr lang="en-GB"/>
          </a:p>
        </p:txBody>
      </p:sp>
    </p:spTree>
    <p:extLst>
      <p:ext uri="{BB962C8B-B14F-4D97-AF65-F5344CB8AC3E}">
        <p14:creationId xmlns:p14="http://schemas.microsoft.com/office/powerpoint/2010/main" val="26365448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BA62ED-E28E-4E11-A1FA-4389C36E7D78}" type="slidenum">
              <a:rPr lang="en-GB" smtClean="0"/>
              <a:t>6</a:t>
            </a:fld>
            <a:endParaRPr lang="en-GB"/>
          </a:p>
        </p:txBody>
      </p:sp>
    </p:spTree>
    <p:extLst>
      <p:ext uri="{BB962C8B-B14F-4D97-AF65-F5344CB8AC3E}">
        <p14:creationId xmlns:p14="http://schemas.microsoft.com/office/powerpoint/2010/main" val="37994123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BA62ED-E28E-4E11-A1FA-4389C36E7D78}" type="slidenum">
              <a:rPr lang="en-GB" smtClean="0"/>
              <a:t>7</a:t>
            </a:fld>
            <a:endParaRPr lang="en-GB"/>
          </a:p>
        </p:txBody>
      </p:sp>
    </p:spTree>
    <p:extLst>
      <p:ext uri="{BB962C8B-B14F-4D97-AF65-F5344CB8AC3E}">
        <p14:creationId xmlns:p14="http://schemas.microsoft.com/office/powerpoint/2010/main" val="36396973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BA62ED-E28E-4E11-A1FA-4389C36E7D78}" type="slidenum">
              <a:rPr lang="en-GB" smtClean="0"/>
              <a:t>8</a:t>
            </a:fld>
            <a:endParaRPr lang="en-GB"/>
          </a:p>
        </p:txBody>
      </p:sp>
    </p:spTree>
    <p:extLst>
      <p:ext uri="{BB962C8B-B14F-4D97-AF65-F5344CB8AC3E}">
        <p14:creationId xmlns:p14="http://schemas.microsoft.com/office/powerpoint/2010/main" val="24129486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BA62ED-E28E-4E11-A1FA-4389C36E7D78}" type="slidenum">
              <a:rPr lang="en-GB" smtClean="0"/>
              <a:t>9</a:t>
            </a:fld>
            <a:endParaRPr lang="en-GB"/>
          </a:p>
        </p:txBody>
      </p:sp>
    </p:spTree>
    <p:extLst>
      <p:ext uri="{BB962C8B-B14F-4D97-AF65-F5344CB8AC3E}">
        <p14:creationId xmlns:p14="http://schemas.microsoft.com/office/powerpoint/2010/main" val="7058946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BA62ED-E28E-4E11-A1FA-4389C36E7D78}" type="slidenum">
              <a:rPr lang="en-GB" smtClean="0"/>
              <a:t>10</a:t>
            </a:fld>
            <a:endParaRPr lang="en-GB"/>
          </a:p>
        </p:txBody>
      </p:sp>
    </p:spTree>
    <p:extLst>
      <p:ext uri="{BB962C8B-B14F-4D97-AF65-F5344CB8AC3E}">
        <p14:creationId xmlns:p14="http://schemas.microsoft.com/office/powerpoint/2010/main" val="11535765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BA62ED-E28E-4E11-A1FA-4389C36E7D78}" type="slidenum">
              <a:rPr lang="en-GB" smtClean="0"/>
              <a:t>11</a:t>
            </a:fld>
            <a:endParaRPr lang="en-GB"/>
          </a:p>
        </p:txBody>
      </p:sp>
    </p:spTree>
    <p:extLst>
      <p:ext uri="{BB962C8B-B14F-4D97-AF65-F5344CB8AC3E}">
        <p14:creationId xmlns:p14="http://schemas.microsoft.com/office/powerpoint/2010/main" val="3432237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BA62ED-E28E-4E11-A1FA-4389C36E7D78}" type="slidenum">
              <a:rPr lang="en-GB" smtClean="0"/>
              <a:t>12</a:t>
            </a:fld>
            <a:endParaRPr lang="en-GB"/>
          </a:p>
        </p:txBody>
      </p:sp>
    </p:spTree>
    <p:extLst>
      <p:ext uri="{BB962C8B-B14F-4D97-AF65-F5344CB8AC3E}">
        <p14:creationId xmlns:p14="http://schemas.microsoft.com/office/powerpoint/2010/main" val="937270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BA62ED-E28E-4E11-A1FA-4389C36E7D78}" type="slidenum">
              <a:rPr lang="en-GB" smtClean="0"/>
              <a:t>13</a:t>
            </a:fld>
            <a:endParaRPr lang="en-GB"/>
          </a:p>
        </p:txBody>
      </p:sp>
    </p:spTree>
    <p:extLst>
      <p:ext uri="{BB962C8B-B14F-4D97-AF65-F5344CB8AC3E}">
        <p14:creationId xmlns:p14="http://schemas.microsoft.com/office/powerpoint/2010/main" val="30386932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Conclusion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Overall, the evaluation of domiciliary and residential care highlights that both settings play an essential role in supporting older adults, each offering distinct strengths while presenting particular challenges. When viewed through the lens of ageing theories—such as Activity Theory and Continuity Theory—it becomes clear that maintaining independence, meaningful activity, routine, and social connection are central to promoting wellbeing in later life. These principles are reinforced by the Care Act 2014, which places wellbeing, dignity, prevention, and personalised care at the heart of all support for adults. The Okinawa longevity research further strengthens this perspective by demonstrating the long‑term value of strong social networks, healthy daily routines, purposeful activity, and balanced nutrition in supporting healthy ageing.</a:t>
            </a:r>
          </a:p>
          <a:p>
            <a:r>
              <a:rPr lang="en-GB" sz="1200" kern="1200" dirty="0">
                <a:solidFill>
                  <a:schemeClr val="tx1"/>
                </a:solidFill>
                <a:effectLst/>
                <a:latin typeface="+mn-lt"/>
                <a:ea typeface="+mn-ea"/>
                <a:cs typeface="+mn-cs"/>
              </a:rPr>
              <a:t>Domiciliary care aligns well with the desire for independence and familiar routines, while residential care offers continuous supervision, community living, and structured activities. However, both settings face barriers such as staffing pressures, funding limitations, social isolation, and institutional constraints. Addressing these challenges requires a commitment to person‑centred practice, investment in workforce development, stronger integration across health and social care, and engagement with technology and community partnerships. By applying insights from policy, ageing theories, and international examples like Okinawa, care providers can deliver more holistic, preventative, and meaningful support that genuinely enhances the wellbeing and quality of life of older adults.</a:t>
            </a:r>
          </a:p>
          <a:p>
            <a:endParaRPr lang="en-GB" dirty="0"/>
          </a:p>
        </p:txBody>
      </p:sp>
      <p:sp>
        <p:nvSpPr>
          <p:cNvPr id="4" name="Slide Number Placeholder 3"/>
          <p:cNvSpPr>
            <a:spLocks noGrp="1"/>
          </p:cNvSpPr>
          <p:nvPr>
            <p:ph type="sldNum" sz="quarter" idx="5"/>
          </p:nvPr>
        </p:nvSpPr>
        <p:spPr/>
        <p:txBody>
          <a:bodyPr/>
          <a:lstStyle/>
          <a:p>
            <a:fld id="{FABA62ED-E28E-4E11-A1FA-4389C36E7D78}" type="slidenum">
              <a:rPr lang="en-GB" smtClean="0"/>
              <a:t>14</a:t>
            </a:fld>
            <a:endParaRPr lang="en-GB"/>
          </a:p>
        </p:txBody>
      </p:sp>
    </p:spTree>
    <p:extLst>
      <p:ext uri="{BB962C8B-B14F-4D97-AF65-F5344CB8AC3E}">
        <p14:creationId xmlns:p14="http://schemas.microsoft.com/office/powerpoint/2010/main" val="31808328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3/1/2026</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311192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lvl1pPr>
              <a:buClr>
                <a:schemeClr val="accent1">
                  <a:lumMod val="75000"/>
                </a:schemeClr>
              </a:buClr>
              <a:defRPr/>
            </a:lvl1pPr>
            <a:lvl2pPr>
              <a:buClr>
                <a:schemeClr val="accent1">
                  <a:lumMod val="75000"/>
                </a:schemeClr>
              </a:buClr>
              <a:defRPr/>
            </a:lvl2pPr>
            <a:lvl3pPr>
              <a:buClr>
                <a:schemeClr val="accent1">
                  <a:lumMod val="75000"/>
                </a:schemeClr>
              </a:buClr>
              <a:defRPr/>
            </a:lvl3pPr>
            <a:lvl4pPr>
              <a:buClr>
                <a:schemeClr val="accent1">
                  <a:lumMod val="75000"/>
                </a:schemeClr>
              </a:buClr>
              <a:defRPr/>
            </a:lvl4pPr>
            <a:lvl5pPr>
              <a:buClr>
                <a:schemeClr val="accent1">
                  <a:lumMod val="75000"/>
                </a:schemeClr>
              </a:buCl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556884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434177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3/1/2026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575376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3/1/2026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134446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3/1/2026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236332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3/1/2026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364228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460037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307059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861843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439513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300720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189376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587994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87542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784274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183658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smtClean="0"/>
              <a:pPr/>
              <a:t>3/1/2026</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86858634"/>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 id="2147483680" r:id="rId12"/>
    <p:sldLayoutId id="2147483681" r:id="rId13"/>
    <p:sldLayoutId id="2147483682" r:id="rId14"/>
    <p:sldLayoutId id="2147483683" r:id="rId15"/>
    <p:sldLayoutId id="2147483684" r:id="rId16"/>
    <p:sldLayoutId id="2147483685"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8" Type="http://schemas.openxmlformats.org/officeDocument/2006/relationships/hyperlink" Target="https://ageing-better.org.uk/summary-state-ageing-2025#our-ageing-population" TargetMode="External"/><Relationship Id="rId3" Type="http://schemas.openxmlformats.org/officeDocument/2006/relationships/hyperlink" Target="https://www.ageuk.org.uk/information-advice/money-legal/benefits-entitlements/" TargetMode="External"/><Relationship Id="rId7" Type="http://schemas.openxmlformats.org/officeDocument/2006/relationships/hyperlink" Target="https://www.carersuk.org/help-and-advice/technology-and-equipment/smart-tech-and-handy-devices-for-the-home/" TargetMode="External"/><Relationship Id="rId2" Type="http://schemas.openxmlformats.org/officeDocument/2006/relationships/hyperlink" Target="https://agetrust.co.uk/about/?gad_source=1&amp;gad_campaignid=22633297561&amp;gbraid=0AAAAADPduwTV2lvZj4lHULI48ED2PkIoA&amp;gclid=EAIaIQobChMIp7ffs7_-kgMV6ZZQBh2NJTz3EAAYASAAEgIpnvD_BwE" TargetMode="External"/><Relationship Id="rId1" Type="http://schemas.openxmlformats.org/officeDocument/2006/relationships/slideLayout" Target="../slideLayouts/slideLayout6.xml"/><Relationship Id="rId6" Type="http://schemas.openxmlformats.org/officeDocument/2006/relationships/hyperlink" Target="https://www.legislation.gov.uk/ukpga/2014/23/contents" TargetMode="External"/><Relationship Id="rId5" Type="http://schemas.openxmlformats.org/officeDocument/2006/relationships/hyperlink" Target="https://www.carehome.co.uk/advice/10-advantages-of-residential-care" TargetMode="External"/><Relationship Id="rId4" Type="http://schemas.openxmlformats.org/officeDocument/2006/relationships/hyperlink" Target="https://www.avenuesgroup.org.uk/our-support/challenging-behaviour/?gad_source=1&amp;gad_campaignid=11151894377&amp;gbraid=0AAAAACLXGV01gKUb9ZkrsZd-4Makssh3m&amp;gclid=EAIaIQobChMItofq8Mz-kgMVxZNQBh1KcjSTEAAYAyAAEgJLsvD_BwE"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skillsforhealth.org.uk/article/challenging-behaviour-in-dementia-how-to-manage-it/?gad_source=1&amp;gad_campaignid=23236899010&amp;gbraid=0AAAAADSALUF3Z-la6IY2zzZhPKyIu26gM&amp;gclid=EAIaIQobChMItofq8Mz-kgMVxZNQBh1KcjSTEAAYBCAAEgIi9vD_BwE" TargetMode="External"/><Relationship Id="rId3" Type="http://schemas.openxmlformats.org/officeDocument/2006/relationships/hyperlink" Target="https://leafcare.co.uk/domiciliary-care-advantages-and-disadvantages/" TargetMode="External"/><Relationship Id="rId7" Type="http://schemas.openxmlformats.org/officeDocument/2006/relationships/hyperlink" Target="https://www.ncbi.nlm.nih.gov/books/NBK543750/" TargetMode="External"/><Relationship Id="rId2" Type="http://schemas.openxmlformats.org/officeDocument/2006/relationships/hyperlink" Target="https://www.cqc.org.uk/care-services/what-expect-good-care-service/what-can-you-expect-good-care-home" TargetMode="External"/><Relationship Id="rId1" Type="http://schemas.openxmlformats.org/officeDocument/2006/relationships/slideLayout" Target="../slideLayouts/slideLayout7.xml"/><Relationship Id="rId6" Type="http://schemas.openxmlformats.org/officeDocument/2006/relationships/hyperlink" Target="https://www.gov.uk/apply-home-equipment-for-disabled" TargetMode="External"/><Relationship Id="rId5" Type="http://schemas.openxmlformats.org/officeDocument/2006/relationships/hyperlink" Target="https://www.legislation.gov.uk/ukpga/2010/15/contents" TargetMode="External"/><Relationship Id="rId4" Type="http://schemas.openxmlformats.org/officeDocument/2006/relationships/hyperlink" Target="https://www.gatesfoundation.org/ideas/articles/global-health-innovations" TargetMode="External"/><Relationship Id="rId9" Type="http://schemas.openxmlformats.org/officeDocument/2006/relationships/hyperlink" Target="https://www.healthwatchislington.co.uk/news/2026-02-02/local-providers-tell-us-about-challenges-they-face-delivering-home-care-services"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digital.nhs.uk/data-and-information/publications/statistical/mental-capacity-act-2005-deprivation-of-liberty-safeguards-assessments/2023-24" TargetMode="External"/><Relationship Id="rId3" Type="http://schemas.openxmlformats.org/officeDocument/2006/relationships/hyperlink" Target="https://www.legislation.gov.uk/ukpga/1998/42/contents" TargetMode="External"/><Relationship Id="rId7" Type="http://schemas.openxmlformats.org/officeDocument/2006/relationships/hyperlink" Target="https://psytechvr.com/?gad_source=1&amp;gad_campaignid=23395424583&amp;gbraid=0AAAAA_HSbMhr1uSSQ5PyeclPgV0gxEmYQ&amp;gclid=EAIaIQobChMI4Imb8fb-kgMVx5FQBh2zdSUVEAAYASAAEgLxA_D_BwE" TargetMode="External"/><Relationship Id="rId2" Type="http://schemas.openxmlformats.org/officeDocument/2006/relationships/hyperlink" Target="https://www.helpinghandshomecare.co.uk/care-advice/the-benefits-of-domiciliary-care/" TargetMode="External"/><Relationship Id="rId1" Type="http://schemas.openxmlformats.org/officeDocument/2006/relationships/slideLayout" Target="../slideLayouts/slideLayout7.xml"/><Relationship Id="rId6" Type="http://schemas.openxmlformats.org/officeDocument/2006/relationships/hyperlink" Target="https://nhsproviders.org/resources/health-hubs-a-community-centred-prevention-initiative-to-address-health-inequalities" TargetMode="External"/><Relationship Id="rId5" Type="http://schemas.openxmlformats.org/officeDocument/2006/relationships/hyperlink" Target="https://www.nhs.uk/social-care-and-support/" TargetMode="External"/><Relationship Id="rId10" Type="http://schemas.openxmlformats.org/officeDocument/2006/relationships/hyperlink" Target="https://www.silverberrycare.co.uk/post/the-benefits-of-domiciliary-care-for-seniors-and-their-families" TargetMode="External"/><Relationship Id="rId4" Type="http://schemas.openxmlformats.org/officeDocument/2006/relationships/hyperlink" Target="https://www.leicester.gov.uk/adult-social-care" TargetMode="External"/><Relationship Id="rId9" Type="http://schemas.openxmlformats.org/officeDocument/2006/relationships/hyperlink" Target="https://homecare-aid.com/why-caring-for-elderly-can-be-so-important/"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legislation.gov.uk/ukpga/2008/14/contents" TargetMode="External"/><Relationship Id="rId2" Type="http://schemas.openxmlformats.org/officeDocument/2006/relationships/hyperlink" Target="https://napa-activities.co.uk/activity-theory-of-ageing-and-modern-practice" TargetMode="External"/><Relationship Id="rId1" Type="http://schemas.openxmlformats.org/officeDocument/2006/relationships/slideLayout" Target="../slideLayouts/slideLayout7.xml"/><Relationship Id="rId6" Type="http://schemas.openxmlformats.org/officeDocument/2006/relationships/hyperlink" Target="https://www.cprguardian.com/blogs/latest-dementia-news-and-updates/10-charities-for-older-people-in-the-uk?srsltid=AfmBOorLY5jacDnYF5K80f-5BYRGM7s6WinARCCwhlhonDyyL6HAU10S" TargetMode="External"/><Relationship Id="rId5" Type="http://schemas.openxmlformats.org/officeDocument/2006/relationships/hyperlink" Target="https://www.theaccessgroup.com/en-gb/blog/hsc-the-challenges-facing-the-domiciliary-care-market/" TargetMode="External"/><Relationship Id="rId4" Type="http://schemas.openxmlformats.org/officeDocument/2006/relationships/hyperlink" Target="https://www.legislation.gov.uk/ukpga/2012/7/conten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6C3587-1447-0FDF-69A3-8A66DC38D762}"/>
              </a:ext>
            </a:extLst>
          </p:cNvPr>
          <p:cNvSpPr>
            <a:spLocks noGrp="1"/>
          </p:cNvSpPr>
          <p:nvPr>
            <p:ph type="ctrTitle"/>
          </p:nvPr>
        </p:nvSpPr>
        <p:spPr/>
        <p:txBody>
          <a:bodyPr>
            <a:normAutofit/>
          </a:bodyPr>
          <a:lstStyle/>
          <a:p>
            <a:pPr algn="ctr"/>
            <a:r>
              <a:rPr lang="en-GB" sz="3500" b="1" dirty="0">
                <a:latin typeface="Arial" panose="020B0604020202020204" pitchFamily="34" charset="0"/>
                <a:cs typeface="Arial" panose="020B0604020202020204" pitchFamily="34" charset="0"/>
              </a:rPr>
              <a:t>Empowering the Older Person</a:t>
            </a:r>
            <a:br>
              <a:rPr lang="en-GB" sz="3500" b="1" dirty="0">
                <a:latin typeface="Arial" panose="020B0604020202020204" pitchFamily="34" charset="0"/>
                <a:cs typeface="Arial" panose="020B0604020202020204" pitchFamily="34" charset="0"/>
              </a:rPr>
            </a:br>
            <a:r>
              <a:rPr lang="en-GB" sz="3500" b="1" dirty="0">
                <a:latin typeface="Arial" panose="020B0604020202020204" pitchFamily="34" charset="0"/>
                <a:cs typeface="Arial" panose="020B0604020202020204" pitchFamily="34" charset="0"/>
              </a:rPr>
              <a:t>BMHP6027 – comp 1</a:t>
            </a:r>
            <a:br>
              <a:rPr lang="en-GB" sz="3500" b="1" dirty="0">
                <a:latin typeface="Arial" panose="020B0604020202020204" pitchFamily="34" charset="0"/>
                <a:cs typeface="Arial" panose="020B0604020202020204" pitchFamily="34" charset="0"/>
              </a:rPr>
            </a:br>
            <a:r>
              <a:rPr lang="en-GB" sz="3500" b="1" dirty="0">
                <a:latin typeface="Arial" panose="020B0604020202020204" pitchFamily="34" charset="0"/>
                <a:cs typeface="Arial" panose="020B0604020202020204" pitchFamily="34" charset="0"/>
              </a:rPr>
              <a:t>Evaluating the Care Needs &amp; Support of Older People </a:t>
            </a:r>
            <a:endParaRPr lang="en-GB" sz="3500" b="1" dirty="0"/>
          </a:p>
        </p:txBody>
      </p:sp>
      <p:sp>
        <p:nvSpPr>
          <p:cNvPr id="3" name="Subtitle 2">
            <a:extLst>
              <a:ext uri="{FF2B5EF4-FFF2-40B4-BE49-F238E27FC236}">
                <a16:creationId xmlns:a16="http://schemas.microsoft.com/office/drawing/2014/main" id="{72A05FC1-3DCA-C504-47F3-C42EFB4F54CB}"/>
              </a:ext>
            </a:extLst>
          </p:cNvPr>
          <p:cNvSpPr>
            <a:spLocks noGrp="1"/>
          </p:cNvSpPr>
          <p:nvPr>
            <p:ph type="subTitle" idx="1"/>
          </p:nvPr>
        </p:nvSpPr>
        <p:spPr>
          <a:xfrm>
            <a:off x="4879059" y="5149658"/>
            <a:ext cx="6987645" cy="1388534"/>
          </a:xfrm>
        </p:spPr>
        <p:txBody>
          <a:bodyPr/>
          <a:lstStyle/>
          <a:p>
            <a:r>
              <a:rPr lang="en-GB" dirty="0">
                <a:highlight>
                  <a:srgbClr val="C0C0C0"/>
                </a:highlight>
                <a:latin typeface="Arial" panose="020B0604020202020204" pitchFamily="34" charset="0"/>
                <a:cs typeface="Arial" panose="020B0604020202020204" pitchFamily="34" charset="0"/>
              </a:rPr>
              <a:t>Nighat Muneer – 2313183</a:t>
            </a:r>
          </a:p>
          <a:p>
            <a:r>
              <a:rPr lang="en-GB" dirty="0">
                <a:highlight>
                  <a:srgbClr val="C0C0C0"/>
                </a:highlight>
                <a:latin typeface="Arial" panose="020B0604020202020204" pitchFamily="34" charset="0"/>
                <a:cs typeface="Arial" panose="020B0604020202020204" pitchFamily="34" charset="0"/>
              </a:rPr>
              <a:t>Kennedy </a:t>
            </a:r>
            <a:r>
              <a:rPr lang="en-GB" dirty="0" err="1">
                <a:highlight>
                  <a:srgbClr val="C0C0C0"/>
                </a:highlight>
                <a:latin typeface="Arial" panose="020B0604020202020204" pitchFamily="34" charset="0"/>
                <a:cs typeface="Arial" panose="020B0604020202020204" pitchFamily="34" charset="0"/>
              </a:rPr>
              <a:t>Obohwemu</a:t>
            </a:r>
            <a:r>
              <a:rPr lang="en-GB" dirty="0">
                <a:highlight>
                  <a:srgbClr val="C0C0C0"/>
                </a:highlight>
                <a:latin typeface="Arial" panose="020B0604020202020204" pitchFamily="34" charset="0"/>
                <a:cs typeface="Arial" panose="020B0604020202020204" pitchFamily="34" charset="0"/>
              </a:rPr>
              <a:t> </a:t>
            </a:r>
          </a:p>
          <a:p>
            <a:endParaRPr lang="en-GB" dirty="0">
              <a:highlight>
                <a:srgbClr val="C0C0C0"/>
              </a:highlight>
              <a:latin typeface="Arial" panose="020B0604020202020204" pitchFamily="34" charset="0"/>
              <a:cs typeface="Arial" panose="020B0604020202020204" pitchFamily="34" charset="0"/>
            </a:endParaRPr>
          </a:p>
        </p:txBody>
      </p:sp>
      <p:pic>
        <p:nvPicPr>
          <p:cNvPr id="34" name="Audio 33">
            <a:hlinkClick r:id="" action="ppaction://media"/>
            <a:extLst>
              <a:ext uri="{FF2B5EF4-FFF2-40B4-BE49-F238E27FC236}">
                <a16:creationId xmlns:a16="http://schemas.microsoft.com/office/drawing/2014/main" id="{D83AF024-3C4C-E1FE-5AD9-DCA92837122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50694035"/>
      </p:ext>
    </p:extLst>
  </p:cSld>
  <p:clrMapOvr>
    <a:masterClrMapping/>
  </p:clrMapOvr>
  <mc:AlternateContent xmlns:mc="http://schemas.openxmlformats.org/markup-compatibility/2006" xmlns:p14="http://schemas.microsoft.com/office/powerpoint/2010/main">
    <mc:Choice Requires="p14">
      <p:transition spd="slow" p14:dur="2000" advTm="16473"/>
    </mc:Choice>
    <mc:Fallback xmlns="">
      <p:transition spd="slow" advTm="164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9339C-0A2A-0605-FC36-9DAE6B0CF43F}"/>
              </a:ext>
            </a:extLst>
          </p:cNvPr>
          <p:cNvSpPr>
            <a:spLocks noGrp="1"/>
          </p:cNvSpPr>
          <p:nvPr>
            <p:ph type="title"/>
          </p:nvPr>
        </p:nvSpPr>
        <p:spPr>
          <a:xfrm>
            <a:off x="1484311" y="685800"/>
            <a:ext cx="10018713" cy="1246909"/>
          </a:xfrm>
        </p:spPr>
        <p:style>
          <a:lnRef idx="1">
            <a:schemeClr val="accent3"/>
          </a:lnRef>
          <a:fillRef idx="2">
            <a:schemeClr val="accent3"/>
          </a:fillRef>
          <a:effectRef idx="1">
            <a:schemeClr val="accent3"/>
          </a:effectRef>
          <a:fontRef idx="minor">
            <a:schemeClr val="dk1"/>
          </a:fontRef>
        </p:style>
        <p:txBody>
          <a:bodyPr/>
          <a:lstStyle/>
          <a:p>
            <a:r>
              <a:rPr lang="en-GB" dirty="0">
                <a:latin typeface="Arial" panose="020B0604020202020204" pitchFamily="34" charset="0"/>
                <a:cs typeface="Arial" panose="020B0604020202020204" pitchFamily="34" charset="0"/>
              </a:rPr>
              <a:t>Introduction </a:t>
            </a:r>
          </a:p>
        </p:txBody>
      </p:sp>
      <p:sp>
        <p:nvSpPr>
          <p:cNvPr id="6" name="TextBox 5">
            <a:extLst>
              <a:ext uri="{FF2B5EF4-FFF2-40B4-BE49-F238E27FC236}">
                <a16:creationId xmlns:a16="http://schemas.microsoft.com/office/drawing/2014/main" id="{FAECF35B-C339-A71E-C996-E2BF7A434B99}"/>
              </a:ext>
            </a:extLst>
          </p:cNvPr>
          <p:cNvSpPr txBox="1"/>
          <p:nvPr/>
        </p:nvSpPr>
        <p:spPr>
          <a:xfrm>
            <a:off x="1384588" y="1932709"/>
            <a:ext cx="6094268" cy="3970318"/>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Ageing is a natural process involving physical, psychological, and social changes that shape how individuals experience later life. The Activity Theory suggests people age more positively when they remain active, socially engaged, and maintain meaningful roles. In the UK, the Care Act 2014 guides adult social care by promoting wellbeing, independence, prevention, and support for carers. With the UK’s growing older population, especially those aged 85+ demand for care is increasing, driven by longer life expectancy and higher rates of long‑term conditions (Centre for Ageing Better, 2025).</a:t>
            </a:r>
          </a:p>
          <a:p>
            <a:r>
              <a:rPr lang="en-GB" dirty="0">
                <a:latin typeface="Arial" panose="020B0604020202020204" pitchFamily="34" charset="0"/>
                <a:cs typeface="Arial" panose="020B0604020202020204" pitchFamily="34" charset="0"/>
              </a:rPr>
              <a:t>These factors highlight the need for strong policies and sustainable, person‑centred care provision.</a:t>
            </a:r>
          </a:p>
        </p:txBody>
      </p:sp>
      <p:pic>
        <p:nvPicPr>
          <p:cNvPr id="4" name="Picture 3">
            <a:extLst>
              <a:ext uri="{FF2B5EF4-FFF2-40B4-BE49-F238E27FC236}">
                <a16:creationId xmlns:a16="http://schemas.microsoft.com/office/drawing/2014/main" id="{F0C423F1-646E-E48A-DF95-DDB399464C78}"/>
              </a:ext>
            </a:extLst>
          </p:cNvPr>
          <p:cNvPicPr>
            <a:picLocks noChangeAspect="1"/>
          </p:cNvPicPr>
          <p:nvPr/>
        </p:nvPicPr>
        <p:blipFill>
          <a:blip r:embed="rId5"/>
          <a:stretch>
            <a:fillRect/>
          </a:stretch>
        </p:blipFill>
        <p:spPr>
          <a:xfrm>
            <a:off x="7574973" y="2576946"/>
            <a:ext cx="3703060" cy="2662670"/>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
        <p:nvSpPr>
          <p:cNvPr id="5" name="TextBox 4">
            <a:extLst>
              <a:ext uri="{FF2B5EF4-FFF2-40B4-BE49-F238E27FC236}">
                <a16:creationId xmlns:a16="http://schemas.microsoft.com/office/drawing/2014/main" id="{EB27E4B8-0F46-F5B8-C804-C1F0B390035A}"/>
              </a:ext>
            </a:extLst>
          </p:cNvPr>
          <p:cNvSpPr txBox="1"/>
          <p:nvPr/>
        </p:nvSpPr>
        <p:spPr>
          <a:xfrm>
            <a:off x="10027227" y="5372100"/>
            <a:ext cx="1250806"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Siavash (2018)</a:t>
            </a:r>
          </a:p>
        </p:txBody>
      </p:sp>
      <p:pic>
        <p:nvPicPr>
          <p:cNvPr id="24" name="Audio 23">
            <a:hlinkClick r:id="" action="ppaction://media"/>
            <a:extLst>
              <a:ext uri="{FF2B5EF4-FFF2-40B4-BE49-F238E27FC236}">
                <a16:creationId xmlns:a16="http://schemas.microsoft.com/office/drawing/2014/main" id="{08EAD7B5-0144-D3FF-86BB-97B81C7148C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64721975"/>
      </p:ext>
    </p:extLst>
  </p:cSld>
  <p:clrMapOvr>
    <a:masterClrMapping/>
  </p:clrMapOvr>
  <mc:AlternateContent xmlns:mc="http://schemas.openxmlformats.org/markup-compatibility/2006" xmlns:p14="http://schemas.microsoft.com/office/powerpoint/2010/main">
    <mc:Choice Requires="p14">
      <p:transition spd="slow" p14:dur="2000" advTm="39792"/>
    </mc:Choice>
    <mc:Fallback xmlns="">
      <p:transition spd="slow" advTm="397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C4E780-1DD3-6EFF-28FB-DE6FB2034658}"/>
              </a:ext>
            </a:extLst>
          </p:cNvPr>
          <p:cNvSpPr>
            <a:spLocks noGrp="1"/>
          </p:cNvSpPr>
          <p:nvPr>
            <p:ph type="title"/>
          </p:nvPr>
        </p:nvSpPr>
        <p:spPr>
          <a:xfrm>
            <a:off x="1484311" y="685801"/>
            <a:ext cx="10018713" cy="1371600"/>
          </a:xfrm>
        </p:spPr>
        <p:style>
          <a:lnRef idx="1">
            <a:schemeClr val="accent1"/>
          </a:lnRef>
          <a:fillRef idx="2">
            <a:schemeClr val="accent1"/>
          </a:fillRef>
          <a:effectRef idx="1">
            <a:schemeClr val="accent1"/>
          </a:effectRef>
          <a:fontRef idx="minor">
            <a:schemeClr val="dk1"/>
          </a:fontRef>
        </p:style>
        <p:txBody>
          <a:bodyPr/>
          <a:lstStyle/>
          <a:p>
            <a:r>
              <a:rPr lang="en-GB" dirty="0">
                <a:latin typeface="Arial" panose="020B0604020202020204" pitchFamily="34" charset="0"/>
                <a:cs typeface="Arial" panose="020B0604020202020204" pitchFamily="34" charset="0"/>
              </a:rPr>
              <a:t>Evaluation of Current Care &amp; Support </a:t>
            </a:r>
          </a:p>
        </p:txBody>
      </p:sp>
      <p:sp>
        <p:nvSpPr>
          <p:cNvPr id="3" name="Content Placeholder 2">
            <a:extLst>
              <a:ext uri="{FF2B5EF4-FFF2-40B4-BE49-F238E27FC236}">
                <a16:creationId xmlns:a16="http://schemas.microsoft.com/office/drawing/2014/main" id="{23141BD2-CB99-D6A4-DB86-F2ADFC599057}"/>
              </a:ext>
            </a:extLst>
          </p:cNvPr>
          <p:cNvSpPr>
            <a:spLocks noGrp="1"/>
          </p:cNvSpPr>
          <p:nvPr>
            <p:ph sz="half" idx="1"/>
          </p:nvPr>
        </p:nvSpPr>
        <p:spPr/>
        <p:txBody>
          <a:bodyPr>
            <a:noAutofit/>
          </a:bodyPr>
          <a:lstStyle/>
          <a:p>
            <a:r>
              <a:rPr lang="en-GB" dirty="0">
                <a:latin typeface="Arial" panose="020B0604020202020204" pitchFamily="34" charset="0"/>
                <a:cs typeface="Arial" panose="020B0604020202020204" pitchFamily="34" charset="0"/>
              </a:rPr>
              <a:t>1. NHS Health Services (NHS, 2023)</a:t>
            </a:r>
          </a:p>
          <a:p>
            <a:r>
              <a:rPr lang="en-GB" dirty="0">
                <a:latin typeface="Arial" panose="020B0604020202020204" pitchFamily="34" charset="0"/>
                <a:cs typeface="Arial" panose="020B0604020202020204" pitchFamily="34" charset="0"/>
              </a:rPr>
              <a:t>2. Adult Social Care (Local Authority) (Leicester City Council, 2026)</a:t>
            </a:r>
          </a:p>
          <a:p>
            <a:r>
              <a:rPr lang="en-GB" dirty="0">
                <a:latin typeface="Arial" panose="020B0604020202020204" pitchFamily="34" charset="0"/>
                <a:cs typeface="Arial" panose="020B0604020202020204" pitchFamily="34" charset="0"/>
              </a:rPr>
              <a:t>3. Community &amp; Preventative Support (NHS Providers, 2024)</a:t>
            </a:r>
          </a:p>
          <a:p>
            <a:r>
              <a:rPr lang="en-GB" dirty="0">
                <a:latin typeface="Arial" panose="020B0604020202020204" pitchFamily="34" charset="0"/>
                <a:cs typeface="Arial" panose="020B0604020202020204" pitchFamily="34" charset="0"/>
              </a:rPr>
              <a:t>4. Financial Support (</a:t>
            </a:r>
            <a:r>
              <a:rPr lang="en-GB" dirty="0" err="1">
                <a:latin typeface="Arial" panose="020B0604020202020204" pitchFamily="34" charset="0"/>
                <a:cs typeface="Arial" panose="020B0604020202020204" pitchFamily="34" charset="0"/>
              </a:rPr>
              <a:t>AgeUK</a:t>
            </a:r>
            <a:r>
              <a:rPr lang="en-GB" dirty="0">
                <a:latin typeface="Arial" panose="020B0604020202020204" pitchFamily="34" charset="0"/>
                <a:cs typeface="Arial" panose="020B0604020202020204" pitchFamily="34" charset="0"/>
              </a:rPr>
              <a:t>, 2018) </a:t>
            </a:r>
          </a:p>
          <a:p>
            <a:r>
              <a:rPr lang="en-GB" dirty="0">
                <a:latin typeface="Arial" panose="020B0604020202020204" pitchFamily="34" charset="0"/>
                <a:cs typeface="Arial" panose="020B0604020202020204" pitchFamily="34" charset="0"/>
              </a:rPr>
              <a:t>5. Housing &amp; Adaptations (Gov.uk)</a:t>
            </a:r>
          </a:p>
          <a:p>
            <a:r>
              <a:rPr lang="en-GB" dirty="0">
                <a:latin typeface="Arial" panose="020B0604020202020204" pitchFamily="34" charset="0"/>
                <a:cs typeface="Arial" panose="020B0604020202020204" pitchFamily="34" charset="0"/>
              </a:rPr>
              <a:t>6. Voluntary &amp; Charity Sector (Age Trust UK, 2022)</a:t>
            </a:r>
          </a:p>
        </p:txBody>
      </p:sp>
      <p:pic>
        <p:nvPicPr>
          <p:cNvPr id="6" name="Content Placeholder 5">
            <a:extLst>
              <a:ext uri="{FF2B5EF4-FFF2-40B4-BE49-F238E27FC236}">
                <a16:creationId xmlns:a16="http://schemas.microsoft.com/office/drawing/2014/main" id="{B8C215EF-F24F-100B-C37C-5306D9881C5A}"/>
              </a:ext>
            </a:extLst>
          </p:cNvPr>
          <p:cNvPicPr>
            <a:picLocks noGrp="1" noChangeAspect="1"/>
          </p:cNvPicPr>
          <p:nvPr>
            <p:ph sz="half" idx="2"/>
          </p:nvPr>
        </p:nvPicPr>
        <p:blipFill>
          <a:blip r:embed="rId5"/>
          <a:stretch>
            <a:fillRect/>
          </a:stretch>
        </p:blipFill>
        <p:spPr>
          <a:xfrm>
            <a:off x="7526443" y="2487933"/>
            <a:ext cx="3321666" cy="3417567"/>
          </a:xfrm>
          <a:prstGeom prst="rect">
            <a:avLst/>
          </a:prstGeom>
          <a:ln>
            <a:noFill/>
          </a:ln>
          <a:effectLst>
            <a:softEdge rad="112500"/>
          </a:effectLst>
        </p:spPr>
      </p:pic>
      <p:sp>
        <p:nvSpPr>
          <p:cNvPr id="7" name="TextBox 6">
            <a:extLst>
              <a:ext uri="{FF2B5EF4-FFF2-40B4-BE49-F238E27FC236}">
                <a16:creationId xmlns:a16="http://schemas.microsoft.com/office/drawing/2014/main" id="{A15D1F2D-F9C8-A3B3-2049-A6E1441202B1}"/>
              </a:ext>
            </a:extLst>
          </p:cNvPr>
          <p:cNvSpPr txBox="1"/>
          <p:nvPr/>
        </p:nvSpPr>
        <p:spPr>
          <a:xfrm>
            <a:off x="8364682" y="5895200"/>
            <a:ext cx="2348345"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CPR Guardian Watch, 2022</a:t>
            </a:r>
          </a:p>
        </p:txBody>
      </p:sp>
      <p:pic>
        <p:nvPicPr>
          <p:cNvPr id="21" name="Audio 20">
            <a:hlinkClick r:id="" action="ppaction://media"/>
            <a:extLst>
              <a:ext uri="{FF2B5EF4-FFF2-40B4-BE49-F238E27FC236}">
                <a16:creationId xmlns:a16="http://schemas.microsoft.com/office/drawing/2014/main" id="{803FA6A9-4662-1E5D-0DE7-38E7693F649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13508414"/>
      </p:ext>
    </p:extLst>
  </p:cSld>
  <p:clrMapOvr>
    <a:masterClrMapping/>
  </p:clrMapOvr>
  <mc:AlternateContent xmlns:mc="http://schemas.openxmlformats.org/markup-compatibility/2006" xmlns:p14="http://schemas.microsoft.com/office/powerpoint/2010/main">
    <mc:Choice Requires="p14">
      <p:transition spd="slow" p14:dur="2000" advTm="59895"/>
    </mc:Choice>
    <mc:Fallback xmlns="">
      <p:transition spd="slow" advTm="598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FC6677-E1C7-5523-D36E-6EE14BF5BBD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E6A6F71-A4D1-D637-56E6-BE3BFC49D1B2}"/>
              </a:ext>
            </a:extLst>
          </p:cNvPr>
          <p:cNvSpPr>
            <a:spLocks noGrp="1"/>
          </p:cNvSpPr>
          <p:nvPr>
            <p:ph type="title"/>
          </p:nvPr>
        </p:nvSpPr>
        <p:spPr/>
        <p:style>
          <a:lnRef idx="1">
            <a:schemeClr val="accent2"/>
          </a:lnRef>
          <a:fillRef idx="2">
            <a:schemeClr val="accent2"/>
          </a:fillRef>
          <a:effectRef idx="1">
            <a:schemeClr val="accent2"/>
          </a:effectRef>
          <a:fontRef idx="minor">
            <a:schemeClr val="dk1"/>
          </a:fontRef>
        </p:style>
        <p:txBody>
          <a:bodyPr/>
          <a:lstStyle/>
          <a:p>
            <a:r>
              <a:rPr lang="en-GB" dirty="0">
                <a:latin typeface="Arial" panose="020B0604020202020204" pitchFamily="34" charset="0"/>
                <a:cs typeface="Arial" panose="020B0604020202020204" pitchFamily="34" charset="0"/>
              </a:rPr>
              <a:t>Domiciliary Care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Strengths </a:t>
            </a:r>
          </a:p>
        </p:txBody>
      </p:sp>
      <p:sp>
        <p:nvSpPr>
          <p:cNvPr id="3" name="Content Placeholder 2">
            <a:extLst>
              <a:ext uri="{FF2B5EF4-FFF2-40B4-BE49-F238E27FC236}">
                <a16:creationId xmlns:a16="http://schemas.microsoft.com/office/drawing/2014/main" id="{F3FDC80D-6C52-0C86-9DDC-18C0D2141D8E}"/>
              </a:ext>
            </a:extLst>
          </p:cNvPr>
          <p:cNvSpPr>
            <a:spLocks noGrp="1"/>
          </p:cNvSpPr>
          <p:nvPr>
            <p:ph sz="half" idx="1"/>
          </p:nvPr>
        </p:nvSpPr>
        <p:spPr>
          <a:xfrm>
            <a:off x="1484311" y="2957945"/>
            <a:ext cx="4895055" cy="3124201"/>
          </a:xfrm>
        </p:spPr>
        <p:txBody>
          <a:bodyPr>
            <a:noAutofit/>
          </a:bodyPr>
          <a:lstStyle/>
          <a:p>
            <a:r>
              <a:rPr lang="en-GB" dirty="0">
                <a:latin typeface="Arial" panose="020B0604020202020204" pitchFamily="34" charset="0"/>
                <a:cs typeface="Arial" panose="020B0604020202020204" pitchFamily="34" charset="0"/>
              </a:rPr>
              <a:t>Promotes Independence</a:t>
            </a:r>
          </a:p>
          <a:p>
            <a:r>
              <a:rPr lang="en-GB" dirty="0">
                <a:latin typeface="Arial" panose="020B0604020202020204" pitchFamily="34" charset="0"/>
                <a:cs typeface="Arial" panose="020B0604020202020204" pitchFamily="34" charset="0"/>
              </a:rPr>
              <a:t>Person Centred and Flexible</a:t>
            </a:r>
          </a:p>
          <a:p>
            <a:r>
              <a:rPr lang="en-GB" dirty="0">
                <a:latin typeface="Arial" panose="020B0604020202020204" pitchFamily="34" charset="0"/>
                <a:cs typeface="Arial" panose="020B0604020202020204" pitchFamily="34" charset="0"/>
              </a:rPr>
              <a:t>Comfort of Home Environment</a:t>
            </a:r>
          </a:p>
          <a:p>
            <a:r>
              <a:rPr lang="en-GB" dirty="0">
                <a:latin typeface="Arial" panose="020B0604020202020204" pitchFamily="34" charset="0"/>
                <a:cs typeface="Arial" panose="020B0604020202020204" pitchFamily="34" charset="0"/>
              </a:rPr>
              <a:t>Prevents or Delays Hospital/Care Home Admission</a:t>
            </a:r>
          </a:p>
          <a:p>
            <a:r>
              <a:rPr lang="en-GB" dirty="0">
                <a:latin typeface="Arial" panose="020B0604020202020204" pitchFamily="34" charset="0"/>
                <a:cs typeface="Arial" panose="020B0604020202020204" pitchFamily="34" charset="0"/>
              </a:rPr>
              <a:t>Continuity of Care</a:t>
            </a:r>
          </a:p>
        </p:txBody>
      </p:sp>
      <p:sp>
        <p:nvSpPr>
          <p:cNvPr id="4" name="Content Placeholder 3">
            <a:extLst>
              <a:ext uri="{FF2B5EF4-FFF2-40B4-BE49-F238E27FC236}">
                <a16:creationId xmlns:a16="http://schemas.microsoft.com/office/drawing/2014/main" id="{73D893F7-EBFA-88EE-A579-291F0B286580}"/>
              </a:ext>
            </a:extLst>
          </p:cNvPr>
          <p:cNvSpPr>
            <a:spLocks noGrp="1"/>
          </p:cNvSpPr>
          <p:nvPr>
            <p:ph sz="half" idx="2"/>
          </p:nvPr>
        </p:nvSpPr>
        <p:spPr>
          <a:xfrm>
            <a:off x="6607968" y="2858591"/>
            <a:ext cx="4895056" cy="3124200"/>
          </a:xfrm>
        </p:spPr>
        <p:txBody>
          <a:bodyPr>
            <a:normAutofit/>
          </a:bodyPr>
          <a:lstStyle/>
          <a:p>
            <a:r>
              <a:rPr lang="en-GB" dirty="0">
                <a:latin typeface="Arial" panose="020B0604020202020204" pitchFamily="34" charset="0"/>
                <a:cs typeface="Arial" panose="020B0604020202020204" pitchFamily="34" charset="0"/>
              </a:rPr>
              <a:t>Cost Effective Compared to Residential Care</a:t>
            </a:r>
          </a:p>
          <a:p>
            <a:r>
              <a:rPr lang="en-GB" dirty="0">
                <a:latin typeface="Arial" panose="020B0604020202020204" pitchFamily="34" charset="0"/>
                <a:cs typeface="Arial" panose="020B0604020202020204" pitchFamily="34" charset="0"/>
              </a:rPr>
              <a:t>Encourages Community Inclusion</a:t>
            </a:r>
          </a:p>
          <a:p>
            <a:r>
              <a:rPr lang="en-GB" dirty="0">
                <a:latin typeface="Arial" panose="020B0604020202020204" pitchFamily="34" charset="0"/>
                <a:cs typeface="Arial" panose="020B0604020202020204" pitchFamily="34" charset="0"/>
              </a:rPr>
              <a:t>Supports Health and Safety at Home</a:t>
            </a:r>
          </a:p>
          <a:p>
            <a:r>
              <a:rPr lang="en-GB" dirty="0">
                <a:latin typeface="Arial" panose="020B0604020202020204" pitchFamily="34" charset="0"/>
                <a:cs typeface="Arial" panose="020B0604020202020204" pitchFamily="34" charset="0"/>
              </a:rPr>
              <a:t>Family and Carer Support</a:t>
            </a:r>
          </a:p>
          <a:p>
            <a:r>
              <a:rPr lang="en-GB" dirty="0">
                <a:latin typeface="Arial" panose="020B0604020202020204" pitchFamily="34" charset="0"/>
                <a:cs typeface="Arial" panose="020B0604020202020204" pitchFamily="34" charset="0"/>
              </a:rPr>
              <a:t>Enhances Quality of Life</a:t>
            </a:r>
          </a:p>
        </p:txBody>
      </p:sp>
      <p:sp>
        <p:nvSpPr>
          <p:cNvPr id="5" name="TextBox 4">
            <a:extLst>
              <a:ext uri="{FF2B5EF4-FFF2-40B4-BE49-F238E27FC236}">
                <a16:creationId xmlns:a16="http://schemas.microsoft.com/office/drawing/2014/main" id="{6282C766-433A-1B82-6E7B-D20578B313A0}"/>
              </a:ext>
            </a:extLst>
          </p:cNvPr>
          <p:cNvSpPr txBox="1"/>
          <p:nvPr/>
        </p:nvSpPr>
        <p:spPr>
          <a:xfrm>
            <a:off x="1484311" y="2666999"/>
            <a:ext cx="9935298"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According to Leaf Care, (2023), Silverberry Care, (2024) &amp; Helping Hands Home Care, (2025):</a:t>
            </a:r>
          </a:p>
        </p:txBody>
      </p:sp>
      <p:pic>
        <p:nvPicPr>
          <p:cNvPr id="13" name="Audio 12">
            <a:hlinkClick r:id="" action="ppaction://media"/>
            <a:extLst>
              <a:ext uri="{FF2B5EF4-FFF2-40B4-BE49-F238E27FC236}">
                <a16:creationId xmlns:a16="http://schemas.microsoft.com/office/drawing/2014/main" id="{83A48422-F053-7147-C6A1-79EA67C0E7F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9596698"/>
      </p:ext>
    </p:extLst>
  </p:cSld>
  <p:clrMapOvr>
    <a:masterClrMapping/>
  </p:clrMapOvr>
  <mc:AlternateContent xmlns:mc="http://schemas.openxmlformats.org/markup-compatibility/2006" xmlns:p14="http://schemas.microsoft.com/office/powerpoint/2010/main">
    <mc:Choice Requires="p14">
      <p:transition spd="slow" p14:dur="2000" advTm="47466"/>
    </mc:Choice>
    <mc:Fallback xmlns="">
      <p:transition spd="slow" advTm="474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2B5C5-3FDC-7BD6-B5FE-5AAD85BA6715}"/>
              </a:ext>
            </a:extLst>
          </p:cNvPr>
          <p:cNvSpPr>
            <a:spLocks noGrp="1"/>
          </p:cNvSpPr>
          <p:nvPr>
            <p:ph type="title"/>
          </p:nvPr>
        </p:nvSpPr>
        <p:spPr/>
        <p:style>
          <a:lnRef idx="1">
            <a:schemeClr val="accent4"/>
          </a:lnRef>
          <a:fillRef idx="2">
            <a:schemeClr val="accent4"/>
          </a:fillRef>
          <a:effectRef idx="1">
            <a:schemeClr val="accent4"/>
          </a:effectRef>
          <a:fontRef idx="minor">
            <a:schemeClr val="dk1"/>
          </a:fontRef>
        </p:style>
        <p:txBody>
          <a:bodyPr/>
          <a:lstStyle/>
          <a:p>
            <a:r>
              <a:rPr lang="en-GB" dirty="0">
                <a:latin typeface="Arial" panose="020B0604020202020204" pitchFamily="34" charset="0"/>
                <a:cs typeface="Arial" panose="020B0604020202020204" pitchFamily="34" charset="0"/>
              </a:rPr>
              <a:t>Domiciliary Care</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Challenges  </a:t>
            </a:r>
          </a:p>
        </p:txBody>
      </p:sp>
      <p:sp>
        <p:nvSpPr>
          <p:cNvPr id="3" name="Content Placeholder 2">
            <a:extLst>
              <a:ext uri="{FF2B5EF4-FFF2-40B4-BE49-F238E27FC236}">
                <a16:creationId xmlns:a16="http://schemas.microsoft.com/office/drawing/2014/main" id="{0F751CAD-9FEF-912C-1C23-07A081DB8587}"/>
              </a:ext>
            </a:extLst>
          </p:cNvPr>
          <p:cNvSpPr>
            <a:spLocks noGrp="1"/>
          </p:cNvSpPr>
          <p:nvPr>
            <p:ph sz="half" idx="1"/>
          </p:nvPr>
        </p:nvSpPr>
        <p:spPr/>
        <p:txBody>
          <a:bodyPr/>
          <a:lstStyle/>
          <a:p>
            <a:r>
              <a:rPr lang="en-GB" dirty="0">
                <a:latin typeface="Arial" panose="020B0604020202020204" pitchFamily="34" charset="0"/>
                <a:cs typeface="Arial" panose="020B0604020202020204" pitchFamily="34" charset="0"/>
              </a:rPr>
              <a:t>Staffing Shortages</a:t>
            </a:r>
          </a:p>
          <a:p>
            <a:r>
              <a:rPr lang="en-GB" dirty="0">
                <a:latin typeface="Arial" panose="020B0604020202020204" pitchFamily="34" charset="0"/>
                <a:cs typeface="Arial" panose="020B0604020202020204" pitchFamily="34" charset="0"/>
              </a:rPr>
              <a:t>Time Constraints</a:t>
            </a:r>
          </a:p>
          <a:p>
            <a:r>
              <a:rPr lang="en-GB" dirty="0">
                <a:latin typeface="Arial" panose="020B0604020202020204" pitchFamily="34" charset="0"/>
                <a:cs typeface="Arial" panose="020B0604020202020204" pitchFamily="34" charset="0"/>
              </a:rPr>
              <a:t>Limited Clinical Support</a:t>
            </a:r>
          </a:p>
          <a:p>
            <a:r>
              <a:rPr lang="en-GB" dirty="0">
                <a:latin typeface="Arial" panose="020B0604020202020204" pitchFamily="34" charset="0"/>
                <a:cs typeface="Arial" panose="020B0604020202020204" pitchFamily="34" charset="0"/>
              </a:rPr>
              <a:t>Isolation and Loneliness</a:t>
            </a:r>
          </a:p>
          <a:p>
            <a:r>
              <a:rPr lang="en-GB" dirty="0">
                <a:latin typeface="Arial" panose="020B0604020202020204" pitchFamily="34" charset="0"/>
                <a:cs typeface="Arial" panose="020B0604020202020204" pitchFamily="34" charset="0"/>
              </a:rPr>
              <a:t>Safety Risks in the Home</a:t>
            </a:r>
          </a:p>
        </p:txBody>
      </p:sp>
      <p:sp>
        <p:nvSpPr>
          <p:cNvPr id="4" name="Content Placeholder 3">
            <a:extLst>
              <a:ext uri="{FF2B5EF4-FFF2-40B4-BE49-F238E27FC236}">
                <a16:creationId xmlns:a16="http://schemas.microsoft.com/office/drawing/2014/main" id="{0C9E662C-08D3-90CC-F75D-684D25875B79}"/>
              </a:ext>
            </a:extLst>
          </p:cNvPr>
          <p:cNvSpPr>
            <a:spLocks noGrp="1"/>
          </p:cNvSpPr>
          <p:nvPr>
            <p:ph sz="half" idx="2"/>
          </p:nvPr>
        </p:nvSpPr>
        <p:spPr/>
        <p:txBody>
          <a:bodyPr/>
          <a:lstStyle/>
          <a:p>
            <a:r>
              <a:rPr lang="en-GB" dirty="0">
                <a:latin typeface="Arial" panose="020B0604020202020204" pitchFamily="34" charset="0"/>
                <a:cs typeface="Arial" panose="020B0604020202020204" pitchFamily="34" charset="0"/>
              </a:rPr>
              <a:t>Travel and Logistical Challenges</a:t>
            </a:r>
          </a:p>
          <a:p>
            <a:r>
              <a:rPr lang="en-GB" dirty="0">
                <a:latin typeface="Arial" panose="020B0604020202020204" pitchFamily="34" charset="0"/>
                <a:cs typeface="Arial" panose="020B0604020202020204" pitchFamily="34" charset="0"/>
              </a:rPr>
              <a:t>Variability in Quality</a:t>
            </a:r>
          </a:p>
          <a:p>
            <a:r>
              <a:rPr lang="en-GB" dirty="0">
                <a:latin typeface="Arial" panose="020B0604020202020204" pitchFamily="34" charset="0"/>
                <a:cs typeface="Arial" panose="020B0604020202020204" pitchFamily="34" charset="0"/>
              </a:rPr>
              <a:t>Limited Emergency Response</a:t>
            </a:r>
          </a:p>
          <a:p>
            <a:r>
              <a:rPr lang="en-GB" dirty="0">
                <a:latin typeface="Arial" panose="020B0604020202020204" pitchFamily="34" charset="0"/>
                <a:cs typeface="Arial" panose="020B0604020202020204" pitchFamily="34" charset="0"/>
              </a:rPr>
              <a:t>Pressures on Family Carers</a:t>
            </a:r>
          </a:p>
          <a:p>
            <a:r>
              <a:rPr lang="en-GB" dirty="0">
                <a:latin typeface="Arial" panose="020B0604020202020204" pitchFamily="34" charset="0"/>
                <a:cs typeface="Arial" panose="020B0604020202020204" pitchFamily="34" charset="0"/>
              </a:rPr>
              <a:t>Financial Pressures</a:t>
            </a:r>
          </a:p>
        </p:txBody>
      </p:sp>
      <p:sp>
        <p:nvSpPr>
          <p:cNvPr id="5" name="TextBox 4">
            <a:extLst>
              <a:ext uri="{FF2B5EF4-FFF2-40B4-BE49-F238E27FC236}">
                <a16:creationId xmlns:a16="http://schemas.microsoft.com/office/drawing/2014/main" id="{8B7269A2-411F-DBD4-45C1-D3E0C3782C89}"/>
              </a:ext>
            </a:extLst>
          </p:cNvPr>
          <p:cNvSpPr txBox="1"/>
          <p:nvPr/>
        </p:nvSpPr>
        <p:spPr>
          <a:xfrm>
            <a:off x="1588729" y="2666999"/>
            <a:ext cx="7990610"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According to Access, (2024) &amp; Healthwatch Islington, (2026):</a:t>
            </a:r>
          </a:p>
        </p:txBody>
      </p:sp>
      <p:pic>
        <p:nvPicPr>
          <p:cNvPr id="22" name="Audio 21">
            <a:hlinkClick r:id="" action="ppaction://media"/>
            <a:extLst>
              <a:ext uri="{FF2B5EF4-FFF2-40B4-BE49-F238E27FC236}">
                <a16:creationId xmlns:a16="http://schemas.microsoft.com/office/drawing/2014/main" id="{BE8B570A-8CF5-D20B-1C0A-15EBB3D7346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60589378"/>
      </p:ext>
    </p:extLst>
  </p:cSld>
  <p:clrMapOvr>
    <a:masterClrMapping/>
  </p:clrMapOvr>
  <mc:AlternateContent xmlns:mc="http://schemas.openxmlformats.org/markup-compatibility/2006" xmlns:p14="http://schemas.microsoft.com/office/powerpoint/2010/main">
    <mc:Choice Requires="p14">
      <p:transition spd="slow" p14:dur="2000" advTm="66150"/>
    </mc:Choice>
    <mc:Fallback xmlns="">
      <p:transition spd="slow" advTm="661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54D8E-FC84-42EC-9D91-F92ED2A12932}"/>
              </a:ext>
            </a:extLst>
          </p:cNvPr>
          <p:cNvSpPr>
            <a:spLocks noGrp="1"/>
          </p:cNvSpPr>
          <p:nvPr>
            <p:ph type="title"/>
          </p:nvPr>
        </p:nvSpPr>
        <p:spPr/>
        <p:style>
          <a:lnRef idx="1">
            <a:schemeClr val="dk1"/>
          </a:lnRef>
          <a:fillRef idx="2">
            <a:schemeClr val="dk1"/>
          </a:fillRef>
          <a:effectRef idx="1">
            <a:schemeClr val="dk1"/>
          </a:effectRef>
          <a:fontRef idx="minor">
            <a:schemeClr val="dk1"/>
          </a:fontRef>
        </p:style>
        <p:txBody>
          <a:bodyPr/>
          <a:lstStyle/>
          <a:p>
            <a:r>
              <a:rPr lang="en-GB" dirty="0">
                <a:latin typeface="Arial" panose="020B0604020202020204" pitchFamily="34" charset="0"/>
                <a:cs typeface="Arial" panose="020B0604020202020204" pitchFamily="34" charset="0"/>
              </a:rPr>
              <a:t>Residential Care</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Strengths  </a:t>
            </a:r>
          </a:p>
        </p:txBody>
      </p:sp>
      <p:sp>
        <p:nvSpPr>
          <p:cNvPr id="3" name="Content Placeholder 2">
            <a:extLst>
              <a:ext uri="{FF2B5EF4-FFF2-40B4-BE49-F238E27FC236}">
                <a16:creationId xmlns:a16="http://schemas.microsoft.com/office/drawing/2014/main" id="{A6215D75-BA7C-08E2-35B4-BC2EBF9DB362}"/>
              </a:ext>
            </a:extLst>
          </p:cNvPr>
          <p:cNvSpPr>
            <a:spLocks noGrp="1"/>
          </p:cNvSpPr>
          <p:nvPr>
            <p:ph sz="half" idx="1"/>
          </p:nvPr>
        </p:nvSpPr>
        <p:spPr>
          <a:xfrm>
            <a:off x="1598612" y="3048000"/>
            <a:ext cx="4895055" cy="3124201"/>
          </a:xfrm>
        </p:spPr>
        <p:txBody>
          <a:bodyPr>
            <a:normAutofit/>
          </a:bodyPr>
          <a:lstStyle/>
          <a:p>
            <a:r>
              <a:rPr lang="en-GB" dirty="0">
                <a:latin typeface="Arial" panose="020B0604020202020204" pitchFamily="34" charset="0"/>
                <a:cs typeface="Arial" panose="020B0604020202020204" pitchFamily="34" charset="0"/>
              </a:rPr>
              <a:t>24-hour care and supervision </a:t>
            </a:r>
          </a:p>
          <a:p>
            <a:r>
              <a:rPr lang="en-GB" dirty="0">
                <a:latin typeface="Arial" panose="020B0604020202020204" pitchFamily="34" charset="0"/>
                <a:cs typeface="Arial" panose="020B0604020202020204" pitchFamily="34" charset="0"/>
              </a:rPr>
              <a:t>Consistent monitoring </a:t>
            </a:r>
          </a:p>
          <a:p>
            <a:r>
              <a:rPr lang="en-GB" dirty="0">
                <a:latin typeface="Arial" panose="020B0604020202020204" pitchFamily="34" charset="0"/>
                <a:cs typeface="Arial" panose="020B0604020202020204" pitchFamily="34" charset="0"/>
              </a:rPr>
              <a:t>Multi disciplinary support from nurses </a:t>
            </a:r>
          </a:p>
          <a:p>
            <a:r>
              <a:rPr lang="en-GB" dirty="0">
                <a:latin typeface="Arial" panose="020B0604020202020204" pitchFamily="34" charset="0"/>
                <a:cs typeface="Arial" panose="020B0604020202020204" pitchFamily="34" charset="0"/>
              </a:rPr>
              <a:t>Reliable medication management and quicker responses to changing health needs. </a:t>
            </a:r>
          </a:p>
          <a:p>
            <a:r>
              <a:rPr lang="en-GB" dirty="0">
                <a:latin typeface="Arial" panose="020B0604020202020204" pitchFamily="34" charset="0"/>
                <a:cs typeface="Arial" panose="020B0604020202020204" pitchFamily="34" charset="0"/>
              </a:rPr>
              <a:t>Regular social interaction, reducing loneliness through shared activities and community engagement. </a:t>
            </a:r>
          </a:p>
        </p:txBody>
      </p:sp>
      <p:sp>
        <p:nvSpPr>
          <p:cNvPr id="4" name="Content Placeholder 3">
            <a:extLst>
              <a:ext uri="{FF2B5EF4-FFF2-40B4-BE49-F238E27FC236}">
                <a16:creationId xmlns:a16="http://schemas.microsoft.com/office/drawing/2014/main" id="{0A36DF96-B891-4F52-3B46-08EFE28827A2}"/>
              </a:ext>
            </a:extLst>
          </p:cNvPr>
          <p:cNvSpPr>
            <a:spLocks noGrp="1"/>
          </p:cNvSpPr>
          <p:nvPr>
            <p:ph sz="half" idx="2"/>
          </p:nvPr>
        </p:nvSpPr>
        <p:spPr>
          <a:xfrm>
            <a:off x="6607968" y="3048000"/>
            <a:ext cx="4895056" cy="3124200"/>
          </a:xfrm>
        </p:spPr>
        <p:txBody>
          <a:bodyPr>
            <a:noAutofit/>
          </a:bodyPr>
          <a:lstStyle/>
          <a:p>
            <a:r>
              <a:rPr lang="en-GB" sz="1700" dirty="0">
                <a:latin typeface="Arial" panose="020B0604020202020204" pitchFamily="34" charset="0"/>
                <a:cs typeface="Arial" panose="020B0604020202020204" pitchFamily="34" charset="0"/>
              </a:rPr>
              <a:t>Safer, purpose built environment with specialist equipment (hoists, adapted bathrooms, mobility aids). </a:t>
            </a:r>
          </a:p>
          <a:p>
            <a:r>
              <a:rPr lang="en-GB" sz="1700" dirty="0">
                <a:latin typeface="Arial" panose="020B0604020202020204" pitchFamily="34" charset="0"/>
                <a:cs typeface="Arial" panose="020B0604020202020204" pitchFamily="34" charset="0"/>
              </a:rPr>
              <a:t>Structured daily routines, providing stability, especially helpful for individuals with dementia. </a:t>
            </a:r>
          </a:p>
          <a:p>
            <a:r>
              <a:rPr lang="en-GB" sz="1700" dirty="0">
                <a:latin typeface="Arial" panose="020B0604020202020204" pitchFamily="34" charset="0"/>
                <a:cs typeface="Arial" panose="020B0604020202020204" pitchFamily="34" charset="0"/>
              </a:rPr>
              <a:t>Relief for family carers, reducing strain and providing reassurance that care needs are fully met. </a:t>
            </a:r>
          </a:p>
          <a:p>
            <a:r>
              <a:rPr lang="en-GB" sz="1700" dirty="0">
                <a:latin typeface="Arial" panose="020B0604020202020204" pitchFamily="34" charset="0"/>
                <a:cs typeface="Arial" panose="020B0604020202020204" pitchFamily="34" charset="0"/>
              </a:rPr>
              <a:t>Enhanced sense of community, promoting emotional wellbeing and social belonging.</a:t>
            </a:r>
          </a:p>
        </p:txBody>
      </p:sp>
      <p:sp>
        <p:nvSpPr>
          <p:cNvPr id="5" name="TextBox 4">
            <a:extLst>
              <a:ext uri="{FF2B5EF4-FFF2-40B4-BE49-F238E27FC236}">
                <a16:creationId xmlns:a16="http://schemas.microsoft.com/office/drawing/2014/main" id="{F056230A-EEC6-5264-3E9D-6E91EB91D1BB}"/>
              </a:ext>
            </a:extLst>
          </p:cNvPr>
          <p:cNvSpPr txBox="1"/>
          <p:nvPr/>
        </p:nvSpPr>
        <p:spPr>
          <a:xfrm>
            <a:off x="1750687" y="2604700"/>
            <a:ext cx="7304809"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According to Carehome.co.uk, (2021) &amp; CQC, (2022):</a:t>
            </a:r>
          </a:p>
        </p:txBody>
      </p:sp>
      <p:pic>
        <p:nvPicPr>
          <p:cNvPr id="12" name="Audio 11">
            <a:hlinkClick r:id="" action="ppaction://media"/>
            <a:extLst>
              <a:ext uri="{FF2B5EF4-FFF2-40B4-BE49-F238E27FC236}">
                <a16:creationId xmlns:a16="http://schemas.microsoft.com/office/drawing/2014/main" id="{68CB1175-C9E0-A2A1-CD56-3FAA7005194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11778213"/>
      </p:ext>
    </p:extLst>
  </p:cSld>
  <p:clrMapOvr>
    <a:masterClrMapping/>
  </p:clrMapOvr>
  <mc:AlternateContent xmlns:mc="http://schemas.openxmlformats.org/markup-compatibility/2006" xmlns:p14="http://schemas.microsoft.com/office/powerpoint/2010/main">
    <mc:Choice Requires="p14">
      <p:transition spd="slow" p14:dur="2000" advTm="42856"/>
    </mc:Choice>
    <mc:Fallback xmlns="">
      <p:transition spd="slow" advTm="428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FF426-4457-8919-E182-55488A070CCE}"/>
              </a:ext>
            </a:extLst>
          </p:cNvPr>
          <p:cNvSpPr>
            <a:spLocks noGrp="1"/>
          </p:cNvSpPr>
          <p:nvPr>
            <p:ph type="title"/>
          </p:nvPr>
        </p:nvSpPr>
        <p:spPr/>
        <p:style>
          <a:lnRef idx="1">
            <a:schemeClr val="accent6"/>
          </a:lnRef>
          <a:fillRef idx="2">
            <a:schemeClr val="accent6"/>
          </a:fillRef>
          <a:effectRef idx="1">
            <a:schemeClr val="accent6"/>
          </a:effectRef>
          <a:fontRef idx="minor">
            <a:schemeClr val="dk1"/>
          </a:fontRef>
        </p:style>
        <p:txBody>
          <a:bodyPr/>
          <a:lstStyle/>
          <a:p>
            <a:r>
              <a:rPr lang="en-GB" dirty="0">
                <a:latin typeface="Arial" panose="020B0604020202020204" pitchFamily="34" charset="0"/>
                <a:cs typeface="Arial" panose="020B0604020202020204" pitchFamily="34" charset="0"/>
              </a:rPr>
              <a:t>Residential Care</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Challenges </a:t>
            </a:r>
          </a:p>
        </p:txBody>
      </p:sp>
      <p:sp>
        <p:nvSpPr>
          <p:cNvPr id="3" name="Content Placeholder 2">
            <a:extLst>
              <a:ext uri="{FF2B5EF4-FFF2-40B4-BE49-F238E27FC236}">
                <a16:creationId xmlns:a16="http://schemas.microsoft.com/office/drawing/2014/main" id="{9D7BB437-0F64-6958-15DB-EB198592269E}"/>
              </a:ext>
            </a:extLst>
          </p:cNvPr>
          <p:cNvSpPr>
            <a:spLocks noGrp="1"/>
          </p:cNvSpPr>
          <p:nvPr>
            <p:ph sz="half" idx="1"/>
          </p:nvPr>
        </p:nvSpPr>
        <p:spPr/>
        <p:txBody>
          <a:bodyPr>
            <a:noAutofit/>
          </a:bodyPr>
          <a:lstStyle/>
          <a:p>
            <a:r>
              <a:rPr lang="en-GB" dirty="0">
                <a:latin typeface="Arial" panose="020B0604020202020204" pitchFamily="34" charset="0"/>
                <a:cs typeface="Arial" panose="020B0604020202020204" pitchFamily="34" charset="0"/>
              </a:rPr>
              <a:t>Loss of independence </a:t>
            </a:r>
          </a:p>
          <a:p>
            <a:r>
              <a:rPr lang="en-GB" dirty="0">
                <a:latin typeface="Arial" panose="020B0604020202020204" pitchFamily="34" charset="0"/>
                <a:cs typeface="Arial" panose="020B0604020202020204" pitchFamily="34" charset="0"/>
              </a:rPr>
              <a:t>Emotional adjustment </a:t>
            </a:r>
          </a:p>
          <a:p>
            <a:r>
              <a:rPr lang="en-GB" dirty="0">
                <a:latin typeface="Arial" panose="020B0604020202020204" pitchFamily="34" charset="0"/>
                <a:cs typeface="Arial" panose="020B0604020202020204" pitchFamily="34" charset="0"/>
              </a:rPr>
              <a:t>Institutional routines </a:t>
            </a:r>
          </a:p>
          <a:p>
            <a:r>
              <a:rPr lang="en-GB" dirty="0">
                <a:latin typeface="Arial" panose="020B0604020202020204" pitchFamily="34" charset="0"/>
                <a:cs typeface="Arial" panose="020B0604020202020204" pitchFamily="34" charset="0"/>
              </a:rPr>
              <a:t>Higher costs </a:t>
            </a:r>
          </a:p>
        </p:txBody>
      </p:sp>
      <p:sp>
        <p:nvSpPr>
          <p:cNvPr id="4" name="Content Placeholder 3">
            <a:extLst>
              <a:ext uri="{FF2B5EF4-FFF2-40B4-BE49-F238E27FC236}">
                <a16:creationId xmlns:a16="http://schemas.microsoft.com/office/drawing/2014/main" id="{2EE08F86-3B3F-295F-F49A-348645050FB1}"/>
              </a:ext>
            </a:extLst>
          </p:cNvPr>
          <p:cNvSpPr>
            <a:spLocks noGrp="1"/>
          </p:cNvSpPr>
          <p:nvPr>
            <p:ph sz="half" idx="2"/>
          </p:nvPr>
        </p:nvSpPr>
        <p:spPr>
          <a:xfrm>
            <a:off x="6015036" y="2857502"/>
            <a:ext cx="4895056" cy="3124200"/>
          </a:xfrm>
        </p:spPr>
        <p:txBody>
          <a:bodyPr>
            <a:normAutofit/>
          </a:bodyPr>
          <a:lstStyle/>
          <a:p>
            <a:r>
              <a:rPr lang="en-GB" dirty="0">
                <a:latin typeface="Arial" panose="020B0604020202020204" pitchFamily="34" charset="0"/>
                <a:cs typeface="Arial" panose="020B0604020202020204" pitchFamily="34" charset="0"/>
              </a:rPr>
              <a:t>Risk of reduced one to one attention </a:t>
            </a:r>
          </a:p>
          <a:p>
            <a:r>
              <a:rPr lang="en-GB" dirty="0">
                <a:latin typeface="Arial" panose="020B0604020202020204" pitchFamily="34" charset="0"/>
                <a:cs typeface="Arial" panose="020B0604020202020204" pitchFamily="34" charset="0"/>
              </a:rPr>
              <a:t>Potential for staff shortages </a:t>
            </a:r>
          </a:p>
          <a:p>
            <a:r>
              <a:rPr lang="en-GB" dirty="0">
                <a:latin typeface="Arial" panose="020B0604020202020204" pitchFamily="34" charset="0"/>
                <a:cs typeface="Arial" panose="020B0604020202020204" pitchFamily="34" charset="0"/>
              </a:rPr>
              <a:t>Exposure to infections </a:t>
            </a:r>
          </a:p>
          <a:p>
            <a:r>
              <a:rPr lang="en-GB" dirty="0">
                <a:latin typeface="Arial" panose="020B0604020202020204" pitchFamily="34" charset="0"/>
                <a:cs typeface="Arial" panose="020B0604020202020204" pitchFamily="34" charset="0"/>
              </a:rPr>
              <a:t>Limited privacy </a:t>
            </a:r>
          </a:p>
          <a:p>
            <a:r>
              <a:rPr lang="en-GB" dirty="0">
                <a:latin typeface="Arial" panose="020B0604020202020204" pitchFamily="34" charset="0"/>
                <a:cs typeface="Arial" panose="020B0604020202020204" pitchFamily="34" charset="0"/>
              </a:rPr>
              <a:t>Emotional strain on families</a:t>
            </a:r>
          </a:p>
        </p:txBody>
      </p:sp>
      <p:sp>
        <p:nvSpPr>
          <p:cNvPr id="5" name="TextBox 4">
            <a:extLst>
              <a:ext uri="{FF2B5EF4-FFF2-40B4-BE49-F238E27FC236}">
                <a16:creationId xmlns:a16="http://schemas.microsoft.com/office/drawing/2014/main" id="{853D3FA7-E7C3-B1BF-15D8-899F34AF10A2}"/>
              </a:ext>
            </a:extLst>
          </p:cNvPr>
          <p:cNvSpPr txBox="1"/>
          <p:nvPr/>
        </p:nvSpPr>
        <p:spPr>
          <a:xfrm>
            <a:off x="1540381" y="2666999"/>
            <a:ext cx="7000946"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According to Avenues Group, (2021) &amp; Skills for Health, (2025):</a:t>
            </a:r>
          </a:p>
        </p:txBody>
      </p:sp>
      <p:pic>
        <p:nvPicPr>
          <p:cNvPr id="9" name="Audio 8">
            <a:hlinkClick r:id="" action="ppaction://media"/>
            <a:extLst>
              <a:ext uri="{FF2B5EF4-FFF2-40B4-BE49-F238E27FC236}">
                <a16:creationId xmlns:a16="http://schemas.microsoft.com/office/drawing/2014/main" id="{7C271966-474B-0664-19A1-90D39940B9C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26107488"/>
      </p:ext>
    </p:extLst>
  </p:cSld>
  <p:clrMapOvr>
    <a:masterClrMapping/>
  </p:clrMapOvr>
  <mc:AlternateContent xmlns:mc="http://schemas.openxmlformats.org/markup-compatibility/2006" xmlns:p14="http://schemas.microsoft.com/office/powerpoint/2010/main">
    <mc:Choice Requires="p14">
      <p:transition spd="slow" p14:dur="2000" advTm="32779"/>
    </mc:Choice>
    <mc:Fallback xmlns="">
      <p:transition spd="slow" advTm="327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547C1-69C6-F828-0754-218D955F45AC}"/>
              </a:ext>
            </a:extLst>
          </p:cNvPr>
          <p:cNvSpPr>
            <a:spLocks noGrp="1"/>
          </p:cNvSpPr>
          <p:nvPr>
            <p:ph type="title"/>
          </p:nvPr>
        </p:nvSpPr>
        <p:spPr/>
        <p:style>
          <a:lnRef idx="1">
            <a:schemeClr val="accent1"/>
          </a:lnRef>
          <a:fillRef idx="2">
            <a:schemeClr val="accent1"/>
          </a:fillRef>
          <a:effectRef idx="1">
            <a:schemeClr val="accent1"/>
          </a:effectRef>
          <a:fontRef idx="minor">
            <a:schemeClr val="dk1"/>
          </a:fontRef>
        </p:style>
        <p:txBody>
          <a:bodyPr/>
          <a:lstStyle/>
          <a:p>
            <a:r>
              <a:rPr lang="en-GB" dirty="0">
                <a:latin typeface="Arial" panose="020B0604020202020204" pitchFamily="34" charset="0"/>
                <a:cs typeface="Arial" panose="020B0604020202020204" pitchFamily="34" charset="0"/>
              </a:rPr>
              <a:t>Theories of Ageing </a:t>
            </a:r>
          </a:p>
        </p:txBody>
      </p:sp>
      <p:sp>
        <p:nvSpPr>
          <p:cNvPr id="3" name="Content Placeholder 2">
            <a:extLst>
              <a:ext uri="{FF2B5EF4-FFF2-40B4-BE49-F238E27FC236}">
                <a16:creationId xmlns:a16="http://schemas.microsoft.com/office/drawing/2014/main" id="{1CF9FD04-5AAA-C522-73BD-9C01F2620E3F}"/>
              </a:ext>
            </a:extLst>
          </p:cNvPr>
          <p:cNvSpPr>
            <a:spLocks noGrp="1"/>
          </p:cNvSpPr>
          <p:nvPr>
            <p:ph sz="half" idx="1"/>
          </p:nvPr>
        </p:nvSpPr>
        <p:spPr>
          <a:xfrm>
            <a:off x="1484311" y="2438399"/>
            <a:ext cx="4895055" cy="3124201"/>
          </a:xfrm>
        </p:spPr>
        <p:txBody>
          <a:bodyPr/>
          <a:lstStyle/>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Disengagement Theory (Cumming &amp; Henry, 1961) suggests that as people age, they naturally withdraw from social roles and daily responsibilities. This withdrawal is seen as a normal part of ageing, allowing society to shift roles to younger generations. (Nickerson, 2023)</a:t>
            </a:r>
          </a:p>
          <a:p>
            <a:endParaRPr lang="en-GB"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8931BB8A-4594-0DEC-447A-59548C1E22D2}"/>
              </a:ext>
            </a:extLst>
          </p:cNvPr>
          <p:cNvSpPr>
            <a:spLocks noGrp="1"/>
          </p:cNvSpPr>
          <p:nvPr>
            <p:ph sz="half" idx="2"/>
          </p:nvPr>
        </p:nvSpPr>
        <p:spPr>
          <a:xfrm>
            <a:off x="6607968" y="2292927"/>
            <a:ext cx="4895056" cy="3124200"/>
          </a:xfrm>
        </p:spPr>
        <p:txBody>
          <a:bodyPr/>
          <a:lstStyle/>
          <a:p>
            <a:r>
              <a:rPr lang="en-GB" dirty="0">
                <a:latin typeface="Arial" panose="020B0604020202020204" pitchFamily="34" charset="0"/>
                <a:cs typeface="Arial" panose="020B0604020202020204" pitchFamily="34" charset="0"/>
              </a:rPr>
              <a:t>Activity Theory (Havighurst, 1960s) argues the opposite: older adults have better wellbeing when they stay active, engaged, and socially connected. Maintaining hobbies, social roles, and meaningful relationships supports positive ageing (</a:t>
            </a:r>
            <a:r>
              <a:rPr lang="en-GB" dirty="0" err="1">
                <a:latin typeface="Arial" panose="020B0604020202020204" pitchFamily="34" charset="0"/>
                <a:cs typeface="Arial" panose="020B0604020202020204" pitchFamily="34" charset="0"/>
              </a:rPr>
              <a:t>Tirmazee</a:t>
            </a:r>
            <a:r>
              <a:rPr lang="en-GB" dirty="0">
                <a:latin typeface="Arial" panose="020B0604020202020204" pitchFamily="34" charset="0"/>
                <a:cs typeface="Arial" panose="020B0604020202020204" pitchFamily="34" charset="0"/>
              </a:rPr>
              <a:t>-Kaleem, 2024)</a:t>
            </a:r>
          </a:p>
        </p:txBody>
      </p:sp>
      <p:pic>
        <p:nvPicPr>
          <p:cNvPr id="6" name="Audio 5">
            <a:hlinkClick r:id="" action="ppaction://media"/>
            <a:extLst>
              <a:ext uri="{FF2B5EF4-FFF2-40B4-BE49-F238E27FC236}">
                <a16:creationId xmlns:a16="http://schemas.microsoft.com/office/drawing/2014/main" id="{57011B78-7E97-8E00-F776-26CF9B3C341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05534299"/>
      </p:ext>
    </p:extLst>
  </p:cSld>
  <p:clrMapOvr>
    <a:masterClrMapping/>
  </p:clrMapOvr>
  <mc:AlternateContent xmlns:mc="http://schemas.openxmlformats.org/markup-compatibility/2006" xmlns:p14="http://schemas.microsoft.com/office/powerpoint/2010/main">
    <mc:Choice Requires="p14">
      <p:transition spd="slow" p14:dur="2000" advTm="43921"/>
    </mc:Choice>
    <mc:Fallback xmlns="">
      <p:transition spd="slow" advTm="439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3945C-7DBC-24B5-9628-312F3A85060E}"/>
              </a:ext>
            </a:extLst>
          </p:cNvPr>
          <p:cNvSpPr>
            <a:spLocks noGrp="1"/>
          </p:cNvSpPr>
          <p:nvPr>
            <p:ph type="title"/>
          </p:nvPr>
        </p:nvSpPr>
        <p:spPr>
          <a:xfrm>
            <a:off x="1484311" y="685801"/>
            <a:ext cx="10018713" cy="1579417"/>
          </a:xfrm>
        </p:spPr>
        <p:style>
          <a:lnRef idx="1">
            <a:schemeClr val="accent4"/>
          </a:lnRef>
          <a:fillRef idx="2">
            <a:schemeClr val="accent4"/>
          </a:fillRef>
          <a:effectRef idx="1">
            <a:schemeClr val="accent4"/>
          </a:effectRef>
          <a:fontRef idx="minor">
            <a:schemeClr val="dk1"/>
          </a:fontRef>
        </p:style>
        <p:txBody>
          <a:bodyPr/>
          <a:lstStyle/>
          <a:p>
            <a:r>
              <a:rPr lang="en-GB" dirty="0"/>
              <a:t>Policies &amp; Legislations</a:t>
            </a:r>
          </a:p>
        </p:txBody>
      </p:sp>
      <p:sp>
        <p:nvSpPr>
          <p:cNvPr id="3" name="Content Placeholder 2">
            <a:extLst>
              <a:ext uri="{FF2B5EF4-FFF2-40B4-BE49-F238E27FC236}">
                <a16:creationId xmlns:a16="http://schemas.microsoft.com/office/drawing/2014/main" id="{8D4F8466-653F-B5CA-EB30-BA8869DFAE12}"/>
              </a:ext>
            </a:extLst>
          </p:cNvPr>
          <p:cNvSpPr>
            <a:spLocks noGrp="1"/>
          </p:cNvSpPr>
          <p:nvPr>
            <p:ph idx="1"/>
          </p:nvPr>
        </p:nvSpPr>
        <p:spPr>
          <a:xfrm>
            <a:off x="1484311" y="2421082"/>
            <a:ext cx="10018713" cy="3906982"/>
          </a:xfrm>
        </p:spPr>
        <p:txBody>
          <a:bodyPr>
            <a:normAutofit/>
          </a:bodyPr>
          <a:lstStyle/>
          <a:p>
            <a:r>
              <a:rPr lang="en-GB" sz="1800" dirty="0">
                <a:latin typeface="Arial" panose="020B0604020202020204" pitchFamily="34" charset="0"/>
                <a:cs typeface="Arial" panose="020B0604020202020204" pitchFamily="34" charset="0"/>
              </a:rPr>
              <a:t>Care Act 2014 (Legislation.co.uk, 2014)</a:t>
            </a:r>
          </a:p>
          <a:p>
            <a:r>
              <a:rPr lang="en-GB" sz="1800" dirty="0">
                <a:latin typeface="Arial" panose="020B0604020202020204" pitchFamily="34" charset="0"/>
                <a:cs typeface="Arial" panose="020B0604020202020204" pitchFamily="34" charset="0"/>
              </a:rPr>
              <a:t>Health and Social Care Act 2012 (legislation.gov.uk, 2012) </a:t>
            </a:r>
          </a:p>
          <a:p>
            <a:r>
              <a:rPr lang="en-GB" sz="1800" dirty="0">
                <a:latin typeface="Arial" panose="020B0604020202020204" pitchFamily="34" charset="0"/>
                <a:cs typeface="Arial" panose="020B0604020202020204" pitchFamily="34" charset="0"/>
              </a:rPr>
              <a:t>Mental Capacity Act 2005 &amp; Deprivation of Liberty Safeguards (</a:t>
            </a:r>
            <a:r>
              <a:rPr lang="en-GB" sz="1800" dirty="0" err="1">
                <a:latin typeface="Arial" panose="020B0604020202020204" pitchFamily="34" charset="0"/>
                <a:cs typeface="Arial" panose="020B0604020202020204" pitchFamily="34" charset="0"/>
              </a:rPr>
              <a:t>DoLS</a:t>
            </a:r>
            <a:r>
              <a:rPr lang="en-GB" sz="1800" dirty="0">
                <a:latin typeface="Arial" panose="020B0604020202020204" pitchFamily="34" charset="0"/>
                <a:cs typeface="Arial" panose="020B0604020202020204" pitchFamily="34" charset="0"/>
              </a:rPr>
              <a:t>) (Safeguards, (2023). </a:t>
            </a:r>
          </a:p>
          <a:p>
            <a:r>
              <a:rPr lang="en-GB" sz="1800" dirty="0">
                <a:latin typeface="Arial" panose="020B0604020202020204" pitchFamily="34" charset="0"/>
                <a:cs typeface="Arial" panose="020B0604020202020204" pitchFamily="34" charset="0"/>
              </a:rPr>
              <a:t>Human Rights Act 1998 </a:t>
            </a:r>
          </a:p>
          <a:p>
            <a:r>
              <a:rPr lang="en-GB" sz="1800" dirty="0">
                <a:latin typeface="Arial" panose="020B0604020202020204" pitchFamily="34" charset="0"/>
                <a:cs typeface="Arial" panose="020B0604020202020204" pitchFamily="34" charset="0"/>
              </a:rPr>
              <a:t>Equality Act 2010 (Gov.uk, 2010)</a:t>
            </a:r>
          </a:p>
          <a:p>
            <a:r>
              <a:rPr lang="en-GB" sz="1800" dirty="0">
                <a:latin typeface="Arial" panose="020B0604020202020204" pitchFamily="34" charset="0"/>
                <a:cs typeface="Arial" panose="020B0604020202020204" pitchFamily="34" charset="0"/>
              </a:rPr>
              <a:t>Health and Social Care Act 2008 (Regulated Activities) Regulations 2014 (UK Government, 2008)</a:t>
            </a: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p:txBody>
      </p:sp>
      <p:pic>
        <p:nvPicPr>
          <p:cNvPr id="35" name="Audio 34">
            <a:hlinkClick r:id="" action="ppaction://media"/>
            <a:extLst>
              <a:ext uri="{FF2B5EF4-FFF2-40B4-BE49-F238E27FC236}">
                <a16:creationId xmlns:a16="http://schemas.microsoft.com/office/drawing/2014/main" id="{D40E4B7C-5078-31E3-02A0-B3D123A0857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82068331"/>
      </p:ext>
    </p:extLst>
  </p:cSld>
  <p:clrMapOvr>
    <a:masterClrMapping/>
  </p:clrMapOvr>
  <mc:AlternateContent xmlns:mc="http://schemas.openxmlformats.org/markup-compatibility/2006" xmlns:p14="http://schemas.microsoft.com/office/powerpoint/2010/main">
    <mc:Choice Requires="p14">
      <p:transition spd="slow" p14:dur="2000" advTm="77928"/>
    </mc:Choice>
    <mc:Fallback xmlns="">
      <p:transition spd="slow" advTm="779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71F4C-C02D-E885-CBF8-0F53858741BC}"/>
              </a:ext>
            </a:extLst>
          </p:cNvPr>
          <p:cNvSpPr>
            <a:spLocks noGrp="1"/>
          </p:cNvSpPr>
          <p:nvPr>
            <p:ph type="title"/>
          </p:nvPr>
        </p:nvSpPr>
        <p:spPr/>
        <p:style>
          <a:lnRef idx="1">
            <a:schemeClr val="accent2"/>
          </a:lnRef>
          <a:fillRef idx="2">
            <a:schemeClr val="accent2"/>
          </a:fillRef>
          <a:effectRef idx="1">
            <a:schemeClr val="accent2"/>
          </a:effectRef>
          <a:fontRef idx="minor">
            <a:schemeClr val="dk1"/>
          </a:fontRef>
        </p:style>
        <p:txBody>
          <a:bodyPr/>
          <a:lstStyle/>
          <a:p>
            <a:r>
              <a:rPr lang="en-GB" dirty="0">
                <a:latin typeface="Arial" panose="020B0604020202020204" pitchFamily="34" charset="0"/>
                <a:cs typeface="Arial" panose="020B0604020202020204" pitchFamily="34" charset="0"/>
              </a:rPr>
              <a:t>Technological Innovations </a:t>
            </a:r>
          </a:p>
        </p:txBody>
      </p:sp>
      <p:sp>
        <p:nvSpPr>
          <p:cNvPr id="3" name="Content Placeholder 2">
            <a:extLst>
              <a:ext uri="{FF2B5EF4-FFF2-40B4-BE49-F238E27FC236}">
                <a16:creationId xmlns:a16="http://schemas.microsoft.com/office/drawing/2014/main" id="{92ED9B69-4803-752E-6DE9-C4B226CC4506}"/>
              </a:ext>
            </a:extLst>
          </p:cNvPr>
          <p:cNvSpPr>
            <a:spLocks noGrp="1"/>
          </p:cNvSpPr>
          <p:nvPr>
            <p:ph sz="half" idx="1"/>
          </p:nvPr>
        </p:nvSpPr>
        <p:spPr>
          <a:xfrm>
            <a:off x="1513752" y="3047999"/>
            <a:ext cx="4895055" cy="3124201"/>
          </a:xfrm>
        </p:spPr>
        <p:txBody>
          <a:bodyPr/>
          <a:lstStyle/>
          <a:p>
            <a:r>
              <a:rPr lang="en-GB" dirty="0">
                <a:latin typeface="Arial" panose="020B0604020202020204" pitchFamily="34" charset="0"/>
                <a:cs typeface="Arial" panose="020B0604020202020204" pitchFamily="34" charset="0"/>
              </a:rPr>
              <a:t>Telecare &amp; Personal Alarm Systems</a:t>
            </a:r>
          </a:p>
          <a:p>
            <a:r>
              <a:rPr lang="en-GB" dirty="0">
                <a:latin typeface="Arial" panose="020B0604020202020204" pitchFamily="34" charset="0"/>
                <a:cs typeface="Arial" panose="020B0604020202020204" pitchFamily="34" charset="0"/>
              </a:rPr>
              <a:t>Smart Home Devices</a:t>
            </a:r>
          </a:p>
          <a:p>
            <a:r>
              <a:rPr lang="en-GB" dirty="0">
                <a:latin typeface="Arial" panose="020B0604020202020204" pitchFamily="34" charset="0"/>
                <a:cs typeface="Arial" panose="020B0604020202020204" pitchFamily="34" charset="0"/>
              </a:rPr>
              <a:t>Assistive Technology</a:t>
            </a:r>
          </a:p>
          <a:p>
            <a:r>
              <a:rPr lang="en-GB" dirty="0">
                <a:latin typeface="Arial" panose="020B0604020202020204" pitchFamily="34" charset="0"/>
                <a:cs typeface="Arial" panose="020B0604020202020204" pitchFamily="34" charset="0"/>
              </a:rPr>
              <a:t>Remote Health Monitoring</a:t>
            </a:r>
          </a:p>
          <a:p>
            <a:r>
              <a:rPr lang="en-GB" dirty="0">
                <a:latin typeface="Arial" panose="020B0604020202020204" pitchFamily="34" charset="0"/>
                <a:cs typeface="Arial" panose="020B0604020202020204" pitchFamily="34" charset="0"/>
              </a:rPr>
              <a:t>GPS Tracking &amp; Safety Devices</a:t>
            </a:r>
          </a:p>
        </p:txBody>
      </p:sp>
      <p:sp>
        <p:nvSpPr>
          <p:cNvPr id="4" name="Content Placeholder 3">
            <a:extLst>
              <a:ext uri="{FF2B5EF4-FFF2-40B4-BE49-F238E27FC236}">
                <a16:creationId xmlns:a16="http://schemas.microsoft.com/office/drawing/2014/main" id="{A5D210C0-6D6F-B7BF-A6F9-4A50B414659F}"/>
              </a:ext>
            </a:extLst>
          </p:cNvPr>
          <p:cNvSpPr>
            <a:spLocks noGrp="1"/>
          </p:cNvSpPr>
          <p:nvPr>
            <p:ph sz="half" idx="2"/>
          </p:nvPr>
        </p:nvSpPr>
        <p:spPr>
          <a:xfrm>
            <a:off x="6408807" y="2880651"/>
            <a:ext cx="4895056" cy="3458895"/>
          </a:xfrm>
        </p:spPr>
        <p:txBody>
          <a:bodyPr/>
          <a:lstStyle/>
          <a:p>
            <a:r>
              <a:rPr lang="en-GB" dirty="0">
                <a:latin typeface="Arial" panose="020B0604020202020204" pitchFamily="34" charset="0"/>
                <a:cs typeface="Arial" panose="020B0604020202020204" pitchFamily="34" charset="0"/>
              </a:rPr>
              <a:t>Robotics in Care</a:t>
            </a:r>
          </a:p>
          <a:p>
            <a:r>
              <a:rPr lang="en-GB" dirty="0">
                <a:latin typeface="Arial" panose="020B0604020202020204" pitchFamily="34" charset="0"/>
                <a:cs typeface="Arial" panose="020B0604020202020204" pitchFamily="34" charset="0"/>
              </a:rPr>
              <a:t>Video Calling &amp; Social Connectivity Tools</a:t>
            </a:r>
          </a:p>
          <a:p>
            <a:r>
              <a:rPr lang="en-GB" dirty="0">
                <a:latin typeface="Arial" panose="020B0604020202020204" pitchFamily="34" charset="0"/>
                <a:cs typeface="Arial" panose="020B0604020202020204" pitchFamily="34" charset="0"/>
              </a:rPr>
              <a:t>Digital Care Planning Systems</a:t>
            </a:r>
          </a:p>
          <a:p>
            <a:r>
              <a:rPr lang="en-GB" dirty="0">
                <a:latin typeface="Arial" panose="020B0604020202020204" pitchFamily="34" charset="0"/>
                <a:cs typeface="Arial" panose="020B0604020202020204" pitchFamily="34" charset="0"/>
              </a:rPr>
              <a:t>Virtual Reality (VR) for Therapy</a:t>
            </a:r>
          </a:p>
          <a:p>
            <a:r>
              <a:rPr lang="en-GB" dirty="0">
                <a:latin typeface="Arial" panose="020B0604020202020204" pitchFamily="34" charset="0"/>
                <a:cs typeface="Arial" panose="020B0604020202020204" pitchFamily="34" charset="0"/>
              </a:rPr>
              <a:t>Medication Management Technology</a:t>
            </a:r>
          </a:p>
        </p:txBody>
      </p:sp>
      <p:sp>
        <p:nvSpPr>
          <p:cNvPr id="5" name="TextBox 4">
            <a:extLst>
              <a:ext uri="{FF2B5EF4-FFF2-40B4-BE49-F238E27FC236}">
                <a16:creationId xmlns:a16="http://schemas.microsoft.com/office/drawing/2014/main" id="{D7CC8AD0-447D-DE59-C362-5A566CEDDAD0}"/>
              </a:ext>
            </a:extLst>
          </p:cNvPr>
          <p:cNvSpPr txBox="1"/>
          <p:nvPr/>
        </p:nvSpPr>
        <p:spPr>
          <a:xfrm>
            <a:off x="1513752" y="2588614"/>
            <a:ext cx="9665134" cy="646331"/>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According to </a:t>
            </a:r>
            <a:r>
              <a:rPr lang="en-GB" dirty="0">
                <a:latin typeface="Arial" panose="020B0604020202020204" pitchFamily="34" charset="0"/>
                <a:cs typeface="Arial" panose="020B0604020202020204" pitchFamily="34" charset="0"/>
              </a:rPr>
              <a:t>Carers UK, (2019), </a:t>
            </a:r>
            <a:r>
              <a:rPr lang="en-GB" dirty="0" err="1">
                <a:latin typeface="Arial" panose="020B0604020202020204" pitchFamily="34" charset="0"/>
                <a:cs typeface="Arial" panose="020B0604020202020204" pitchFamily="34" charset="0"/>
              </a:rPr>
              <a:t>Psytechvr</a:t>
            </a:r>
            <a:r>
              <a:rPr lang="en-GB" dirty="0">
                <a:latin typeface="Arial" panose="020B0604020202020204" pitchFamily="34" charset="0"/>
                <a:cs typeface="Arial" panose="020B0604020202020204" pitchFamily="34" charset="0"/>
              </a:rPr>
              <a:t>, (2020), </a:t>
            </a:r>
            <a:r>
              <a:rPr lang="en-US" dirty="0">
                <a:latin typeface="Arial" panose="020B0604020202020204" pitchFamily="34" charset="0"/>
                <a:cs typeface="Arial" panose="020B0604020202020204" pitchFamily="34" charset="0"/>
              </a:rPr>
              <a:t>Ehn, et al., 2021, Padhan et al., 2023 &amp; Gates Foundation, (2025): </a:t>
            </a:r>
            <a:endParaRPr lang="en-GB" dirty="0">
              <a:latin typeface="Arial" panose="020B0604020202020204" pitchFamily="34" charset="0"/>
              <a:cs typeface="Arial" panose="020B0604020202020204" pitchFamily="34" charset="0"/>
            </a:endParaRPr>
          </a:p>
        </p:txBody>
      </p:sp>
      <p:pic>
        <p:nvPicPr>
          <p:cNvPr id="16" name="Audio 15">
            <a:hlinkClick r:id="" action="ppaction://media"/>
            <a:extLst>
              <a:ext uri="{FF2B5EF4-FFF2-40B4-BE49-F238E27FC236}">
                <a16:creationId xmlns:a16="http://schemas.microsoft.com/office/drawing/2014/main" id="{63A84342-36C8-05BE-DE01-B27FC219EBF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68706229"/>
      </p:ext>
    </p:extLst>
  </p:cSld>
  <p:clrMapOvr>
    <a:masterClrMapping/>
  </p:clrMapOvr>
  <mc:AlternateContent xmlns:mc="http://schemas.openxmlformats.org/markup-compatibility/2006" xmlns:p14="http://schemas.microsoft.com/office/powerpoint/2010/main">
    <mc:Choice Requires="p14">
      <p:transition spd="slow" p14:dur="2000" advTm="94362"/>
    </mc:Choice>
    <mc:Fallback xmlns="">
      <p:transition spd="slow" advTm="943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07EB94-2DF8-3B74-8B69-B819D75E1FF4}"/>
              </a:ext>
            </a:extLst>
          </p:cNvPr>
          <p:cNvSpPr>
            <a:spLocks noGrp="1"/>
          </p:cNvSpPr>
          <p:nvPr>
            <p:ph type="title"/>
          </p:nvPr>
        </p:nvSpPr>
        <p:spPr/>
        <p:style>
          <a:lnRef idx="1">
            <a:schemeClr val="accent3"/>
          </a:lnRef>
          <a:fillRef idx="2">
            <a:schemeClr val="accent3"/>
          </a:fillRef>
          <a:effectRef idx="1">
            <a:schemeClr val="accent3"/>
          </a:effectRef>
          <a:fontRef idx="minor">
            <a:schemeClr val="dk1"/>
          </a:fontRef>
        </p:style>
        <p:txBody>
          <a:bodyPr/>
          <a:lstStyle/>
          <a:p>
            <a:r>
              <a:rPr lang="en-GB" dirty="0">
                <a:latin typeface="Arial" panose="020B0604020202020204" pitchFamily="34" charset="0"/>
                <a:cs typeface="Arial" panose="020B0604020202020204" pitchFamily="34" charset="0"/>
              </a:rPr>
              <a:t>Case Studies &amp; Real-World Application </a:t>
            </a:r>
          </a:p>
        </p:txBody>
      </p:sp>
      <p:sp>
        <p:nvSpPr>
          <p:cNvPr id="3" name="Text Placeholder 2">
            <a:extLst>
              <a:ext uri="{FF2B5EF4-FFF2-40B4-BE49-F238E27FC236}">
                <a16:creationId xmlns:a16="http://schemas.microsoft.com/office/drawing/2014/main" id="{1E4CDF71-B073-2851-1829-2C6F7AD199B6}"/>
              </a:ext>
            </a:extLst>
          </p:cNvPr>
          <p:cNvSpPr>
            <a:spLocks noGrp="1"/>
          </p:cNvSpPr>
          <p:nvPr>
            <p:ph type="body" idx="1"/>
          </p:nvPr>
        </p:nvSpPr>
        <p:spPr/>
        <p:txBody>
          <a:bodyPr/>
          <a:lstStyle/>
          <a:p>
            <a:r>
              <a:rPr lang="en-GB" sz="1800" dirty="0">
                <a:latin typeface="Arial" panose="020B0604020202020204" pitchFamily="34" charset="0"/>
                <a:cs typeface="Arial" panose="020B0604020202020204" pitchFamily="34" charset="0"/>
              </a:rPr>
              <a:t>The Dementia Village – </a:t>
            </a:r>
            <a:r>
              <a:rPr lang="en-GB" sz="1800" dirty="0" err="1">
                <a:latin typeface="Arial" panose="020B0604020202020204" pitchFamily="34" charset="0"/>
                <a:cs typeface="Arial" panose="020B0604020202020204" pitchFamily="34" charset="0"/>
              </a:rPr>
              <a:t>Hogeweyk</a:t>
            </a:r>
            <a:r>
              <a:rPr lang="en-GB" sz="1800" dirty="0">
                <a:latin typeface="Arial" panose="020B0604020202020204" pitchFamily="34" charset="0"/>
                <a:cs typeface="Arial" panose="020B0604020202020204" pitchFamily="34" charset="0"/>
              </a:rPr>
              <a:t>, Netherlands </a:t>
            </a:r>
            <a:r>
              <a:rPr lang="en-GB" sz="1400" dirty="0">
                <a:solidFill>
                  <a:schemeClr val="tx1"/>
                </a:solidFill>
                <a:latin typeface="Arial" panose="020B0604020202020204" pitchFamily="34" charset="0"/>
                <a:cs typeface="Arial" panose="020B0604020202020204" pitchFamily="34" charset="0"/>
              </a:rPr>
              <a:t>(</a:t>
            </a:r>
            <a:r>
              <a:rPr lang="en-GB" sz="1400" dirty="0" err="1">
                <a:solidFill>
                  <a:schemeClr val="tx1"/>
                </a:solidFill>
                <a:latin typeface="Arial" panose="020B0604020202020204" pitchFamily="34" charset="0"/>
                <a:cs typeface="Arial" panose="020B0604020202020204" pitchFamily="34" charset="0"/>
              </a:rPr>
              <a:t>Haeusermann</a:t>
            </a:r>
            <a:r>
              <a:rPr lang="en-GB" sz="1400" dirty="0">
                <a:solidFill>
                  <a:schemeClr val="tx1"/>
                </a:solidFill>
                <a:latin typeface="Arial" panose="020B0604020202020204" pitchFamily="34" charset="0"/>
                <a:cs typeface="Arial" panose="020B0604020202020204" pitchFamily="34" charset="0"/>
              </a:rPr>
              <a:t>, 2018). </a:t>
            </a:r>
          </a:p>
        </p:txBody>
      </p:sp>
      <p:sp>
        <p:nvSpPr>
          <p:cNvPr id="4" name="Content Placeholder 3">
            <a:extLst>
              <a:ext uri="{FF2B5EF4-FFF2-40B4-BE49-F238E27FC236}">
                <a16:creationId xmlns:a16="http://schemas.microsoft.com/office/drawing/2014/main" id="{D128C8A2-2348-901B-F338-2F5E98BF2EF3}"/>
              </a:ext>
            </a:extLst>
          </p:cNvPr>
          <p:cNvSpPr>
            <a:spLocks noGrp="1"/>
          </p:cNvSpPr>
          <p:nvPr>
            <p:ph sz="half" idx="2"/>
          </p:nvPr>
        </p:nvSpPr>
        <p:spPr/>
        <p:txBody>
          <a:bodyPr>
            <a:normAutofit fontScale="77500" lnSpcReduction="20000"/>
          </a:bodyPr>
          <a:lstStyle/>
          <a:p>
            <a:r>
              <a:rPr lang="en-GB" dirty="0" err="1">
                <a:latin typeface="Arial" panose="020B0604020202020204" pitchFamily="34" charset="0"/>
                <a:cs typeface="Arial" panose="020B0604020202020204" pitchFamily="34" charset="0"/>
              </a:rPr>
              <a:t>Hogeweyk</a:t>
            </a:r>
            <a:r>
              <a:rPr lang="en-GB" dirty="0">
                <a:latin typeface="Arial" panose="020B0604020202020204" pitchFamily="34" charset="0"/>
                <a:cs typeface="Arial" panose="020B0604020202020204" pitchFamily="34" charset="0"/>
              </a:rPr>
              <a:t> operates on a “social model of care” rather than a medical model. Residents live in small, shared households with others who have similar lifestyles and backgrounds. Each household has its own kitchen, living room, and décor style. Staff members work inside the home but take on roles such as “housemates” rather than clinical staff. The village includes a supermarket, café, theatre, gardens, and streets—allowing residents to walk freely within a secure perimeter.</a:t>
            </a:r>
          </a:p>
        </p:txBody>
      </p:sp>
      <p:sp>
        <p:nvSpPr>
          <p:cNvPr id="5" name="Text Placeholder 4">
            <a:extLst>
              <a:ext uri="{FF2B5EF4-FFF2-40B4-BE49-F238E27FC236}">
                <a16:creationId xmlns:a16="http://schemas.microsoft.com/office/drawing/2014/main" id="{F65177BC-5300-EBFB-0A07-30CB817DCCEA}"/>
              </a:ext>
            </a:extLst>
          </p:cNvPr>
          <p:cNvSpPr>
            <a:spLocks noGrp="1"/>
          </p:cNvSpPr>
          <p:nvPr>
            <p:ph type="body" sz="quarter" idx="3"/>
          </p:nvPr>
        </p:nvSpPr>
        <p:spPr>
          <a:xfrm>
            <a:off x="6754617" y="2370402"/>
            <a:ext cx="4622537" cy="576262"/>
          </a:xfrm>
        </p:spPr>
        <p:txBody>
          <a:bodyPr/>
          <a:lstStyle/>
          <a:p>
            <a:r>
              <a:rPr lang="en-GB" sz="1800" dirty="0">
                <a:latin typeface="Arial" panose="020B0604020202020204" pitchFamily="34" charset="0"/>
                <a:cs typeface="Arial" panose="020B0604020202020204" pitchFamily="34" charset="0"/>
              </a:rPr>
              <a:t>Okinawa Longevity Research </a:t>
            </a:r>
            <a:r>
              <a:rPr lang="en-GB" sz="1400" dirty="0">
                <a:solidFill>
                  <a:schemeClr val="tx1"/>
                </a:solidFill>
                <a:latin typeface="Arial" panose="020B0604020202020204" pitchFamily="34" charset="0"/>
                <a:cs typeface="Arial" panose="020B0604020202020204" pitchFamily="34" charset="0"/>
              </a:rPr>
              <a:t>(JIM, 2024)</a:t>
            </a:r>
          </a:p>
        </p:txBody>
      </p:sp>
      <p:sp>
        <p:nvSpPr>
          <p:cNvPr id="6" name="Content Placeholder 5">
            <a:extLst>
              <a:ext uri="{FF2B5EF4-FFF2-40B4-BE49-F238E27FC236}">
                <a16:creationId xmlns:a16="http://schemas.microsoft.com/office/drawing/2014/main" id="{2B3631DC-3B67-5966-986C-C7DE9C15B6E5}"/>
              </a:ext>
            </a:extLst>
          </p:cNvPr>
          <p:cNvSpPr>
            <a:spLocks noGrp="1"/>
          </p:cNvSpPr>
          <p:nvPr>
            <p:ph sz="quarter" idx="4"/>
          </p:nvPr>
        </p:nvSpPr>
        <p:spPr>
          <a:xfrm>
            <a:off x="6359111" y="3234795"/>
            <a:ext cx="4895056" cy="2455862"/>
          </a:xfrm>
        </p:spPr>
        <p:txBody>
          <a:bodyPr>
            <a:normAutofit fontScale="77500" lnSpcReduction="20000"/>
          </a:bodyPr>
          <a:lstStyle/>
          <a:p>
            <a:r>
              <a:rPr lang="en-GB" dirty="0">
                <a:latin typeface="Arial" panose="020B0604020202020204" pitchFamily="34" charset="0"/>
                <a:cs typeface="Arial" panose="020B0604020202020204" pitchFamily="34" charset="0"/>
              </a:rPr>
              <a:t>Okinawa has long been recognised for its high number of centenarians and low rates of age‑related diseases. Research shows that their longevity is strongly influenced by a healthy diet, natural daily movement, strong social networks (“moai”), and a sense of purpose (“ikigai”). These factors contribute to better physical health, emotional wellbeing, and cognitive resilience in later life. Such findings are highly relevant to UK health and social care because they highlight the importance of promoting independence, meaningful activity, and social connection—key principles reflected in the Care Act 2014.</a:t>
            </a:r>
          </a:p>
        </p:txBody>
      </p:sp>
      <p:pic>
        <p:nvPicPr>
          <p:cNvPr id="24" name="Audio 23">
            <a:hlinkClick r:id="" action="ppaction://media"/>
            <a:extLst>
              <a:ext uri="{FF2B5EF4-FFF2-40B4-BE49-F238E27FC236}">
                <a16:creationId xmlns:a16="http://schemas.microsoft.com/office/drawing/2014/main" id="{1621F64D-B5A8-9D0C-55AE-4A1A27C00F5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83085210"/>
      </p:ext>
    </p:extLst>
  </p:cSld>
  <p:clrMapOvr>
    <a:masterClrMapping/>
  </p:clrMapOvr>
  <mc:AlternateContent xmlns:mc="http://schemas.openxmlformats.org/markup-compatibility/2006" xmlns:p14="http://schemas.microsoft.com/office/powerpoint/2010/main">
    <mc:Choice Requires="p14">
      <p:transition spd="slow" p14:dur="2000" advTm="127453"/>
    </mc:Choice>
    <mc:Fallback xmlns="">
      <p:transition spd="slow" advTm="1274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F4A9F-1897-5C60-1BDF-0F0B0D2F1F85}"/>
              </a:ext>
            </a:extLst>
          </p:cNvPr>
          <p:cNvSpPr>
            <a:spLocks noGrp="1"/>
          </p:cNvSpPr>
          <p:nvPr>
            <p:ph type="title"/>
          </p:nvPr>
        </p:nvSpPr>
        <p:spPr>
          <a:xfrm>
            <a:off x="1692129" y="706582"/>
            <a:ext cx="10018713" cy="1641764"/>
          </a:xfrm>
        </p:spPr>
        <p:style>
          <a:lnRef idx="1">
            <a:schemeClr val="accent5"/>
          </a:lnRef>
          <a:fillRef idx="2">
            <a:schemeClr val="accent5"/>
          </a:fillRef>
          <a:effectRef idx="1">
            <a:schemeClr val="accent5"/>
          </a:effectRef>
          <a:fontRef idx="minor">
            <a:schemeClr val="dk1"/>
          </a:fontRef>
        </p:style>
        <p:txBody>
          <a:bodyPr/>
          <a:lstStyle/>
          <a:p>
            <a:r>
              <a:rPr lang="en-GB" dirty="0">
                <a:latin typeface="Arial" panose="020B0604020202020204" pitchFamily="34" charset="0"/>
                <a:cs typeface="Arial" panose="020B0604020202020204" pitchFamily="34" charset="0"/>
              </a:rPr>
              <a:t>Recommendations</a:t>
            </a:r>
          </a:p>
        </p:txBody>
      </p:sp>
      <p:sp>
        <p:nvSpPr>
          <p:cNvPr id="3" name="Content Placeholder 2">
            <a:extLst>
              <a:ext uri="{FF2B5EF4-FFF2-40B4-BE49-F238E27FC236}">
                <a16:creationId xmlns:a16="http://schemas.microsoft.com/office/drawing/2014/main" id="{3E2DF0F1-BC00-3BB5-3AAB-D15C23F7DBC8}"/>
              </a:ext>
            </a:extLst>
          </p:cNvPr>
          <p:cNvSpPr>
            <a:spLocks noGrp="1"/>
          </p:cNvSpPr>
          <p:nvPr>
            <p:ph idx="1"/>
          </p:nvPr>
        </p:nvSpPr>
        <p:spPr>
          <a:xfrm>
            <a:off x="2024637" y="2857501"/>
            <a:ext cx="10018713" cy="3124201"/>
          </a:xfrm>
        </p:spPr>
        <p:txBody>
          <a:bodyPr>
            <a:noAutofit/>
          </a:bodyPr>
          <a:lstStyle/>
          <a:p>
            <a:r>
              <a:rPr lang="en-GB" sz="1500" dirty="0">
                <a:latin typeface="Arial" panose="020B0604020202020204" pitchFamily="34" charset="0"/>
                <a:cs typeface="Arial" panose="020B0604020202020204" pitchFamily="34" charset="0"/>
              </a:rPr>
              <a:t>Strengthen Social Connectivity and Meaningful Activity</a:t>
            </a:r>
          </a:p>
          <a:p>
            <a:pPr marL="0" indent="0">
              <a:buNone/>
            </a:pPr>
            <a:r>
              <a:rPr lang="en-GB" sz="1500" dirty="0">
                <a:latin typeface="Arial" panose="020B0604020202020204" pitchFamily="34" charset="0"/>
                <a:cs typeface="Arial" panose="020B0604020202020204" pitchFamily="34" charset="0"/>
              </a:rPr>
              <a:t>Both domiciliary and residential care would benefit from a stronger focus on social interaction and purposeful engagement.</a:t>
            </a:r>
          </a:p>
          <a:p>
            <a:r>
              <a:rPr lang="en-GB" sz="1500" dirty="0">
                <a:latin typeface="Arial" panose="020B0604020202020204" pitchFamily="34" charset="0"/>
                <a:cs typeface="Arial" panose="020B0604020202020204" pitchFamily="34" charset="0"/>
              </a:rPr>
              <a:t>Promote Independence Through Routines and Familiarity</a:t>
            </a:r>
          </a:p>
          <a:p>
            <a:pPr marL="0" indent="0">
              <a:buNone/>
            </a:pPr>
            <a:r>
              <a:rPr lang="en-GB" sz="1500" dirty="0">
                <a:latin typeface="Arial" panose="020B0604020202020204" pitchFamily="34" charset="0"/>
                <a:cs typeface="Arial" panose="020B0604020202020204" pitchFamily="34" charset="0"/>
              </a:rPr>
              <a:t>Care plans should include personalised routines that reflect the person’s lifestyle, habits, and preferences.</a:t>
            </a:r>
          </a:p>
          <a:p>
            <a:r>
              <a:rPr lang="en-GB" sz="1500" dirty="0">
                <a:latin typeface="Arial" panose="020B0604020202020204" pitchFamily="34" charset="0"/>
                <a:cs typeface="Arial" panose="020B0604020202020204" pitchFamily="34" charset="0"/>
              </a:rPr>
              <a:t>Enhance Nutritional Support and Education</a:t>
            </a:r>
          </a:p>
          <a:p>
            <a:pPr marL="0" indent="0">
              <a:buNone/>
            </a:pPr>
            <a:r>
              <a:rPr lang="en-GB" sz="1500" dirty="0">
                <a:latin typeface="Arial" panose="020B0604020202020204" pitchFamily="34" charset="0"/>
                <a:cs typeface="Arial" panose="020B0604020202020204" pitchFamily="34" charset="0"/>
              </a:rPr>
              <a:t>Taking inspiration from Okinawa’s healthy ageing research, providers could incorporate more balanced, nutrient‑rich meals and encourage healthy eating habits.</a:t>
            </a:r>
          </a:p>
        </p:txBody>
      </p:sp>
      <p:pic>
        <p:nvPicPr>
          <p:cNvPr id="6" name="Audio 5">
            <a:hlinkClick r:id="" action="ppaction://media"/>
            <a:extLst>
              <a:ext uri="{FF2B5EF4-FFF2-40B4-BE49-F238E27FC236}">
                <a16:creationId xmlns:a16="http://schemas.microsoft.com/office/drawing/2014/main" id="{0FC20FCF-B01D-30B8-E2C1-727F8FA10DD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94718614"/>
      </p:ext>
    </p:extLst>
  </p:cSld>
  <p:clrMapOvr>
    <a:masterClrMapping/>
  </p:clrMapOvr>
  <mc:AlternateContent xmlns:mc="http://schemas.openxmlformats.org/markup-compatibility/2006" xmlns:p14="http://schemas.microsoft.com/office/powerpoint/2010/main">
    <mc:Choice Requires="p14">
      <p:transition spd="slow" p14:dur="2000" advTm="185363"/>
    </mc:Choice>
    <mc:Fallback xmlns="">
      <p:transition spd="slow" advTm="1853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2A73D23-1FB8-96F4-D736-5EBE5A3B783F}"/>
              </a:ext>
            </a:extLst>
          </p:cNvPr>
          <p:cNvSpPr txBox="1"/>
          <p:nvPr/>
        </p:nvSpPr>
        <p:spPr>
          <a:xfrm>
            <a:off x="1735281" y="1059872"/>
            <a:ext cx="10068791" cy="5078313"/>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4. Increase Focus on Purposeful Daily Activity (“Ikigai”)</a:t>
            </a:r>
          </a:p>
          <a:p>
            <a:r>
              <a:rPr lang="en-GB" dirty="0">
                <a:latin typeface="Arial" panose="020B0604020202020204" pitchFamily="34" charset="0"/>
                <a:cs typeface="Arial" panose="020B0604020202020204" pitchFamily="34" charset="0"/>
              </a:rPr>
              <a:t>Older adults should be encouraged to take part in meaningful tasks—gardening, cooking, folding laundry, reading groups, or small community roles.</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5. Improve Staff Training in Person‑Centred and Cultural Approaches</a:t>
            </a:r>
          </a:p>
          <a:p>
            <a:r>
              <a:rPr lang="en-GB" dirty="0">
                <a:latin typeface="Arial" panose="020B0604020202020204" pitchFamily="34" charset="0"/>
                <a:cs typeface="Arial" panose="020B0604020202020204" pitchFamily="34" charset="0"/>
              </a:rPr>
              <a:t>Carers should receive ongoing training in dementia awareness, cultural competence, and person‑centred care frameworks.</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6. Strengthen Integration Between Health and Social Care Services</a:t>
            </a:r>
          </a:p>
          <a:p>
            <a:r>
              <a:rPr lang="en-GB" dirty="0">
                <a:latin typeface="Arial" panose="020B0604020202020204" pitchFamily="34" charset="0"/>
                <a:cs typeface="Arial" panose="020B0604020202020204" pitchFamily="34" charset="0"/>
              </a:rPr>
              <a:t>Better coordination between GPs, district nurses, social care teams, and care providers is essential.</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7. Invest in Assistive Technology and Digital Support</a:t>
            </a:r>
          </a:p>
          <a:p>
            <a:r>
              <a:rPr lang="en-GB" dirty="0">
                <a:latin typeface="Arial" panose="020B0604020202020204" pitchFamily="34" charset="0"/>
                <a:cs typeface="Arial" panose="020B0604020202020204" pitchFamily="34" charset="0"/>
              </a:rPr>
              <a:t>Technology such as fall detectors, telecare, smart reminders, video calling, and electronic care plans can support independence and safety.</a:t>
            </a:r>
          </a:p>
        </p:txBody>
      </p:sp>
    </p:spTree>
    <p:extLst>
      <p:ext uri="{BB962C8B-B14F-4D97-AF65-F5344CB8AC3E}">
        <p14:creationId xmlns:p14="http://schemas.microsoft.com/office/powerpoint/2010/main" val="10131571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A91FD-9F0B-6152-8EA2-60D655C546C9}"/>
              </a:ext>
            </a:extLst>
          </p:cNvPr>
          <p:cNvSpPr>
            <a:spLocks noGrp="1"/>
          </p:cNvSpPr>
          <p:nvPr>
            <p:ph type="title"/>
          </p:nvPr>
        </p:nvSpPr>
        <p:spPr>
          <a:xfrm>
            <a:off x="1484311" y="685800"/>
            <a:ext cx="10018713" cy="1569027"/>
          </a:xfrm>
        </p:spPr>
        <p:style>
          <a:lnRef idx="1">
            <a:schemeClr val="accent1"/>
          </a:lnRef>
          <a:fillRef idx="2">
            <a:schemeClr val="accent1"/>
          </a:fillRef>
          <a:effectRef idx="1">
            <a:schemeClr val="accent1"/>
          </a:effectRef>
          <a:fontRef idx="minor">
            <a:schemeClr val="dk1"/>
          </a:fontRef>
        </p:style>
        <p:txBody>
          <a:bodyPr/>
          <a:lstStyle/>
          <a:p>
            <a:r>
              <a:rPr lang="en-GB"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04126DB5-51C2-AF70-1987-F12B7EEE77F9}"/>
              </a:ext>
            </a:extLst>
          </p:cNvPr>
          <p:cNvSpPr>
            <a:spLocks noGrp="1"/>
          </p:cNvSpPr>
          <p:nvPr>
            <p:ph idx="1"/>
          </p:nvPr>
        </p:nvSpPr>
        <p:spPr/>
        <p:txBody>
          <a:bodyPr>
            <a:normAutofit/>
          </a:bodyPr>
          <a:lstStyle/>
          <a:p>
            <a:r>
              <a:rPr lang="en-GB" sz="1800" dirty="0">
                <a:latin typeface="Arial" panose="020B0604020202020204" pitchFamily="34" charset="0"/>
                <a:cs typeface="Arial" panose="020B0604020202020204" pitchFamily="34" charset="0"/>
              </a:rPr>
              <a:t>In summary, both domiciliary and residential care play vital roles in supporting older adults, each offering benefits but also facing challenges around independence, staffing, funding, and social isolation. Ageing theories such as Activity Theory and Continuity Theory highlight the importance of routine, social connection, and meaningful activity, principles reinforced by the Care Act 2014’s focus on wellbeing and prevention. Insights from Okinawa’s longevity research further show how lifestyle, community, and purpose contribute to healthy ageing. By strengthening person‑centred practice, improving integration across services, and investing in preventative approaches, care providers can enhance the quality of life and wellbeing of older adults across both care settings.</a:t>
            </a:r>
          </a:p>
        </p:txBody>
      </p:sp>
      <p:pic>
        <p:nvPicPr>
          <p:cNvPr id="9" name="Audio 8">
            <a:hlinkClick r:id="" action="ppaction://media"/>
            <a:extLst>
              <a:ext uri="{FF2B5EF4-FFF2-40B4-BE49-F238E27FC236}">
                <a16:creationId xmlns:a16="http://schemas.microsoft.com/office/drawing/2014/main" id="{DFD2AA91-498B-901A-D57D-679C5E8490E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22873806"/>
      </p:ext>
    </p:extLst>
  </p:cSld>
  <p:clrMapOvr>
    <a:masterClrMapping/>
  </p:clrMapOvr>
  <mc:AlternateContent xmlns:mc="http://schemas.openxmlformats.org/markup-compatibility/2006" xmlns:p14="http://schemas.microsoft.com/office/powerpoint/2010/main">
    <mc:Choice Requires="p14">
      <p:transition spd="slow" p14:dur="2000" advTm="109781"/>
    </mc:Choice>
    <mc:Fallback xmlns="">
      <p:transition spd="slow" advTm="1097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96F94-741A-4AE7-2243-9AF7C438952B}"/>
              </a:ext>
            </a:extLst>
          </p:cNvPr>
          <p:cNvSpPr>
            <a:spLocks noGrp="1"/>
          </p:cNvSpPr>
          <p:nvPr>
            <p:ph type="title"/>
          </p:nvPr>
        </p:nvSpPr>
        <p:spPr>
          <a:xfrm>
            <a:off x="1463529" y="716972"/>
            <a:ext cx="10018713" cy="1569027"/>
          </a:xfrm>
        </p:spPr>
        <p:style>
          <a:lnRef idx="1">
            <a:schemeClr val="accent6"/>
          </a:lnRef>
          <a:fillRef idx="2">
            <a:schemeClr val="accent6"/>
          </a:fillRef>
          <a:effectRef idx="1">
            <a:schemeClr val="accent6"/>
          </a:effectRef>
          <a:fontRef idx="minor">
            <a:schemeClr val="dk1"/>
          </a:fontRef>
        </p:style>
        <p:txBody>
          <a:bodyPr/>
          <a:lstStyle/>
          <a:p>
            <a:r>
              <a:rPr lang="en-GB" dirty="0">
                <a:latin typeface="Arial" panose="020B0604020202020204" pitchFamily="34" charset="0"/>
                <a:cs typeface="Arial" panose="020B0604020202020204" pitchFamily="34" charset="0"/>
              </a:rPr>
              <a:t>References </a:t>
            </a:r>
          </a:p>
        </p:txBody>
      </p:sp>
      <p:sp>
        <p:nvSpPr>
          <p:cNvPr id="4" name="TextBox 3">
            <a:extLst>
              <a:ext uri="{FF2B5EF4-FFF2-40B4-BE49-F238E27FC236}">
                <a16:creationId xmlns:a16="http://schemas.microsoft.com/office/drawing/2014/main" id="{9CC80641-9C9F-66FD-B8B7-3880D5A08EE8}"/>
              </a:ext>
            </a:extLst>
          </p:cNvPr>
          <p:cNvSpPr txBox="1"/>
          <p:nvPr/>
        </p:nvSpPr>
        <p:spPr>
          <a:xfrm>
            <a:off x="1463529" y="2120746"/>
            <a:ext cx="10465235" cy="4123629"/>
          </a:xfrm>
          <a:prstGeom prst="rect">
            <a:avLst/>
          </a:prstGeom>
          <a:noFill/>
        </p:spPr>
        <p:txBody>
          <a:bodyPr wrap="square" rtlCol="0">
            <a:spAutoFit/>
          </a:bodyPr>
          <a:lstStyle/>
          <a:p>
            <a:pPr algn="just">
              <a:lnSpc>
                <a:spcPct val="150000"/>
              </a:lnSpc>
            </a:pPr>
            <a:endParaRPr lang="en-GB" sz="1100" dirty="0">
              <a:latin typeface="Arial" panose="020B0604020202020204" pitchFamily="34" charset="0"/>
              <a:cs typeface="Arial" panose="020B0604020202020204" pitchFamily="34" charset="0"/>
            </a:endParaRPr>
          </a:p>
          <a:p>
            <a:pPr marL="228600" lvl="0" indent="-228600"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Age Trust UK. (2022). </a:t>
            </a:r>
            <a:r>
              <a:rPr lang="en-GB" sz="1100" i="1" dirty="0">
                <a:latin typeface="Arial" panose="020B0604020202020204" pitchFamily="34" charset="0"/>
                <a:cs typeface="Arial" panose="020B0604020202020204" pitchFamily="34" charset="0"/>
              </a:rPr>
              <a:t>About - Age Trust UK</a:t>
            </a:r>
            <a:r>
              <a:rPr lang="en-GB" sz="1100" dirty="0">
                <a:latin typeface="Arial" panose="020B0604020202020204" pitchFamily="34" charset="0"/>
                <a:cs typeface="Arial" panose="020B0604020202020204" pitchFamily="34" charset="0"/>
              </a:rPr>
              <a:t>.  Available at: </a:t>
            </a:r>
            <a:r>
              <a:rPr lang="en-GB" sz="1100" u="sng" dirty="0">
                <a:latin typeface="Arial" panose="020B0604020202020204" pitchFamily="34" charset="0"/>
                <a:cs typeface="Arial" panose="020B0604020202020204" pitchFamily="34" charset="0"/>
                <a:hlinkClick r:id="rId2"/>
              </a:rPr>
              <a:t>https://agetrust.co.uk/about/?gad_source=1&amp;gad_campaignid=22633297561&amp;gbraid=0AAAAADPduwTV2lvZj4lHULI48ED2PkIoA&amp;gclid=EAIaIQobChMIp7ffs7_-kgMV6ZZQBh2NJTz3EAAYASAAEgIpnvD_BwE</a:t>
            </a:r>
            <a:r>
              <a:rPr lang="en-GB" sz="1100" dirty="0">
                <a:latin typeface="Arial" panose="020B0604020202020204" pitchFamily="34" charset="0"/>
                <a:cs typeface="Arial" panose="020B0604020202020204" pitchFamily="34" charset="0"/>
              </a:rPr>
              <a:t> (Accessed 01 February 2026).</a:t>
            </a:r>
          </a:p>
          <a:p>
            <a:pPr marL="228600" lvl="0" indent="-228600" algn="just">
              <a:lnSpc>
                <a:spcPct val="150000"/>
              </a:lnSpc>
              <a:buFont typeface="Arial" panose="020B0604020202020204" pitchFamily="34" charset="0"/>
              <a:buChar char="•"/>
            </a:pPr>
            <a:r>
              <a:rPr lang="en-GB" sz="1100" dirty="0" err="1">
                <a:latin typeface="Arial" panose="020B0604020202020204" pitchFamily="34" charset="0"/>
                <a:cs typeface="Arial" panose="020B0604020202020204" pitchFamily="34" charset="0"/>
              </a:rPr>
              <a:t>AgeUK</a:t>
            </a:r>
            <a:r>
              <a:rPr lang="en-GB" sz="1100" dirty="0">
                <a:latin typeface="Arial" panose="020B0604020202020204" pitchFamily="34" charset="0"/>
                <a:cs typeface="Arial" panose="020B0604020202020204" pitchFamily="34" charset="0"/>
              </a:rPr>
              <a:t> (2018). </a:t>
            </a:r>
            <a:r>
              <a:rPr lang="en-GB" sz="1100" i="1" dirty="0">
                <a:latin typeface="Arial" panose="020B0604020202020204" pitchFamily="34" charset="0"/>
                <a:cs typeface="Arial" panose="020B0604020202020204" pitchFamily="34" charset="0"/>
              </a:rPr>
              <a:t>Benefits and entitlements for the elderly | Age UK</a:t>
            </a:r>
            <a:r>
              <a:rPr lang="en-GB" sz="1100" dirty="0">
                <a:latin typeface="Arial" panose="020B0604020202020204" pitchFamily="34" charset="0"/>
                <a:cs typeface="Arial" panose="020B0604020202020204" pitchFamily="34" charset="0"/>
              </a:rPr>
              <a:t>. Ageuk.org.uk. Available at: </a:t>
            </a:r>
            <a:r>
              <a:rPr lang="en-GB" sz="1100" u="sng" dirty="0">
                <a:latin typeface="Arial" panose="020B0604020202020204" pitchFamily="34" charset="0"/>
                <a:cs typeface="Arial" panose="020B0604020202020204" pitchFamily="34" charset="0"/>
                <a:hlinkClick r:id="rId3"/>
              </a:rPr>
              <a:t>https://www.ageuk.org.uk/information-advice/money-legal/benefits-entitlements/</a:t>
            </a:r>
            <a:r>
              <a:rPr lang="en-GB" sz="1100" dirty="0">
                <a:latin typeface="Arial" panose="020B0604020202020204" pitchFamily="34" charset="0"/>
                <a:cs typeface="Arial" panose="020B0604020202020204" pitchFamily="34" charset="0"/>
              </a:rPr>
              <a:t>. (Accessed 01 February 2026).</a:t>
            </a:r>
          </a:p>
          <a:p>
            <a:pPr marL="228600" lvl="0" indent="-228600"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Avenues Group. (2021). </a:t>
            </a:r>
            <a:r>
              <a:rPr lang="en-GB" sz="1100" i="1" dirty="0">
                <a:latin typeface="Arial" panose="020B0604020202020204" pitchFamily="34" charset="0"/>
                <a:cs typeface="Arial" panose="020B0604020202020204" pitchFamily="34" charset="0"/>
              </a:rPr>
              <a:t>Complex needs and challenging behaviour - Avenues Group</a:t>
            </a:r>
            <a:r>
              <a:rPr lang="en-GB" sz="1100" dirty="0">
                <a:latin typeface="Arial" panose="020B0604020202020204" pitchFamily="34" charset="0"/>
                <a:cs typeface="Arial" panose="020B0604020202020204" pitchFamily="34" charset="0"/>
              </a:rPr>
              <a:t>. Available at: </a:t>
            </a:r>
            <a:r>
              <a:rPr lang="en-GB" sz="1100" u="sng" dirty="0">
                <a:latin typeface="Arial" panose="020B0604020202020204" pitchFamily="34" charset="0"/>
                <a:cs typeface="Arial" panose="020B0604020202020204" pitchFamily="34" charset="0"/>
                <a:hlinkClick r:id="rId4"/>
              </a:rPr>
              <a:t>https://www.avenuesgroup.org.uk/our-support/challenging-behaviour/?gad_source=1&amp;gad_campaignid=11151894377&amp;gbraid=0AAAAACLXGV01gKUb9ZkrsZd-4Makssh3m&amp;gclid=EAIaIQobChMItofq8Mz-kgMVxZNQBh1KcjSTEAAYAyAAEgJLsvD_BwE</a:t>
            </a:r>
            <a:r>
              <a:rPr lang="en-GB" sz="1100" dirty="0">
                <a:latin typeface="Arial" panose="020B0604020202020204" pitchFamily="34" charset="0"/>
                <a:cs typeface="Arial" panose="020B0604020202020204" pitchFamily="34" charset="0"/>
              </a:rPr>
              <a:t> (Accessed 04 February 2026) </a:t>
            </a:r>
          </a:p>
          <a:p>
            <a:pPr marL="228600" lvl="0" indent="-228600"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Berg, V. (2021). </a:t>
            </a:r>
            <a:r>
              <a:rPr lang="en-GB" sz="1100" i="1" dirty="0">
                <a:latin typeface="Arial" panose="020B0604020202020204" pitchFamily="34" charset="0"/>
                <a:cs typeface="Arial" panose="020B0604020202020204" pitchFamily="34" charset="0"/>
              </a:rPr>
              <a:t>10 Advantages of Residential Care</a:t>
            </a:r>
            <a:r>
              <a:rPr lang="en-GB" sz="1100" dirty="0">
                <a:latin typeface="Arial" panose="020B0604020202020204" pitchFamily="34" charset="0"/>
                <a:cs typeface="Arial" panose="020B0604020202020204" pitchFamily="34" charset="0"/>
              </a:rPr>
              <a:t>. Carehome.co.uk. Available at: </a:t>
            </a:r>
            <a:r>
              <a:rPr lang="en-GB" sz="1100" u="sng" dirty="0">
                <a:latin typeface="Arial" panose="020B0604020202020204" pitchFamily="34" charset="0"/>
                <a:cs typeface="Arial" panose="020B0604020202020204" pitchFamily="34" charset="0"/>
                <a:hlinkClick r:id="rId5"/>
              </a:rPr>
              <a:t>https://www.carehome.co.uk/advice/10-advantages-of-residential-care</a:t>
            </a:r>
            <a:r>
              <a:rPr lang="en-GB" sz="1100" dirty="0">
                <a:latin typeface="Arial" panose="020B0604020202020204" pitchFamily="34" charset="0"/>
                <a:cs typeface="Arial" panose="020B0604020202020204" pitchFamily="34" charset="0"/>
              </a:rPr>
              <a:t> (Accessed 03 February 2026).</a:t>
            </a:r>
          </a:p>
          <a:p>
            <a:pPr marL="228600" lvl="0" indent="-228600"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Care Act (2014). </a:t>
            </a:r>
            <a:r>
              <a:rPr lang="en-GB" sz="1100" i="1" dirty="0">
                <a:latin typeface="Arial" panose="020B0604020202020204" pitchFamily="34" charset="0"/>
                <a:cs typeface="Arial" panose="020B0604020202020204" pitchFamily="34" charset="0"/>
              </a:rPr>
              <a:t>Care Act 2014</a:t>
            </a:r>
            <a:r>
              <a:rPr lang="en-GB" sz="1100" dirty="0">
                <a:latin typeface="Arial" panose="020B0604020202020204" pitchFamily="34" charset="0"/>
                <a:cs typeface="Arial" panose="020B0604020202020204" pitchFamily="34" charset="0"/>
              </a:rPr>
              <a:t>. Legislation.gov.uk. Available at: </a:t>
            </a:r>
            <a:r>
              <a:rPr lang="en-GB" sz="1100" u="sng" dirty="0">
                <a:latin typeface="Arial" panose="020B0604020202020204" pitchFamily="34" charset="0"/>
                <a:cs typeface="Arial" panose="020B0604020202020204" pitchFamily="34" charset="0"/>
                <a:hlinkClick r:id="rId6"/>
              </a:rPr>
              <a:t>https://www.legislation.gov.uk/ukpga/2014/23/contents</a:t>
            </a:r>
            <a:r>
              <a:rPr lang="en-GB" sz="1100" dirty="0">
                <a:latin typeface="Arial" panose="020B0604020202020204" pitchFamily="34" charset="0"/>
                <a:cs typeface="Arial" panose="020B0604020202020204" pitchFamily="34" charset="0"/>
              </a:rPr>
              <a:t> (Accessed 10 February 2026).</a:t>
            </a:r>
          </a:p>
          <a:p>
            <a:pPr marL="228600" lvl="0" indent="-228600"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Carers UK. (2019). </a:t>
            </a:r>
            <a:r>
              <a:rPr lang="en-GB" sz="1100" i="1" dirty="0">
                <a:latin typeface="Arial" panose="020B0604020202020204" pitchFamily="34" charset="0"/>
                <a:cs typeface="Arial" panose="020B0604020202020204" pitchFamily="34" charset="0"/>
              </a:rPr>
              <a:t>Smart tech and handy devices for the home | Carers UK</a:t>
            </a:r>
            <a:r>
              <a:rPr lang="en-GB" sz="1100" dirty="0">
                <a:latin typeface="Arial" panose="020B0604020202020204" pitchFamily="34" charset="0"/>
                <a:cs typeface="Arial" panose="020B0604020202020204" pitchFamily="34" charset="0"/>
              </a:rPr>
              <a:t>. Available at: </a:t>
            </a:r>
            <a:r>
              <a:rPr lang="en-GB" sz="1100" u="sng" dirty="0">
                <a:latin typeface="Arial" panose="020B0604020202020204" pitchFamily="34" charset="0"/>
                <a:cs typeface="Arial" panose="020B0604020202020204" pitchFamily="34" charset="0"/>
                <a:hlinkClick r:id="rId7"/>
              </a:rPr>
              <a:t>https://www.carersuk.org/help-and-advice/technology-and-equipment/smart-tech-and-handy-devices-for-the-home/</a:t>
            </a:r>
            <a:r>
              <a:rPr lang="en-GB" sz="1100" dirty="0">
                <a:latin typeface="Arial" panose="020B0604020202020204" pitchFamily="34" charset="0"/>
                <a:cs typeface="Arial" panose="020B0604020202020204" pitchFamily="34" charset="0"/>
              </a:rPr>
              <a:t> (Accessed 12 February 2026).</a:t>
            </a:r>
          </a:p>
          <a:p>
            <a:pPr marL="228600" lvl="0" indent="-228600"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Centre for Ageing Better, 2025. </a:t>
            </a:r>
            <a:r>
              <a:rPr lang="en-GB" sz="1100" i="1" dirty="0">
                <a:latin typeface="Arial" panose="020B0604020202020204" pitchFamily="34" charset="0"/>
                <a:cs typeface="Arial" panose="020B0604020202020204" pitchFamily="34" charset="0"/>
              </a:rPr>
              <a:t>The State of Ageing 2025</a:t>
            </a:r>
            <a:r>
              <a:rPr lang="en-GB" sz="1100" dirty="0">
                <a:latin typeface="Arial" panose="020B0604020202020204" pitchFamily="34" charset="0"/>
                <a:cs typeface="Arial" panose="020B0604020202020204" pitchFamily="34" charset="0"/>
              </a:rPr>
              <a:t>. Available at: </a:t>
            </a:r>
            <a:r>
              <a:rPr lang="en-GB" sz="1100" u="sng" dirty="0">
                <a:latin typeface="Arial" panose="020B0604020202020204" pitchFamily="34" charset="0"/>
                <a:cs typeface="Arial" panose="020B0604020202020204" pitchFamily="34" charset="0"/>
                <a:hlinkClick r:id="rId8"/>
              </a:rPr>
              <a:t>https://ageing-better.org.uk/summary-state-ageing-2025#our-ageing-population</a:t>
            </a:r>
            <a:r>
              <a:rPr lang="en-GB" sz="1100" dirty="0">
                <a:latin typeface="Arial" panose="020B0604020202020204" pitchFamily="34" charset="0"/>
                <a:cs typeface="Arial" panose="020B0604020202020204" pitchFamily="34" charset="0"/>
              </a:rPr>
              <a:t> (Accessed 01 February 2026). </a:t>
            </a:r>
          </a:p>
        </p:txBody>
      </p:sp>
    </p:spTree>
    <p:extLst>
      <p:ext uri="{BB962C8B-B14F-4D97-AF65-F5344CB8AC3E}">
        <p14:creationId xmlns:p14="http://schemas.microsoft.com/office/powerpoint/2010/main" val="21791950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FED95B1-E3BC-6E18-56FB-88C2DB24D5BA}"/>
              </a:ext>
            </a:extLst>
          </p:cNvPr>
          <p:cNvSpPr txBox="1"/>
          <p:nvPr/>
        </p:nvSpPr>
        <p:spPr>
          <a:xfrm>
            <a:off x="1594115" y="382132"/>
            <a:ext cx="10430539" cy="5901039"/>
          </a:xfrm>
          <a:prstGeom prst="rect">
            <a:avLst/>
          </a:prstGeom>
          <a:noFill/>
        </p:spPr>
        <p:txBody>
          <a:bodyPr wrap="square" rtlCol="0">
            <a:spAutoFit/>
          </a:bodyPr>
          <a:lstStyle/>
          <a:p>
            <a:pPr marL="171450" lvl="0" indent="-171450"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CQC (2022). </a:t>
            </a:r>
            <a:r>
              <a:rPr lang="en-GB" sz="1100" i="1" dirty="0">
                <a:latin typeface="Arial" panose="020B0604020202020204" pitchFamily="34" charset="0"/>
                <a:cs typeface="Arial" panose="020B0604020202020204" pitchFamily="34" charset="0"/>
              </a:rPr>
              <a:t>What can you expect from a good care home? - Care Quality Commission</a:t>
            </a:r>
            <a:r>
              <a:rPr lang="en-GB" sz="1100" dirty="0">
                <a:latin typeface="Arial" panose="020B0604020202020204" pitchFamily="34" charset="0"/>
                <a:cs typeface="Arial" panose="020B0604020202020204" pitchFamily="34" charset="0"/>
              </a:rPr>
              <a:t>. www.cqc.org.uk. Available at: </a:t>
            </a:r>
            <a:r>
              <a:rPr lang="en-GB" sz="1100" u="sng" dirty="0">
                <a:latin typeface="Arial" panose="020B0604020202020204" pitchFamily="34" charset="0"/>
                <a:cs typeface="Arial" panose="020B0604020202020204" pitchFamily="34" charset="0"/>
                <a:hlinkClick r:id="rId2"/>
              </a:rPr>
              <a:t>https://www.cqc.org.uk/care-services/what-expect-good-care-service/what-can-you-expect-good-care-home</a:t>
            </a:r>
            <a:r>
              <a:rPr lang="en-GB" sz="1100" dirty="0">
                <a:latin typeface="Arial" panose="020B0604020202020204" pitchFamily="34" charset="0"/>
                <a:cs typeface="Arial" panose="020B0604020202020204" pitchFamily="34" charset="0"/>
              </a:rPr>
              <a:t> (Accessed 03 February 2026).</a:t>
            </a:r>
          </a:p>
          <a:p>
            <a:pPr marL="171450" lvl="0" indent="-171450"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Dimitrovski, A. (2023). </a:t>
            </a:r>
            <a:r>
              <a:rPr lang="en-GB" sz="1100" i="1" dirty="0">
                <a:latin typeface="Arial" panose="020B0604020202020204" pitchFamily="34" charset="0"/>
                <a:cs typeface="Arial" panose="020B0604020202020204" pitchFamily="34" charset="0"/>
              </a:rPr>
              <a:t>What Are The Advantages and Disadvantages of Domiciliary Care?</a:t>
            </a:r>
            <a:r>
              <a:rPr lang="en-GB" sz="1100" dirty="0">
                <a:latin typeface="Arial" panose="020B0604020202020204" pitchFamily="34" charset="0"/>
                <a:cs typeface="Arial" panose="020B0604020202020204" pitchFamily="34" charset="0"/>
              </a:rPr>
              <a:t> Leaf care. Available at: </a:t>
            </a:r>
            <a:r>
              <a:rPr lang="en-GB" sz="1100" u="sng" dirty="0">
                <a:latin typeface="Arial" panose="020B0604020202020204" pitchFamily="34" charset="0"/>
                <a:cs typeface="Arial" panose="020B0604020202020204" pitchFamily="34" charset="0"/>
                <a:hlinkClick r:id="rId3"/>
              </a:rPr>
              <a:t>https://leafcare.co.uk/domiciliary-care-advantages-and-disadvantages/</a:t>
            </a:r>
            <a:r>
              <a:rPr lang="en-GB" sz="1100" dirty="0">
                <a:latin typeface="Arial" panose="020B0604020202020204" pitchFamily="34" charset="0"/>
                <a:cs typeface="Arial" panose="020B0604020202020204" pitchFamily="34" charset="0"/>
              </a:rPr>
              <a:t> (Accessed 02 February 2026).</a:t>
            </a:r>
          </a:p>
          <a:p>
            <a:pPr marL="171450" lvl="0" indent="-171450"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Ehn, M., Richardson, M.X., </a:t>
            </a:r>
            <a:r>
              <a:rPr lang="en-GB" sz="1100" dirty="0" err="1">
                <a:latin typeface="Arial" panose="020B0604020202020204" pitchFamily="34" charset="0"/>
                <a:cs typeface="Arial" panose="020B0604020202020204" pitchFamily="34" charset="0"/>
              </a:rPr>
              <a:t>Landerdahl</a:t>
            </a:r>
            <a:r>
              <a:rPr lang="en-GB" sz="1100" dirty="0">
                <a:latin typeface="Arial" panose="020B0604020202020204" pitchFamily="34" charset="0"/>
                <a:cs typeface="Arial" panose="020B0604020202020204" pitchFamily="34" charset="0"/>
              </a:rPr>
              <a:t> </a:t>
            </a:r>
            <a:r>
              <a:rPr lang="en-GB" sz="1100" dirty="0" err="1">
                <a:latin typeface="Arial" panose="020B0604020202020204" pitchFamily="34" charset="0"/>
                <a:cs typeface="Arial" panose="020B0604020202020204" pitchFamily="34" charset="0"/>
              </a:rPr>
              <a:t>Stridsberg</a:t>
            </a:r>
            <a:r>
              <a:rPr lang="en-GB" sz="1100" dirty="0">
                <a:latin typeface="Arial" panose="020B0604020202020204" pitchFamily="34" charset="0"/>
                <a:cs typeface="Arial" panose="020B0604020202020204" pitchFamily="34" charset="0"/>
              </a:rPr>
              <a:t>, S., </a:t>
            </a:r>
            <a:r>
              <a:rPr lang="en-GB" sz="1100" dirty="0" err="1">
                <a:latin typeface="Arial" panose="020B0604020202020204" pitchFamily="34" charset="0"/>
                <a:cs typeface="Arial" panose="020B0604020202020204" pitchFamily="34" charset="0"/>
              </a:rPr>
              <a:t>Redekop</a:t>
            </a:r>
            <a:r>
              <a:rPr lang="en-GB" sz="1100" dirty="0">
                <a:latin typeface="Arial" panose="020B0604020202020204" pitchFamily="34" charset="0"/>
                <a:cs typeface="Arial" panose="020B0604020202020204" pitchFamily="34" charset="0"/>
              </a:rPr>
              <a:t>, K. and Wamala-Andersson, S. (2021). Mobile Safety Alarms Based on GPS Technology in the Care of Older Adults: Systematic Review of Evidence Based on a General Evidence Framework for Digital Health Technologies. </a:t>
            </a:r>
            <a:r>
              <a:rPr lang="en-GB" sz="1100" i="1" dirty="0">
                <a:latin typeface="Arial" panose="020B0604020202020204" pitchFamily="34" charset="0"/>
                <a:cs typeface="Arial" panose="020B0604020202020204" pitchFamily="34" charset="0"/>
              </a:rPr>
              <a:t>Journal of Medical Internet Research</a:t>
            </a:r>
            <a:r>
              <a:rPr lang="en-GB" sz="1100" dirty="0">
                <a:latin typeface="Arial" panose="020B0604020202020204" pitchFamily="34" charset="0"/>
                <a:cs typeface="Arial" panose="020B0604020202020204" pitchFamily="34" charset="0"/>
              </a:rPr>
              <a:t>, 23(10), p.e27267. </a:t>
            </a:r>
            <a:r>
              <a:rPr lang="en-GB" sz="1100" dirty="0" err="1">
                <a:latin typeface="Arial" panose="020B0604020202020204" pitchFamily="34" charset="0"/>
                <a:cs typeface="Arial" panose="020B0604020202020204" pitchFamily="34" charset="0"/>
              </a:rPr>
              <a:t>doi:https</a:t>
            </a:r>
            <a:r>
              <a:rPr lang="en-GB" sz="1100" dirty="0">
                <a:latin typeface="Arial" panose="020B0604020202020204" pitchFamily="34" charset="0"/>
                <a:cs typeface="Arial" panose="020B0604020202020204" pitchFamily="34" charset="0"/>
              </a:rPr>
              <a:t>://doi.org/10.2196/27267</a:t>
            </a:r>
          </a:p>
          <a:p>
            <a:pPr marL="171450" lvl="0" indent="-171450"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Gardy, J. (2025). </a:t>
            </a:r>
            <a:r>
              <a:rPr lang="en-GB" sz="1100" i="1" dirty="0">
                <a:latin typeface="Arial" panose="020B0604020202020204" pitchFamily="34" charset="0"/>
                <a:cs typeface="Arial" panose="020B0604020202020204" pitchFamily="34" charset="0"/>
              </a:rPr>
              <a:t>Six global health innovations to watch in 2025</a:t>
            </a:r>
            <a:r>
              <a:rPr lang="en-GB" sz="1100" dirty="0">
                <a:latin typeface="Arial" panose="020B0604020202020204" pitchFamily="34" charset="0"/>
                <a:cs typeface="Arial" panose="020B0604020202020204" pitchFamily="34" charset="0"/>
              </a:rPr>
              <a:t>. Available at: </a:t>
            </a:r>
            <a:r>
              <a:rPr lang="en-GB" sz="1100" u="sng" dirty="0">
                <a:latin typeface="Arial" panose="020B0604020202020204" pitchFamily="34" charset="0"/>
                <a:cs typeface="Arial" panose="020B0604020202020204" pitchFamily="34" charset="0"/>
                <a:hlinkClick r:id="rId4"/>
              </a:rPr>
              <a:t>https://www.gatesfoundation.org/ideas/articles/global-health-innovations</a:t>
            </a:r>
            <a:r>
              <a:rPr lang="en-GB" sz="1100" dirty="0">
                <a:latin typeface="Arial" panose="020B0604020202020204" pitchFamily="34" charset="0"/>
                <a:cs typeface="Arial" panose="020B0604020202020204" pitchFamily="34" charset="0"/>
              </a:rPr>
              <a:t> (Accessed 07 February 2026).</a:t>
            </a:r>
          </a:p>
          <a:p>
            <a:pPr marL="171450" lvl="0" indent="-171450"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Gardy, J. (2025). </a:t>
            </a:r>
            <a:r>
              <a:rPr lang="en-GB" sz="1100" i="1" dirty="0">
                <a:latin typeface="Arial" panose="020B0604020202020204" pitchFamily="34" charset="0"/>
                <a:cs typeface="Arial" panose="020B0604020202020204" pitchFamily="34" charset="0"/>
              </a:rPr>
              <a:t>Six global health innovations to watch in 2025</a:t>
            </a:r>
            <a:r>
              <a:rPr lang="en-GB" sz="1100" dirty="0">
                <a:latin typeface="Arial" panose="020B0604020202020204" pitchFamily="34" charset="0"/>
                <a:cs typeface="Arial" panose="020B0604020202020204" pitchFamily="34" charset="0"/>
              </a:rPr>
              <a:t>. Gatesfoundation.org. Available at: </a:t>
            </a:r>
            <a:r>
              <a:rPr lang="en-GB" sz="1100" u="sng" dirty="0">
                <a:latin typeface="Arial" panose="020B0604020202020204" pitchFamily="34" charset="0"/>
                <a:cs typeface="Arial" panose="020B0604020202020204" pitchFamily="34" charset="0"/>
                <a:hlinkClick r:id="rId4"/>
              </a:rPr>
              <a:t>https://www.gatesfoundation.org/ideas/articles/global-health-innovations</a:t>
            </a:r>
            <a:r>
              <a:rPr lang="en-GB" sz="1100" dirty="0">
                <a:latin typeface="Arial" panose="020B0604020202020204" pitchFamily="34" charset="0"/>
                <a:cs typeface="Arial" panose="020B0604020202020204" pitchFamily="34" charset="0"/>
              </a:rPr>
              <a:t> (Accessed on 06 February 2026).</a:t>
            </a:r>
          </a:p>
          <a:p>
            <a:pPr marL="171450" lvl="0" indent="-171450"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GOV.UK (2010). </a:t>
            </a:r>
            <a:r>
              <a:rPr lang="en-GB" sz="1100" i="1" dirty="0">
                <a:latin typeface="Arial" panose="020B0604020202020204" pitchFamily="34" charset="0"/>
                <a:cs typeface="Arial" panose="020B0604020202020204" pitchFamily="34" charset="0"/>
              </a:rPr>
              <a:t>Equality Act 2010</a:t>
            </a:r>
            <a:r>
              <a:rPr lang="en-GB" sz="1100" dirty="0">
                <a:latin typeface="Arial" panose="020B0604020202020204" pitchFamily="34" charset="0"/>
                <a:cs typeface="Arial" panose="020B0604020202020204" pitchFamily="34" charset="0"/>
              </a:rPr>
              <a:t>. Legislation.gov.uk. Available at: </a:t>
            </a:r>
            <a:r>
              <a:rPr lang="en-GB" sz="1100" u="sng" dirty="0">
                <a:latin typeface="Arial" panose="020B0604020202020204" pitchFamily="34" charset="0"/>
                <a:cs typeface="Arial" panose="020B0604020202020204" pitchFamily="34" charset="0"/>
                <a:hlinkClick r:id="rId5"/>
              </a:rPr>
              <a:t>https://www.legislation.gov.uk/ukpga/2010/15/contents</a:t>
            </a:r>
            <a:r>
              <a:rPr lang="en-GB" sz="1100" dirty="0">
                <a:latin typeface="Arial" panose="020B0604020202020204" pitchFamily="34" charset="0"/>
                <a:cs typeface="Arial" panose="020B0604020202020204" pitchFamily="34" charset="0"/>
              </a:rPr>
              <a:t> (Accessed 06 February 2026).</a:t>
            </a:r>
          </a:p>
          <a:p>
            <a:pPr marL="171450" lvl="0" indent="-171450"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GOV.UK. (n.d.). </a:t>
            </a:r>
            <a:r>
              <a:rPr lang="en-GB" sz="1100" i="1" dirty="0">
                <a:latin typeface="Arial" panose="020B0604020202020204" pitchFamily="34" charset="0"/>
                <a:cs typeface="Arial" panose="020B0604020202020204" pitchFamily="34" charset="0"/>
              </a:rPr>
              <a:t>Apply for equipment for your home if you’re disabled</a:t>
            </a:r>
            <a:r>
              <a:rPr lang="en-GB" sz="1100" dirty="0">
                <a:latin typeface="Arial" panose="020B0604020202020204" pitchFamily="34" charset="0"/>
                <a:cs typeface="Arial" panose="020B0604020202020204" pitchFamily="34" charset="0"/>
              </a:rPr>
              <a:t>. Available at: </a:t>
            </a:r>
            <a:r>
              <a:rPr lang="en-GB" sz="1100" u="sng" dirty="0">
                <a:latin typeface="Arial" panose="020B0604020202020204" pitchFamily="34" charset="0"/>
                <a:cs typeface="Arial" panose="020B0604020202020204" pitchFamily="34" charset="0"/>
                <a:hlinkClick r:id="rId6"/>
              </a:rPr>
              <a:t>https://www.gov.uk/apply-home-equipment-for-disabled</a:t>
            </a:r>
            <a:r>
              <a:rPr lang="en-GB" sz="1100" dirty="0">
                <a:latin typeface="Arial" panose="020B0604020202020204" pitchFamily="34" charset="0"/>
                <a:cs typeface="Arial" panose="020B0604020202020204" pitchFamily="34" charset="0"/>
              </a:rPr>
              <a:t>. (Accessed 01 February 2026).</a:t>
            </a:r>
          </a:p>
          <a:p>
            <a:pPr marL="171450" lvl="0" indent="-171450" algn="just">
              <a:lnSpc>
                <a:spcPct val="150000"/>
              </a:lnSpc>
              <a:buFont typeface="Arial" panose="020B0604020202020204" pitchFamily="34" charset="0"/>
              <a:buChar char="•"/>
            </a:pPr>
            <a:r>
              <a:rPr lang="en-GB" sz="1100" dirty="0" err="1">
                <a:latin typeface="Arial" panose="020B0604020202020204" pitchFamily="34" charset="0"/>
                <a:cs typeface="Arial" panose="020B0604020202020204" pitchFamily="34" charset="0"/>
              </a:rPr>
              <a:t>Haeusermann</a:t>
            </a:r>
            <a:r>
              <a:rPr lang="en-GB" sz="1100" dirty="0">
                <a:latin typeface="Arial" panose="020B0604020202020204" pitchFamily="34" charset="0"/>
                <a:cs typeface="Arial" panose="020B0604020202020204" pitchFamily="34" charset="0"/>
              </a:rPr>
              <a:t>, T. (2018). </a:t>
            </a:r>
            <a:r>
              <a:rPr lang="en-GB" sz="1100" i="1" dirty="0">
                <a:latin typeface="Arial" panose="020B0604020202020204" pitchFamily="34" charset="0"/>
                <a:cs typeface="Arial" panose="020B0604020202020204" pitchFamily="34" charset="0"/>
              </a:rPr>
              <a:t>The Dementia Village: Between Community and Society</a:t>
            </a:r>
            <a:r>
              <a:rPr lang="en-GB" sz="1100" dirty="0">
                <a:latin typeface="Arial" panose="020B0604020202020204" pitchFamily="34" charset="0"/>
                <a:cs typeface="Arial" panose="020B0604020202020204" pitchFamily="34" charset="0"/>
              </a:rPr>
              <a:t>. PubMed. Available at: </a:t>
            </a:r>
            <a:r>
              <a:rPr lang="en-GB" sz="1100" u="sng" dirty="0">
                <a:latin typeface="Arial" panose="020B0604020202020204" pitchFamily="34" charset="0"/>
                <a:cs typeface="Arial" panose="020B0604020202020204" pitchFamily="34" charset="0"/>
                <a:hlinkClick r:id="rId7"/>
              </a:rPr>
              <a:t>https://www.ncbi.nlm.nih.gov/books/NBK543750/</a:t>
            </a:r>
            <a:r>
              <a:rPr lang="en-GB" sz="1100" dirty="0">
                <a:latin typeface="Arial" panose="020B0604020202020204" pitchFamily="34" charset="0"/>
                <a:cs typeface="Arial" panose="020B0604020202020204" pitchFamily="34" charset="0"/>
              </a:rPr>
              <a:t>. (Accessed 25 February 2026).</a:t>
            </a:r>
          </a:p>
          <a:p>
            <a:pPr marL="171450" lvl="0" indent="-171450"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Health, S. for (2025). </a:t>
            </a:r>
            <a:r>
              <a:rPr lang="en-GB" sz="1100" i="1" dirty="0">
                <a:latin typeface="Arial" panose="020B0604020202020204" pitchFamily="34" charset="0"/>
                <a:cs typeface="Arial" panose="020B0604020202020204" pitchFamily="34" charset="0"/>
              </a:rPr>
              <a:t>How to handle challenging behaviours in dementia care. Skills for Health</a:t>
            </a:r>
            <a:r>
              <a:rPr lang="en-GB" sz="1100" dirty="0">
                <a:latin typeface="Arial" panose="020B0604020202020204" pitchFamily="34" charset="0"/>
                <a:cs typeface="Arial" panose="020B0604020202020204" pitchFamily="34" charset="0"/>
              </a:rPr>
              <a:t>. Skills for Health. Available at: </a:t>
            </a:r>
            <a:r>
              <a:rPr lang="en-GB" sz="1100" u="sng" dirty="0">
                <a:latin typeface="Arial" panose="020B0604020202020204" pitchFamily="34" charset="0"/>
                <a:cs typeface="Arial" panose="020B0604020202020204" pitchFamily="34" charset="0"/>
                <a:hlinkClick r:id="rId8"/>
              </a:rPr>
              <a:t>https://www.skillsforhealth.org.uk/article/challenging-behaviour-in-dementia-how-to-manage-it/?gad_source=1&amp;gad_campaignid=23236899010&amp;gbraid=0AAAAADSALUF3Z-la6IY2zzZhPKyIu26gM&amp;gclid=EAIaIQobChMItofq8Mz-kgMVxZNQBh1KcjSTEAAYBCAAEgIi9vD_BwE</a:t>
            </a:r>
            <a:r>
              <a:rPr lang="en-GB" sz="1100" dirty="0">
                <a:latin typeface="Arial" panose="020B0604020202020204" pitchFamily="34" charset="0"/>
                <a:cs typeface="Arial" panose="020B0604020202020204" pitchFamily="34" charset="0"/>
              </a:rPr>
              <a:t> (Accessed 03 February 2026).</a:t>
            </a:r>
          </a:p>
          <a:p>
            <a:pPr marL="171450" lvl="0" indent="-171450"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Healthwatchislington.co.uk. (2026). </a:t>
            </a:r>
            <a:r>
              <a:rPr lang="en-GB" sz="1100" i="1" dirty="0">
                <a:latin typeface="Arial" panose="020B0604020202020204" pitchFamily="34" charset="0"/>
                <a:cs typeface="Arial" panose="020B0604020202020204" pitchFamily="34" charset="0"/>
              </a:rPr>
              <a:t>Local providers tell us about the challenges they face delivering home care services</a:t>
            </a:r>
            <a:r>
              <a:rPr lang="en-GB" sz="1100" dirty="0">
                <a:latin typeface="Arial" panose="020B0604020202020204" pitchFamily="34" charset="0"/>
                <a:cs typeface="Arial" panose="020B0604020202020204" pitchFamily="34" charset="0"/>
              </a:rPr>
              <a:t>. Available at: </a:t>
            </a:r>
            <a:r>
              <a:rPr lang="en-GB" sz="1100" u="sng" dirty="0">
                <a:latin typeface="Arial" panose="020B0604020202020204" pitchFamily="34" charset="0"/>
                <a:cs typeface="Arial" panose="020B0604020202020204" pitchFamily="34" charset="0"/>
                <a:hlinkClick r:id="rId9"/>
              </a:rPr>
              <a:t>https://www.healthwatchislington.co.uk/news/2026-02-02/local-providers-tell-us-about-challenges-they-face-delivering-home-care-services</a:t>
            </a:r>
            <a:r>
              <a:rPr lang="en-GB" sz="1100" dirty="0">
                <a:latin typeface="Arial" panose="020B0604020202020204" pitchFamily="34" charset="0"/>
                <a:cs typeface="Arial" panose="020B0604020202020204" pitchFamily="34" charset="0"/>
              </a:rPr>
              <a:t> (Accessed 02 February 2026).</a:t>
            </a:r>
          </a:p>
        </p:txBody>
      </p:sp>
    </p:spTree>
    <p:extLst>
      <p:ext uri="{BB962C8B-B14F-4D97-AF65-F5344CB8AC3E}">
        <p14:creationId xmlns:p14="http://schemas.microsoft.com/office/powerpoint/2010/main" val="29973388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CB99D0-A985-F41C-0860-3B20B50BCA08}"/>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95577F65-7100-DD74-A1E1-376FCB314302}"/>
              </a:ext>
            </a:extLst>
          </p:cNvPr>
          <p:cNvSpPr txBox="1"/>
          <p:nvPr/>
        </p:nvSpPr>
        <p:spPr>
          <a:xfrm>
            <a:off x="1594115" y="382132"/>
            <a:ext cx="10430539" cy="5647123"/>
          </a:xfrm>
          <a:prstGeom prst="rect">
            <a:avLst/>
          </a:prstGeom>
          <a:noFill/>
        </p:spPr>
        <p:txBody>
          <a:bodyPr wrap="square" rtlCol="0">
            <a:spAutoFit/>
          </a:bodyPr>
          <a:lstStyle/>
          <a:p>
            <a:pPr marL="171450" lvl="0" indent="-171450" algn="just">
              <a:lnSpc>
                <a:spcPct val="150000"/>
              </a:lnSpc>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171450" lvl="0" indent="-171450"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Helping Hands Home Care. (2025). </a:t>
            </a:r>
            <a:r>
              <a:rPr lang="en-GB" sz="1100" i="1" dirty="0">
                <a:latin typeface="Arial" panose="020B0604020202020204" pitchFamily="34" charset="0"/>
                <a:cs typeface="Arial" panose="020B0604020202020204" pitchFamily="34" charset="0"/>
              </a:rPr>
              <a:t>The Benefits of Domiciliary Care | Helping Hands</a:t>
            </a:r>
            <a:r>
              <a:rPr lang="en-GB" sz="1100" dirty="0">
                <a:latin typeface="Arial" panose="020B0604020202020204" pitchFamily="34" charset="0"/>
                <a:cs typeface="Arial" panose="020B0604020202020204" pitchFamily="34" charset="0"/>
              </a:rPr>
              <a:t>. Available at: </a:t>
            </a:r>
            <a:r>
              <a:rPr lang="en-GB" sz="1100" u="sng" dirty="0">
                <a:latin typeface="Arial" panose="020B0604020202020204" pitchFamily="34" charset="0"/>
                <a:cs typeface="Arial" panose="020B0604020202020204" pitchFamily="34" charset="0"/>
                <a:hlinkClick r:id="rId2"/>
              </a:rPr>
              <a:t>https://www.helpinghandshomecare.co.uk/care-advice/the-benefits-of-domiciliary-care/</a:t>
            </a:r>
            <a:r>
              <a:rPr lang="en-GB" sz="1100" dirty="0">
                <a:latin typeface="Arial" panose="020B0604020202020204" pitchFamily="34" charset="0"/>
                <a:cs typeface="Arial" panose="020B0604020202020204" pitchFamily="34" charset="0"/>
              </a:rPr>
              <a:t>. (Accessed 02 February 2026).</a:t>
            </a:r>
          </a:p>
          <a:p>
            <a:pPr marL="171450" lvl="0" indent="-171450"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Human Rights Act (1998). </a:t>
            </a:r>
            <a:r>
              <a:rPr lang="en-GB" sz="1100" i="1" dirty="0">
                <a:latin typeface="Arial" panose="020B0604020202020204" pitchFamily="34" charset="0"/>
                <a:cs typeface="Arial" panose="020B0604020202020204" pitchFamily="34" charset="0"/>
              </a:rPr>
              <a:t>Human Rights Act 1998</a:t>
            </a:r>
            <a:r>
              <a:rPr lang="en-GB" sz="1100" dirty="0">
                <a:latin typeface="Arial" panose="020B0604020202020204" pitchFamily="34" charset="0"/>
                <a:cs typeface="Arial" panose="020B0604020202020204" pitchFamily="34" charset="0"/>
              </a:rPr>
              <a:t>. Legislation.gov.uk. Available at: </a:t>
            </a:r>
            <a:r>
              <a:rPr lang="en-GB" sz="1100" u="sng" dirty="0">
                <a:latin typeface="Arial" panose="020B0604020202020204" pitchFamily="34" charset="0"/>
                <a:cs typeface="Arial" panose="020B0604020202020204" pitchFamily="34" charset="0"/>
                <a:hlinkClick r:id="rId3"/>
              </a:rPr>
              <a:t>https://www.legislation.gov.uk/ukpga/1998/42/contents</a:t>
            </a:r>
            <a:r>
              <a:rPr lang="en-GB" sz="1100" dirty="0">
                <a:latin typeface="Arial" panose="020B0604020202020204" pitchFamily="34" charset="0"/>
                <a:cs typeface="Arial" panose="020B0604020202020204" pitchFamily="34" charset="0"/>
              </a:rPr>
              <a:t> (Accessed 06 February 2026).</a:t>
            </a:r>
          </a:p>
          <a:p>
            <a:pPr marL="171450" lvl="0" indent="-171450"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Leicester City Council. (2026). </a:t>
            </a:r>
            <a:r>
              <a:rPr lang="en-GB" sz="1100" i="1" dirty="0">
                <a:latin typeface="Arial" panose="020B0604020202020204" pitchFamily="34" charset="0"/>
                <a:cs typeface="Arial" panose="020B0604020202020204" pitchFamily="34" charset="0"/>
              </a:rPr>
              <a:t>Adult social care</a:t>
            </a:r>
            <a:r>
              <a:rPr lang="en-GB" sz="1100" dirty="0">
                <a:latin typeface="Arial" panose="020B0604020202020204" pitchFamily="34" charset="0"/>
                <a:cs typeface="Arial" panose="020B0604020202020204" pitchFamily="34" charset="0"/>
              </a:rPr>
              <a:t>. Available at: </a:t>
            </a:r>
            <a:r>
              <a:rPr lang="en-GB" sz="1100" u="sng" dirty="0">
                <a:latin typeface="Arial" panose="020B0604020202020204" pitchFamily="34" charset="0"/>
                <a:cs typeface="Arial" panose="020B0604020202020204" pitchFamily="34" charset="0"/>
                <a:hlinkClick r:id="rId4"/>
              </a:rPr>
              <a:t>https://www.leicester.gov.uk/adult-social-care</a:t>
            </a:r>
            <a:r>
              <a:rPr lang="en-GB" sz="1100" dirty="0">
                <a:latin typeface="Arial" panose="020B0604020202020204" pitchFamily="34" charset="0"/>
                <a:cs typeface="Arial" panose="020B0604020202020204" pitchFamily="34" charset="0"/>
              </a:rPr>
              <a:t> (Accessed 01 February 2026).</a:t>
            </a:r>
          </a:p>
          <a:p>
            <a:pPr marL="171450" lvl="0" indent="-171450"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‌NHS website (2023). </a:t>
            </a:r>
            <a:r>
              <a:rPr lang="en-GB" sz="1100" i="1" dirty="0">
                <a:latin typeface="Arial" panose="020B0604020202020204" pitchFamily="34" charset="0"/>
                <a:cs typeface="Arial" panose="020B0604020202020204" pitchFamily="34" charset="0"/>
              </a:rPr>
              <a:t>Social care and support guide</a:t>
            </a:r>
            <a:r>
              <a:rPr lang="en-GB" sz="1100" dirty="0">
                <a:latin typeface="Arial" panose="020B0604020202020204" pitchFamily="34" charset="0"/>
                <a:cs typeface="Arial" panose="020B0604020202020204" pitchFamily="34" charset="0"/>
              </a:rPr>
              <a:t>. nhs.uk. Available at: </a:t>
            </a:r>
            <a:r>
              <a:rPr lang="en-GB" sz="1100" u="sng" dirty="0">
                <a:latin typeface="Arial" panose="020B0604020202020204" pitchFamily="34" charset="0"/>
                <a:cs typeface="Arial" panose="020B0604020202020204" pitchFamily="34" charset="0"/>
                <a:hlinkClick r:id="rId5"/>
              </a:rPr>
              <a:t>https://www.nhs.uk/social-care-and-support/</a:t>
            </a:r>
            <a:r>
              <a:rPr lang="en-GB" sz="1100" dirty="0">
                <a:latin typeface="Arial" panose="020B0604020202020204" pitchFamily="34" charset="0"/>
                <a:cs typeface="Arial" panose="020B0604020202020204" pitchFamily="34" charset="0"/>
              </a:rPr>
              <a:t>. (Accessed 01 February 2026).</a:t>
            </a:r>
          </a:p>
          <a:p>
            <a:pPr marL="171450" lvl="0" indent="-171450"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Nhsproviders.org. (2024). </a:t>
            </a:r>
            <a:r>
              <a:rPr lang="en-GB" sz="1100" i="1" dirty="0">
                <a:latin typeface="Arial" panose="020B0604020202020204" pitchFamily="34" charset="0"/>
                <a:cs typeface="Arial" panose="020B0604020202020204" pitchFamily="34" charset="0"/>
              </a:rPr>
              <a:t>Health hubs: a community-centred prevention initiative to address health inequalities</a:t>
            </a:r>
            <a:r>
              <a:rPr lang="en-GB" sz="1100" dirty="0">
                <a:latin typeface="Arial" panose="020B0604020202020204" pitchFamily="34" charset="0"/>
                <a:cs typeface="Arial" panose="020B0604020202020204" pitchFamily="34" charset="0"/>
              </a:rPr>
              <a:t>.  Available at: </a:t>
            </a:r>
            <a:r>
              <a:rPr lang="en-GB" sz="1100" u="sng" dirty="0">
                <a:latin typeface="Arial" panose="020B0604020202020204" pitchFamily="34" charset="0"/>
                <a:cs typeface="Arial" panose="020B0604020202020204" pitchFamily="34" charset="0"/>
                <a:hlinkClick r:id="rId6"/>
              </a:rPr>
              <a:t>https://nhsproviders.org/resources/health-hubs-a-community-centred-prevention-initiative-to-address-health-inequalities</a:t>
            </a:r>
            <a:r>
              <a:rPr lang="en-GB" sz="1100" dirty="0">
                <a:latin typeface="Arial" panose="020B0604020202020204" pitchFamily="34" charset="0"/>
                <a:cs typeface="Arial" panose="020B0604020202020204" pitchFamily="34" charset="0"/>
              </a:rPr>
              <a:t>. (Accessed 01 February 2026).</a:t>
            </a:r>
          </a:p>
          <a:p>
            <a:pPr marL="171450" lvl="0" indent="-171450"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Padhan, S., Mohapatra, A., Ramasamy, S.K. and Agrawal, S. (2023). Artificial Intelligence (AI) and Robotics in Elderly Healthcare: Enabling Independence and Quality of Life. </a:t>
            </a:r>
            <a:r>
              <a:rPr lang="en-GB" sz="1100" i="1" dirty="0" err="1">
                <a:latin typeface="Arial" panose="020B0604020202020204" pitchFamily="34" charset="0"/>
                <a:cs typeface="Arial" panose="020B0604020202020204" pitchFamily="34" charset="0"/>
              </a:rPr>
              <a:t>Cureus</a:t>
            </a:r>
            <a:r>
              <a:rPr lang="en-GB" sz="1100" dirty="0">
                <a:latin typeface="Arial" panose="020B0604020202020204" pitchFamily="34" charset="0"/>
                <a:cs typeface="Arial" panose="020B0604020202020204" pitchFamily="34" charset="0"/>
              </a:rPr>
              <a:t>, 15(8). </a:t>
            </a:r>
            <a:r>
              <a:rPr lang="en-GB" sz="1100" dirty="0" err="1">
                <a:latin typeface="Arial" panose="020B0604020202020204" pitchFamily="34" charset="0"/>
                <a:cs typeface="Arial" panose="020B0604020202020204" pitchFamily="34" charset="0"/>
              </a:rPr>
              <a:t>doi:https</a:t>
            </a:r>
            <a:r>
              <a:rPr lang="en-GB" sz="1100" dirty="0">
                <a:latin typeface="Arial" panose="020B0604020202020204" pitchFamily="34" charset="0"/>
                <a:cs typeface="Arial" panose="020B0604020202020204" pitchFamily="34" charset="0"/>
              </a:rPr>
              <a:t>://doi.org/10.7759/cureus.42905. </a:t>
            </a:r>
          </a:p>
          <a:p>
            <a:pPr marL="171450" lvl="0" indent="-171450"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Poulain, M. and Herm, A. (2024). Exceptional longevity in Okinawa: Demographic trends since 1975. </a:t>
            </a:r>
            <a:r>
              <a:rPr lang="en-GB" sz="1100" i="1" dirty="0">
                <a:latin typeface="Arial" panose="020B0604020202020204" pitchFamily="34" charset="0"/>
                <a:cs typeface="Arial" panose="020B0604020202020204" pitchFamily="34" charset="0"/>
              </a:rPr>
              <a:t>Journal of Internal Medicine</a:t>
            </a:r>
            <a:r>
              <a:rPr lang="en-GB" sz="1100" dirty="0">
                <a:latin typeface="Arial" panose="020B0604020202020204" pitchFamily="34" charset="0"/>
                <a:cs typeface="Arial" panose="020B0604020202020204" pitchFamily="34" charset="0"/>
              </a:rPr>
              <a:t>, 295(4). </a:t>
            </a:r>
            <a:r>
              <a:rPr lang="en-GB" sz="1100" dirty="0" err="1">
                <a:latin typeface="Arial" panose="020B0604020202020204" pitchFamily="34" charset="0"/>
                <a:cs typeface="Arial" panose="020B0604020202020204" pitchFamily="34" charset="0"/>
              </a:rPr>
              <a:t>doi:https</a:t>
            </a:r>
            <a:r>
              <a:rPr lang="en-GB" sz="1100" dirty="0">
                <a:latin typeface="Arial" panose="020B0604020202020204" pitchFamily="34" charset="0"/>
                <a:cs typeface="Arial" panose="020B0604020202020204" pitchFamily="34" charset="0"/>
              </a:rPr>
              <a:t>://doi.org/10.1111/joim.13764. </a:t>
            </a:r>
          </a:p>
          <a:p>
            <a:pPr marL="171450" lvl="0" indent="-171450"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Psytechvr.com. (2020). </a:t>
            </a:r>
            <a:r>
              <a:rPr lang="en-GB" sz="1100" i="1" dirty="0" err="1">
                <a:latin typeface="Arial" panose="020B0604020202020204" pitchFamily="34" charset="0"/>
                <a:cs typeface="Arial" panose="020B0604020202020204" pitchFamily="34" charset="0"/>
              </a:rPr>
              <a:t>PsyTech</a:t>
            </a:r>
            <a:r>
              <a:rPr lang="en-GB" sz="1100" i="1" dirty="0">
                <a:latin typeface="Arial" panose="020B0604020202020204" pitchFamily="34" charset="0"/>
                <a:cs typeface="Arial" panose="020B0604020202020204" pitchFamily="34" charset="0"/>
              </a:rPr>
              <a:t> VR therapy tool | Mental Health &amp; Wellness App for Meta Quest</a:t>
            </a:r>
            <a:r>
              <a:rPr lang="en-GB" sz="1100" dirty="0">
                <a:latin typeface="Arial" panose="020B0604020202020204" pitchFamily="34" charset="0"/>
                <a:cs typeface="Arial" panose="020B0604020202020204" pitchFamily="34" charset="0"/>
              </a:rPr>
              <a:t>. Available at: </a:t>
            </a:r>
            <a:r>
              <a:rPr lang="en-GB" sz="1100" u="sng" dirty="0">
                <a:latin typeface="Arial" panose="020B0604020202020204" pitchFamily="34" charset="0"/>
                <a:cs typeface="Arial" panose="020B0604020202020204" pitchFamily="34" charset="0"/>
                <a:hlinkClick r:id="rId7"/>
              </a:rPr>
              <a:t>https://psytechvr.com/?gad_source=1&amp;gad_campaignid=23395424583&amp;gbraid=0AAAAA_HSbMhr1uSSQ5PyeclPgV0gxEmYQ&amp;gclid=EAIaIQobChMI4Imb8fb-kgMVx5FQBh2zdSUVEAAYASAAEgLxA_D_BwE</a:t>
            </a:r>
            <a:r>
              <a:rPr lang="en-GB" sz="1100" dirty="0">
                <a:latin typeface="Arial" panose="020B0604020202020204" pitchFamily="34" charset="0"/>
                <a:cs typeface="Arial" panose="020B0604020202020204" pitchFamily="34" charset="0"/>
              </a:rPr>
              <a:t>  (Accessed 13 February 2026).</a:t>
            </a:r>
          </a:p>
          <a:p>
            <a:pPr marL="171450" lvl="0" indent="-171450"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Safeguards, L. (2023). </a:t>
            </a:r>
            <a:r>
              <a:rPr lang="en-GB" sz="1100" i="1" dirty="0">
                <a:latin typeface="Arial" panose="020B0604020202020204" pitchFamily="34" charset="0"/>
                <a:cs typeface="Arial" panose="020B0604020202020204" pitchFamily="34" charset="0"/>
              </a:rPr>
              <a:t>Mental Capacity Act 2005, Deprivation of Liberty Safeguards, 2023-24 - NHS England Digital</a:t>
            </a:r>
            <a:r>
              <a:rPr lang="en-GB" sz="1100" dirty="0">
                <a:latin typeface="Arial" panose="020B0604020202020204" pitchFamily="34" charset="0"/>
                <a:cs typeface="Arial" panose="020B0604020202020204" pitchFamily="34" charset="0"/>
              </a:rPr>
              <a:t>. NHS England Digital. Available at: </a:t>
            </a:r>
            <a:r>
              <a:rPr lang="en-GB" sz="1100" u="sng" dirty="0">
                <a:latin typeface="Arial" panose="020B0604020202020204" pitchFamily="34" charset="0"/>
                <a:cs typeface="Arial" panose="020B0604020202020204" pitchFamily="34" charset="0"/>
                <a:hlinkClick r:id="rId8"/>
              </a:rPr>
              <a:t>https://digital.nhs.uk/data-and-information/publications/statistical/mental-capacity-act-2005-deprivation-of-liberty-safeguards-assessments/2023-24</a:t>
            </a:r>
            <a:r>
              <a:rPr lang="en-GB" sz="1100" dirty="0">
                <a:latin typeface="Arial" panose="020B0604020202020204" pitchFamily="34" charset="0"/>
                <a:cs typeface="Arial" panose="020B0604020202020204" pitchFamily="34" charset="0"/>
              </a:rPr>
              <a:t>.</a:t>
            </a:r>
          </a:p>
          <a:p>
            <a:pPr marL="171450" lvl="0" indent="-171450"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Siavash (2018). </a:t>
            </a:r>
            <a:r>
              <a:rPr lang="en-GB" sz="1100" i="1" dirty="0">
                <a:latin typeface="Arial" panose="020B0604020202020204" pitchFamily="34" charset="0"/>
                <a:cs typeface="Arial" panose="020B0604020202020204" pitchFamily="34" charset="0"/>
              </a:rPr>
              <a:t>Why Caring for Elderly Can Be So Important</a:t>
            </a:r>
            <a:r>
              <a:rPr lang="en-GB" sz="1100" dirty="0">
                <a:latin typeface="Arial" panose="020B0604020202020204" pitchFamily="34" charset="0"/>
                <a:cs typeface="Arial" panose="020B0604020202020204" pitchFamily="34" charset="0"/>
              </a:rPr>
              <a:t>. Home Care Powered By AUAF. Available at: </a:t>
            </a:r>
            <a:r>
              <a:rPr lang="en-GB" sz="1100" u="sng" dirty="0">
                <a:latin typeface="Arial" panose="020B0604020202020204" pitchFamily="34" charset="0"/>
                <a:cs typeface="Arial" panose="020B0604020202020204" pitchFamily="34" charset="0"/>
                <a:hlinkClick r:id="rId9"/>
              </a:rPr>
              <a:t>https://homecare-aid.com/why-caring-for-elderly-can-be-so-important/</a:t>
            </a:r>
            <a:r>
              <a:rPr lang="en-GB" sz="1100" dirty="0">
                <a:latin typeface="Arial" panose="020B0604020202020204" pitchFamily="34" charset="0"/>
                <a:cs typeface="Arial" panose="020B0604020202020204" pitchFamily="34" charset="0"/>
              </a:rPr>
              <a:t>. (Accessed 01 February 2026).</a:t>
            </a:r>
          </a:p>
          <a:p>
            <a:pPr marL="171450" lvl="0" indent="-171450"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Silverberrycare.co.uk. (2024). </a:t>
            </a:r>
            <a:r>
              <a:rPr lang="en-GB" sz="1100" i="1" dirty="0">
                <a:latin typeface="Arial" panose="020B0604020202020204" pitchFamily="34" charset="0"/>
                <a:cs typeface="Arial" panose="020B0604020202020204" pitchFamily="34" charset="0"/>
              </a:rPr>
              <a:t>Benefits of Domiciliary Care for Seniors &amp; Families | Silverberry Care</a:t>
            </a:r>
            <a:r>
              <a:rPr lang="en-GB" sz="1100" dirty="0">
                <a:latin typeface="Arial" panose="020B0604020202020204" pitchFamily="34" charset="0"/>
                <a:cs typeface="Arial" panose="020B0604020202020204" pitchFamily="34" charset="0"/>
              </a:rPr>
              <a:t>. Available at: </a:t>
            </a:r>
            <a:r>
              <a:rPr lang="en-GB" sz="1100" u="sng" dirty="0">
                <a:latin typeface="Arial" panose="020B0604020202020204" pitchFamily="34" charset="0"/>
                <a:cs typeface="Arial" panose="020B0604020202020204" pitchFamily="34" charset="0"/>
                <a:hlinkClick r:id="rId10"/>
              </a:rPr>
              <a:t>https://www.silverberrycare.co.uk/post/the-benefits-of-domiciliary-care-for-seniors-and-their-families</a:t>
            </a:r>
            <a:r>
              <a:rPr lang="en-GB" sz="1100" dirty="0">
                <a:latin typeface="Arial" panose="020B0604020202020204" pitchFamily="34" charset="0"/>
                <a:cs typeface="Arial" panose="020B0604020202020204" pitchFamily="34" charset="0"/>
              </a:rPr>
              <a:t> (Accessed 02 February 2026).</a:t>
            </a:r>
          </a:p>
        </p:txBody>
      </p:sp>
    </p:spTree>
    <p:extLst>
      <p:ext uri="{BB962C8B-B14F-4D97-AF65-F5344CB8AC3E}">
        <p14:creationId xmlns:p14="http://schemas.microsoft.com/office/powerpoint/2010/main" val="11231498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F3F05A-713D-4618-D58B-EBEA3ABF2729}"/>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AFDE0B42-0BE8-B2E6-CCE7-870B6C71A3CE}"/>
              </a:ext>
            </a:extLst>
          </p:cNvPr>
          <p:cNvSpPr txBox="1"/>
          <p:nvPr/>
        </p:nvSpPr>
        <p:spPr>
          <a:xfrm>
            <a:off x="1594115" y="382132"/>
            <a:ext cx="10430539" cy="3107967"/>
          </a:xfrm>
          <a:prstGeom prst="rect">
            <a:avLst/>
          </a:prstGeom>
          <a:noFill/>
        </p:spPr>
        <p:txBody>
          <a:bodyPr wrap="square" rtlCol="0">
            <a:spAutoFit/>
          </a:bodyPr>
          <a:lstStyle/>
          <a:p>
            <a:pPr marL="171450" lvl="0" indent="-171450" algn="just">
              <a:lnSpc>
                <a:spcPct val="150000"/>
              </a:lnSpc>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171450" lvl="0" indent="-171450" algn="just">
              <a:lnSpc>
                <a:spcPct val="150000"/>
              </a:lnSpc>
              <a:buFont typeface="Arial" panose="020B0604020202020204" pitchFamily="34" charset="0"/>
              <a:buChar char="•"/>
            </a:pPr>
            <a:r>
              <a:rPr lang="en-GB" sz="1100" dirty="0" err="1">
                <a:latin typeface="Arial" panose="020B0604020202020204" pitchFamily="34" charset="0"/>
                <a:cs typeface="Arial" panose="020B0604020202020204" pitchFamily="34" charset="0"/>
              </a:rPr>
              <a:t>Tirmazee</a:t>
            </a:r>
            <a:r>
              <a:rPr lang="en-GB" sz="1100" dirty="0">
                <a:latin typeface="Arial" panose="020B0604020202020204" pitchFamily="34" charset="0"/>
                <a:cs typeface="Arial" panose="020B0604020202020204" pitchFamily="34" charset="0"/>
              </a:rPr>
              <a:t>-Kaleem, A. (2024). </a:t>
            </a:r>
            <a:r>
              <a:rPr lang="en-GB" sz="1100" i="1" dirty="0">
                <a:latin typeface="Arial" panose="020B0604020202020204" pitchFamily="34" charset="0"/>
                <a:cs typeface="Arial" panose="020B0604020202020204" pitchFamily="34" charset="0"/>
              </a:rPr>
              <a:t>The Activity Theory of Ageing and Modern Practice: An Opportunity for Transformation in Care Sector</a:t>
            </a:r>
            <a:r>
              <a:rPr lang="en-GB" sz="1100" dirty="0">
                <a:latin typeface="Arial" panose="020B0604020202020204" pitchFamily="34" charset="0"/>
                <a:cs typeface="Arial" panose="020B0604020202020204" pitchFamily="34" charset="0"/>
              </a:rPr>
              <a:t>. Napa-activities.co.uk. Available at: </a:t>
            </a:r>
            <a:r>
              <a:rPr lang="en-GB" sz="1100" u="sng" dirty="0">
                <a:latin typeface="Arial" panose="020B0604020202020204" pitchFamily="34" charset="0"/>
                <a:cs typeface="Arial" panose="020B0604020202020204" pitchFamily="34" charset="0"/>
                <a:hlinkClick r:id="rId2"/>
              </a:rPr>
              <a:t>https://napa-activities.co.uk/activity-theory-of-ageing-and-modern-practice</a:t>
            </a:r>
            <a:r>
              <a:rPr lang="en-GB" sz="1100" dirty="0">
                <a:latin typeface="Arial" panose="020B0604020202020204" pitchFamily="34" charset="0"/>
                <a:cs typeface="Arial" panose="020B0604020202020204" pitchFamily="34" charset="0"/>
              </a:rPr>
              <a:t> (Accessed 06 February </a:t>
            </a:r>
            <a:r>
              <a:rPr lang="en-US" sz="1100" dirty="0">
                <a:latin typeface="Arial" panose="020B0604020202020204" pitchFamily="34" charset="0"/>
                <a:cs typeface="Arial" panose="020B0604020202020204" pitchFamily="34" charset="0"/>
              </a:rPr>
              <a:t>2026).</a:t>
            </a:r>
            <a:endParaRPr lang="en-GB" sz="1100" dirty="0">
              <a:latin typeface="Arial" panose="020B0604020202020204" pitchFamily="34" charset="0"/>
              <a:cs typeface="Arial" panose="020B0604020202020204" pitchFamily="34" charset="0"/>
            </a:endParaRPr>
          </a:p>
          <a:p>
            <a:pPr marL="171450" lvl="0" indent="-171450"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UK Government (2008). </a:t>
            </a:r>
            <a:r>
              <a:rPr lang="en-GB" sz="1100" i="1" dirty="0">
                <a:latin typeface="Arial" panose="020B0604020202020204" pitchFamily="34" charset="0"/>
                <a:cs typeface="Arial" panose="020B0604020202020204" pitchFamily="34" charset="0"/>
              </a:rPr>
              <a:t>Health and Social Care Act 2008</a:t>
            </a:r>
            <a:r>
              <a:rPr lang="en-GB" sz="1100" dirty="0">
                <a:latin typeface="Arial" panose="020B0604020202020204" pitchFamily="34" charset="0"/>
                <a:cs typeface="Arial" panose="020B0604020202020204" pitchFamily="34" charset="0"/>
              </a:rPr>
              <a:t>. Legislation.gov.uk. Available at: </a:t>
            </a:r>
            <a:r>
              <a:rPr lang="en-GB" sz="1100" u="sng" dirty="0">
                <a:latin typeface="Arial" panose="020B0604020202020204" pitchFamily="34" charset="0"/>
                <a:cs typeface="Arial" panose="020B0604020202020204" pitchFamily="34" charset="0"/>
                <a:hlinkClick r:id="rId3"/>
              </a:rPr>
              <a:t>https://www.legislation.gov.uk/ukpga/2008/14/contents</a:t>
            </a:r>
            <a:r>
              <a:rPr lang="en-GB" sz="1100" dirty="0">
                <a:latin typeface="Arial" panose="020B0604020202020204" pitchFamily="34" charset="0"/>
                <a:cs typeface="Arial" panose="020B0604020202020204" pitchFamily="34" charset="0"/>
              </a:rPr>
              <a:t> (Accessed 06 February 2026).</a:t>
            </a:r>
          </a:p>
          <a:p>
            <a:pPr marL="171450" lvl="0" indent="-171450"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UK Government (2012). </a:t>
            </a:r>
            <a:r>
              <a:rPr lang="en-GB" sz="1100" i="1" dirty="0">
                <a:latin typeface="Arial" panose="020B0604020202020204" pitchFamily="34" charset="0"/>
                <a:cs typeface="Arial" panose="020B0604020202020204" pitchFamily="34" charset="0"/>
              </a:rPr>
              <a:t>Health and Social Care Act 2012</a:t>
            </a:r>
            <a:r>
              <a:rPr lang="en-GB" sz="1100" dirty="0">
                <a:latin typeface="Arial" panose="020B0604020202020204" pitchFamily="34" charset="0"/>
                <a:cs typeface="Arial" panose="020B0604020202020204" pitchFamily="34" charset="0"/>
              </a:rPr>
              <a:t>. legislation.gov.uk. Available at: </a:t>
            </a:r>
            <a:r>
              <a:rPr lang="en-GB" sz="1100" u="sng" dirty="0">
                <a:latin typeface="Arial" panose="020B0604020202020204" pitchFamily="34" charset="0"/>
                <a:cs typeface="Arial" panose="020B0604020202020204" pitchFamily="34" charset="0"/>
                <a:hlinkClick r:id="rId4"/>
              </a:rPr>
              <a:t>https://www.legislation.gov.uk/ukpga/2012/7/contents</a:t>
            </a:r>
            <a:r>
              <a:rPr lang="en-GB" sz="1100" dirty="0">
                <a:latin typeface="Arial" panose="020B0604020202020204" pitchFamily="34" charset="0"/>
                <a:cs typeface="Arial" panose="020B0604020202020204" pitchFamily="34" charset="0"/>
              </a:rPr>
              <a:t> (Accessed 11 February 2026). </a:t>
            </a:r>
          </a:p>
          <a:p>
            <a:pPr marL="171450" lvl="0" indent="-171450"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Wardle, C. (2024). </a:t>
            </a:r>
            <a:r>
              <a:rPr lang="en-GB" sz="1100" i="1" dirty="0">
                <a:latin typeface="Arial" panose="020B0604020202020204" pitchFamily="34" charset="0"/>
                <a:cs typeface="Arial" panose="020B0604020202020204" pitchFamily="34" charset="0"/>
              </a:rPr>
              <a:t>The Challenges Facing the Domiciliary Care Market</a:t>
            </a:r>
            <a:r>
              <a:rPr lang="en-GB" sz="1100" dirty="0">
                <a:latin typeface="Arial" panose="020B0604020202020204" pitchFamily="34" charset="0"/>
                <a:cs typeface="Arial" panose="020B0604020202020204" pitchFamily="34" charset="0"/>
              </a:rPr>
              <a:t>. Available at: </a:t>
            </a:r>
            <a:r>
              <a:rPr lang="en-GB" sz="1100" u="sng" dirty="0">
                <a:latin typeface="Arial" panose="020B0604020202020204" pitchFamily="34" charset="0"/>
                <a:cs typeface="Arial" panose="020B0604020202020204" pitchFamily="34" charset="0"/>
                <a:hlinkClick r:id="rId5"/>
              </a:rPr>
              <a:t>https://www.theaccessgroup.com/en-gb/blog/hsc-the-challenges-facing-the-domiciliary-care-market/</a:t>
            </a:r>
            <a:r>
              <a:rPr lang="en-GB" sz="1100" dirty="0">
                <a:latin typeface="Arial" panose="020B0604020202020204" pitchFamily="34" charset="0"/>
                <a:cs typeface="Arial" panose="020B0604020202020204" pitchFamily="34" charset="0"/>
              </a:rPr>
              <a:t> (Accessed 02 February 2026).</a:t>
            </a:r>
          </a:p>
          <a:p>
            <a:pPr marL="171450" lvl="0" indent="-171450"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Yutuc, S. (2022). </a:t>
            </a:r>
            <a:r>
              <a:rPr lang="en-GB" sz="1100" i="1" dirty="0">
                <a:latin typeface="Arial" panose="020B0604020202020204" pitchFamily="34" charset="0"/>
                <a:cs typeface="Arial" panose="020B0604020202020204" pitchFamily="34" charset="0"/>
              </a:rPr>
              <a:t>10 Top Charities for Older People in the UK</a:t>
            </a:r>
            <a:r>
              <a:rPr lang="en-GB" sz="1100" dirty="0">
                <a:latin typeface="Arial" panose="020B0604020202020204" pitchFamily="34" charset="0"/>
                <a:cs typeface="Arial" panose="020B0604020202020204" pitchFamily="34" charset="0"/>
              </a:rPr>
              <a:t>. CPR Guardian Watch. Available at: </a:t>
            </a:r>
            <a:r>
              <a:rPr lang="en-GB" sz="1100" u="sng" dirty="0">
                <a:latin typeface="Arial" panose="020B0604020202020204" pitchFamily="34" charset="0"/>
                <a:cs typeface="Arial" panose="020B0604020202020204" pitchFamily="34" charset="0"/>
                <a:hlinkClick r:id="rId6"/>
              </a:rPr>
              <a:t>https://www.cprguardian.com/blogs/latest-dementia-news-and-updates/10-charities-for-older-people-in-the-uk?srsltid=AfmBOorLY5jacDnYF5K80f-5BYRGM7s6WinARCCwhlhonDyyL6HAU10S</a:t>
            </a:r>
            <a:r>
              <a:rPr lang="en-GB" sz="1100" dirty="0">
                <a:latin typeface="Arial" panose="020B0604020202020204" pitchFamily="34" charset="0"/>
                <a:cs typeface="Arial" panose="020B0604020202020204" pitchFamily="34" charset="0"/>
              </a:rPr>
              <a:t> (Accessed 01 February 2026).</a:t>
            </a:r>
          </a:p>
          <a:p>
            <a:pPr lvl="0" algn="just">
              <a:lnSpc>
                <a:spcPct val="150000"/>
              </a:lnSpc>
            </a:pP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286253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EB8F22"/>
      </a:accent1>
      <a:accent2>
        <a:srgbClr val="CD4223"/>
      </a:accent2>
      <a:accent3>
        <a:srgbClr val="A89374"/>
      </a:accent3>
      <a:accent4>
        <a:srgbClr val="83AA67"/>
      </a:accent4>
      <a:accent5>
        <a:srgbClr val="4FA9C1"/>
      </a:accent5>
      <a:accent6>
        <a:srgbClr val="9390AF"/>
      </a:accent6>
      <a:hlink>
        <a:srgbClr val="EC7220"/>
      </a:hlink>
      <a:folHlink>
        <a:srgbClr val="F09355"/>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EBEC8F79-A447-43FC-8E81-85E8468AF3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TM03457496[[fn=Parallax]]</Template>
  <TotalTime>822</TotalTime>
  <Words>3085</Words>
  <Application>Microsoft Office PowerPoint</Application>
  <PresentationFormat>Widescreen</PresentationFormat>
  <Paragraphs>165</Paragraphs>
  <Slides>18</Slides>
  <Notes>13</Notes>
  <HiddenSlides>0</HiddenSlides>
  <MMClips>13</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Aptos</vt:lpstr>
      <vt:lpstr>Arial</vt:lpstr>
      <vt:lpstr>Corbel</vt:lpstr>
      <vt:lpstr>Parallax</vt:lpstr>
      <vt:lpstr>Empowering the Older Person BMHP6027 – comp 1 Evaluating the Care Needs &amp; Support of Older People </vt:lpstr>
      <vt:lpstr>Introduction </vt:lpstr>
      <vt:lpstr>Evaluation of Current Care &amp; Support </vt:lpstr>
      <vt:lpstr>Domiciliary Care  Strengths </vt:lpstr>
      <vt:lpstr>Domiciliary Care Challenges  </vt:lpstr>
      <vt:lpstr>Residential Care Strengths  </vt:lpstr>
      <vt:lpstr>Residential Care Challenges </vt:lpstr>
      <vt:lpstr>Theories of Ageing </vt:lpstr>
      <vt:lpstr>Policies &amp; Legislations</vt:lpstr>
      <vt:lpstr>Technological Innovations </vt:lpstr>
      <vt:lpstr>Case Studies &amp; Real-World Application </vt:lpstr>
      <vt:lpstr>Recommendations</vt:lpstr>
      <vt:lpstr>PowerPoint Presentation</vt:lpstr>
      <vt:lpstr>Conclusion</vt:lpstr>
      <vt:lpstr>References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Muneer, Nighat (Connected Customer Xperience, D&amp;LB)</dc:creator>
  <cp:lastModifiedBy>Muneer, Nighat (Connected Customer Xperience, D&amp;LB)</cp:lastModifiedBy>
  <cp:revision>1</cp:revision>
  <dcterms:created xsi:type="dcterms:W3CDTF">2026-02-26T08:00:45Z</dcterms:created>
  <dcterms:modified xsi:type="dcterms:W3CDTF">2026-03-01T16:15:21Z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8a09d0b2-6d33-4c82-936b-54b95b5f3a9b_Enabled">
    <vt:lpwstr>true</vt:lpwstr>
  </property>
  <property fmtid="{D5CDD505-2E9C-101B-9397-08002B2CF9AE}" pid="3" name="MSIP_Label_8a09d0b2-6d33-4c82-936b-54b95b5f3a9b_SetDate">
    <vt:lpwstr>2026-02-26T12:18:32Z</vt:lpwstr>
  </property>
  <property fmtid="{D5CDD505-2E9C-101B-9397-08002B2CF9AE}" pid="4" name="MSIP_Label_8a09d0b2-6d33-4c82-936b-54b95b5f3a9b_Method">
    <vt:lpwstr>Privileged</vt:lpwstr>
  </property>
  <property fmtid="{D5CDD505-2E9C-101B-9397-08002B2CF9AE}" pid="5" name="MSIP_Label_8a09d0b2-6d33-4c82-936b-54b95b5f3a9b_Name">
    <vt:lpwstr>Public1</vt:lpwstr>
  </property>
  <property fmtid="{D5CDD505-2E9C-101B-9397-08002B2CF9AE}" pid="6" name="MSIP_Label_8a09d0b2-6d33-4c82-936b-54b95b5f3a9b_SiteId">
    <vt:lpwstr>7c917db0-71f2-438e-9554-388ffcab8764</vt:lpwstr>
  </property>
  <property fmtid="{D5CDD505-2E9C-101B-9397-08002B2CF9AE}" pid="7" name="MSIP_Label_8a09d0b2-6d33-4c82-936b-54b95b5f3a9b_ActionId">
    <vt:lpwstr>ce7c6d07-4f1b-43dc-81f3-2a265d9eed94</vt:lpwstr>
  </property>
  <property fmtid="{D5CDD505-2E9C-101B-9397-08002B2CF9AE}" pid="8" name="MSIP_Label_8a09d0b2-6d33-4c82-936b-54b95b5f3a9b_ContentBits">
    <vt:lpwstr>0</vt:lpwstr>
  </property>
  <property fmtid="{D5CDD505-2E9C-101B-9397-08002B2CF9AE}" pid="9" name="MSIP_Label_8a09d0b2-6d33-4c82-936b-54b95b5f3a9b_Tag">
    <vt:lpwstr>10, 0, 1, 1</vt:lpwstr>
  </property>
</Properties>
</file>