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56" r:id="rId5"/>
    <p:sldMasterId id="2147483658" r:id="rId6"/>
    <p:sldMasterId id="2147483653" r:id="rId7"/>
    <p:sldMasterId id="2147483759" r:id="rId8"/>
    <p:sldMasterId id="2147483721" r:id="rId9"/>
    <p:sldMasterId id="2147483654" r:id="rId10"/>
  </p:sldMasterIdLst>
  <p:notesMasterIdLst>
    <p:notesMasterId r:id="rId47"/>
  </p:notesMasterIdLst>
  <p:sldIdLst>
    <p:sldId id="300" r:id="rId11"/>
    <p:sldId id="301" r:id="rId12"/>
    <p:sldId id="326" r:id="rId13"/>
    <p:sldId id="329" r:id="rId14"/>
    <p:sldId id="335" r:id="rId15"/>
    <p:sldId id="315" r:id="rId16"/>
    <p:sldId id="316" r:id="rId17"/>
    <p:sldId id="318" r:id="rId18"/>
    <p:sldId id="331" r:id="rId19"/>
    <p:sldId id="321" r:id="rId20"/>
    <p:sldId id="320" r:id="rId21"/>
    <p:sldId id="323" r:id="rId22"/>
    <p:sldId id="319" r:id="rId23"/>
    <p:sldId id="351" r:id="rId24"/>
    <p:sldId id="317" r:id="rId25"/>
    <p:sldId id="332" r:id="rId26"/>
    <p:sldId id="505" r:id="rId27"/>
    <p:sldId id="508" r:id="rId28"/>
    <p:sldId id="509" r:id="rId29"/>
    <p:sldId id="510" r:id="rId30"/>
    <p:sldId id="511" r:id="rId31"/>
    <p:sldId id="512" r:id="rId32"/>
    <p:sldId id="513" r:id="rId33"/>
    <p:sldId id="523" r:id="rId34"/>
    <p:sldId id="514" r:id="rId35"/>
    <p:sldId id="515" r:id="rId36"/>
    <p:sldId id="516" r:id="rId37"/>
    <p:sldId id="517" r:id="rId38"/>
    <p:sldId id="518" r:id="rId39"/>
    <p:sldId id="519" r:id="rId40"/>
    <p:sldId id="520" r:id="rId41"/>
    <p:sldId id="521" r:id="rId42"/>
    <p:sldId id="522" r:id="rId43"/>
    <p:sldId id="507" r:id="rId44"/>
    <p:sldId id="506" r:id="rId45"/>
    <p:sldId id="52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5A11"/>
    <a:srgbClr val="1EE6E6"/>
    <a:srgbClr val="CEF5F5"/>
    <a:srgbClr val="A2EBEB"/>
    <a:srgbClr val="F292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FA82E-503C-5B70-668C-FCF550674D82}" v="79" dt="2023-10-13T20:04:42.548"/>
    <p1510:client id="{1C9E929F-BDDE-1321-4F01-8144A7985ED3}" v="16" dt="2023-10-13T20:09:53.985"/>
    <p1510:client id="{284DB83B-CF75-4CD0-98B0-FDE0A1979858}" v="14" dt="2023-10-14T08:39:14.963"/>
    <p1510:client id="{534267EE-E625-4DA3-A556-BFE67A3B77AC}" v="36" dt="2023-10-13T21:46:00.680"/>
    <p1510:client id="{6C454636-5C45-4AF6-972C-04DBADBDBDDA}" v="356" dt="2023-10-14T08:37:26.186"/>
    <p1510:client id="{9C11EBC3-B5A5-6CD4-FEC1-577F904FAF59}" v="129" dt="2023-10-13T22:15:53.393"/>
    <p1510:client id="{B304C12A-0FDC-4D99-AD46-FA3B22FBE456}" v="15" dt="2023-10-14T08:26:54.392"/>
    <p1510:client id="{CD109A35-BF45-B7CE-19AA-7253D84494AD}" v="36" dt="2023-10-13T20:25:02.394"/>
    <p1510:client id="{F02D246B-76A5-F7D8-7B08-5D0A72125474}" v="1" dt="2023-10-13T16:30:47.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43CC70BF-E7EC-4889-B98F-539B1B16D240}"/>
    <pc:docChg chg="addSld delSld modSld addMainMaster">
      <pc:chgData name="Roberta Tucker" userId="S::r.tucker@uwtsd.ac.uk::27ca61ee-ba03-4b92-a89a-1d5600e2200a" providerId="AD" clId="Web-{43CC70BF-E7EC-4889-B98F-539B1B16D240}" dt="2022-09-27T13:12:34.984" v="30"/>
      <pc:docMkLst>
        <pc:docMk/>
      </pc:docMkLst>
      <pc:sldChg chg="del">
        <pc:chgData name="Roberta Tucker" userId="S::r.tucker@uwtsd.ac.uk::27ca61ee-ba03-4b92-a89a-1d5600e2200a" providerId="AD" clId="Web-{43CC70BF-E7EC-4889-B98F-539B1B16D240}" dt="2022-09-27T13:11:20.388" v="1"/>
        <pc:sldMkLst>
          <pc:docMk/>
          <pc:sldMk cId="109857222" sldId="256"/>
        </pc:sldMkLst>
      </pc:sldChg>
      <pc:sldChg chg="add">
        <pc:chgData name="Roberta Tucker" userId="S::r.tucker@uwtsd.ac.uk::27ca61ee-ba03-4b92-a89a-1d5600e2200a" providerId="AD" clId="Web-{43CC70BF-E7EC-4889-B98F-539B1B16D240}" dt="2022-09-27T13:11:15.325" v="0"/>
        <pc:sldMkLst>
          <pc:docMk/>
          <pc:sldMk cId="1194364086" sldId="257"/>
        </pc:sldMkLst>
      </pc:sldChg>
      <pc:sldChg chg="modSp add">
        <pc:chgData name="Roberta Tucker" userId="S::r.tucker@uwtsd.ac.uk::27ca61ee-ba03-4b92-a89a-1d5600e2200a" providerId="AD" clId="Web-{43CC70BF-E7EC-4889-B98F-539B1B16D240}" dt="2022-09-27T13:11:56.857" v="15" actId="20577"/>
        <pc:sldMkLst>
          <pc:docMk/>
          <pc:sldMk cId="475034638" sldId="258"/>
        </pc:sldMkLst>
        <pc:spChg chg="mod">
          <ac:chgData name="Roberta Tucker" userId="S::r.tucker@uwtsd.ac.uk::27ca61ee-ba03-4b92-a89a-1d5600e2200a" providerId="AD" clId="Web-{43CC70BF-E7EC-4889-B98F-539B1B16D240}" dt="2022-09-27T13:11:56.857" v="15" actId="20577"/>
          <ac:spMkLst>
            <pc:docMk/>
            <pc:sldMk cId="475034638" sldId="258"/>
            <ac:spMk id="8" creationId="{57ED6D5D-E07C-2A2E-1770-B082DB384717}"/>
          </ac:spMkLst>
        </pc:spChg>
      </pc:sldChg>
      <pc:sldChg chg="modSp add">
        <pc:chgData name="Roberta Tucker" userId="S::r.tucker@uwtsd.ac.uk::27ca61ee-ba03-4b92-a89a-1d5600e2200a" providerId="AD" clId="Web-{43CC70BF-E7EC-4889-B98F-539B1B16D240}" dt="2022-09-27T13:12:17.186" v="22" actId="20577"/>
        <pc:sldMkLst>
          <pc:docMk/>
          <pc:sldMk cId="1766858491" sldId="259"/>
        </pc:sldMkLst>
        <pc:spChg chg="mod">
          <ac:chgData name="Roberta Tucker" userId="S::r.tucker@uwtsd.ac.uk::27ca61ee-ba03-4b92-a89a-1d5600e2200a" providerId="AD" clId="Web-{43CC70BF-E7EC-4889-B98F-539B1B16D240}" dt="2022-09-27T13:12:17.186" v="22" actId="20577"/>
          <ac:spMkLst>
            <pc:docMk/>
            <pc:sldMk cId="1766858491" sldId="259"/>
            <ac:spMk id="5" creationId="{00000000-0000-0000-0000-000000000000}"/>
          </ac:spMkLst>
        </pc:spChg>
      </pc:sldChg>
      <pc:sldChg chg="add replId">
        <pc:chgData name="Roberta Tucker" userId="S::r.tucker@uwtsd.ac.uk::27ca61ee-ba03-4b92-a89a-1d5600e2200a" providerId="AD" clId="Web-{43CC70BF-E7EC-4889-B98F-539B1B16D240}" dt="2022-09-27T13:12:25.077" v="23"/>
        <pc:sldMkLst>
          <pc:docMk/>
          <pc:sldMk cId="2885938171" sldId="260"/>
        </pc:sldMkLst>
      </pc:sldChg>
      <pc:sldChg chg="add replId">
        <pc:chgData name="Roberta Tucker" userId="S::r.tucker@uwtsd.ac.uk::27ca61ee-ba03-4b92-a89a-1d5600e2200a" providerId="AD" clId="Web-{43CC70BF-E7EC-4889-B98F-539B1B16D240}" dt="2022-09-27T13:12:28.358" v="24"/>
        <pc:sldMkLst>
          <pc:docMk/>
          <pc:sldMk cId="362163015" sldId="261"/>
        </pc:sldMkLst>
      </pc:sldChg>
      <pc:sldChg chg="add replId">
        <pc:chgData name="Roberta Tucker" userId="S::r.tucker@uwtsd.ac.uk::27ca61ee-ba03-4b92-a89a-1d5600e2200a" providerId="AD" clId="Web-{43CC70BF-E7EC-4889-B98F-539B1B16D240}" dt="2022-09-27T13:12:30.749" v="25"/>
        <pc:sldMkLst>
          <pc:docMk/>
          <pc:sldMk cId="1952757544" sldId="262"/>
        </pc:sldMkLst>
      </pc:sldChg>
      <pc:sldChg chg="add replId">
        <pc:chgData name="Roberta Tucker" userId="S::r.tucker@uwtsd.ac.uk::27ca61ee-ba03-4b92-a89a-1d5600e2200a" providerId="AD" clId="Web-{43CC70BF-E7EC-4889-B98F-539B1B16D240}" dt="2022-09-27T13:12:31.702" v="26"/>
        <pc:sldMkLst>
          <pc:docMk/>
          <pc:sldMk cId="2064242147" sldId="263"/>
        </pc:sldMkLst>
      </pc:sldChg>
      <pc:sldChg chg="add replId">
        <pc:chgData name="Roberta Tucker" userId="S::r.tucker@uwtsd.ac.uk::27ca61ee-ba03-4b92-a89a-1d5600e2200a" providerId="AD" clId="Web-{43CC70BF-E7EC-4889-B98F-539B1B16D240}" dt="2022-09-27T13:12:32.421" v="27"/>
        <pc:sldMkLst>
          <pc:docMk/>
          <pc:sldMk cId="378810551" sldId="264"/>
        </pc:sldMkLst>
      </pc:sldChg>
      <pc:sldChg chg="add replId">
        <pc:chgData name="Roberta Tucker" userId="S::r.tucker@uwtsd.ac.uk::27ca61ee-ba03-4b92-a89a-1d5600e2200a" providerId="AD" clId="Web-{43CC70BF-E7EC-4889-B98F-539B1B16D240}" dt="2022-09-27T13:12:33.280" v="28"/>
        <pc:sldMkLst>
          <pc:docMk/>
          <pc:sldMk cId="4231723203" sldId="265"/>
        </pc:sldMkLst>
      </pc:sldChg>
      <pc:sldChg chg="add replId">
        <pc:chgData name="Roberta Tucker" userId="S::r.tucker@uwtsd.ac.uk::27ca61ee-ba03-4b92-a89a-1d5600e2200a" providerId="AD" clId="Web-{43CC70BF-E7EC-4889-B98F-539B1B16D240}" dt="2022-09-27T13:12:34.030" v="29"/>
        <pc:sldMkLst>
          <pc:docMk/>
          <pc:sldMk cId="1262161285" sldId="266"/>
        </pc:sldMkLst>
      </pc:sldChg>
      <pc:sldChg chg="add replId">
        <pc:chgData name="Roberta Tucker" userId="S::r.tucker@uwtsd.ac.uk::27ca61ee-ba03-4b92-a89a-1d5600e2200a" providerId="AD" clId="Web-{43CC70BF-E7EC-4889-B98F-539B1B16D240}" dt="2022-09-27T13:12:34.984" v="30"/>
        <pc:sldMkLst>
          <pc:docMk/>
          <pc:sldMk cId="2599451550" sldId="267"/>
        </pc:sldMkLst>
      </pc:sldChg>
      <pc:sldMasterChg chg="add addSldLayout">
        <pc:chgData name="Roberta Tucker" userId="S::r.tucker@uwtsd.ac.uk::27ca61ee-ba03-4b92-a89a-1d5600e2200a" providerId="AD" clId="Web-{43CC70BF-E7EC-4889-B98F-539B1B16D240}" dt="2022-09-27T13:11:15.325" v="0"/>
        <pc:sldMasterMkLst>
          <pc:docMk/>
          <pc:sldMasterMk cId="2923642609" sldId="2147483648"/>
        </pc:sldMasterMkLst>
        <pc:sldLayoutChg chg="add">
          <pc:chgData name="Roberta Tucker" userId="S::r.tucker@uwtsd.ac.uk::27ca61ee-ba03-4b92-a89a-1d5600e2200a" providerId="AD" clId="Web-{43CC70BF-E7EC-4889-B98F-539B1B16D240}" dt="2022-09-27T13:11:15.32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43CC70BF-E7EC-4889-B98F-539B1B16D240}" dt="2022-09-27T13:11:32.201" v="2"/>
        <pc:sldMasterMkLst>
          <pc:docMk/>
          <pc:sldMasterMk cId="537362470" sldId="2147483656"/>
        </pc:sldMasterMkLst>
        <pc:sldLayoutChg chg="add">
          <pc:chgData name="Roberta Tucker" userId="S::r.tucker@uwtsd.ac.uk::27ca61ee-ba03-4b92-a89a-1d5600e2200a" providerId="AD" clId="Web-{43CC70BF-E7EC-4889-B98F-539B1B16D240}" dt="2022-09-27T13:11:32.201" v="2"/>
          <pc:sldLayoutMkLst>
            <pc:docMk/>
            <pc:sldMasterMk cId="537362470" sldId="2147483656"/>
            <pc:sldLayoutMk cId="3130719715" sldId="2147483680"/>
          </pc:sldLayoutMkLst>
        </pc:sldLayoutChg>
      </pc:sldMasterChg>
      <pc:sldMasterChg chg="add addSldLayout">
        <pc:chgData name="Roberta Tucker" userId="S::r.tucker@uwtsd.ac.uk::27ca61ee-ba03-4b92-a89a-1d5600e2200a" providerId="AD" clId="Web-{43CC70BF-E7EC-4889-B98F-539B1B16D240}" dt="2022-09-27T13:12:10.858" v="16"/>
        <pc:sldMasterMkLst>
          <pc:docMk/>
          <pc:sldMasterMk cId="1384196811" sldId="2147483658"/>
        </pc:sldMasterMkLst>
        <pc:sldLayoutChg chg="add">
          <pc:chgData name="Roberta Tucker" userId="S::r.tucker@uwtsd.ac.uk::27ca61ee-ba03-4b92-a89a-1d5600e2200a" providerId="AD" clId="Web-{43CC70BF-E7EC-4889-B98F-539B1B16D240}" dt="2022-09-27T13:12:10.858" v="16"/>
          <pc:sldLayoutMkLst>
            <pc:docMk/>
            <pc:sldMasterMk cId="1384196811" sldId="2147483658"/>
            <pc:sldLayoutMk cId="1556723426" sldId="2147483682"/>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095789039" sldId="214748370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559695379" sldId="2147483707"/>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638946717" sldId="2147483708"/>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286659625" sldId="214748372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3926654035" sldId="2147483727"/>
          </pc:sldLayoutMkLst>
        </pc:sldLayoutChg>
      </pc:sldMasterChg>
    </pc:docChg>
  </pc:docChgLst>
  <pc:docChgLst>
    <pc:chgData name="Roberta Tucker" userId="S::r.tucker@uwtsd.ac.uk::27ca61ee-ba03-4b92-a89a-1d5600e2200a" providerId="AD" clId="Web-{B56010A9-9C83-95A0-F50F-1DFB7B3FE474}"/>
    <pc:docChg chg="addSld modSld">
      <pc:chgData name="Roberta Tucker" userId="S::r.tucker@uwtsd.ac.uk::27ca61ee-ba03-4b92-a89a-1d5600e2200a" providerId="AD" clId="Web-{B56010A9-9C83-95A0-F50F-1DFB7B3FE474}" dt="2022-09-27T13:20:47.707" v="5"/>
      <pc:docMkLst>
        <pc:docMk/>
      </pc:docMkLst>
      <pc:sldChg chg="modSp">
        <pc:chgData name="Roberta Tucker" userId="S::r.tucker@uwtsd.ac.uk::27ca61ee-ba03-4b92-a89a-1d5600e2200a" providerId="AD" clId="Web-{B56010A9-9C83-95A0-F50F-1DFB7B3FE474}" dt="2022-09-27T13:18:05.884" v="1" actId="20577"/>
        <pc:sldMkLst>
          <pc:docMk/>
          <pc:sldMk cId="475034638" sldId="258"/>
        </pc:sldMkLst>
        <pc:spChg chg="mod">
          <ac:chgData name="Roberta Tucker" userId="S::r.tucker@uwtsd.ac.uk::27ca61ee-ba03-4b92-a89a-1d5600e2200a" providerId="AD" clId="Web-{B56010A9-9C83-95A0-F50F-1DFB7B3FE474}" dt="2022-09-27T13:18:05.884" v="1" actId="20577"/>
          <ac:spMkLst>
            <pc:docMk/>
            <pc:sldMk cId="475034638" sldId="258"/>
            <ac:spMk id="8" creationId="{57ED6D5D-E07C-2A2E-1770-B082DB384717}"/>
          </ac:spMkLst>
        </pc:spChg>
      </pc:sldChg>
      <pc:sldChg chg="modSp add">
        <pc:chgData name="Roberta Tucker" userId="S::r.tucker@uwtsd.ac.uk::27ca61ee-ba03-4b92-a89a-1d5600e2200a" providerId="AD" clId="Web-{B56010A9-9C83-95A0-F50F-1DFB7B3FE474}" dt="2022-09-27T13:20:45.706" v="4" actId="20577"/>
        <pc:sldMkLst>
          <pc:docMk/>
          <pc:sldMk cId="1613453445" sldId="268"/>
        </pc:sldMkLst>
        <pc:spChg chg="mod">
          <ac:chgData name="Roberta Tucker" userId="S::r.tucker@uwtsd.ac.uk::27ca61ee-ba03-4b92-a89a-1d5600e2200a" providerId="AD" clId="Web-{B56010A9-9C83-95A0-F50F-1DFB7B3FE474}" dt="2022-09-27T13:20:45.706" v="4" actId="20577"/>
          <ac:spMkLst>
            <pc:docMk/>
            <pc:sldMk cId="1613453445" sldId="268"/>
            <ac:spMk id="3" creationId="{417C37D2-A737-7B2A-59C0-14967AEFFF30}"/>
          </ac:spMkLst>
        </pc:spChg>
      </pc:sldChg>
      <pc:sldChg chg="add">
        <pc:chgData name="Roberta Tucker" userId="S::r.tucker@uwtsd.ac.uk::27ca61ee-ba03-4b92-a89a-1d5600e2200a" providerId="AD" clId="Web-{B56010A9-9C83-95A0-F50F-1DFB7B3FE474}" dt="2022-09-27T13:20:47.707" v="5"/>
        <pc:sldMkLst>
          <pc:docMk/>
          <pc:sldMk cId="732256404" sldId="269"/>
        </pc:sldMkLst>
      </pc:sldChg>
    </pc:docChg>
  </pc:docChgLst>
  <pc:docChgLst>
    <pc:chgData name="Roberta Tucker" userId="S::r.tucker@uwtsd.ac.uk::27ca61ee-ba03-4b92-a89a-1d5600e2200a" providerId="AD" clId="Web-{100FA82E-503C-5B70-668C-FCF550674D82}"/>
    <pc:docChg chg="addSld delSld modSld addMainMaster">
      <pc:chgData name="Roberta Tucker" userId="S::r.tucker@uwtsd.ac.uk::27ca61ee-ba03-4b92-a89a-1d5600e2200a" providerId="AD" clId="Web-{100FA82E-503C-5B70-668C-FCF550674D82}" dt="2023-10-13T20:04:42.548" v="68"/>
      <pc:docMkLst>
        <pc:docMk/>
      </pc:docMkLst>
      <pc:sldChg chg="del">
        <pc:chgData name="Roberta Tucker" userId="S::r.tucker@uwtsd.ac.uk::27ca61ee-ba03-4b92-a89a-1d5600e2200a" providerId="AD" clId="Web-{100FA82E-503C-5B70-668C-FCF550674D82}" dt="2023-10-13T19:29:32.675" v="1"/>
        <pc:sldMkLst>
          <pc:docMk/>
          <pc:sldMk cId="1194364086" sldId="257"/>
        </pc:sldMkLst>
      </pc:sldChg>
      <pc:sldChg chg="del">
        <pc:chgData name="Roberta Tucker" userId="S::r.tucker@uwtsd.ac.uk::27ca61ee-ba03-4b92-a89a-1d5600e2200a" providerId="AD" clId="Web-{100FA82E-503C-5B70-668C-FCF550674D82}" dt="2023-10-13T19:31:33.289" v="21"/>
        <pc:sldMkLst>
          <pc:docMk/>
          <pc:sldMk cId="475034638" sldId="258"/>
        </pc:sldMkLst>
      </pc:sldChg>
      <pc:sldChg chg="del">
        <pc:chgData name="Roberta Tucker" userId="S::r.tucker@uwtsd.ac.uk::27ca61ee-ba03-4b92-a89a-1d5600e2200a" providerId="AD" clId="Web-{100FA82E-503C-5B70-668C-FCF550674D82}" dt="2023-10-13T19:32:43.030" v="33"/>
        <pc:sldMkLst>
          <pc:docMk/>
          <pc:sldMk cId="1613453445" sldId="268"/>
        </pc:sldMkLst>
      </pc:sldChg>
      <pc:sldChg chg="del">
        <pc:chgData name="Roberta Tucker" userId="S::r.tucker@uwtsd.ac.uk::27ca61ee-ba03-4b92-a89a-1d5600e2200a" providerId="AD" clId="Web-{100FA82E-503C-5B70-668C-FCF550674D82}" dt="2023-10-13T19:34:22.333" v="48"/>
        <pc:sldMkLst>
          <pc:docMk/>
          <pc:sldMk cId="732256404" sldId="269"/>
        </pc:sldMkLst>
      </pc:sldChg>
      <pc:sldChg chg="del">
        <pc:chgData name="Roberta Tucker" userId="S::r.tucker@uwtsd.ac.uk::27ca61ee-ba03-4b92-a89a-1d5600e2200a" providerId="AD" clId="Web-{100FA82E-503C-5B70-668C-FCF550674D82}" dt="2023-10-13T19:35:55.180" v="50"/>
        <pc:sldMkLst>
          <pc:docMk/>
          <pc:sldMk cId="3242255385" sldId="284"/>
        </pc:sldMkLst>
      </pc:sldChg>
      <pc:sldChg chg="del">
        <pc:chgData name="Roberta Tucker" userId="S::r.tucker@uwtsd.ac.uk::27ca61ee-ba03-4b92-a89a-1d5600e2200a" providerId="AD" clId="Web-{100FA82E-503C-5B70-668C-FCF550674D82}" dt="2023-10-13T19:36:10.899" v="51"/>
        <pc:sldMkLst>
          <pc:docMk/>
          <pc:sldMk cId="2709226895" sldId="290"/>
        </pc:sldMkLst>
      </pc:sldChg>
      <pc:sldChg chg="del">
        <pc:chgData name="Roberta Tucker" userId="S::r.tucker@uwtsd.ac.uk::27ca61ee-ba03-4b92-a89a-1d5600e2200a" providerId="AD" clId="Web-{100FA82E-503C-5B70-668C-FCF550674D82}" dt="2023-10-13T19:36:13.071" v="53"/>
        <pc:sldMkLst>
          <pc:docMk/>
          <pc:sldMk cId="2917395855" sldId="291"/>
        </pc:sldMkLst>
      </pc:sldChg>
      <pc:sldChg chg="del">
        <pc:chgData name="Roberta Tucker" userId="S::r.tucker@uwtsd.ac.uk::27ca61ee-ba03-4b92-a89a-1d5600e2200a" providerId="AD" clId="Web-{100FA82E-503C-5B70-668C-FCF550674D82}" dt="2023-10-13T19:36:12.165" v="52"/>
        <pc:sldMkLst>
          <pc:docMk/>
          <pc:sldMk cId="3622427196" sldId="294"/>
        </pc:sldMkLst>
      </pc:sldChg>
      <pc:sldChg chg="del">
        <pc:chgData name="Roberta Tucker" userId="S::r.tucker@uwtsd.ac.uk::27ca61ee-ba03-4b92-a89a-1d5600e2200a" providerId="AD" clId="Web-{100FA82E-503C-5B70-668C-FCF550674D82}" dt="2023-10-13T19:36:13.806" v="54"/>
        <pc:sldMkLst>
          <pc:docMk/>
          <pc:sldMk cId="2665351170" sldId="296"/>
        </pc:sldMkLst>
      </pc:sldChg>
      <pc:sldChg chg="del">
        <pc:chgData name="Roberta Tucker" userId="S::r.tucker@uwtsd.ac.uk::27ca61ee-ba03-4b92-a89a-1d5600e2200a" providerId="AD" clId="Web-{100FA82E-503C-5B70-668C-FCF550674D82}" dt="2023-10-13T19:36:14.931" v="55"/>
        <pc:sldMkLst>
          <pc:docMk/>
          <pc:sldMk cId="3463300085" sldId="297"/>
        </pc:sldMkLst>
      </pc:sldChg>
      <pc:sldChg chg="del">
        <pc:chgData name="Roberta Tucker" userId="S::r.tucker@uwtsd.ac.uk::27ca61ee-ba03-4b92-a89a-1d5600e2200a" providerId="AD" clId="Web-{100FA82E-503C-5B70-668C-FCF550674D82}" dt="2023-10-13T19:35:33.961" v="49"/>
        <pc:sldMkLst>
          <pc:docMk/>
          <pc:sldMk cId="1055937353" sldId="299"/>
        </pc:sldMkLst>
      </pc:sldChg>
      <pc:sldChg chg="addSp delSp modSp add">
        <pc:chgData name="Roberta Tucker" userId="S::r.tucker@uwtsd.ac.uk::27ca61ee-ba03-4b92-a89a-1d5600e2200a" providerId="AD" clId="Web-{100FA82E-503C-5B70-668C-FCF550674D82}" dt="2023-10-13T19:30:58.928" v="18"/>
        <pc:sldMkLst>
          <pc:docMk/>
          <pc:sldMk cId="1464018833" sldId="300"/>
        </pc:sldMkLst>
        <pc:spChg chg="add del mod">
          <ac:chgData name="Roberta Tucker" userId="S::r.tucker@uwtsd.ac.uk::27ca61ee-ba03-4b92-a89a-1d5600e2200a" providerId="AD" clId="Web-{100FA82E-503C-5B70-668C-FCF550674D82}" dt="2023-10-13T19:30:41.318" v="15"/>
          <ac:spMkLst>
            <pc:docMk/>
            <pc:sldMk cId="1464018833" sldId="300"/>
            <ac:spMk id="3" creationId="{7D99DD26-989E-D03D-F0E6-A38C0294A7A9}"/>
          </ac:spMkLst>
        </pc:spChg>
        <pc:spChg chg="add mod">
          <ac:chgData name="Roberta Tucker" userId="S::r.tucker@uwtsd.ac.uk::27ca61ee-ba03-4b92-a89a-1d5600e2200a" providerId="AD" clId="Web-{100FA82E-503C-5B70-668C-FCF550674D82}" dt="2023-10-13T19:30:58.928" v="18"/>
          <ac:spMkLst>
            <pc:docMk/>
            <pc:sldMk cId="1464018833" sldId="300"/>
            <ac:spMk id="7" creationId="{7142CFB1-CEE4-B1F5-AC0D-4AEF9A1B3CA6}"/>
          </ac:spMkLst>
        </pc:spChg>
        <pc:picChg chg="add del mod ord">
          <ac:chgData name="Roberta Tucker" userId="S::r.tucker@uwtsd.ac.uk::27ca61ee-ba03-4b92-a89a-1d5600e2200a" providerId="AD" clId="Web-{100FA82E-503C-5B70-668C-FCF550674D82}" dt="2023-10-13T19:30:58.928" v="18"/>
          <ac:picMkLst>
            <pc:docMk/>
            <pc:sldMk cId="1464018833" sldId="300"/>
            <ac:picMk id="4" creationId="{393BCC0D-F99E-C37C-237C-8D02FC93AA49}"/>
          </ac:picMkLst>
        </pc:picChg>
        <pc:picChg chg="del">
          <ac:chgData name="Roberta Tucker" userId="S::r.tucker@uwtsd.ac.uk::27ca61ee-ba03-4b92-a89a-1d5600e2200a" providerId="AD" clId="Web-{100FA82E-503C-5B70-668C-FCF550674D82}" dt="2023-10-13T19:29:50.363" v="3"/>
          <ac:picMkLst>
            <pc:docMk/>
            <pc:sldMk cId="1464018833" sldId="300"/>
            <ac:picMk id="5" creationId="{D54C97F3-927B-5ED5-86F2-D91510C8EBBA}"/>
          </ac:picMkLst>
        </pc:picChg>
      </pc:sldChg>
      <pc:sldChg chg="modSp add">
        <pc:chgData name="Roberta Tucker" userId="S::r.tucker@uwtsd.ac.uk::27ca61ee-ba03-4b92-a89a-1d5600e2200a" providerId="AD" clId="Web-{100FA82E-503C-5B70-668C-FCF550674D82}" dt="2023-10-13T19:31:31.413" v="20" actId="20577"/>
        <pc:sldMkLst>
          <pc:docMk/>
          <pc:sldMk cId="3317304714" sldId="301"/>
        </pc:sldMkLst>
        <pc:spChg chg="mod">
          <ac:chgData name="Roberta Tucker" userId="S::r.tucker@uwtsd.ac.uk::27ca61ee-ba03-4b92-a89a-1d5600e2200a" providerId="AD" clId="Web-{100FA82E-503C-5B70-668C-FCF550674D82}" dt="2023-10-13T19:30:20.645" v="14" actId="1076"/>
          <ac:spMkLst>
            <pc:docMk/>
            <pc:sldMk cId="3317304714" sldId="301"/>
            <ac:spMk id="2" creationId="{6047E3D5-B129-455A-8D61-5DE355CFB91F}"/>
          </ac:spMkLst>
        </pc:spChg>
        <pc:spChg chg="mod">
          <ac:chgData name="Roberta Tucker" userId="S::r.tucker@uwtsd.ac.uk::27ca61ee-ba03-4b92-a89a-1d5600e2200a" providerId="AD" clId="Web-{100FA82E-503C-5B70-668C-FCF550674D82}" dt="2023-10-13T19:30:17.645" v="13" actId="1076"/>
          <ac:spMkLst>
            <pc:docMk/>
            <pc:sldMk cId="3317304714" sldId="301"/>
            <ac:spMk id="3" creationId="{EDE512D6-1B42-4E1C-AEE3-478A340AC162}"/>
          </ac:spMkLst>
        </pc:spChg>
        <pc:spChg chg="mod">
          <ac:chgData name="Roberta Tucker" userId="S::r.tucker@uwtsd.ac.uk::27ca61ee-ba03-4b92-a89a-1d5600e2200a" providerId="AD" clId="Web-{100FA82E-503C-5B70-668C-FCF550674D82}" dt="2023-10-13T19:31:31.413" v="20" actId="20577"/>
          <ac:spMkLst>
            <pc:docMk/>
            <pc:sldMk cId="3317304714" sldId="301"/>
            <ac:spMk id="4" creationId="{88B348B4-1179-40C0-B903-717D79F0A399}"/>
          </ac:spMkLst>
        </pc:spChg>
      </pc:sldChg>
      <pc:sldChg chg="modSp add">
        <pc:chgData name="Roberta Tucker" userId="S::r.tucker@uwtsd.ac.uk::27ca61ee-ba03-4b92-a89a-1d5600e2200a" providerId="AD" clId="Web-{100FA82E-503C-5B70-668C-FCF550674D82}" dt="2023-10-13T19:32:31.806" v="32" actId="14100"/>
        <pc:sldMkLst>
          <pc:docMk/>
          <pc:sldMk cId="2342129403" sldId="302"/>
        </pc:sldMkLst>
        <pc:spChg chg="mod">
          <ac:chgData name="Roberta Tucker" userId="S::r.tucker@uwtsd.ac.uk::27ca61ee-ba03-4b92-a89a-1d5600e2200a" providerId="AD" clId="Web-{100FA82E-503C-5B70-668C-FCF550674D82}" dt="2023-10-13T19:32:31.806" v="32" actId="14100"/>
          <ac:spMkLst>
            <pc:docMk/>
            <pc:sldMk cId="2342129403" sldId="302"/>
            <ac:spMk id="8" creationId="{57ED6D5D-E07C-2A2E-1770-B082DB384717}"/>
          </ac:spMkLst>
        </pc:spChg>
      </pc:sldChg>
      <pc:sldChg chg="modSp add">
        <pc:chgData name="Roberta Tucker" userId="S::r.tucker@uwtsd.ac.uk::27ca61ee-ba03-4b92-a89a-1d5600e2200a" providerId="AD" clId="Web-{100FA82E-503C-5B70-668C-FCF550674D82}" dt="2023-10-13T19:34:14.973" v="47" actId="1076"/>
        <pc:sldMkLst>
          <pc:docMk/>
          <pc:sldMk cId="557365920" sldId="303"/>
        </pc:sldMkLst>
        <pc:spChg chg="mod">
          <ac:chgData name="Roberta Tucker" userId="S::r.tucker@uwtsd.ac.uk::27ca61ee-ba03-4b92-a89a-1d5600e2200a" providerId="AD" clId="Web-{100FA82E-503C-5B70-668C-FCF550674D82}" dt="2023-10-13T19:34:14.973" v="47" actId="1076"/>
          <ac:spMkLst>
            <pc:docMk/>
            <pc:sldMk cId="557365920" sldId="303"/>
            <ac:spMk id="5" creationId="{0B019432-F0E9-E765-2264-935D414F17CB}"/>
          </ac:spMkLst>
        </pc:spChg>
        <pc:picChg chg="mod">
          <ac:chgData name="Roberta Tucker" userId="S::r.tucker@uwtsd.ac.uk::27ca61ee-ba03-4b92-a89a-1d5600e2200a" providerId="AD" clId="Web-{100FA82E-503C-5B70-668C-FCF550674D82}" dt="2023-10-13T19:34:08.176" v="46" actId="14100"/>
          <ac:picMkLst>
            <pc:docMk/>
            <pc:sldMk cId="557365920" sldId="303"/>
            <ac:picMk id="2" creationId="{F5F3A396-562A-CDCF-8E0A-D27F0915F174}"/>
          </ac:picMkLst>
        </pc:picChg>
      </pc:sldChg>
      <pc:sldChg chg="add">
        <pc:chgData name="Roberta Tucker" userId="S::r.tucker@uwtsd.ac.uk::27ca61ee-ba03-4b92-a89a-1d5600e2200a" providerId="AD" clId="Web-{100FA82E-503C-5B70-668C-FCF550674D82}" dt="2023-10-13T20:00:46.540" v="56"/>
        <pc:sldMkLst>
          <pc:docMk/>
          <pc:sldMk cId="3114841722" sldId="304"/>
        </pc:sldMkLst>
      </pc:sldChg>
      <pc:sldChg chg="add">
        <pc:chgData name="Roberta Tucker" userId="S::r.tucker@uwtsd.ac.uk::27ca61ee-ba03-4b92-a89a-1d5600e2200a" providerId="AD" clId="Web-{100FA82E-503C-5B70-668C-FCF550674D82}" dt="2023-10-13T20:00:56.555" v="57"/>
        <pc:sldMkLst>
          <pc:docMk/>
          <pc:sldMk cId="3759511878" sldId="305"/>
        </pc:sldMkLst>
      </pc:sldChg>
      <pc:sldChg chg="add">
        <pc:chgData name="Roberta Tucker" userId="S::r.tucker@uwtsd.ac.uk::27ca61ee-ba03-4b92-a89a-1d5600e2200a" providerId="AD" clId="Web-{100FA82E-503C-5B70-668C-FCF550674D82}" dt="2023-10-13T20:01:05.009" v="58"/>
        <pc:sldMkLst>
          <pc:docMk/>
          <pc:sldMk cId="2063796329" sldId="306"/>
        </pc:sldMkLst>
      </pc:sldChg>
      <pc:sldChg chg="add">
        <pc:chgData name="Roberta Tucker" userId="S::r.tucker@uwtsd.ac.uk::27ca61ee-ba03-4b92-a89a-1d5600e2200a" providerId="AD" clId="Web-{100FA82E-503C-5B70-668C-FCF550674D82}" dt="2023-10-13T20:01:12.743" v="59"/>
        <pc:sldMkLst>
          <pc:docMk/>
          <pc:sldMk cId="139708873" sldId="307"/>
        </pc:sldMkLst>
      </pc:sldChg>
      <pc:sldChg chg="add">
        <pc:chgData name="Roberta Tucker" userId="S::r.tucker@uwtsd.ac.uk::27ca61ee-ba03-4b92-a89a-1d5600e2200a" providerId="AD" clId="Web-{100FA82E-503C-5B70-668C-FCF550674D82}" dt="2023-10-13T20:01:22.978" v="60"/>
        <pc:sldMkLst>
          <pc:docMk/>
          <pc:sldMk cId="2703090876" sldId="308"/>
        </pc:sldMkLst>
      </pc:sldChg>
      <pc:sldChg chg="add">
        <pc:chgData name="Roberta Tucker" userId="S::r.tucker@uwtsd.ac.uk::27ca61ee-ba03-4b92-a89a-1d5600e2200a" providerId="AD" clId="Web-{100FA82E-503C-5B70-668C-FCF550674D82}" dt="2023-10-13T20:01:49.088" v="61"/>
        <pc:sldMkLst>
          <pc:docMk/>
          <pc:sldMk cId="360102325" sldId="309"/>
        </pc:sldMkLst>
      </pc:sldChg>
      <pc:sldChg chg="add">
        <pc:chgData name="Roberta Tucker" userId="S::r.tucker@uwtsd.ac.uk::27ca61ee-ba03-4b92-a89a-1d5600e2200a" providerId="AD" clId="Web-{100FA82E-503C-5B70-668C-FCF550674D82}" dt="2023-10-13T20:02:03.745" v="62"/>
        <pc:sldMkLst>
          <pc:docMk/>
          <pc:sldMk cId="3008185842" sldId="310"/>
        </pc:sldMkLst>
      </pc:sldChg>
      <pc:sldChg chg="add">
        <pc:chgData name="Roberta Tucker" userId="S::r.tucker@uwtsd.ac.uk::27ca61ee-ba03-4b92-a89a-1d5600e2200a" providerId="AD" clId="Web-{100FA82E-503C-5B70-668C-FCF550674D82}" dt="2023-10-13T20:02:42.886" v="63"/>
        <pc:sldMkLst>
          <pc:docMk/>
          <pc:sldMk cId="2173812650" sldId="311"/>
        </pc:sldMkLst>
      </pc:sldChg>
      <pc:sldChg chg="add">
        <pc:chgData name="Roberta Tucker" userId="S::r.tucker@uwtsd.ac.uk::27ca61ee-ba03-4b92-a89a-1d5600e2200a" providerId="AD" clId="Web-{100FA82E-503C-5B70-668C-FCF550674D82}" dt="2023-10-13T20:03:00.655" v="64"/>
        <pc:sldMkLst>
          <pc:docMk/>
          <pc:sldMk cId="522573084" sldId="312"/>
        </pc:sldMkLst>
      </pc:sldChg>
      <pc:sldChg chg="add">
        <pc:chgData name="Roberta Tucker" userId="S::r.tucker@uwtsd.ac.uk::27ca61ee-ba03-4b92-a89a-1d5600e2200a" providerId="AD" clId="Web-{100FA82E-503C-5B70-668C-FCF550674D82}" dt="2023-10-13T20:03:32" v="65"/>
        <pc:sldMkLst>
          <pc:docMk/>
          <pc:sldMk cId="122785835" sldId="313"/>
        </pc:sldMkLst>
      </pc:sldChg>
      <pc:sldChg chg="add">
        <pc:chgData name="Roberta Tucker" userId="S::r.tucker@uwtsd.ac.uk::27ca61ee-ba03-4b92-a89a-1d5600e2200a" providerId="AD" clId="Web-{100FA82E-503C-5B70-668C-FCF550674D82}" dt="2023-10-13T20:04:09.516" v="66"/>
        <pc:sldMkLst>
          <pc:docMk/>
          <pc:sldMk cId="1973233659" sldId="314"/>
        </pc:sldMkLst>
      </pc:sldChg>
      <pc:sldChg chg="add">
        <pc:chgData name="Roberta Tucker" userId="S::r.tucker@uwtsd.ac.uk::27ca61ee-ba03-4b92-a89a-1d5600e2200a" providerId="AD" clId="Web-{100FA82E-503C-5B70-668C-FCF550674D82}" dt="2023-10-13T20:04:34.001" v="67"/>
        <pc:sldMkLst>
          <pc:docMk/>
          <pc:sldMk cId="4182702404" sldId="315"/>
        </pc:sldMkLst>
      </pc:sldChg>
      <pc:sldChg chg="add">
        <pc:chgData name="Roberta Tucker" userId="S::r.tucker@uwtsd.ac.uk::27ca61ee-ba03-4b92-a89a-1d5600e2200a" providerId="AD" clId="Web-{100FA82E-503C-5B70-668C-FCF550674D82}" dt="2023-10-13T20:04:42.548" v="68"/>
        <pc:sldMkLst>
          <pc:docMk/>
          <pc:sldMk cId="1926330991" sldId="316"/>
        </pc:sldMkLst>
      </pc:sldChg>
      <pc:sldMasterChg chg="add addSldLayout">
        <pc:chgData name="Roberta Tucker" userId="S::r.tucker@uwtsd.ac.uk::27ca61ee-ba03-4b92-a89a-1d5600e2200a" providerId="AD" clId="Web-{100FA82E-503C-5B70-668C-FCF550674D82}" dt="2023-10-13T19:29:28.675" v="0"/>
        <pc:sldMasterMkLst>
          <pc:docMk/>
          <pc:sldMasterMk cId="503966888" sldId="2147483653"/>
        </pc:sldMasterMkLst>
        <pc:sldLayoutChg chg="add">
          <pc:chgData name="Roberta Tucker" userId="S::r.tucker@uwtsd.ac.uk::27ca61ee-ba03-4b92-a89a-1d5600e2200a" providerId="AD" clId="Web-{100FA82E-503C-5B70-668C-FCF550674D82}" dt="2023-10-13T19:29:28.675" v="0"/>
          <pc:sldLayoutMkLst>
            <pc:docMk/>
            <pc:sldMasterMk cId="503966888" sldId="2147483653"/>
            <pc:sldLayoutMk cId="4216905086" sldId="2147483758"/>
          </pc:sldLayoutMkLst>
        </pc:sldLayoutChg>
      </pc:sldMasterChg>
      <pc:sldMasterChg chg="addSldLayout">
        <pc:chgData name="Roberta Tucker" userId="S::r.tucker@uwtsd.ac.uk::27ca61ee-ba03-4b92-a89a-1d5600e2200a" providerId="AD" clId="Web-{100FA82E-503C-5B70-668C-FCF550674D82}" dt="2023-10-13T19:32:55.767" v="34"/>
        <pc:sldMasterMkLst>
          <pc:docMk/>
          <pc:sldMasterMk cId="1384196811" sldId="2147483658"/>
        </pc:sldMasterMkLst>
        <pc:sldLayoutChg chg="add">
          <pc:chgData name="Roberta Tucker" userId="S::r.tucker@uwtsd.ac.uk::27ca61ee-ba03-4b92-a89a-1d5600e2200a" providerId="AD" clId="Web-{100FA82E-503C-5B70-668C-FCF550674D82}" dt="2023-10-13T19:32:55.767" v="34"/>
          <pc:sldLayoutMkLst>
            <pc:docMk/>
            <pc:sldMasterMk cId="1384196811" sldId="2147483658"/>
            <pc:sldLayoutMk cId="3211859293" sldId="2147483733"/>
          </pc:sldLayoutMkLst>
        </pc:sldLayoutChg>
      </pc:sldMasterChg>
      <pc:sldMasterChg chg="add addSldLayout">
        <pc:chgData name="Roberta Tucker" userId="S::r.tucker@uwtsd.ac.uk::27ca61ee-ba03-4b92-a89a-1d5600e2200a" providerId="AD" clId="Web-{100FA82E-503C-5B70-668C-FCF550674D82}" dt="2023-10-13T20:02:42.886" v="63"/>
        <pc:sldMasterMkLst>
          <pc:docMk/>
          <pc:sldMasterMk cId="4019688148" sldId="2147483721"/>
        </pc:sldMasterMkLst>
        <pc:sldLayoutChg chg="add">
          <pc:chgData name="Roberta Tucker" userId="S::r.tucker@uwtsd.ac.uk::27ca61ee-ba03-4b92-a89a-1d5600e2200a" providerId="AD" clId="Web-{100FA82E-503C-5B70-668C-FCF550674D82}" dt="2023-10-13T20:02:42.886" v="63"/>
          <pc:sldLayoutMkLst>
            <pc:docMk/>
            <pc:sldMasterMk cId="4019688148" sldId="2147483721"/>
            <pc:sldLayoutMk cId="2790886537" sldId="2147483673"/>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667739615" sldId="214748367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609745920" sldId="2147483675"/>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2724859019" sldId="214748367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552455475" sldId="214748367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698801421" sldId="2147483715"/>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742604369" sldId="214748371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998898814" sldId="214748371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221314325" sldId="2147483720"/>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2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0"/>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1"/>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088726375" sldId="2147483752"/>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912058377" sldId="2147483753"/>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859439470" sldId="2147483754"/>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392407543" sldId="2147483756"/>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4163960885" sldId="2147483757"/>
          </pc:sldLayoutMkLst>
        </pc:sldLayoutChg>
        <pc:sldLayoutChg chg="add">
          <pc:chgData name="Roberta Tucker" userId="S::r.tucker@uwtsd.ac.uk::27ca61ee-ba03-4b92-a89a-1d5600e2200a" providerId="AD" clId="Web-{100FA82E-503C-5B70-668C-FCF550674D82}" dt="2023-10-13T20:02:42.886" v="63"/>
          <pc:sldLayoutMkLst>
            <pc:docMk/>
            <pc:sldMasterMk cId="4019688148" sldId="2147483721"/>
            <pc:sldLayoutMk cId="178571817" sldId="2147483761"/>
          </pc:sldLayoutMkLst>
        </pc:sldLayoutChg>
      </pc:sldMasterChg>
      <pc:sldMasterChg chg="add addSldLayout">
        <pc:chgData name="Roberta Tucker" userId="S::r.tucker@uwtsd.ac.uk::27ca61ee-ba03-4b92-a89a-1d5600e2200a" providerId="AD" clId="Web-{100FA82E-503C-5B70-668C-FCF550674D82}" dt="2023-10-13T19:29:45.394" v="2"/>
        <pc:sldMasterMkLst>
          <pc:docMk/>
          <pc:sldMasterMk cId="10660577" sldId="2147483759"/>
        </pc:sldMasterMkLst>
        <pc:sldLayoutChg chg="add">
          <pc:chgData name="Roberta Tucker" userId="S::r.tucker@uwtsd.ac.uk::27ca61ee-ba03-4b92-a89a-1d5600e2200a" providerId="AD" clId="Web-{100FA82E-503C-5B70-668C-FCF550674D82}" dt="2023-10-13T19:29:45.394" v="2"/>
          <pc:sldLayoutMkLst>
            <pc:docMk/>
            <pc:sldMasterMk cId="10660577" sldId="2147483759"/>
            <pc:sldLayoutMk cId="1860281967" sldId="2147483660"/>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122029610" sldId="2147483662"/>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560476140" sldId="2147483663"/>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340460510" sldId="2147483719"/>
          </pc:sldLayoutMkLst>
        </pc:sldLayoutChg>
        <pc:sldLayoutChg chg="add">
          <pc:chgData name="Roberta Tucker" userId="S::r.tucker@uwtsd.ac.uk::27ca61ee-ba03-4b92-a89a-1d5600e2200a" providerId="AD" clId="Web-{100FA82E-503C-5B70-668C-FCF550674D82}" dt="2023-10-13T19:29:45.394" v="2"/>
          <pc:sldLayoutMkLst>
            <pc:docMk/>
            <pc:sldMasterMk cId="10660577" sldId="2147483759"/>
            <pc:sldLayoutMk cId="3364083949" sldId="2147483723"/>
          </pc:sldLayoutMkLst>
        </pc:sldLayoutChg>
      </pc:sldMasterChg>
    </pc:docChg>
  </pc:docChgLst>
  <pc:docChgLst>
    <pc:chgData name="Diane B. Thomas" userId="S::d.b.thomas@uwtsd.ac.uk::66b41853-b18c-4bbb-817e-013f34445414" providerId="AD" clId="Web-{6C454636-5C45-4AF6-972C-04DBADBDBDDA}"/>
    <pc:docChg chg="addSld modSld">
      <pc:chgData name="Diane B. Thomas" userId="S::d.b.thomas@uwtsd.ac.uk::66b41853-b18c-4bbb-817e-013f34445414" providerId="AD" clId="Web-{6C454636-5C45-4AF6-972C-04DBADBDBDDA}" dt="2023-10-14T08:37:26.186" v="200" actId="20577"/>
      <pc:docMkLst>
        <pc:docMk/>
      </pc:docMkLst>
      <pc:sldChg chg="modSp">
        <pc:chgData name="Diane B. Thomas" userId="S::d.b.thomas@uwtsd.ac.uk::66b41853-b18c-4bbb-817e-013f34445414" providerId="AD" clId="Web-{6C454636-5C45-4AF6-972C-04DBADBDBDDA}" dt="2023-10-14T08:37:26.186" v="200" actId="20577"/>
        <pc:sldMkLst>
          <pc:docMk/>
          <pc:sldMk cId="3624786536" sldId="281"/>
        </pc:sldMkLst>
        <pc:spChg chg="mod">
          <ac:chgData name="Diane B. Thomas" userId="S::d.b.thomas@uwtsd.ac.uk::66b41853-b18c-4bbb-817e-013f34445414" providerId="AD" clId="Web-{6C454636-5C45-4AF6-972C-04DBADBDBDDA}" dt="2023-10-14T08:37:26.186" v="200" actId="20577"/>
          <ac:spMkLst>
            <pc:docMk/>
            <pc:sldMk cId="3624786536" sldId="281"/>
            <ac:spMk id="2" creationId="{551546E4-CC15-12A7-A5DE-FF8E760A77E5}"/>
          </ac:spMkLst>
        </pc:spChg>
      </pc:sldChg>
      <pc:sldChg chg="modSp add">
        <pc:chgData name="Diane B. Thomas" userId="S::d.b.thomas@uwtsd.ac.uk::66b41853-b18c-4bbb-817e-013f34445414" providerId="AD" clId="Web-{6C454636-5C45-4AF6-972C-04DBADBDBDDA}" dt="2023-10-14T08:36:10.121" v="192" actId="14100"/>
        <pc:sldMkLst>
          <pc:docMk/>
          <pc:sldMk cId="3862005193" sldId="523"/>
        </pc:sldMkLst>
        <pc:spChg chg="mod">
          <ac:chgData name="Diane B. Thomas" userId="S::d.b.thomas@uwtsd.ac.uk::66b41853-b18c-4bbb-817e-013f34445414" providerId="AD" clId="Web-{6C454636-5C45-4AF6-972C-04DBADBDBDDA}" dt="2023-10-14T08:36:10.121" v="192" actId="14100"/>
          <ac:spMkLst>
            <pc:docMk/>
            <pc:sldMk cId="3862005193" sldId="523"/>
            <ac:spMk id="5" creationId="{99B5EFE0-5F30-AB71-FA05-E3A55DACF266}"/>
          </ac:spMkLst>
        </pc:spChg>
        <pc:spChg chg="mod">
          <ac:chgData name="Diane B. Thomas" userId="S::d.b.thomas@uwtsd.ac.uk::66b41853-b18c-4bbb-817e-013f34445414" providerId="AD" clId="Web-{6C454636-5C45-4AF6-972C-04DBADBDBDDA}" dt="2023-10-14T08:31:47.332" v="38" actId="20577"/>
          <ac:spMkLst>
            <pc:docMk/>
            <pc:sldMk cId="3862005193" sldId="523"/>
            <ac:spMk id="7" creationId="{00000000-0000-0000-0000-000000000000}"/>
          </ac:spMkLst>
        </pc:spChg>
        <pc:spChg chg="mod">
          <ac:chgData name="Diane B. Thomas" userId="S::d.b.thomas@uwtsd.ac.uk::66b41853-b18c-4bbb-817e-013f34445414" providerId="AD" clId="Web-{6C454636-5C45-4AF6-972C-04DBADBDBDDA}" dt="2023-10-14T08:32:40.474" v="66" actId="20577"/>
          <ac:spMkLst>
            <pc:docMk/>
            <pc:sldMk cId="3862005193" sldId="523"/>
            <ac:spMk id="8" creationId="{00000000-0000-0000-0000-000000000000}"/>
          </ac:spMkLst>
        </pc:spChg>
      </pc:sldChg>
    </pc:docChg>
  </pc:docChgLst>
  <pc:docChgLst>
    <pc:chgData name="Roberta Tucker" userId="S::r.tucker@uwtsd.ac.uk::27ca61ee-ba03-4b92-a89a-1d5600e2200a" providerId="AD" clId="Web-{1C9E929F-BDDE-1321-4F01-8144A7985ED3}"/>
    <pc:docChg chg="addSld modSld">
      <pc:chgData name="Roberta Tucker" userId="S::r.tucker@uwtsd.ac.uk::27ca61ee-ba03-4b92-a89a-1d5600e2200a" providerId="AD" clId="Web-{1C9E929F-BDDE-1321-4F01-8144A7985ED3}" dt="2023-10-13T20:09:53.985" v="14" actId="20577"/>
      <pc:docMkLst>
        <pc:docMk/>
      </pc:docMkLst>
      <pc:sldChg chg="addSp delSp modSp">
        <pc:chgData name="Roberta Tucker" userId="S::r.tucker@uwtsd.ac.uk::27ca61ee-ba03-4b92-a89a-1d5600e2200a" providerId="AD" clId="Web-{1C9E929F-BDDE-1321-4F01-8144A7985ED3}" dt="2023-10-13T20:08:52.093" v="12" actId="1076"/>
        <pc:sldMkLst>
          <pc:docMk/>
          <pc:sldMk cId="1464018833" sldId="300"/>
        </pc:sldMkLst>
        <pc:spChg chg="del">
          <ac:chgData name="Roberta Tucker" userId="S::r.tucker@uwtsd.ac.uk::27ca61ee-ba03-4b92-a89a-1d5600e2200a" providerId="AD" clId="Web-{1C9E929F-BDDE-1321-4F01-8144A7985ED3}" dt="2023-10-13T20:08:45.921" v="9"/>
          <ac:spMkLst>
            <pc:docMk/>
            <pc:sldMk cId="1464018833" sldId="300"/>
            <ac:spMk id="7" creationId="{7142CFB1-CEE4-B1F5-AC0D-4AEF9A1B3CA6}"/>
          </ac:spMkLst>
        </pc:spChg>
        <pc:picChg chg="add mod ord">
          <ac:chgData name="Roberta Tucker" userId="S::r.tucker@uwtsd.ac.uk::27ca61ee-ba03-4b92-a89a-1d5600e2200a" providerId="AD" clId="Web-{1C9E929F-BDDE-1321-4F01-8144A7985ED3}" dt="2023-10-13T20:08:52.093" v="12" actId="1076"/>
          <ac:picMkLst>
            <pc:docMk/>
            <pc:sldMk cId="1464018833" sldId="300"/>
            <ac:picMk id="2" creationId="{45653145-62A2-9DD7-F9E9-23E8B0AB2994}"/>
          </ac:picMkLst>
        </pc:picChg>
      </pc:sldChg>
      <pc:sldChg chg="add">
        <pc:chgData name="Roberta Tucker" userId="S::r.tucker@uwtsd.ac.uk::27ca61ee-ba03-4b92-a89a-1d5600e2200a" providerId="AD" clId="Web-{1C9E929F-BDDE-1321-4F01-8144A7985ED3}" dt="2023-10-13T20:05:28.190" v="0"/>
        <pc:sldMkLst>
          <pc:docMk/>
          <pc:sldMk cId="981188121" sldId="317"/>
        </pc:sldMkLst>
      </pc:sldChg>
      <pc:sldChg chg="add">
        <pc:chgData name="Roberta Tucker" userId="S::r.tucker@uwtsd.ac.uk::27ca61ee-ba03-4b92-a89a-1d5600e2200a" providerId="AD" clId="Web-{1C9E929F-BDDE-1321-4F01-8144A7985ED3}" dt="2023-10-13T20:05:39.471" v="1"/>
        <pc:sldMkLst>
          <pc:docMk/>
          <pc:sldMk cId="2475398328" sldId="318"/>
        </pc:sldMkLst>
      </pc:sldChg>
      <pc:sldChg chg="add">
        <pc:chgData name="Roberta Tucker" userId="S::r.tucker@uwtsd.ac.uk::27ca61ee-ba03-4b92-a89a-1d5600e2200a" providerId="AD" clId="Web-{1C9E929F-BDDE-1321-4F01-8144A7985ED3}" dt="2023-10-13T20:05:51.799" v="2"/>
        <pc:sldMkLst>
          <pc:docMk/>
          <pc:sldMk cId="534630467" sldId="319"/>
        </pc:sldMkLst>
      </pc:sldChg>
      <pc:sldChg chg="add">
        <pc:chgData name="Roberta Tucker" userId="S::r.tucker@uwtsd.ac.uk::27ca61ee-ba03-4b92-a89a-1d5600e2200a" providerId="AD" clId="Web-{1C9E929F-BDDE-1321-4F01-8144A7985ED3}" dt="2023-10-13T20:07:13.473" v="3"/>
        <pc:sldMkLst>
          <pc:docMk/>
          <pc:sldMk cId="197389921" sldId="320"/>
        </pc:sldMkLst>
      </pc:sldChg>
      <pc:sldChg chg="add">
        <pc:chgData name="Roberta Tucker" userId="S::r.tucker@uwtsd.ac.uk::27ca61ee-ba03-4b92-a89a-1d5600e2200a" providerId="AD" clId="Web-{1C9E929F-BDDE-1321-4F01-8144A7985ED3}" dt="2023-10-13T20:07:22.067" v="4"/>
        <pc:sldMkLst>
          <pc:docMk/>
          <pc:sldMk cId="1190171879" sldId="321"/>
        </pc:sldMkLst>
      </pc:sldChg>
      <pc:sldChg chg="add">
        <pc:chgData name="Roberta Tucker" userId="S::r.tucker@uwtsd.ac.uk::27ca61ee-ba03-4b92-a89a-1d5600e2200a" providerId="AD" clId="Web-{1C9E929F-BDDE-1321-4F01-8144A7985ED3}" dt="2023-10-13T20:07:32.130" v="5"/>
        <pc:sldMkLst>
          <pc:docMk/>
          <pc:sldMk cId="2904636115" sldId="322"/>
        </pc:sldMkLst>
      </pc:sldChg>
      <pc:sldChg chg="add">
        <pc:chgData name="Roberta Tucker" userId="S::r.tucker@uwtsd.ac.uk::27ca61ee-ba03-4b92-a89a-1d5600e2200a" providerId="AD" clId="Web-{1C9E929F-BDDE-1321-4F01-8144A7985ED3}" dt="2023-10-13T20:07:39.755" v="6"/>
        <pc:sldMkLst>
          <pc:docMk/>
          <pc:sldMk cId="446371662" sldId="323"/>
        </pc:sldMkLst>
      </pc:sldChg>
      <pc:sldChg chg="add">
        <pc:chgData name="Roberta Tucker" userId="S::r.tucker@uwtsd.ac.uk::27ca61ee-ba03-4b92-a89a-1d5600e2200a" providerId="AD" clId="Web-{1C9E929F-BDDE-1321-4F01-8144A7985ED3}" dt="2023-10-13T20:07:48.177" v="7"/>
        <pc:sldMkLst>
          <pc:docMk/>
          <pc:sldMk cId="1796716885" sldId="324"/>
        </pc:sldMkLst>
      </pc:sldChg>
      <pc:sldChg chg="add">
        <pc:chgData name="Roberta Tucker" userId="S::r.tucker@uwtsd.ac.uk::27ca61ee-ba03-4b92-a89a-1d5600e2200a" providerId="AD" clId="Web-{1C9E929F-BDDE-1321-4F01-8144A7985ED3}" dt="2023-10-13T20:07:57.662" v="8"/>
        <pc:sldMkLst>
          <pc:docMk/>
          <pc:sldMk cId="2132812867" sldId="325"/>
        </pc:sldMkLst>
      </pc:sldChg>
      <pc:sldChg chg="modSp add">
        <pc:chgData name="Roberta Tucker" userId="S::r.tucker@uwtsd.ac.uk::27ca61ee-ba03-4b92-a89a-1d5600e2200a" providerId="AD" clId="Web-{1C9E929F-BDDE-1321-4F01-8144A7985ED3}" dt="2023-10-13T20:09:53.985" v="14" actId="20577"/>
        <pc:sldMkLst>
          <pc:docMk/>
          <pc:sldMk cId="3424891446" sldId="326"/>
        </pc:sldMkLst>
        <pc:spChg chg="mod">
          <ac:chgData name="Roberta Tucker" userId="S::r.tucker@uwtsd.ac.uk::27ca61ee-ba03-4b92-a89a-1d5600e2200a" providerId="AD" clId="Web-{1C9E929F-BDDE-1321-4F01-8144A7985ED3}" dt="2023-10-13T20:09:53.985" v="14" actId="20577"/>
          <ac:spMkLst>
            <pc:docMk/>
            <pc:sldMk cId="3424891446" sldId="326"/>
            <ac:spMk id="8" creationId="{57ED6D5D-E07C-2A2E-1770-B082DB384717}"/>
          </ac:spMkLst>
        </pc:spChg>
      </pc:sldChg>
    </pc:docChg>
  </pc:docChgLst>
  <pc:docChgLst>
    <pc:chgData name="Roberta Tucker" userId="S::r.tucker@uwtsd.ac.uk::27ca61ee-ba03-4b92-a89a-1d5600e2200a" providerId="AD" clId="Web-{F02D246B-76A5-F7D8-7B08-5D0A72125474}"/>
    <pc:docChg chg="sldOrd">
      <pc:chgData name="Roberta Tucker" userId="S::r.tucker@uwtsd.ac.uk::27ca61ee-ba03-4b92-a89a-1d5600e2200a" providerId="AD" clId="Web-{F02D246B-76A5-F7D8-7B08-5D0A72125474}" dt="2023-10-13T16:30:47.056" v="0"/>
      <pc:docMkLst>
        <pc:docMk/>
      </pc:docMkLst>
      <pc:sldChg chg="ord">
        <pc:chgData name="Roberta Tucker" userId="S::r.tucker@uwtsd.ac.uk::27ca61ee-ba03-4b92-a89a-1d5600e2200a" providerId="AD" clId="Web-{F02D246B-76A5-F7D8-7B08-5D0A72125474}" dt="2023-10-13T16:30:47.056" v="0"/>
        <pc:sldMkLst>
          <pc:docMk/>
          <pc:sldMk cId="3242255385" sldId="284"/>
        </pc:sldMkLst>
      </pc:sldChg>
    </pc:docChg>
  </pc:docChgLst>
  <pc:docChgLst>
    <pc:chgData name="Diane B. Thomas" userId="S::d.b.thomas@uwtsd.ac.uk::66b41853-b18c-4bbb-817e-013f34445414" providerId="AD" clId="Web-{B304C12A-0FDC-4D99-AD46-FA3B22FBE456}"/>
    <pc:docChg chg="addSld addMainMaster modMainMaster">
      <pc:chgData name="Diane B. Thomas" userId="S::d.b.thomas@uwtsd.ac.uk::66b41853-b18c-4bbb-817e-013f34445414" providerId="AD" clId="Web-{B304C12A-0FDC-4D99-AD46-FA3B22FBE456}" dt="2023-10-14T08:26:54.392" v="14"/>
      <pc:docMkLst>
        <pc:docMk/>
      </pc:docMkLst>
      <pc:sldChg chg="add">
        <pc:chgData name="Diane B. Thomas" userId="S::d.b.thomas@uwtsd.ac.uk::66b41853-b18c-4bbb-817e-013f34445414" providerId="AD" clId="Web-{B304C12A-0FDC-4D99-AD46-FA3B22FBE456}" dt="2023-10-14T08:21:19.016" v="0"/>
        <pc:sldMkLst>
          <pc:docMk/>
          <pc:sldMk cId="3089597709" sldId="508"/>
        </pc:sldMkLst>
      </pc:sldChg>
      <pc:sldChg chg="add">
        <pc:chgData name="Diane B. Thomas" userId="S::d.b.thomas@uwtsd.ac.uk::66b41853-b18c-4bbb-817e-013f34445414" providerId="AD" clId="Web-{B304C12A-0FDC-4D99-AD46-FA3B22FBE456}" dt="2023-10-14T08:21:40.986" v="1"/>
        <pc:sldMkLst>
          <pc:docMk/>
          <pc:sldMk cId="1042213972" sldId="509"/>
        </pc:sldMkLst>
      </pc:sldChg>
      <pc:sldChg chg="add">
        <pc:chgData name="Diane B. Thomas" userId="S::d.b.thomas@uwtsd.ac.uk::66b41853-b18c-4bbb-817e-013f34445414" providerId="AD" clId="Web-{B304C12A-0FDC-4D99-AD46-FA3B22FBE456}" dt="2023-10-14T08:22:02.611" v="2"/>
        <pc:sldMkLst>
          <pc:docMk/>
          <pc:sldMk cId="2913763790" sldId="510"/>
        </pc:sldMkLst>
      </pc:sldChg>
      <pc:sldChg chg="add">
        <pc:chgData name="Diane B. Thomas" userId="S::d.b.thomas@uwtsd.ac.uk::66b41853-b18c-4bbb-817e-013f34445414" providerId="AD" clId="Web-{B304C12A-0FDC-4D99-AD46-FA3B22FBE456}" dt="2023-10-14T08:22:25.643" v="3"/>
        <pc:sldMkLst>
          <pc:docMk/>
          <pc:sldMk cId="37850492" sldId="511"/>
        </pc:sldMkLst>
      </pc:sldChg>
      <pc:sldChg chg="add">
        <pc:chgData name="Diane B. Thomas" userId="S::d.b.thomas@uwtsd.ac.uk::66b41853-b18c-4bbb-817e-013f34445414" providerId="AD" clId="Web-{B304C12A-0FDC-4D99-AD46-FA3B22FBE456}" dt="2023-10-14T08:22:43.737" v="4"/>
        <pc:sldMkLst>
          <pc:docMk/>
          <pc:sldMk cId="635772071" sldId="512"/>
        </pc:sldMkLst>
      </pc:sldChg>
      <pc:sldChg chg="add">
        <pc:chgData name="Diane B. Thomas" userId="S::d.b.thomas@uwtsd.ac.uk::66b41853-b18c-4bbb-817e-013f34445414" providerId="AD" clId="Web-{B304C12A-0FDC-4D99-AD46-FA3B22FBE456}" dt="2023-10-14T08:23:19.816" v="5"/>
        <pc:sldMkLst>
          <pc:docMk/>
          <pc:sldMk cId="2888574278" sldId="513"/>
        </pc:sldMkLst>
      </pc:sldChg>
      <pc:sldChg chg="add">
        <pc:chgData name="Diane B. Thomas" userId="S::d.b.thomas@uwtsd.ac.uk::66b41853-b18c-4bbb-817e-013f34445414" providerId="AD" clId="Web-{B304C12A-0FDC-4D99-AD46-FA3B22FBE456}" dt="2023-10-14T08:23:58.145" v="6"/>
        <pc:sldMkLst>
          <pc:docMk/>
          <pc:sldMk cId="850083685" sldId="514"/>
        </pc:sldMkLst>
      </pc:sldChg>
      <pc:sldChg chg="add">
        <pc:chgData name="Diane B. Thomas" userId="S::d.b.thomas@uwtsd.ac.uk::66b41853-b18c-4bbb-817e-013f34445414" providerId="AD" clId="Web-{B304C12A-0FDC-4D99-AD46-FA3B22FBE456}" dt="2023-10-14T08:24:15.083" v="7"/>
        <pc:sldMkLst>
          <pc:docMk/>
          <pc:sldMk cId="1035120940" sldId="515"/>
        </pc:sldMkLst>
      </pc:sldChg>
      <pc:sldChg chg="add">
        <pc:chgData name="Diane B. Thomas" userId="S::d.b.thomas@uwtsd.ac.uk::66b41853-b18c-4bbb-817e-013f34445414" providerId="AD" clId="Web-{B304C12A-0FDC-4D99-AD46-FA3B22FBE456}" dt="2023-10-14T08:24:32.287" v="8"/>
        <pc:sldMkLst>
          <pc:docMk/>
          <pc:sldMk cId="3986251848" sldId="516"/>
        </pc:sldMkLst>
      </pc:sldChg>
      <pc:sldChg chg="add">
        <pc:chgData name="Diane B. Thomas" userId="S::d.b.thomas@uwtsd.ac.uk::66b41853-b18c-4bbb-817e-013f34445414" providerId="AD" clId="Web-{B304C12A-0FDC-4D99-AD46-FA3B22FBE456}" dt="2023-10-14T08:24:51.402" v="9"/>
        <pc:sldMkLst>
          <pc:docMk/>
          <pc:sldMk cId="3244096024" sldId="517"/>
        </pc:sldMkLst>
      </pc:sldChg>
      <pc:sldChg chg="add">
        <pc:chgData name="Diane B. Thomas" userId="S::d.b.thomas@uwtsd.ac.uk::66b41853-b18c-4bbb-817e-013f34445414" providerId="AD" clId="Web-{B304C12A-0FDC-4D99-AD46-FA3B22FBE456}" dt="2023-10-14T08:25:15.216" v="10"/>
        <pc:sldMkLst>
          <pc:docMk/>
          <pc:sldMk cId="328782942" sldId="518"/>
        </pc:sldMkLst>
      </pc:sldChg>
      <pc:sldChg chg="add">
        <pc:chgData name="Diane B. Thomas" userId="S::d.b.thomas@uwtsd.ac.uk::66b41853-b18c-4bbb-817e-013f34445414" providerId="AD" clId="Web-{B304C12A-0FDC-4D99-AD46-FA3B22FBE456}" dt="2023-10-14T08:25:31.575" v="11"/>
        <pc:sldMkLst>
          <pc:docMk/>
          <pc:sldMk cId="1561021669" sldId="519"/>
        </pc:sldMkLst>
      </pc:sldChg>
      <pc:sldChg chg="add">
        <pc:chgData name="Diane B. Thomas" userId="S::d.b.thomas@uwtsd.ac.uk::66b41853-b18c-4bbb-817e-013f34445414" providerId="AD" clId="Web-{B304C12A-0FDC-4D99-AD46-FA3B22FBE456}" dt="2023-10-14T08:25:49.920" v="12"/>
        <pc:sldMkLst>
          <pc:docMk/>
          <pc:sldMk cId="4216501495" sldId="520"/>
        </pc:sldMkLst>
      </pc:sldChg>
      <pc:sldChg chg="add">
        <pc:chgData name="Diane B. Thomas" userId="S::d.b.thomas@uwtsd.ac.uk::66b41853-b18c-4bbb-817e-013f34445414" providerId="AD" clId="Web-{B304C12A-0FDC-4D99-AD46-FA3B22FBE456}" dt="2023-10-14T08:26:35.936" v="13"/>
        <pc:sldMkLst>
          <pc:docMk/>
          <pc:sldMk cId="3133462651" sldId="521"/>
        </pc:sldMkLst>
      </pc:sldChg>
      <pc:sldChg chg="add">
        <pc:chgData name="Diane B. Thomas" userId="S::d.b.thomas@uwtsd.ac.uk::66b41853-b18c-4bbb-817e-013f34445414" providerId="AD" clId="Web-{B304C12A-0FDC-4D99-AD46-FA3B22FBE456}" dt="2023-10-14T08:26:54.392" v="14"/>
        <pc:sldMkLst>
          <pc:docMk/>
          <pc:sldMk cId="3548943101" sldId="522"/>
        </pc:sldMkLst>
      </pc:sldChg>
      <pc:sldMasterChg chg="add addSldLayout">
        <pc:chgData name="Diane B. Thomas" userId="S::d.b.thomas@uwtsd.ac.uk::66b41853-b18c-4bbb-817e-013f34445414" providerId="AD" clId="Web-{B304C12A-0FDC-4D99-AD46-FA3B22FBE456}" dt="2023-10-14T08:21:19.016" v="0"/>
        <pc:sldMasterMkLst>
          <pc:docMk/>
          <pc:sldMasterMk cId="19418140" sldId="2147483654"/>
        </pc:sldMasterMkLst>
        <pc:sldLayoutChg chg="add">
          <pc:chgData name="Diane B. Thomas" userId="S::d.b.thomas@uwtsd.ac.uk::66b41853-b18c-4bbb-817e-013f34445414" providerId="AD" clId="Web-{B304C12A-0FDC-4D99-AD46-FA3B22FBE456}" dt="2023-10-14T08:21:19.016" v="0"/>
          <pc:sldLayoutMkLst>
            <pc:docMk/>
            <pc:sldMasterMk cId="19418140" sldId="2147483654"/>
            <pc:sldLayoutMk cId="94923803" sldId="2147483678"/>
          </pc:sldLayoutMkLst>
        </pc:sldLayoutChg>
        <pc:sldLayoutChg chg="add">
          <pc:chgData name="Diane B. Thomas" userId="S::d.b.thomas@uwtsd.ac.uk::66b41853-b18c-4bbb-817e-013f34445414" providerId="AD" clId="Web-{B304C12A-0FDC-4D99-AD46-FA3B22FBE456}" dt="2023-10-14T08:21:19.016" v="0"/>
          <pc:sldLayoutMkLst>
            <pc:docMk/>
            <pc:sldMasterMk cId="19418140" sldId="2147483654"/>
            <pc:sldLayoutMk cId="3587847715" sldId="2147483722"/>
          </pc:sldLayoutMkLst>
        </pc:sldLayoutChg>
        <pc:sldLayoutChg chg="add">
          <pc:chgData name="Diane B. Thomas" userId="S::d.b.thomas@uwtsd.ac.uk::66b41853-b18c-4bbb-817e-013f34445414" providerId="AD" clId="Web-{B304C12A-0FDC-4D99-AD46-FA3B22FBE456}" dt="2023-10-14T08:21:19.016" v="0"/>
          <pc:sldLayoutMkLst>
            <pc:docMk/>
            <pc:sldMasterMk cId="19418140" sldId="2147483654"/>
            <pc:sldLayoutMk cId="4214471408" sldId="2147483725"/>
          </pc:sldLayoutMkLst>
        </pc:sldLayoutChg>
      </pc:sldMasterChg>
      <pc:sldMasterChg chg="modSldLayout">
        <pc:chgData name="Diane B. Thomas" userId="S::d.b.thomas@uwtsd.ac.uk::66b41853-b18c-4bbb-817e-013f34445414" providerId="AD" clId="Web-{B304C12A-0FDC-4D99-AD46-FA3B22FBE456}" dt="2023-10-14T08:21:19.016" v="0"/>
        <pc:sldMasterMkLst>
          <pc:docMk/>
          <pc:sldMasterMk cId="4019688148" sldId="2147483721"/>
        </pc:sldMasterMkLst>
        <pc:sldLayoutChg chg="replId">
          <pc:chgData name="Diane B. Thomas" userId="S::d.b.thomas@uwtsd.ac.uk::66b41853-b18c-4bbb-817e-013f34445414" providerId="AD" clId="Web-{B304C12A-0FDC-4D99-AD46-FA3B22FBE456}" dt="2023-10-14T08:21:19.016" v="0"/>
          <pc:sldLayoutMkLst>
            <pc:docMk/>
            <pc:sldMasterMk cId="4019688148" sldId="2147483721"/>
            <pc:sldLayoutMk cId="178571817" sldId="2147483761"/>
          </pc:sldLayoutMkLst>
        </pc:sldLayoutChg>
      </pc:sldMasterChg>
    </pc:docChg>
  </pc:docChgLst>
  <pc:docChgLst>
    <pc:chgData name="Diane B. Thomas" userId="S::d.b.thomas@uwtsd.ac.uk::66b41853-b18c-4bbb-817e-013f34445414" providerId="AD" clId="Web-{0E2DE49A-7BA6-4842-8980-48E1E611B9AC}"/>
    <pc:docChg chg="modSld">
      <pc:chgData name="Diane B. Thomas" userId="S::d.b.thomas@uwtsd.ac.uk::66b41853-b18c-4bbb-817e-013f34445414" providerId="AD" clId="Web-{0E2DE49A-7BA6-4842-8980-48E1E611B9AC}" dt="2022-10-03T20:57:10.262" v="5" actId="20577"/>
      <pc:docMkLst>
        <pc:docMk/>
      </pc:docMkLst>
      <pc:sldChg chg="modSp">
        <pc:chgData name="Diane B. Thomas" userId="S::d.b.thomas@uwtsd.ac.uk::66b41853-b18c-4bbb-817e-013f34445414" providerId="AD" clId="Web-{0E2DE49A-7BA6-4842-8980-48E1E611B9AC}" dt="2022-10-03T20:57:10.262" v="5" actId="20577"/>
        <pc:sldMkLst>
          <pc:docMk/>
          <pc:sldMk cId="2622718512" sldId="289"/>
        </pc:sldMkLst>
        <pc:spChg chg="mod">
          <ac:chgData name="Diane B. Thomas" userId="S::d.b.thomas@uwtsd.ac.uk::66b41853-b18c-4bbb-817e-013f34445414" providerId="AD" clId="Web-{0E2DE49A-7BA6-4842-8980-48E1E611B9AC}" dt="2022-10-03T20:57:10.262" v="5" actId="20577"/>
          <ac:spMkLst>
            <pc:docMk/>
            <pc:sldMk cId="2622718512" sldId="289"/>
            <ac:spMk id="7" creationId="{BD11931A-170B-DE16-8F40-07FF3B3CF586}"/>
          </ac:spMkLst>
        </pc:spChg>
      </pc:sldChg>
    </pc:docChg>
  </pc:docChgLst>
  <pc:docChgLst>
    <pc:chgData name="Diane B. Thomas" userId="S::d.b.thomas@uwtsd.ac.uk::66b41853-b18c-4bbb-817e-013f34445414" providerId="AD" clId="Web-{6663289D-0430-4FB2-AEE6-83034F8D5250}"/>
    <pc:docChg chg="modSld">
      <pc:chgData name="Diane B. Thomas" userId="S::d.b.thomas@uwtsd.ac.uk::66b41853-b18c-4bbb-817e-013f34445414" providerId="AD" clId="Web-{6663289D-0430-4FB2-AEE6-83034F8D5250}" dt="2022-10-03T15:45:03.954" v="121"/>
      <pc:docMkLst>
        <pc:docMk/>
      </pc:docMkLst>
      <pc:sldChg chg="modNotes">
        <pc:chgData name="Diane B. Thomas" userId="S::d.b.thomas@uwtsd.ac.uk::66b41853-b18c-4bbb-817e-013f34445414" providerId="AD" clId="Web-{6663289D-0430-4FB2-AEE6-83034F8D5250}" dt="2022-10-03T15:42:57.779" v="49"/>
        <pc:sldMkLst>
          <pc:docMk/>
          <pc:sldMk cId="1613453445" sldId="268"/>
        </pc:sldMkLst>
      </pc:sldChg>
      <pc:sldChg chg="modNotes">
        <pc:chgData name="Diane B. Thomas" userId="S::d.b.thomas@uwtsd.ac.uk::66b41853-b18c-4bbb-817e-013f34445414" providerId="AD" clId="Web-{6663289D-0430-4FB2-AEE6-83034F8D5250}" dt="2022-10-03T15:45:03.954" v="121"/>
        <pc:sldMkLst>
          <pc:docMk/>
          <pc:sldMk cId="1179882950" sldId="276"/>
        </pc:sldMkLst>
      </pc:sldChg>
    </pc:docChg>
  </pc:docChgLst>
  <pc:docChgLst>
    <pc:chgData name="Diane B. Thomas" userId="S::d.b.thomas@uwtsd.ac.uk::66b41853-b18c-4bbb-817e-013f34445414" providerId="AD" clId="Web-{284DB83B-CF75-4CD0-98B0-FDE0A1979858}"/>
    <pc:docChg chg="addSld delSld modSld">
      <pc:chgData name="Diane B. Thomas" userId="S::d.b.thomas@uwtsd.ac.uk::66b41853-b18c-4bbb-817e-013f34445414" providerId="AD" clId="Web-{284DB83B-CF75-4CD0-98B0-FDE0A1979858}" dt="2023-10-14T08:39:14.963" v="13" actId="20577"/>
      <pc:docMkLst>
        <pc:docMk/>
      </pc:docMkLst>
      <pc:sldChg chg="del">
        <pc:chgData name="Diane B. Thomas" userId="S::d.b.thomas@uwtsd.ac.uk::66b41853-b18c-4bbb-817e-013f34445414" providerId="AD" clId="Web-{284DB83B-CF75-4CD0-98B0-FDE0A1979858}" dt="2023-10-14T08:38:38.353" v="1"/>
        <pc:sldMkLst>
          <pc:docMk/>
          <pc:sldMk cId="3624786536" sldId="281"/>
        </pc:sldMkLst>
      </pc:sldChg>
      <pc:sldChg chg="modSp add">
        <pc:chgData name="Diane B. Thomas" userId="S::d.b.thomas@uwtsd.ac.uk::66b41853-b18c-4bbb-817e-013f34445414" providerId="AD" clId="Web-{284DB83B-CF75-4CD0-98B0-FDE0A1979858}" dt="2023-10-14T08:39:14.963" v="13" actId="20577"/>
        <pc:sldMkLst>
          <pc:docMk/>
          <pc:sldMk cId="227586297" sldId="524"/>
        </pc:sldMkLst>
        <pc:spChg chg="mod">
          <ac:chgData name="Diane B. Thomas" userId="S::d.b.thomas@uwtsd.ac.uk::66b41853-b18c-4bbb-817e-013f34445414" providerId="AD" clId="Web-{284DB83B-CF75-4CD0-98B0-FDE0A1979858}" dt="2023-10-14T08:39:09.854" v="11" actId="20577"/>
          <ac:spMkLst>
            <pc:docMk/>
            <pc:sldMk cId="227586297" sldId="524"/>
            <ac:spMk id="2" creationId="{551546E4-CC15-12A7-A5DE-FF8E760A77E5}"/>
          </ac:spMkLst>
        </pc:spChg>
        <pc:spChg chg="mod">
          <ac:chgData name="Diane B. Thomas" userId="S::d.b.thomas@uwtsd.ac.uk::66b41853-b18c-4bbb-817e-013f34445414" providerId="AD" clId="Web-{284DB83B-CF75-4CD0-98B0-FDE0A1979858}" dt="2023-10-14T08:39:14.963" v="13" actId="20577"/>
          <ac:spMkLst>
            <pc:docMk/>
            <pc:sldMk cId="227586297" sldId="524"/>
            <ac:spMk id="3" creationId="{319F2BD4-A57B-C410-37CC-67B6262DB91F}"/>
          </ac:spMkLst>
        </pc:spChg>
      </pc:sldChg>
    </pc:docChg>
  </pc:docChgLst>
  <pc:docChgLst>
    <pc:chgData name="Roberta Tucker" userId="27ca61ee-ba03-4b92-a89a-1d5600e2200a" providerId="ADAL" clId="{534267EE-E625-4DA3-A556-BFE67A3B77AC}"/>
    <pc:docChg chg="undo custSel addSld delSld modSld sldOrd">
      <pc:chgData name="Roberta Tucker" userId="27ca61ee-ba03-4b92-a89a-1d5600e2200a" providerId="ADAL" clId="{534267EE-E625-4DA3-A556-BFE67A3B77AC}" dt="2023-10-13T21:53:19.556" v="1586" actId="47"/>
      <pc:docMkLst>
        <pc:docMk/>
      </pc:docMkLst>
      <pc:sldChg chg="modSp mod modNotesTx">
        <pc:chgData name="Roberta Tucker" userId="27ca61ee-ba03-4b92-a89a-1d5600e2200a" providerId="ADAL" clId="{534267EE-E625-4DA3-A556-BFE67A3B77AC}" dt="2023-10-13T21:52:10.981" v="1584" actId="20577"/>
        <pc:sldMkLst>
          <pc:docMk/>
          <pc:sldMk cId="3240448512" sldId="270"/>
        </pc:sldMkLst>
        <pc:spChg chg="mod">
          <ac:chgData name="Roberta Tucker" userId="27ca61ee-ba03-4b92-a89a-1d5600e2200a" providerId="ADAL" clId="{534267EE-E625-4DA3-A556-BFE67A3B77AC}" dt="2023-10-13T21:45:17" v="1305" actId="1076"/>
          <ac:spMkLst>
            <pc:docMk/>
            <pc:sldMk cId="3240448512" sldId="270"/>
            <ac:spMk id="5" creationId="{99B5EFE0-5F30-AB71-FA05-E3A55DACF266}"/>
          </ac:spMkLst>
        </pc:spChg>
        <pc:spChg chg="mod">
          <ac:chgData name="Roberta Tucker" userId="27ca61ee-ba03-4b92-a89a-1d5600e2200a" providerId="ADAL" clId="{534267EE-E625-4DA3-A556-BFE67A3B77AC}" dt="2023-10-13T21:43:29.919" v="1207" actId="1076"/>
          <ac:spMkLst>
            <pc:docMk/>
            <pc:sldMk cId="3240448512" sldId="270"/>
            <ac:spMk id="8" creationId="{00000000-0000-0000-0000-000000000000}"/>
          </ac:spMkLst>
        </pc:spChg>
        <pc:picChg chg="mod">
          <ac:chgData name="Roberta Tucker" userId="27ca61ee-ba03-4b92-a89a-1d5600e2200a" providerId="ADAL" clId="{534267EE-E625-4DA3-A556-BFE67A3B77AC}" dt="2023-10-13T21:43:24.311" v="1206" actId="14100"/>
          <ac:picMkLst>
            <pc:docMk/>
            <pc:sldMk cId="3240448512" sldId="270"/>
            <ac:picMk id="2" creationId="{00000000-0000-0000-0000-000000000000}"/>
          </ac:picMkLst>
        </pc:picChg>
      </pc:sldChg>
      <pc:sldChg chg="del">
        <pc:chgData name="Roberta Tucker" userId="27ca61ee-ba03-4b92-a89a-1d5600e2200a" providerId="ADAL" clId="{534267EE-E625-4DA3-A556-BFE67A3B77AC}" dt="2023-10-13T21:31:50.703" v="950" actId="47"/>
        <pc:sldMkLst>
          <pc:docMk/>
          <pc:sldMk cId="3943486751" sldId="271"/>
        </pc:sldMkLst>
      </pc:sldChg>
      <pc:sldChg chg="del">
        <pc:chgData name="Roberta Tucker" userId="27ca61ee-ba03-4b92-a89a-1d5600e2200a" providerId="ADAL" clId="{534267EE-E625-4DA3-A556-BFE67A3B77AC}" dt="2023-10-13T21:31:54.270" v="951" actId="47"/>
        <pc:sldMkLst>
          <pc:docMk/>
          <pc:sldMk cId="3196805299" sldId="272"/>
        </pc:sldMkLst>
      </pc:sldChg>
      <pc:sldChg chg="del">
        <pc:chgData name="Roberta Tucker" userId="27ca61ee-ba03-4b92-a89a-1d5600e2200a" providerId="ADAL" clId="{534267EE-E625-4DA3-A556-BFE67A3B77AC}" dt="2023-10-13T21:31:59.629" v="953" actId="47"/>
        <pc:sldMkLst>
          <pc:docMk/>
          <pc:sldMk cId="1558637738" sldId="273"/>
        </pc:sldMkLst>
      </pc:sldChg>
      <pc:sldChg chg="del">
        <pc:chgData name="Roberta Tucker" userId="27ca61ee-ba03-4b92-a89a-1d5600e2200a" providerId="ADAL" clId="{534267EE-E625-4DA3-A556-BFE67A3B77AC}" dt="2023-10-13T21:31:57.692" v="952" actId="47"/>
        <pc:sldMkLst>
          <pc:docMk/>
          <pc:sldMk cId="1176484564" sldId="274"/>
        </pc:sldMkLst>
      </pc:sldChg>
      <pc:sldChg chg="del">
        <pc:chgData name="Roberta Tucker" userId="27ca61ee-ba03-4b92-a89a-1d5600e2200a" providerId="ADAL" clId="{534267EE-E625-4DA3-A556-BFE67A3B77AC}" dt="2023-10-13T21:32:06.894" v="954" actId="47"/>
        <pc:sldMkLst>
          <pc:docMk/>
          <pc:sldMk cId="140373144" sldId="275"/>
        </pc:sldMkLst>
      </pc:sldChg>
      <pc:sldChg chg="del">
        <pc:chgData name="Roberta Tucker" userId="27ca61ee-ba03-4b92-a89a-1d5600e2200a" providerId="ADAL" clId="{534267EE-E625-4DA3-A556-BFE67A3B77AC}" dt="2023-10-13T21:35:30.204" v="1080" actId="47"/>
        <pc:sldMkLst>
          <pc:docMk/>
          <pc:sldMk cId="1179882950" sldId="276"/>
        </pc:sldMkLst>
      </pc:sldChg>
      <pc:sldChg chg="del">
        <pc:chgData name="Roberta Tucker" userId="27ca61ee-ba03-4b92-a89a-1d5600e2200a" providerId="ADAL" clId="{534267EE-E625-4DA3-A556-BFE67A3B77AC}" dt="2023-10-13T21:04:45.952" v="548" actId="47"/>
        <pc:sldMkLst>
          <pc:docMk/>
          <pc:sldMk cId="2984912850" sldId="277"/>
        </pc:sldMkLst>
      </pc:sldChg>
      <pc:sldChg chg="del">
        <pc:chgData name="Roberta Tucker" userId="27ca61ee-ba03-4b92-a89a-1d5600e2200a" providerId="ADAL" clId="{534267EE-E625-4DA3-A556-BFE67A3B77AC}" dt="2023-10-13T21:31:42.512" v="949" actId="47"/>
        <pc:sldMkLst>
          <pc:docMk/>
          <pc:sldMk cId="3250521407" sldId="278"/>
        </pc:sldMkLst>
      </pc:sldChg>
      <pc:sldChg chg="del">
        <pc:chgData name="Roberta Tucker" userId="27ca61ee-ba03-4b92-a89a-1d5600e2200a" providerId="ADAL" clId="{534267EE-E625-4DA3-A556-BFE67A3B77AC}" dt="2023-10-13T21:34:51.310" v="1077" actId="47"/>
        <pc:sldMkLst>
          <pc:docMk/>
          <pc:sldMk cId="2732195166" sldId="282"/>
        </pc:sldMkLst>
      </pc:sldChg>
      <pc:sldChg chg="del">
        <pc:chgData name="Roberta Tucker" userId="27ca61ee-ba03-4b92-a89a-1d5600e2200a" providerId="ADAL" clId="{534267EE-E625-4DA3-A556-BFE67A3B77AC}" dt="2023-10-13T21:34:34.285" v="1076" actId="47"/>
        <pc:sldMkLst>
          <pc:docMk/>
          <pc:sldMk cId="1105099609" sldId="285"/>
        </pc:sldMkLst>
      </pc:sldChg>
      <pc:sldChg chg="del">
        <pc:chgData name="Roberta Tucker" userId="27ca61ee-ba03-4b92-a89a-1d5600e2200a" providerId="ADAL" clId="{534267EE-E625-4DA3-A556-BFE67A3B77AC}" dt="2023-10-13T21:35:34.631" v="1081" actId="47"/>
        <pc:sldMkLst>
          <pc:docMk/>
          <pc:sldMk cId="1434972140" sldId="288"/>
        </pc:sldMkLst>
      </pc:sldChg>
      <pc:sldChg chg="del">
        <pc:chgData name="Roberta Tucker" userId="27ca61ee-ba03-4b92-a89a-1d5600e2200a" providerId="ADAL" clId="{534267EE-E625-4DA3-A556-BFE67A3B77AC}" dt="2023-10-13T21:35:05.355" v="1078" actId="47"/>
        <pc:sldMkLst>
          <pc:docMk/>
          <pc:sldMk cId="2622718512" sldId="289"/>
        </pc:sldMkLst>
      </pc:sldChg>
      <pc:sldChg chg="del">
        <pc:chgData name="Roberta Tucker" userId="27ca61ee-ba03-4b92-a89a-1d5600e2200a" providerId="ADAL" clId="{534267EE-E625-4DA3-A556-BFE67A3B77AC}" dt="2023-10-13T21:53:19.556" v="1586" actId="47"/>
        <pc:sldMkLst>
          <pc:docMk/>
          <pc:sldMk cId="3243162401" sldId="293"/>
        </pc:sldMkLst>
      </pc:sldChg>
      <pc:sldChg chg="del">
        <pc:chgData name="Roberta Tucker" userId="27ca61ee-ba03-4b92-a89a-1d5600e2200a" providerId="ADAL" clId="{534267EE-E625-4DA3-A556-BFE67A3B77AC}" dt="2023-10-13T21:35:16.545" v="1079" actId="47"/>
        <pc:sldMkLst>
          <pc:docMk/>
          <pc:sldMk cId="3523014195" sldId="298"/>
        </pc:sldMkLst>
      </pc:sldChg>
      <pc:sldChg chg="ord">
        <pc:chgData name="Roberta Tucker" userId="27ca61ee-ba03-4b92-a89a-1d5600e2200a" providerId="ADAL" clId="{534267EE-E625-4DA3-A556-BFE67A3B77AC}" dt="2023-10-13T21:29:48.280" v="936"/>
        <pc:sldMkLst>
          <pc:docMk/>
          <pc:sldMk cId="3114841722" sldId="304"/>
        </pc:sldMkLst>
      </pc:sldChg>
      <pc:sldChg chg="del">
        <pc:chgData name="Roberta Tucker" userId="27ca61ee-ba03-4b92-a89a-1d5600e2200a" providerId="ADAL" clId="{534267EE-E625-4DA3-A556-BFE67A3B77AC}" dt="2023-10-13T20:39:37.418" v="300" actId="47"/>
        <pc:sldMkLst>
          <pc:docMk/>
          <pc:sldMk cId="3759511878" sldId="305"/>
        </pc:sldMkLst>
      </pc:sldChg>
      <pc:sldChg chg="modSp mod ord">
        <pc:chgData name="Roberta Tucker" userId="27ca61ee-ba03-4b92-a89a-1d5600e2200a" providerId="ADAL" clId="{534267EE-E625-4DA3-A556-BFE67A3B77AC}" dt="2023-10-13T21:30:21.461" v="944"/>
        <pc:sldMkLst>
          <pc:docMk/>
          <pc:sldMk cId="2063796329" sldId="306"/>
        </pc:sldMkLst>
        <pc:spChg chg="mod">
          <ac:chgData name="Roberta Tucker" userId="27ca61ee-ba03-4b92-a89a-1d5600e2200a" providerId="ADAL" clId="{534267EE-E625-4DA3-A556-BFE67A3B77AC}" dt="2023-10-13T20:46:18.103" v="305" actId="20577"/>
          <ac:spMkLst>
            <pc:docMk/>
            <pc:sldMk cId="2063796329" sldId="306"/>
            <ac:spMk id="4" creationId="{4FF4D796-2D48-64F0-BBF8-6E4BD6D41455}"/>
          </ac:spMkLst>
        </pc:spChg>
      </pc:sldChg>
      <pc:sldChg chg="del">
        <pc:chgData name="Roberta Tucker" userId="27ca61ee-ba03-4b92-a89a-1d5600e2200a" providerId="ADAL" clId="{534267EE-E625-4DA3-A556-BFE67A3B77AC}" dt="2023-10-13T21:04:33.322" v="544" actId="47"/>
        <pc:sldMkLst>
          <pc:docMk/>
          <pc:sldMk cId="139708873" sldId="307"/>
        </pc:sldMkLst>
      </pc:sldChg>
      <pc:sldChg chg="del">
        <pc:chgData name="Roberta Tucker" userId="27ca61ee-ba03-4b92-a89a-1d5600e2200a" providerId="ADAL" clId="{534267EE-E625-4DA3-A556-BFE67A3B77AC}" dt="2023-10-13T21:04:39.697" v="546" actId="47"/>
        <pc:sldMkLst>
          <pc:docMk/>
          <pc:sldMk cId="2703090876" sldId="308"/>
        </pc:sldMkLst>
      </pc:sldChg>
      <pc:sldChg chg="modSp mod ord">
        <pc:chgData name="Roberta Tucker" userId="27ca61ee-ba03-4b92-a89a-1d5600e2200a" providerId="ADAL" clId="{534267EE-E625-4DA3-A556-BFE67A3B77AC}" dt="2023-10-13T20:35:58.564" v="189"/>
        <pc:sldMkLst>
          <pc:docMk/>
          <pc:sldMk cId="360102325" sldId="309"/>
        </pc:sldMkLst>
        <pc:spChg chg="mod">
          <ac:chgData name="Roberta Tucker" userId="27ca61ee-ba03-4b92-a89a-1d5600e2200a" providerId="ADAL" clId="{534267EE-E625-4DA3-A556-BFE67A3B77AC}" dt="2023-10-13T20:35:22.805" v="183" actId="20577"/>
          <ac:spMkLst>
            <pc:docMk/>
            <pc:sldMk cId="360102325" sldId="309"/>
            <ac:spMk id="9" creationId="{09EAE696-F63F-8E4B-871A-48A76BBB3139}"/>
          </ac:spMkLst>
        </pc:spChg>
        <pc:picChg chg="mod">
          <ac:chgData name="Roberta Tucker" userId="27ca61ee-ba03-4b92-a89a-1d5600e2200a" providerId="ADAL" clId="{534267EE-E625-4DA3-A556-BFE67A3B77AC}" dt="2023-10-13T20:35:24.890" v="184" actId="1076"/>
          <ac:picMkLst>
            <pc:docMk/>
            <pc:sldMk cId="360102325" sldId="309"/>
            <ac:picMk id="10" creationId="{1426F285-ADDB-8C71-B458-0FE3FB97F596}"/>
          </ac:picMkLst>
        </pc:picChg>
      </pc:sldChg>
      <pc:sldChg chg="modSp del ord">
        <pc:chgData name="Roberta Tucker" userId="27ca61ee-ba03-4b92-a89a-1d5600e2200a" providerId="ADAL" clId="{534267EE-E625-4DA3-A556-BFE67A3B77AC}" dt="2023-10-13T20:55:29.142" v="322" actId="47"/>
        <pc:sldMkLst>
          <pc:docMk/>
          <pc:sldMk cId="3008185842" sldId="310"/>
        </pc:sldMkLst>
        <pc:spChg chg="mod">
          <ac:chgData name="Roberta Tucker" userId="27ca61ee-ba03-4b92-a89a-1d5600e2200a" providerId="ADAL" clId="{534267EE-E625-4DA3-A556-BFE67A3B77AC}" dt="2023-10-13T20:54:26.432" v="320" actId="20577"/>
          <ac:spMkLst>
            <pc:docMk/>
            <pc:sldMk cId="3008185842" sldId="310"/>
            <ac:spMk id="259" creationId="{E4D49F5D-9E7F-49C5-45DC-E7C0169FE688}"/>
          </ac:spMkLst>
        </pc:spChg>
      </pc:sldChg>
      <pc:sldChg chg="ord">
        <pc:chgData name="Roberta Tucker" userId="27ca61ee-ba03-4b92-a89a-1d5600e2200a" providerId="ADAL" clId="{534267EE-E625-4DA3-A556-BFE67A3B77AC}" dt="2023-10-13T20:32:58.732" v="176"/>
        <pc:sldMkLst>
          <pc:docMk/>
          <pc:sldMk cId="2173812650" sldId="311"/>
        </pc:sldMkLst>
      </pc:sldChg>
      <pc:sldChg chg="delSp modSp mod">
        <pc:chgData name="Roberta Tucker" userId="27ca61ee-ba03-4b92-a89a-1d5600e2200a" providerId="ADAL" clId="{534267EE-E625-4DA3-A556-BFE67A3B77AC}" dt="2023-10-13T21:19:15.019" v="771" actId="120"/>
        <pc:sldMkLst>
          <pc:docMk/>
          <pc:sldMk cId="522573084" sldId="312"/>
        </pc:sldMkLst>
        <pc:spChg chg="mod">
          <ac:chgData name="Roberta Tucker" userId="27ca61ee-ba03-4b92-a89a-1d5600e2200a" providerId="ADAL" clId="{534267EE-E625-4DA3-A556-BFE67A3B77AC}" dt="2023-10-13T21:18:40.462" v="769" actId="1076"/>
          <ac:spMkLst>
            <pc:docMk/>
            <pc:sldMk cId="522573084" sldId="312"/>
            <ac:spMk id="6" creationId="{6A9509CF-D792-9C49-5F1B-9B5C4A84B8BC}"/>
          </ac:spMkLst>
        </pc:spChg>
        <pc:graphicFrameChg chg="mod modGraphic">
          <ac:chgData name="Roberta Tucker" userId="27ca61ee-ba03-4b92-a89a-1d5600e2200a" providerId="ADAL" clId="{534267EE-E625-4DA3-A556-BFE67A3B77AC}" dt="2023-10-13T21:19:15.019" v="771" actId="120"/>
          <ac:graphicFrameMkLst>
            <pc:docMk/>
            <pc:sldMk cId="522573084" sldId="312"/>
            <ac:graphicFrameMk id="4" creationId="{49BEAB91-727C-7C90-197F-0F865088EFB2}"/>
          </ac:graphicFrameMkLst>
        </pc:graphicFrameChg>
        <pc:graphicFrameChg chg="del modGraphic">
          <ac:chgData name="Roberta Tucker" userId="27ca61ee-ba03-4b92-a89a-1d5600e2200a" providerId="ADAL" clId="{534267EE-E625-4DA3-A556-BFE67A3B77AC}" dt="2023-10-13T21:03:50.673" v="542" actId="478"/>
          <ac:graphicFrameMkLst>
            <pc:docMk/>
            <pc:sldMk cId="522573084" sldId="312"/>
            <ac:graphicFrameMk id="8" creationId="{D8D68B79-A0AB-277C-CB77-8860E5B45153}"/>
          </ac:graphicFrameMkLst>
        </pc:graphicFrameChg>
      </pc:sldChg>
      <pc:sldChg chg="del">
        <pc:chgData name="Roberta Tucker" userId="27ca61ee-ba03-4b92-a89a-1d5600e2200a" providerId="ADAL" clId="{534267EE-E625-4DA3-A556-BFE67A3B77AC}" dt="2023-10-13T20:36:56.520" v="218" actId="47"/>
        <pc:sldMkLst>
          <pc:docMk/>
          <pc:sldMk cId="122785835" sldId="313"/>
        </pc:sldMkLst>
      </pc:sldChg>
      <pc:sldChg chg="delSp modSp mod ord delAnim">
        <pc:chgData name="Roberta Tucker" userId="27ca61ee-ba03-4b92-a89a-1d5600e2200a" providerId="ADAL" clId="{534267EE-E625-4DA3-A556-BFE67A3B77AC}" dt="2023-10-13T20:32:56.516" v="172"/>
        <pc:sldMkLst>
          <pc:docMk/>
          <pc:sldMk cId="1973233659" sldId="314"/>
        </pc:sldMkLst>
        <pc:spChg chg="mod">
          <ac:chgData name="Roberta Tucker" userId="27ca61ee-ba03-4b92-a89a-1d5600e2200a" providerId="ADAL" clId="{534267EE-E625-4DA3-A556-BFE67A3B77AC}" dt="2023-10-13T20:31:59.481" v="163" actId="1076"/>
          <ac:spMkLst>
            <pc:docMk/>
            <pc:sldMk cId="1973233659" sldId="314"/>
            <ac:spMk id="3" creationId="{904B1C19-94D6-3D8C-D608-ECEAF3A09A82}"/>
          </ac:spMkLst>
        </pc:spChg>
        <pc:spChg chg="mod">
          <ac:chgData name="Roberta Tucker" userId="27ca61ee-ba03-4b92-a89a-1d5600e2200a" providerId="ADAL" clId="{534267EE-E625-4DA3-A556-BFE67A3B77AC}" dt="2023-10-13T20:32:03.465" v="164" actId="1076"/>
          <ac:spMkLst>
            <pc:docMk/>
            <pc:sldMk cId="1973233659" sldId="314"/>
            <ac:spMk id="4" creationId="{E656A84D-C9CB-F05B-A5D7-036159E8F42C}"/>
          </ac:spMkLst>
        </pc:spChg>
        <pc:spChg chg="mod">
          <ac:chgData name="Roberta Tucker" userId="27ca61ee-ba03-4b92-a89a-1d5600e2200a" providerId="ADAL" clId="{534267EE-E625-4DA3-A556-BFE67A3B77AC}" dt="2023-10-13T20:31:53.969" v="161" actId="1076"/>
          <ac:spMkLst>
            <pc:docMk/>
            <pc:sldMk cId="1973233659" sldId="314"/>
            <ac:spMk id="5" creationId="{BBE9F2AC-190B-2D91-9433-F46F2BE1B801}"/>
          </ac:spMkLst>
        </pc:spChg>
        <pc:spChg chg="mod">
          <ac:chgData name="Roberta Tucker" userId="27ca61ee-ba03-4b92-a89a-1d5600e2200a" providerId="ADAL" clId="{534267EE-E625-4DA3-A556-BFE67A3B77AC}" dt="2023-10-13T20:31:56.354" v="162" actId="1076"/>
          <ac:spMkLst>
            <pc:docMk/>
            <pc:sldMk cId="1973233659" sldId="314"/>
            <ac:spMk id="6" creationId="{BFFCD00C-973D-7AB5-9B60-9FE63862447B}"/>
          </ac:spMkLst>
        </pc:spChg>
        <pc:spChg chg="del">
          <ac:chgData name="Roberta Tucker" userId="27ca61ee-ba03-4b92-a89a-1d5600e2200a" providerId="ADAL" clId="{534267EE-E625-4DA3-A556-BFE67A3B77AC}" dt="2023-10-13T20:31:33.555" v="157" actId="478"/>
          <ac:spMkLst>
            <pc:docMk/>
            <pc:sldMk cId="1973233659" sldId="314"/>
            <ac:spMk id="8" creationId="{189C23AE-CBDF-4564-F8F3-03496D3AC658}"/>
          </ac:spMkLst>
        </pc:spChg>
      </pc:sldChg>
      <pc:sldChg chg="delSp modSp mod ord delAnim">
        <pc:chgData name="Roberta Tucker" userId="27ca61ee-ba03-4b92-a89a-1d5600e2200a" providerId="ADAL" clId="{534267EE-E625-4DA3-A556-BFE67A3B77AC}" dt="2023-10-13T20:33:01.500" v="178"/>
        <pc:sldMkLst>
          <pc:docMk/>
          <pc:sldMk cId="4182702404" sldId="315"/>
        </pc:sldMkLst>
        <pc:spChg chg="mod">
          <ac:chgData name="Roberta Tucker" userId="27ca61ee-ba03-4b92-a89a-1d5600e2200a" providerId="ADAL" clId="{534267EE-E625-4DA3-A556-BFE67A3B77AC}" dt="2023-10-13T20:32:14.993" v="165" actId="1076"/>
          <ac:spMkLst>
            <pc:docMk/>
            <pc:sldMk cId="4182702404" sldId="315"/>
            <ac:spMk id="3" creationId="{904B1C19-94D6-3D8C-D608-ECEAF3A09A82}"/>
          </ac:spMkLst>
        </pc:spChg>
        <pc:spChg chg="mod">
          <ac:chgData name="Roberta Tucker" userId="27ca61ee-ba03-4b92-a89a-1d5600e2200a" providerId="ADAL" clId="{534267EE-E625-4DA3-A556-BFE67A3B77AC}" dt="2023-10-13T20:32:19.521" v="167" actId="1076"/>
          <ac:spMkLst>
            <pc:docMk/>
            <pc:sldMk cId="4182702404" sldId="315"/>
            <ac:spMk id="4" creationId="{E656A84D-C9CB-F05B-A5D7-036159E8F42C}"/>
          </ac:spMkLst>
        </pc:spChg>
        <pc:spChg chg="mod">
          <ac:chgData name="Roberta Tucker" userId="27ca61ee-ba03-4b92-a89a-1d5600e2200a" providerId="ADAL" clId="{534267EE-E625-4DA3-A556-BFE67A3B77AC}" dt="2023-10-13T20:32:17.362" v="166" actId="1076"/>
          <ac:spMkLst>
            <pc:docMk/>
            <pc:sldMk cId="4182702404" sldId="315"/>
            <ac:spMk id="5" creationId="{BBE9F2AC-190B-2D91-9433-F46F2BE1B801}"/>
          </ac:spMkLst>
        </pc:spChg>
        <pc:spChg chg="mod">
          <ac:chgData name="Roberta Tucker" userId="27ca61ee-ba03-4b92-a89a-1d5600e2200a" providerId="ADAL" clId="{534267EE-E625-4DA3-A556-BFE67A3B77AC}" dt="2023-10-13T20:32:31.610" v="168" actId="1076"/>
          <ac:spMkLst>
            <pc:docMk/>
            <pc:sldMk cId="4182702404" sldId="315"/>
            <ac:spMk id="6" creationId="{BFFCD00C-973D-7AB5-9B60-9FE63862447B}"/>
          </ac:spMkLst>
        </pc:spChg>
        <pc:spChg chg="del">
          <ac:chgData name="Roberta Tucker" userId="27ca61ee-ba03-4b92-a89a-1d5600e2200a" providerId="ADAL" clId="{534267EE-E625-4DA3-A556-BFE67A3B77AC}" dt="2023-10-13T20:31:37.643" v="158" actId="478"/>
          <ac:spMkLst>
            <pc:docMk/>
            <pc:sldMk cId="4182702404" sldId="315"/>
            <ac:spMk id="7" creationId="{B3261917-F79F-0369-42AD-CCB41D07B6D7}"/>
          </ac:spMkLst>
        </pc:spChg>
      </pc:sldChg>
      <pc:sldChg chg="ord">
        <pc:chgData name="Roberta Tucker" userId="27ca61ee-ba03-4b92-a89a-1d5600e2200a" providerId="ADAL" clId="{534267EE-E625-4DA3-A556-BFE67A3B77AC}" dt="2023-10-13T20:29:43.395" v="97"/>
        <pc:sldMkLst>
          <pc:docMk/>
          <pc:sldMk cId="1926330991" sldId="316"/>
        </pc:sldMkLst>
      </pc:sldChg>
      <pc:sldChg chg="delSp modSp mod">
        <pc:chgData name="Roberta Tucker" userId="27ca61ee-ba03-4b92-a89a-1d5600e2200a" providerId="ADAL" clId="{534267EE-E625-4DA3-A556-BFE67A3B77AC}" dt="2023-10-13T21:27:22.384" v="843"/>
        <pc:sldMkLst>
          <pc:docMk/>
          <pc:sldMk cId="981188121" sldId="317"/>
        </pc:sldMkLst>
        <pc:spChg chg="mod">
          <ac:chgData name="Roberta Tucker" userId="27ca61ee-ba03-4b92-a89a-1d5600e2200a" providerId="ADAL" clId="{534267EE-E625-4DA3-A556-BFE67A3B77AC}" dt="2023-10-13T21:19:38.722" v="774" actId="14100"/>
          <ac:spMkLst>
            <pc:docMk/>
            <pc:sldMk cId="981188121" sldId="317"/>
            <ac:spMk id="6" creationId="{6A9509CF-D792-9C49-5F1B-9B5C4A84B8BC}"/>
          </ac:spMkLst>
        </pc:spChg>
        <pc:graphicFrameChg chg="mod modGraphic">
          <ac:chgData name="Roberta Tucker" userId="27ca61ee-ba03-4b92-a89a-1d5600e2200a" providerId="ADAL" clId="{534267EE-E625-4DA3-A556-BFE67A3B77AC}" dt="2023-10-13T21:27:22.384" v="843"/>
          <ac:graphicFrameMkLst>
            <pc:docMk/>
            <pc:sldMk cId="981188121" sldId="317"/>
            <ac:graphicFrameMk id="4" creationId="{49BEAB91-727C-7C90-197F-0F865088EFB2}"/>
          </ac:graphicFrameMkLst>
        </pc:graphicFrameChg>
        <pc:graphicFrameChg chg="del">
          <ac:chgData name="Roberta Tucker" userId="27ca61ee-ba03-4b92-a89a-1d5600e2200a" providerId="ADAL" clId="{534267EE-E625-4DA3-A556-BFE67A3B77AC}" dt="2023-10-13T21:03:56.091" v="543" actId="478"/>
          <ac:graphicFrameMkLst>
            <pc:docMk/>
            <pc:sldMk cId="981188121" sldId="317"/>
            <ac:graphicFrameMk id="8" creationId="{D8D68B79-A0AB-277C-CB77-8860E5B45153}"/>
          </ac:graphicFrameMkLst>
        </pc:graphicFrameChg>
      </pc:sldChg>
      <pc:sldChg chg="ord">
        <pc:chgData name="Roberta Tucker" userId="27ca61ee-ba03-4b92-a89a-1d5600e2200a" providerId="ADAL" clId="{534267EE-E625-4DA3-A556-BFE67A3B77AC}" dt="2023-10-13T20:33:37.804" v="182"/>
        <pc:sldMkLst>
          <pc:docMk/>
          <pc:sldMk cId="2475398328" sldId="318"/>
        </pc:sldMkLst>
      </pc:sldChg>
      <pc:sldChg chg="modSp mod ord">
        <pc:chgData name="Roberta Tucker" userId="27ca61ee-ba03-4b92-a89a-1d5600e2200a" providerId="ADAL" clId="{534267EE-E625-4DA3-A556-BFE67A3B77AC}" dt="2023-10-13T20:37:17.157" v="226" actId="20577"/>
        <pc:sldMkLst>
          <pc:docMk/>
          <pc:sldMk cId="534630467" sldId="319"/>
        </pc:sldMkLst>
        <pc:spChg chg="mod">
          <ac:chgData name="Roberta Tucker" userId="27ca61ee-ba03-4b92-a89a-1d5600e2200a" providerId="ADAL" clId="{534267EE-E625-4DA3-A556-BFE67A3B77AC}" dt="2023-10-13T20:37:17.157" v="226" actId="20577"/>
          <ac:spMkLst>
            <pc:docMk/>
            <pc:sldMk cId="534630467" sldId="319"/>
            <ac:spMk id="2" creationId="{11B759EE-1A8D-403B-B76F-638A06174023}"/>
          </ac:spMkLst>
        </pc:spChg>
      </pc:sldChg>
      <pc:sldChg chg="addSp delSp modSp mod ord">
        <pc:chgData name="Roberta Tucker" userId="27ca61ee-ba03-4b92-a89a-1d5600e2200a" providerId="ADAL" clId="{534267EE-E625-4DA3-A556-BFE67A3B77AC}" dt="2023-10-13T20:36:00.588" v="191"/>
        <pc:sldMkLst>
          <pc:docMk/>
          <pc:sldMk cId="197389921" sldId="320"/>
        </pc:sldMkLst>
        <pc:spChg chg="add del mod">
          <ac:chgData name="Roberta Tucker" userId="27ca61ee-ba03-4b92-a89a-1d5600e2200a" providerId="ADAL" clId="{534267EE-E625-4DA3-A556-BFE67A3B77AC}" dt="2023-10-13T20:35:49.872" v="187" actId="478"/>
          <ac:spMkLst>
            <pc:docMk/>
            <pc:sldMk cId="197389921" sldId="320"/>
            <ac:spMk id="5" creationId="{F79E9A4F-8FE1-0676-8C64-2C4B8E3C669E}"/>
          </ac:spMkLst>
        </pc:spChg>
        <pc:spChg chg="del">
          <ac:chgData name="Roberta Tucker" userId="27ca61ee-ba03-4b92-a89a-1d5600e2200a" providerId="ADAL" clId="{534267EE-E625-4DA3-A556-BFE67A3B77AC}" dt="2023-10-13T20:35:35.693" v="185" actId="478"/>
          <ac:spMkLst>
            <pc:docMk/>
            <pc:sldMk cId="197389921" sldId="320"/>
            <ac:spMk id="9" creationId="{09EAE696-F63F-8E4B-871A-48A76BBB3139}"/>
          </ac:spMkLst>
        </pc:spChg>
        <pc:picChg chg="mod">
          <ac:chgData name="Roberta Tucker" userId="27ca61ee-ba03-4b92-a89a-1d5600e2200a" providerId="ADAL" clId="{534267EE-E625-4DA3-A556-BFE67A3B77AC}" dt="2023-10-13T20:35:37.425" v="186" actId="1076"/>
          <ac:picMkLst>
            <pc:docMk/>
            <pc:sldMk cId="197389921" sldId="320"/>
            <ac:picMk id="10" creationId="{1426F285-ADDB-8C71-B458-0FE3FB97F596}"/>
          </ac:picMkLst>
        </pc:picChg>
      </pc:sldChg>
      <pc:sldChg chg="ord">
        <pc:chgData name="Roberta Tucker" userId="27ca61ee-ba03-4b92-a89a-1d5600e2200a" providerId="ADAL" clId="{534267EE-E625-4DA3-A556-BFE67A3B77AC}" dt="2023-10-13T21:30:02.311" v="938"/>
        <pc:sldMkLst>
          <pc:docMk/>
          <pc:sldMk cId="1190171879" sldId="321"/>
        </pc:sldMkLst>
      </pc:sldChg>
      <pc:sldChg chg="del">
        <pc:chgData name="Roberta Tucker" userId="27ca61ee-ba03-4b92-a89a-1d5600e2200a" providerId="ADAL" clId="{534267EE-E625-4DA3-A556-BFE67A3B77AC}" dt="2023-10-13T20:39:44.055" v="301" actId="47"/>
        <pc:sldMkLst>
          <pc:docMk/>
          <pc:sldMk cId="2904636115" sldId="322"/>
        </pc:sldMkLst>
      </pc:sldChg>
      <pc:sldChg chg="modSp mod ord">
        <pc:chgData name="Roberta Tucker" userId="27ca61ee-ba03-4b92-a89a-1d5600e2200a" providerId="ADAL" clId="{534267EE-E625-4DA3-A556-BFE67A3B77AC}" dt="2023-10-13T21:30:35.072" v="948"/>
        <pc:sldMkLst>
          <pc:docMk/>
          <pc:sldMk cId="446371662" sldId="323"/>
        </pc:sldMkLst>
        <pc:spChg chg="mod">
          <ac:chgData name="Roberta Tucker" userId="27ca61ee-ba03-4b92-a89a-1d5600e2200a" providerId="ADAL" clId="{534267EE-E625-4DA3-A556-BFE67A3B77AC}" dt="2023-10-13T20:46:25.154" v="309" actId="20577"/>
          <ac:spMkLst>
            <pc:docMk/>
            <pc:sldMk cId="446371662" sldId="323"/>
            <ac:spMk id="4" creationId="{4FF4D796-2D48-64F0-BBF8-6E4BD6D41455}"/>
          </ac:spMkLst>
        </pc:spChg>
      </pc:sldChg>
      <pc:sldChg chg="del">
        <pc:chgData name="Roberta Tucker" userId="27ca61ee-ba03-4b92-a89a-1d5600e2200a" providerId="ADAL" clId="{534267EE-E625-4DA3-A556-BFE67A3B77AC}" dt="2023-10-13T21:04:37.563" v="545" actId="47"/>
        <pc:sldMkLst>
          <pc:docMk/>
          <pc:sldMk cId="1796716885" sldId="324"/>
        </pc:sldMkLst>
      </pc:sldChg>
      <pc:sldChg chg="del">
        <pc:chgData name="Roberta Tucker" userId="27ca61ee-ba03-4b92-a89a-1d5600e2200a" providerId="ADAL" clId="{534267EE-E625-4DA3-A556-BFE67A3B77AC}" dt="2023-10-13T21:04:41.509" v="547" actId="47"/>
        <pc:sldMkLst>
          <pc:docMk/>
          <pc:sldMk cId="2132812867" sldId="325"/>
        </pc:sldMkLst>
      </pc:sldChg>
      <pc:sldChg chg="modSp mod ord modNotesTx">
        <pc:chgData name="Roberta Tucker" userId="27ca61ee-ba03-4b92-a89a-1d5600e2200a" providerId="ADAL" clId="{534267EE-E625-4DA3-A556-BFE67A3B77AC}" dt="2023-10-13T20:56:23.897" v="459" actId="20577"/>
        <pc:sldMkLst>
          <pc:docMk/>
          <pc:sldMk cId="41434002" sldId="330"/>
        </pc:sldMkLst>
        <pc:spChg chg="mod">
          <ac:chgData name="Roberta Tucker" userId="27ca61ee-ba03-4b92-a89a-1d5600e2200a" providerId="ADAL" clId="{534267EE-E625-4DA3-A556-BFE67A3B77AC}" dt="2023-10-13T20:30:26.252" v="155" actId="20577"/>
          <ac:spMkLst>
            <pc:docMk/>
            <pc:sldMk cId="41434002" sldId="330"/>
            <ac:spMk id="2" creationId="{C42506E2-1230-28AD-2B3D-8DCE929999B5}"/>
          </ac:spMkLst>
        </pc:spChg>
      </pc:sldChg>
      <pc:sldChg chg="modSp mod modNotesTx">
        <pc:chgData name="Roberta Tucker" userId="27ca61ee-ba03-4b92-a89a-1d5600e2200a" providerId="ADAL" clId="{534267EE-E625-4DA3-A556-BFE67A3B77AC}" dt="2023-10-13T20:56:33.302" v="460"/>
        <pc:sldMkLst>
          <pc:docMk/>
          <pc:sldMk cId="1549348529" sldId="331"/>
        </pc:sldMkLst>
        <pc:spChg chg="mod">
          <ac:chgData name="Roberta Tucker" userId="27ca61ee-ba03-4b92-a89a-1d5600e2200a" providerId="ADAL" clId="{534267EE-E625-4DA3-A556-BFE67A3B77AC}" dt="2023-10-13T20:31:10.450" v="156"/>
          <ac:spMkLst>
            <pc:docMk/>
            <pc:sldMk cId="1549348529" sldId="331"/>
            <ac:spMk id="2" creationId="{C42506E2-1230-28AD-2B3D-8DCE929999B5}"/>
          </ac:spMkLst>
        </pc:spChg>
      </pc:sldChg>
      <pc:sldChg chg="modNotesTx">
        <pc:chgData name="Roberta Tucker" userId="27ca61ee-ba03-4b92-a89a-1d5600e2200a" providerId="ADAL" clId="{534267EE-E625-4DA3-A556-BFE67A3B77AC}" dt="2023-10-13T21:28:45.496" v="930"/>
        <pc:sldMkLst>
          <pc:docMk/>
          <pc:sldMk cId="3509119215" sldId="332"/>
        </pc:sldMkLst>
      </pc:sldChg>
      <pc:sldChg chg="modNotesTx">
        <pc:chgData name="Roberta Tucker" userId="27ca61ee-ba03-4b92-a89a-1d5600e2200a" providerId="ADAL" clId="{534267EE-E625-4DA3-A556-BFE67A3B77AC}" dt="2023-10-13T21:28:37.365" v="929" actId="20577"/>
        <pc:sldMkLst>
          <pc:docMk/>
          <pc:sldMk cId="1669358776" sldId="333"/>
        </pc:sldMkLst>
      </pc:sldChg>
      <pc:sldChg chg="addSp delSp modSp add mod">
        <pc:chgData name="Roberta Tucker" userId="27ca61ee-ba03-4b92-a89a-1d5600e2200a" providerId="ADAL" clId="{534267EE-E625-4DA3-A556-BFE67A3B77AC}" dt="2023-10-13T20:28:02.304" v="81" actId="1076"/>
        <pc:sldMkLst>
          <pc:docMk/>
          <pc:sldMk cId="2821702752" sldId="334"/>
        </pc:sldMkLst>
        <pc:spChg chg="add mod">
          <ac:chgData name="Roberta Tucker" userId="27ca61ee-ba03-4b92-a89a-1d5600e2200a" providerId="ADAL" clId="{534267EE-E625-4DA3-A556-BFE67A3B77AC}" dt="2023-10-13T20:28:00.074" v="80" actId="1076"/>
          <ac:spMkLst>
            <pc:docMk/>
            <pc:sldMk cId="2821702752" sldId="334"/>
            <ac:spMk id="2" creationId="{CF4EC881-029E-885D-5360-173B3A17DF80}"/>
          </ac:spMkLst>
        </pc:spChg>
        <pc:spChg chg="del">
          <ac:chgData name="Roberta Tucker" userId="27ca61ee-ba03-4b92-a89a-1d5600e2200a" providerId="ADAL" clId="{534267EE-E625-4DA3-A556-BFE67A3B77AC}" dt="2023-10-13T20:26:04.465" v="1" actId="478"/>
          <ac:spMkLst>
            <pc:docMk/>
            <pc:sldMk cId="2821702752" sldId="334"/>
            <ac:spMk id="5" creationId="{0B019432-F0E9-E765-2264-935D414F17CB}"/>
          </ac:spMkLst>
        </pc:spChg>
        <pc:spChg chg="mod">
          <ac:chgData name="Roberta Tucker" userId="27ca61ee-ba03-4b92-a89a-1d5600e2200a" providerId="ADAL" clId="{534267EE-E625-4DA3-A556-BFE67A3B77AC}" dt="2023-10-13T20:27:29.129" v="71" actId="1076"/>
          <ac:spMkLst>
            <pc:docMk/>
            <pc:sldMk cId="2821702752" sldId="334"/>
            <ac:spMk id="7" creationId="{837A8B4B-2EB9-9017-8680-58EC77B6EF31}"/>
          </ac:spMkLst>
        </pc:spChg>
        <pc:picChg chg="del mod">
          <ac:chgData name="Roberta Tucker" userId="27ca61ee-ba03-4b92-a89a-1d5600e2200a" providerId="ADAL" clId="{534267EE-E625-4DA3-A556-BFE67A3B77AC}" dt="2023-10-13T20:26:05.477" v="3" actId="478"/>
          <ac:picMkLst>
            <pc:docMk/>
            <pc:sldMk cId="2821702752" sldId="334"/>
            <ac:picMk id="3" creationId="{3C795B4B-4D3D-FEBA-CD68-B1393CEE1841}"/>
          </ac:picMkLst>
        </pc:picChg>
        <pc:picChg chg="add mod">
          <ac:chgData name="Roberta Tucker" userId="27ca61ee-ba03-4b92-a89a-1d5600e2200a" providerId="ADAL" clId="{534267EE-E625-4DA3-A556-BFE67A3B77AC}" dt="2023-10-13T20:28:02.304" v="81" actId="1076"/>
          <ac:picMkLst>
            <pc:docMk/>
            <pc:sldMk cId="2821702752" sldId="334"/>
            <ac:picMk id="6" creationId="{5038C763-30C3-6295-F1F8-0FD43D26480D}"/>
          </ac:picMkLst>
        </pc:picChg>
      </pc:sldChg>
      <pc:sldChg chg="modSp add mod">
        <pc:chgData name="Roberta Tucker" userId="27ca61ee-ba03-4b92-a89a-1d5600e2200a" providerId="ADAL" clId="{534267EE-E625-4DA3-A556-BFE67A3B77AC}" dt="2023-10-13T20:28:48.542" v="87" actId="20577"/>
        <pc:sldMkLst>
          <pc:docMk/>
          <pc:sldMk cId="2526448756" sldId="335"/>
        </pc:sldMkLst>
        <pc:spChg chg="mod">
          <ac:chgData name="Roberta Tucker" userId="27ca61ee-ba03-4b92-a89a-1d5600e2200a" providerId="ADAL" clId="{534267EE-E625-4DA3-A556-BFE67A3B77AC}" dt="2023-10-13T20:28:48.542" v="87" actId="20577"/>
          <ac:spMkLst>
            <pc:docMk/>
            <pc:sldMk cId="2526448756" sldId="335"/>
            <ac:spMk id="2" creationId="{CF4EC881-029E-885D-5360-173B3A17DF80}"/>
          </ac:spMkLst>
        </pc:spChg>
      </pc:sldChg>
      <pc:sldChg chg="addSp delSp modSp add del mod">
        <pc:chgData name="Roberta Tucker" userId="27ca61ee-ba03-4b92-a89a-1d5600e2200a" providerId="ADAL" clId="{534267EE-E625-4DA3-A556-BFE67A3B77AC}" dt="2023-10-13T20:36:52.887" v="217" actId="47"/>
        <pc:sldMkLst>
          <pc:docMk/>
          <pc:sldMk cId="3941911281" sldId="336"/>
        </pc:sldMkLst>
        <pc:spChg chg="del mod">
          <ac:chgData name="Roberta Tucker" userId="27ca61ee-ba03-4b92-a89a-1d5600e2200a" providerId="ADAL" clId="{534267EE-E625-4DA3-A556-BFE67A3B77AC}" dt="2023-10-13T20:36:36.138" v="215"/>
          <ac:spMkLst>
            <pc:docMk/>
            <pc:sldMk cId="3941911281" sldId="336"/>
            <ac:spMk id="2" creationId="{CF4EC881-029E-885D-5360-173B3A17DF80}"/>
          </ac:spMkLst>
        </pc:spChg>
        <pc:spChg chg="add mod">
          <ac:chgData name="Roberta Tucker" userId="27ca61ee-ba03-4b92-a89a-1d5600e2200a" providerId="ADAL" clId="{534267EE-E625-4DA3-A556-BFE67A3B77AC}" dt="2023-10-13T20:36:30.870" v="213" actId="20577"/>
          <ac:spMkLst>
            <pc:docMk/>
            <pc:sldMk cId="3941911281" sldId="336"/>
            <ac:spMk id="3" creationId="{E2336E54-4C7F-A7B1-6839-7741F8B8D3BC}"/>
          </ac:spMkLst>
        </pc:spChg>
      </pc:sldChg>
      <pc:sldChg chg="modSp add mod modNotesTx">
        <pc:chgData name="Roberta Tucker" userId="27ca61ee-ba03-4b92-a89a-1d5600e2200a" providerId="ADAL" clId="{534267EE-E625-4DA3-A556-BFE67A3B77AC}" dt="2023-10-13T20:38:41.685" v="299" actId="20577"/>
        <pc:sldMkLst>
          <pc:docMk/>
          <pc:sldMk cId="457266145" sldId="337"/>
        </pc:sldMkLst>
        <pc:spChg chg="mod">
          <ac:chgData name="Roberta Tucker" userId="27ca61ee-ba03-4b92-a89a-1d5600e2200a" providerId="ADAL" clId="{534267EE-E625-4DA3-A556-BFE67A3B77AC}" dt="2023-10-13T20:37:12.704" v="225" actId="20577"/>
          <ac:spMkLst>
            <pc:docMk/>
            <pc:sldMk cId="457266145" sldId="337"/>
            <ac:spMk id="2" creationId="{11B759EE-1A8D-403B-B76F-638A06174023}"/>
          </ac:spMkLst>
        </pc:spChg>
      </pc:sldChg>
      <pc:sldChg chg="add">
        <pc:chgData name="Roberta Tucker" userId="27ca61ee-ba03-4b92-a89a-1d5600e2200a" providerId="ADAL" clId="{534267EE-E625-4DA3-A556-BFE67A3B77AC}" dt="2023-10-13T20:55:16.908" v="321"/>
        <pc:sldMkLst>
          <pc:docMk/>
          <pc:sldMk cId="646036132" sldId="349"/>
        </pc:sldMkLst>
      </pc:sldChg>
      <pc:sldChg chg="addSp delSp modSp add mod">
        <pc:chgData name="Roberta Tucker" userId="27ca61ee-ba03-4b92-a89a-1d5600e2200a" providerId="ADAL" clId="{534267EE-E625-4DA3-A556-BFE67A3B77AC}" dt="2023-10-13T21:05:38.223" v="549" actId="113"/>
        <pc:sldMkLst>
          <pc:docMk/>
          <pc:sldMk cId="2912835948" sldId="350"/>
        </pc:sldMkLst>
        <pc:spChg chg="add mod">
          <ac:chgData name="Roberta Tucker" userId="27ca61ee-ba03-4b92-a89a-1d5600e2200a" providerId="ADAL" clId="{534267EE-E625-4DA3-A556-BFE67A3B77AC}" dt="2023-10-13T20:58:57.490" v="503" actId="1076"/>
          <ac:spMkLst>
            <pc:docMk/>
            <pc:sldMk cId="2912835948" sldId="350"/>
            <ac:spMk id="2" creationId="{53A1DFC6-C8FD-EAAC-8E16-AAD73E8F76DD}"/>
          </ac:spMkLst>
        </pc:spChg>
        <pc:spChg chg="mod">
          <ac:chgData name="Roberta Tucker" userId="27ca61ee-ba03-4b92-a89a-1d5600e2200a" providerId="ADAL" clId="{534267EE-E625-4DA3-A556-BFE67A3B77AC}" dt="2023-10-13T20:58:45.351" v="498" actId="1076"/>
          <ac:spMkLst>
            <pc:docMk/>
            <pc:sldMk cId="2912835948" sldId="350"/>
            <ac:spMk id="3" creationId="{4C556CFB-5860-2417-CF4E-F687184DB2D5}"/>
          </ac:spMkLst>
        </pc:spChg>
        <pc:spChg chg="del">
          <ac:chgData name="Roberta Tucker" userId="27ca61ee-ba03-4b92-a89a-1d5600e2200a" providerId="ADAL" clId="{534267EE-E625-4DA3-A556-BFE67A3B77AC}" dt="2023-10-13T20:57:42.625" v="463" actId="478"/>
          <ac:spMkLst>
            <pc:docMk/>
            <pc:sldMk cId="2912835948" sldId="350"/>
            <ac:spMk id="4" creationId="{F1969D8F-D693-4336-9E30-4283F9A32270}"/>
          </ac:spMkLst>
        </pc:spChg>
        <pc:spChg chg="add mod">
          <ac:chgData name="Roberta Tucker" userId="27ca61ee-ba03-4b92-a89a-1d5600e2200a" providerId="ADAL" clId="{534267EE-E625-4DA3-A556-BFE67A3B77AC}" dt="2023-10-13T21:05:38.223" v="549" actId="113"/>
          <ac:spMkLst>
            <pc:docMk/>
            <pc:sldMk cId="2912835948" sldId="350"/>
            <ac:spMk id="5" creationId="{A25E010D-2CE9-ADB6-20E0-8D8701EED4BB}"/>
          </ac:spMkLst>
        </pc:spChg>
        <pc:spChg chg="del">
          <ac:chgData name="Roberta Tucker" userId="27ca61ee-ba03-4b92-a89a-1d5600e2200a" providerId="ADAL" clId="{534267EE-E625-4DA3-A556-BFE67A3B77AC}" dt="2023-10-13T20:57:49.927" v="465" actId="478"/>
          <ac:spMkLst>
            <pc:docMk/>
            <pc:sldMk cId="2912835948" sldId="350"/>
            <ac:spMk id="8" creationId="{28B6967E-2606-4A9F-86CE-3723CCBF2114}"/>
          </ac:spMkLst>
        </pc:spChg>
        <pc:picChg chg="del">
          <ac:chgData name="Roberta Tucker" userId="27ca61ee-ba03-4b92-a89a-1d5600e2200a" providerId="ADAL" clId="{534267EE-E625-4DA3-A556-BFE67A3B77AC}" dt="2023-10-13T20:57:44.934" v="464" actId="478"/>
          <ac:picMkLst>
            <pc:docMk/>
            <pc:sldMk cId="2912835948" sldId="350"/>
            <ac:picMk id="1026" creationId="{0CC7DBBC-7330-4A07-95BA-C174248B4F31}"/>
          </ac:picMkLst>
        </pc:picChg>
      </pc:sldChg>
      <pc:sldChg chg="modSp add mod">
        <pc:chgData name="Roberta Tucker" userId="27ca61ee-ba03-4b92-a89a-1d5600e2200a" providerId="ADAL" clId="{534267EE-E625-4DA3-A556-BFE67A3B77AC}" dt="2023-10-13T21:05:49.547" v="551" actId="113"/>
        <pc:sldMkLst>
          <pc:docMk/>
          <pc:sldMk cId="2639996219" sldId="351"/>
        </pc:sldMkLst>
        <pc:spChg chg="mod">
          <ac:chgData name="Roberta Tucker" userId="27ca61ee-ba03-4b92-a89a-1d5600e2200a" providerId="ADAL" clId="{534267EE-E625-4DA3-A556-BFE67A3B77AC}" dt="2023-10-13T21:02:15.200" v="540" actId="20577"/>
          <ac:spMkLst>
            <pc:docMk/>
            <pc:sldMk cId="2639996219" sldId="351"/>
            <ac:spMk id="2" creationId="{53A1DFC6-C8FD-EAAC-8E16-AAD73E8F76DD}"/>
          </ac:spMkLst>
        </pc:spChg>
        <pc:spChg chg="mod">
          <ac:chgData name="Roberta Tucker" userId="27ca61ee-ba03-4b92-a89a-1d5600e2200a" providerId="ADAL" clId="{534267EE-E625-4DA3-A556-BFE67A3B77AC}" dt="2023-10-13T21:05:49.547" v="551" actId="113"/>
          <ac:spMkLst>
            <pc:docMk/>
            <pc:sldMk cId="2639996219" sldId="351"/>
            <ac:spMk id="5" creationId="{A25E010D-2CE9-ADB6-20E0-8D8701EED4BB}"/>
          </ac:spMkLst>
        </pc:spChg>
      </pc:sldChg>
      <pc:sldChg chg="add del">
        <pc:chgData name="Roberta Tucker" userId="27ca61ee-ba03-4b92-a89a-1d5600e2200a" providerId="ADAL" clId="{534267EE-E625-4DA3-A556-BFE67A3B77AC}" dt="2023-10-13T21:00:38.862" v="525" actId="47"/>
        <pc:sldMkLst>
          <pc:docMk/>
          <pc:sldMk cId="4131020430" sldId="351"/>
        </pc:sldMkLst>
      </pc:sldChg>
      <pc:sldChg chg="modSp add mod modNotesTx">
        <pc:chgData name="Roberta Tucker" userId="27ca61ee-ba03-4b92-a89a-1d5600e2200a" providerId="ADAL" clId="{534267EE-E625-4DA3-A556-BFE67A3B77AC}" dt="2023-10-13T21:52:17.622" v="1585"/>
        <pc:sldMkLst>
          <pc:docMk/>
          <pc:sldMk cId="486085701" sldId="505"/>
        </pc:sldMkLst>
        <pc:spChg chg="mod">
          <ac:chgData name="Roberta Tucker" userId="27ca61ee-ba03-4b92-a89a-1d5600e2200a" providerId="ADAL" clId="{534267EE-E625-4DA3-A556-BFE67A3B77AC}" dt="2023-10-13T21:49:41.212" v="1334" actId="1076"/>
          <ac:spMkLst>
            <pc:docMk/>
            <pc:sldMk cId="486085701" sldId="505"/>
            <ac:spMk id="8" creationId="{00000000-0000-0000-0000-000000000000}"/>
          </ac:spMkLst>
        </pc:spChg>
        <pc:spChg chg="mod">
          <ac:chgData name="Roberta Tucker" userId="27ca61ee-ba03-4b92-a89a-1d5600e2200a" providerId="ADAL" clId="{534267EE-E625-4DA3-A556-BFE67A3B77AC}" dt="2023-10-13T21:49:58.721" v="1338" actId="207"/>
          <ac:spMkLst>
            <pc:docMk/>
            <pc:sldMk cId="486085701" sldId="505"/>
            <ac:spMk id="12" creationId="{A29B2145-E938-C90D-B725-E9C4E895223B}"/>
          </ac:spMkLst>
        </pc:spChg>
        <pc:picChg chg="mod">
          <ac:chgData name="Roberta Tucker" userId="27ca61ee-ba03-4b92-a89a-1d5600e2200a" providerId="ADAL" clId="{534267EE-E625-4DA3-A556-BFE67A3B77AC}" dt="2023-10-13T21:49:37.573" v="1333" actId="1076"/>
          <ac:picMkLst>
            <pc:docMk/>
            <pc:sldMk cId="486085701" sldId="505"/>
            <ac:picMk id="3" creationId="{0FAC0D3A-0088-A869-AF90-A85C8769249C}"/>
          </ac:picMkLst>
        </pc:picChg>
      </pc:sldChg>
    </pc:docChg>
  </pc:docChgLst>
  <pc:docChgLst>
    <pc:chgData name="Roberta Tucker" userId="S::r.tucker@uwtsd.ac.uk::27ca61ee-ba03-4b92-a89a-1d5600e2200a" providerId="AD" clId="Web-{9C11EBC3-B5A5-6CD4-FEC1-577F904FAF59}"/>
    <pc:docChg chg="addSld delSld modSld">
      <pc:chgData name="Roberta Tucker" userId="S::r.tucker@uwtsd.ac.uk::27ca61ee-ba03-4b92-a89a-1d5600e2200a" providerId="AD" clId="Web-{9C11EBC3-B5A5-6CD4-FEC1-577F904FAF59}" dt="2023-10-13T22:15:53.393" v="100" actId="1076"/>
      <pc:docMkLst>
        <pc:docMk/>
      </pc:docMkLst>
      <pc:sldChg chg="del">
        <pc:chgData name="Roberta Tucker" userId="S::r.tucker@uwtsd.ac.uk::27ca61ee-ba03-4b92-a89a-1d5600e2200a" providerId="AD" clId="Web-{9C11EBC3-B5A5-6CD4-FEC1-577F904FAF59}" dt="2023-10-13T21:58:05.913" v="14"/>
        <pc:sldMkLst>
          <pc:docMk/>
          <pc:sldMk cId="3240448512" sldId="270"/>
        </pc:sldMkLst>
      </pc:sldChg>
      <pc:sldChg chg="del">
        <pc:chgData name="Roberta Tucker" userId="S::r.tucker@uwtsd.ac.uk::27ca61ee-ba03-4b92-a89a-1d5600e2200a" providerId="AD" clId="Web-{9C11EBC3-B5A5-6CD4-FEC1-577F904FAF59}" dt="2023-10-13T22:01:17.342" v="17"/>
        <pc:sldMkLst>
          <pc:docMk/>
          <pc:sldMk cId="1471392431" sldId="280"/>
        </pc:sldMkLst>
      </pc:sldChg>
      <pc:sldChg chg="del">
        <pc:chgData name="Roberta Tucker" userId="S::r.tucker@uwtsd.ac.uk::27ca61ee-ba03-4b92-a89a-1d5600e2200a" providerId="AD" clId="Web-{9C11EBC3-B5A5-6CD4-FEC1-577F904FAF59}" dt="2023-10-13T21:57:35.443" v="0"/>
        <pc:sldMkLst>
          <pc:docMk/>
          <pc:sldMk cId="2342129403" sldId="302"/>
        </pc:sldMkLst>
      </pc:sldChg>
      <pc:sldChg chg="del">
        <pc:chgData name="Roberta Tucker" userId="S::r.tucker@uwtsd.ac.uk::27ca61ee-ba03-4b92-a89a-1d5600e2200a" providerId="AD" clId="Web-{9C11EBC3-B5A5-6CD4-FEC1-577F904FAF59}" dt="2023-10-13T21:57:38.147" v="1"/>
        <pc:sldMkLst>
          <pc:docMk/>
          <pc:sldMk cId="557365920" sldId="303"/>
        </pc:sldMkLst>
      </pc:sldChg>
      <pc:sldChg chg="del">
        <pc:chgData name="Roberta Tucker" userId="S::r.tucker@uwtsd.ac.uk::27ca61ee-ba03-4b92-a89a-1d5600e2200a" providerId="AD" clId="Web-{9C11EBC3-B5A5-6CD4-FEC1-577F904FAF59}" dt="2023-10-13T21:57:49.756" v="7"/>
        <pc:sldMkLst>
          <pc:docMk/>
          <pc:sldMk cId="3114841722" sldId="304"/>
        </pc:sldMkLst>
      </pc:sldChg>
      <pc:sldChg chg="del">
        <pc:chgData name="Roberta Tucker" userId="S::r.tucker@uwtsd.ac.uk::27ca61ee-ba03-4b92-a89a-1d5600e2200a" providerId="AD" clId="Web-{9C11EBC3-B5A5-6CD4-FEC1-577F904FAF59}" dt="2023-10-13T21:57:54.741" v="9"/>
        <pc:sldMkLst>
          <pc:docMk/>
          <pc:sldMk cId="2063796329" sldId="306"/>
        </pc:sldMkLst>
      </pc:sldChg>
      <pc:sldChg chg="del">
        <pc:chgData name="Roberta Tucker" userId="S::r.tucker@uwtsd.ac.uk::27ca61ee-ba03-4b92-a89a-1d5600e2200a" providerId="AD" clId="Web-{9C11EBC3-B5A5-6CD4-FEC1-577F904FAF59}" dt="2023-10-13T21:57:52.132" v="8"/>
        <pc:sldMkLst>
          <pc:docMk/>
          <pc:sldMk cId="360102325" sldId="309"/>
        </pc:sldMkLst>
      </pc:sldChg>
      <pc:sldChg chg="del">
        <pc:chgData name="Roberta Tucker" userId="S::r.tucker@uwtsd.ac.uk::27ca61ee-ba03-4b92-a89a-1d5600e2200a" providerId="AD" clId="Web-{9C11EBC3-B5A5-6CD4-FEC1-577F904FAF59}" dt="2023-10-13T21:57:44.725" v="4"/>
        <pc:sldMkLst>
          <pc:docMk/>
          <pc:sldMk cId="2173812650" sldId="311"/>
        </pc:sldMkLst>
      </pc:sldChg>
      <pc:sldChg chg="del">
        <pc:chgData name="Roberta Tucker" userId="S::r.tucker@uwtsd.ac.uk::27ca61ee-ba03-4b92-a89a-1d5600e2200a" providerId="AD" clId="Web-{9C11EBC3-B5A5-6CD4-FEC1-577F904FAF59}" dt="2023-10-13T21:58:00.991" v="12"/>
        <pc:sldMkLst>
          <pc:docMk/>
          <pc:sldMk cId="522573084" sldId="312"/>
        </pc:sldMkLst>
      </pc:sldChg>
      <pc:sldChg chg="del">
        <pc:chgData name="Roberta Tucker" userId="S::r.tucker@uwtsd.ac.uk::27ca61ee-ba03-4b92-a89a-1d5600e2200a" providerId="AD" clId="Web-{9C11EBC3-B5A5-6CD4-FEC1-577F904FAF59}" dt="2023-10-13T21:57:42.741" v="3"/>
        <pc:sldMkLst>
          <pc:docMk/>
          <pc:sldMk cId="1973233659" sldId="314"/>
        </pc:sldMkLst>
      </pc:sldChg>
      <pc:sldChg chg="modSp">
        <pc:chgData name="Roberta Tucker" userId="S::r.tucker@uwtsd.ac.uk::27ca61ee-ba03-4b92-a89a-1d5600e2200a" providerId="AD" clId="Web-{9C11EBC3-B5A5-6CD4-FEC1-577F904FAF59}" dt="2023-10-13T22:12:11.416" v="55" actId="20577"/>
        <pc:sldMkLst>
          <pc:docMk/>
          <pc:sldMk cId="1899026369" sldId="329"/>
        </pc:sldMkLst>
        <pc:spChg chg="mod">
          <ac:chgData name="Roberta Tucker" userId="S::r.tucker@uwtsd.ac.uk::27ca61ee-ba03-4b92-a89a-1d5600e2200a" providerId="AD" clId="Web-{9C11EBC3-B5A5-6CD4-FEC1-577F904FAF59}" dt="2023-10-13T22:12:11.416" v="55" actId="20577"/>
          <ac:spMkLst>
            <pc:docMk/>
            <pc:sldMk cId="1899026369" sldId="329"/>
            <ac:spMk id="5" creationId="{0B019432-F0E9-E765-2264-935D414F17CB}"/>
          </ac:spMkLst>
        </pc:spChg>
      </pc:sldChg>
      <pc:sldChg chg="del">
        <pc:chgData name="Roberta Tucker" userId="S::r.tucker@uwtsd.ac.uk::27ca61ee-ba03-4b92-a89a-1d5600e2200a" providerId="AD" clId="Web-{9C11EBC3-B5A5-6CD4-FEC1-577F904FAF59}" dt="2023-10-13T21:57:47.803" v="6"/>
        <pc:sldMkLst>
          <pc:docMk/>
          <pc:sldMk cId="41434002" sldId="330"/>
        </pc:sldMkLst>
      </pc:sldChg>
      <pc:sldChg chg="del">
        <pc:chgData name="Roberta Tucker" userId="S::r.tucker@uwtsd.ac.uk::27ca61ee-ba03-4b92-a89a-1d5600e2200a" providerId="AD" clId="Web-{9C11EBC3-B5A5-6CD4-FEC1-577F904FAF59}" dt="2023-10-13T21:58:03.476" v="13"/>
        <pc:sldMkLst>
          <pc:docMk/>
          <pc:sldMk cId="1669358776" sldId="333"/>
        </pc:sldMkLst>
      </pc:sldChg>
      <pc:sldChg chg="del">
        <pc:chgData name="Roberta Tucker" userId="S::r.tucker@uwtsd.ac.uk::27ca61ee-ba03-4b92-a89a-1d5600e2200a" providerId="AD" clId="Web-{9C11EBC3-B5A5-6CD4-FEC1-577F904FAF59}" dt="2023-10-13T21:57:40.709" v="2"/>
        <pc:sldMkLst>
          <pc:docMk/>
          <pc:sldMk cId="2821702752" sldId="334"/>
        </pc:sldMkLst>
      </pc:sldChg>
      <pc:sldChg chg="del">
        <pc:chgData name="Roberta Tucker" userId="S::r.tucker@uwtsd.ac.uk::27ca61ee-ba03-4b92-a89a-1d5600e2200a" providerId="AD" clId="Web-{9C11EBC3-B5A5-6CD4-FEC1-577F904FAF59}" dt="2023-10-13T21:57:56.757" v="10"/>
        <pc:sldMkLst>
          <pc:docMk/>
          <pc:sldMk cId="457266145" sldId="337"/>
        </pc:sldMkLst>
      </pc:sldChg>
      <pc:sldChg chg="del">
        <pc:chgData name="Roberta Tucker" userId="S::r.tucker@uwtsd.ac.uk::27ca61ee-ba03-4b92-a89a-1d5600e2200a" providerId="AD" clId="Web-{9C11EBC3-B5A5-6CD4-FEC1-577F904FAF59}" dt="2023-10-13T21:57:46.116" v="5"/>
        <pc:sldMkLst>
          <pc:docMk/>
          <pc:sldMk cId="646036132" sldId="349"/>
        </pc:sldMkLst>
      </pc:sldChg>
      <pc:sldChg chg="del">
        <pc:chgData name="Roberta Tucker" userId="S::r.tucker@uwtsd.ac.uk::27ca61ee-ba03-4b92-a89a-1d5600e2200a" providerId="AD" clId="Web-{9C11EBC3-B5A5-6CD4-FEC1-577F904FAF59}" dt="2023-10-13T21:57:58.788" v="11"/>
        <pc:sldMkLst>
          <pc:docMk/>
          <pc:sldMk cId="2912835948" sldId="350"/>
        </pc:sldMkLst>
      </pc:sldChg>
      <pc:sldChg chg="delSp modSp modNotes">
        <pc:chgData name="Roberta Tucker" userId="S::r.tucker@uwtsd.ac.uk::27ca61ee-ba03-4b92-a89a-1d5600e2200a" providerId="AD" clId="Web-{9C11EBC3-B5A5-6CD4-FEC1-577F904FAF59}" dt="2023-10-13T22:15:53.393" v="100" actId="1076"/>
        <pc:sldMkLst>
          <pc:docMk/>
          <pc:sldMk cId="486085701" sldId="505"/>
        </pc:sldMkLst>
        <pc:spChg chg="mod">
          <ac:chgData name="Roberta Tucker" userId="S::r.tucker@uwtsd.ac.uk::27ca61ee-ba03-4b92-a89a-1d5600e2200a" providerId="AD" clId="Web-{9C11EBC3-B5A5-6CD4-FEC1-577F904FAF59}" dt="2023-10-13T22:15:53.393" v="100" actId="1076"/>
          <ac:spMkLst>
            <pc:docMk/>
            <pc:sldMk cId="486085701" sldId="505"/>
            <ac:spMk id="5" creationId="{CF0DF4E2-B8B5-552A-0C68-EBB12BB60BA0}"/>
          </ac:spMkLst>
        </pc:spChg>
        <pc:spChg chg="mod">
          <ac:chgData name="Roberta Tucker" userId="S::r.tucker@uwtsd.ac.uk::27ca61ee-ba03-4b92-a89a-1d5600e2200a" providerId="AD" clId="Web-{9C11EBC3-B5A5-6CD4-FEC1-577F904FAF59}" dt="2023-10-13T22:15:24.923" v="93" actId="1076"/>
          <ac:spMkLst>
            <pc:docMk/>
            <pc:sldMk cId="486085701" sldId="505"/>
            <ac:spMk id="8" creationId="{00000000-0000-0000-0000-000000000000}"/>
          </ac:spMkLst>
        </pc:spChg>
        <pc:spChg chg="mod">
          <ac:chgData name="Roberta Tucker" userId="S::r.tucker@uwtsd.ac.uk::27ca61ee-ba03-4b92-a89a-1d5600e2200a" providerId="AD" clId="Web-{9C11EBC3-B5A5-6CD4-FEC1-577F904FAF59}" dt="2023-10-13T22:15:07.220" v="88" actId="1076"/>
          <ac:spMkLst>
            <pc:docMk/>
            <pc:sldMk cId="486085701" sldId="505"/>
            <ac:spMk id="12" creationId="{A29B2145-E938-C90D-B725-E9C4E895223B}"/>
          </ac:spMkLst>
        </pc:spChg>
        <pc:picChg chg="mod">
          <ac:chgData name="Roberta Tucker" userId="S::r.tucker@uwtsd.ac.uk::27ca61ee-ba03-4b92-a89a-1d5600e2200a" providerId="AD" clId="Web-{9C11EBC3-B5A5-6CD4-FEC1-577F904FAF59}" dt="2023-10-13T22:15:36.393" v="96" actId="14100"/>
          <ac:picMkLst>
            <pc:docMk/>
            <pc:sldMk cId="486085701" sldId="505"/>
            <ac:picMk id="3" creationId="{0FAC0D3A-0088-A869-AF90-A85C8769249C}"/>
          </ac:picMkLst>
        </pc:picChg>
        <pc:picChg chg="del">
          <ac:chgData name="Roberta Tucker" userId="S::r.tucker@uwtsd.ac.uk::27ca61ee-ba03-4b92-a89a-1d5600e2200a" providerId="AD" clId="Web-{9C11EBC3-B5A5-6CD4-FEC1-577F904FAF59}" dt="2023-10-13T22:13:46.467" v="64"/>
          <ac:picMkLst>
            <pc:docMk/>
            <pc:sldMk cId="486085701" sldId="505"/>
            <ac:picMk id="11" creationId="{EE4B4B2D-1F29-5111-FC6F-F537F79F5F70}"/>
          </ac:picMkLst>
        </pc:picChg>
      </pc:sldChg>
      <pc:sldChg chg="add">
        <pc:chgData name="Roberta Tucker" userId="S::r.tucker@uwtsd.ac.uk::27ca61ee-ba03-4b92-a89a-1d5600e2200a" providerId="AD" clId="Web-{9C11EBC3-B5A5-6CD4-FEC1-577F904FAF59}" dt="2023-10-13T22:00:26.372" v="15"/>
        <pc:sldMkLst>
          <pc:docMk/>
          <pc:sldMk cId="1606021358" sldId="506"/>
        </pc:sldMkLst>
      </pc:sldChg>
      <pc:sldChg chg="add">
        <pc:chgData name="Roberta Tucker" userId="S::r.tucker@uwtsd.ac.uk::27ca61ee-ba03-4b92-a89a-1d5600e2200a" providerId="AD" clId="Web-{9C11EBC3-B5A5-6CD4-FEC1-577F904FAF59}" dt="2023-10-13T22:01:12.358" v="16"/>
        <pc:sldMkLst>
          <pc:docMk/>
          <pc:sldMk cId="784027765" sldId="507"/>
        </pc:sldMkLst>
      </pc:sldChg>
      <pc:sldMasterChg chg="addSldLayout">
        <pc:chgData name="Roberta Tucker" userId="S::r.tucker@uwtsd.ac.uk::27ca61ee-ba03-4b92-a89a-1d5600e2200a" providerId="AD" clId="Web-{9C11EBC3-B5A5-6CD4-FEC1-577F904FAF59}" dt="2023-10-13T22:00:26.372" v="15"/>
        <pc:sldMasterMkLst>
          <pc:docMk/>
          <pc:sldMasterMk cId="10660577" sldId="2147483759"/>
        </pc:sldMasterMkLst>
        <pc:sldLayoutChg chg="add">
          <pc:chgData name="Roberta Tucker" userId="S::r.tucker@uwtsd.ac.uk::27ca61ee-ba03-4b92-a89a-1d5600e2200a" providerId="AD" clId="Web-{9C11EBC3-B5A5-6CD4-FEC1-577F904FAF59}" dt="2023-10-13T22:00:26.372" v="15"/>
          <pc:sldLayoutMkLst>
            <pc:docMk/>
            <pc:sldMasterMk cId="10660577" sldId="2147483759"/>
            <pc:sldLayoutMk cId="122029610" sldId="2147483760"/>
          </pc:sldLayoutMkLst>
        </pc:sldLayoutChg>
      </pc:sldMasterChg>
    </pc:docChg>
  </pc:docChgLst>
  <pc:docChgLst>
    <pc:chgData name="Roberta Tucker" userId="S::r.tucker@uwtsd.ac.uk::27ca61ee-ba03-4b92-a89a-1d5600e2200a" providerId="AD" clId="Web-{E63A474E-D4FD-8FBA-144E-3AC21832A39B}"/>
    <pc:docChg chg="addSld delSld modSld sldOrd">
      <pc:chgData name="Roberta Tucker" userId="S::r.tucker@uwtsd.ac.uk::27ca61ee-ba03-4b92-a89a-1d5600e2200a" providerId="AD" clId="Web-{E63A474E-D4FD-8FBA-144E-3AC21832A39B}" dt="2022-09-29T12:58:52.720" v="2172"/>
      <pc:docMkLst>
        <pc:docMk/>
      </pc:docMkLst>
      <pc:sldChg chg="del ord">
        <pc:chgData name="Roberta Tucker" userId="S::r.tucker@uwtsd.ac.uk::27ca61ee-ba03-4b92-a89a-1d5600e2200a" providerId="AD" clId="Web-{E63A474E-D4FD-8FBA-144E-3AC21832A39B}" dt="2022-09-29T12:34:58.161" v="2153"/>
        <pc:sldMkLst>
          <pc:docMk/>
          <pc:sldMk cId="1766858491" sldId="259"/>
        </pc:sldMkLst>
      </pc:sldChg>
      <pc:sldChg chg="del">
        <pc:chgData name="Roberta Tucker" userId="S::r.tucker@uwtsd.ac.uk::27ca61ee-ba03-4b92-a89a-1d5600e2200a" providerId="AD" clId="Web-{E63A474E-D4FD-8FBA-144E-3AC21832A39B}" dt="2022-09-29T12:26:09.646" v="2115"/>
        <pc:sldMkLst>
          <pc:docMk/>
          <pc:sldMk cId="2885938171" sldId="260"/>
        </pc:sldMkLst>
      </pc:sldChg>
      <pc:sldChg chg="del">
        <pc:chgData name="Roberta Tucker" userId="S::r.tucker@uwtsd.ac.uk::27ca61ee-ba03-4b92-a89a-1d5600e2200a" providerId="AD" clId="Web-{E63A474E-D4FD-8FBA-144E-3AC21832A39B}" dt="2022-09-29T12:35:26.021" v="2163"/>
        <pc:sldMkLst>
          <pc:docMk/>
          <pc:sldMk cId="362163015" sldId="261"/>
        </pc:sldMkLst>
      </pc:sldChg>
      <pc:sldChg chg="del">
        <pc:chgData name="Roberta Tucker" userId="S::r.tucker@uwtsd.ac.uk::27ca61ee-ba03-4b92-a89a-1d5600e2200a" providerId="AD" clId="Web-{E63A474E-D4FD-8FBA-144E-3AC21832A39B}" dt="2022-09-29T12:36:29.164" v="2171"/>
        <pc:sldMkLst>
          <pc:docMk/>
          <pc:sldMk cId="1952757544" sldId="262"/>
        </pc:sldMkLst>
      </pc:sldChg>
      <pc:sldChg chg="del">
        <pc:chgData name="Roberta Tucker" userId="S::r.tucker@uwtsd.ac.uk::27ca61ee-ba03-4b92-a89a-1d5600e2200a" providerId="AD" clId="Web-{E63A474E-D4FD-8FBA-144E-3AC21832A39B}" dt="2022-09-29T12:26:05.880" v="2114"/>
        <pc:sldMkLst>
          <pc:docMk/>
          <pc:sldMk cId="2064242147" sldId="263"/>
        </pc:sldMkLst>
      </pc:sldChg>
      <pc:sldChg chg="del">
        <pc:chgData name="Roberta Tucker" userId="S::r.tucker@uwtsd.ac.uk::27ca61ee-ba03-4b92-a89a-1d5600e2200a" providerId="AD" clId="Web-{E63A474E-D4FD-8FBA-144E-3AC21832A39B}" dt="2022-09-29T12:25:59.442" v="2111"/>
        <pc:sldMkLst>
          <pc:docMk/>
          <pc:sldMk cId="378810551" sldId="264"/>
        </pc:sldMkLst>
      </pc:sldChg>
      <pc:sldChg chg="del">
        <pc:chgData name="Roberta Tucker" userId="S::r.tucker@uwtsd.ac.uk::27ca61ee-ba03-4b92-a89a-1d5600e2200a" providerId="AD" clId="Web-{E63A474E-D4FD-8FBA-144E-3AC21832A39B}" dt="2022-09-29T12:26:01.051" v="2112"/>
        <pc:sldMkLst>
          <pc:docMk/>
          <pc:sldMk cId="4231723203" sldId="265"/>
        </pc:sldMkLst>
      </pc:sldChg>
      <pc:sldChg chg="del">
        <pc:chgData name="Roberta Tucker" userId="S::r.tucker@uwtsd.ac.uk::27ca61ee-ba03-4b92-a89a-1d5600e2200a" providerId="AD" clId="Web-{E63A474E-D4FD-8FBA-144E-3AC21832A39B}" dt="2022-09-29T12:26:02.755" v="2113"/>
        <pc:sldMkLst>
          <pc:docMk/>
          <pc:sldMk cId="1262161285" sldId="266"/>
        </pc:sldMkLst>
      </pc:sldChg>
      <pc:sldChg chg="del">
        <pc:chgData name="Roberta Tucker" userId="S::r.tucker@uwtsd.ac.uk::27ca61ee-ba03-4b92-a89a-1d5600e2200a" providerId="AD" clId="Web-{E63A474E-D4FD-8FBA-144E-3AC21832A39B}" dt="2022-09-29T12:25:51.286" v="2110"/>
        <pc:sldMkLst>
          <pc:docMk/>
          <pc:sldMk cId="2599451550" sldId="267"/>
        </pc:sldMkLst>
      </pc:sldChg>
      <pc:sldChg chg="modSp">
        <pc:chgData name="Roberta Tucker" userId="S::r.tucker@uwtsd.ac.uk::27ca61ee-ba03-4b92-a89a-1d5600e2200a" providerId="AD" clId="Web-{E63A474E-D4FD-8FBA-144E-3AC21832A39B}" dt="2022-09-29T08:26:31.651" v="9" actId="20577"/>
        <pc:sldMkLst>
          <pc:docMk/>
          <pc:sldMk cId="1613453445" sldId="268"/>
        </pc:sldMkLst>
        <pc:spChg chg="mod">
          <ac:chgData name="Roberta Tucker" userId="S::r.tucker@uwtsd.ac.uk::27ca61ee-ba03-4b92-a89a-1d5600e2200a" providerId="AD" clId="Web-{E63A474E-D4FD-8FBA-144E-3AC21832A39B}" dt="2022-09-29T08:26:31.651" v="9" actId="20577"/>
          <ac:spMkLst>
            <pc:docMk/>
            <pc:sldMk cId="1613453445" sldId="268"/>
            <ac:spMk id="3" creationId="{417C37D2-A737-7B2A-59C0-14967AEFFF30}"/>
          </ac:spMkLst>
        </pc:spChg>
      </pc:sldChg>
      <pc:sldChg chg="modSp">
        <pc:chgData name="Roberta Tucker" userId="S::r.tucker@uwtsd.ac.uk::27ca61ee-ba03-4b92-a89a-1d5600e2200a" providerId="AD" clId="Web-{E63A474E-D4FD-8FBA-144E-3AC21832A39B}" dt="2022-09-29T12:32:52.236" v="2152" actId="20577"/>
        <pc:sldMkLst>
          <pc:docMk/>
          <pc:sldMk cId="732256404" sldId="269"/>
        </pc:sldMkLst>
        <pc:spChg chg="mod">
          <ac:chgData name="Roberta Tucker" userId="S::r.tucker@uwtsd.ac.uk::27ca61ee-ba03-4b92-a89a-1d5600e2200a" providerId="AD" clId="Web-{E63A474E-D4FD-8FBA-144E-3AC21832A39B}" dt="2022-09-29T12:32:52.236" v="2152" actId="20577"/>
          <ac:spMkLst>
            <pc:docMk/>
            <pc:sldMk cId="732256404" sldId="269"/>
            <ac:spMk id="5" creationId="{0B019432-F0E9-E765-2264-935D414F17CB}"/>
          </ac:spMkLst>
        </pc:spChg>
      </pc:sldChg>
      <pc:sldChg chg="addSp delSp modSp add">
        <pc:chgData name="Roberta Tucker" userId="S::r.tucker@uwtsd.ac.uk::27ca61ee-ba03-4b92-a89a-1d5600e2200a" providerId="AD" clId="Web-{E63A474E-D4FD-8FBA-144E-3AC21832A39B}" dt="2022-09-29T10:12:45.775" v="844" actId="1076"/>
        <pc:sldMkLst>
          <pc:docMk/>
          <pc:sldMk cId="3240448512" sldId="270"/>
        </pc:sldMkLst>
        <pc:spChg chg="add del mod">
          <ac:chgData name="Roberta Tucker" userId="S::r.tucker@uwtsd.ac.uk::27ca61ee-ba03-4b92-a89a-1d5600e2200a" providerId="AD" clId="Web-{E63A474E-D4FD-8FBA-144E-3AC21832A39B}" dt="2022-09-29T10:02:32.975" v="654"/>
          <ac:spMkLst>
            <pc:docMk/>
            <pc:sldMk cId="3240448512" sldId="270"/>
            <ac:spMk id="4" creationId="{36CAB9DD-1953-DE91-CCD6-12573B7522B5}"/>
          </ac:spMkLst>
        </pc:spChg>
        <pc:spChg chg="add mod">
          <ac:chgData name="Roberta Tucker" userId="S::r.tucker@uwtsd.ac.uk::27ca61ee-ba03-4b92-a89a-1d5600e2200a" providerId="AD" clId="Web-{E63A474E-D4FD-8FBA-144E-3AC21832A39B}" dt="2022-09-29T10:11:52.492" v="823" actId="1076"/>
          <ac:spMkLst>
            <pc:docMk/>
            <pc:sldMk cId="3240448512" sldId="270"/>
            <ac:spMk id="5" creationId="{99B5EFE0-5F30-AB71-FA05-E3A55DACF266}"/>
          </ac:spMkLst>
        </pc:spChg>
        <pc:spChg chg="del mod">
          <ac:chgData name="Roberta Tucker" userId="S::r.tucker@uwtsd.ac.uk::27ca61ee-ba03-4b92-a89a-1d5600e2200a" providerId="AD" clId="Web-{E63A474E-D4FD-8FBA-144E-3AC21832A39B}" dt="2022-09-29T10:01:05.628" v="634"/>
          <ac:spMkLst>
            <pc:docMk/>
            <pc:sldMk cId="3240448512" sldId="270"/>
            <ac:spMk id="6" creationId="{00000000-0000-0000-0000-000000000000}"/>
          </ac:spMkLst>
        </pc:spChg>
        <pc:spChg chg="mod">
          <ac:chgData name="Roberta Tucker" userId="S::r.tucker@uwtsd.ac.uk::27ca61ee-ba03-4b92-a89a-1d5600e2200a" providerId="AD" clId="Web-{E63A474E-D4FD-8FBA-144E-3AC21832A39B}" dt="2022-09-29T10:00:58.222" v="632" actId="20577"/>
          <ac:spMkLst>
            <pc:docMk/>
            <pc:sldMk cId="3240448512" sldId="270"/>
            <ac:spMk id="7" creationId="{00000000-0000-0000-0000-000000000000}"/>
          </ac:spMkLst>
        </pc:spChg>
        <pc:spChg chg="mod">
          <ac:chgData name="Roberta Tucker" userId="S::r.tucker@uwtsd.ac.uk::27ca61ee-ba03-4b92-a89a-1d5600e2200a" providerId="AD" clId="Web-{E63A474E-D4FD-8FBA-144E-3AC21832A39B}" dt="2022-09-29T10:12:42.447" v="843" actId="1076"/>
          <ac:spMkLst>
            <pc:docMk/>
            <pc:sldMk cId="3240448512" sldId="270"/>
            <ac:spMk id="8" creationId="{00000000-0000-0000-0000-000000000000}"/>
          </ac:spMkLst>
        </pc:spChg>
        <pc:spChg chg="del mod">
          <ac:chgData name="Roberta Tucker" userId="S::r.tucker@uwtsd.ac.uk::27ca61ee-ba03-4b92-a89a-1d5600e2200a" providerId="AD" clId="Web-{E63A474E-D4FD-8FBA-144E-3AC21832A39B}" dt="2022-09-29T10:02:42.084" v="655"/>
          <ac:spMkLst>
            <pc:docMk/>
            <pc:sldMk cId="3240448512" sldId="270"/>
            <ac:spMk id="9" creationId="{00000000-0000-0000-0000-000000000000}"/>
          </ac:spMkLst>
        </pc:spChg>
        <pc:spChg chg="del mod">
          <ac:chgData name="Roberta Tucker" userId="S::r.tucker@uwtsd.ac.uk::27ca61ee-ba03-4b92-a89a-1d5600e2200a" providerId="AD" clId="Web-{E63A474E-D4FD-8FBA-144E-3AC21832A39B}" dt="2022-09-29T10:01:21.957" v="637"/>
          <ac:spMkLst>
            <pc:docMk/>
            <pc:sldMk cId="3240448512" sldId="270"/>
            <ac:spMk id="10" creationId="{00000000-0000-0000-0000-000000000000}"/>
          </ac:spMkLst>
        </pc:spChg>
        <pc:spChg chg="del">
          <ac:chgData name="Roberta Tucker" userId="S::r.tucker@uwtsd.ac.uk::27ca61ee-ba03-4b92-a89a-1d5600e2200a" providerId="AD" clId="Web-{E63A474E-D4FD-8FBA-144E-3AC21832A39B}" dt="2022-09-29T10:02:25.412" v="653"/>
          <ac:spMkLst>
            <pc:docMk/>
            <pc:sldMk cId="3240448512" sldId="270"/>
            <ac:spMk id="13" creationId="{00000000-0000-0000-0000-000000000000}"/>
          </ac:spMkLst>
        </pc:spChg>
        <pc:picChg chg="mod">
          <ac:chgData name="Roberta Tucker" userId="S::r.tucker@uwtsd.ac.uk::27ca61ee-ba03-4b92-a89a-1d5600e2200a" providerId="AD" clId="Web-{E63A474E-D4FD-8FBA-144E-3AC21832A39B}" dt="2022-09-29T10:12:45.775" v="844" actId="1076"/>
          <ac:picMkLst>
            <pc:docMk/>
            <pc:sldMk cId="3240448512" sldId="270"/>
            <ac:picMk id="2" creationId="{00000000-0000-0000-0000-000000000000}"/>
          </ac:picMkLst>
        </pc:picChg>
      </pc:sldChg>
      <pc:sldChg chg="delSp modSp add">
        <pc:chgData name="Roberta Tucker" userId="S::r.tucker@uwtsd.ac.uk::27ca61ee-ba03-4b92-a89a-1d5600e2200a" providerId="AD" clId="Web-{E63A474E-D4FD-8FBA-144E-3AC21832A39B}" dt="2022-09-29T10:13:09.447" v="847"/>
        <pc:sldMkLst>
          <pc:docMk/>
          <pc:sldMk cId="3943486751" sldId="271"/>
        </pc:sldMkLst>
        <pc:spChg chg="del mod">
          <ac:chgData name="Roberta Tucker" userId="S::r.tucker@uwtsd.ac.uk::27ca61ee-ba03-4b92-a89a-1d5600e2200a" providerId="AD" clId="Web-{E63A474E-D4FD-8FBA-144E-3AC21832A39B}" dt="2022-09-29T10:13:09.447" v="847"/>
          <ac:spMkLst>
            <pc:docMk/>
            <pc:sldMk cId="3943486751" sldId="271"/>
            <ac:spMk id="2" creationId="{3FCBC245-A49E-E980-4FDA-2A328FD06F40}"/>
          </ac:spMkLst>
        </pc:spChg>
      </pc:sldChg>
      <pc:sldChg chg="addSp delSp modSp add">
        <pc:chgData name="Roberta Tucker" userId="S::r.tucker@uwtsd.ac.uk::27ca61ee-ba03-4b92-a89a-1d5600e2200a" providerId="AD" clId="Web-{E63A474E-D4FD-8FBA-144E-3AC21832A39B}" dt="2022-09-29T10:17:56.456" v="982"/>
        <pc:sldMkLst>
          <pc:docMk/>
          <pc:sldMk cId="3196805299" sldId="272"/>
        </pc:sldMkLst>
        <pc:spChg chg="del">
          <ac:chgData name="Roberta Tucker" userId="S::r.tucker@uwtsd.ac.uk::27ca61ee-ba03-4b92-a89a-1d5600e2200a" providerId="AD" clId="Web-{E63A474E-D4FD-8FBA-144E-3AC21832A39B}" dt="2022-09-29T10:13:16.573" v="848"/>
          <ac:spMkLst>
            <pc:docMk/>
            <pc:sldMk cId="3196805299" sldId="272"/>
            <ac:spMk id="2" creationId="{3FCBC245-A49E-E980-4FDA-2A328FD06F40}"/>
          </ac:spMkLst>
        </pc:spChg>
        <pc:spChg chg="add del mod">
          <ac:chgData name="Roberta Tucker" userId="S::r.tucker@uwtsd.ac.uk::27ca61ee-ba03-4b92-a89a-1d5600e2200a" providerId="AD" clId="Web-{E63A474E-D4FD-8FBA-144E-3AC21832A39B}" dt="2022-09-29T10:17:56.456" v="982"/>
          <ac:spMkLst>
            <pc:docMk/>
            <pc:sldMk cId="3196805299" sldId="272"/>
            <ac:spMk id="12" creationId="{15E2017C-8A79-E3A3-14F8-4405406063BA}"/>
          </ac:spMkLst>
        </pc:spChg>
      </pc:sldChg>
      <pc:sldChg chg="addSp delSp modSp add">
        <pc:chgData name="Roberta Tucker" userId="S::r.tucker@uwtsd.ac.uk::27ca61ee-ba03-4b92-a89a-1d5600e2200a" providerId="AD" clId="Web-{E63A474E-D4FD-8FBA-144E-3AC21832A39B}" dt="2022-09-29T10:18:04.597" v="983"/>
        <pc:sldMkLst>
          <pc:docMk/>
          <pc:sldMk cId="1558637738" sldId="273"/>
        </pc:sldMkLst>
        <pc:spChg chg="del">
          <ac:chgData name="Roberta Tucker" userId="S::r.tucker@uwtsd.ac.uk::27ca61ee-ba03-4b92-a89a-1d5600e2200a" providerId="AD" clId="Web-{E63A474E-D4FD-8FBA-144E-3AC21832A39B}" dt="2022-09-29T10:13:20.604" v="849"/>
          <ac:spMkLst>
            <pc:docMk/>
            <pc:sldMk cId="1558637738" sldId="273"/>
            <ac:spMk id="2" creationId="{3FCBC245-A49E-E980-4FDA-2A328FD06F40}"/>
          </ac:spMkLst>
        </pc:spChg>
        <pc:spChg chg="add del mod">
          <ac:chgData name="Roberta Tucker" userId="S::r.tucker@uwtsd.ac.uk::27ca61ee-ba03-4b92-a89a-1d5600e2200a" providerId="AD" clId="Web-{E63A474E-D4FD-8FBA-144E-3AC21832A39B}" dt="2022-09-29T10:18:04.597" v="983"/>
          <ac:spMkLst>
            <pc:docMk/>
            <pc:sldMk cId="1558637738" sldId="273"/>
            <ac:spMk id="9" creationId="{37440BB0-2A92-1FB2-CB69-8AADA3687A84}"/>
          </ac:spMkLst>
        </pc:spChg>
      </pc:sldChg>
      <pc:sldChg chg="addSp delSp modSp add ord">
        <pc:chgData name="Roberta Tucker" userId="S::r.tucker@uwtsd.ac.uk::27ca61ee-ba03-4b92-a89a-1d5600e2200a" providerId="AD" clId="Web-{E63A474E-D4FD-8FBA-144E-3AC21832A39B}" dt="2022-09-29T10:18:59.911" v="999" actId="1076"/>
        <pc:sldMkLst>
          <pc:docMk/>
          <pc:sldMk cId="1176484564" sldId="274"/>
        </pc:sldMkLst>
        <pc:spChg chg="del">
          <ac:chgData name="Roberta Tucker" userId="S::r.tucker@uwtsd.ac.uk::27ca61ee-ba03-4b92-a89a-1d5600e2200a" providerId="AD" clId="Web-{E63A474E-D4FD-8FBA-144E-3AC21832A39B}" dt="2022-09-29T10:13:26.886" v="850"/>
          <ac:spMkLst>
            <pc:docMk/>
            <pc:sldMk cId="1176484564" sldId="274"/>
            <ac:spMk id="2" creationId="{3FCBC245-A49E-E980-4FDA-2A328FD06F40}"/>
          </ac:spMkLst>
        </pc:spChg>
        <pc:spChg chg="mod">
          <ac:chgData name="Roberta Tucker" userId="S::r.tucker@uwtsd.ac.uk::27ca61ee-ba03-4b92-a89a-1d5600e2200a" providerId="AD" clId="Web-{E63A474E-D4FD-8FBA-144E-3AC21832A39B}" dt="2022-09-29T10:18:42.536" v="996" actId="20577"/>
          <ac:spMkLst>
            <pc:docMk/>
            <pc:sldMk cId="1176484564" sldId="274"/>
            <ac:spMk id="7" creationId="{8F51C327-CCB8-CA94-B698-6E952B67ED89}"/>
          </ac:spMkLst>
        </pc:spChg>
        <pc:spChg chg="mod">
          <ac:chgData name="Roberta Tucker" userId="S::r.tucker@uwtsd.ac.uk::27ca61ee-ba03-4b92-a89a-1d5600e2200a" providerId="AD" clId="Web-{E63A474E-D4FD-8FBA-144E-3AC21832A39B}" dt="2022-09-29T10:18:59.911" v="999" actId="1076"/>
          <ac:spMkLst>
            <pc:docMk/>
            <pc:sldMk cId="1176484564" sldId="274"/>
            <ac:spMk id="8" creationId="{9C2B2C94-FA73-C151-1B36-20BA70B32BE9}"/>
          </ac:spMkLst>
        </pc:spChg>
        <pc:spChg chg="mod">
          <ac:chgData name="Roberta Tucker" userId="S::r.tucker@uwtsd.ac.uk::27ca61ee-ba03-4b92-a89a-1d5600e2200a" providerId="AD" clId="Web-{E63A474E-D4FD-8FBA-144E-3AC21832A39B}" dt="2022-09-29T10:18:56.552" v="998" actId="1076"/>
          <ac:spMkLst>
            <pc:docMk/>
            <pc:sldMk cId="1176484564" sldId="274"/>
            <ac:spMk id="9" creationId="{E04FF1F4-8F8C-24B6-2549-761C0D5A04BC}"/>
          </ac:spMkLst>
        </pc:spChg>
        <pc:spChg chg="add del mod">
          <ac:chgData name="Roberta Tucker" userId="S::r.tucker@uwtsd.ac.uk::27ca61ee-ba03-4b92-a89a-1d5600e2200a" providerId="AD" clId="Web-{E63A474E-D4FD-8FBA-144E-3AC21832A39B}" dt="2022-09-29T10:18:12.832" v="984"/>
          <ac:spMkLst>
            <pc:docMk/>
            <pc:sldMk cId="1176484564" sldId="274"/>
            <ac:spMk id="12" creationId="{C9DF6297-3FBA-9F35-33D7-8E2F0306CFC7}"/>
          </ac:spMkLst>
        </pc:spChg>
      </pc:sldChg>
      <pc:sldChg chg="modSp add">
        <pc:chgData name="Roberta Tucker" userId="S::r.tucker@uwtsd.ac.uk::27ca61ee-ba03-4b92-a89a-1d5600e2200a" providerId="AD" clId="Web-{E63A474E-D4FD-8FBA-144E-3AC21832A39B}" dt="2022-09-29T10:22:14.996" v="1001" actId="20577"/>
        <pc:sldMkLst>
          <pc:docMk/>
          <pc:sldMk cId="140373144" sldId="275"/>
        </pc:sldMkLst>
        <pc:spChg chg="mod">
          <ac:chgData name="Roberta Tucker" userId="S::r.tucker@uwtsd.ac.uk::27ca61ee-ba03-4b92-a89a-1d5600e2200a" providerId="AD" clId="Web-{E63A474E-D4FD-8FBA-144E-3AC21832A39B}" dt="2022-09-29T10:22:14.996" v="1001" actId="20577"/>
          <ac:spMkLst>
            <pc:docMk/>
            <pc:sldMk cId="140373144" sldId="275"/>
            <ac:spMk id="2" creationId="{00000000-0000-0000-0000-000000000000}"/>
          </ac:spMkLst>
        </pc:spChg>
      </pc:sldChg>
      <pc:sldChg chg="addSp delSp modSp add modNotes">
        <pc:chgData name="Roberta Tucker" userId="S::r.tucker@uwtsd.ac.uk::27ca61ee-ba03-4b92-a89a-1d5600e2200a" providerId="AD" clId="Web-{E63A474E-D4FD-8FBA-144E-3AC21832A39B}" dt="2022-09-29T11:15:06.469" v="1271"/>
        <pc:sldMkLst>
          <pc:docMk/>
          <pc:sldMk cId="1179882950" sldId="276"/>
        </pc:sldMkLst>
        <pc:spChg chg="mod">
          <ac:chgData name="Roberta Tucker" userId="S::r.tucker@uwtsd.ac.uk::27ca61ee-ba03-4b92-a89a-1d5600e2200a" providerId="AD" clId="Web-{E63A474E-D4FD-8FBA-144E-3AC21832A39B}" dt="2022-09-29T10:54:42.462" v="1068" actId="1076"/>
          <ac:spMkLst>
            <pc:docMk/>
            <pc:sldMk cId="1179882950" sldId="276"/>
            <ac:spMk id="2" creationId="{00000000-0000-0000-0000-000000000000}"/>
          </ac:spMkLst>
        </pc:spChg>
        <pc:spChg chg="mod">
          <ac:chgData name="Roberta Tucker" userId="S::r.tucker@uwtsd.ac.uk::27ca61ee-ba03-4b92-a89a-1d5600e2200a" providerId="AD" clId="Web-{E63A474E-D4FD-8FBA-144E-3AC21832A39B}" dt="2022-09-29T11:01:13.521" v="1206" actId="1076"/>
          <ac:spMkLst>
            <pc:docMk/>
            <pc:sldMk cId="1179882950" sldId="276"/>
            <ac:spMk id="5" creationId="{00000000-0000-0000-0000-000000000000}"/>
          </ac:spMkLst>
        </pc:spChg>
        <pc:spChg chg="add mod">
          <ac:chgData name="Roberta Tucker" userId="S::r.tucker@uwtsd.ac.uk::27ca61ee-ba03-4b92-a89a-1d5600e2200a" providerId="AD" clId="Web-{E63A474E-D4FD-8FBA-144E-3AC21832A39B}" dt="2022-09-29T11:02:18.148" v="1213" actId="1076"/>
          <ac:spMkLst>
            <pc:docMk/>
            <pc:sldMk cId="1179882950" sldId="276"/>
            <ac:spMk id="6" creationId="{A46DE050-204A-773A-6BEE-0C3CA6001D46}"/>
          </ac:spMkLst>
        </pc:spChg>
        <pc:spChg chg="add mod">
          <ac:chgData name="Roberta Tucker" userId="S::r.tucker@uwtsd.ac.uk::27ca61ee-ba03-4b92-a89a-1d5600e2200a" providerId="AD" clId="Web-{E63A474E-D4FD-8FBA-144E-3AC21832A39B}" dt="2022-09-29T11:01:04.864" v="1204" actId="1076"/>
          <ac:spMkLst>
            <pc:docMk/>
            <pc:sldMk cId="1179882950" sldId="276"/>
            <ac:spMk id="7" creationId="{88A24E26-62B8-F833-3039-52BC04BCA927}"/>
          </ac:spMkLst>
        </pc:spChg>
        <pc:picChg chg="del">
          <ac:chgData name="Roberta Tucker" userId="S::r.tucker@uwtsd.ac.uk::27ca61ee-ba03-4b92-a89a-1d5600e2200a" providerId="AD" clId="Web-{E63A474E-D4FD-8FBA-144E-3AC21832A39B}" dt="2022-09-29T10:44:06.239" v="1040"/>
          <ac:picMkLst>
            <pc:docMk/>
            <pc:sldMk cId="1179882950" sldId="276"/>
            <ac:picMk id="3" creationId="{00000000-0000-0000-0000-000000000000}"/>
          </ac:picMkLst>
        </pc:picChg>
        <pc:picChg chg="add del mod">
          <ac:chgData name="Roberta Tucker" userId="S::r.tucker@uwtsd.ac.uk::27ca61ee-ba03-4b92-a89a-1d5600e2200a" providerId="AD" clId="Web-{E63A474E-D4FD-8FBA-144E-3AC21832A39B}" dt="2022-09-29T10:59:18.330" v="1149"/>
          <ac:picMkLst>
            <pc:docMk/>
            <pc:sldMk cId="1179882950" sldId="276"/>
            <ac:picMk id="4" creationId="{EE395CD9-A555-B04F-7A47-BB8A4E36F3FE}"/>
          </ac:picMkLst>
        </pc:picChg>
        <pc:picChg chg="add del mod">
          <ac:chgData name="Roberta Tucker" userId="S::r.tucker@uwtsd.ac.uk::27ca61ee-ba03-4b92-a89a-1d5600e2200a" providerId="AD" clId="Web-{E63A474E-D4FD-8FBA-144E-3AC21832A39B}" dt="2022-09-29T11:01:09.411" v="1205"/>
          <ac:picMkLst>
            <pc:docMk/>
            <pc:sldMk cId="1179882950" sldId="276"/>
            <ac:picMk id="8" creationId="{155E8A85-A5BE-74FD-6297-62E3BCFC86B4}"/>
          </ac:picMkLst>
        </pc:picChg>
      </pc:sldChg>
      <pc:sldChg chg="addSp delSp modSp new">
        <pc:chgData name="Roberta Tucker" userId="S::r.tucker@uwtsd.ac.uk::27ca61ee-ba03-4b92-a89a-1d5600e2200a" providerId="AD" clId="Web-{E63A474E-D4FD-8FBA-144E-3AC21832A39B}" dt="2022-09-29T10:02:57.272" v="656" actId="20577"/>
        <pc:sldMkLst>
          <pc:docMk/>
          <pc:sldMk cId="2984912850" sldId="277"/>
        </pc:sldMkLst>
        <pc:spChg chg="mod">
          <ac:chgData name="Roberta Tucker" userId="S::r.tucker@uwtsd.ac.uk::27ca61ee-ba03-4b92-a89a-1d5600e2200a" providerId="AD" clId="Web-{E63A474E-D4FD-8FBA-144E-3AC21832A39B}" dt="2022-09-29T10:02:57.272" v="656" actId="20577"/>
          <ac:spMkLst>
            <pc:docMk/>
            <pc:sldMk cId="2984912850" sldId="277"/>
            <ac:spMk id="2" creationId="{260B972A-01AB-C680-BDE4-13DEC5491123}"/>
          </ac:spMkLst>
        </pc:spChg>
        <pc:spChg chg="del mod">
          <ac:chgData name="Roberta Tucker" userId="S::r.tucker@uwtsd.ac.uk::27ca61ee-ba03-4b92-a89a-1d5600e2200a" providerId="AD" clId="Web-{E63A474E-D4FD-8FBA-144E-3AC21832A39B}" dt="2022-09-29T09:35:56.252" v="53"/>
          <ac:spMkLst>
            <pc:docMk/>
            <pc:sldMk cId="2984912850" sldId="277"/>
            <ac:spMk id="3" creationId="{E12E169C-2687-3224-A442-78E4F3FFBABE}"/>
          </ac:spMkLst>
        </pc:spChg>
        <pc:spChg chg="add">
          <ac:chgData name="Roberta Tucker" userId="S::r.tucker@uwtsd.ac.uk::27ca61ee-ba03-4b92-a89a-1d5600e2200a" providerId="AD" clId="Web-{E63A474E-D4FD-8FBA-144E-3AC21832A39B}" dt="2022-09-29T09:36:06.503" v="54"/>
          <ac:spMkLst>
            <pc:docMk/>
            <pc:sldMk cId="2984912850" sldId="277"/>
            <ac:spMk id="4" creationId="{E2465145-6258-48CE-5E00-C7D47DFC7641}"/>
          </ac:spMkLst>
        </pc:spChg>
        <pc:spChg chg="add del mod">
          <ac:chgData name="Roberta Tucker" userId="S::r.tucker@uwtsd.ac.uk::27ca61ee-ba03-4b92-a89a-1d5600e2200a" providerId="AD" clId="Web-{E63A474E-D4FD-8FBA-144E-3AC21832A39B}" dt="2022-09-29T09:54:41.101" v="589"/>
          <ac:spMkLst>
            <pc:docMk/>
            <pc:sldMk cId="2984912850" sldId="277"/>
            <ac:spMk id="7" creationId="{8BBE54DE-8CC5-0A6A-38AE-56F311BA7852}"/>
          </ac:spMkLst>
        </pc:spChg>
        <pc:spChg chg="add mod">
          <ac:chgData name="Roberta Tucker" userId="S::r.tucker@uwtsd.ac.uk::27ca61ee-ba03-4b92-a89a-1d5600e2200a" providerId="AD" clId="Web-{E63A474E-D4FD-8FBA-144E-3AC21832A39B}" dt="2022-09-29T09:58:28.545" v="629"/>
          <ac:spMkLst>
            <pc:docMk/>
            <pc:sldMk cId="2984912850" sldId="277"/>
            <ac:spMk id="8" creationId="{89B806CC-9BC0-5FDF-1E1A-63C43D658C48}"/>
          </ac:spMkLst>
        </pc:spChg>
        <pc:graphicFrameChg chg="add mod modGraphic">
          <ac:chgData name="Roberta Tucker" userId="S::r.tucker@uwtsd.ac.uk::27ca61ee-ba03-4b92-a89a-1d5600e2200a" providerId="AD" clId="Web-{E63A474E-D4FD-8FBA-144E-3AC21832A39B}" dt="2022-09-29T09:56:41.276" v="624"/>
          <ac:graphicFrameMkLst>
            <pc:docMk/>
            <pc:sldMk cId="2984912850" sldId="277"/>
            <ac:graphicFrameMk id="6" creationId="{0B397B65-E03A-D371-20F8-8D6E5DC24689}"/>
          </ac:graphicFrameMkLst>
        </pc:graphicFrameChg>
        <pc:picChg chg="add del mod">
          <ac:chgData name="Roberta Tucker" userId="S::r.tucker@uwtsd.ac.uk::27ca61ee-ba03-4b92-a89a-1d5600e2200a" providerId="AD" clId="Web-{E63A474E-D4FD-8FBA-144E-3AC21832A39B}" dt="2022-09-29T09:42:32.843" v="554"/>
          <ac:picMkLst>
            <pc:docMk/>
            <pc:sldMk cId="2984912850" sldId="277"/>
            <ac:picMk id="5" creationId="{08401E9A-8DFE-4718-8EE5-697CB5B29A10}"/>
          </ac:picMkLst>
        </pc:picChg>
      </pc:sldChg>
      <pc:sldChg chg="addSp delSp modSp new mod setBg">
        <pc:chgData name="Roberta Tucker" userId="S::r.tucker@uwtsd.ac.uk::27ca61ee-ba03-4b92-a89a-1d5600e2200a" providerId="AD" clId="Web-{E63A474E-D4FD-8FBA-144E-3AC21832A39B}" dt="2022-09-29T10:17:30.221" v="981" actId="14100"/>
        <pc:sldMkLst>
          <pc:docMk/>
          <pc:sldMk cId="3250521407" sldId="278"/>
        </pc:sldMkLst>
        <pc:spChg chg="mod">
          <ac:chgData name="Roberta Tucker" userId="S::r.tucker@uwtsd.ac.uk::27ca61ee-ba03-4b92-a89a-1d5600e2200a" providerId="AD" clId="Web-{E63A474E-D4FD-8FBA-144E-3AC21832A39B}" dt="2022-09-29T10:17:13.783" v="977" actId="20577"/>
          <ac:spMkLst>
            <pc:docMk/>
            <pc:sldMk cId="3250521407" sldId="278"/>
            <ac:spMk id="2" creationId="{AB2B67D0-5FA2-6F42-A203-2119B03DAE16}"/>
          </ac:spMkLst>
        </pc:spChg>
        <pc:spChg chg="add del mod">
          <ac:chgData name="Roberta Tucker" userId="S::r.tucker@uwtsd.ac.uk::27ca61ee-ba03-4b92-a89a-1d5600e2200a" providerId="AD" clId="Web-{E63A474E-D4FD-8FBA-144E-3AC21832A39B}" dt="2022-09-29T10:17:02.627" v="973"/>
          <ac:spMkLst>
            <pc:docMk/>
            <pc:sldMk cId="3250521407" sldId="278"/>
            <ac:spMk id="3" creationId="{FB74BA46-FE44-A831-628D-A75A04F8D6BB}"/>
          </ac:spMkLst>
        </pc:spChg>
        <pc:spChg chg="add del">
          <ac:chgData name="Roberta Tucker" userId="S::r.tucker@uwtsd.ac.uk::27ca61ee-ba03-4b92-a89a-1d5600e2200a" providerId="AD" clId="Web-{E63A474E-D4FD-8FBA-144E-3AC21832A39B}" dt="2022-09-29T10:16:50.314" v="972"/>
          <ac:spMkLst>
            <pc:docMk/>
            <pc:sldMk cId="3250521407" sldId="278"/>
            <ac:spMk id="9" creationId="{BACC6370-2D7E-4714-9D71-7542949D7D5D}"/>
          </ac:spMkLst>
        </pc:spChg>
        <pc:spChg chg="add del">
          <ac:chgData name="Roberta Tucker" userId="S::r.tucker@uwtsd.ac.uk::27ca61ee-ba03-4b92-a89a-1d5600e2200a" providerId="AD" clId="Web-{E63A474E-D4FD-8FBA-144E-3AC21832A39B}" dt="2022-09-29T10:16:50.314" v="972"/>
          <ac:spMkLst>
            <pc:docMk/>
            <pc:sldMk cId="3250521407" sldId="278"/>
            <ac:spMk id="11" creationId="{F68B3F68-107C-434F-AA38-110D5EA91B85}"/>
          </ac:spMkLst>
        </pc:spChg>
        <pc:spChg chg="add del">
          <ac:chgData name="Roberta Tucker" userId="S::r.tucker@uwtsd.ac.uk::27ca61ee-ba03-4b92-a89a-1d5600e2200a" providerId="AD" clId="Web-{E63A474E-D4FD-8FBA-144E-3AC21832A39B}" dt="2022-09-29T10:16:50.314" v="972"/>
          <ac:spMkLst>
            <pc:docMk/>
            <pc:sldMk cId="3250521407" sldId="278"/>
            <ac:spMk id="13" creationId="{AAD0DBB9-1A4B-4391-81D4-CB19F9AB918A}"/>
          </ac:spMkLst>
        </pc:spChg>
        <pc:spChg chg="add del">
          <ac:chgData name="Roberta Tucker" userId="S::r.tucker@uwtsd.ac.uk::27ca61ee-ba03-4b92-a89a-1d5600e2200a" providerId="AD" clId="Web-{E63A474E-D4FD-8FBA-144E-3AC21832A39B}" dt="2022-09-29T10:16:50.314" v="972"/>
          <ac:spMkLst>
            <pc:docMk/>
            <pc:sldMk cId="3250521407" sldId="278"/>
            <ac:spMk id="15" creationId="{063BBA22-50EA-4C4D-BE05-F1CE4E63AA56}"/>
          </ac:spMkLst>
        </pc:spChg>
        <pc:spChg chg="add del mod">
          <ac:chgData name="Roberta Tucker" userId="S::r.tucker@uwtsd.ac.uk::27ca61ee-ba03-4b92-a89a-1d5600e2200a" providerId="AD" clId="Web-{E63A474E-D4FD-8FBA-144E-3AC21832A39B}" dt="2022-09-29T10:17:05.595" v="974"/>
          <ac:spMkLst>
            <pc:docMk/>
            <pc:sldMk cId="3250521407" sldId="278"/>
            <ac:spMk id="23" creationId="{0B000139-C41C-9C5C-32D7-7276434D6481}"/>
          </ac:spMkLst>
        </pc:spChg>
        <pc:graphicFrameChg chg="add del">
          <ac:chgData name="Roberta Tucker" userId="S::r.tucker@uwtsd.ac.uk::27ca61ee-ba03-4b92-a89a-1d5600e2200a" providerId="AD" clId="Web-{E63A474E-D4FD-8FBA-144E-3AC21832A39B}" dt="2022-09-29T10:16:50.314" v="972"/>
          <ac:graphicFrameMkLst>
            <pc:docMk/>
            <pc:sldMk cId="3250521407" sldId="278"/>
            <ac:graphicFrameMk id="5" creationId="{2D487B39-B781-1167-0179-D8F0ACC45E51}"/>
          </ac:graphicFrameMkLst>
        </pc:graphicFrameChg>
        <pc:picChg chg="add mod ord">
          <ac:chgData name="Roberta Tucker" userId="S::r.tucker@uwtsd.ac.uk::27ca61ee-ba03-4b92-a89a-1d5600e2200a" providerId="AD" clId="Web-{E63A474E-D4FD-8FBA-144E-3AC21832A39B}" dt="2022-09-29T10:17:30.221" v="981" actId="14100"/>
          <ac:picMkLst>
            <pc:docMk/>
            <pc:sldMk cId="3250521407" sldId="278"/>
            <ac:picMk id="24" creationId="{917F425F-4AFF-4AE7-335B-6713020BB577}"/>
          </ac:picMkLst>
        </pc:picChg>
      </pc:sldChg>
      <pc:sldChg chg="addSp delSp modSp new addAnim modAnim modNotes">
        <pc:chgData name="Roberta Tucker" userId="S::r.tucker@uwtsd.ac.uk::27ca61ee-ba03-4b92-a89a-1d5600e2200a" providerId="AD" clId="Web-{E63A474E-D4FD-8FBA-144E-3AC21832A39B}" dt="2022-09-29T12:10:42.055" v="1976"/>
        <pc:sldMkLst>
          <pc:docMk/>
          <pc:sldMk cId="2276022632" sldId="279"/>
        </pc:sldMkLst>
        <pc:spChg chg="mod">
          <ac:chgData name="Roberta Tucker" userId="S::r.tucker@uwtsd.ac.uk::27ca61ee-ba03-4b92-a89a-1d5600e2200a" providerId="AD" clId="Web-{E63A474E-D4FD-8FBA-144E-3AC21832A39B}" dt="2022-09-29T11:16:19.674" v="1311" actId="1076"/>
          <ac:spMkLst>
            <pc:docMk/>
            <pc:sldMk cId="2276022632" sldId="279"/>
            <ac:spMk id="2" creationId="{797731FB-77E7-D769-ED9A-9EE527364EE5}"/>
          </ac:spMkLst>
        </pc:spChg>
        <pc:spChg chg="del">
          <ac:chgData name="Roberta Tucker" userId="S::r.tucker@uwtsd.ac.uk::27ca61ee-ba03-4b92-a89a-1d5600e2200a" providerId="AD" clId="Web-{E63A474E-D4FD-8FBA-144E-3AC21832A39B}" dt="2022-09-29T11:16:29.846" v="1312"/>
          <ac:spMkLst>
            <pc:docMk/>
            <pc:sldMk cId="2276022632" sldId="279"/>
            <ac:spMk id="3" creationId="{3C2403DF-7DEB-5881-A084-9D366E589C05}"/>
          </ac:spMkLst>
        </pc:spChg>
        <pc:spChg chg="add mod">
          <ac:chgData name="Roberta Tucker" userId="S::r.tucker@uwtsd.ac.uk::27ca61ee-ba03-4b92-a89a-1d5600e2200a" providerId="AD" clId="Web-{E63A474E-D4FD-8FBA-144E-3AC21832A39B}" dt="2022-09-29T12:09:09.459" v="1966" actId="1076"/>
          <ac:spMkLst>
            <pc:docMk/>
            <pc:sldMk cId="2276022632" sldId="279"/>
            <ac:spMk id="423" creationId="{F1BF903B-4095-B010-152A-7DFF1B5E2107}"/>
          </ac:spMkLst>
        </pc:spChg>
        <pc:spChg chg="add mod">
          <ac:chgData name="Roberta Tucker" userId="S::r.tucker@uwtsd.ac.uk::27ca61ee-ba03-4b92-a89a-1d5600e2200a" providerId="AD" clId="Web-{E63A474E-D4FD-8FBA-144E-3AC21832A39B}" dt="2022-09-29T12:08:53.224" v="1962" actId="1076"/>
          <ac:spMkLst>
            <pc:docMk/>
            <pc:sldMk cId="2276022632" sldId="279"/>
            <ac:spMk id="1921" creationId="{95C8E141-DB8E-F0B4-A9C2-71313D5967B5}"/>
          </ac:spMkLst>
        </pc:spChg>
        <pc:spChg chg="add mod">
          <ac:chgData name="Roberta Tucker" userId="S::r.tucker@uwtsd.ac.uk::27ca61ee-ba03-4b92-a89a-1d5600e2200a" providerId="AD" clId="Web-{E63A474E-D4FD-8FBA-144E-3AC21832A39B}" dt="2022-09-29T12:08:57.177" v="1963" actId="1076"/>
          <ac:spMkLst>
            <pc:docMk/>
            <pc:sldMk cId="2276022632" sldId="279"/>
            <ac:spMk id="1922" creationId="{AB771B77-88F0-168D-8104-7B736A63884E}"/>
          </ac:spMkLst>
        </pc:spChg>
        <pc:spChg chg="add mod">
          <ac:chgData name="Roberta Tucker" userId="S::r.tucker@uwtsd.ac.uk::27ca61ee-ba03-4b92-a89a-1d5600e2200a" providerId="AD" clId="Web-{E63A474E-D4FD-8FBA-144E-3AC21832A39B}" dt="2022-09-29T12:09:00.162" v="1964" actId="1076"/>
          <ac:spMkLst>
            <pc:docMk/>
            <pc:sldMk cId="2276022632" sldId="279"/>
            <ac:spMk id="1923" creationId="{4DCF75CA-3670-BB97-A0B7-7173FACBB5B6}"/>
          </ac:spMkLst>
        </pc:spChg>
        <pc:graphicFrameChg chg="add del mod modGraphic">
          <ac:chgData name="Roberta Tucker" userId="S::r.tucker@uwtsd.ac.uk::27ca61ee-ba03-4b92-a89a-1d5600e2200a" providerId="AD" clId="Web-{E63A474E-D4FD-8FBA-144E-3AC21832A39B}" dt="2022-09-29T12:02:02.868" v="1832"/>
          <ac:graphicFrameMkLst>
            <pc:docMk/>
            <pc:sldMk cId="2276022632" sldId="279"/>
            <ac:graphicFrameMk id="4" creationId="{77DAED1D-F483-5250-DD19-4614C711E62C}"/>
          </ac:graphicFrameMkLst>
        </pc:graphicFrameChg>
        <pc:graphicFrameChg chg="add mod modGraphic">
          <ac:chgData name="Roberta Tucker" userId="S::r.tucker@uwtsd.ac.uk::27ca61ee-ba03-4b92-a89a-1d5600e2200a" providerId="AD" clId="Web-{E63A474E-D4FD-8FBA-144E-3AC21832A39B}" dt="2022-09-29T12:09:04.521" v="1965" actId="1076"/>
          <ac:graphicFrameMkLst>
            <pc:docMk/>
            <pc:sldMk cId="2276022632" sldId="279"/>
            <ac:graphicFrameMk id="1296" creationId="{B3B4C050-7292-34D3-4651-88D6B3D8DEE1}"/>
          </ac:graphicFrameMkLst>
        </pc:graphicFrameChg>
      </pc:sldChg>
      <pc:sldChg chg="addSp modSp new ord">
        <pc:chgData name="Roberta Tucker" userId="S::r.tucker@uwtsd.ac.uk::27ca61ee-ba03-4b92-a89a-1d5600e2200a" providerId="AD" clId="Web-{E63A474E-D4FD-8FBA-144E-3AC21832A39B}" dt="2022-09-29T12:58:52.720" v="2172"/>
        <pc:sldMkLst>
          <pc:docMk/>
          <pc:sldMk cId="1471392431" sldId="280"/>
        </pc:sldMkLst>
        <pc:spChg chg="mod">
          <ac:chgData name="Roberta Tucker" userId="S::r.tucker@uwtsd.ac.uk::27ca61ee-ba03-4b92-a89a-1d5600e2200a" providerId="AD" clId="Web-{E63A474E-D4FD-8FBA-144E-3AC21832A39B}" dt="2022-09-29T12:18:09.116" v="2086" actId="1076"/>
          <ac:spMkLst>
            <pc:docMk/>
            <pc:sldMk cId="1471392431" sldId="280"/>
            <ac:spMk id="2" creationId="{E1D0CF51-47D1-D794-265B-7966E26662F9}"/>
          </ac:spMkLst>
        </pc:spChg>
        <pc:spChg chg="mod">
          <ac:chgData name="Roberta Tucker" userId="S::r.tucker@uwtsd.ac.uk::27ca61ee-ba03-4b92-a89a-1d5600e2200a" providerId="AD" clId="Web-{E63A474E-D4FD-8FBA-144E-3AC21832A39B}" dt="2022-09-29T12:19:02.226" v="2095" actId="20577"/>
          <ac:spMkLst>
            <pc:docMk/>
            <pc:sldMk cId="1471392431" sldId="280"/>
            <ac:spMk id="3" creationId="{D500A02B-BC26-DFFF-CFE9-02F4E0EC0752}"/>
          </ac:spMkLst>
        </pc:spChg>
        <pc:picChg chg="add mod">
          <ac:chgData name="Roberta Tucker" userId="S::r.tucker@uwtsd.ac.uk::27ca61ee-ba03-4b92-a89a-1d5600e2200a" providerId="AD" clId="Web-{E63A474E-D4FD-8FBA-144E-3AC21832A39B}" dt="2022-09-29T12:58:52.720" v="2172"/>
          <ac:picMkLst>
            <pc:docMk/>
            <pc:sldMk cId="1471392431" sldId="280"/>
            <ac:picMk id="4" creationId="{A9944E82-07C0-4CD1-96C3-C8873B8A19C9}"/>
          </ac:picMkLst>
        </pc:picChg>
      </pc:sldChg>
      <pc:sldChg chg="modSp new ord">
        <pc:chgData name="Roberta Tucker" userId="S::r.tucker@uwtsd.ac.uk::27ca61ee-ba03-4b92-a89a-1d5600e2200a" providerId="AD" clId="Web-{E63A474E-D4FD-8FBA-144E-3AC21832A39B}" dt="2022-09-29T12:25:48.160" v="2109"/>
        <pc:sldMkLst>
          <pc:docMk/>
          <pc:sldMk cId="3624786536" sldId="281"/>
        </pc:sldMkLst>
        <pc:spChg chg="mod">
          <ac:chgData name="Roberta Tucker" userId="S::r.tucker@uwtsd.ac.uk::27ca61ee-ba03-4b92-a89a-1d5600e2200a" providerId="AD" clId="Web-{E63A474E-D4FD-8FBA-144E-3AC21832A39B}" dt="2022-09-29T12:25:40.457" v="2108" actId="20577"/>
          <ac:spMkLst>
            <pc:docMk/>
            <pc:sldMk cId="3624786536" sldId="281"/>
            <ac:spMk id="2" creationId="{551546E4-CC15-12A7-A5DE-FF8E760A77E5}"/>
          </ac:spMkLst>
        </pc:spChg>
        <pc:spChg chg="mod">
          <ac:chgData name="Roberta Tucker" userId="S::r.tucker@uwtsd.ac.uk::27ca61ee-ba03-4b92-a89a-1d5600e2200a" providerId="AD" clId="Web-{E63A474E-D4FD-8FBA-144E-3AC21832A39B}" dt="2022-09-29T12:25:30.660" v="2104" actId="20577"/>
          <ac:spMkLst>
            <pc:docMk/>
            <pc:sldMk cId="3624786536" sldId="281"/>
            <ac:spMk id="3" creationId="{319F2BD4-A57B-C410-37CC-67B6262DB91F}"/>
          </ac:spMkLst>
        </pc:spChg>
      </pc:sldChg>
      <pc:sldChg chg="modSp new">
        <pc:chgData name="Roberta Tucker" userId="S::r.tucker@uwtsd.ac.uk::27ca61ee-ba03-4b92-a89a-1d5600e2200a" providerId="AD" clId="Web-{E63A474E-D4FD-8FBA-144E-3AC21832A39B}" dt="2022-09-29T12:35:24.537" v="2162" actId="20577"/>
        <pc:sldMkLst>
          <pc:docMk/>
          <pc:sldMk cId="2732195166" sldId="282"/>
        </pc:sldMkLst>
        <pc:spChg chg="mod">
          <ac:chgData name="Roberta Tucker" userId="S::r.tucker@uwtsd.ac.uk::27ca61ee-ba03-4b92-a89a-1d5600e2200a" providerId="AD" clId="Web-{E63A474E-D4FD-8FBA-144E-3AC21832A39B}" dt="2022-09-29T12:35:24.537" v="2162" actId="20577"/>
          <ac:spMkLst>
            <pc:docMk/>
            <pc:sldMk cId="2732195166" sldId="282"/>
            <ac:spMk id="2" creationId="{D647E3F1-66C7-3C29-9078-7B5C76AF1B10}"/>
          </ac:spMkLst>
        </pc:spChg>
      </pc:sldChg>
      <pc:sldChg chg="modSp new">
        <pc:chgData name="Roberta Tucker" userId="S::r.tucker@uwtsd.ac.uk::27ca61ee-ba03-4b92-a89a-1d5600e2200a" providerId="AD" clId="Web-{E63A474E-D4FD-8FBA-144E-3AC21832A39B}" dt="2022-09-29T12:36:27.961" v="2170" actId="20577"/>
        <pc:sldMkLst>
          <pc:docMk/>
          <pc:sldMk cId="4158371109" sldId="283"/>
        </pc:sldMkLst>
        <pc:spChg chg="mod">
          <ac:chgData name="Roberta Tucker" userId="S::r.tucker@uwtsd.ac.uk::27ca61ee-ba03-4b92-a89a-1d5600e2200a" providerId="AD" clId="Web-{E63A474E-D4FD-8FBA-144E-3AC21832A39B}" dt="2022-09-29T12:36:27.961" v="2170" actId="20577"/>
          <ac:spMkLst>
            <pc:docMk/>
            <pc:sldMk cId="4158371109" sldId="283"/>
            <ac:spMk id="2" creationId="{52372868-2A01-A308-CADD-12B6E7F5E33D}"/>
          </ac:spMkLst>
        </pc:spChg>
      </pc:sldChg>
      <pc:sldMasterChg chg="addSldLayout">
        <pc:chgData name="Roberta Tucker" userId="S::r.tucker@uwtsd.ac.uk::27ca61ee-ba03-4b92-a89a-1d5600e2200a" providerId="AD" clId="Web-{E63A474E-D4FD-8FBA-144E-3AC21832A39B}" dt="2022-09-29T08:28:53.656" v="10"/>
        <pc:sldMasterMkLst>
          <pc:docMk/>
          <pc:sldMasterMk cId="1384196811" sldId="2147483658"/>
        </pc:sldMasterMkLst>
        <pc:sldLayoutChg chg="add">
          <pc:chgData name="Roberta Tucker" userId="S::r.tucker@uwtsd.ac.uk::27ca61ee-ba03-4b92-a89a-1d5600e2200a" providerId="AD" clId="Web-{E63A474E-D4FD-8FBA-144E-3AC21832A39B}" dt="2022-09-29T08:28:53.656" v="10"/>
          <pc:sldLayoutMkLst>
            <pc:docMk/>
            <pc:sldMasterMk cId="1384196811" sldId="2147483658"/>
            <pc:sldLayoutMk cId="1321421722" sldId="2147483728"/>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124776547" sldId="2147483729"/>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3564246523" sldId="2147483730"/>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2618795660" sldId="2147483731"/>
          </pc:sldLayoutMkLst>
        </pc:sldLayoutChg>
        <pc:sldLayoutChg chg="add">
          <pc:chgData name="Roberta Tucker" userId="S::r.tucker@uwtsd.ac.uk::27ca61ee-ba03-4b92-a89a-1d5600e2200a" providerId="AD" clId="Web-{E63A474E-D4FD-8FBA-144E-3AC21832A39B}" dt="2022-09-29T08:28:53.656" v="10"/>
          <pc:sldLayoutMkLst>
            <pc:docMk/>
            <pc:sldMasterMk cId="1384196811" sldId="2147483658"/>
            <pc:sldLayoutMk cId="2925907984" sldId="2147483732"/>
          </pc:sldLayoutMkLst>
        </pc:sldLayoutChg>
      </pc:sldMasterChg>
    </pc:docChg>
  </pc:docChgLst>
  <pc:docChgLst>
    <pc:chgData name="Roberta Tucker" userId="S::r.tucker@uwtsd.ac.uk::27ca61ee-ba03-4b92-a89a-1d5600e2200a" providerId="AD" clId="Web-{A8AAD587-385E-77F3-A422-1618536C3437}"/>
    <pc:docChg chg="addSld delSld modSld sldOrd">
      <pc:chgData name="Roberta Tucker" userId="S::r.tucker@uwtsd.ac.uk::27ca61ee-ba03-4b92-a89a-1d5600e2200a" providerId="AD" clId="Web-{A8AAD587-385E-77F3-A422-1618536C3437}" dt="2022-10-03T16:02:18.195" v="4168" actId="1076"/>
      <pc:docMkLst>
        <pc:docMk/>
      </pc:docMkLst>
      <pc:sldChg chg="modSp">
        <pc:chgData name="Roberta Tucker" userId="S::r.tucker@uwtsd.ac.uk::27ca61ee-ba03-4b92-a89a-1d5600e2200a" providerId="AD" clId="Web-{A8AAD587-385E-77F3-A422-1618536C3437}" dt="2022-10-03T16:02:18.195" v="4168" actId="1076"/>
        <pc:sldMkLst>
          <pc:docMk/>
          <pc:sldMk cId="1613453445" sldId="268"/>
        </pc:sldMkLst>
        <pc:spChg chg="mod">
          <ac:chgData name="Roberta Tucker" userId="S::r.tucker@uwtsd.ac.uk::27ca61ee-ba03-4b92-a89a-1d5600e2200a" providerId="AD" clId="Web-{A8AAD587-385E-77F3-A422-1618536C3437}" dt="2022-10-03T16:02:18.195" v="4168" actId="1076"/>
          <ac:spMkLst>
            <pc:docMk/>
            <pc:sldMk cId="1613453445" sldId="268"/>
            <ac:spMk id="3" creationId="{417C37D2-A737-7B2A-59C0-14967AEFFF30}"/>
          </ac:spMkLst>
        </pc:spChg>
      </pc:sldChg>
      <pc:sldChg chg="modSp modNotes">
        <pc:chgData name="Roberta Tucker" userId="S::r.tucker@uwtsd.ac.uk::27ca61ee-ba03-4b92-a89a-1d5600e2200a" providerId="AD" clId="Web-{A8AAD587-385E-77F3-A422-1618536C3437}" dt="2022-10-02T22:12:24.278" v="2397"/>
        <pc:sldMkLst>
          <pc:docMk/>
          <pc:sldMk cId="732256404" sldId="269"/>
        </pc:sldMkLst>
        <pc:spChg chg="mod">
          <ac:chgData name="Roberta Tucker" userId="S::r.tucker@uwtsd.ac.uk::27ca61ee-ba03-4b92-a89a-1d5600e2200a" providerId="AD" clId="Web-{A8AAD587-385E-77F3-A422-1618536C3437}" dt="2022-10-02T21:17:46.010" v="2295" actId="20577"/>
          <ac:spMkLst>
            <pc:docMk/>
            <pc:sldMk cId="732256404" sldId="269"/>
            <ac:spMk id="5" creationId="{0B019432-F0E9-E765-2264-935D414F17CB}"/>
          </ac:spMkLst>
        </pc:spChg>
        <pc:spChg chg="mod">
          <ac:chgData name="Roberta Tucker" userId="S::r.tucker@uwtsd.ac.uk::27ca61ee-ba03-4b92-a89a-1d5600e2200a" providerId="AD" clId="Web-{A8AAD587-385E-77F3-A422-1618536C3437}" dt="2022-10-02T21:17:54.213" v="2298" actId="20577"/>
          <ac:spMkLst>
            <pc:docMk/>
            <pc:sldMk cId="732256404" sldId="269"/>
            <ac:spMk id="6" creationId="{0A49D13F-A02B-34DF-3E84-B90D79FF944D}"/>
          </ac:spMkLst>
        </pc:spChg>
      </pc:sldChg>
      <pc:sldChg chg="modSp modNotes">
        <pc:chgData name="Roberta Tucker" userId="S::r.tucker@uwtsd.ac.uk::27ca61ee-ba03-4b92-a89a-1d5600e2200a" providerId="AD" clId="Web-{A8AAD587-385E-77F3-A422-1618536C3437}" dt="2022-10-02T22:15:09.548" v="2456"/>
        <pc:sldMkLst>
          <pc:docMk/>
          <pc:sldMk cId="3240448512" sldId="270"/>
        </pc:sldMkLst>
        <pc:spChg chg="mod">
          <ac:chgData name="Roberta Tucker" userId="S::r.tucker@uwtsd.ac.uk::27ca61ee-ba03-4b92-a89a-1d5600e2200a" providerId="AD" clId="Web-{A8AAD587-385E-77F3-A422-1618536C3437}" dt="2022-09-30T12:43:53.812" v="39"/>
          <ac:spMkLst>
            <pc:docMk/>
            <pc:sldMk cId="3240448512" sldId="270"/>
            <ac:spMk id="5" creationId="{99B5EFE0-5F30-AB71-FA05-E3A55DACF266}"/>
          </ac:spMkLst>
        </pc:spChg>
      </pc:sldChg>
      <pc:sldChg chg="modNotes">
        <pc:chgData name="Roberta Tucker" userId="S::r.tucker@uwtsd.ac.uk::27ca61ee-ba03-4b92-a89a-1d5600e2200a" providerId="AD" clId="Web-{A8AAD587-385E-77F3-A422-1618536C3437}" dt="2022-10-02T22:15:24.893" v="2460"/>
        <pc:sldMkLst>
          <pc:docMk/>
          <pc:sldMk cId="3943486751" sldId="271"/>
        </pc:sldMkLst>
      </pc:sldChg>
      <pc:sldChg chg="modNotes">
        <pc:chgData name="Roberta Tucker" userId="S::r.tucker@uwtsd.ac.uk::27ca61ee-ba03-4b92-a89a-1d5600e2200a" providerId="AD" clId="Web-{A8AAD587-385E-77F3-A422-1618536C3437}" dt="2022-10-02T22:15:30.393" v="2461"/>
        <pc:sldMkLst>
          <pc:docMk/>
          <pc:sldMk cId="3196805299" sldId="272"/>
        </pc:sldMkLst>
      </pc:sldChg>
      <pc:sldChg chg="modNotes">
        <pc:chgData name="Roberta Tucker" userId="S::r.tucker@uwtsd.ac.uk::27ca61ee-ba03-4b92-a89a-1d5600e2200a" providerId="AD" clId="Web-{A8AAD587-385E-77F3-A422-1618536C3437}" dt="2022-10-02T22:15:41.331" v="2463"/>
        <pc:sldMkLst>
          <pc:docMk/>
          <pc:sldMk cId="1558637738" sldId="273"/>
        </pc:sldMkLst>
      </pc:sldChg>
      <pc:sldChg chg="modNotes">
        <pc:chgData name="Roberta Tucker" userId="S::r.tucker@uwtsd.ac.uk::27ca61ee-ba03-4b92-a89a-1d5600e2200a" providerId="AD" clId="Web-{A8AAD587-385E-77F3-A422-1618536C3437}" dt="2022-10-02T22:15:34.971" v="2462"/>
        <pc:sldMkLst>
          <pc:docMk/>
          <pc:sldMk cId="1176484564" sldId="274"/>
        </pc:sldMkLst>
      </pc:sldChg>
      <pc:sldChg chg="modNotes">
        <pc:chgData name="Roberta Tucker" userId="S::r.tucker@uwtsd.ac.uk::27ca61ee-ba03-4b92-a89a-1d5600e2200a" providerId="AD" clId="Web-{A8AAD587-385E-77F3-A422-1618536C3437}" dt="2022-10-02T22:16:20.113" v="2504"/>
        <pc:sldMkLst>
          <pc:docMk/>
          <pc:sldMk cId="140373144" sldId="275"/>
        </pc:sldMkLst>
      </pc:sldChg>
      <pc:sldChg chg="modSp">
        <pc:chgData name="Roberta Tucker" userId="S::r.tucker@uwtsd.ac.uk::27ca61ee-ba03-4b92-a89a-1d5600e2200a" providerId="AD" clId="Web-{A8AAD587-385E-77F3-A422-1618536C3437}" dt="2022-10-03T14:57:35.512" v="3333" actId="14100"/>
        <pc:sldMkLst>
          <pc:docMk/>
          <pc:sldMk cId="1179882950" sldId="276"/>
        </pc:sldMkLst>
        <pc:spChg chg="mod">
          <ac:chgData name="Roberta Tucker" userId="S::r.tucker@uwtsd.ac.uk::27ca61ee-ba03-4b92-a89a-1d5600e2200a" providerId="AD" clId="Web-{A8AAD587-385E-77F3-A422-1618536C3437}" dt="2022-10-03T14:57:35.512" v="3333" actId="14100"/>
          <ac:spMkLst>
            <pc:docMk/>
            <pc:sldMk cId="1179882950" sldId="276"/>
            <ac:spMk id="6" creationId="{A46DE050-204A-773A-6BEE-0C3CA6001D46}"/>
          </ac:spMkLst>
        </pc:spChg>
      </pc:sldChg>
      <pc:sldChg chg="modNotes">
        <pc:chgData name="Roberta Tucker" userId="S::r.tucker@uwtsd.ac.uk::27ca61ee-ba03-4b92-a89a-1d5600e2200a" providerId="AD" clId="Web-{A8AAD587-385E-77F3-A422-1618536C3437}" dt="2022-10-02T22:14:47.298" v="2452"/>
        <pc:sldMkLst>
          <pc:docMk/>
          <pc:sldMk cId="3250521407" sldId="278"/>
        </pc:sldMkLst>
      </pc:sldChg>
      <pc:sldChg chg="modSp del modNotes">
        <pc:chgData name="Roberta Tucker" userId="S::r.tucker@uwtsd.ac.uk::27ca61ee-ba03-4b92-a89a-1d5600e2200a" providerId="AD" clId="Web-{A8AAD587-385E-77F3-A422-1618536C3437}" dt="2022-10-03T15:04:24.491" v="3507"/>
        <pc:sldMkLst>
          <pc:docMk/>
          <pc:sldMk cId="2276022632" sldId="279"/>
        </pc:sldMkLst>
        <pc:spChg chg="mod">
          <ac:chgData name="Roberta Tucker" userId="S::r.tucker@uwtsd.ac.uk::27ca61ee-ba03-4b92-a89a-1d5600e2200a" providerId="AD" clId="Web-{A8AAD587-385E-77F3-A422-1618536C3437}" dt="2022-10-02T17:40:43.404" v="961" actId="1076"/>
          <ac:spMkLst>
            <pc:docMk/>
            <pc:sldMk cId="2276022632" sldId="279"/>
            <ac:spMk id="2" creationId="{797731FB-77E7-D769-ED9A-9EE527364EE5}"/>
          </ac:spMkLst>
        </pc:spChg>
      </pc:sldChg>
      <pc:sldChg chg="addSp modSp modNotes">
        <pc:chgData name="Roberta Tucker" userId="S::r.tucker@uwtsd.ac.uk::27ca61ee-ba03-4b92-a89a-1d5600e2200a" providerId="AD" clId="Web-{A8AAD587-385E-77F3-A422-1618536C3437}" dt="2022-10-02T22:25:52.166" v="3244"/>
        <pc:sldMkLst>
          <pc:docMk/>
          <pc:sldMk cId="1471392431" sldId="280"/>
        </pc:sldMkLst>
        <pc:spChg chg="mod">
          <ac:chgData name="Roberta Tucker" userId="S::r.tucker@uwtsd.ac.uk::27ca61ee-ba03-4b92-a89a-1d5600e2200a" providerId="AD" clId="Web-{A8AAD587-385E-77F3-A422-1618536C3437}" dt="2022-10-02T16:18:35.835" v="128" actId="20577"/>
          <ac:spMkLst>
            <pc:docMk/>
            <pc:sldMk cId="1471392431" sldId="280"/>
            <ac:spMk id="3" creationId="{D500A02B-BC26-DFFF-CFE9-02F4E0EC0752}"/>
          </ac:spMkLst>
        </pc:spChg>
        <pc:spChg chg="add mod">
          <ac:chgData name="Roberta Tucker" userId="S::r.tucker@uwtsd.ac.uk::27ca61ee-ba03-4b92-a89a-1d5600e2200a" providerId="AD" clId="Web-{A8AAD587-385E-77F3-A422-1618536C3437}" dt="2022-10-02T16:20:07.403" v="146" actId="1076"/>
          <ac:spMkLst>
            <pc:docMk/>
            <pc:sldMk cId="1471392431" sldId="280"/>
            <ac:spMk id="5" creationId="{92155D63-7601-CCE6-8C73-C0203DFB57F6}"/>
          </ac:spMkLst>
        </pc:spChg>
        <pc:picChg chg="mod">
          <ac:chgData name="Roberta Tucker" userId="S::r.tucker@uwtsd.ac.uk::27ca61ee-ba03-4b92-a89a-1d5600e2200a" providerId="AD" clId="Web-{A8AAD587-385E-77F3-A422-1618536C3437}" dt="2022-09-30T12:45:38.456" v="59" actId="1076"/>
          <ac:picMkLst>
            <pc:docMk/>
            <pc:sldMk cId="1471392431" sldId="280"/>
            <ac:picMk id="4" creationId="{A9944E82-07C0-4CD1-96C3-C8873B8A19C9}"/>
          </ac:picMkLst>
        </pc:picChg>
      </pc:sldChg>
      <pc:sldChg chg="addSp delSp modSp ord addAnim modAnim modNotes">
        <pc:chgData name="Roberta Tucker" userId="S::r.tucker@uwtsd.ac.uk::27ca61ee-ba03-4b92-a89a-1d5600e2200a" providerId="AD" clId="Web-{A8AAD587-385E-77F3-A422-1618536C3437}" dt="2022-10-03T15:16:10.291" v="3856"/>
        <pc:sldMkLst>
          <pc:docMk/>
          <pc:sldMk cId="2732195166" sldId="282"/>
        </pc:sldMkLst>
        <pc:spChg chg="mod">
          <ac:chgData name="Roberta Tucker" userId="S::r.tucker@uwtsd.ac.uk::27ca61ee-ba03-4b92-a89a-1d5600e2200a" providerId="AD" clId="Web-{A8AAD587-385E-77F3-A422-1618536C3437}" dt="2022-10-02T17:58:48.120" v="1147" actId="20577"/>
          <ac:spMkLst>
            <pc:docMk/>
            <pc:sldMk cId="2732195166" sldId="282"/>
            <ac:spMk id="2" creationId="{D647E3F1-66C7-3C29-9078-7B5C76AF1B10}"/>
          </ac:spMkLst>
        </pc:spChg>
        <pc:spChg chg="add mod">
          <ac:chgData name="Roberta Tucker" userId="S::r.tucker@uwtsd.ac.uk::27ca61ee-ba03-4b92-a89a-1d5600e2200a" providerId="AD" clId="Web-{A8AAD587-385E-77F3-A422-1618536C3437}" dt="2022-10-02T19:05:27.287" v="1597" actId="1076"/>
          <ac:spMkLst>
            <pc:docMk/>
            <pc:sldMk cId="2732195166" sldId="282"/>
            <ac:spMk id="3" creationId="{904B1C19-94D6-3D8C-D608-ECEAF3A09A82}"/>
          </ac:spMkLst>
        </pc:spChg>
        <pc:spChg chg="del">
          <ac:chgData name="Roberta Tucker" userId="S::r.tucker@uwtsd.ac.uk::27ca61ee-ba03-4b92-a89a-1d5600e2200a" providerId="AD" clId="Web-{A8AAD587-385E-77F3-A422-1618536C3437}" dt="2022-10-02T16:23:28.025" v="160"/>
          <ac:spMkLst>
            <pc:docMk/>
            <pc:sldMk cId="2732195166" sldId="282"/>
            <ac:spMk id="3" creationId="{B63EF193-83AF-1569-EB45-19794DBE450F}"/>
          </ac:spMkLst>
        </pc:spChg>
        <pc:spChg chg="add mod">
          <ac:chgData name="Roberta Tucker" userId="S::r.tucker@uwtsd.ac.uk::27ca61ee-ba03-4b92-a89a-1d5600e2200a" providerId="AD" clId="Web-{A8AAD587-385E-77F3-A422-1618536C3437}" dt="2022-10-02T19:05:22.880" v="1595" actId="1076"/>
          <ac:spMkLst>
            <pc:docMk/>
            <pc:sldMk cId="2732195166" sldId="282"/>
            <ac:spMk id="4" creationId="{E656A84D-C9CB-F05B-A5D7-036159E8F42C}"/>
          </ac:spMkLst>
        </pc:spChg>
        <pc:spChg chg="add mod">
          <ac:chgData name="Roberta Tucker" userId="S::r.tucker@uwtsd.ac.uk::27ca61ee-ba03-4b92-a89a-1d5600e2200a" providerId="AD" clId="Web-{A8AAD587-385E-77F3-A422-1618536C3437}" dt="2022-10-02T19:05:31.459" v="1598" actId="1076"/>
          <ac:spMkLst>
            <pc:docMk/>
            <pc:sldMk cId="2732195166" sldId="282"/>
            <ac:spMk id="5" creationId="{BBE9F2AC-190B-2D91-9433-F46F2BE1B801}"/>
          </ac:spMkLst>
        </pc:spChg>
        <pc:spChg chg="add mod">
          <ac:chgData name="Roberta Tucker" userId="S::r.tucker@uwtsd.ac.uk::27ca61ee-ba03-4b92-a89a-1d5600e2200a" providerId="AD" clId="Web-{A8AAD587-385E-77F3-A422-1618536C3437}" dt="2022-10-02T19:05:24.849" v="1596" actId="1076"/>
          <ac:spMkLst>
            <pc:docMk/>
            <pc:sldMk cId="2732195166" sldId="282"/>
            <ac:spMk id="6" creationId="{BFFCD00C-973D-7AB5-9B60-9FE63862447B}"/>
          </ac:spMkLst>
        </pc:spChg>
      </pc:sldChg>
      <pc:sldChg chg="addSp delSp modSp del">
        <pc:chgData name="Roberta Tucker" userId="S::r.tucker@uwtsd.ac.uk::27ca61ee-ba03-4b92-a89a-1d5600e2200a" providerId="AD" clId="Web-{A8AAD587-385E-77F3-A422-1618536C3437}" dt="2022-10-02T21:07:20.415" v="2081"/>
        <pc:sldMkLst>
          <pc:docMk/>
          <pc:sldMk cId="4158371109" sldId="283"/>
        </pc:sldMkLst>
        <pc:spChg chg="mod">
          <ac:chgData name="Roberta Tucker" userId="S::r.tucker@uwtsd.ac.uk::27ca61ee-ba03-4b92-a89a-1d5600e2200a" providerId="AD" clId="Web-{A8AAD587-385E-77F3-A422-1618536C3437}" dt="2022-10-02T18:37:19.488" v="1216" actId="20577"/>
          <ac:spMkLst>
            <pc:docMk/>
            <pc:sldMk cId="4158371109" sldId="283"/>
            <ac:spMk id="2" creationId="{52372868-2A01-A308-CADD-12B6E7F5E33D}"/>
          </ac:spMkLst>
        </pc:spChg>
        <pc:spChg chg="del">
          <ac:chgData name="Roberta Tucker" userId="S::r.tucker@uwtsd.ac.uk::27ca61ee-ba03-4b92-a89a-1d5600e2200a" providerId="AD" clId="Web-{A8AAD587-385E-77F3-A422-1618536C3437}" dt="2022-10-02T18:05:03.207" v="1191"/>
          <ac:spMkLst>
            <pc:docMk/>
            <pc:sldMk cId="4158371109" sldId="283"/>
            <ac:spMk id="3" creationId="{D3888F65-81BE-2A56-5064-A8CE6F577223}"/>
          </ac:spMkLst>
        </pc:spChg>
        <pc:picChg chg="add mod">
          <ac:chgData name="Roberta Tucker" userId="S::r.tucker@uwtsd.ac.uk::27ca61ee-ba03-4b92-a89a-1d5600e2200a" providerId="AD" clId="Web-{A8AAD587-385E-77F3-A422-1618536C3437}" dt="2022-10-02T18:43:49.844" v="1240" actId="1076"/>
          <ac:picMkLst>
            <pc:docMk/>
            <pc:sldMk cId="4158371109" sldId="283"/>
            <ac:picMk id="4" creationId="{191EFD84-11E5-2566-4745-C3C5E12758FA}"/>
          </ac:picMkLst>
        </pc:picChg>
        <pc:picChg chg="add del mod">
          <ac:chgData name="Roberta Tucker" userId="S::r.tucker@uwtsd.ac.uk::27ca61ee-ba03-4b92-a89a-1d5600e2200a" providerId="AD" clId="Web-{A8AAD587-385E-77F3-A422-1618536C3437}" dt="2022-10-02T18:37:07.144" v="1210"/>
          <ac:picMkLst>
            <pc:docMk/>
            <pc:sldMk cId="4158371109" sldId="283"/>
            <ac:picMk id="5" creationId="{91E98FE6-34C5-6D7D-AA86-6E9E1426D7E9}"/>
          </ac:picMkLst>
        </pc:picChg>
        <pc:picChg chg="add del mod">
          <ac:chgData name="Roberta Tucker" userId="S::r.tucker@uwtsd.ac.uk::27ca61ee-ba03-4b92-a89a-1d5600e2200a" providerId="AD" clId="Web-{A8AAD587-385E-77F3-A422-1618536C3437}" dt="2022-10-02T18:38:23.226" v="1237"/>
          <ac:picMkLst>
            <pc:docMk/>
            <pc:sldMk cId="4158371109" sldId="283"/>
            <ac:picMk id="6" creationId="{89CFC631-BCC7-F1F3-A0BA-1DB95D8D54C9}"/>
          </ac:picMkLst>
        </pc:picChg>
      </pc:sldChg>
      <pc:sldChg chg="addSp delSp modSp new addAnim modAnim modNotes">
        <pc:chgData name="Roberta Tucker" userId="S::r.tucker@uwtsd.ac.uk::27ca61ee-ba03-4b92-a89a-1d5600e2200a" providerId="AD" clId="Web-{A8AAD587-385E-77F3-A422-1618536C3437}" dt="2022-10-02T22:19:05.774" v="2648"/>
        <pc:sldMkLst>
          <pc:docMk/>
          <pc:sldMk cId="3242255385" sldId="284"/>
        </pc:sldMkLst>
        <pc:spChg chg="mod">
          <ac:chgData name="Roberta Tucker" userId="S::r.tucker@uwtsd.ac.uk::27ca61ee-ba03-4b92-a89a-1d5600e2200a" providerId="AD" clId="Web-{A8AAD587-385E-77F3-A422-1618536C3437}" dt="2022-10-02T16:27:41.839" v="186" actId="1076"/>
          <ac:spMkLst>
            <pc:docMk/>
            <pc:sldMk cId="3242255385" sldId="284"/>
            <ac:spMk id="2" creationId="{0948CCF8-F539-0344-D30F-58D81F13EDF8}"/>
          </ac:spMkLst>
        </pc:spChg>
        <pc:spChg chg="del">
          <ac:chgData name="Roberta Tucker" userId="S::r.tucker@uwtsd.ac.uk::27ca61ee-ba03-4b92-a89a-1d5600e2200a" providerId="AD" clId="Web-{A8AAD587-385E-77F3-A422-1618536C3437}" dt="2022-10-02T16:26:39.397" v="162"/>
          <ac:spMkLst>
            <pc:docMk/>
            <pc:sldMk cId="3242255385" sldId="284"/>
            <ac:spMk id="3" creationId="{C192AF70-1EF7-D88E-EA04-8495BF3F00DB}"/>
          </ac:spMkLst>
        </pc:spChg>
        <pc:spChg chg="add del mod">
          <ac:chgData name="Roberta Tucker" userId="S::r.tucker@uwtsd.ac.uk::27ca61ee-ba03-4b92-a89a-1d5600e2200a" providerId="AD" clId="Web-{A8AAD587-385E-77F3-A422-1618536C3437}" dt="2022-10-02T16:43:07.507" v="508"/>
          <ac:spMkLst>
            <pc:docMk/>
            <pc:sldMk cId="3242255385" sldId="284"/>
            <ac:spMk id="4" creationId="{2C99E134-7BF0-9855-5251-F5A4C7300BBD}"/>
          </ac:spMkLst>
        </pc:spChg>
        <pc:spChg chg="add mod">
          <ac:chgData name="Roberta Tucker" userId="S::r.tucker@uwtsd.ac.uk::27ca61ee-ba03-4b92-a89a-1d5600e2200a" providerId="AD" clId="Web-{A8AAD587-385E-77F3-A422-1618536C3437}" dt="2022-10-02T18:44:09.580" v="1242" actId="20577"/>
          <ac:spMkLst>
            <pc:docMk/>
            <pc:sldMk cId="3242255385" sldId="284"/>
            <ac:spMk id="5" creationId="{E1B46015-9DD6-ACD8-3AFC-43BDDAC8836C}"/>
          </ac:spMkLst>
        </pc:spChg>
        <pc:spChg chg="add mod">
          <ac:chgData name="Roberta Tucker" userId="S::r.tucker@uwtsd.ac.uk::27ca61ee-ba03-4b92-a89a-1d5600e2200a" providerId="AD" clId="Web-{A8AAD587-385E-77F3-A422-1618536C3437}" dt="2022-10-02T18:44:55.833" v="1256" actId="20577"/>
          <ac:spMkLst>
            <pc:docMk/>
            <pc:sldMk cId="3242255385" sldId="284"/>
            <ac:spMk id="6" creationId="{8C212397-346D-9097-01C3-056F090707B2}"/>
          </ac:spMkLst>
        </pc:spChg>
        <pc:spChg chg="add mod">
          <ac:chgData name="Roberta Tucker" userId="S::r.tucker@uwtsd.ac.uk::27ca61ee-ba03-4b92-a89a-1d5600e2200a" providerId="AD" clId="Web-{A8AAD587-385E-77F3-A422-1618536C3437}" dt="2022-10-02T18:44:59.067" v="1257" actId="20577"/>
          <ac:spMkLst>
            <pc:docMk/>
            <pc:sldMk cId="3242255385" sldId="284"/>
            <ac:spMk id="7" creationId="{56F07E03-2744-7458-DD93-C717CECC2FCB}"/>
          </ac:spMkLst>
        </pc:spChg>
        <pc:spChg chg="add mod">
          <ac:chgData name="Roberta Tucker" userId="S::r.tucker@uwtsd.ac.uk::27ca61ee-ba03-4b92-a89a-1d5600e2200a" providerId="AD" clId="Web-{A8AAD587-385E-77F3-A422-1618536C3437}" dt="2022-10-02T18:45:03.458" v="1258" actId="20577"/>
          <ac:spMkLst>
            <pc:docMk/>
            <pc:sldMk cId="3242255385" sldId="284"/>
            <ac:spMk id="8" creationId="{A83E70F2-4BBF-F1A6-9109-8F00B4B35ADB}"/>
          </ac:spMkLst>
        </pc:spChg>
      </pc:sldChg>
      <pc:sldChg chg="addSp delSp modSp new addAnim delAnim modAnim modNotes">
        <pc:chgData name="Roberta Tucker" userId="S::r.tucker@uwtsd.ac.uk::27ca61ee-ba03-4b92-a89a-1d5600e2200a" providerId="AD" clId="Web-{A8AAD587-385E-77F3-A422-1618536C3437}" dt="2022-10-03T15:14:44.039" v="3780" actId="20577"/>
        <pc:sldMkLst>
          <pc:docMk/>
          <pc:sldMk cId="1105099609" sldId="285"/>
        </pc:sldMkLst>
        <pc:spChg chg="mod">
          <ac:chgData name="Roberta Tucker" userId="S::r.tucker@uwtsd.ac.uk::27ca61ee-ba03-4b92-a89a-1d5600e2200a" providerId="AD" clId="Web-{A8AAD587-385E-77F3-A422-1618536C3437}" dt="2022-10-02T17:15:49.540" v="574" actId="20577"/>
          <ac:spMkLst>
            <pc:docMk/>
            <pc:sldMk cId="1105099609" sldId="285"/>
            <ac:spMk id="2" creationId="{5586F0DB-8FBB-8425-EF54-930A70FA3F86}"/>
          </ac:spMkLst>
        </pc:spChg>
        <pc:spChg chg="del">
          <ac:chgData name="Roberta Tucker" userId="S::r.tucker@uwtsd.ac.uk::27ca61ee-ba03-4b92-a89a-1d5600e2200a" providerId="AD" clId="Web-{A8AAD587-385E-77F3-A422-1618536C3437}" dt="2022-10-02T17:14:04.022" v="568"/>
          <ac:spMkLst>
            <pc:docMk/>
            <pc:sldMk cId="1105099609" sldId="285"/>
            <ac:spMk id="3" creationId="{4D8208D8-8950-3414-7031-B3F5320EF957}"/>
          </ac:spMkLst>
        </pc:spChg>
        <pc:spChg chg="add mod">
          <ac:chgData name="Roberta Tucker" userId="S::r.tucker@uwtsd.ac.uk::27ca61ee-ba03-4b92-a89a-1d5600e2200a" providerId="AD" clId="Web-{A8AAD587-385E-77F3-A422-1618536C3437}" dt="2022-10-03T15:05:56.806" v="3568" actId="14100"/>
          <ac:spMkLst>
            <pc:docMk/>
            <pc:sldMk cId="1105099609" sldId="285"/>
            <ac:spMk id="4" creationId="{4531D800-642B-4EB5-7DD0-9DE5041490D3}"/>
          </ac:spMkLst>
        </pc:spChg>
        <pc:spChg chg="add del mod">
          <ac:chgData name="Roberta Tucker" userId="S::r.tucker@uwtsd.ac.uk::27ca61ee-ba03-4b92-a89a-1d5600e2200a" providerId="AD" clId="Web-{A8AAD587-385E-77F3-A422-1618536C3437}" dt="2022-10-02T17:19:08.233" v="587"/>
          <ac:spMkLst>
            <pc:docMk/>
            <pc:sldMk cId="1105099609" sldId="285"/>
            <ac:spMk id="7" creationId="{E9E0266E-B640-9D2F-C7A2-3FC893DE7C51}"/>
          </ac:spMkLst>
        </pc:spChg>
        <pc:spChg chg="add mod">
          <ac:chgData name="Roberta Tucker" userId="S::r.tucker@uwtsd.ac.uk::27ca61ee-ba03-4b92-a89a-1d5600e2200a" providerId="AD" clId="Web-{A8AAD587-385E-77F3-A422-1618536C3437}" dt="2022-10-03T15:06:00.197" v="3569" actId="1076"/>
          <ac:spMkLst>
            <pc:docMk/>
            <pc:sldMk cId="1105099609" sldId="285"/>
            <ac:spMk id="8" creationId="{FC798087-0EAF-84D9-5D42-6E1DE85090EE}"/>
          </ac:spMkLst>
        </pc:spChg>
        <pc:spChg chg="add mod">
          <ac:chgData name="Roberta Tucker" userId="S::r.tucker@uwtsd.ac.uk::27ca61ee-ba03-4b92-a89a-1d5600e2200a" providerId="AD" clId="Web-{A8AAD587-385E-77F3-A422-1618536C3437}" dt="2022-10-03T15:14:20.335" v="3777" actId="20577"/>
          <ac:spMkLst>
            <pc:docMk/>
            <pc:sldMk cId="1105099609" sldId="285"/>
            <ac:spMk id="9" creationId="{DF2738D7-CB2E-B2C2-2A6F-3855CACA4F9A}"/>
          </ac:spMkLst>
        </pc:spChg>
        <pc:spChg chg="add mod">
          <ac:chgData name="Roberta Tucker" userId="S::r.tucker@uwtsd.ac.uk::27ca61ee-ba03-4b92-a89a-1d5600e2200a" providerId="AD" clId="Web-{A8AAD587-385E-77F3-A422-1618536C3437}" dt="2022-10-03T15:10:55.704" v="3747" actId="14100"/>
          <ac:spMkLst>
            <pc:docMk/>
            <pc:sldMk cId="1105099609" sldId="285"/>
            <ac:spMk id="10" creationId="{E80C0D43-5DF0-118E-C7C2-8EA85FE3CDF0}"/>
          </ac:spMkLst>
        </pc:spChg>
        <pc:spChg chg="add mod">
          <ac:chgData name="Roberta Tucker" userId="S::r.tucker@uwtsd.ac.uk::27ca61ee-ba03-4b92-a89a-1d5600e2200a" providerId="AD" clId="Web-{A8AAD587-385E-77F3-A422-1618536C3437}" dt="2022-10-03T15:08:16.372" v="3610" actId="14100"/>
          <ac:spMkLst>
            <pc:docMk/>
            <pc:sldMk cId="1105099609" sldId="285"/>
            <ac:spMk id="11" creationId="{80529763-DF7E-DBFC-98B3-ED00AD02B3E3}"/>
          </ac:spMkLst>
        </pc:spChg>
        <pc:spChg chg="add mod">
          <ac:chgData name="Roberta Tucker" userId="S::r.tucker@uwtsd.ac.uk::27ca61ee-ba03-4b92-a89a-1d5600e2200a" providerId="AD" clId="Web-{A8AAD587-385E-77F3-A422-1618536C3437}" dt="2022-10-03T15:14:44.039" v="3780" actId="20577"/>
          <ac:spMkLst>
            <pc:docMk/>
            <pc:sldMk cId="1105099609" sldId="285"/>
            <ac:spMk id="12" creationId="{63ADC472-A5E6-9410-3938-9DCCDF8B035A}"/>
          </ac:spMkLst>
        </pc:spChg>
        <pc:spChg chg="add mod">
          <ac:chgData name="Roberta Tucker" userId="S::r.tucker@uwtsd.ac.uk::27ca61ee-ba03-4b92-a89a-1d5600e2200a" providerId="AD" clId="Web-{A8AAD587-385E-77F3-A422-1618536C3437}" dt="2022-10-03T15:14:11.850" v="3776" actId="20577"/>
          <ac:spMkLst>
            <pc:docMk/>
            <pc:sldMk cId="1105099609" sldId="285"/>
            <ac:spMk id="13" creationId="{83985282-8142-857A-B404-A188BEB4D0E6}"/>
          </ac:spMkLst>
        </pc:spChg>
        <pc:spChg chg="add mod">
          <ac:chgData name="Roberta Tucker" userId="S::r.tucker@uwtsd.ac.uk::27ca61ee-ba03-4b92-a89a-1d5600e2200a" providerId="AD" clId="Web-{A8AAD587-385E-77F3-A422-1618536C3437}" dt="2022-10-03T15:14:35.148" v="3779" actId="20577"/>
          <ac:spMkLst>
            <pc:docMk/>
            <pc:sldMk cId="1105099609" sldId="285"/>
            <ac:spMk id="14" creationId="{12372769-7E56-2A6F-2554-366A1978CACA}"/>
          </ac:spMkLst>
        </pc:spChg>
        <pc:cxnChg chg="add del">
          <ac:chgData name="Roberta Tucker" userId="S::r.tucker@uwtsd.ac.uk::27ca61ee-ba03-4b92-a89a-1d5600e2200a" providerId="AD" clId="Web-{A8AAD587-385E-77F3-A422-1618536C3437}" dt="2022-10-02T17:16:18.697" v="577"/>
          <ac:cxnSpMkLst>
            <pc:docMk/>
            <pc:sldMk cId="1105099609" sldId="285"/>
            <ac:cxnSpMk id="5" creationId="{CA7F3DF6-37D2-77AE-FF85-B27C37F20272}"/>
          </ac:cxnSpMkLst>
        </pc:cxnChg>
        <pc:cxnChg chg="add mod">
          <ac:chgData name="Roberta Tucker" userId="S::r.tucker@uwtsd.ac.uk::27ca61ee-ba03-4b92-a89a-1d5600e2200a" providerId="AD" clId="Web-{A8AAD587-385E-77F3-A422-1618536C3437}" dt="2022-10-02T17:16:51.729" v="581"/>
          <ac:cxnSpMkLst>
            <pc:docMk/>
            <pc:sldMk cId="1105099609" sldId="285"/>
            <ac:cxnSpMk id="6" creationId="{7ED17E16-8147-4F94-3AFD-D417DE7D843B}"/>
          </ac:cxnSpMkLst>
        </pc:cxnChg>
      </pc:sldChg>
      <pc:sldChg chg="addSp delSp modSp new del ord">
        <pc:chgData name="Roberta Tucker" userId="S::r.tucker@uwtsd.ac.uk::27ca61ee-ba03-4b92-a89a-1d5600e2200a" providerId="AD" clId="Web-{A8AAD587-385E-77F3-A422-1618536C3437}" dt="2022-10-02T21:07:23.290" v="2082"/>
        <pc:sldMkLst>
          <pc:docMk/>
          <pc:sldMk cId="535669764" sldId="286"/>
        </pc:sldMkLst>
        <pc:spChg chg="mod">
          <ac:chgData name="Roberta Tucker" userId="S::r.tucker@uwtsd.ac.uk::27ca61ee-ba03-4b92-a89a-1d5600e2200a" providerId="AD" clId="Web-{A8AAD587-385E-77F3-A422-1618536C3437}" dt="2022-10-02T18:38:12.445" v="1234" actId="1076"/>
          <ac:spMkLst>
            <pc:docMk/>
            <pc:sldMk cId="535669764" sldId="286"/>
            <ac:spMk id="2" creationId="{8D13C78E-6591-6E11-A283-790125A7F1FC}"/>
          </ac:spMkLst>
        </pc:spChg>
        <pc:spChg chg="del">
          <ac:chgData name="Roberta Tucker" userId="S::r.tucker@uwtsd.ac.uk::27ca61ee-ba03-4b92-a89a-1d5600e2200a" providerId="AD" clId="Web-{A8AAD587-385E-77F3-A422-1618536C3437}" dt="2022-10-02T18:36:43.923" v="1204"/>
          <ac:spMkLst>
            <pc:docMk/>
            <pc:sldMk cId="535669764" sldId="286"/>
            <ac:spMk id="3" creationId="{E0630C5E-E961-CE58-0494-77A26CEBF8F9}"/>
          </ac:spMkLst>
        </pc:spChg>
        <pc:picChg chg="add mod">
          <ac:chgData name="Roberta Tucker" userId="S::r.tucker@uwtsd.ac.uk::27ca61ee-ba03-4b92-a89a-1d5600e2200a" providerId="AD" clId="Web-{A8AAD587-385E-77F3-A422-1618536C3437}" dt="2022-10-02T18:38:19.382" v="1236" actId="14100"/>
          <ac:picMkLst>
            <pc:docMk/>
            <pc:sldMk cId="535669764" sldId="286"/>
            <ac:picMk id="5" creationId="{4CEACCEB-FA12-BC6C-9731-9FA6E3A02AF8}"/>
          </ac:picMkLst>
        </pc:picChg>
      </pc:sldChg>
      <pc:sldChg chg="addSp delSp modSp new del ord">
        <pc:chgData name="Roberta Tucker" userId="S::r.tucker@uwtsd.ac.uk::27ca61ee-ba03-4b92-a89a-1d5600e2200a" providerId="AD" clId="Web-{A8AAD587-385E-77F3-A422-1618536C3437}" dt="2022-10-02T21:07:27.680" v="2083"/>
        <pc:sldMkLst>
          <pc:docMk/>
          <pc:sldMk cId="2639530621" sldId="287"/>
        </pc:sldMkLst>
        <pc:spChg chg="mod">
          <ac:chgData name="Roberta Tucker" userId="S::r.tucker@uwtsd.ac.uk::27ca61ee-ba03-4b92-a89a-1d5600e2200a" providerId="AD" clId="Web-{A8AAD587-385E-77F3-A422-1618536C3437}" dt="2022-10-02T18:38:00.975" v="1232" actId="20577"/>
          <ac:spMkLst>
            <pc:docMk/>
            <pc:sldMk cId="2639530621" sldId="287"/>
            <ac:spMk id="2" creationId="{9F2108DA-CFAD-0DBF-E5C0-18CF89CBD39F}"/>
          </ac:spMkLst>
        </pc:spChg>
        <pc:spChg chg="del">
          <ac:chgData name="Roberta Tucker" userId="S::r.tucker@uwtsd.ac.uk::27ca61ee-ba03-4b92-a89a-1d5600e2200a" providerId="AD" clId="Web-{A8AAD587-385E-77F3-A422-1618536C3437}" dt="2022-10-02T18:37:26.957" v="1218"/>
          <ac:spMkLst>
            <pc:docMk/>
            <pc:sldMk cId="2639530621" sldId="287"/>
            <ac:spMk id="3" creationId="{ECCA85AA-38B1-1FC4-0A07-5823AA835A5F}"/>
          </ac:spMkLst>
        </pc:spChg>
        <pc:picChg chg="add mod">
          <ac:chgData name="Roberta Tucker" userId="S::r.tucker@uwtsd.ac.uk::27ca61ee-ba03-4b92-a89a-1d5600e2200a" providerId="AD" clId="Web-{A8AAD587-385E-77F3-A422-1618536C3437}" dt="2022-10-02T18:37:50.990" v="1230" actId="14100"/>
          <ac:picMkLst>
            <pc:docMk/>
            <pc:sldMk cId="2639530621" sldId="287"/>
            <ac:picMk id="5" creationId="{5DAF33A1-EEA1-F8B1-FA40-19A4AD0F74B5}"/>
          </ac:picMkLst>
        </pc:picChg>
      </pc:sldChg>
      <pc:sldChg chg="addSp delSp modSp new addAnim modAnim modNotes">
        <pc:chgData name="Roberta Tucker" userId="S::r.tucker@uwtsd.ac.uk::27ca61ee-ba03-4b92-a89a-1d5600e2200a" providerId="AD" clId="Web-{A8AAD587-385E-77F3-A422-1618536C3437}" dt="2022-10-03T15:03:31.959" v="3506" actId="20577"/>
        <pc:sldMkLst>
          <pc:docMk/>
          <pc:sldMk cId="1434972140" sldId="288"/>
        </pc:sldMkLst>
        <pc:spChg chg="mod">
          <ac:chgData name="Roberta Tucker" userId="S::r.tucker@uwtsd.ac.uk::27ca61ee-ba03-4b92-a89a-1d5600e2200a" providerId="AD" clId="Web-{A8AAD587-385E-77F3-A422-1618536C3437}" dt="2022-10-02T18:46:08.322" v="1274" actId="1076"/>
          <ac:spMkLst>
            <pc:docMk/>
            <pc:sldMk cId="1434972140" sldId="288"/>
            <ac:spMk id="2" creationId="{E8A99FD4-8322-FF68-24F3-4042B66F7ABA}"/>
          </ac:spMkLst>
        </pc:spChg>
        <pc:spChg chg="del">
          <ac:chgData name="Roberta Tucker" userId="S::r.tucker@uwtsd.ac.uk::27ca61ee-ba03-4b92-a89a-1d5600e2200a" providerId="AD" clId="Web-{A8AAD587-385E-77F3-A422-1618536C3437}" dt="2022-10-02T18:45:44.914" v="1264"/>
          <ac:spMkLst>
            <pc:docMk/>
            <pc:sldMk cId="1434972140" sldId="288"/>
            <ac:spMk id="3" creationId="{A2E9A8CE-598C-AE18-F4BD-492776A1971E}"/>
          </ac:spMkLst>
        </pc:spChg>
        <pc:spChg chg="add mod">
          <ac:chgData name="Roberta Tucker" userId="S::r.tucker@uwtsd.ac.uk::27ca61ee-ba03-4b92-a89a-1d5600e2200a" providerId="AD" clId="Web-{A8AAD587-385E-77F3-A422-1618536C3437}" dt="2022-10-03T15:03:31.959" v="3506" actId="20577"/>
          <ac:spMkLst>
            <pc:docMk/>
            <pc:sldMk cId="1434972140" sldId="288"/>
            <ac:spMk id="3" creationId="{C3504C99-1AAB-7BCD-A834-DA2835256526}"/>
          </ac:spMkLst>
        </pc:spChg>
        <pc:spChg chg="add mod ord">
          <ac:chgData name="Roberta Tucker" userId="S::r.tucker@uwtsd.ac.uk::27ca61ee-ba03-4b92-a89a-1d5600e2200a" providerId="AD" clId="Web-{A8AAD587-385E-77F3-A422-1618536C3437}" dt="2022-10-02T19:02:22.900" v="1574" actId="14100"/>
          <ac:spMkLst>
            <pc:docMk/>
            <pc:sldMk cId="1434972140" sldId="288"/>
            <ac:spMk id="5" creationId="{0001F13E-985F-135A-EABC-BFEEA88F637B}"/>
          </ac:spMkLst>
        </pc:spChg>
        <pc:spChg chg="add mod">
          <ac:chgData name="Roberta Tucker" userId="S::r.tucker@uwtsd.ac.uk::27ca61ee-ba03-4b92-a89a-1d5600e2200a" providerId="AD" clId="Web-{A8AAD587-385E-77F3-A422-1618536C3437}" dt="2022-10-02T18:53:14.910" v="1364" actId="1076"/>
          <ac:spMkLst>
            <pc:docMk/>
            <pc:sldMk cId="1434972140" sldId="288"/>
            <ac:spMk id="6" creationId="{152343BA-0C3D-D724-EF9B-B31EC889AB31}"/>
          </ac:spMkLst>
        </pc:spChg>
        <pc:spChg chg="add mod">
          <ac:chgData name="Roberta Tucker" userId="S::r.tucker@uwtsd.ac.uk::27ca61ee-ba03-4b92-a89a-1d5600e2200a" providerId="AD" clId="Web-{A8AAD587-385E-77F3-A422-1618536C3437}" dt="2022-10-02T18:53:11.192" v="1363" actId="1076"/>
          <ac:spMkLst>
            <pc:docMk/>
            <pc:sldMk cId="1434972140" sldId="288"/>
            <ac:spMk id="7" creationId="{394E8BCE-5E92-994D-6A90-F1BDC0002D47}"/>
          </ac:spMkLst>
        </pc:spChg>
        <pc:spChg chg="add mod">
          <ac:chgData name="Roberta Tucker" userId="S::r.tucker@uwtsd.ac.uk::27ca61ee-ba03-4b92-a89a-1d5600e2200a" providerId="AD" clId="Web-{A8AAD587-385E-77F3-A422-1618536C3437}" dt="2022-10-02T18:53:42.506" v="1388" actId="14100"/>
          <ac:spMkLst>
            <pc:docMk/>
            <pc:sldMk cId="1434972140" sldId="288"/>
            <ac:spMk id="8" creationId="{100DF57C-6D06-8395-502C-0ED57CED4B94}"/>
          </ac:spMkLst>
        </pc:spChg>
        <pc:spChg chg="add mod">
          <ac:chgData name="Roberta Tucker" userId="S::r.tucker@uwtsd.ac.uk::27ca61ee-ba03-4b92-a89a-1d5600e2200a" providerId="AD" clId="Web-{A8AAD587-385E-77F3-A422-1618536C3437}" dt="2022-10-02T18:54:24.011" v="1412" actId="1076"/>
          <ac:spMkLst>
            <pc:docMk/>
            <pc:sldMk cId="1434972140" sldId="288"/>
            <ac:spMk id="9" creationId="{8F1E93D9-63E0-56EF-0C0A-383F165FC75D}"/>
          </ac:spMkLst>
        </pc:spChg>
        <pc:spChg chg="add mod">
          <ac:chgData name="Roberta Tucker" userId="S::r.tucker@uwtsd.ac.uk::27ca61ee-ba03-4b92-a89a-1d5600e2200a" providerId="AD" clId="Web-{A8AAD587-385E-77F3-A422-1618536C3437}" dt="2022-10-03T15:00:41.782" v="3410" actId="1076"/>
          <ac:spMkLst>
            <pc:docMk/>
            <pc:sldMk cId="1434972140" sldId="288"/>
            <ac:spMk id="10" creationId="{AEEF4E16-0EED-3056-AA5C-F3196063F8CE}"/>
          </ac:spMkLst>
        </pc:spChg>
        <pc:spChg chg="add mod">
          <ac:chgData name="Roberta Tucker" userId="S::r.tucker@uwtsd.ac.uk::27ca61ee-ba03-4b92-a89a-1d5600e2200a" providerId="AD" clId="Web-{A8AAD587-385E-77F3-A422-1618536C3437}" dt="2022-10-03T15:00:03.110" v="3391" actId="20577"/>
          <ac:spMkLst>
            <pc:docMk/>
            <pc:sldMk cId="1434972140" sldId="288"/>
            <ac:spMk id="11" creationId="{7731148D-ECD7-B52A-47C8-1ADAB2C42C7D}"/>
          </ac:spMkLst>
        </pc:spChg>
        <pc:spChg chg="add mod">
          <ac:chgData name="Roberta Tucker" userId="S::r.tucker@uwtsd.ac.uk::27ca61ee-ba03-4b92-a89a-1d5600e2200a" providerId="AD" clId="Web-{A8AAD587-385E-77F3-A422-1618536C3437}" dt="2022-10-03T15:01:07.111" v="3427" actId="1076"/>
          <ac:spMkLst>
            <pc:docMk/>
            <pc:sldMk cId="1434972140" sldId="288"/>
            <ac:spMk id="12" creationId="{23864BAA-DDAD-00A8-1A28-CEF492C37A60}"/>
          </ac:spMkLst>
        </pc:spChg>
        <pc:spChg chg="add mod">
          <ac:chgData name="Roberta Tucker" userId="S::r.tucker@uwtsd.ac.uk::27ca61ee-ba03-4b92-a89a-1d5600e2200a" providerId="AD" clId="Web-{A8AAD587-385E-77F3-A422-1618536C3437}" dt="2022-10-03T14:59:36.749" v="3361" actId="1076"/>
          <ac:spMkLst>
            <pc:docMk/>
            <pc:sldMk cId="1434972140" sldId="288"/>
            <ac:spMk id="13" creationId="{70B7CF83-2D45-5453-7AA5-294C4B1FB9BF}"/>
          </ac:spMkLst>
        </pc:spChg>
        <pc:spChg chg="add mod">
          <ac:chgData name="Roberta Tucker" userId="S::r.tucker@uwtsd.ac.uk::27ca61ee-ba03-4b92-a89a-1d5600e2200a" providerId="AD" clId="Web-{A8AAD587-385E-77F3-A422-1618536C3437}" dt="2022-10-02T19:03:22.638" v="1576" actId="1076"/>
          <ac:spMkLst>
            <pc:docMk/>
            <pc:sldMk cId="1434972140" sldId="288"/>
            <ac:spMk id="14" creationId="{66D79075-BCF7-5428-A913-556BDF3029E6}"/>
          </ac:spMkLst>
        </pc:spChg>
        <pc:picChg chg="add mod modCrop">
          <ac:chgData name="Roberta Tucker" userId="S::r.tucker@uwtsd.ac.uk::27ca61ee-ba03-4b92-a89a-1d5600e2200a" providerId="AD" clId="Web-{A8AAD587-385E-77F3-A422-1618536C3437}" dt="2022-10-03T14:59:26.796" v="3359" actId="1076"/>
          <ac:picMkLst>
            <pc:docMk/>
            <pc:sldMk cId="1434972140" sldId="288"/>
            <ac:picMk id="4" creationId="{4B5C769C-E818-CF97-238C-C2395A8E08ED}"/>
          </ac:picMkLst>
        </pc:picChg>
      </pc:sldChg>
      <pc:sldChg chg="addSp delSp modSp new modNotes">
        <pc:chgData name="Roberta Tucker" userId="S::r.tucker@uwtsd.ac.uk::27ca61ee-ba03-4b92-a89a-1d5600e2200a" providerId="AD" clId="Web-{A8AAD587-385E-77F3-A422-1618536C3437}" dt="2022-10-02T22:21:32.794" v="2801"/>
        <pc:sldMkLst>
          <pc:docMk/>
          <pc:sldMk cId="2622718512" sldId="289"/>
        </pc:sldMkLst>
        <pc:spChg chg="mod">
          <ac:chgData name="Roberta Tucker" userId="S::r.tucker@uwtsd.ac.uk::27ca61ee-ba03-4b92-a89a-1d5600e2200a" providerId="AD" clId="Web-{A8AAD587-385E-77F3-A422-1618536C3437}" dt="2022-10-02T20:06:03.775" v="1638" actId="1076"/>
          <ac:spMkLst>
            <pc:docMk/>
            <pc:sldMk cId="2622718512" sldId="289"/>
            <ac:spMk id="2" creationId="{F68A7040-F158-52C8-A458-81CFCC434235}"/>
          </ac:spMkLst>
        </pc:spChg>
        <pc:spChg chg="del">
          <ac:chgData name="Roberta Tucker" userId="S::r.tucker@uwtsd.ac.uk::27ca61ee-ba03-4b92-a89a-1d5600e2200a" providerId="AD" clId="Web-{A8AAD587-385E-77F3-A422-1618536C3437}" dt="2022-10-02T19:22:15.931" v="1609"/>
          <ac:spMkLst>
            <pc:docMk/>
            <pc:sldMk cId="2622718512" sldId="289"/>
            <ac:spMk id="3" creationId="{3EE13CBE-5CDF-A3D7-F1A8-52C427DF71C8}"/>
          </ac:spMkLst>
        </pc:spChg>
        <pc:spChg chg="add del mod">
          <ac:chgData name="Roberta Tucker" userId="S::r.tucker@uwtsd.ac.uk::27ca61ee-ba03-4b92-a89a-1d5600e2200a" providerId="AD" clId="Web-{A8AAD587-385E-77F3-A422-1618536C3437}" dt="2022-10-02T20:05:01.711" v="1621"/>
          <ac:spMkLst>
            <pc:docMk/>
            <pc:sldMk cId="2622718512" sldId="289"/>
            <ac:spMk id="4" creationId="{AF7C384D-6ACA-C910-23D4-9EA50A8CC3C6}"/>
          </ac:spMkLst>
        </pc:spChg>
        <pc:spChg chg="add mod">
          <ac:chgData name="Roberta Tucker" userId="S::r.tucker@uwtsd.ac.uk::27ca61ee-ba03-4b92-a89a-1d5600e2200a" providerId="AD" clId="Web-{A8AAD587-385E-77F3-A422-1618536C3437}" dt="2022-10-02T20:12:07.424" v="1700" actId="1076"/>
          <ac:spMkLst>
            <pc:docMk/>
            <pc:sldMk cId="2622718512" sldId="289"/>
            <ac:spMk id="7" creationId="{BD11931A-170B-DE16-8F40-07FF3B3CF586}"/>
          </ac:spMkLst>
        </pc:spChg>
        <pc:picChg chg="add mod">
          <ac:chgData name="Roberta Tucker" userId="S::r.tucker@uwtsd.ac.uk::27ca61ee-ba03-4b92-a89a-1d5600e2200a" providerId="AD" clId="Web-{A8AAD587-385E-77F3-A422-1618536C3437}" dt="2022-10-02T20:10:39.953" v="1655" actId="1076"/>
          <ac:picMkLst>
            <pc:docMk/>
            <pc:sldMk cId="2622718512" sldId="289"/>
            <ac:picMk id="3" creationId="{4896B973-6027-B02B-128F-6CFAA1D01E92}"/>
          </ac:picMkLst>
        </pc:picChg>
        <pc:picChg chg="add mod">
          <ac:chgData name="Roberta Tucker" userId="S::r.tucker@uwtsd.ac.uk::27ca61ee-ba03-4b92-a89a-1d5600e2200a" providerId="AD" clId="Web-{A8AAD587-385E-77F3-A422-1618536C3437}" dt="2022-10-02T20:11:00.641" v="1660" actId="14100"/>
          <ac:picMkLst>
            <pc:docMk/>
            <pc:sldMk cId="2622718512" sldId="289"/>
            <ac:picMk id="6" creationId="{43CB2870-C0B6-232D-A41B-BCC17C70AE15}"/>
          </ac:picMkLst>
        </pc:picChg>
        <pc:cxnChg chg="add mod">
          <ac:chgData name="Roberta Tucker" userId="S::r.tucker@uwtsd.ac.uk::27ca61ee-ba03-4b92-a89a-1d5600e2200a" providerId="AD" clId="Web-{A8AAD587-385E-77F3-A422-1618536C3437}" dt="2022-10-02T20:10:44.516" v="1657" actId="14100"/>
          <ac:cxnSpMkLst>
            <pc:docMk/>
            <pc:sldMk cId="2622718512" sldId="289"/>
            <ac:cxnSpMk id="5" creationId="{A140AF58-EA76-FA57-5F88-BC6CD3DAB697}"/>
          </ac:cxnSpMkLst>
        </pc:cxnChg>
        <pc:cxnChg chg="add mod">
          <ac:chgData name="Roberta Tucker" userId="S::r.tucker@uwtsd.ac.uk::27ca61ee-ba03-4b92-a89a-1d5600e2200a" providerId="AD" clId="Web-{A8AAD587-385E-77F3-A422-1618536C3437}" dt="2022-10-02T20:12:43.284" v="1703" actId="14100"/>
          <ac:cxnSpMkLst>
            <pc:docMk/>
            <pc:sldMk cId="2622718512" sldId="289"/>
            <ac:cxnSpMk id="8" creationId="{67E8C672-93DE-B289-EE4D-AD684556D52C}"/>
          </ac:cxnSpMkLst>
        </pc:cxnChg>
      </pc:sldChg>
      <pc:sldChg chg="addSp delSp modSp new addAnim modAnim modNotes">
        <pc:chgData name="Roberta Tucker" userId="S::r.tucker@uwtsd.ac.uk::27ca61ee-ba03-4b92-a89a-1d5600e2200a" providerId="AD" clId="Web-{A8AAD587-385E-77F3-A422-1618536C3437}" dt="2022-10-03T15:23:13.802" v="3939"/>
        <pc:sldMkLst>
          <pc:docMk/>
          <pc:sldMk cId="2709226895" sldId="290"/>
        </pc:sldMkLst>
        <pc:spChg chg="mod">
          <ac:chgData name="Roberta Tucker" userId="S::r.tucker@uwtsd.ac.uk::27ca61ee-ba03-4b92-a89a-1d5600e2200a" providerId="AD" clId="Web-{A8AAD587-385E-77F3-A422-1618536C3437}" dt="2022-10-02T20:37:17.884" v="1795" actId="1076"/>
          <ac:spMkLst>
            <pc:docMk/>
            <pc:sldMk cId="2709226895" sldId="290"/>
            <ac:spMk id="2" creationId="{245733C1-8DE6-8F37-9448-50F226574433}"/>
          </ac:spMkLst>
        </pc:spChg>
        <pc:spChg chg="del">
          <ac:chgData name="Roberta Tucker" userId="S::r.tucker@uwtsd.ac.uk::27ca61ee-ba03-4b92-a89a-1d5600e2200a" providerId="AD" clId="Web-{A8AAD587-385E-77F3-A422-1618536C3437}" dt="2022-10-02T20:18:07.151" v="1705"/>
          <ac:spMkLst>
            <pc:docMk/>
            <pc:sldMk cId="2709226895" sldId="290"/>
            <ac:spMk id="3" creationId="{CB5B0183-E11B-DE69-D009-7501198F53FD}"/>
          </ac:spMkLst>
        </pc:spChg>
        <pc:spChg chg="del">
          <ac:chgData name="Roberta Tucker" userId="S::r.tucker@uwtsd.ac.uk::27ca61ee-ba03-4b92-a89a-1d5600e2200a" providerId="AD" clId="Web-{A8AAD587-385E-77F3-A422-1618536C3437}" dt="2022-10-02T20:18:09.480" v="1706"/>
          <ac:spMkLst>
            <pc:docMk/>
            <pc:sldMk cId="2709226895" sldId="290"/>
            <ac:spMk id="4" creationId="{57B2C99B-ABF1-6D18-CC55-1DEC00FE7583}"/>
          </ac:spMkLst>
        </pc:spChg>
        <pc:picChg chg="add mod">
          <ac:chgData name="Roberta Tucker" userId="S::r.tucker@uwtsd.ac.uk::27ca61ee-ba03-4b92-a89a-1d5600e2200a" providerId="AD" clId="Web-{A8AAD587-385E-77F3-A422-1618536C3437}" dt="2022-10-03T15:17:18.433" v="3862" actId="14100"/>
          <ac:picMkLst>
            <pc:docMk/>
            <pc:sldMk cId="2709226895" sldId="290"/>
            <ac:picMk id="3" creationId="{1D340F44-B8F5-941E-E3DB-E64C777568CC}"/>
          </ac:picMkLst>
        </pc:picChg>
        <pc:picChg chg="add del mod">
          <ac:chgData name="Roberta Tucker" userId="S::r.tucker@uwtsd.ac.uk::27ca61ee-ba03-4b92-a89a-1d5600e2200a" providerId="AD" clId="Web-{A8AAD587-385E-77F3-A422-1618536C3437}" dt="2022-10-02T20:23:16.503" v="1710"/>
          <ac:picMkLst>
            <pc:docMk/>
            <pc:sldMk cId="2709226895" sldId="290"/>
            <ac:picMk id="5" creationId="{4BB00876-62E4-F70E-0B9F-A831B1FBBCD2}"/>
          </ac:picMkLst>
        </pc:picChg>
        <pc:picChg chg="add del mod">
          <ac:chgData name="Roberta Tucker" userId="S::r.tucker@uwtsd.ac.uk::27ca61ee-ba03-4b92-a89a-1d5600e2200a" providerId="AD" clId="Web-{A8AAD587-385E-77F3-A422-1618536C3437}" dt="2022-10-03T15:16:57.573" v="3857"/>
          <ac:picMkLst>
            <pc:docMk/>
            <pc:sldMk cId="2709226895" sldId="290"/>
            <ac:picMk id="6" creationId="{8C4B96EA-B70E-9D7B-F4C5-A2B0E6E8CA30}"/>
          </ac:picMkLst>
        </pc:picChg>
        <pc:picChg chg="add mod">
          <ac:chgData name="Roberta Tucker" userId="S::r.tucker@uwtsd.ac.uk::27ca61ee-ba03-4b92-a89a-1d5600e2200a" providerId="AD" clId="Web-{A8AAD587-385E-77F3-A422-1618536C3437}" dt="2022-10-02T20:39:45.700" v="1800" actId="14100"/>
          <ac:picMkLst>
            <pc:docMk/>
            <pc:sldMk cId="2709226895" sldId="290"/>
            <ac:picMk id="7" creationId="{77CE9F23-31BE-3282-92B8-AA56CCAB175C}"/>
          </ac:picMkLst>
        </pc:picChg>
        <pc:picChg chg="add del mod">
          <ac:chgData name="Roberta Tucker" userId="S::r.tucker@uwtsd.ac.uk::27ca61ee-ba03-4b92-a89a-1d5600e2200a" providerId="AD" clId="Web-{A8AAD587-385E-77F3-A422-1618536C3437}" dt="2022-10-02T20:40:12.623" v="1806"/>
          <ac:picMkLst>
            <pc:docMk/>
            <pc:sldMk cId="2709226895" sldId="290"/>
            <ac:picMk id="8" creationId="{041BC966-6ACB-00F6-DF6A-94A7DA848604}"/>
          </ac:picMkLst>
        </pc:picChg>
        <pc:picChg chg="add mod">
          <ac:chgData name="Roberta Tucker" userId="S::r.tucker@uwtsd.ac.uk::27ca61ee-ba03-4b92-a89a-1d5600e2200a" providerId="AD" clId="Web-{A8AAD587-385E-77F3-A422-1618536C3437}" dt="2022-10-02T20:42:08.766" v="1827" actId="1076"/>
          <ac:picMkLst>
            <pc:docMk/>
            <pc:sldMk cId="2709226895" sldId="290"/>
            <ac:picMk id="9" creationId="{712BC183-753B-0036-4CB6-C8C61485DDF0}"/>
          </ac:picMkLst>
        </pc:picChg>
        <pc:picChg chg="add del mod">
          <ac:chgData name="Roberta Tucker" userId="S::r.tucker@uwtsd.ac.uk::27ca61ee-ba03-4b92-a89a-1d5600e2200a" providerId="AD" clId="Web-{A8AAD587-385E-77F3-A422-1618536C3437}" dt="2022-10-02T20:42:01.938" v="1825"/>
          <ac:picMkLst>
            <pc:docMk/>
            <pc:sldMk cId="2709226895" sldId="290"/>
            <ac:picMk id="10" creationId="{87522744-7558-E45F-FFDB-4C5E968AC962}"/>
          </ac:picMkLst>
        </pc:picChg>
        <pc:cxnChg chg="add mod">
          <ac:chgData name="Roberta Tucker" userId="S::r.tucker@uwtsd.ac.uk::27ca61ee-ba03-4b92-a89a-1d5600e2200a" providerId="AD" clId="Web-{A8AAD587-385E-77F3-A422-1618536C3437}" dt="2022-10-02T20:42:52.517" v="1833" actId="14100"/>
          <ac:cxnSpMkLst>
            <pc:docMk/>
            <pc:sldMk cId="2709226895" sldId="290"/>
            <ac:cxnSpMk id="11" creationId="{B78BBA5C-0F31-58A5-C32B-2B327892F87A}"/>
          </ac:cxnSpMkLst>
        </pc:cxnChg>
        <pc:cxnChg chg="add mod">
          <ac:chgData name="Roberta Tucker" userId="S::r.tucker@uwtsd.ac.uk::27ca61ee-ba03-4b92-a89a-1d5600e2200a" providerId="AD" clId="Web-{A8AAD587-385E-77F3-A422-1618536C3437}" dt="2022-10-02T20:43:06.502" v="1837" actId="14100"/>
          <ac:cxnSpMkLst>
            <pc:docMk/>
            <pc:sldMk cId="2709226895" sldId="290"/>
            <ac:cxnSpMk id="12" creationId="{70FB682A-674D-130A-2C2E-890CAD4AE1CC}"/>
          </ac:cxnSpMkLst>
        </pc:cxnChg>
        <pc:cxnChg chg="add mod">
          <ac:chgData name="Roberta Tucker" userId="S::r.tucker@uwtsd.ac.uk::27ca61ee-ba03-4b92-a89a-1d5600e2200a" providerId="AD" clId="Web-{A8AAD587-385E-77F3-A422-1618536C3437}" dt="2022-10-02T20:43:22.971" v="1841" actId="14100"/>
          <ac:cxnSpMkLst>
            <pc:docMk/>
            <pc:sldMk cId="2709226895" sldId="290"/>
            <ac:cxnSpMk id="13" creationId="{8AFAAE7B-0D6B-C05B-6AD4-6C2FF3F2741A}"/>
          </ac:cxnSpMkLst>
        </pc:cxnChg>
        <pc:cxnChg chg="add del mod">
          <ac:chgData name="Roberta Tucker" userId="S::r.tucker@uwtsd.ac.uk::27ca61ee-ba03-4b92-a89a-1d5600e2200a" providerId="AD" clId="Web-{A8AAD587-385E-77F3-A422-1618536C3437}" dt="2022-10-02T20:54:37.394" v="2011"/>
          <ac:cxnSpMkLst>
            <pc:docMk/>
            <pc:sldMk cId="2709226895" sldId="290"/>
            <ac:cxnSpMk id="14" creationId="{1107A614-27FC-635A-E87B-91BCA3FEA67E}"/>
          </ac:cxnSpMkLst>
        </pc:cxnChg>
      </pc:sldChg>
      <pc:sldChg chg="addSp delSp modSp new addAnim modAnim modNotes">
        <pc:chgData name="Roberta Tucker" userId="S::r.tucker@uwtsd.ac.uk::27ca61ee-ba03-4b92-a89a-1d5600e2200a" providerId="AD" clId="Web-{A8AAD587-385E-77F3-A422-1618536C3437}" dt="2022-10-03T15:24:15.507" v="4003"/>
        <pc:sldMkLst>
          <pc:docMk/>
          <pc:sldMk cId="2917395855" sldId="291"/>
        </pc:sldMkLst>
        <pc:spChg chg="mod">
          <ac:chgData name="Roberta Tucker" userId="S::r.tucker@uwtsd.ac.uk::27ca61ee-ba03-4b92-a89a-1d5600e2200a" providerId="AD" clId="Web-{A8AAD587-385E-77F3-A422-1618536C3437}" dt="2022-10-02T20:46:16.210" v="1883" actId="1076"/>
          <ac:spMkLst>
            <pc:docMk/>
            <pc:sldMk cId="2917395855" sldId="291"/>
            <ac:spMk id="2" creationId="{F1FEE0D7-4637-9118-F2CF-4C98FFB4B2DB}"/>
          </ac:spMkLst>
        </pc:spChg>
        <pc:spChg chg="del">
          <ac:chgData name="Roberta Tucker" userId="S::r.tucker@uwtsd.ac.uk::27ca61ee-ba03-4b92-a89a-1d5600e2200a" providerId="AD" clId="Web-{A8AAD587-385E-77F3-A422-1618536C3437}" dt="2022-10-02T20:25:29.272" v="1719"/>
          <ac:spMkLst>
            <pc:docMk/>
            <pc:sldMk cId="2917395855" sldId="291"/>
            <ac:spMk id="3" creationId="{61E3A7F1-7248-804E-93E8-E096F17720A9}"/>
          </ac:spMkLst>
        </pc:spChg>
        <pc:spChg chg="del">
          <ac:chgData name="Roberta Tucker" userId="S::r.tucker@uwtsd.ac.uk::27ca61ee-ba03-4b92-a89a-1d5600e2200a" providerId="AD" clId="Web-{A8AAD587-385E-77F3-A422-1618536C3437}" dt="2022-10-02T20:25:31.631" v="1720"/>
          <ac:spMkLst>
            <pc:docMk/>
            <pc:sldMk cId="2917395855" sldId="291"/>
            <ac:spMk id="4" creationId="{41DDA5D8-2BB5-36A1-090F-3CBCAEFD125C}"/>
          </ac:spMkLst>
        </pc:spChg>
        <pc:picChg chg="add mod">
          <ac:chgData name="Roberta Tucker" userId="S::r.tucker@uwtsd.ac.uk::27ca61ee-ba03-4b92-a89a-1d5600e2200a" providerId="AD" clId="Web-{A8AAD587-385E-77F3-A422-1618536C3437}" dt="2022-10-03T15:17:54.231" v="3870" actId="14100"/>
          <ac:picMkLst>
            <pc:docMk/>
            <pc:sldMk cId="2917395855" sldId="291"/>
            <ac:picMk id="3" creationId="{2A69DAEE-ED64-56E4-AE93-CC425C163F86}"/>
          </ac:picMkLst>
        </pc:picChg>
        <pc:picChg chg="add mod">
          <ac:chgData name="Roberta Tucker" userId="S::r.tucker@uwtsd.ac.uk::27ca61ee-ba03-4b92-a89a-1d5600e2200a" providerId="AD" clId="Web-{A8AAD587-385E-77F3-A422-1618536C3437}" dt="2022-10-02T20:46:24.319" v="1886" actId="14100"/>
          <ac:picMkLst>
            <pc:docMk/>
            <pc:sldMk cId="2917395855" sldId="291"/>
            <ac:picMk id="5" creationId="{4630C9C6-8323-9027-460E-88C07C6C74CC}"/>
          </ac:picMkLst>
        </pc:picChg>
        <pc:picChg chg="add mod">
          <ac:chgData name="Roberta Tucker" userId="S::r.tucker@uwtsd.ac.uk::27ca61ee-ba03-4b92-a89a-1d5600e2200a" providerId="AD" clId="Web-{A8AAD587-385E-77F3-A422-1618536C3437}" dt="2022-10-02T20:47:04.430" v="1895" actId="1076"/>
          <ac:picMkLst>
            <pc:docMk/>
            <pc:sldMk cId="2917395855" sldId="291"/>
            <ac:picMk id="6" creationId="{9111247D-4F71-08D6-0260-A8E4817928D6}"/>
          </ac:picMkLst>
        </pc:picChg>
        <pc:picChg chg="add del mod">
          <ac:chgData name="Roberta Tucker" userId="S::r.tucker@uwtsd.ac.uk::27ca61ee-ba03-4b92-a89a-1d5600e2200a" providerId="AD" clId="Web-{A8AAD587-385E-77F3-A422-1618536C3437}" dt="2022-10-02T20:48:07.291" v="1908"/>
          <ac:picMkLst>
            <pc:docMk/>
            <pc:sldMk cId="2917395855" sldId="291"/>
            <ac:picMk id="7" creationId="{683FA27E-B1F2-C4CE-533C-BD0A89D713F4}"/>
          </ac:picMkLst>
        </pc:picChg>
        <pc:picChg chg="add del mod">
          <ac:chgData name="Roberta Tucker" userId="S::r.tucker@uwtsd.ac.uk::27ca61ee-ba03-4b92-a89a-1d5600e2200a" providerId="AD" clId="Web-{A8AAD587-385E-77F3-A422-1618536C3437}" dt="2022-10-02T20:46:38.507" v="1889"/>
          <ac:picMkLst>
            <pc:docMk/>
            <pc:sldMk cId="2917395855" sldId="291"/>
            <ac:picMk id="8" creationId="{91EB334B-EBE3-06BE-478D-915FC1887B77}"/>
          </ac:picMkLst>
        </pc:picChg>
        <pc:picChg chg="add del mod">
          <ac:chgData name="Roberta Tucker" userId="S::r.tucker@uwtsd.ac.uk::27ca61ee-ba03-4b92-a89a-1d5600e2200a" providerId="AD" clId="Web-{A8AAD587-385E-77F3-A422-1618536C3437}" dt="2022-10-03T15:17:43.840" v="3867"/>
          <ac:picMkLst>
            <pc:docMk/>
            <pc:sldMk cId="2917395855" sldId="291"/>
            <ac:picMk id="10" creationId="{E39F1FE1-6947-2027-8CCD-DDDEFFEFB30A}"/>
          </ac:picMkLst>
        </pc:picChg>
        <pc:picChg chg="add del">
          <ac:chgData name="Roberta Tucker" userId="S::r.tucker@uwtsd.ac.uk::27ca61ee-ba03-4b92-a89a-1d5600e2200a" providerId="AD" clId="Web-{A8AAD587-385E-77F3-A422-1618536C3437}" dt="2022-10-02T20:48:02.462" v="1907"/>
          <ac:picMkLst>
            <pc:docMk/>
            <pc:sldMk cId="2917395855" sldId="291"/>
            <ac:picMk id="11" creationId="{1E1D98FD-E076-840F-C346-7E105593CF8C}"/>
          </ac:picMkLst>
        </pc:picChg>
        <pc:cxnChg chg="add mod">
          <ac:chgData name="Roberta Tucker" userId="S::r.tucker@uwtsd.ac.uk::27ca61ee-ba03-4b92-a89a-1d5600e2200a" providerId="AD" clId="Web-{A8AAD587-385E-77F3-A422-1618536C3437}" dt="2022-10-02T20:48:23.354" v="1911" actId="14100"/>
          <ac:cxnSpMkLst>
            <pc:docMk/>
            <pc:sldMk cId="2917395855" sldId="291"/>
            <ac:cxnSpMk id="13" creationId="{81432856-FA3B-9EF5-6C72-F9F1728FF3A2}"/>
          </ac:cxnSpMkLst>
        </pc:cxnChg>
        <pc:cxnChg chg="add mod">
          <ac:chgData name="Roberta Tucker" userId="S::r.tucker@uwtsd.ac.uk::27ca61ee-ba03-4b92-a89a-1d5600e2200a" providerId="AD" clId="Web-{A8AAD587-385E-77F3-A422-1618536C3437}" dt="2022-10-02T20:48:56.214" v="1914" actId="14100"/>
          <ac:cxnSpMkLst>
            <pc:docMk/>
            <pc:sldMk cId="2917395855" sldId="291"/>
            <ac:cxnSpMk id="15" creationId="{676EDB04-71DC-A5CE-8A3B-37D251D9EAB9}"/>
          </ac:cxnSpMkLst>
        </pc:cxnChg>
        <pc:cxnChg chg="add mod">
          <ac:chgData name="Roberta Tucker" userId="S::r.tucker@uwtsd.ac.uk::27ca61ee-ba03-4b92-a89a-1d5600e2200a" providerId="AD" clId="Web-{A8AAD587-385E-77F3-A422-1618536C3437}" dt="2022-10-02T20:49:10.230" v="1917" actId="14100"/>
          <ac:cxnSpMkLst>
            <pc:docMk/>
            <pc:sldMk cId="2917395855" sldId="291"/>
            <ac:cxnSpMk id="17" creationId="{1B234310-4CC5-2F90-C560-9A30ED7719C1}"/>
          </ac:cxnSpMkLst>
        </pc:cxnChg>
      </pc:sldChg>
      <pc:sldChg chg="addSp delSp modSp new del ord">
        <pc:chgData name="Roberta Tucker" userId="S::r.tucker@uwtsd.ac.uk::27ca61ee-ba03-4b92-a89a-1d5600e2200a" providerId="AD" clId="Web-{A8AAD587-385E-77F3-A422-1618536C3437}" dt="2022-10-02T20:52:10.578" v="1949"/>
        <pc:sldMkLst>
          <pc:docMk/>
          <pc:sldMk cId="57725903" sldId="292"/>
        </pc:sldMkLst>
        <pc:spChg chg="del">
          <ac:chgData name="Roberta Tucker" userId="S::r.tucker@uwtsd.ac.uk::27ca61ee-ba03-4b92-a89a-1d5600e2200a" providerId="AD" clId="Web-{A8AAD587-385E-77F3-A422-1618536C3437}" dt="2022-10-02T20:27:47.619" v="1729"/>
          <ac:spMkLst>
            <pc:docMk/>
            <pc:sldMk cId="57725903" sldId="292"/>
            <ac:spMk id="3" creationId="{43FC966C-C034-8032-147E-A9A02B42F807}"/>
          </ac:spMkLst>
        </pc:spChg>
        <pc:spChg chg="del">
          <ac:chgData name="Roberta Tucker" userId="S::r.tucker@uwtsd.ac.uk::27ca61ee-ba03-4b92-a89a-1d5600e2200a" providerId="AD" clId="Web-{A8AAD587-385E-77F3-A422-1618536C3437}" dt="2022-10-02T20:27:49.556" v="1730"/>
          <ac:spMkLst>
            <pc:docMk/>
            <pc:sldMk cId="57725903" sldId="292"/>
            <ac:spMk id="4" creationId="{EADC97EF-6E56-9E07-D32A-5B11C273E310}"/>
          </ac:spMkLst>
        </pc:spChg>
        <pc:picChg chg="add mod">
          <ac:chgData name="Roberta Tucker" userId="S::r.tucker@uwtsd.ac.uk::27ca61ee-ba03-4b92-a89a-1d5600e2200a" providerId="AD" clId="Web-{A8AAD587-385E-77F3-A422-1618536C3437}" dt="2022-10-02T20:27:57.760" v="1732" actId="1076"/>
          <ac:picMkLst>
            <pc:docMk/>
            <pc:sldMk cId="57725903" sldId="292"/>
            <ac:picMk id="5" creationId="{8F183142-5728-9AE0-A0B9-A245F6F2E171}"/>
          </ac:picMkLst>
        </pc:picChg>
        <pc:picChg chg="add mod">
          <ac:chgData name="Roberta Tucker" userId="S::r.tucker@uwtsd.ac.uk::27ca61ee-ba03-4b92-a89a-1d5600e2200a" providerId="AD" clId="Web-{A8AAD587-385E-77F3-A422-1618536C3437}" dt="2022-10-02T20:28:38.698" v="1733"/>
          <ac:picMkLst>
            <pc:docMk/>
            <pc:sldMk cId="57725903" sldId="292"/>
            <ac:picMk id="6" creationId="{360B602F-3205-4E45-6E16-7FA1BE103CA6}"/>
          </ac:picMkLst>
        </pc:picChg>
      </pc:sldChg>
      <pc:sldChg chg="addSp delSp modSp new addAnim modAnim modNotes">
        <pc:chgData name="Roberta Tucker" userId="S::r.tucker@uwtsd.ac.uk::27ca61ee-ba03-4b92-a89a-1d5600e2200a" providerId="AD" clId="Web-{A8AAD587-385E-77F3-A422-1618536C3437}" dt="2022-10-03T15:28:13.372" v="4147"/>
        <pc:sldMkLst>
          <pc:docMk/>
          <pc:sldMk cId="3243162401" sldId="293"/>
        </pc:sldMkLst>
        <pc:spChg chg="mod">
          <ac:chgData name="Roberta Tucker" userId="S::r.tucker@uwtsd.ac.uk::27ca61ee-ba03-4b92-a89a-1d5600e2200a" providerId="AD" clId="Web-{A8AAD587-385E-77F3-A422-1618536C3437}" dt="2022-10-02T21:02:43.189" v="2078" actId="1076"/>
          <ac:spMkLst>
            <pc:docMk/>
            <pc:sldMk cId="3243162401" sldId="293"/>
            <ac:spMk id="2" creationId="{7139D634-39D3-766F-D8F2-D2EF90250584}"/>
          </ac:spMkLst>
        </pc:spChg>
        <pc:spChg chg="del">
          <ac:chgData name="Roberta Tucker" userId="S::r.tucker@uwtsd.ac.uk::27ca61ee-ba03-4b92-a89a-1d5600e2200a" providerId="AD" clId="Web-{A8AAD587-385E-77F3-A422-1618536C3437}" dt="2022-10-02T20:28:49.870" v="1735"/>
          <ac:spMkLst>
            <pc:docMk/>
            <pc:sldMk cId="3243162401" sldId="293"/>
            <ac:spMk id="3" creationId="{3B142426-3DF9-B19F-2C60-C036DAB9669F}"/>
          </ac:spMkLst>
        </pc:spChg>
        <pc:spChg chg="del">
          <ac:chgData name="Roberta Tucker" userId="S::r.tucker@uwtsd.ac.uk::27ca61ee-ba03-4b92-a89a-1d5600e2200a" providerId="AD" clId="Web-{A8AAD587-385E-77F3-A422-1618536C3437}" dt="2022-10-02T20:28:52.011" v="1736"/>
          <ac:spMkLst>
            <pc:docMk/>
            <pc:sldMk cId="3243162401" sldId="293"/>
            <ac:spMk id="4" creationId="{2DFB6B6C-0421-180B-3FA3-458A64AA9D18}"/>
          </ac:spMkLst>
        </pc:spChg>
        <pc:spChg chg="add mod">
          <ac:chgData name="Roberta Tucker" userId="S::r.tucker@uwtsd.ac.uk::27ca61ee-ba03-4b92-a89a-1d5600e2200a" providerId="AD" clId="Web-{A8AAD587-385E-77F3-A422-1618536C3437}" dt="2022-10-02T20:53:35.002" v="2000" actId="1076"/>
          <ac:spMkLst>
            <pc:docMk/>
            <pc:sldMk cId="3243162401" sldId="293"/>
            <ac:spMk id="10" creationId="{21C7ACB5-32FE-348F-1492-7CA57F015104}"/>
          </ac:spMkLst>
        </pc:spChg>
        <pc:picChg chg="add mod">
          <ac:chgData name="Roberta Tucker" userId="S::r.tucker@uwtsd.ac.uk::27ca61ee-ba03-4b92-a89a-1d5600e2200a" providerId="AD" clId="Web-{A8AAD587-385E-77F3-A422-1618536C3437}" dt="2022-10-02T20:36:18.211" v="1784" actId="1076"/>
          <ac:picMkLst>
            <pc:docMk/>
            <pc:sldMk cId="3243162401" sldId="293"/>
            <ac:picMk id="5" creationId="{BD0D8C0C-DD1A-D30F-53F9-F21202D1B777}"/>
          </ac:picMkLst>
        </pc:picChg>
        <pc:picChg chg="add mod">
          <ac:chgData name="Roberta Tucker" userId="S::r.tucker@uwtsd.ac.uk::27ca61ee-ba03-4b92-a89a-1d5600e2200a" providerId="AD" clId="Web-{A8AAD587-385E-77F3-A422-1618536C3437}" dt="2022-10-02T20:35:49.148" v="1777" actId="1076"/>
          <ac:picMkLst>
            <pc:docMk/>
            <pc:sldMk cId="3243162401" sldId="293"/>
            <ac:picMk id="6" creationId="{0C6661BA-EFFB-A6F9-6974-9F21A5F46304}"/>
          </ac:picMkLst>
        </pc:picChg>
        <pc:picChg chg="add mod">
          <ac:chgData name="Roberta Tucker" userId="S::r.tucker@uwtsd.ac.uk::27ca61ee-ba03-4b92-a89a-1d5600e2200a" providerId="AD" clId="Web-{A8AAD587-385E-77F3-A422-1618536C3437}" dt="2022-10-02T20:35:52.054" v="1778" actId="1076"/>
          <ac:picMkLst>
            <pc:docMk/>
            <pc:sldMk cId="3243162401" sldId="293"/>
            <ac:picMk id="7" creationId="{BAE96409-8472-ED71-E73F-13017CF581B2}"/>
          </ac:picMkLst>
        </pc:picChg>
        <pc:picChg chg="add mod">
          <ac:chgData name="Roberta Tucker" userId="S::r.tucker@uwtsd.ac.uk::27ca61ee-ba03-4b92-a89a-1d5600e2200a" providerId="AD" clId="Web-{A8AAD587-385E-77F3-A422-1618536C3437}" dt="2022-10-02T20:35:59.398" v="1780" actId="14100"/>
          <ac:picMkLst>
            <pc:docMk/>
            <pc:sldMk cId="3243162401" sldId="293"/>
            <ac:picMk id="8" creationId="{F33CF6F7-09A0-4D1C-759D-4FECA3DA4468}"/>
          </ac:picMkLst>
        </pc:picChg>
        <pc:picChg chg="add mod">
          <ac:chgData name="Roberta Tucker" userId="S::r.tucker@uwtsd.ac.uk::27ca61ee-ba03-4b92-a89a-1d5600e2200a" providerId="AD" clId="Web-{A8AAD587-385E-77F3-A422-1618536C3437}" dt="2022-10-02T20:35:54.742" v="1779" actId="1076"/>
          <ac:picMkLst>
            <pc:docMk/>
            <pc:sldMk cId="3243162401" sldId="293"/>
            <ac:picMk id="9" creationId="{18CD2847-CE61-E8EB-861C-B742B2BB6F87}"/>
          </ac:picMkLst>
        </pc:picChg>
      </pc:sldChg>
      <pc:sldChg chg="addSp delSp modSp new addAnim modAnim modNotes">
        <pc:chgData name="Roberta Tucker" userId="S::r.tucker@uwtsd.ac.uk::27ca61ee-ba03-4b92-a89a-1d5600e2200a" providerId="AD" clId="Web-{A8AAD587-385E-77F3-A422-1618536C3437}" dt="2022-10-03T15:23:24.755" v="3941"/>
        <pc:sldMkLst>
          <pc:docMk/>
          <pc:sldMk cId="3622427196" sldId="294"/>
        </pc:sldMkLst>
        <pc:spChg chg="del">
          <ac:chgData name="Roberta Tucker" userId="S::r.tucker@uwtsd.ac.uk::27ca61ee-ba03-4b92-a89a-1d5600e2200a" providerId="AD" clId="Web-{A8AAD587-385E-77F3-A422-1618536C3437}" dt="2022-10-02T20:41:35.266" v="1820"/>
          <ac:spMkLst>
            <pc:docMk/>
            <pc:sldMk cId="3622427196" sldId="294"/>
            <ac:spMk id="2" creationId="{A642F465-A052-1F46-3AF9-14C69BE24978}"/>
          </ac:spMkLst>
        </pc:spChg>
        <pc:spChg chg="del">
          <ac:chgData name="Roberta Tucker" userId="S::r.tucker@uwtsd.ac.uk::27ca61ee-ba03-4b92-a89a-1d5600e2200a" providerId="AD" clId="Web-{A8AAD587-385E-77F3-A422-1618536C3437}" dt="2022-10-02T20:41:20.187" v="1817"/>
          <ac:spMkLst>
            <pc:docMk/>
            <pc:sldMk cId="3622427196" sldId="294"/>
            <ac:spMk id="3" creationId="{9838EC63-68E9-85B0-4645-DB468A330686}"/>
          </ac:spMkLst>
        </pc:spChg>
        <pc:spChg chg="add mod">
          <ac:chgData name="Roberta Tucker" userId="S::r.tucker@uwtsd.ac.uk::27ca61ee-ba03-4b92-a89a-1d5600e2200a" providerId="AD" clId="Web-{A8AAD587-385E-77F3-A422-1618536C3437}" dt="2022-10-02T20:45:20.943" v="1865"/>
          <ac:spMkLst>
            <pc:docMk/>
            <pc:sldMk cId="3622427196" sldId="294"/>
            <ac:spMk id="15" creationId="{C5B70C74-0148-61B2-8882-3D4F386399D7}"/>
          </ac:spMkLst>
        </pc:spChg>
        <pc:picChg chg="add mod">
          <ac:chgData name="Roberta Tucker" userId="S::r.tucker@uwtsd.ac.uk::27ca61ee-ba03-4b92-a89a-1d5600e2200a" providerId="AD" clId="Web-{A8AAD587-385E-77F3-A422-1618536C3437}" dt="2022-10-03T15:17:35.746" v="3866" actId="14100"/>
          <ac:picMkLst>
            <pc:docMk/>
            <pc:sldMk cId="3622427196" sldId="294"/>
            <ac:picMk id="2" creationId="{E8161EAD-03C8-33AB-CE56-B94BAE50C71C}"/>
          </ac:picMkLst>
        </pc:picChg>
        <pc:picChg chg="add mod">
          <ac:chgData name="Roberta Tucker" userId="S::r.tucker@uwtsd.ac.uk::27ca61ee-ba03-4b92-a89a-1d5600e2200a" providerId="AD" clId="Web-{A8AAD587-385E-77F3-A422-1618536C3437}" dt="2022-10-02T20:45:29.802" v="1867" actId="14100"/>
          <ac:picMkLst>
            <pc:docMk/>
            <pc:sldMk cId="3622427196" sldId="294"/>
            <ac:picMk id="5" creationId="{71DEDAAB-EB01-0789-E49F-0308676302BF}"/>
          </ac:picMkLst>
        </pc:picChg>
        <pc:picChg chg="add mod">
          <ac:chgData name="Roberta Tucker" userId="S::r.tucker@uwtsd.ac.uk::27ca61ee-ba03-4b92-a89a-1d5600e2200a" providerId="AD" clId="Web-{A8AAD587-385E-77F3-A422-1618536C3437}" dt="2022-10-02T20:45:13.833" v="1864" actId="1076"/>
          <ac:picMkLst>
            <pc:docMk/>
            <pc:sldMk cId="3622427196" sldId="294"/>
            <ac:picMk id="7" creationId="{EB0BBBFA-6688-FE0A-39BD-40335D7D3D05}"/>
          </ac:picMkLst>
        </pc:picChg>
        <pc:picChg chg="add del">
          <ac:chgData name="Roberta Tucker" userId="S::r.tucker@uwtsd.ac.uk::27ca61ee-ba03-4b92-a89a-1d5600e2200a" providerId="AD" clId="Web-{A8AAD587-385E-77F3-A422-1618536C3437}" dt="2022-10-03T15:17:23.215" v="3863"/>
          <ac:picMkLst>
            <pc:docMk/>
            <pc:sldMk cId="3622427196" sldId="294"/>
            <ac:picMk id="17" creationId="{BC55EB4F-F14F-9974-F093-2F5FDC9CF93D}"/>
          </ac:picMkLst>
        </pc:picChg>
        <pc:cxnChg chg="add mod">
          <ac:chgData name="Roberta Tucker" userId="S::r.tucker@uwtsd.ac.uk::27ca61ee-ba03-4b92-a89a-1d5600e2200a" providerId="AD" clId="Web-{A8AAD587-385E-77F3-A422-1618536C3437}" dt="2022-10-02T20:45:35.006" v="1868" actId="1076"/>
          <ac:cxnSpMkLst>
            <pc:docMk/>
            <pc:sldMk cId="3622427196" sldId="294"/>
            <ac:cxnSpMk id="9" creationId="{6F9AEF7A-AE11-E4AC-20D7-A6AC8E1F7970}"/>
          </ac:cxnSpMkLst>
        </pc:cxnChg>
        <pc:cxnChg chg="add mod">
          <ac:chgData name="Roberta Tucker" userId="S::r.tucker@uwtsd.ac.uk::27ca61ee-ba03-4b92-a89a-1d5600e2200a" providerId="AD" clId="Web-{A8AAD587-385E-77F3-A422-1618536C3437}" dt="2022-10-02T20:45:38.865" v="1869" actId="1076"/>
          <ac:cxnSpMkLst>
            <pc:docMk/>
            <pc:sldMk cId="3622427196" sldId="294"/>
            <ac:cxnSpMk id="11" creationId="{05F5E1AA-7C9D-B9F2-71FF-C0A3C8F52E82}"/>
          </ac:cxnSpMkLst>
        </pc:cxnChg>
        <pc:cxnChg chg="add del mod">
          <ac:chgData name="Roberta Tucker" userId="S::r.tucker@uwtsd.ac.uk::27ca61ee-ba03-4b92-a89a-1d5600e2200a" providerId="AD" clId="Web-{A8AAD587-385E-77F3-A422-1618536C3437}" dt="2022-10-02T20:45:25.380" v="1866"/>
          <ac:cxnSpMkLst>
            <pc:docMk/>
            <pc:sldMk cId="3622427196" sldId="294"/>
            <ac:cxnSpMk id="13" creationId="{B1943B33-71B7-5579-7699-4961BD61395C}"/>
          </ac:cxnSpMkLst>
        </pc:cxnChg>
      </pc:sldChg>
      <pc:sldChg chg="delSp new del">
        <pc:chgData name="Roberta Tucker" userId="S::r.tucker@uwtsd.ac.uk::27ca61ee-ba03-4b92-a89a-1d5600e2200a" providerId="AD" clId="Web-{A8AAD587-385E-77F3-A422-1618536C3437}" dt="2022-10-02T20:47:38.821" v="1901"/>
        <pc:sldMkLst>
          <pc:docMk/>
          <pc:sldMk cId="142990554" sldId="295"/>
        </pc:sldMkLst>
        <pc:spChg chg="del">
          <ac:chgData name="Roberta Tucker" userId="S::r.tucker@uwtsd.ac.uk::27ca61ee-ba03-4b92-a89a-1d5600e2200a" providerId="AD" clId="Web-{A8AAD587-385E-77F3-A422-1618536C3437}" dt="2022-10-02T20:47:22.790" v="1899"/>
          <ac:spMkLst>
            <pc:docMk/>
            <pc:sldMk cId="142990554" sldId="295"/>
            <ac:spMk id="3" creationId="{50A0E6F0-6897-32CF-9325-14DC02A453E9}"/>
          </ac:spMkLst>
        </pc:spChg>
      </pc:sldChg>
      <pc:sldChg chg="addSp delSp modSp add replId addAnim modAnim modNotes">
        <pc:chgData name="Roberta Tucker" userId="S::r.tucker@uwtsd.ac.uk::27ca61ee-ba03-4b92-a89a-1d5600e2200a" providerId="AD" clId="Web-{A8AAD587-385E-77F3-A422-1618536C3437}" dt="2022-10-03T15:24:20.100" v="4005"/>
        <pc:sldMkLst>
          <pc:docMk/>
          <pc:sldMk cId="2665351170" sldId="296"/>
        </pc:sldMkLst>
        <pc:picChg chg="add mod">
          <ac:chgData name="Roberta Tucker" userId="S::r.tucker@uwtsd.ac.uk::27ca61ee-ba03-4b92-a89a-1d5600e2200a" providerId="AD" clId="Web-{A8AAD587-385E-77F3-A422-1618536C3437}" dt="2022-10-03T15:18:12.935" v="3875" actId="1076"/>
          <ac:picMkLst>
            <pc:docMk/>
            <pc:sldMk cId="2665351170" sldId="296"/>
            <ac:picMk id="3" creationId="{BCB6F062-7416-94DC-E68C-4F02FE2FC20C}"/>
          </ac:picMkLst>
        </pc:picChg>
        <pc:picChg chg="del">
          <ac:chgData name="Roberta Tucker" userId="S::r.tucker@uwtsd.ac.uk::27ca61ee-ba03-4b92-a89a-1d5600e2200a" providerId="AD" clId="Web-{A8AAD587-385E-77F3-A422-1618536C3437}" dt="2022-10-02T20:47:42.774" v="1902"/>
          <ac:picMkLst>
            <pc:docMk/>
            <pc:sldMk cId="2665351170" sldId="296"/>
            <ac:picMk id="6" creationId="{9111247D-4F71-08D6-0260-A8E4817928D6}"/>
          </ac:picMkLst>
        </pc:picChg>
        <pc:picChg chg="mod">
          <ac:chgData name="Roberta Tucker" userId="S::r.tucker@uwtsd.ac.uk::27ca61ee-ba03-4b92-a89a-1d5600e2200a" providerId="AD" clId="Web-{A8AAD587-385E-77F3-A422-1618536C3437}" dt="2022-10-02T20:47:52.556" v="1905" actId="1076"/>
          <ac:picMkLst>
            <pc:docMk/>
            <pc:sldMk cId="2665351170" sldId="296"/>
            <ac:picMk id="7" creationId="{683FA27E-B1F2-C4CE-533C-BD0A89D713F4}"/>
          </ac:picMkLst>
        </pc:picChg>
        <pc:picChg chg="del">
          <ac:chgData name="Roberta Tucker" userId="S::r.tucker@uwtsd.ac.uk::27ca61ee-ba03-4b92-a89a-1d5600e2200a" providerId="AD" clId="Web-{A8AAD587-385E-77F3-A422-1618536C3437}" dt="2022-10-03T15:17:59.856" v="3871"/>
          <ac:picMkLst>
            <pc:docMk/>
            <pc:sldMk cId="2665351170" sldId="296"/>
            <ac:picMk id="10" creationId="{E39F1FE1-6947-2027-8CCD-DDDEFFEFB30A}"/>
          </ac:picMkLst>
        </pc:picChg>
        <pc:cxnChg chg="add mod">
          <ac:chgData name="Roberta Tucker" userId="S::r.tucker@uwtsd.ac.uk::27ca61ee-ba03-4b92-a89a-1d5600e2200a" providerId="AD" clId="Web-{A8AAD587-385E-77F3-A422-1618536C3437}" dt="2022-10-02T20:49:44.856" v="1923" actId="1076"/>
          <ac:cxnSpMkLst>
            <pc:docMk/>
            <pc:sldMk cId="2665351170" sldId="296"/>
            <ac:cxnSpMk id="4" creationId="{B6D06E66-7543-B491-CA6D-3CCA9595DF6F}"/>
          </ac:cxnSpMkLst>
        </pc:cxnChg>
        <pc:cxnChg chg="add mod">
          <ac:chgData name="Roberta Tucker" userId="S::r.tucker@uwtsd.ac.uk::27ca61ee-ba03-4b92-a89a-1d5600e2200a" providerId="AD" clId="Web-{A8AAD587-385E-77F3-A422-1618536C3437}" dt="2022-10-02T20:55:21.286" v="2029" actId="1076"/>
          <ac:cxnSpMkLst>
            <pc:docMk/>
            <pc:sldMk cId="2665351170" sldId="296"/>
            <ac:cxnSpMk id="8" creationId="{43E4C75F-29D7-227D-FA80-3AE012C2D1E1}"/>
          </ac:cxnSpMkLst>
        </pc:cxnChg>
        <pc:cxnChg chg="add mod">
          <ac:chgData name="Roberta Tucker" userId="S::r.tucker@uwtsd.ac.uk::27ca61ee-ba03-4b92-a89a-1d5600e2200a" providerId="AD" clId="Web-{A8AAD587-385E-77F3-A422-1618536C3437}" dt="2022-10-02T20:55:31.130" v="2032" actId="14100"/>
          <ac:cxnSpMkLst>
            <pc:docMk/>
            <pc:sldMk cId="2665351170" sldId="296"/>
            <ac:cxnSpMk id="9" creationId="{C8A05465-6519-FEFD-B93D-84928684CF70}"/>
          </ac:cxnSpMkLst>
        </pc:cxnChg>
        <pc:cxnChg chg="add mod">
          <ac:chgData name="Roberta Tucker" userId="S::r.tucker@uwtsd.ac.uk::27ca61ee-ba03-4b92-a89a-1d5600e2200a" providerId="AD" clId="Web-{A8AAD587-385E-77F3-A422-1618536C3437}" dt="2022-10-02T20:56:01.553" v="2035" actId="14100"/>
          <ac:cxnSpMkLst>
            <pc:docMk/>
            <pc:sldMk cId="2665351170" sldId="296"/>
            <ac:cxnSpMk id="11" creationId="{A3C04B44-C7BD-E12D-87FF-BFDB43E58C12}"/>
          </ac:cxnSpMkLst>
        </pc:cxnChg>
        <pc:cxnChg chg="add mod">
          <ac:chgData name="Roberta Tucker" userId="S::r.tucker@uwtsd.ac.uk::27ca61ee-ba03-4b92-a89a-1d5600e2200a" providerId="AD" clId="Web-{A8AAD587-385E-77F3-A422-1618536C3437}" dt="2022-10-02T20:56:20.819" v="2038" actId="14100"/>
          <ac:cxnSpMkLst>
            <pc:docMk/>
            <pc:sldMk cId="2665351170" sldId="296"/>
            <ac:cxnSpMk id="12" creationId="{74B41BF5-82ED-0972-56BA-3A96EEC6F803}"/>
          </ac:cxnSpMkLst>
        </pc:cxnChg>
        <pc:cxnChg chg="add mod">
          <ac:chgData name="Roberta Tucker" userId="S::r.tucker@uwtsd.ac.uk::27ca61ee-ba03-4b92-a89a-1d5600e2200a" providerId="AD" clId="Web-{A8AAD587-385E-77F3-A422-1618536C3437}" dt="2022-10-02T20:56:33.523" v="2041" actId="14100"/>
          <ac:cxnSpMkLst>
            <pc:docMk/>
            <pc:sldMk cId="2665351170" sldId="296"/>
            <ac:cxnSpMk id="13" creationId="{155AE5D7-75F8-8636-51CA-EB13AF4EA5EB}"/>
          </ac:cxnSpMkLst>
        </pc:cxnChg>
        <pc:cxnChg chg="add mod">
          <ac:chgData name="Roberta Tucker" userId="S::r.tucker@uwtsd.ac.uk::27ca61ee-ba03-4b92-a89a-1d5600e2200a" providerId="AD" clId="Web-{A8AAD587-385E-77F3-A422-1618536C3437}" dt="2022-10-02T20:57:18.039" v="2044" actId="14100"/>
          <ac:cxnSpMkLst>
            <pc:docMk/>
            <pc:sldMk cId="2665351170" sldId="296"/>
            <ac:cxnSpMk id="14" creationId="{3D3AF29A-90E3-2BA5-E38B-F816874BE833}"/>
          </ac:cxnSpMkLst>
        </pc:cxnChg>
      </pc:sldChg>
      <pc:sldChg chg="addSp delSp modSp add replId addAnim modAnim modNotes">
        <pc:chgData name="Roberta Tucker" userId="S::r.tucker@uwtsd.ac.uk::27ca61ee-ba03-4b92-a89a-1d5600e2200a" providerId="AD" clId="Web-{A8AAD587-385E-77F3-A422-1618536C3437}" dt="2022-10-03T15:24:50.867" v="4027"/>
        <pc:sldMkLst>
          <pc:docMk/>
          <pc:sldMk cId="3463300085" sldId="297"/>
        </pc:sldMkLst>
        <pc:picChg chg="add mod">
          <ac:chgData name="Roberta Tucker" userId="S::r.tucker@uwtsd.ac.uk::27ca61ee-ba03-4b92-a89a-1d5600e2200a" providerId="AD" clId="Web-{A8AAD587-385E-77F3-A422-1618536C3437}" dt="2022-10-03T15:18:30.826" v="3879" actId="14100"/>
          <ac:picMkLst>
            <pc:docMk/>
            <pc:sldMk cId="3463300085" sldId="297"/>
            <ac:picMk id="3" creationId="{1D43D5EE-81FD-2AE1-9166-73C84D5B35AF}"/>
          </ac:picMkLst>
        </pc:picChg>
        <pc:picChg chg="del">
          <ac:chgData name="Roberta Tucker" userId="S::r.tucker@uwtsd.ac.uk::27ca61ee-ba03-4b92-a89a-1d5600e2200a" providerId="AD" clId="Web-{A8AAD587-385E-77F3-A422-1618536C3437}" dt="2022-10-02T20:50:15.950" v="1926"/>
          <ac:picMkLst>
            <pc:docMk/>
            <pc:sldMk cId="3463300085" sldId="297"/>
            <ac:picMk id="5" creationId="{4630C9C6-8323-9027-460E-88C07C6C74CC}"/>
          </ac:picMkLst>
        </pc:picChg>
        <pc:picChg chg="add mod">
          <ac:chgData name="Roberta Tucker" userId="S::r.tucker@uwtsd.ac.uk::27ca61ee-ba03-4b92-a89a-1d5600e2200a" providerId="AD" clId="Web-{A8AAD587-385E-77F3-A422-1618536C3437}" dt="2022-10-02T20:50:27.810" v="1929" actId="1076"/>
          <ac:picMkLst>
            <pc:docMk/>
            <pc:sldMk cId="3463300085" sldId="297"/>
            <ac:picMk id="6" creationId="{7A71AF59-734B-B974-8E8D-580E41584496}"/>
          </ac:picMkLst>
        </pc:picChg>
        <pc:picChg chg="del">
          <ac:chgData name="Roberta Tucker" userId="S::r.tucker@uwtsd.ac.uk::27ca61ee-ba03-4b92-a89a-1d5600e2200a" providerId="AD" clId="Web-{A8AAD587-385E-77F3-A422-1618536C3437}" dt="2022-10-02T20:50:13.825" v="1925"/>
          <ac:picMkLst>
            <pc:docMk/>
            <pc:sldMk cId="3463300085" sldId="297"/>
            <ac:picMk id="7" creationId="{683FA27E-B1F2-C4CE-533C-BD0A89D713F4}"/>
          </ac:picMkLst>
        </pc:picChg>
        <pc:picChg chg="add mod">
          <ac:chgData name="Roberta Tucker" userId="S::r.tucker@uwtsd.ac.uk::27ca61ee-ba03-4b92-a89a-1d5600e2200a" providerId="AD" clId="Web-{A8AAD587-385E-77F3-A422-1618536C3437}" dt="2022-10-02T20:50:54.920" v="1936" actId="1076"/>
          <ac:picMkLst>
            <pc:docMk/>
            <pc:sldMk cId="3463300085" sldId="297"/>
            <ac:picMk id="9" creationId="{56C9230C-DBD0-81E5-FA30-F0613BA7A7CB}"/>
          </ac:picMkLst>
        </pc:picChg>
        <pc:picChg chg="del">
          <ac:chgData name="Roberta Tucker" userId="S::r.tucker@uwtsd.ac.uk::27ca61ee-ba03-4b92-a89a-1d5600e2200a" providerId="AD" clId="Web-{A8AAD587-385E-77F3-A422-1618536C3437}" dt="2022-10-03T15:18:20.388" v="3876"/>
          <ac:picMkLst>
            <pc:docMk/>
            <pc:sldMk cId="3463300085" sldId="297"/>
            <ac:picMk id="10" creationId="{E39F1FE1-6947-2027-8CCD-DDDEFFEFB30A}"/>
          </ac:picMkLst>
        </pc:picChg>
        <pc:cxnChg chg="mod ord">
          <ac:chgData name="Roberta Tucker" userId="S::r.tucker@uwtsd.ac.uk::27ca61ee-ba03-4b92-a89a-1d5600e2200a" providerId="AD" clId="Web-{A8AAD587-385E-77F3-A422-1618536C3437}" dt="2022-10-02T20:51:06.639" v="1939" actId="1076"/>
          <ac:cxnSpMkLst>
            <pc:docMk/>
            <pc:sldMk cId="3463300085" sldId="297"/>
            <ac:cxnSpMk id="4" creationId="{B6D06E66-7543-B491-CA6D-3CCA9595DF6F}"/>
          </ac:cxnSpMkLst>
        </pc:cxnChg>
        <pc:cxnChg chg="add mod">
          <ac:chgData name="Roberta Tucker" userId="S::r.tucker@uwtsd.ac.uk::27ca61ee-ba03-4b92-a89a-1d5600e2200a" providerId="AD" clId="Web-{A8AAD587-385E-77F3-A422-1618536C3437}" dt="2022-10-02T20:51:27.311" v="1942" actId="1076"/>
          <ac:cxnSpMkLst>
            <pc:docMk/>
            <pc:sldMk cId="3463300085" sldId="297"/>
            <ac:cxnSpMk id="11" creationId="{26366AD6-1757-BFC0-1FA9-02C68D543269}"/>
          </ac:cxnSpMkLst>
        </pc:cxnChg>
        <pc:cxnChg chg="add mod">
          <ac:chgData name="Roberta Tucker" userId="S::r.tucker@uwtsd.ac.uk::27ca61ee-ba03-4b92-a89a-1d5600e2200a" providerId="AD" clId="Web-{A8AAD587-385E-77F3-A422-1618536C3437}" dt="2022-10-02T20:51:56.077" v="1945" actId="14100"/>
          <ac:cxnSpMkLst>
            <pc:docMk/>
            <pc:sldMk cId="3463300085" sldId="297"/>
            <ac:cxnSpMk id="12" creationId="{DA514983-4681-2133-5772-BCC1A47E9173}"/>
          </ac:cxnSpMkLst>
        </pc:cxnChg>
        <pc:cxnChg chg="add mod">
          <ac:chgData name="Roberta Tucker" userId="S::r.tucker@uwtsd.ac.uk::27ca61ee-ba03-4b92-a89a-1d5600e2200a" providerId="AD" clId="Web-{A8AAD587-385E-77F3-A422-1618536C3437}" dt="2022-10-02T20:52:05.421" v="1948" actId="14100"/>
          <ac:cxnSpMkLst>
            <pc:docMk/>
            <pc:sldMk cId="3463300085" sldId="297"/>
            <ac:cxnSpMk id="13" creationId="{E41B674C-C801-23DD-5CD5-92DC95E50748}"/>
          </ac:cxnSpMkLst>
        </pc:cxnChg>
      </pc:sldChg>
      <pc:sldChg chg="addSp delSp modSp new modNotes">
        <pc:chgData name="Roberta Tucker" userId="S::r.tucker@uwtsd.ac.uk::27ca61ee-ba03-4b92-a89a-1d5600e2200a" providerId="AD" clId="Web-{A8AAD587-385E-77F3-A422-1618536C3437}" dt="2022-10-03T15:29:08.483" v="4161" actId="14100"/>
        <pc:sldMkLst>
          <pc:docMk/>
          <pc:sldMk cId="3523014195" sldId="298"/>
        </pc:sldMkLst>
        <pc:spChg chg="mod">
          <ac:chgData name="Roberta Tucker" userId="S::r.tucker@uwtsd.ac.uk::27ca61ee-ba03-4b92-a89a-1d5600e2200a" providerId="AD" clId="Web-{A8AAD587-385E-77F3-A422-1618536C3437}" dt="2022-10-02T21:20:42.045" v="2363" actId="20577"/>
          <ac:spMkLst>
            <pc:docMk/>
            <pc:sldMk cId="3523014195" sldId="298"/>
            <ac:spMk id="2" creationId="{FF1EE4FE-EE24-7657-E07B-96767B4508FB}"/>
          </ac:spMkLst>
        </pc:spChg>
        <pc:spChg chg="del">
          <ac:chgData name="Roberta Tucker" userId="S::r.tucker@uwtsd.ac.uk::27ca61ee-ba03-4b92-a89a-1d5600e2200a" providerId="AD" clId="Web-{A8AAD587-385E-77F3-A422-1618536C3437}" dt="2022-10-02T21:03:29.284" v="2080"/>
          <ac:spMkLst>
            <pc:docMk/>
            <pc:sldMk cId="3523014195" sldId="298"/>
            <ac:spMk id="3" creationId="{2E2D8CD0-C976-2B6B-049A-1105C5ACD04A}"/>
          </ac:spMkLst>
        </pc:spChg>
        <pc:spChg chg="add del mod">
          <ac:chgData name="Roberta Tucker" userId="S::r.tucker@uwtsd.ac.uk::27ca61ee-ba03-4b92-a89a-1d5600e2200a" providerId="AD" clId="Web-{A8AAD587-385E-77F3-A422-1618536C3437}" dt="2022-10-02T21:10:40.638" v="2108"/>
          <ac:spMkLst>
            <pc:docMk/>
            <pc:sldMk cId="3523014195" sldId="298"/>
            <ac:spMk id="4" creationId="{3502AA43-4907-E338-39CE-FEAA671C490C}"/>
          </ac:spMkLst>
        </pc:spChg>
        <pc:spChg chg="add mod">
          <ac:chgData name="Roberta Tucker" userId="S::r.tucker@uwtsd.ac.uk::27ca61ee-ba03-4b92-a89a-1d5600e2200a" providerId="AD" clId="Web-{A8AAD587-385E-77F3-A422-1618536C3437}" dt="2022-10-03T15:29:08.483" v="4161" actId="14100"/>
          <ac:spMkLst>
            <pc:docMk/>
            <pc:sldMk cId="3523014195" sldId="298"/>
            <ac:spMk id="5" creationId="{327FD900-ED4A-A0FE-C6FF-E58A0DE3BD28}"/>
          </ac:spMkLst>
        </pc:spChg>
      </pc:sldChg>
      <pc:sldChg chg="addSp delSp modSp new modNotes">
        <pc:chgData name="Roberta Tucker" userId="S::r.tucker@uwtsd.ac.uk::27ca61ee-ba03-4b92-a89a-1d5600e2200a" providerId="AD" clId="Web-{A8AAD587-385E-77F3-A422-1618536C3437}" dt="2022-10-02T22:31:26.897" v="3292"/>
        <pc:sldMkLst>
          <pc:docMk/>
          <pc:sldMk cId="1055937353" sldId="299"/>
        </pc:sldMkLst>
        <pc:spChg chg="mod">
          <ac:chgData name="Roberta Tucker" userId="S::r.tucker@uwtsd.ac.uk::27ca61ee-ba03-4b92-a89a-1d5600e2200a" providerId="AD" clId="Web-{A8AAD587-385E-77F3-A422-1618536C3437}" dt="2022-10-02T22:30:37.661" v="3264" actId="1076"/>
          <ac:spMkLst>
            <pc:docMk/>
            <pc:sldMk cId="1055937353" sldId="299"/>
            <ac:spMk id="2" creationId="{9BBABF5E-9AA7-A570-E429-7356EB05B7DF}"/>
          </ac:spMkLst>
        </pc:spChg>
        <pc:spChg chg="del">
          <ac:chgData name="Roberta Tucker" userId="S::r.tucker@uwtsd.ac.uk::27ca61ee-ba03-4b92-a89a-1d5600e2200a" providerId="AD" clId="Web-{A8AAD587-385E-77F3-A422-1618536C3437}" dt="2022-10-02T22:30:11.379" v="3260"/>
          <ac:spMkLst>
            <pc:docMk/>
            <pc:sldMk cId="1055937353" sldId="299"/>
            <ac:spMk id="3" creationId="{0FE86582-A8E6-D302-C223-A9B32A52AA71}"/>
          </ac:spMkLst>
        </pc:spChg>
        <pc:picChg chg="add mod">
          <ac:chgData name="Roberta Tucker" userId="S::r.tucker@uwtsd.ac.uk::27ca61ee-ba03-4b92-a89a-1d5600e2200a" providerId="AD" clId="Web-{A8AAD587-385E-77F3-A422-1618536C3437}" dt="2022-10-02T22:30:48.458" v="3267" actId="14100"/>
          <ac:picMkLst>
            <pc:docMk/>
            <pc:sldMk cId="1055937353" sldId="299"/>
            <ac:picMk id="4" creationId="{6B038E65-B5F4-1270-C6FE-E57368071584}"/>
          </ac:picMkLst>
        </pc:picChg>
      </pc:sldChg>
    </pc:docChg>
  </pc:docChgLst>
  <pc:docChgLst>
    <pc:chgData name="Diane B. Thomas" userId="S::d.b.thomas@uwtsd.ac.uk::66b41853-b18c-4bbb-817e-013f34445414" providerId="AD" clId="Web-{F9137887-575C-4EB6-B4BA-EAA3F2B2F53A}"/>
    <pc:docChg chg="modSld">
      <pc:chgData name="Diane B. Thomas" userId="S::d.b.thomas@uwtsd.ac.uk::66b41853-b18c-4bbb-817e-013f34445414" providerId="AD" clId="Web-{F9137887-575C-4EB6-B4BA-EAA3F2B2F53A}" dt="2022-10-02T19:00:26.490" v="138"/>
      <pc:docMkLst>
        <pc:docMk/>
      </pc:docMkLst>
      <pc:sldChg chg="modSp">
        <pc:chgData name="Diane B. Thomas" userId="S::d.b.thomas@uwtsd.ac.uk::66b41853-b18c-4bbb-817e-013f34445414" providerId="AD" clId="Web-{F9137887-575C-4EB6-B4BA-EAA3F2B2F53A}" dt="2022-10-02T18:54:51.063" v="5" actId="20577"/>
        <pc:sldMkLst>
          <pc:docMk/>
          <pc:sldMk cId="475034638" sldId="258"/>
        </pc:sldMkLst>
        <pc:spChg chg="mod">
          <ac:chgData name="Diane B. Thomas" userId="S::d.b.thomas@uwtsd.ac.uk::66b41853-b18c-4bbb-817e-013f34445414" providerId="AD" clId="Web-{F9137887-575C-4EB6-B4BA-EAA3F2B2F53A}" dt="2022-10-02T18:54:51.063" v="5" actId="20577"/>
          <ac:spMkLst>
            <pc:docMk/>
            <pc:sldMk cId="475034638" sldId="258"/>
            <ac:spMk id="8" creationId="{57ED6D5D-E07C-2A2E-1770-B082DB384717}"/>
          </ac:spMkLst>
        </pc:spChg>
      </pc:sldChg>
      <pc:sldChg chg="modNotes">
        <pc:chgData name="Diane B. Thomas" userId="S::d.b.thomas@uwtsd.ac.uk::66b41853-b18c-4bbb-817e-013f34445414" providerId="AD" clId="Web-{F9137887-575C-4EB6-B4BA-EAA3F2B2F53A}" dt="2022-10-02T18:55:41.314" v="37"/>
        <pc:sldMkLst>
          <pc:docMk/>
          <pc:sldMk cId="2984912850" sldId="277"/>
        </pc:sldMkLst>
      </pc:sldChg>
      <pc:sldChg chg="modNotes">
        <pc:chgData name="Diane B. Thomas" userId="S::d.b.thomas@uwtsd.ac.uk::66b41853-b18c-4bbb-817e-013f34445414" providerId="AD" clId="Web-{F9137887-575C-4EB6-B4BA-EAA3F2B2F53A}" dt="2022-10-02T19:00:26.490" v="138"/>
        <pc:sldMkLst>
          <pc:docMk/>
          <pc:sldMk cId="1471392431" sldId="280"/>
        </pc:sldMkLst>
      </pc:sldChg>
      <pc:sldChg chg="modNotes">
        <pc:chgData name="Diane B. Thomas" userId="S::d.b.thomas@uwtsd.ac.uk::66b41853-b18c-4bbb-817e-013f34445414" providerId="AD" clId="Web-{F9137887-575C-4EB6-B4BA-EAA3F2B2F53A}" dt="2022-10-02T18:57:34.191" v="63"/>
        <pc:sldMkLst>
          <pc:docMk/>
          <pc:sldMk cId="3624786536" sldId="281"/>
        </pc:sldMkLst>
      </pc:sldChg>
      <pc:sldChg chg="modNotes">
        <pc:chgData name="Diane B. Thomas" userId="S::d.b.thomas@uwtsd.ac.uk::66b41853-b18c-4bbb-817e-013f34445414" providerId="AD" clId="Web-{F9137887-575C-4EB6-B4BA-EAA3F2B2F53A}" dt="2022-10-02T19:00:04.287" v="131"/>
        <pc:sldMkLst>
          <pc:docMk/>
          <pc:sldMk cId="2639530621" sldId="287"/>
        </pc:sldMkLst>
      </pc:sldChg>
    </pc:docChg>
  </pc:docChgLst>
  <pc:docChgLst>
    <pc:chgData name="Roberta Tucker" userId="S::r.tucker@uwtsd.ac.uk::27ca61ee-ba03-4b92-a89a-1d5600e2200a" providerId="AD" clId="Web-{CD109A35-BF45-B7CE-19AA-7253D84494AD}"/>
    <pc:docChg chg="addSld delSld modSld">
      <pc:chgData name="Roberta Tucker" userId="S::r.tucker@uwtsd.ac.uk::27ca61ee-ba03-4b92-a89a-1d5600e2200a" providerId="AD" clId="Web-{CD109A35-BF45-B7CE-19AA-7253D84494AD}" dt="2023-10-13T20:25:02.394" v="25"/>
      <pc:docMkLst>
        <pc:docMk/>
      </pc:docMkLst>
      <pc:sldChg chg="addSp delSp modSp">
        <pc:chgData name="Roberta Tucker" userId="S::r.tucker@uwtsd.ac.uk::27ca61ee-ba03-4b92-a89a-1d5600e2200a" providerId="AD" clId="Web-{CD109A35-BF45-B7CE-19AA-7253D84494AD}" dt="2023-10-13T20:12:21.202" v="7"/>
        <pc:sldMkLst>
          <pc:docMk/>
          <pc:sldMk cId="557365920" sldId="303"/>
        </pc:sldMkLst>
        <pc:spChg chg="add del mod">
          <ac:chgData name="Roberta Tucker" userId="S::r.tucker@uwtsd.ac.uk::27ca61ee-ba03-4b92-a89a-1d5600e2200a" providerId="AD" clId="Web-{CD109A35-BF45-B7CE-19AA-7253D84494AD}" dt="2023-10-13T20:12:21.202" v="7"/>
          <ac:spMkLst>
            <pc:docMk/>
            <pc:sldMk cId="557365920" sldId="303"/>
            <ac:spMk id="3" creationId="{25AC267D-6BE8-996C-3AC1-90EA9F1EF829}"/>
          </ac:spMkLst>
        </pc:spChg>
      </pc:sldChg>
      <pc:sldChg chg="modSp">
        <pc:chgData name="Roberta Tucker" userId="S::r.tucker@uwtsd.ac.uk::27ca61ee-ba03-4b92-a89a-1d5600e2200a" providerId="AD" clId="Web-{CD109A35-BF45-B7CE-19AA-7253D84494AD}" dt="2023-10-13T20:12:04.263" v="4" actId="1076"/>
        <pc:sldMkLst>
          <pc:docMk/>
          <pc:sldMk cId="3424891446" sldId="326"/>
        </pc:sldMkLst>
        <pc:spChg chg="mod">
          <ac:chgData name="Roberta Tucker" userId="S::r.tucker@uwtsd.ac.uk::27ca61ee-ba03-4b92-a89a-1d5600e2200a" providerId="AD" clId="Web-{CD109A35-BF45-B7CE-19AA-7253D84494AD}" dt="2023-10-13T20:12:04.263" v="4" actId="1076"/>
          <ac:spMkLst>
            <pc:docMk/>
            <pc:sldMk cId="3424891446" sldId="326"/>
            <ac:spMk id="8" creationId="{57ED6D5D-E07C-2A2E-1770-B082DB384717}"/>
          </ac:spMkLst>
        </pc:spChg>
      </pc:sldChg>
      <pc:sldChg chg="add del">
        <pc:chgData name="Roberta Tucker" userId="S::r.tucker@uwtsd.ac.uk::27ca61ee-ba03-4b92-a89a-1d5600e2200a" providerId="AD" clId="Web-{CD109A35-BF45-B7CE-19AA-7253D84494AD}" dt="2023-10-13T20:13:25.894" v="21"/>
        <pc:sldMkLst>
          <pc:docMk/>
          <pc:sldMk cId="1028611377" sldId="327"/>
        </pc:sldMkLst>
      </pc:sldChg>
      <pc:sldChg chg="delSp add del replId">
        <pc:chgData name="Roberta Tucker" userId="S::r.tucker@uwtsd.ac.uk::27ca61ee-ba03-4b92-a89a-1d5600e2200a" providerId="AD" clId="Web-{CD109A35-BF45-B7CE-19AA-7253D84494AD}" dt="2023-10-13T20:12:54.704" v="12"/>
        <pc:sldMkLst>
          <pc:docMk/>
          <pc:sldMk cId="3548378454" sldId="328"/>
        </pc:sldMkLst>
        <pc:picChg chg="del">
          <ac:chgData name="Roberta Tucker" userId="S::r.tucker@uwtsd.ac.uk::27ca61ee-ba03-4b92-a89a-1d5600e2200a" providerId="AD" clId="Web-{CD109A35-BF45-B7CE-19AA-7253D84494AD}" dt="2023-10-13T20:12:40.547" v="10"/>
          <ac:picMkLst>
            <pc:docMk/>
            <pc:sldMk cId="3548378454" sldId="328"/>
            <ac:picMk id="2" creationId="{F5F3A396-562A-CDCF-8E0A-D27F0915F174}"/>
          </ac:picMkLst>
        </pc:picChg>
      </pc:sldChg>
      <pc:sldChg chg="modSp add">
        <pc:chgData name="Roberta Tucker" userId="S::r.tucker@uwtsd.ac.uk::27ca61ee-ba03-4b92-a89a-1d5600e2200a" providerId="AD" clId="Web-{CD109A35-BF45-B7CE-19AA-7253D84494AD}" dt="2023-10-13T20:13:24.878" v="20" actId="20577"/>
        <pc:sldMkLst>
          <pc:docMk/>
          <pc:sldMk cId="1899026369" sldId="329"/>
        </pc:sldMkLst>
        <pc:spChg chg="mod">
          <ac:chgData name="Roberta Tucker" userId="S::r.tucker@uwtsd.ac.uk::27ca61ee-ba03-4b92-a89a-1d5600e2200a" providerId="AD" clId="Web-{CD109A35-BF45-B7CE-19AA-7253D84494AD}" dt="2023-10-13T20:13:24.878" v="20" actId="20577"/>
          <ac:spMkLst>
            <pc:docMk/>
            <pc:sldMk cId="1899026369" sldId="329"/>
            <ac:spMk id="5" creationId="{0B019432-F0E9-E765-2264-935D414F17CB}"/>
          </ac:spMkLst>
        </pc:spChg>
      </pc:sldChg>
      <pc:sldChg chg="add">
        <pc:chgData name="Roberta Tucker" userId="S::r.tucker@uwtsd.ac.uk::27ca61ee-ba03-4b92-a89a-1d5600e2200a" providerId="AD" clId="Web-{CD109A35-BF45-B7CE-19AA-7253D84494AD}" dt="2023-10-13T20:23:00.496" v="22"/>
        <pc:sldMkLst>
          <pc:docMk/>
          <pc:sldMk cId="41434002" sldId="330"/>
        </pc:sldMkLst>
      </pc:sldChg>
      <pc:sldChg chg="add">
        <pc:chgData name="Roberta Tucker" userId="S::r.tucker@uwtsd.ac.uk::27ca61ee-ba03-4b92-a89a-1d5600e2200a" providerId="AD" clId="Web-{CD109A35-BF45-B7CE-19AA-7253D84494AD}" dt="2023-10-13T20:23:35.076" v="23"/>
        <pc:sldMkLst>
          <pc:docMk/>
          <pc:sldMk cId="1549348529" sldId="331"/>
        </pc:sldMkLst>
      </pc:sldChg>
      <pc:sldChg chg="add">
        <pc:chgData name="Roberta Tucker" userId="S::r.tucker@uwtsd.ac.uk::27ca61ee-ba03-4b92-a89a-1d5600e2200a" providerId="AD" clId="Web-{CD109A35-BF45-B7CE-19AA-7253D84494AD}" dt="2023-10-13T20:24:55.222" v="24"/>
        <pc:sldMkLst>
          <pc:docMk/>
          <pc:sldMk cId="3509119215" sldId="332"/>
        </pc:sldMkLst>
      </pc:sldChg>
      <pc:sldChg chg="add">
        <pc:chgData name="Roberta Tucker" userId="S::r.tucker@uwtsd.ac.uk::27ca61ee-ba03-4b92-a89a-1d5600e2200a" providerId="AD" clId="Web-{CD109A35-BF45-B7CE-19AA-7253D84494AD}" dt="2023-10-13T20:25:02.394" v="25"/>
        <pc:sldMkLst>
          <pc:docMk/>
          <pc:sldMk cId="1669358776" sldId="33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79AAD8-6587-4A31-9650-7650CB3AB594}" type="datetimeFigureOut">
              <a:t>10/14/2023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1A5635-6DDC-41F8-BCC5-7939119AEC18}" type="slidenum">
              <a:t>‹#›</a:t>
            </a:fld>
            <a:endParaRPr lang="en-US"/>
          </a:p>
        </p:txBody>
      </p:sp>
    </p:spTree>
    <p:extLst>
      <p:ext uri="{BB962C8B-B14F-4D97-AF65-F5344CB8AC3E}">
        <p14:creationId xmlns:p14="http://schemas.microsoft.com/office/powerpoint/2010/main" val="4275524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425796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1A5635-6DDC-41F8-BCC5-7939119AEC18}" type="slidenum">
              <a:rPr lang="en-GB" smtClean="0"/>
              <a:t>6</a:t>
            </a:fld>
            <a:endParaRPr lang="en-GB"/>
          </a:p>
        </p:txBody>
      </p:sp>
    </p:spTree>
    <p:extLst>
      <p:ext uri="{BB962C8B-B14F-4D97-AF65-F5344CB8AC3E}">
        <p14:creationId xmlns:p14="http://schemas.microsoft.com/office/powerpoint/2010/main" val="1943292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1970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 this is what they were asked to do last year. During their reflection they wrote this template.</a:t>
            </a:r>
          </a:p>
          <a:p>
            <a:r>
              <a:rPr lang="en-GB"/>
              <a:t>This should be completed.</a:t>
            </a:r>
          </a:p>
          <a:p>
            <a:endParaRPr lang="en-GB"/>
          </a:p>
        </p:txBody>
      </p:sp>
      <p:sp>
        <p:nvSpPr>
          <p:cNvPr id="4" name="Slide Number Placeholder 3"/>
          <p:cNvSpPr>
            <a:spLocks noGrp="1"/>
          </p:cNvSpPr>
          <p:nvPr>
            <p:ph type="sldNum" sz="quarter" idx="5"/>
          </p:nvPr>
        </p:nvSpPr>
        <p:spPr/>
        <p:txBody>
          <a:bodyPr/>
          <a:lstStyle/>
          <a:p>
            <a:fld id="{BD1A5635-6DDC-41F8-BCC5-7939119AEC18}" type="slidenum">
              <a:rPr lang="en-GB" smtClean="0"/>
              <a:t>9</a:t>
            </a:fld>
            <a:endParaRPr lang="en-GB"/>
          </a:p>
        </p:txBody>
      </p:sp>
    </p:spTree>
    <p:extLst>
      <p:ext uri="{BB962C8B-B14F-4D97-AF65-F5344CB8AC3E}">
        <p14:creationId xmlns:p14="http://schemas.microsoft.com/office/powerpoint/2010/main" val="2382232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 to use their previously completed PETs and share them with their peers. Use of combined knowledge and formative peer assessment will benefit everyone. Will give PT a chance to circulate the room and offer advice. Task duration of 20mins? Or longer if needed.</a:t>
            </a:r>
          </a:p>
        </p:txBody>
      </p:sp>
      <p:sp>
        <p:nvSpPr>
          <p:cNvPr id="4" name="Slide Number Placeholder 3"/>
          <p:cNvSpPr>
            <a:spLocks noGrp="1"/>
          </p:cNvSpPr>
          <p:nvPr>
            <p:ph type="sldNum" sz="quarter" idx="5"/>
          </p:nvPr>
        </p:nvSpPr>
        <p:spPr/>
        <p:txBody>
          <a:bodyPr/>
          <a:lstStyle/>
          <a:p>
            <a:fld id="{41DFCFF7-21C1-4482-AF2B-175F76C2F8AA}" type="slidenum">
              <a:rPr lang="en-US"/>
              <a:t>13</a:t>
            </a:fld>
            <a:endParaRPr lang="en-US"/>
          </a:p>
        </p:txBody>
      </p:sp>
    </p:spTree>
    <p:extLst>
      <p:ext uri="{BB962C8B-B14F-4D97-AF65-F5344CB8AC3E}">
        <p14:creationId xmlns:p14="http://schemas.microsoft.com/office/powerpoint/2010/main" val="275024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0650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DFCFF7-21C1-4482-AF2B-175F76C2F8AA}" type="slidenum">
              <a:rPr lang="en-US"/>
              <a:t>15</a:t>
            </a:fld>
            <a:endParaRPr lang="en-US"/>
          </a:p>
        </p:txBody>
      </p:sp>
    </p:spTree>
    <p:extLst>
      <p:ext uri="{BB962C8B-B14F-4D97-AF65-F5344CB8AC3E}">
        <p14:creationId xmlns:p14="http://schemas.microsoft.com/office/powerpoint/2010/main" val="3049830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have tried to simplify the thought process here as a timeline so that it is clear there are a number of steps to complete.</a:t>
            </a:r>
          </a:p>
          <a:p>
            <a:r>
              <a:rPr lang="en-US">
                <a:cs typeface="Calibri"/>
              </a:rPr>
              <a:t>Make the first 2 sections really clear.</a:t>
            </a:r>
          </a:p>
          <a:p>
            <a:r>
              <a:rPr lang="en-US">
                <a:cs typeface="Calibri"/>
              </a:rPr>
              <a:t>Discuss with the ST how they should look for opportunities in their PTE</a:t>
            </a:r>
          </a:p>
          <a:p>
            <a:endParaRPr lang="en-US">
              <a:cs typeface="Calibri"/>
            </a:endParaRPr>
          </a:p>
        </p:txBody>
      </p:sp>
      <p:sp>
        <p:nvSpPr>
          <p:cNvPr id="4" name="Slide Number Placeholder 3"/>
          <p:cNvSpPr>
            <a:spLocks noGrp="1"/>
          </p:cNvSpPr>
          <p:nvPr>
            <p:ph type="sldNum" sz="quarter" idx="5"/>
          </p:nvPr>
        </p:nvSpPr>
        <p:spPr/>
        <p:txBody>
          <a:bodyPr/>
          <a:lstStyle/>
          <a:p>
            <a:fld id="{BD1A5635-6DDC-41F8-BCC5-7939119AEC18}" type="slidenum">
              <a:rPr lang="en-US"/>
              <a:t>16</a:t>
            </a:fld>
            <a:endParaRPr lang="en-US"/>
          </a:p>
        </p:txBody>
      </p:sp>
    </p:spTree>
    <p:extLst>
      <p:ext uri="{BB962C8B-B14F-4D97-AF65-F5344CB8AC3E}">
        <p14:creationId xmlns:p14="http://schemas.microsoft.com/office/powerpoint/2010/main" val="205724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This discussion is to encourage the STs to read the descriptors carefully and engage with them. PT to take time talking to groups and discussing meaning of descriptors.</a:t>
            </a:r>
          </a:p>
          <a:p>
            <a:r>
              <a:rPr lang="en-GB">
                <a:cs typeface="Calibri"/>
              </a:rPr>
              <a:t>What strands could link together – plan possible experiences </a:t>
            </a:r>
          </a:p>
          <a:p>
            <a:r>
              <a:rPr lang="en-GB"/>
              <a:t>We have the sets of strands that we could use as a practical way to join or link them together</a:t>
            </a:r>
            <a:endParaRPr lang="en-GB">
              <a:cs typeface="Calibri"/>
            </a:endParaRPr>
          </a:p>
          <a:p>
            <a:endParaRPr lang="en-GB">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0377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18</a:t>
            </a:fld>
            <a:endParaRPr lang="cy-GB"/>
          </a:p>
        </p:txBody>
      </p:sp>
    </p:spTree>
    <p:extLst>
      <p:ext uri="{BB962C8B-B14F-4D97-AF65-F5344CB8AC3E}">
        <p14:creationId xmlns:p14="http://schemas.microsoft.com/office/powerpoint/2010/main" val="1870388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19</a:t>
            </a:fld>
            <a:endParaRPr lang="cy-GB"/>
          </a:p>
        </p:txBody>
      </p:sp>
    </p:spTree>
    <p:extLst>
      <p:ext uri="{BB962C8B-B14F-4D97-AF65-F5344CB8AC3E}">
        <p14:creationId xmlns:p14="http://schemas.microsoft.com/office/powerpoint/2010/main" val="992416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20</a:t>
            </a:fld>
            <a:endParaRPr lang="cy-GB"/>
          </a:p>
        </p:txBody>
      </p:sp>
    </p:spTree>
    <p:extLst>
      <p:ext uri="{BB962C8B-B14F-4D97-AF65-F5344CB8AC3E}">
        <p14:creationId xmlns:p14="http://schemas.microsoft.com/office/powerpoint/2010/main" val="2244030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21</a:t>
            </a:fld>
            <a:endParaRPr lang="cy-GB"/>
          </a:p>
        </p:txBody>
      </p:sp>
    </p:spTree>
    <p:extLst>
      <p:ext uri="{BB962C8B-B14F-4D97-AF65-F5344CB8AC3E}">
        <p14:creationId xmlns:p14="http://schemas.microsoft.com/office/powerpoint/2010/main" val="2573893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22</a:t>
            </a:fld>
            <a:endParaRPr lang="cy-GB"/>
          </a:p>
        </p:txBody>
      </p:sp>
    </p:spTree>
    <p:extLst>
      <p:ext uri="{BB962C8B-B14F-4D97-AF65-F5344CB8AC3E}">
        <p14:creationId xmlns:p14="http://schemas.microsoft.com/office/powerpoint/2010/main" val="4016529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23</a:t>
            </a:fld>
            <a:endParaRPr lang="cy-GB"/>
          </a:p>
        </p:txBody>
      </p:sp>
    </p:spTree>
    <p:extLst>
      <p:ext uri="{BB962C8B-B14F-4D97-AF65-F5344CB8AC3E}">
        <p14:creationId xmlns:p14="http://schemas.microsoft.com/office/powerpoint/2010/main" val="3788482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This discussion is to encourage the STs to read the descriptors carefully and engage with them. PT to take time talking to groups and discussing meaning of descriptors. </a:t>
            </a:r>
          </a:p>
          <a:p>
            <a:r>
              <a:rPr lang="en-GB">
                <a:cs typeface="Calibri"/>
              </a:rPr>
              <a:t>What strands could link together – plan possible experiences.</a:t>
            </a:r>
          </a:p>
          <a:p>
            <a:r>
              <a:rPr lang="en-GB">
                <a:cs typeface="Calibri"/>
              </a:rPr>
              <a:t>We have the sets of strands that we could use as a practical way to join or link them together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9373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25</a:t>
            </a:fld>
            <a:endParaRPr lang="cy-GB"/>
          </a:p>
        </p:txBody>
      </p:sp>
    </p:spTree>
    <p:extLst>
      <p:ext uri="{BB962C8B-B14F-4D97-AF65-F5344CB8AC3E}">
        <p14:creationId xmlns:p14="http://schemas.microsoft.com/office/powerpoint/2010/main" val="3357677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26</a:t>
            </a:fld>
            <a:endParaRPr lang="cy-GB"/>
          </a:p>
        </p:txBody>
      </p:sp>
    </p:spTree>
    <p:extLst>
      <p:ext uri="{BB962C8B-B14F-4D97-AF65-F5344CB8AC3E}">
        <p14:creationId xmlns:p14="http://schemas.microsoft.com/office/powerpoint/2010/main" val="33518596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29</a:t>
            </a:fld>
            <a:endParaRPr lang="cy-GB"/>
          </a:p>
        </p:txBody>
      </p:sp>
    </p:spTree>
    <p:extLst>
      <p:ext uri="{BB962C8B-B14F-4D97-AF65-F5344CB8AC3E}">
        <p14:creationId xmlns:p14="http://schemas.microsoft.com/office/powerpoint/2010/main" val="34692850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30</a:t>
            </a:fld>
            <a:endParaRPr lang="cy-GB"/>
          </a:p>
        </p:txBody>
      </p:sp>
    </p:spTree>
    <p:extLst>
      <p:ext uri="{BB962C8B-B14F-4D97-AF65-F5344CB8AC3E}">
        <p14:creationId xmlns:p14="http://schemas.microsoft.com/office/powerpoint/2010/main" val="1574108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5C7C63-D891-4FFE-B50A-65FB33ED4D31}" type="slidenum">
              <a:rPr lang="cy-GB" smtClean="0"/>
              <a:t>31</a:t>
            </a:fld>
            <a:endParaRPr lang="cy-GB"/>
          </a:p>
        </p:txBody>
      </p:sp>
    </p:spTree>
    <p:extLst>
      <p:ext uri="{BB962C8B-B14F-4D97-AF65-F5344CB8AC3E}">
        <p14:creationId xmlns:p14="http://schemas.microsoft.com/office/powerpoint/2010/main" val="1131356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Full list of questions can be found on page 25 of mentor handbook</a:t>
            </a:r>
          </a:p>
        </p:txBody>
      </p:sp>
      <p:sp>
        <p:nvSpPr>
          <p:cNvPr id="4" name="Slide Number Placeholder 3"/>
          <p:cNvSpPr>
            <a:spLocks noGrp="1"/>
          </p:cNvSpPr>
          <p:nvPr>
            <p:ph type="sldNum" sz="quarter" idx="5"/>
          </p:nvPr>
        </p:nvSpPr>
        <p:spPr/>
        <p:txBody>
          <a:bodyPr/>
          <a:lstStyle/>
          <a:p>
            <a:fld id="{8E5C7C63-D891-4FFE-B50A-65FB33ED4D31}" type="slidenum">
              <a:rPr lang="cy-GB" smtClean="0"/>
              <a:t>32</a:t>
            </a:fld>
            <a:endParaRPr lang="cy-GB"/>
          </a:p>
        </p:txBody>
      </p:sp>
    </p:spTree>
    <p:extLst>
      <p:ext uri="{BB962C8B-B14F-4D97-AF65-F5344CB8AC3E}">
        <p14:creationId xmlns:p14="http://schemas.microsoft.com/office/powerpoint/2010/main" val="3994096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Full list of questions can be found on page 25 of mentor handbook</a:t>
            </a:r>
          </a:p>
        </p:txBody>
      </p:sp>
      <p:sp>
        <p:nvSpPr>
          <p:cNvPr id="4" name="Slide Number Placeholder 3"/>
          <p:cNvSpPr>
            <a:spLocks noGrp="1"/>
          </p:cNvSpPr>
          <p:nvPr>
            <p:ph type="sldNum" sz="quarter" idx="5"/>
          </p:nvPr>
        </p:nvSpPr>
        <p:spPr/>
        <p:txBody>
          <a:bodyPr/>
          <a:lstStyle/>
          <a:p>
            <a:fld id="{8E5C7C63-D891-4FFE-B50A-65FB33ED4D31}" type="slidenum">
              <a:rPr lang="cy-GB" smtClean="0"/>
              <a:t>33</a:t>
            </a:fld>
            <a:endParaRPr lang="cy-GB"/>
          </a:p>
        </p:txBody>
      </p:sp>
    </p:spTree>
    <p:extLst>
      <p:ext uri="{BB962C8B-B14F-4D97-AF65-F5344CB8AC3E}">
        <p14:creationId xmlns:p14="http://schemas.microsoft.com/office/powerpoint/2010/main" val="35294728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Diolch</a:t>
            </a:r>
            <a:r>
              <a:rPr lang="en-US">
                <a:cs typeface="Calibri"/>
              </a:rPr>
              <a:t> </a:t>
            </a:r>
            <a:r>
              <a:rPr lang="en-US" err="1">
                <a:cs typeface="Calibri"/>
              </a:rPr>
              <a:t>yn</a:t>
            </a:r>
            <a:r>
              <a:rPr lang="en-US">
                <a:cs typeface="Calibri"/>
              </a:rPr>
              <a:t> </a:t>
            </a:r>
            <a:r>
              <a:rPr lang="en-US" err="1">
                <a:cs typeface="Calibri"/>
              </a:rPr>
              <a:t>fawr</a:t>
            </a:r>
            <a:r>
              <a:rPr lang="en-US">
                <a:cs typeface="Calibri"/>
              </a:rPr>
              <a:t> </a:t>
            </a:r>
            <a:r>
              <a:rPr lang="en-US" err="1">
                <a:cs typeface="Calibri"/>
              </a:rPr>
              <a:t>iawn</a:t>
            </a:r>
            <a:r>
              <a:rPr lang="en-US">
                <a:cs typeface="Calibri"/>
              </a:rPr>
              <a:t>! (Thank you very much!)</a:t>
            </a:r>
          </a:p>
          <a:p>
            <a:endParaRPr lang="en-US">
              <a:cs typeface="Calibri"/>
            </a:endParaRPr>
          </a:p>
          <a:p>
            <a:r>
              <a:rPr lang="en-US">
                <a:cs typeface="Calibri"/>
              </a:rPr>
              <a:t>Make sure there is time to complete the questions within the session. State how important their views are.</a:t>
            </a:r>
          </a:p>
        </p:txBody>
      </p:sp>
      <p:sp>
        <p:nvSpPr>
          <p:cNvPr id="4" name="Slide Number Placeholder 3"/>
          <p:cNvSpPr>
            <a:spLocks noGrp="1"/>
          </p:cNvSpPr>
          <p:nvPr>
            <p:ph type="sldNum" sz="quarter" idx="5"/>
          </p:nvPr>
        </p:nvSpPr>
        <p:spPr/>
        <p:txBody>
          <a:bodyPr/>
          <a:lstStyle/>
          <a:p>
            <a:fld id="{BD1A5635-6DDC-41F8-BCC5-7939119AEC18}" type="slidenum">
              <a:rPr lang="en-GB"/>
              <a:t>34</a:t>
            </a:fld>
            <a:endParaRPr lang="en-GB"/>
          </a:p>
        </p:txBody>
      </p:sp>
    </p:spTree>
    <p:extLst>
      <p:ext uri="{BB962C8B-B14F-4D97-AF65-F5344CB8AC3E}">
        <p14:creationId xmlns:p14="http://schemas.microsoft.com/office/powerpoint/2010/main" val="17147867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Hwyl </a:t>
            </a:r>
            <a:r>
              <a:rPr lang="en-US" err="1">
                <a:cs typeface="Calibri"/>
              </a:rPr>
              <a:t>fawr</a:t>
            </a:r>
            <a:r>
              <a:rPr lang="en-US">
                <a:cs typeface="Calibri"/>
              </a:rPr>
              <a:t> (Goodbye)</a:t>
            </a:r>
          </a:p>
        </p:txBody>
      </p:sp>
      <p:sp>
        <p:nvSpPr>
          <p:cNvPr id="4" name="Slide Number Placeholder 3"/>
          <p:cNvSpPr>
            <a:spLocks noGrp="1"/>
          </p:cNvSpPr>
          <p:nvPr>
            <p:ph type="sldNum" sz="quarter" idx="5"/>
          </p:nvPr>
        </p:nvSpPr>
        <p:spPr/>
        <p:txBody>
          <a:bodyPr/>
          <a:lstStyle/>
          <a:p>
            <a:fld id="{BD1A5635-6DDC-41F8-BCC5-7939119AEC18}" type="slidenum">
              <a:rPr lang="en-GB"/>
              <a:t>36</a:t>
            </a:fld>
            <a:endParaRPr lang="en-GB"/>
          </a:p>
        </p:txBody>
      </p:sp>
    </p:spTree>
    <p:extLst>
      <p:ext uri="{BB962C8B-B14F-4D97-AF65-F5344CB8AC3E}">
        <p14:creationId xmlns:p14="http://schemas.microsoft.com/office/powerpoint/2010/main" val="44497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5.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5.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6.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10/14/2023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14/10/2023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10/14/2023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14/10/2023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3.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18" Type="http://schemas.openxmlformats.org/officeDocument/2006/relationships/slideLayout" Target="../slideLayouts/slideLayout3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17" Type="http://schemas.openxmlformats.org/officeDocument/2006/relationships/slideLayout" Target="../slideLayouts/slideLayout38.xml"/><Relationship Id="rId2" Type="http://schemas.openxmlformats.org/officeDocument/2006/relationships/slideLayout" Target="../slideLayouts/slideLayout23.xml"/><Relationship Id="rId16" Type="http://schemas.openxmlformats.org/officeDocument/2006/relationships/slideLayout" Target="../slideLayouts/slideLayout37.xml"/><Relationship Id="rId20" Type="http://schemas.openxmlformats.org/officeDocument/2006/relationships/image" Target="../media/image10.jpeg"/><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5" Type="http://schemas.openxmlformats.org/officeDocument/2006/relationships/slideLayout" Target="../slideLayouts/slideLayout36.xml"/><Relationship Id="rId10" Type="http://schemas.openxmlformats.org/officeDocument/2006/relationships/slideLayout" Target="../slideLayouts/slideLayout31.xml"/><Relationship Id="rId19" Type="http://schemas.openxmlformats.org/officeDocument/2006/relationships/theme" Target="../theme/theme6.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12.png"/><Relationship Id="rId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10/14/2023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60" r:id="rId2"/>
    <p:sldLayoutId id="2147483662" r:id="rId3"/>
    <p:sldLayoutId id="2147483660" r:id="rId4"/>
    <p:sldLayoutId id="2147483719" r:id="rId5"/>
    <p:sldLayoutId id="214748372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761"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19.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mailto:datblygiadproffesiynol@CGA.wales" TargetMode="External"/><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0.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40.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40.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5.xml"/><Relationship Id="rId1" Type="http://schemas.openxmlformats.org/officeDocument/2006/relationships/slideLayout" Target="../slideLayouts/slideLayout40.xml"/><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40.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1.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40.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40.xml"/><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40.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40.xml"/><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TiPBDUGfzRNkk7Bm549yvNUNlNXMkFHMkhaRTBWTEJUWDNQUFg2TlJGMC4u" TargetMode="External"/><Relationship Id="rId2" Type="http://schemas.openxmlformats.org/officeDocument/2006/relationships/notesSlide" Target="../notesSlides/notesSlide25.xml"/><Relationship Id="rId1" Type="http://schemas.openxmlformats.org/officeDocument/2006/relationships/slideLayout" Target="../slideLayouts/slideLayout3.xml"/><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group of people standing in different poses&#10;&#10;Description automatically generated">
            <a:extLst>
              <a:ext uri="{FF2B5EF4-FFF2-40B4-BE49-F238E27FC236}">
                <a16:creationId xmlns:a16="http://schemas.microsoft.com/office/drawing/2014/main" id="{45653145-62A2-9DD7-F9E9-23E8B0AB2994}"/>
              </a:ext>
            </a:extLst>
          </p:cNvPr>
          <p:cNvPicPr>
            <a:picLocks noGrp="1" noChangeAspect="1"/>
          </p:cNvPicPr>
          <p:nvPr>
            <p:ph idx="1"/>
          </p:nvPr>
        </p:nvPicPr>
        <p:blipFill>
          <a:blip r:embed="rId2"/>
          <a:stretch>
            <a:fillRect/>
          </a:stretch>
        </p:blipFill>
        <p:spPr>
          <a:xfrm>
            <a:off x="5639897" y="942192"/>
            <a:ext cx="6283645" cy="4964634"/>
          </a:xfrm>
        </p:spPr>
      </p:pic>
    </p:spTree>
    <p:extLst>
      <p:ext uri="{BB962C8B-B14F-4D97-AF65-F5344CB8AC3E}">
        <p14:creationId xmlns:p14="http://schemas.microsoft.com/office/powerpoint/2010/main" val="146401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27658" y="757314"/>
            <a:ext cx="9490744" cy="640080"/>
          </a:xfrm>
        </p:spPr>
        <p:txBody>
          <a:bodyPr>
            <a:noAutofit/>
          </a:bodyPr>
          <a:lstStyle/>
          <a:p>
            <a:r>
              <a:rPr lang="en-GB" sz="4000">
                <a:solidFill>
                  <a:schemeClr val="bg2">
                    <a:lumMod val="25000"/>
                  </a:schemeClr>
                </a:solidFill>
                <a:latin typeface="+mn-lt"/>
              </a:rPr>
              <a:t>LLWYBR SAC/QTS PATHWAY </a:t>
            </a:r>
            <a:br>
              <a:rPr lang="en-GB" sz="4000">
                <a:latin typeface="+mn-lt"/>
                <a:cs typeface="Quire Sans"/>
              </a:rPr>
            </a:br>
            <a:r>
              <a:rPr lang="en-GB" sz="4000">
                <a:solidFill>
                  <a:schemeClr val="bg2">
                    <a:lumMod val="25000"/>
                  </a:schemeClr>
                </a:solidFill>
                <a:latin typeface="+mn-lt"/>
              </a:rPr>
              <a:t>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386307" y="1620574"/>
            <a:ext cx="13224502" cy="1725705"/>
          </a:xfrm>
        </p:spPr>
        <p:txBody>
          <a:bodyPr vert="horz" lIns="91440" tIns="45720" rIns="91440" bIns="45720" rtlCol="0" anchor="t">
            <a:normAutofit lnSpcReduction="10000"/>
          </a:bodyPr>
          <a:lstStyle/>
          <a:p>
            <a:r>
              <a:rPr lang="en-GB" sz="6000">
                <a:ea typeface="+mj-lt"/>
                <a:cs typeface="+mj-lt"/>
              </a:rPr>
              <a:t>'PDP''</a:t>
            </a:r>
            <a:endParaRPr lang="en-US" sz="6000">
              <a:ea typeface="+mj-lt"/>
              <a:cs typeface="+mj-lt"/>
            </a:endParaRPr>
          </a:p>
          <a:p>
            <a:r>
              <a:rPr lang="en-GB" sz="6000"/>
              <a:t>'PLP'</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16.10.23   </a:t>
            </a:r>
            <a:endParaRPr lang="en-US">
              <a:solidFill>
                <a:schemeClr val="bg2">
                  <a:lumMod val="25000"/>
                </a:schemeClr>
              </a:solidFill>
            </a:endParaRPr>
          </a:p>
          <a:p>
            <a:r>
              <a:rPr lang="en-US" sz="2800">
                <a:solidFill>
                  <a:schemeClr val="bg2">
                    <a:lumMod val="25000"/>
                  </a:schemeClr>
                </a:solidFill>
              </a:rPr>
              <a:t>11-1</a:t>
            </a:r>
            <a:endParaRPr lang="en-US">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746283" y="3486333"/>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640022" y="471536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96538" y="353605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962657" y="4715348"/>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3317304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69378" y="3950131"/>
            <a:ext cx="5609345" cy="2599084"/>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200">
                <a:solidFill>
                  <a:srgbClr val="00B050"/>
                </a:solidFill>
                <a:latin typeface="Arial"/>
                <a:cs typeface="Arial"/>
              </a:rPr>
              <a:t>BD:</a:t>
            </a:r>
            <a:r>
              <a:rPr lang="cy-GB" b="0">
                <a:solidFill>
                  <a:srgbClr val="00B050"/>
                </a:solidFill>
                <a:latin typeface="Arial"/>
                <a:cs typeface="Arial"/>
              </a:rPr>
              <a:t> </a:t>
            </a:r>
            <a:r>
              <a:rPr lang="cy-GB">
                <a:solidFill>
                  <a:srgbClr val="00B050"/>
                </a:solidFill>
                <a:latin typeface="Arial"/>
                <a:cs typeface="Arial"/>
              </a:rPr>
              <a:t>I ddysgu am y Safonau Proffesiynol a sut i ddangos tystiolaeth o gynnydd yn eich PDP.</a:t>
            </a:r>
            <a:r>
              <a:rPr lang="en-GB" sz="3200">
                <a:solidFill>
                  <a:srgbClr val="00B050"/>
                </a:solidFill>
                <a:latin typeface="Arial"/>
                <a:cs typeface="Arial"/>
              </a:rPr>
              <a:t> </a:t>
            </a:r>
          </a:p>
          <a:p>
            <a:pPr algn="ctr"/>
            <a:endParaRPr lang="en-GB" sz="3200">
              <a:solidFill>
                <a:srgbClr val="00B050"/>
              </a:solidFill>
            </a:endParaRPr>
          </a:p>
          <a:p>
            <a:pPr algn="ctr"/>
            <a:endParaRPr lang="en-GB" sz="3200">
              <a:solidFill>
                <a:schemeClr val="tx1"/>
              </a:solidFill>
              <a:latin typeface="Arial"/>
              <a:cs typeface="Aria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20920" y="-88365"/>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600" b="1" u="sng">
              <a:solidFill>
                <a:srgbClr val="00B050"/>
              </a:solidFill>
              <a:ea typeface="+mj-lt"/>
              <a:cs typeface="+mj-lt"/>
            </a:endParaRPr>
          </a:p>
        </p:txBody>
      </p:sp>
      <p:pic>
        <p:nvPicPr>
          <p:cNvPr id="2" name="Picture 1" descr="A group of cartoon people&#10;&#10;Description automatically generated">
            <a:extLst>
              <a:ext uri="{FF2B5EF4-FFF2-40B4-BE49-F238E27FC236}">
                <a16:creationId xmlns:a16="http://schemas.microsoft.com/office/drawing/2014/main" id="{B1DD2BB0-B236-5556-EC1D-DB4A51C6EB2B}"/>
              </a:ext>
            </a:extLst>
          </p:cNvPr>
          <p:cNvPicPr>
            <a:picLocks noChangeAspect="1"/>
          </p:cNvPicPr>
          <p:nvPr/>
        </p:nvPicPr>
        <p:blipFill>
          <a:blip r:embed="rId3"/>
          <a:stretch>
            <a:fillRect/>
          </a:stretch>
        </p:blipFill>
        <p:spPr>
          <a:xfrm>
            <a:off x="6557513" y="303844"/>
            <a:ext cx="5367067" cy="3173557"/>
          </a:xfrm>
          <a:prstGeom prst="rect">
            <a:avLst/>
          </a:prstGeom>
        </p:spPr>
      </p:pic>
    </p:spTree>
    <p:extLst>
      <p:ext uri="{BB962C8B-B14F-4D97-AF65-F5344CB8AC3E}">
        <p14:creationId xmlns:p14="http://schemas.microsoft.com/office/powerpoint/2010/main" val="3424891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0404"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269781" y="-74804"/>
            <a:ext cx="11652756" cy="8507457"/>
          </a:xfrm>
          <a:prstGeom prst="rect">
            <a:avLst/>
          </a:prstGeom>
          <a:noFill/>
        </p:spPr>
        <p:txBody>
          <a:bodyPr wrap="square" lIns="91440" tIns="45720" rIns="91440" bIns="45720" anchor="t">
            <a:spAutoFit/>
          </a:bodyPr>
          <a:lstStyle/>
          <a:p>
            <a:endParaRPr lang="en-GB" sz="3200" b="1" spc="-8">
              <a:solidFill>
                <a:srgbClr val="00B050"/>
              </a:solidFill>
              <a:latin typeface="Calibri"/>
              <a:cs typeface="Calibri"/>
            </a:endParaRPr>
          </a:p>
          <a:p>
            <a:r>
              <a:rPr lang="en-GB" sz="3200" b="1" spc="-8" err="1">
                <a:solidFill>
                  <a:srgbClr val="00B050"/>
                </a:solidFill>
                <a:latin typeface="Calibri"/>
                <a:cs typeface="Calibri"/>
              </a:rPr>
              <a:t>Erbyn</a:t>
            </a:r>
            <a:r>
              <a:rPr lang="en-GB" sz="3200" b="1" spc="-8">
                <a:solidFill>
                  <a:srgbClr val="00B050"/>
                </a:solidFill>
                <a:latin typeface="Calibri"/>
                <a:cs typeface="Calibri"/>
              </a:rPr>
              <a:t> </a:t>
            </a:r>
            <a:r>
              <a:rPr lang="en-GB" sz="3200" b="1" spc="-8" err="1">
                <a:solidFill>
                  <a:srgbClr val="00B050"/>
                </a:solidFill>
                <a:latin typeface="Calibri"/>
                <a:cs typeface="Calibri"/>
              </a:rPr>
              <a:t>diwedd</a:t>
            </a:r>
            <a:r>
              <a:rPr lang="en-GB" sz="3200" b="1" spc="-8">
                <a:solidFill>
                  <a:srgbClr val="00B050"/>
                </a:solidFill>
                <a:latin typeface="Calibri"/>
                <a:cs typeface="Calibri"/>
              </a:rPr>
              <a:t> y </a:t>
            </a:r>
            <a:r>
              <a:rPr lang="en-GB" sz="3200" b="1" spc="-8" err="1">
                <a:solidFill>
                  <a:srgbClr val="00B050"/>
                </a:solidFill>
                <a:latin typeface="Calibri"/>
                <a:cs typeface="Calibri"/>
              </a:rPr>
              <a:t>sesiwn</a:t>
            </a:r>
            <a:r>
              <a:rPr lang="en-GB" sz="3200" b="1" spc="-8">
                <a:solidFill>
                  <a:srgbClr val="00B050"/>
                </a:solidFill>
                <a:latin typeface="Calibri"/>
                <a:cs typeface="Calibri"/>
              </a:rPr>
              <a:t>, </a:t>
            </a:r>
            <a:r>
              <a:rPr lang="en-GB" sz="3200" b="1" spc="-8" err="1">
                <a:solidFill>
                  <a:srgbClr val="00B050"/>
                </a:solidFill>
                <a:latin typeface="Calibri"/>
                <a:cs typeface="Calibri"/>
              </a:rPr>
              <a:t>byddwch</a:t>
            </a:r>
            <a:r>
              <a:rPr lang="en-GB" sz="3200" b="1" spc="-8">
                <a:solidFill>
                  <a:srgbClr val="00B050"/>
                </a:solidFill>
                <a:latin typeface="Calibri"/>
                <a:cs typeface="Calibri"/>
              </a:rPr>
              <a:t>...</a:t>
            </a:r>
            <a:endParaRPr lang="en-GB" sz="3200" spc="-8">
              <a:ea typeface="+mn-lt"/>
              <a:cs typeface="+mn-lt"/>
            </a:endParaRPr>
          </a:p>
          <a:p>
            <a:endParaRPr lang="en-GB" sz="2800" b="1" spc="-8">
              <a:solidFill>
                <a:srgbClr val="00B050"/>
              </a:solidFill>
              <a:cs typeface="Calibri"/>
            </a:endParaRPr>
          </a:p>
          <a:p>
            <a:endParaRPr lang="en-GB" sz="2800" b="1" spc="-8">
              <a:solidFill>
                <a:srgbClr val="00B050"/>
              </a:solidFill>
              <a:ea typeface="+mn-lt"/>
              <a:cs typeface="+mn-lt"/>
            </a:endParaRPr>
          </a:p>
          <a:p>
            <a:pPr marL="171450" indent="-161925">
              <a:spcBef>
                <a:spcPts val="1440"/>
              </a:spcBef>
              <a:buFont typeface="Arial,Sans-Serif"/>
              <a:buChar char="•"/>
            </a:pPr>
            <a:r>
              <a:rPr lang="en-GB" sz="2800">
                <a:solidFill>
                  <a:srgbClr val="00B050"/>
                </a:solidFill>
                <a:cs typeface="Calibri"/>
              </a:rPr>
              <a:t>  </a:t>
            </a:r>
            <a:r>
              <a:rPr lang="en-GB" sz="2800" err="1">
                <a:solidFill>
                  <a:srgbClr val="00B050"/>
                </a:solidFill>
                <a:cs typeface="Calibri"/>
              </a:rPr>
              <a:t>ailgrynhoi'r</a:t>
            </a:r>
            <a:r>
              <a:rPr lang="en-GB" sz="2800">
                <a:solidFill>
                  <a:srgbClr val="00B050"/>
                </a:solidFill>
                <a:cs typeface="Calibri"/>
              </a:rPr>
              <a:t> </a:t>
            </a:r>
            <a:r>
              <a:rPr lang="en-GB" sz="2800" err="1">
                <a:solidFill>
                  <a:srgbClr val="00B050"/>
                </a:solidFill>
                <a:cs typeface="Calibri"/>
              </a:rPr>
              <a:t>gofynion</a:t>
            </a:r>
            <a:r>
              <a:rPr lang="en-GB" sz="2800">
                <a:solidFill>
                  <a:srgbClr val="00B050"/>
                </a:solidFill>
                <a:cs typeface="Calibri"/>
              </a:rPr>
              <a:t> </a:t>
            </a:r>
            <a:r>
              <a:rPr lang="en-GB" sz="2800" err="1">
                <a:solidFill>
                  <a:srgbClr val="00B050"/>
                </a:solidFill>
                <a:cs typeface="Calibri"/>
              </a:rPr>
              <a:t>ar</a:t>
            </a:r>
            <a:r>
              <a:rPr lang="en-GB" sz="2800">
                <a:solidFill>
                  <a:srgbClr val="00B050"/>
                </a:solidFill>
                <a:cs typeface="Calibri"/>
              </a:rPr>
              <a:t> </a:t>
            </a:r>
            <a:r>
              <a:rPr lang="en-GB" sz="2800" err="1">
                <a:solidFill>
                  <a:srgbClr val="00B050"/>
                </a:solidFill>
                <a:cs typeface="Calibri"/>
              </a:rPr>
              <a:t>gyfer</a:t>
            </a:r>
            <a:r>
              <a:rPr lang="en-GB" sz="2800">
                <a:solidFill>
                  <a:srgbClr val="00B050"/>
                </a:solidFill>
                <a:cs typeface="Calibri"/>
              </a:rPr>
              <a:t> y PLP.</a:t>
            </a:r>
          </a:p>
          <a:p>
            <a:pPr marL="171450" indent="-161925">
              <a:spcBef>
                <a:spcPts val="1440"/>
              </a:spcBef>
              <a:buFont typeface="Arial,Sans-Serif"/>
              <a:buChar char="•"/>
            </a:pPr>
            <a:r>
              <a:rPr lang="en-GB" sz="2800">
                <a:solidFill>
                  <a:srgbClr val="00B050"/>
                </a:solidFill>
                <a:cs typeface="Calibri"/>
              </a:rPr>
              <a:t>  </a:t>
            </a:r>
            <a:r>
              <a:rPr lang="en-GB" sz="2800" err="1">
                <a:solidFill>
                  <a:srgbClr val="00B050"/>
                </a:solidFill>
                <a:cs typeface="Calibri"/>
              </a:rPr>
              <a:t>cael</a:t>
            </a:r>
            <a:r>
              <a:rPr lang="en-GB" sz="2800">
                <a:solidFill>
                  <a:srgbClr val="00B050"/>
                </a:solidFill>
                <a:cs typeface="Calibri"/>
              </a:rPr>
              <a:t> </a:t>
            </a:r>
            <a:r>
              <a:rPr lang="en-GB" sz="2800" err="1">
                <a:solidFill>
                  <a:srgbClr val="00B050"/>
                </a:solidFill>
                <a:cs typeface="Calibri"/>
              </a:rPr>
              <a:t>cyfle</a:t>
            </a:r>
            <a:r>
              <a:rPr lang="en-GB" sz="2800">
                <a:solidFill>
                  <a:srgbClr val="00B050"/>
                </a:solidFill>
                <a:cs typeface="Calibri"/>
              </a:rPr>
              <a:t> </a:t>
            </a:r>
            <a:r>
              <a:rPr lang="en-GB" sz="2800" err="1">
                <a:solidFill>
                  <a:srgbClr val="00B050"/>
                </a:solidFill>
                <a:cs typeface="Calibri"/>
              </a:rPr>
              <a:t>i</a:t>
            </a:r>
            <a:r>
              <a:rPr lang="en-GB" sz="2800">
                <a:solidFill>
                  <a:srgbClr val="00B050"/>
                </a:solidFill>
                <a:cs typeface="Calibri"/>
              </a:rPr>
              <a:t> </a:t>
            </a:r>
            <a:r>
              <a:rPr lang="en-GB" sz="2800" err="1">
                <a:solidFill>
                  <a:srgbClr val="00B050"/>
                </a:solidFill>
                <a:cs typeface="Calibri"/>
              </a:rPr>
              <a:t>drafod</a:t>
            </a:r>
            <a:r>
              <a:rPr lang="en-GB" sz="2800">
                <a:solidFill>
                  <a:srgbClr val="00B050"/>
                </a:solidFill>
                <a:cs typeface="Calibri"/>
              </a:rPr>
              <a:t>, </a:t>
            </a:r>
            <a:r>
              <a:rPr lang="en-GB" sz="2800" err="1">
                <a:solidFill>
                  <a:srgbClr val="00B050"/>
                </a:solidFill>
                <a:cs typeface="Calibri"/>
              </a:rPr>
              <a:t>asesu</a:t>
            </a:r>
            <a:r>
              <a:rPr lang="en-GB" sz="2800">
                <a:solidFill>
                  <a:srgbClr val="00B050"/>
                </a:solidFill>
                <a:cs typeface="Calibri"/>
              </a:rPr>
              <a:t> </a:t>
            </a:r>
            <a:r>
              <a:rPr lang="en-GB" sz="2800" err="1">
                <a:solidFill>
                  <a:srgbClr val="00B050"/>
                </a:solidFill>
                <a:cs typeface="Calibri"/>
              </a:rPr>
              <a:t>cyfoedion</a:t>
            </a:r>
            <a:r>
              <a:rPr lang="en-GB" sz="2800">
                <a:solidFill>
                  <a:srgbClr val="00B050"/>
                </a:solidFill>
                <a:cs typeface="Calibri"/>
              </a:rPr>
              <a:t> a </a:t>
            </a:r>
            <a:r>
              <a:rPr lang="en-GB" sz="2800" err="1">
                <a:solidFill>
                  <a:srgbClr val="00B050"/>
                </a:solidFill>
                <a:cs typeface="Calibri"/>
              </a:rPr>
              <a:t>gwerthuso</a:t>
            </a:r>
            <a:r>
              <a:rPr lang="en-GB" sz="2800">
                <a:solidFill>
                  <a:srgbClr val="00B050"/>
                </a:solidFill>
                <a:cs typeface="Calibri"/>
              </a:rPr>
              <a:t> TPPs.</a:t>
            </a:r>
          </a:p>
          <a:p>
            <a:pPr marL="171450" indent="-161925">
              <a:spcBef>
                <a:spcPts val="1440"/>
              </a:spcBef>
              <a:buFont typeface="Arial,Sans-Serif"/>
              <a:buChar char="•"/>
            </a:pPr>
            <a:r>
              <a:rPr lang="cy-GB" sz="2800">
                <a:solidFill>
                  <a:srgbClr val="00B050"/>
                </a:solidFill>
                <a:ea typeface="+mn-lt"/>
                <a:cs typeface="+mn-lt"/>
              </a:rPr>
              <a:t>  ystyried cyfleoedd ar gyfer </a:t>
            </a:r>
            <a:r>
              <a:rPr lang="cy-GB" sz="2800" err="1">
                <a:solidFill>
                  <a:srgbClr val="00B050"/>
                </a:solidFill>
                <a:ea typeface="+mn-lt"/>
                <a:cs typeface="+mn-lt"/>
              </a:rPr>
              <a:t>TPPs</a:t>
            </a:r>
            <a:r>
              <a:rPr lang="cy-GB" sz="2800">
                <a:solidFill>
                  <a:srgbClr val="00B050"/>
                </a:solidFill>
                <a:ea typeface="+mn-lt"/>
                <a:cs typeface="+mn-lt"/>
              </a:rPr>
              <a:t> yn PTE2.</a:t>
            </a:r>
            <a:endParaRPr lang="cy-GB" sz="2800">
              <a:solidFill>
                <a:srgbClr val="00B050"/>
              </a:solidFill>
              <a:cs typeface="Calibri"/>
            </a:endParaRPr>
          </a:p>
          <a:p>
            <a:pPr marL="342900" indent="-342900">
              <a:spcBef>
                <a:spcPts val="1000"/>
              </a:spcBef>
              <a:buFont typeface="Arial,Sans-Serif"/>
              <a:buChar char="•"/>
            </a:pPr>
            <a:r>
              <a:rPr lang="en-GB" sz="2800" err="1">
                <a:solidFill>
                  <a:srgbClr val="00B050"/>
                </a:solidFill>
                <a:latin typeface="Calibri"/>
                <a:cs typeface="Arial"/>
              </a:rPr>
              <a:t>gyfarwydd</a:t>
            </a:r>
            <a:r>
              <a:rPr lang="en-GB" sz="2800">
                <a:solidFill>
                  <a:srgbClr val="00B050"/>
                </a:solidFill>
                <a:latin typeface="Calibri"/>
                <a:cs typeface="Arial"/>
              </a:rPr>
              <a:t> </a:t>
            </a:r>
            <a:r>
              <a:rPr lang="en-GB" sz="2800" err="1">
                <a:solidFill>
                  <a:srgbClr val="00B050"/>
                </a:solidFill>
                <a:latin typeface="Calibri"/>
                <a:cs typeface="Arial"/>
              </a:rPr>
              <a:t>â'r</a:t>
            </a:r>
            <a:r>
              <a:rPr lang="en-GB" sz="2800">
                <a:solidFill>
                  <a:srgbClr val="00B050"/>
                </a:solidFill>
                <a:latin typeface="Calibri"/>
                <a:cs typeface="Arial"/>
              </a:rPr>
              <a:t> </a:t>
            </a:r>
            <a:r>
              <a:rPr lang="en-GB" sz="2800" err="1">
                <a:solidFill>
                  <a:srgbClr val="00B050"/>
                </a:solidFill>
                <a:latin typeface="Calibri"/>
                <a:cs typeface="Arial"/>
              </a:rPr>
              <a:t>strategaethau</a:t>
            </a:r>
            <a:r>
              <a:rPr lang="en-GB" sz="2800">
                <a:solidFill>
                  <a:srgbClr val="00B050"/>
                </a:solidFill>
                <a:latin typeface="Calibri"/>
                <a:cs typeface="Arial"/>
              </a:rPr>
              <a:t> </a:t>
            </a:r>
            <a:r>
              <a:rPr lang="en-GB" sz="2800" err="1">
                <a:solidFill>
                  <a:srgbClr val="00B050"/>
                </a:solidFill>
                <a:latin typeface="Calibri"/>
                <a:cs typeface="Arial"/>
              </a:rPr>
              <a:t>mentora</a:t>
            </a:r>
            <a:r>
              <a:rPr lang="en-GB" sz="2800">
                <a:solidFill>
                  <a:srgbClr val="00B050"/>
                </a:solidFill>
                <a:latin typeface="Calibri"/>
                <a:cs typeface="Arial"/>
              </a:rPr>
              <a:t> y </a:t>
            </a:r>
            <a:r>
              <a:rPr lang="en-GB" sz="2800" err="1">
                <a:solidFill>
                  <a:srgbClr val="00B050"/>
                </a:solidFill>
                <a:latin typeface="Calibri"/>
                <a:cs typeface="Arial"/>
              </a:rPr>
              <a:t>gallwch</a:t>
            </a:r>
            <a:r>
              <a:rPr lang="en-GB" sz="2800">
                <a:solidFill>
                  <a:srgbClr val="00B050"/>
                </a:solidFill>
                <a:latin typeface="Calibri"/>
                <a:cs typeface="Arial"/>
              </a:rPr>
              <a:t> </a:t>
            </a:r>
            <a:r>
              <a:rPr lang="en-GB" sz="2800" err="1">
                <a:solidFill>
                  <a:srgbClr val="00B050"/>
                </a:solidFill>
                <a:latin typeface="Calibri"/>
                <a:cs typeface="Arial"/>
              </a:rPr>
              <a:t>ddisgwyl</a:t>
            </a:r>
            <a:r>
              <a:rPr lang="en-GB" sz="2800">
                <a:solidFill>
                  <a:srgbClr val="00B050"/>
                </a:solidFill>
                <a:latin typeface="Calibri"/>
                <a:cs typeface="Arial"/>
              </a:rPr>
              <a:t> </a:t>
            </a:r>
            <a:r>
              <a:rPr lang="en-GB" sz="2800" err="1">
                <a:solidFill>
                  <a:srgbClr val="00B050"/>
                </a:solidFill>
                <a:latin typeface="Calibri"/>
                <a:cs typeface="Arial"/>
              </a:rPr>
              <a:t>dod</a:t>
            </a:r>
            <a:r>
              <a:rPr lang="en-GB" sz="2800">
                <a:solidFill>
                  <a:srgbClr val="00B050"/>
                </a:solidFill>
                <a:latin typeface="Calibri"/>
                <a:cs typeface="Arial"/>
              </a:rPr>
              <a:t> </a:t>
            </a:r>
            <a:r>
              <a:rPr lang="en-GB" sz="2800" err="1">
                <a:solidFill>
                  <a:srgbClr val="00B050"/>
                </a:solidFill>
                <a:latin typeface="Calibri"/>
                <a:cs typeface="Arial"/>
              </a:rPr>
              <a:t>ar</a:t>
            </a:r>
            <a:r>
              <a:rPr lang="en-GB" sz="2800">
                <a:solidFill>
                  <a:srgbClr val="00B050"/>
                </a:solidFill>
                <a:latin typeface="Calibri"/>
                <a:cs typeface="Arial"/>
              </a:rPr>
              <a:t> </a:t>
            </a:r>
            <a:r>
              <a:rPr lang="en-GB" sz="2800" err="1">
                <a:solidFill>
                  <a:srgbClr val="00B050"/>
                </a:solidFill>
                <a:latin typeface="Calibri"/>
                <a:cs typeface="Arial"/>
              </a:rPr>
              <a:t>eu</a:t>
            </a:r>
            <a:r>
              <a:rPr lang="en-GB" sz="2800">
                <a:solidFill>
                  <a:srgbClr val="00B050"/>
                </a:solidFill>
                <a:latin typeface="Calibri"/>
                <a:cs typeface="Arial"/>
              </a:rPr>
              <a:t> </a:t>
            </a:r>
            <a:r>
              <a:rPr lang="en-GB" sz="2800" err="1">
                <a:solidFill>
                  <a:srgbClr val="00B050"/>
                </a:solidFill>
                <a:latin typeface="Calibri"/>
                <a:cs typeface="Arial"/>
              </a:rPr>
              <a:t>traws</a:t>
            </a:r>
            <a:r>
              <a:rPr lang="en-GB" sz="2800">
                <a:solidFill>
                  <a:srgbClr val="00B050"/>
                </a:solidFill>
                <a:latin typeface="Calibri"/>
                <a:cs typeface="Arial"/>
              </a:rPr>
              <a:t> </a:t>
            </a:r>
            <a:r>
              <a:rPr lang="en-GB" sz="2800" err="1">
                <a:solidFill>
                  <a:srgbClr val="00B050"/>
                </a:solidFill>
                <a:latin typeface="Calibri"/>
                <a:cs typeface="Arial"/>
              </a:rPr>
              <a:t>yn</a:t>
            </a:r>
            <a:r>
              <a:rPr lang="en-GB" sz="2800">
                <a:solidFill>
                  <a:srgbClr val="00B050"/>
                </a:solidFill>
                <a:latin typeface="Calibri"/>
                <a:cs typeface="Arial"/>
              </a:rPr>
              <a:t> </a:t>
            </a:r>
            <a:r>
              <a:rPr lang="en-GB" sz="2800" err="1">
                <a:solidFill>
                  <a:srgbClr val="00B050"/>
                </a:solidFill>
                <a:latin typeface="Calibri"/>
                <a:cs typeface="Arial"/>
              </a:rPr>
              <a:t>ystod</a:t>
            </a:r>
            <a:r>
              <a:rPr lang="en-GB" sz="2800">
                <a:solidFill>
                  <a:srgbClr val="00B050"/>
                </a:solidFill>
                <a:latin typeface="Calibri"/>
                <a:cs typeface="Arial"/>
              </a:rPr>
              <a:t> PAP</a:t>
            </a:r>
          </a:p>
          <a:p>
            <a:pPr marL="342900" indent="-342900">
              <a:spcBef>
                <a:spcPts val="1000"/>
              </a:spcBef>
              <a:buFont typeface="Arial,Sans-Serif"/>
              <a:buChar char="•"/>
            </a:pPr>
            <a:r>
              <a:rPr lang="en-GB" sz="2800" err="1">
                <a:solidFill>
                  <a:srgbClr val="00B050"/>
                </a:solidFill>
                <a:latin typeface="Calibri"/>
                <a:cs typeface="Arial"/>
              </a:rPr>
              <a:t>gwybod</a:t>
            </a:r>
            <a:r>
              <a:rPr lang="en-GB" sz="2800">
                <a:solidFill>
                  <a:srgbClr val="00B050"/>
                </a:solidFill>
                <a:latin typeface="Calibri"/>
                <a:cs typeface="Arial"/>
              </a:rPr>
              <a:t> y </a:t>
            </a:r>
            <a:r>
              <a:rPr lang="en-GB" sz="2800" err="1">
                <a:solidFill>
                  <a:srgbClr val="00B050"/>
                </a:solidFill>
                <a:latin typeface="Calibri"/>
                <a:cs typeface="Arial"/>
              </a:rPr>
              <a:t>gwahaniaeth</a:t>
            </a:r>
            <a:r>
              <a:rPr lang="en-GB" sz="2800">
                <a:solidFill>
                  <a:srgbClr val="00B050"/>
                </a:solidFill>
                <a:latin typeface="Calibri"/>
                <a:cs typeface="Arial"/>
              </a:rPr>
              <a:t> </a:t>
            </a:r>
            <a:r>
              <a:rPr lang="en-GB" sz="2800" err="1">
                <a:solidFill>
                  <a:srgbClr val="00B050"/>
                </a:solidFill>
                <a:latin typeface="Calibri"/>
                <a:cs typeface="Arial"/>
              </a:rPr>
              <a:t>rhwng</a:t>
            </a:r>
            <a:r>
              <a:rPr lang="en-GB" sz="2800">
                <a:solidFill>
                  <a:srgbClr val="00B050"/>
                </a:solidFill>
                <a:latin typeface="Calibri"/>
                <a:cs typeface="Arial"/>
              </a:rPr>
              <a:t> </a:t>
            </a:r>
            <a:r>
              <a:rPr lang="en-GB" sz="2800" err="1">
                <a:solidFill>
                  <a:srgbClr val="00B050"/>
                </a:solidFill>
                <a:latin typeface="Calibri"/>
                <a:cs typeface="Arial"/>
              </a:rPr>
              <a:t>arferion</a:t>
            </a:r>
            <a:r>
              <a:rPr lang="en-GB" sz="2800">
                <a:solidFill>
                  <a:srgbClr val="00B050"/>
                </a:solidFill>
                <a:latin typeface="Calibri"/>
                <a:cs typeface="Arial"/>
              </a:rPr>
              <a:t> '</a:t>
            </a:r>
            <a:r>
              <a:rPr lang="en-GB" sz="2800" err="1">
                <a:solidFill>
                  <a:srgbClr val="00B050"/>
                </a:solidFill>
                <a:latin typeface="Calibri"/>
                <a:cs typeface="Arial"/>
              </a:rPr>
              <a:t>bwriadol</a:t>
            </a:r>
            <a:r>
              <a:rPr lang="en-GB" sz="2800">
                <a:solidFill>
                  <a:srgbClr val="00B050"/>
                </a:solidFill>
                <a:latin typeface="Calibri"/>
                <a:cs typeface="Arial"/>
              </a:rPr>
              <a:t>' ac </a:t>
            </a:r>
            <a:r>
              <a:rPr lang="en-GB" sz="2800" err="1">
                <a:solidFill>
                  <a:srgbClr val="00B050"/>
                </a:solidFill>
                <a:latin typeface="Calibri"/>
                <a:cs typeface="Arial"/>
              </a:rPr>
              <a:t>arddulliau</a:t>
            </a:r>
            <a:r>
              <a:rPr lang="en-GB" sz="2800">
                <a:solidFill>
                  <a:srgbClr val="00B050"/>
                </a:solidFill>
                <a:latin typeface="Calibri"/>
                <a:cs typeface="Arial"/>
              </a:rPr>
              <a:t> </a:t>
            </a:r>
            <a:r>
              <a:rPr lang="en-GB" sz="2800" err="1">
                <a:solidFill>
                  <a:srgbClr val="00B050"/>
                </a:solidFill>
                <a:latin typeface="Calibri"/>
                <a:cs typeface="Arial"/>
              </a:rPr>
              <a:t>mentora</a:t>
            </a:r>
            <a:r>
              <a:rPr lang="en-GB" sz="2800">
                <a:solidFill>
                  <a:srgbClr val="00B050"/>
                </a:solidFill>
                <a:latin typeface="Calibri"/>
                <a:cs typeface="Arial"/>
              </a:rPr>
              <a:t> </a:t>
            </a:r>
            <a:r>
              <a:rPr lang="en-GB" sz="2800" err="1">
                <a:solidFill>
                  <a:srgbClr val="00B050"/>
                </a:solidFill>
                <a:latin typeface="Calibri"/>
                <a:cs typeface="Arial"/>
              </a:rPr>
              <a:t>syn</a:t>
            </a:r>
            <a:r>
              <a:rPr lang="en-GB" sz="2800">
                <a:solidFill>
                  <a:srgbClr val="00B050"/>
                </a:solidFill>
                <a:latin typeface="Calibri"/>
                <a:cs typeface="Arial"/>
              </a:rPr>
              <a:t> </a:t>
            </a:r>
            <a:r>
              <a:rPr lang="en-GB" sz="2800" err="1">
                <a:solidFill>
                  <a:srgbClr val="00B050"/>
                </a:solidFill>
                <a:latin typeface="Calibri"/>
                <a:cs typeface="Arial"/>
              </a:rPr>
              <a:t>annog</a:t>
            </a:r>
            <a:r>
              <a:rPr lang="en-GB" sz="2800">
                <a:solidFill>
                  <a:srgbClr val="00B050"/>
                </a:solidFill>
                <a:latin typeface="Calibri"/>
                <a:cs typeface="Arial"/>
              </a:rPr>
              <a:t> 'novice to expert'</a:t>
            </a:r>
          </a:p>
          <a:p>
            <a:pPr marL="171450" indent="-161925">
              <a:spcBef>
                <a:spcPts val="1440"/>
              </a:spcBef>
              <a:buFont typeface="Arial,Sans-Serif"/>
              <a:buChar char="•"/>
            </a:pPr>
            <a:endParaRPr lang="cy-GB" sz="2800">
              <a:solidFill>
                <a:srgbClr val="00B050"/>
              </a:solidFill>
              <a:cs typeface="Calibri"/>
            </a:endParaRPr>
          </a:p>
          <a:p>
            <a:pPr marL="352425" indent="-342900">
              <a:lnSpc>
                <a:spcPct val="150000"/>
              </a:lnSpc>
              <a:spcBef>
                <a:spcPts val="1515"/>
              </a:spcBef>
              <a:buFont typeface="Arial"/>
              <a:buChar char="•"/>
            </a:pPr>
            <a:endParaRPr lang="en-US" sz="2800" b="1">
              <a:solidFill>
                <a:srgbClr val="002060"/>
              </a:solidFill>
              <a:ea typeface="Calibri"/>
              <a:cs typeface="Calibri"/>
            </a:endParaRPr>
          </a:p>
          <a:p>
            <a:pPr marL="9525">
              <a:lnSpc>
                <a:spcPct val="150000"/>
              </a:lnSpc>
              <a:spcBef>
                <a:spcPts val="1515"/>
              </a:spcBef>
            </a:pPr>
            <a:endParaRPr lang="en-US" sz="2800" b="1">
              <a:solidFill>
                <a:srgbClr val="002060"/>
              </a:solidFill>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4"/>
          <a:stretch>
            <a:fillRect/>
          </a:stretch>
        </p:blipFill>
        <p:spPr>
          <a:xfrm>
            <a:off x="6460970" y="291060"/>
            <a:ext cx="5665365" cy="1950350"/>
          </a:xfrm>
          <a:prstGeom prst="rect">
            <a:avLst/>
          </a:prstGeom>
        </p:spPr>
      </p:pic>
    </p:spTree>
    <p:extLst>
      <p:ext uri="{BB962C8B-B14F-4D97-AF65-F5344CB8AC3E}">
        <p14:creationId xmlns:p14="http://schemas.microsoft.com/office/powerpoint/2010/main" val="1899026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7522" y="0"/>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Rectangle 1">
            <a:extLst>
              <a:ext uri="{FF2B5EF4-FFF2-40B4-BE49-F238E27FC236}">
                <a16:creationId xmlns:a16="http://schemas.microsoft.com/office/drawing/2014/main" id="{CF4EC881-029E-885D-5360-173B3A17DF80}"/>
              </a:ext>
            </a:extLst>
          </p:cNvPr>
          <p:cNvSpPr/>
          <p:nvPr/>
        </p:nvSpPr>
        <p:spPr>
          <a:xfrm>
            <a:off x="1377438" y="2102910"/>
            <a:ext cx="7350428" cy="1446550"/>
          </a:xfrm>
          <a:prstGeom prst="rect">
            <a:avLst/>
          </a:prstGeom>
          <a:noFill/>
        </p:spPr>
        <p:txBody>
          <a:bodyPr wrap="square" lIns="91440" tIns="45720" rIns="91440" bIns="45720">
            <a:spAutoFit/>
          </a:bodyPr>
          <a:lstStyle/>
          <a:p>
            <a:pPr algn="ctr"/>
            <a:r>
              <a:rPr lang="en-US" sz="88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 PDP </a:t>
            </a:r>
            <a:r>
              <a:rPr lang="en-US" sz="8800" b="1"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yn</a:t>
            </a:r>
            <a:r>
              <a:rPr lang="en-US" sz="88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BA2</a:t>
            </a:r>
            <a:endParaRPr lang="en-US" sz="88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6" name="Picture 2" descr="PLP">
            <a:extLst>
              <a:ext uri="{FF2B5EF4-FFF2-40B4-BE49-F238E27FC236}">
                <a16:creationId xmlns:a16="http://schemas.microsoft.com/office/drawing/2014/main" id="{5038C763-30C3-6295-F1F8-0FD43D2648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3330" y="258939"/>
            <a:ext cx="2196353" cy="2196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448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B15EF46-19D1-8795-30C7-6D6173292D8B}"/>
              </a:ext>
            </a:extLst>
          </p:cNvPr>
          <p:cNvSpPr txBox="1"/>
          <p:nvPr/>
        </p:nvSpPr>
        <p:spPr>
          <a:xfrm>
            <a:off x="8285" y="1495"/>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D647E3F1-66C7-3C29-9078-7B5C76AF1B10}"/>
              </a:ext>
            </a:extLst>
          </p:cNvPr>
          <p:cNvSpPr>
            <a:spLocks noGrp="1"/>
          </p:cNvSpPr>
          <p:nvPr>
            <p:ph type="title"/>
          </p:nvPr>
        </p:nvSpPr>
        <p:spPr>
          <a:xfrm>
            <a:off x="352171" y="2268"/>
            <a:ext cx="11481847" cy="959473"/>
          </a:xfrm>
        </p:spPr>
        <p:txBody>
          <a:bodyPr>
            <a:normAutofit/>
          </a:bodyPr>
          <a:lstStyle/>
          <a:p>
            <a:r>
              <a:rPr lang="cy-GB" sz="3200">
                <a:solidFill>
                  <a:srgbClr val="00B050"/>
                </a:solidFill>
                <a:latin typeface="Arial"/>
                <a:cs typeface="Arial"/>
              </a:rPr>
              <a:t>Pethau pwysig i gofio am y PDP</a:t>
            </a:r>
            <a:endParaRPr lang="cy-GB" sz="3200">
              <a:solidFill>
                <a:srgbClr val="00B050"/>
              </a:solidFill>
            </a:endParaRPr>
          </a:p>
        </p:txBody>
      </p:sp>
      <p:sp>
        <p:nvSpPr>
          <p:cNvPr id="3" name="Rectangle: Rounded Corners 2">
            <a:extLst>
              <a:ext uri="{FF2B5EF4-FFF2-40B4-BE49-F238E27FC236}">
                <a16:creationId xmlns:a16="http://schemas.microsoft.com/office/drawing/2014/main" id="{904B1C19-94D6-3D8C-D608-ECEAF3A09A82}"/>
              </a:ext>
            </a:extLst>
          </p:cNvPr>
          <p:cNvSpPr/>
          <p:nvPr/>
        </p:nvSpPr>
        <p:spPr>
          <a:xfrm>
            <a:off x="1916040" y="965201"/>
            <a:ext cx="3991426" cy="2158998"/>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a:latin typeface="Arial" panose="020B0604020202020204" pitchFamily="34" charset="0"/>
                <a:cs typeface="Arial" panose="020B0604020202020204" pitchFamily="34" charset="0"/>
              </a:rPr>
              <a:t>Peidiwch â gadael i'r PDP eich poeni! Chi sydd â rheolaeth.</a:t>
            </a:r>
          </a:p>
        </p:txBody>
      </p:sp>
      <p:sp>
        <p:nvSpPr>
          <p:cNvPr id="4" name="Rectangle: Rounded Corners 3">
            <a:extLst>
              <a:ext uri="{FF2B5EF4-FFF2-40B4-BE49-F238E27FC236}">
                <a16:creationId xmlns:a16="http://schemas.microsoft.com/office/drawing/2014/main" id="{E656A84D-C9CB-F05B-A5D7-036159E8F42C}"/>
              </a:ext>
            </a:extLst>
          </p:cNvPr>
          <p:cNvSpPr/>
          <p:nvPr/>
        </p:nvSpPr>
        <p:spPr>
          <a:xfrm>
            <a:off x="6675238" y="961741"/>
            <a:ext cx="4003522" cy="2152950"/>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400" b="1">
                <a:latin typeface="Arial"/>
                <a:cs typeface="Arial"/>
              </a:rPr>
              <a:t>Gallwch chi newid a diweddaru yn ôl yr angen. Gofynnwch am gyngor </a:t>
            </a:r>
            <a:r>
              <a:rPr lang="cy-GB" sz="2400" b="1" err="1">
                <a:latin typeface="Arial"/>
                <a:cs typeface="Arial"/>
              </a:rPr>
              <a:t>pydd</a:t>
            </a:r>
            <a:r>
              <a:rPr lang="cy-GB" sz="2400" b="1">
                <a:latin typeface="Arial"/>
                <a:cs typeface="Arial"/>
              </a:rPr>
              <a:t> angen.</a:t>
            </a:r>
          </a:p>
        </p:txBody>
      </p:sp>
      <p:sp>
        <p:nvSpPr>
          <p:cNvPr id="5" name="Rectangle: Rounded Corners 4">
            <a:extLst>
              <a:ext uri="{FF2B5EF4-FFF2-40B4-BE49-F238E27FC236}">
                <a16:creationId xmlns:a16="http://schemas.microsoft.com/office/drawing/2014/main" id="{BBE9F2AC-190B-2D91-9433-F46F2BE1B801}"/>
              </a:ext>
            </a:extLst>
          </p:cNvPr>
          <p:cNvSpPr/>
          <p:nvPr/>
        </p:nvSpPr>
        <p:spPr>
          <a:xfrm>
            <a:off x="1952325" y="3346752"/>
            <a:ext cx="3955141" cy="2171094"/>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3200" b="1">
                <a:cs typeface="Calibri"/>
              </a:rPr>
              <a:t>Cynnwys cysylltiad rhwng theori ac ymarfer.</a:t>
            </a:r>
          </a:p>
        </p:txBody>
      </p:sp>
      <p:sp>
        <p:nvSpPr>
          <p:cNvPr id="6" name="Rectangle: Rounded Corners 5">
            <a:extLst>
              <a:ext uri="{FF2B5EF4-FFF2-40B4-BE49-F238E27FC236}">
                <a16:creationId xmlns:a16="http://schemas.microsoft.com/office/drawing/2014/main" id="{BFFCD00C-973D-7AB5-9B60-9FE63862447B}"/>
              </a:ext>
            </a:extLst>
          </p:cNvPr>
          <p:cNvSpPr/>
          <p:nvPr/>
        </p:nvSpPr>
        <p:spPr>
          <a:xfrm>
            <a:off x="6675238" y="3317808"/>
            <a:ext cx="4003522" cy="2219473"/>
          </a:xfrm>
          <a:prstGeom prst="roundRect">
            <a:avLst/>
          </a:prstGeom>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cy-GB" sz="2400" b="1">
                <a:latin typeface="Arial" panose="020B0604020202020204" pitchFamily="34" charset="0"/>
                <a:cs typeface="Arial" panose="020B0604020202020204" pitchFamily="34" charset="0"/>
              </a:rPr>
              <a:t>Peidiwch â'u gadael tan y funud olaf. Dechreuwch yn gynnar, gwnewch ychydig ar y tro.</a:t>
            </a:r>
          </a:p>
        </p:txBody>
      </p:sp>
    </p:spTree>
    <p:extLst>
      <p:ext uri="{BB962C8B-B14F-4D97-AF65-F5344CB8AC3E}">
        <p14:creationId xmlns:p14="http://schemas.microsoft.com/office/powerpoint/2010/main" val="418270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56CFB-5860-2417-CF4E-F687184DB2D5}"/>
              </a:ext>
            </a:extLst>
          </p:cNvPr>
          <p:cNvSpPr txBox="1"/>
          <p:nvPr/>
        </p:nvSpPr>
        <p:spPr>
          <a:xfrm>
            <a:off x="16998" y="1495"/>
            <a:ext cx="12185740" cy="6186309"/>
          </a:xfrm>
          <a:prstGeom prst="rect">
            <a:avLst/>
          </a:prstGeom>
          <a:solidFill>
            <a:schemeClr val="accent6">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Blwch Testun 3">
            <a:extLst>
              <a:ext uri="{FF2B5EF4-FFF2-40B4-BE49-F238E27FC236}">
                <a16:creationId xmlns:a16="http://schemas.microsoft.com/office/drawing/2014/main" id="{F1969D8F-D693-4336-9E30-4283F9A32270}"/>
              </a:ext>
            </a:extLst>
          </p:cNvPr>
          <p:cNvSpPr txBox="1"/>
          <p:nvPr/>
        </p:nvSpPr>
        <p:spPr>
          <a:xfrm>
            <a:off x="261929" y="2787245"/>
            <a:ext cx="11764370" cy="3170099"/>
          </a:xfrm>
          <a:prstGeom prst="rect">
            <a:avLst/>
          </a:prstGeom>
          <a:noFill/>
        </p:spPr>
        <p:txBody>
          <a:bodyPr wrap="square" lIns="91440" tIns="45720" rIns="91440" bIns="45720" anchor="t">
            <a:spAutoFit/>
          </a:bodyPr>
          <a:lstStyle/>
          <a:p>
            <a:pPr>
              <a:defRPr/>
            </a:pPr>
            <a:endParaRPr lang="en-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lang="en-GB" sz="2400" err="1">
                <a:latin typeface="Calibri"/>
                <a:ea typeface="Calibri"/>
                <a:cs typeface="Calibri"/>
              </a:rPr>
              <a:t>Os</a:t>
            </a:r>
            <a:r>
              <a:rPr lang="en-GB" sz="2400">
                <a:latin typeface="Calibri"/>
                <a:ea typeface="Calibri"/>
                <a:cs typeface="Calibri"/>
              </a:rPr>
              <a:t> </a:t>
            </a:r>
            <a:r>
              <a:rPr lang="en-GB" sz="2400" err="1">
                <a:latin typeface="Calibri"/>
                <a:ea typeface="Calibri"/>
                <a:cs typeface="Calibri"/>
              </a:rPr>
              <a:t>oes</a:t>
            </a:r>
            <a:r>
              <a:rPr lang="en-GB" sz="2400">
                <a:latin typeface="Calibri"/>
                <a:ea typeface="Calibri"/>
                <a:cs typeface="Calibri"/>
              </a:rPr>
              <a:t> </a:t>
            </a:r>
            <a:r>
              <a:rPr lang="en-GB" sz="2400" err="1">
                <a:latin typeface="Calibri"/>
                <a:ea typeface="Calibri"/>
                <a:cs typeface="Calibri"/>
              </a:rPr>
              <a:t>angen</a:t>
            </a:r>
            <a:r>
              <a:rPr lang="en-GB" sz="2400">
                <a:latin typeface="Calibri"/>
                <a:ea typeface="Calibri"/>
                <a:cs typeface="Calibri"/>
              </a:rPr>
              <a:t> </a:t>
            </a:r>
            <a:r>
              <a:rPr lang="en-GB" sz="2400" err="1">
                <a:latin typeface="Calibri"/>
                <a:ea typeface="Calibri"/>
                <a:cs typeface="Calibri"/>
              </a:rPr>
              <a:t>unrhyw</a:t>
            </a:r>
            <a:r>
              <a:rPr lang="en-GB" sz="2400">
                <a:latin typeface="Calibri"/>
                <a:ea typeface="Calibri"/>
                <a:cs typeface="Calibri"/>
              </a:rPr>
              <a:t> </a:t>
            </a:r>
            <a:r>
              <a:rPr lang="en-GB" sz="2400" err="1">
                <a:latin typeface="Calibri"/>
                <a:ea typeface="Calibri"/>
                <a:cs typeface="Calibri"/>
              </a:rPr>
              <a:t>gymorth</a:t>
            </a:r>
            <a:r>
              <a:rPr lang="en-GB" sz="2400">
                <a:latin typeface="Calibri"/>
                <a:ea typeface="Calibri"/>
                <a:cs typeface="Calibri"/>
              </a:rPr>
              <a:t> </a:t>
            </a:r>
            <a:r>
              <a:rPr lang="en-GB" sz="2400" err="1">
                <a:latin typeface="Calibri"/>
                <a:ea typeface="Calibri"/>
                <a:cs typeface="Calibri"/>
              </a:rPr>
              <a:t>technegol</a:t>
            </a:r>
            <a:r>
              <a:rPr lang="en-GB" sz="2400">
                <a:latin typeface="Calibri"/>
                <a:ea typeface="Calibri"/>
                <a:cs typeface="Calibri"/>
              </a:rPr>
              <a:t> </a:t>
            </a:r>
            <a:r>
              <a:rPr lang="en-GB" sz="2400" err="1">
                <a:latin typeface="Calibri"/>
                <a:ea typeface="Calibri"/>
                <a:cs typeface="Calibri"/>
              </a:rPr>
              <a:t>arnoch</a:t>
            </a:r>
            <a:r>
              <a:rPr lang="en-GB" sz="2400">
                <a:latin typeface="Calibri"/>
                <a:ea typeface="Calibri"/>
                <a:cs typeface="Calibri"/>
              </a:rPr>
              <a:t> </a:t>
            </a:r>
            <a:r>
              <a:rPr lang="en-GB" sz="2400" err="1">
                <a:latin typeface="Calibri"/>
                <a:ea typeface="Calibri"/>
                <a:cs typeface="Calibri"/>
              </a:rPr>
              <a:t>yn</a:t>
            </a:r>
            <a:r>
              <a:rPr lang="en-GB" sz="2400">
                <a:latin typeface="Calibri"/>
                <a:ea typeface="Calibri"/>
                <a:cs typeface="Calibri"/>
              </a:rPr>
              <a:t> </a:t>
            </a:r>
            <a:r>
              <a:rPr lang="en-GB" sz="2400" err="1">
                <a:latin typeface="Calibri"/>
                <a:ea typeface="Calibri"/>
                <a:cs typeface="Calibri"/>
              </a:rPr>
              <a:t>unrhyw</a:t>
            </a:r>
            <a:r>
              <a:rPr lang="en-GB" sz="2400">
                <a:latin typeface="Calibri"/>
                <a:ea typeface="Calibri"/>
                <a:cs typeface="Calibri"/>
              </a:rPr>
              <a:t> un </a:t>
            </a:r>
            <a:r>
              <a:rPr lang="en-GB" sz="2400" err="1">
                <a:latin typeface="Calibri"/>
                <a:ea typeface="Calibri"/>
                <a:cs typeface="Calibri"/>
              </a:rPr>
              <a:t>o'r</a:t>
            </a:r>
            <a:r>
              <a:rPr lang="en-GB" sz="2400">
                <a:latin typeface="Calibri"/>
                <a:ea typeface="Calibri"/>
                <a:cs typeface="Calibri"/>
              </a:rPr>
              <a:t> </a:t>
            </a:r>
            <a:r>
              <a:rPr lang="en-GB" sz="2400" err="1">
                <a:latin typeface="Calibri"/>
                <a:ea typeface="Calibri"/>
                <a:cs typeface="Calibri"/>
              </a:rPr>
              <a:t>camau</a:t>
            </a:r>
            <a:r>
              <a:rPr lang="en-GB" sz="2400">
                <a:latin typeface="Calibri"/>
                <a:ea typeface="Calibri"/>
                <a:cs typeface="Calibri"/>
              </a:rPr>
              <a:t> </a:t>
            </a:r>
            <a:r>
              <a:rPr lang="en-GB" sz="2400" err="1">
                <a:latin typeface="Calibri"/>
                <a:ea typeface="Calibri"/>
                <a:cs typeface="Calibri"/>
              </a:rPr>
              <a:t>uchod</a:t>
            </a:r>
            <a:r>
              <a:rPr kumimoji="0" lang="en-GB" sz="2400" b="0" i="0" u="none" strike="noStrike" kern="1200" cap="none" spc="0" normalizeH="0" baseline="0" noProof="0">
                <a:ln>
                  <a:noFill/>
                </a:ln>
                <a:effectLst/>
                <a:uLnTx/>
                <a:uFillTx/>
                <a:latin typeface="Calibri"/>
                <a:ea typeface="Calibri"/>
                <a:cs typeface="Calibri"/>
              </a:rPr>
              <a:t>,</a:t>
            </a:r>
            <a:r>
              <a:rPr lang="en-GB" sz="2400">
                <a:latin typeface="Calibri"/>
                <a:ea typeface="Calibri"/>
                <a:cs typeface="Calibri"/>
              </a:rPr>
              <a:t> </a:t>
            </a:r>
            <a:r>
              <a:rPr lang="en-GB" sz="2400" err="1">
                <a:latin typeface="Calibri"/>
                <a:ea typeface="Calibri"/>
                <a:cs typeface="Calibri"/>
              </a:rPr>
              <a:t>peidiwch</a:t>
            </a:r>
            <a:r>
              <a:rPr lang="en-GB" sz="2400">
                <a:latin typeface="Calibri"/>
                <a:ea typeface="Calibri"/>
                <a:cs typeface="Calibri"/>
              </a:rPr>
              <a:t> ag </a:t>
            </a:r>
            <a:r>
              <a:rPr lang="en-GB" sz="2400" err="1">
                <a:latin typeface="Calibri"/>
                <a:ea typeface="Calibri"/>
                <a:cs typeface="Calibri"/>
              </a:rPr>
              <a:t>oedi</a:t>
            </a:r>
            <a:r>
              <a:rPr lang="en-GB" sz="2400">
                <a:latin typeface="Calibri"/>
                <a:ea typeface="Calibri"/>
                <a:cs typeface="Calibri"/>
              </a:rPr>
              <a:t> </a:t>
            </a:r>
            <a:r>
              <a:rPr lang="en-GB" sz="2400" err="1">
                <a:latin typeface="Calibri"/>
                <a:ea typeface="Calibri"/>
                <a:cs typeface="Calibri"/>
              </a:rPr>
              <a:t>i</a:t>
            </a:r>
            <a:r>
              <a:rPr lang="en-GB" sz="2400">
                <a:latin typeface="Calibri"/>
                <a:ea typeface="Calibri"/>
                <a:cs typeface="Calibri"/>
              </a:rPr>
              <a:t> </a:t>
            </a:r>
            <a:r>
              <a:rPr lang="en-GB" sz="2400" err="1">
                <a:latin typeface="Calibri"/>
                <a:ea typeface="Calibri"/>
                <a:cs typeface="Calibri"/>
              </a:rPr>
              <a:t>gysylltu</a:t>
            </a:r>
            <a:r>
              <a:rPr lang="en-GB" sz="2400">
                <a:latin typeface="Calibri"/>
                <a:ea typeface="Calibri"/>
                <a:cs typeface="Calibri"/>
              </a:rPr>
              <a:t> ag CGA </a:t>
            </a:r>
            <a:r>
              <a:rPr lang="en-GB" sz="2400" err="1">
                <a:latin typeface="Calibri"/>
                <a:ea typeface="Calibri"/>
                <a:cs typeface="Calibri"/>
              </a:rPr>
              <a:t>drwy</a:t>
            </a:r>
            <a:r>
              <a:rPr lang="en-GB" sz="2400">
                <a:latin typeface="Calibri"/>
                <a:ea typeface="Calibri"/>
                <a:cs typeface="Calibri"/>
              </a:rPr>
              <a:t> e-</a:t>
            </a:r>
            <a:r>
              <a:rPr lang="en-GB" sz="2400" err="1">
                <a:latin typeface="Calibri"/>
                <a:ea typeface="Calibri"/>
                <a:cs typeface="Calibri"/>
              </a:rPr>
              <a:t>bost</a:t>
            </a:r>
            <a:r>
              <a:rPr lang="en-GB" sz="2400">
                <a:latin typeface="Calibri"/>
                <a:ea typeface="Calibri"/>
                <a:cs typeface="Calibri"/>
              </a:rPr>
              <a:t> </a:t>
            </a:r>
            <a:r>
              <a:rPr lang="en-GB" sz="2400">
                <a:solidFill>
                  <a:srgbClr val="000000"/>
                </a:solidFill>
                <a:latin typeface="Calibri"/>
                <a:ea typeface="Calibri"/>
                <a:cs typeface="Calibri"/>
              </a:rPr>
              <a:t>ar </a:t>
            </a:r>
            <a:r>
              <a:rPr lang="en-GB" sz="3600">
                <a:solidFill>
                  <a:srgbClr val="0563C1"/>
                </a:solidFill>
                <a:latin typeface="Calibri"/>
                <a:ea typeface="Calibri"/>
                <a:cs typeface="Calibri"/>
                <a:hlinkClick r:id="rId3"/>
              </a:rPr>
              <a:t>datblygiadproffesiynol</a:t>
            </a:r>
            <a:r>
              <a:rPr kumimoji="0" lang="en-GB" sz="3600" b="0" i="0" strike="noStrike" kern="1200" cap="none" spc="0" normalizeH="0" baseline="0" noProof="0">
                <a:ln>
                  <a:noFill/>
                </a:ln>
                <a:solidFill>
                  <a:srgbClr val="0563C1"/>
                </a:solidFill>
                <a:effectLst/>
                <a:uLnTx/>
                <a:uFillTx/>
                <a:latin typeface="Calibri"/>
                <a:ea typeface="Calibri"/>
                <a:cs typeface="Calibri"/>
                <a:hlinkClick r:id="rId3"/>
              </a:rPr>
              <a:t>@</a:t>
            </a:r>
            <a:r>
              <a:rPr lang="en-GB" sz="3600">
                <a:solidFill>
                  <a:srgbClr val="0563C1"/>
                </a:solidFill>
                <a:latin typeface="Calibri"/>
                <a:ea typeface="Calibri"/>
                <a:cs typeface="Calibri"/>
                <a:hlinkClick r:id="rId3"/>
              </a:rPr>
              <a:t>CGA</a:t>
            </a:r>
            <a:r>
              <a:rPr kumimoji="0" lang="en-GB" sz="3600" b="0" i="0" strike="noStrike" kern="1200" cap="none" spc="0" normalizeH="0" baseline="0" noProof="0">
                <a:ln>
                  <a:noFill/>
                </a:ln>
                <a:solidFill>
                  <a:srgbClr val="0563C1"/>
                </a:solidFill>
                <a:effectLst/>
                <a:uLnTx/>
                <a:uFillTx/>
                <a:latin typeface="Calibri"/>
                <a:ea typeface="Calibri"/>
                <a:cs typeface="Calibri"/>
                <a:hlinkClick r:id="rId3"/>
              </a:rPr>
              <a:t>.wales</a:t>
            </a:r>
            <a:endParaRPr lang="en-GB" sz="3600">
              <a:cs typeface="Calibri"/>
              <a:hlinkClick r:id="rId3"/>
            </a:endParaRPr>
          </a:p>
          <a:p>
            <a:pPr>
              <a:defRPr/>
            </a:pPr>
            <a:endParaRPr lang="en-GB" sz="2800">
              <a:ea typeface="+mn-lt"/>
              <a:cs typeface="Times New Roman"/>
            </a:endParaRPr>
          </a:p>
          <a:p>
            <a:pPr>
              <a:defRPr/>
            </a:pPr>
            <a:endParaRPr lang="en-GB" sz="2000">
              <a:ea typeface="+mn-lt"/>
              <a:cs typeface="+mn-lt"/>
            </a:endParaRPr>
          </a:p>
          <a:p>
            <a:pPr>
              <a:defRPr/>
            </a:pPr>
            <a:endParaRPr lang="en-GB" sz="2800">
              <a:ea typeface="+mn-lt"/>
              <a:cs typeface="+mn-lt"/>
            </a:endParaRPr>
          </a:p>
          <a:p>
            <a:pPr>
              <a:defRPr/>
            </a:pPr>
            <a:endParaRPr lang="en-GB" sz="2800">
              <a:latin typeface="Calibri"/>
              <a:ea typeface="Calibri" panose="020F0502020204030204" pitchFamily="34" charset="0"/>
              <a:cs typeface="Times New Roman" panose="02020603050405020304" pitchFamily="18" charset="0"/>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15556" y="417728"/>
            <a:ext cx="2196353" cy="2196353"/>
          </a:xfrm>
          <a:prstGeom prst="rect">
            <a:avLst/>
          </a:prstGeom>
          <a:noFill/>
          <a:extLst>
            <a:ext uri="{909E8E84-426E-40DD-AFC4-6F175D3DCCD1}">
              <a14:hiddenFill xmlns:a14="http://schemas.microsoft.com/office/drawing/2010/main">
                <a:solidFill>
                  <a:srgbClr val="FFFFFF"/>
                </a:solidFill>
              </a14:hiddenFill>
            </a:ext>
          </a:extLst>
        </p:spPr>
      </p:pic>
      <p:sp>
        <p:nvSpPr>
          <p:cNvPr id="8" name="Blwch Testun 7">
            <a:extLst>
              <a:ext uri="{FF2B5EF4-FFF2-40B4-BE49-F238E27FC236}">
                <a16:creationId xmlns:a16="http://schemas.microsoft.com/office/drawing/2014/main" id="{28B6967E-2606-4A9F-86CE-3723CCBF2114}"/>
              </a:ext>
            </a:extLst>
          </p:cNvPr>
          <p:cNvSpPr txBox="1"/>
          <p:nvPr/>
        </p:nvSpPr>
        <p:spPr>
          <a:xfrm>
            <a:off x="2867754" y="1361205"/>
            <a:ext cx="2538740" cy="707886"/>
          </a:xfrm>
          <a:prstGeom prst="rect">
            <a:avLst/>
          </a:prstGeom>
          <a:solidFill>
            <a:schemeClr val="accent6">
              <a:lumMod val="60000"/>
              <a:lumOff val="40000"/>
            </a:schemeClr>
          </a:solidFill>
        </p:spPr>
        <p:txBody>
          <a:bodyPr wrap="square" lIns="91440" tIns="45720" rIns="91440" bIns="45720" anchor="t">
            <a:spAutoFit/>
          </a:bodyPr>
          <a:lstStyle/>
          <a:p>
            <a:pPr algn="ctr">
              <a:defRPr/>
            </a:pPr>
            <a:r>
              <a:rPr lang="en-GB" sz="4000" b="1">
                <a:solidFill>
                  <a:srgbClr val="00B050"/>
                </a:solidFill>
                <a:ea typeface="+mn-lt"/>
                <a:cs typeface="+mn-lt"/>
              </a:rPr>
              <a:t>Eich PDP</a:t>
            </a:r>
            <a:endParaRPr lang="en-US" b="1">
              <a:ea typeface="+mn-lt"/>
              <a:cs typeface="+mn-lt"/>
            </a:endParaRPr>
          </a:p>
        </p:txBody>
      </p:sp>
    </p:spTree>
    <p:extLst>
      <p:ext uri="{BB962C8B-B14F-4D97-AF65-F5344CB8AC3E}">
        <p14:creationId xmlns:p14="http://schemas.microsoft.com/office/powerpoint/2010/main" val="1926330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5418EF-9067-B94F-6AB2-DB9927277D2E}"/>
              </a:ext>
            </a:extLst>
          </p:cNvPr>
          <p:cNvSpPr txBox="1"/>
          <p:nvPr/>
        </p:nvSpPr>
        <p:spPr>
          <a:xfrm>
            <a:off x="8285" y="1495"/>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6</a:t>
            </a:r>
            <a:br>
              <a:rPr lang="en-US">
                <a:latin typeface="Arial"/>
                <a:cs typeface="Arial"/>
              </a:rPr>
            </a:br>
            <a:r>
              <a:rPr lang="cy-GB">
                <a:latin typeface="Arial"/>
                <a:cs typeface="Arial"/>
              </a:rPr>
              <a:t>Safonau</a:t>
            </a:r>
            <a:endParaRPr lang="en-US" b="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Templed</a:t>
            </a:r>
            <a:r>
              <a:rPr lang="en-US">
                <a:latin typeface="Arial"/>
                <a:cs typeface="Arial"/>
              </a:rPr>
              <a:t> </a:t>
            </a:r>
            <a:r>
              <a:rPr lang="en-US" err="1">
                <a:latin typeface="Arial"/>
                <a:cs typeface="Arial"/>
              </a:rPr>
              <a:t>Profiad</a:t>
            </a:r>
            <a:r>
              <a:rPr lang="en-US">
                <a:latin typeface="Arial"/>
                <a:cs typeface="Arial"/>
              </a:rPr>
              <a:t> </a:t>
            </a:r>
            <a:r>
              <a:rPr lang="en-US" err="1">
                <a:latin typeface="Arial"/>
                <a:cs typeface="Arial"/>
              </a:rPr>
              <a:t>Proffesiynol</a:t>
            </a:r>
            <a:r>
              <a:rPr lang="en-US">
                <a:latin typeface="Arial"/>
                <a:cs typeface="Arial"/>
              </a:rPr>
              <a:t> (TPP) </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ea typeface="+mn-lt"/>
                <a:cs typeface="+mn-lt"/>
              </a:rPr>
              <a:t>Mae </a:t>
            </a:r>
            <a:r>
              <a:rPr lang="en-US" sz="2800" b="1" err="1">
                <a:ea typeface="+mn-lt"/>
                <a:cs typeface="+mn-lt"/>
              </a:rPr>
              <a:t>angen</a:t>
            </a:r>
            <a:r>
              <a:rPr lang="en-US" sz="2800" b="1">
                <a:ea typeface="+mn-lt"/>
                <a:cs typeface="+mn-lt"/>
              </a:rPr>
              <a:t> </a:t>
            </a:r>
            <a:r>
              <a:rPr lang="en-US" sz="2800" b="1" err="1">
                <a:ea typeface="+mn-lt"/>
                <a:cs typeface="+mn-lt"/>
              </a:rPr>
              <a:t>cysylltu</a:t>
            </a:r>
            <a:r>
              <a:rPr lang="en-US" sz="2800" b="1">
                <a:ea typeface="+mn-lt"/>
                <a:cs typeface="+mn-lt"/>
              </a:rPr>
              <a:t> </a:t>
            </a:r>
            <a:r>
              <a:rPr lang="en-US" sz="2800" b="1" err="1">
                <a:ea typeface="+mn-lt"/>
                <a:cs typeface="+mn-lt"/>
              </a:rPr>
              <a:t>pob</a:t>
            </a:r>
            <a:r>
              <a:rPr lang="en-US" sz="2800" b="1">
                <a:ea typeface="+mn-lt"/>
                <a:cs typeface="+mn-lt"/>
              </a:rPr>
              <a:t> '</a:t>
            </a:r>
            <a:r>
              <a:rPr lang="en-US" sz="2800" b="1" err="1">
                <a:ea typeface="+mn-lt"/>
                <a:cs typeface="+mn-lt"/>
              </a:rPr>
              <a:t>Llinyn</a:t>
            </a:r>
            <a:r>
              <a:rPr lang="en-US" sz="2800" b="1">
                <a:ea typeface="+mn-lt"/>
                <a:cs typeface="+mn-lt"/>
              </a:rPr>
              <a:t>' â </a:t>
            </a:r>
            <a:r>
              <a:rPr lang="en-US" sz="2800" b="1" err="1">
                <a:ea typeface="+mn-lt"/>
                <a:cs typeface="+mn-lt"/>
              </a:rPr>
              <a:t>Templed</a:t>
            </a:r>
            <a:r>
              <a:rPr lang="en-US" sz="2800" b="1">
                <a:ea typeface="+mn-lt"/>
                <a:cs typeface="+mn-lt"/>
              </a:rPr>
              <a:t> </a:t>
            </a:r>
            <a:r>
              <a:rPr lang="en-US" sz="2800" b="1" err="1">
                <a:ea typeface="+mn-lt"/>
                <a:cs typeface="+mn-lt"/>
              </a:rPr>
              <a:t>Profiad</a:t>
            </a:r>
            <a:r>
              <a:rPr lang="en-US" sz="2800" b="1">
                <a:ea typeface="+mn-lt"/>
                <a:cs typeface="+mn-lt"/>
              </a:rPr>
              <a:t> </a:t>
            </a:r>
            <a:r>
              <a:rPr lang="en-US" sz="2800" b="1" err="1">
                <a:ea typeface="+mn-lt"/>
                <a:cs typeface="+mn-lt"/>
              </a:rPr>
              <a:t>Proffesiynol</a:t>
            </a:r>
            <a:endParaRPr lang="en-US" sz="2800" b="1">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cy-GB" sz="2800" b="1">
                <a:ea typeface="+mn-lt"/>
                <a:cs typeface="+mn-lt"/>
              </a:rPr>
              <a:t>Gellir cysylltu 1 TPP i uchafswm o 3 elfen</a:t>
            </a:r>
            <a:endParaRPr lang="en-US" sz="2800" b="1">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68299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200" b="1" err="1">
                <a:ea typeface="+mn-lt"/>
                <a:cs typeface="+mn-lt"/>
              </a:rPr>
              <a:t>Rhaid</a:t>
            </a:r>
            <a:r>
              <a:rPr lang="en-US" sz="2200" b="1">
                <a:ea typeface="+mn-lt"/>
                <a:cs typeface="+mn-lt"/>
              </a:rPr>
              <a:t> </a:t>
            </a:r>
            <a:r>
              <a:rPr lang="en-US" sz="2200" b="1" err="1">
                <a:ea typeface="+mn-lt"/>
                <a:cs typeface="+mn-lt"/>
              </a:rPr>
              <a:t>i</a:t>
            </a:r>
            <a:r>
              <a:rPr lang="en-US" sz="2200" b="1">
                <a:ea typeface="+mn-lt"/>
                <a:cs typeface="+mn-lt"/>
              </a:rPr>
              <a:t> bob TPP </a:t>
            </a:r>
            <a:r>
              <a:rPr lang="en-US" sz="2200" b="1" err="1">
                <a:ea typeface="+mn-lt"/>
                <a:cs typeface="+mn-lt"/>
              </a:rPr>
              <a:t>gynnwys</a:t>
            </a:r>
            <a:r>
              <a:rPr lang="en-US" sz="2200" b="1">
                <a:ea typeface="+mn-lt"/>
                <a:cs typeface="+mn-lt"/>
              </a:rPr>
              <a:t> 2 </a:t>
            </a:r>
            <a:r>
              <a:rPr lang="en-US" sz="2200" b="1" err="1">
                <a:ea typeface="+mn-lt"/>
                <a:cs typeface="+mn-lt"/>
              </a:rPr>
              <a:t>ddarn</a:t>
            </a:r>
            <a:r>
              <a:rPr lang="en-US" sz="2200" b="1">
                <a:ea typeface="+mn-lt"/>
                <a:cs typeface="+mn-lt"/>
              </a:rPr>
              <a:t> o </a:t>
            </a:r>
            <a:r>
              <a:rPr lang="en-US" sz="2200" b="1" err="1">
                <a:ea typeface="+mn-lt"/>
                <a:cs typeface="+mn-lt"/>
              </a:rPr>
              <a:t>dystiolaeth</a:t>
            </a:r>
            <a:r>
              <a:rPr lang="en-US" sz="2200" b="1">
                <a:ea typeface="+mn-lt"/>
                <a:cs typeface="+mn-lt"/>
              </a:rPr>
              <a:t> </a:t>
            </a:r>
            <a:r>
              <a:rPr lang="en-US" sz="2200" b="1" err="1">
                <a:ea typeface="+mn-lt"/>
                <a:cs typeface="+mn-lt"/>
              </a:rPr>
              <a:t>berthnasol</a:t>
            </a:r>
            <a:r>
              <a:rPr lang="en-US" sz="2200" b="1">
                <a:ea typeface="+mn-lt"/>
                <a:cs typeface="+mn-lt"/>
              </a:rPr>
              <a:t>. </a:t>
            </a:r>
            <a:r>
              <a:rPr lang="en-US" sz="2200" b="1" err="1">
                <a:ea typeface="+mn-lt"/>
                <a:cs typeface="+mn-lt"/>
              </a:rPr>
              <a:t>Byddant</a:t>
            </a:r>
            <a:r>
              <a:rPr lang="en-US" sz="2200" b="1">
                <a:ea typeface="+mn-lt"/>
                <a:cs typeface="+mn-lt"/>
              </a:rPr>
              <a:t> </a:t>
            </a:r>
            <a:r>
              <a:rPr lang="en-US" sz="2200" b="1" err="1">
                <a:ea typeface="+mn-lt"/>
                <a:cs typeface="+mn-lt"/>
              </a:rPr>
              <a:t>yn</a:t>
            </a:r>
            <a:r>
              <a:rPr lang="en-US" sz="2200" b="1">
                <a:ea typeface="+mn-lt"/>
                <a:cs typeface="+mn-lt"/>
              </a:rPr>
              <a:t> </a:t>
            </a:r>
            <a:r>
              <a:rPr lang="en-US" sz="2200" b="1" err="1">
                <a:ea typeface="+mn-lt"/>
                <a:cs typeface="+mn-lt"/>
              </a:rPr>
              <a:t>eich</a:t>
            </a:r>
            <a:r>
              <a:rPr lang="en-US" sz="2200" b="1">
                <a:ea typeface="+mn-lt"/>
                <a:cs typeface="+mn-lt"/>
              </a:rPr>
              <a:t> </a:t>
            </a:r>
            <a:r>
              <a:rPr lang="en-US" sz="2200" b="1" err="1">
                <a:ea typeface="+mn-lt"/>
                <a:cs typeface="+mn-lt"/>
              </a:rPr>
              <a:t>helpu</a:t>
            </a:r>
            <a:r>
              <a:rPr lang="en-US" sz="2200" b="1">
                <a:ea typeface="+mn-lt"/>
                <a:cs typeface="+mn-lt"/>
              </a:rPr>
              <a:t> </a:t>
            </a:r>
            <a:r>
              <a:rPr lang="en-US" sz="2200" b="1" err="1">
                <a:ea typeface="+mn-lt"/>
                <a:cs typeface="+mn-lt"/>
              </a:rPr>
              <a:t>i</a:t>
            </a:r>
            <a:r>
              <a:rPr lang="en-US" sz="2200" b="1">
                <a:ea typeface="+mn-lt"/>
                <a:cs typeface="+mn-lt"/>
              </a:rPr>
              <a:t> </a:t>
            </a:r>
            <a:r>
              <a:rPr lang="en-US" sz="2200" b="1" err="1">
                <a:ea typeface="+mn-lt"/>
                <a:cs typeface="+mn-lt"/>
              </a:rPr>
              <a:t>esbonio'r</a:t>
            </a:r>
            <a:r>
              <a:rPr lang="en-US" sz="2200" b="1">
                <a:ea typeface="+mn-lt"/>
                <a:cs typeface="+mn-lt"/>
              </a:rPr>
              <a:t> </a:t>
            </a:r>
            <a:r>
              <a:rPr lang="en-US" sz="2200" b="1" err="1">
                <a:ea typeface="+mn-lt"/>
                <a:cs typeface="+mn-lt"/>
              </a:rPr>
              <a:t>hyn</a:t>
            </a:r>
            <a:r>
              <a:rPr lang="en-US" sz="2200" b="1">
                <a:ea typeface="+mn-lt"/>
                <a:cs typeface="+mn-lt"/>
              </a:rPr>
              <a:t> </a:t>
            </a:r>
            <a:r>
              <a:rPr lang="en-US" sz="2200" b="1" err="1">
                <a:ea typeface="+mn-lt"/>
                <a:cs typeface="+mn-lt"/>
              </a:rPr>
              <a:t>rydych</a:t>
            </a:r>
            <a:r>
              <a:rPr lang="en-US" sz="2200" b="1">
                <a:ea typeface="+mn-lt"/>
                <a:cs typeface="+mn-lt"/>
              </a:rPr>
              <a:t> </a:t>
            </a:r>
            <a:r>
              <a:rPr lang="en-US" sz="2200" b="1" err="1">
                <a:ea typeface="+mn-lt"/>
                <a:cs typeface="+mn-lt"/>
              </a:rPr>
              <a:t>wedi'i</a:t>
            </a:r>
            <a:r>
              <a:rPr lang="en-US" sz="2200" b="1">
                <a:ea typeface="+mn-lt"/>
                <a:cs typeface="+mn-lt"/>
              </a:rPr>
              <a:t> </a:t>
            </a:r>
            <a:r>
              <a:rPr lang="en-US" sz="2200" b="1" err="1">
                <a:ea typeface="+mn-lt"/>
                <a:cs typeface="+mn-lt"/>
              </a:rPr>
              <a:t>ddysgu</a:t>
            </a:r>
            <a:r>
              <a:rPr lang="en-US" sz="2200" b="1">
                <a:ea typeface="+mn-lt"/>
                <a:cs typeface="+mn-lt"/>
              </a:rPr>
              <a:t>.</a:t>
            </a: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Byddwch</a:t>
            </a:r>
            <a:r>
              <a:rPr lang="en-US">
                <a:latin typeface="Arial"/>
                <a:cs typeface="Arial"/>
              </a:rPr>
              <a:t> </a:t>
            </a:r>
            <a:r>
              <a:rPr lang="en-US" err="1">
                <a:latin typeface="Arial"/>
                <a:cs typeface="Arial"/>
              </a:rPr>
              <a:t>yn</a:t>
            </a:r>
            <a:r>
              <a:rPr lang="en-US">
                <a:latin typeface="Arial"/>
                <a:cs typeface="Arial"/>
              </a:rPr>
              <a:t> </a:t>
            </a:r>
            <a:r>
              <a:rPr lang="en-US" err="1">
                <a:latin typeface="Arial"/>
                <a:cs typeface="Arial"/>
              </a:rPr>
              <a:t>cwblhau</a:t>
            </a:r>
            <a:r>
              <a:rPr lang="en-US">
                <a:latin typeface="Arial"/>
                <a:cs typeface="Arial"/>
              </a:rPr>
              <a:t> </a:t>
            </a:r>
            <a:r>
              <a:rPr lang="en-US" err="1">
                <a:latin typeface="Arial"/>
                <a:cs typeface="Arial"/>
              </a:rPr>
              <a:t>rhwng</a:t>
            </a:r>
            <a:r>
              <a:rPr lang="en-US">
                <a:latin typeface="Arial"/>
                <a:cs typeface="Arial"/>
              </a:rPr>
              <a:t> 12 a 15 </a:t>
            </a:r>
            <a:r>
              <a:rPr lang="en-US" err="1">
                <a:latin typeface="Arial"/>
                <a:cs typeface="Arial"/>
              </a:rPr>
              <a:t>templed</a:t>
            </a:r>
            <a:r>
              <a:rPr lang="en-US">
                <a:latin typeface="Arial"/>
                <a:cs typeface="Arial"/>
              </a:rPr>
              <a:t> </a:t>
            </a:r>
            <a:r>
              <a:rPr lang="en-US" err="1">
                <a:latin typeface="Arial"/>
                <a:cs typeface="Arial"/>
              </a:rPr>
              <a:t>dros</a:t>
            </a:r>
            <a:r>
              <a:rPr lang="en-US">
                <a:latin typeface="Arial"/>
                <a:cs typeface="Arial"/>
              </a:rPr>
              <a:t> </a:t>
            </a:r>
            <a:r>
              <a:rPr lang="en-US" err="1">
                <a:latin typeface="Arial"/>
                <a:cs typeface="Arial"/>
              </a:rPr>
              <a:t>dair</a:t>
            </a:r>
            <a:r>
              <a:rPr lang="en-US">
                <a:latin typeface="Arial"/>
                <a:cs typeface="Arial"/>
              </a:rPr>
              <a:t> </a:t>
            </a:r>
            <a:r>
              <a:rPr lang="en-US" err="1">
                <a:latin typeface="Arial"/>
                <a:cs typeface="Arial"/>
              </a:rPr>
              <a:t>blynedd</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cwrs</a:t>
            </a:r>
            <a:r>
              <a:rPr lang="en-US">
                <a:latin typeface="Arial"/>
                <a:cs typeface="Arial"/>
              </a:rPr>
              <a:t>. </a:t>
            </a:r>
            <a:endParaRPr lang="en-US"/>
          </a:p>
        </p:txBody>
      </p:sp>
    </p:spTree>
    <p:extLst>
      <p:ext uri="{BB962C8B-B14F-4D97-AF65-F5344CB8AC3E}">
        <p14:creationId xmlns:p14="http://schemas.microsoft.com/office/powerpoint/2010/main" val="2475398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351228" y="92483"/>
            <a:ext cx="11481847" cy="959473"/>
          </a:xfrm>
          <a:solidFill>
            <a:schemeClr val="accent5">
              <a:lumMod val="20000"/>
              <a:lumOff val="80000"/>
            </a:schemeClr>
          </a:solidFill>
          <a:ln w="57150">
            <a:solidFill>
              <a:srgbClr val="002060"/>
            </a:solidFill>
          </a:ln>
        </p:spPr>
        <p:txBody>
          <a:bodyPr>
            <a:noAutofit/>
          </a:bodyPr>
          <a:lstStyle/>
          <a:p>
            <a:pPr algn="ctr"/>
            <a:r>
              <a:rPr lang="en-US" sz="2000">
                <a:solidFill>
                  <a:srgbClr val="002060"/>
                </a:solidFill>
                <a:latin typeface="Arial"/>
                <a:cs typeface="Arial"/>
              </a:rPr>
              <a:t>Yn BA1 </a:t>
            </a:r>
            <a:r>
              <a:rPr lang="en-US" sz="2000" err="1">
                <a:solidFill>
                  <a:srgbClr val="002060"/>
                </a:solidFill>
                <a:latin typeface="Arial"/>
                <a:cs typeface="Arial"/>
              </a:rPr>
              <a:t>fe</a:t>
            </a:r>
            <a:r>
              <a:rPr lang="en-US" sz="2000">
                <a:solidFill>
                  <a:srgbClr val="002060"/>
                </a:solidFill>
                <a:latin typeface="Arial"/>
                <a:cs typeface="Arial"/>
              </a:rPr>
              <a:t> </a:t>
            </a:r>
            <a:r>
              <a:rPr lang="en-US" sz="2000" err="1">
                <a:solidFill>
                  <a:srgbClr val="002060"/>
                </a:solidFill>
                <a:latin typeface="Arial"/>
                <a:cs typeface="Arial"/>
              </a:rPr>
              <a:t>wnaethom</a:t>
            </a:r>
            <a:r>
              <a:rPr lang="en-US" sz="2000">
                <a:solidFill>
                  <a:srgbClr val="002060"/>
                </a:solidFill>
                <a:latin typeface="Arial"/>
                <a:cs typeface="Arial"/>
              </a:rPr>
              <a:t> </a:t>
            </a:r>
            <a:r>
              <a:rPr lang="en-US" sz="2000" err="1">
                <a:solidFill>
                  <a:srgbClr val="002060"/>
                </a:solidFill>
                <a:latin typeface="Arial"/>
                <a:cs typeface="Arial"/>
              </a:rPr>
              <a:t>ofyn</a:t>
            </a:r>
            <a:r>
              <a:rPr lang="en-US" sz="2000">
                <a:solidFill>
                  <a:srgbClr val="002060"/>
                </a:solidFill>
                <a:latin typeface="Arial"/>
                <a:cs typeface="Arial"/>
              </a:rPr>
              <a:t> </a:t>
            </a:r>
            <a:r>
              <a:rPr lang="en-US" sz="2000" err="1">
                <a:solidFill>
                  <a:srgbClr val="002060"/>
                </a:solidFill>
                <a:latin typeface="Arial"/>
                <a:cs typeface="Arial"/>
              </a:rPr>
              <a:t>i</a:t>
            </a:r>
            <a:r>
              <a:rPr lang="en-US" sz="2000">
                <a:solidFill>
                  <a:srgbClr val="002060"/>
                </a:solidFill>
                <a:latin typeface="Arial"/>
                <a:cs typeface="Arial"/>
              </a:rPr>
              <a:t> chi </a:t>
            </a:r>
            <a:r>
              <a:rPr lang="en-US" sz="2000" err="1">
                <a:solidFill>
                  <a:srgbClr val="002060"/>
                </a:solidFill>
                <a:latin typeface="Arial"/>
                <a:cs typeface="Arial"/>
              </a:rPr>
              <a:t>baratoi</a:t>
            </a:r>
            <a:r>
              <a:rPr lang="en-US" sz="2000">
                <a:solidFill>
                  <a:srgbClr val="002060"/>
                </a:solidFill>
                <a:latin typeface="Arial"/>
                <a:cs typeface="Arial"/>
              </a:rPr>
              <a:t> TTP </a:t>
            </a:r>
            <a:r>
              <a:rPr lang="en-US" sz="2000" err="1">
                <a:solidFill>
                  <a:srgbClr val="002060"/>
                </a:solidFill>
                <a:latin typeface="Arial"/>
                <a:cs typeface="Arial"/>
              </a:rPr>
              <a:t>ar</a:t>
            </a:r>
            <a:r>
              <a:rPr lang="en-US" sz="2000">
                <a:solidFill>
                  <a:srgbClr val="002060"/>
                </a:solidFill>
                <a:latin typeface="Arial"/>
                <a:cs typeface="Arial"/>
              </a:rPr>
              <a:t> y </a:t>
            </a:r>
            <a:r>
              <a:rPr lang="en-US" sz="2000" err="1">
                <a:solidFill>
                  <a:srgbClr val="002060"/>
                </a:solidFill>
                <a:latin typeface="Arial"/>
                <a:cs typeface="Arial"/>
              </a:rPr>
              <a:t>Pedwar</a:t>
            </a:r>
            <a:r>
              <a:rPr lang="en-US" sz="2000">
                <a:solidFill>
                  <a:srgbClr val="002060"/>
                </a:solidFill>
                <a:latin typeface="Arial"/>
                <a:cs typeface="Arial"/>
              </a:rPr>
              <a:t> </a:t>
            </a:r>
            <a:r>
              <a:rPr lang="en-US" sz="2000" err="1">
                <a:solidFill>
                  <a:srgbClr val="002060"/>
                </a:solidFill>
                <a:latin typeface="Arial"/>
                <a:cs typeface="Arial"/>
              </a:rPr>
              <a:t>Diben</a:t>
            </a:r>
            <a:endParaRPr lang="en-US">
              <a:solidFill>
                <a:srgbClr val="002060"/>
              </a:solidFill>
            </a:endParaRPr>
          </a:p>
        </p:txBody>
      </p:sp>
      <p:sp>
        <p:nvSpPr>
          <p:cNvPr id="24" name="Rectangle: Rounded Corners 23">
            <a:extLst>
              <a:ext uri="{FF2B5EF4-FFF2-40B4-BE49-F238E27FC236}">
                <a16:creationId xmlns:a16="http://schemas.microsoft.com/office/drawing/2014/main" id="{F861BE9F-F7EE-F10E-00C1-53A7C98E1348}"/>
              </a:ext>
            </a:extLst>
          </p:cNvPr>
          <p:cNvSpPr/>
          <p:nvPr/>
        </p:nvSpPr>
        <p:spPr>
          <a:xfrm>
            <a:off x="352337" y="1305884"/>
            <a:ext cx="11478935" cy="692093"/>
          </a:xfrm>
          <a:prstGeom prst="roundRect">
            <a:avLst/>
          </a:prstGeom>
          <a:solidFill>
            <a:schemeClr val="accent1">
              <a:lumMod val="60000"/>
              <a:lumOff val="4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err="1">
                <a:solidFill>
                  <a:srgbClr val="002060"/>
                </a:solidFill>
                <a:cs typeface="Calibri"/>
              </a:rPr>
              <a:t>Ffocws</a:t>
            </a:r>
            <a:r>
              <a:rPr lang="en-US" sz="3200" b="1">
                <a:solidFill>
                  <a:srgbClr val="002060"/>
                </a:solidFill>
                <a:cs typeface="Calibri"/>
              </a:rPr>
              <a:t>: </a:t>
            </a:r>
            <a:r>
              <a:rPr lang="en-US" sz="3200" b="1">
                <a:solidFill>
                  <a:srgbClr val="002060"/>
                </a:solidFill>
                <a:ea typeface="+mn-lt"/>
                <a:cs typeface="+mn-lt"/>
              </a:rPr>
              <a:t>ADDYSGEG</a:t>
            </a:r>
            <a:r>
              <a:rPr lang="en-US" sz="3200">
                <a:solidFill>
                  <a:srgbClr val="002060"/>
                </a:solidFill>
                <a:cs typeface="Calibri"/>
              </a:rPr>
              <a:t>: </a:t>
            </a:r>
            <a:r>
              <a:rPr lang="en-US" sz="3200" b="1">
                <a:solidFill>
                  <a:srgbClr val="002060"/>
                </a:solidFill>
                <a:ea typeface="+mn-lt"/>
                <a:cs typeface="+mn-lt"/>
              </a:rPr>
              <a:t>HYRWYDDO</a:t>
            </a:r>
            <a:r>
              <a:rPr lang="en-US" sz="3200" b="1">
                <a:solidFill>
                  <a:srgbClr val="002060"/>
                </a:solidFill>
                <a:cs typeface="Calibri"/>
              </a:rPr>
              <a:t> - </a:t>
            </a:r>
            <a:r>
              <a:rPr lang="en-US" sz="3200">
                <a:solidFill>
                  <a:srgbClr val="002060"/>
                </a:solidFill>
                <a:cs typeface="Calibri"/>
              </a:rPr>
              <a:t>'</a:t>
            </a:r>
            <a:r>
              <a:rPr lang="en-US" sz="3200" b="1" err="1">
                <a:solidFill>
                  <a:srgbClr val="002060"/>
                </a:solidFill>
                <a:ea typeface="+mn-lt"/>
                <a:cs typeface="+mn-lt"/>
              </a:rPr>
              <a:t>Pedwar</a:t>
            </a:r>
            <a:r>
              <a:rPr lang="en-US" sz="3200" b="1">
                <a:solidFill>
                  <a:srgbClr val="002060"/>
                </a:solidFill>
                <a:ea typeface="+mn-lt"/>
                <a:cs typeface="+mn-lt"/>
              </a:rPr>
              <a:t> </a:t>
            </a:r>
            <a:r>
              <a:rPr lang="en-US" sz="3200" b="1" err="1">
                <a:solidFill>
                  <a:srgbClr val="002060"/>
                </a:solidFill>
                <a:ea typeface="+mn-lt"/>
                <a:cs typeface="+mn-lt"/>
              </a:rPr>
              <a:t>diben</a:t>
            </a:r>
            <a:r>
              <a:rPr lang="en-US" sz="3200" b="1">
                <a:solidFill>
                  <a:srgbClr val="002060"/>
                </a:solidFill>
                <a:ea typeface="+mn-lt"/>
                <a:cs typeface="+mn-lt"/>
              </a:rPr>
              <a:t> </a:t>
            </a:r>
            <a:r>
              <a:rPr lang="en-US" sz="3200" b="1" err="1">
                <a:solidFill>
                  <a:srgbClr val="002060"/>
                </a:solidFill>
                <a:ea typeface="+mn-lt"/>
                <a:cs typeface="+mn-lt"/>
              </a:rPr>
              <a:t>i</a:t>
            </a:r>
            <a:r>
              <a:rPr lang="en-US" sz="3200" b="1">
                <a:solidFill>
                  <a:srgbClr val="002060"/>
                </a:solidFill>
                <a:ea typeface="+mn-lt"/>
                <a:cs typeface="+mn-lt"/>
              </a:rPr>
              <a:t> </a:t>
            </a:r>
            <a:r>
              <a:rPr lang="en-US" sz="3200" b="1" err="1">
                <a:solidFill>
                  <a:srgbClr val="002060"/>
                </a:solidFill>
                <a:ea typeface="+mn-lt"/>
                <a:cs typeface="+mn-lt"/>
              </a:rPr>
              <a:t>ddysgwyr</a:t>
            </a:r>
            <a:r>
              <a:rPr lang="en-US" sz="3200">
                <a:solidFill>
                  <a:srgbClr val="002060"/>
                </a:solidFill>
                <a:cs typeface="Calibri"/>
              </a:rPr>
              <a:t>'</a:t>
            </a:r>
            <a:endParaRPr lang="en-US">
              <a:solidFill>
                <a:srgbClr val="FFFFFF"/>
              </a:solidFill>
              <a:cs typeface="Calibri"/>
            </a:endParaRPr>
          </a:p>
        </p:txBody>
      </p:sp>
      <p:sp>
        <p:nvSpPr>
          <p:cNvPr id="25" name="Rectangle: Rounded Corners 24">
            <a:extLst>
              <a:ext uri="{FF2B5EF4-FFF2-40B4-BE49-F238E27FC236}">
                <a16:creationId xmlns:a16="http://schemas.microsoft.com/office/drawing/2014/main" id="{00FEA080-256D-61E0-EB0E-04CD92558697}"/>
              </a:ext>
            </a:extLst>
          </p:cNvPr>
          <p:cNvSpPr/>
          <p:nvPr/>
        </p:nvSpPr>
        <p:spPr>
          <a:xfrm>
            <a:off x="352336" y="2179738"/>
            <a:ext cx="3460458"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u="sng" err="1">
                <a:solidFill>
                  <a:srgbClr val="002060"/>
                </a:solidFill>
                <a:ea typeface="+mn-lt"/>
                <a:cs typeface="+mn-lt"/>
              </a:rPr>
              <a:t>Disgrifydd</a:t>
            </a:r>
            <a:r>
              <a:rPr lang="en-US" sz="2000" b="1" u="sng">
                <a:solidFill>
                  <a:srgbClr val="002060"/>
                </a:solidFill>
                <a:ea typeface="+mn-lt"/>
                <a:cs typeface="+mn-lt"/>
              </a:rPr>
              <a:t> SAC:</a:t>
            </a:r>
            <a:endParaRPr lang="en-US" sz="2000" b="1" u="sng">
              <a:solidFill>
                <a:srgbClr val="002060"/>
              </a:solidFill>
              <a:cs typeface="Calibri"/>
            </a:endParaRPr>
          </a:p>
          <a:p>
            <a:pPr algn="ctr"/>
            <a:r>
              <a:rPr lang="en-US" sz="2000" err="1">
                <a:solidFill>
                  <a:srgbClr val="002060"/>
                </a:solidFill>
                <a:ea typeface="+mn-lt"/>
                <a:cs typeface="+mn-lt"/>
              </a:rPr>
              <a:t>Mae’r</a:t>
            </a:r>
            <a:r>
              <a:rPr lang="en-US" sz="2000">
                <a:solidFill>
                  <a:srgbClr val="002060"/>
                </a:solidFill>
                <a:ea typeface="+mn-lt"/>
                <a:cs typeface="+mn-lt"/>
              </a:rPr>
              <a:t> </a:t>
            </a:r>
            <a:r>
              <a:rPr lang="en-US" sz="2000" err="1">
                <a:solidFill>
                  <a:srgbClr val="002060"/>
                </a:solidFill>
                <a:ea typeface="+mn-lt"/>
                <a:cs typeface="+mn-lt"/>
              </a:rPr>
              <a:t>athro’n</a:t>
            </a:r>
            <a:r>
              <a:rPr lang="en-US" sz="2000">
                <a:solidFill>
                  <a:srgbClr val="002060"/>
                </a:solidFill>
                <a:ea typeface="+mn-lt"/>
                <a:cs typeface="+mn-lt"/>
              </a:rPr>
              <a:t> </a:t>
            </a:r>
            <a:r>
              <a:rPr lang="en-US" sz="2000" err="1">
                <a:solidFill>
                  <a:srgbClr val="002060"/>
                </a:solidFill>
                <a:ea typeface="+mn-lt"/>
                <a:cs typeface="+mn-lt"/>
              </a:rPr>
              <a:t>arddangos</a:t>
            </a:r>
            <a:r>
              <a:rPr lang="en-US" sz="2000">
                <a:solidFill>
                  <a:srgbClr val="002060"/>
                </a:solidFill>
                <a:ea typeface="+mn-lt"/>
                <a:cs typeface="+mn-lt"/>
              </a:rPr>
              <a:t> </a:t>
            </a:r>
            <a:r>
              <a:rPr lang="en-US" sz="2000" err="1">
                <a:solidFill>
                  <a:srgbClr val="002060"/>
                </a:solidFill>
                <a:ea typeface="+mn-lt"/>
                <a:cs typeface="+mn-lt"/>
              </a:rPr>
              <a:t>gwybodaeth</a:t>
            </a:r>
            <a:r>
              <a:rPr lang="en-US" sz="2000">
                <a:solidFill>
                  <a:srgbClr val="002060"/>
                </a:solidFill>
                <a:ea typeface="+mn-lt"/>
                <a:cs typeface="+mn-lt"/>
              </a:rPr>
              <a:t> am </a:t>
            </a:r>
            <a:r>
              <a:rPr lang="en-US" sz="2000" err="1">
                <a:solidFill>
                  <a:srgbClr val="002060"/>
                </a:solidFill>
                <a:ea typeface="+mn-lt"/>
                <a:cs typeface="+mn-lt"/>
              </a:rPr>
              <a:t>anghenion</a:t>
            </a:r>
            <a:r>
              <a:rPr lang="en-US" sz="2000">
                <a:solidFill>
                  <a:srgbClr val="002060"/>
                </a:solidFill>
                <a:ea typeface="+mn-lt"/>
                <a:cs typeface="+mn-lt"/>
              </a:rPr>
              <a:t> </a:t>
            </a:r>
            <a:r>
              <a:rPr lang="en-US" sz="2000" err="1">
                <a:solidFill>
                  <a:srgbClr val="002060"/>
                </a:solidFill>
                <a:ea typeface="+mn-lt"/>
                <a:cs typeface="+mn-lt"/>
              </a:rPr>
              <a:t>pob</a:t>
            </a:r>
            <a:r>
              <a:rPr lang="en-US" sz="2000">
                <a:solidFill>
                  <a:srgbClr val="002060"/>
                </a:solidFill>
                <a:ea typeface="+mn-lt"/>
                <a:cs typeface="+mn-lt"/>
              </a:rPr>
              <a:t> </a:t>
            </a:r>
            <a:r>
              <a:rPr lang="en-US" sz="2000" err="1">
                <a:solidFill>
                  <a:srgbClr val="002060"/>
                </a:solidFill>
                <a:ea typeface="+mn-lt"/>
                <a:cs typeface="+mn-lt"/>
              </a:rPr>
              <a:t>dysgwr</a:t>
            </a:r>
            <a:r>
              <a:rPr lang="en-US" sz="2000">
                <a:solidFill>
                  <a:srgbClr val="002060"/>
                </a:solidFill>
                <a:ea typeface="+mn-lt"/>
                <a:cs typeface="+mn-lt"/>
              </a:rPr>
              <a:t>, a </a:t>
            </a:r>
            <a:r>
              <a:rPr lang="en-US" sz="2000" err="1">
                <a:solidFill>
                  <a:srgbClr val="002060"/>
                </a:solidFill>
                <a:ea typeface="+mn-lt"/>
                <a:cs typeface="+mn-lt"/>
              </a:rPr>
              <a:t>dealltwriaeth</a:t>
            </a:r>
            <a:r>
              <a:rPr lang="en-US" sz="2000">
                <a:solidFill>
                  <a:srgbClr val="002060"/>
                </a:solidFill>
                <a:ea typeface="+mn-lt"/>
                <a:cs typeface="+mn-lt"/>
              </a:rPr>
              <a:t> </a:t>
            </a:r>
            <a:r>
              <a:rPr lang="en-US" sz="2000" err="1">
                <a:solidFill>
                  <a:srgbClr val="002060"/>
                </a:solidFill>
                <a:ea typeface="+mn-lt"/>
                <a:cs typeface="+mn-lt"/>
              </a:rPr>
              <a:t>o’r</a:t>
            </a:r>
            <a:r>
              <a:rPr lang="en-US" sz="2000">
                <a:solidFill>
                  <a:srgbClr val="002060"/>
                </a:solidFill>
                <a:ea typeface="+mn-lt"/>
                <a:cs typeface="+mn-lt"/>
              </a:rPr>
              <a:t> </a:t>
            </a:r>
            <a:r>
              <a:rPr lang="en-US" sz="2000" err="1">
                <a:solidFill>
                  <a:srgbClr val="002060"/>
                </a:solidFill>
                <a:ea typeface="+mn-lt"/>
                <a:cs typeface="+mn-lt"/>
              </a:rPr>
              <a:t>anghenion</a:t>
            </a:r>
            <a:r>
              <a:rPr lang="en-US" sz="2000">
                <a:solidFill>
                  <a:srgbClr val="002060"/>
                </a:solidFill>
                <a:ea typeface="+mn-lt"/>
                <a:cs typeface="+mn-lt"/>
              </a:rPr>
              <a:t> </a:t>
            </a:r>
            <a:r>
              <a:rPr lang="en-US" sz="2000" err="1">
                <a:solidFill>
                  <a:srgbClr val="002060"/>
                </a:solidFill>
                <a:ea typeface="+mn-lt"/>
                <a:cs typeface="+mn-lt"/>
              </a:rPr>
              <a:t>hynny</a:t>
            </a:r>
            <a:r>
              <a:rPr lang="en-US" sz="2000">
                <a:solidFill>
                  <a:srgbClr val="002060"/>
                </a:solidFill>
                <a:ea typeface="+mn-lt"/>
                <a:cs typeface="+mn-lt"/>
              </a:rPr>
              <a:t>, </a:t>
            </a:r>
            <a:r>
              <a:rPr lang="en-US" sz="2000" err="1">
                <a:solidFill>
                  <a:srgbClr val="002060"/>
                </a:solidFill>
                <a:ea typeface="+mn-lt"/>
                <a:cs typeface="+mn-lt"/>
              </a:rPr>
              <a:t>wrth</a:t>
            </a:r>
            <a:r>
              <a:rPr lang="en-US" sz="2000">
                <a:solidFill>
                  <a:srgbClr val="002060"/>
                </a:solidFill>
                <a:ea typeface="+mn-lt"/>
                <a:cs typeface="+mn-lt"/>
              </a:rPr>
              <a:t> </a:t>
            </a:r>
            <a:r>
              <a:rPr lang="en-US" sz="2000" err="1">
                <a:solidFill>
                  <a:srgbClr val="002060"/>
                </a:solidFill>
                <a:ea typeface="+mn-lt"/>
                <a:cs typeface="+mn-lt"/>
              </a:rPr>
              <a:t>gynllunio</a:t>
            </a:r>
            <a:r>
              <a:rPr lang="en-US" sz="2000">
                <a:solidFill>
                  <a:srgbClr val="002060"/>
                </a:solidFill>
                <a:ea typeface="+mn-lt"/>
                <a:cs typeface="+mn-lt"/>
              </a:rPr>
              <a:t>, </a:t>
            </a:r>
            <a:r>
              <a:rPr lang="en-US" sz="2000" err="1">
                <a:solidFill>
                  <a:srgbClr val="002060"/>
                </a:solidFill>
                <a:ea typeface="+mn-lt"/>
                <a:cs typeface="+mn-lt"/>
              </a:rPr>
              <a:t>paratoi</a:t>
            </a:r>
            <a:r>
              <a:rPr lang="en-US" sz="2000">
                <a:solidFill>
                  <a:srgbClr val="002060"/>
                </a:solidFill>
                <a:ea typeface="+mn-lt"/>
                <a:cs typeface="+mn-lt"/>
              </a:rPr>
              <a:t> ac </a:t>
            </a:r>
            <a:r>
              <a:rPr lang="en-US" sz="2000" err="1">
                <a:solidFill>
                  <a:srgbClr val="002060"/>
                </a:solidFill>
                <a:ea typeface="+mn-lt"/>
                <a:cs typeface="+mn-lt"/>
              </a:rPr>
              <a:t>addysgu</a:t>
            </a:r>
            <a:r>
              <a:rPr lang="en-US" sz="2000">
                <a:solidFill>
                  <a:srgbClr val="002060"/>
                </a:solidFill>
                <a:ea typeface="+mn-lt"/>
                <a:cs typeface="+mn-lt"/>
              </a:rPr>
              <a:t>. </a:t>
            </a:r>
            <a:r>
              <a:rPr lang="en-US" sz="2000" err="1">
                <a:solidFill>
                  <a:srgbClr val="002060"/>
                </a:solidFill>
                <a:ea typeface="+mn-lt"/>
                <a:cs typeface="+mn-lt"/>
              </a:rPr>
              <a:t>Hefyd</a:t>
            </a:r>
            <a:r>
              <a:rPr lang="en-US" sz="2000">
                <a:solidFill>
                  <a:srgbClr val="002060"/>
                </a:solidFill>
                <a:ea typeface="+mn-lt"/>
                <a:cs typeface="+mn-lt"/>
              </a:rPr>
              <a:t>, </a:t>
            </a:r>
            <a:r>
              <a:rPr lang="en-US" sz="2000" err="1">
                <a:solidFill>
                  <a:srgbClr val="002060"/>
                </a:solidFill>
                <a:ea typeface="+mn-lt"/>
                <a:cs typeface="+mn-lt"/>
              </a:rPr>
              <a:t>wrth</a:t>
            </a:r>
            <a:r>
              <a:rPr lang="en-US" sz="2000">
                <a:solidFill>
                  <a:srgbClr val="002060"/>
                </a:solidFill>
                <a:ea typeface="+mn-lt"/>
                <a:cs typeface="+mn-lt"/>
              </a:rPr>
              <a:t> </a:t>
            </a:r>
            <a:r>
              <a:rPr lang="en-US" sz="2000" err="1">
                <a:solidFill>
                  <a:srgbClr val="002060"/>
                </a:solidFill>
                <a:ea typeface="+mn-lt"/>
                <a:cs typeface="+mn-lt"/>
              </a:rPr>
              <a:t>wneud</a:t>
            </a:r>
            <a:r>
              <a:rPr lang="en-US" sz="2000">
                <a:solidFill>
                  <a:srgbClr val="002060"/>
                </a:solidFill>
                <a:ea typeface="+mn-lt"/>
                <a:cs typeface="+mn-lt"/>
              </a:rPr>
              <a:t> </a:t>
            </a:r>
            <a:r>
              <a:rPr lang="en-US" sz="2000" err="1">
                <a:solidFill>
                  <a:srgbClr val="002060"/>
                </a:solidFill>
                <a:ea typeface="+mn-lt"/>
                <a:cs typeface="+mn-lt"/>
              </a:rPr>
              <a:t>hyn</a:t>
            </a:r>
            <a:r>
              <a:rPr lang="en-US" sz="2000">
                <a:solidFill>
                  <a:srgbClr val="002060"/>
                </a:solidFill>
                <a:ea typeface="+mn-lt"/>
                <a:cs typeface="+mn-lt"/>
              </a:rPr>
              <a:t>, </a:t>
            </a:r>
            <a:r>
              <a:rPr lang="en-US" sz="2000" err="1">
                <a:solidFill>
                  <a:srgbClr val="002060"/>
                </a:solidFill>
                <a:ea typeface="+mn-lt"/>
                <a:cs typeface="+mn-lt"/>
              </a:rPr>
              <a:t>mae’n</a:t>
            </a:r>
            <a:r>
              <a:rPr lang="en-US" sz="2000">
                <a:solidFill>
                  <a:srgbClr val="002060"/>
                </a:solidFill>
                <a:ea typeface="+mn-lt"/>
                <a:cs typeface="+mn-lt"/>
              </a:rPr>
              <a:t> </a:t>
            </a:r>
            <a:r>
              <a:rPr lang="en-US" sz="2000" err="1">
                <a:solidFill>
                  <a:srgbClr val="002060"/>
                </a:solidFill>
                <a:ea typeface="+mn-lt"/>
                <a:cs typeface="+mn-lt"/>
              </a:rPr>
              <a:t>sicrhau</a:t>
            </a:r>
            <a:r>
              <a:rPr lang="en-US" sz="2000">
                <a:solidFill>
                  <a:srgbClr val="002060"/>
                </a:solidFill>
                <a:ea typeface="+mn-lt"/>
                <a:cs typeface="+mn-lt"/>
              </a:rPr>
              <a:t> </a:t>
            </a:r>
            <a:r>
              <a:rPr lang="en-US" sz="2000" err="1">
                <a:solidFill>
                  <a:srgbClr val="002060"/>
                </a:solidFill>
                <a:ea typeface="+mn-lt"/>
                <a:cs typeface="+mn-lt"/>
              </a:rPr>
              <a:t>mai’r</a:t>
            </a:r>
            <a:r>
              <a:rPr lang="en-US" sz="2000">
                <a:solidFill>
                  <a:srgbClr val="002060"/>
                </a:solidFill>
                <a:ea typeface="+mn-lt"/>
                <a:cs typeface="+mn-lt"/>
              </a:rPr>
              <a:t> </a:t>
            </a:r>
            <a:r>
              <a:rPr lang="en-US" sz="2000" err="1">
                <a:solidFill>
                  <a:srgbClr val="002060"/>
                </a:solidFill>
                <a:ea typeface="+mn-lt"/>
                <a:cs typeface="+mn-lt"/>
              </a:rPr>
              <a:t>pedwar</a:t>
            </a:r>
            <a:r>
              <a:rPr lang="en-US" sz="2000">
                <a:solidFill>
                  <a:srgbClr val="002060"/>
                </a:solidFill>
                <a:ea typeface="+mn-lt"/>
                <a:cs typeface="+mn-lt"/>
              </a:rPr>
              <a:t> </a:t>
            </a:r>
            <a:r>
              <a:rPr lang="en-US" sz="2000" err="1">
                <a:solidFill>
                  <a:srgbClr val="002060"/>
                </a:solidFill>
                <a:ea typeface="+mn-lt"/>
                <a:cs typeface="+mn-lt"/>
              </a:rPr>
              <a:t>diben</a:t>
            </a:r>
            <a:r>
              <a:rPr lang="en-US" sz="2000">
                <a:solidFill>
                  <a:srgbClr val="002060"/>
                </a:solidFill>
                <a:ea typeface="+mn-lt"/>
                <a:cs typeface="+mn-lt"/>
              </a:rPr>
              <a:t> </a:t>
            </a:r>
            <a:r>
              <a:rPr lang="en-US" sz="2000" err="1">
                <a:solidFill>
                  <a:srgbClr val="002060"/>
                </a:solidFill>
                <a:ea typeface="+mn-lt"/>
                <a:cs typeface="+mn-lt"/>
              </a:rPr>
              <a:t>sy’n</a:t>
            </a:r>
            <a:r>
              <a:rPr lang="en-US" sz="2000">
                <a:solidFill>
                  <a:srgbClr val="002060"/>
                </a:solidFill>
                <a:ea typeface="+mn-lt"/>
                <a:cs typeface="+mn-lt"/>
              </a:rPr>
              <a:t> </a:t>
            </a:r>
            <a:r>
              <a:rPr lang="en-US" sz="2000" err="1">
                <a:solidFill>
                  <a:srgbClr val="002060"/>
                </a:solidFill>
                <a:ea typeface="+mn-lt"/>
                <a:cs typeface="+mn-lt"/>
              </a:rPr>
              <a:t>gyrru</a:t>
            </a:r>
            <a:r>
              <a:rPr lang="en-US" sz="2000">
                <a:solidFill>
                  <a:srgbClr val="002060"/>
                </a:solidFill>
                <a:ea typeface="+mn-lt"/>
                <a:cs typeface="+mn-lt"/>
              </a:rPr>
              <a:t> </a:t>
            </a:r>
            <a:r>
              <a:rPr lang="en-US" sz="2000" err="1">
                <a:solidFill>
                  <a:srgbClr val="002060"/>
                </a:solidFill>
                <a:ea typeface="+mn-lt"/>
                <a:cs typeface="+mn-lt"/>
              </a:rPr>
              <a:t>profiadau</a:t>
            </a:r>
            <a:r>
              <a:rPr lang="en-US" sz="2000">
                <a:solidFill>
                  <a:srgbClr val="002060"/>
                </a:solidFill>
                <a:ea typeface="+mn-lt"/>
                <a:cs typeface="+mn-lt"/>
              </a:rPr>
              <a:t> </a:t>
            </a:r>
            <a:r>
              <a:rPr lang="en-US" sz="2000" err="1">
                <a:solidFill>
                  <a:srgbClr val="002060"/>
                </a:solidFill>
                <a:ea typeface="+mn-lt"/>
                <a:cs typeface="+mn-lt"/>
              </a:rPr>
              <a:t>dysgwyr</a:t>
            </a:r>
            <a:r>
              <a:rPr lang="en-US" sz="2000">
                <a:solidFill>
                  <a:srgbClr val="002060"/>
                </a:solidFill>
                <a:ea typeface="+mn-lt"/>
                <a:cs typeface="+mn-lt"/>
              </a:rPr>
              <a:t>.</a:t>
            </a:r>
          </a:p>
        </p:txBody>
      </p:sp>
      <p:sp>
        <p:nvSpPr>
          <p:cNvPr id="26" name="Rectangle: Rounded Corners 25">
            <a:extLst>
              <a:ext uri="{FF2B5EF4-FFF2-40B4-BE49-F238E27FC236}">
                <a16:creationId xmlns:a16="http://schemas.microsoft.com/office/drawing/2014/main" id="{BBD06A26-36C5-25D7-EC79-79A048EE0A7A}"/>
              </a:ext>
            </a:extLst>
          </p:cNvPr>
          <p:cNvSpPr/>
          <p:nvPr/>
        </p:nvSpPr>
        <p:spPr>
          <a:xfrm>
            <a:off x="4448961" y="2179737"/>
            <a:ext cx="3460458"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200" b="1" err="1">
                <a:solidFill>
                  <a:srgbClr val="002060"/>
                </a:solidFill>
                <a:ea typeface="+mn-lt"/>
                <a:cs typeface="+mn-lt"/>
              </a:rPr>
              <a:t>Ar</a:t>
            </a:r>
            <a:r>
              <a:rPr lang="en-US" sz="2200" b="1">
                <a:solidFill>
                  <a:srgbClr val="002060"/>
                </a:solidFill>
                <a:ea typeface="+mn-lt"/>
                <a:cs typeface="+mn-lt"/>
              </a:rPr>
              <a:t> </a:t>
            </a:r>
            <a:r>
              <a:rPr lang="en-US" sz="2200" b="1" err="1">
                <a:solidFill>
                  <a:srgbClr val="002060"/>
                </a:solidFill>
                <a:ea typeface="+mn-lt"/>
                <a:cs typeface="+mn-lt"/>
              </a:rPr>
              <a:t>gyfer</a:t>
            </a:r>
            <a:r>
              <a:rPr lang="en-US" sz="2200" b="1">
                <a:solidFill>
                  <a:srgbClr val="002060"/>
                </a:solidFill>
                <a:ea typeface="+mn-lt"/>
                <a:cs typeface="+mn-lt"/>
              </a:rPr>
              <a:t> y </a:t>
            </a:r>
            <a:r>
              <a:rPr lang="en-US" sz="2200" b="1" err="1">
                <a:solidFill>
                  <a:srgbClr val="002060"/>
                </a:solidFill>
                <a:ea typeface="+mn-lt"/>
                <a:cs typeface="+mn-lt"/>
              </a:rPr>
              <a:t>sesiwn</a:t>
            </a:r>
            <a:r>
              <a:rPr lang="en-US" sz="2200" b="1">
                <a:solidFill>
                  <a:srgbClr val="002060"/>
                </a:solidFill>
                <a:ea typeface="+mn-lt"/>
                <a:cs typeface="+mn-lt"/>
              </a:rPr>
              <a:t> </a:t>
            </a:r>
            <a:r>
              <a:rPr lang="en-US" sz="2200" b="1" err="1">
                <a:solidFill>
                  <a:srgbClr val="002060"/>
                </a:solidFill>
                <a:ea typeface="+mn-lt"/>
                <a:cs typeface="+mn-lt"/>
              </a:rPr>
              <a:t>Adlewyrchiad</a:t>
            </a:r>
            <a:r>
              <a:rPr lang="en-US" sz="2200" b="1">
                <a:solidFill>
                  <a:srgbClr val="002060"/>
                </a:solidFill>
                <a:ea typeface="+mn-lt"/>
                <a:cs typeface="+mn-lt"/>
              </a:rPr>
              <a:t> </a:t>
            </a:r>
            <a:r>
              <a:rPr lang="en-US" sz="2200" b="1" err="1">
                <a:solidFill>
                  <a:srgbClr val="002060"/>
                </a:solidFill>
                <a:ea typeface="+mn-lt"/>
                <a:cs typeface="+mn-lt"/>
              </a:rPr>
              <a:t>ar</a:t>
            </a:r>
            <a:r>
              <a:rPr lang="en-US" sz="2200" b="1">
                <a:solidFill>
                  <a:srgbClr val="002060"/>
                </a:solidFill>
                <a:ea typeface="+mn-lt"/>
                <a:cs typeface="+mn-lt"/>
              </a:rPr>
              <a:t> 05.06.23 </a:t>
            </a:r>
            <a:r>
              <a:rPr lang="en-US" sz="2200" b="1" err="1">
                <a:solidFill>
                  <a:srgbClr val="002060"/>
                </a:solidFill>
                <a:ea typeface="+mn-lt"/>
                <a:cs typeface="+mn-lt"/>
              </a:rPr>
              <a:t>dewch</a:t>
            </a:r>
            <a:r>
              <a:rPr lang="en-US" sz="2200" b="1">
                <a:solidFill>
                  <a:srgbClr val="002060"/>
                </a:solidFill>
                <a:ea typeface="+mn-lt"/>
                <a:cs typeface="+mn-lt"/>
              </a:rPr>
              <a:t> â </a:t>
            </a:r>
            <a:r>
              <a:rPr lang="en-US" sz="2200" b="1" err="1">
                <a:solidFill>
                  <a:srgbClr val="002060"/>
                </a:solidFill>
                <a:ea typeface="+mn-lt"/>
                <a:cs typeface="+mn-lt"/>
              </a:rPr>
              <a:t>rhai</a:t>
            </a:r>
            <a:r>
              <a:rPr lang="en-US" sz="2200" b="1">
                <a:solidFill>
                  <a:srgbClr val="002060"/>
                </a:solidFill>
                <a:ea typeface="+mn-lt"/>
                <a:cs typeface="+mn-lt"/>
              </a:rPr>
              <a:t> </a:t>
            </a:r>
            <a:r>
              <a:rPr lang="en-US" sz="2200" b="1" err="1">
                <a:solidFill>
                  <a:srgbClr val="002060"/>
                </a:solidFill>
                <a:ea typeface="+mn-lt"/>
                <a:cs typeface="+mn-lt"/>
              </a:rPr>
              <a:t>syniadau</a:t>
            </a:r>
            <a:r>
              <a:rPr lang="en-US" sz="2200" b="1">
                <a:solidFill>
                  <a:srgbClr val="002060"/>
                </a:solidFill>
                <a:ea typeface="+mn-lt"/>
                <a:cs typeface="+mn-lt"/>
              </a:rPr>
              <a:t> neu </a:t>
            </a:r>
            <a:r>
              <a:rPr lang="en-US" sz="2200" b="1" err="1">
                <a:solidFill>
                  <a:srgbClr val="002060"/>
                </a:solidFill>
                <a:ea typeface="+mn-lt"/>
                <a:cs typeface="+mn-lt"/>
              </a:rPr>
              <a:t>gynlluniau</a:t>
            </a:r>
            <a:r>
              <a:rPr lang="en-US" sz="2200" b="1">
                <a:solidFill>
                  <a:srgbClr val="002060"/>
                </a:solidFill>
                <a:ea typeface="+mn-lt"/>
                <a:cs typeface="+mn-lt"/>
              </a:rPr>
              <a:t> </a:t>
            </a:r>
            <a:r>
              <a:rPr lang="en-US" sz="2200" b="1" err="1">
                <a:solidFill>
                  <a:srgbClr val="002060"/>
                </a:solidFill>
                <a:ea typeface="+mn-lt"/>
                <a:cs typeface="+mn-lt"/>
              </a:rPr>
              <a:t>rydych</a:t>
            </a:r>
            <a:r>
              <a:rPr lang="en-US" sz="2200" b="1">
                <a:solidFill>
                  <a:srgbClr val="002060"/>
                </a:solidFill>
                <a:ea typeface="+mn-lt"/>
                <a:cs typeface="+mn-lt"/>
              </a:rPr>
              <a:t> chi </a:t>
            </a:r>
            <a:r>
              <a:rPr lang="en-US" sz="2200" b="1" err="1">
                <a:solidFill>
                  <a:srgbClr val="002060"/>
                </a:solidFill>
                <a:ea typeface="+mn-lt"/>
                <a:cs typeface="+mn-lt"/>
              </a:rPr>
              <a:t>wedi'u</a:t>
            </a:r>
            <a:r>
              <a:rPr lang="en-US" sz="2200" b="1">
                <a:solidFill>
                  <a:srgbClr val="002060"/>
                </a:solidFill>
                <a:ea typeface="+mn-lt"/>
                <a:cs typeface="+mn-lt"/>
              </a:rPr>
              <a:t> </a:t>
            </a:r>
            <a:r>
              <a:rPr lang="en-US" sz="2200" b="1" err="1">
                <a:solidFill>
                  <a:srgbClr val="002060"/>
                </a:solidFill>
                <a:ea typeface="+mn-lt"/>
                <a:cs typeface="+mn-lt"/>
              </a:rPr>
              <a:t>hysgrifennu</a:t>
            </a:r>
            <a:r>
              <a:rPr lang="en-US" sz="2200" b="1">
                <a:solidFill>
                  <a:srgbClr val="002060"/>
                </a:solidFill>
                <a:ea typeface="+mn-lt"/>
                <a:cs typeface="+mn-lt"/>
              </a:rPr>
              <a:t> </a:t>
            </a:r>
            <a:r>
              <a:rPr lang="en-US" sz="2200" b="1" err="1">
                <a:solidFill>
                  <a:srgbClr val="002060"/>
                </a:solidFill>
                <a:ea typeface="+mn-lt"/>
                <a:cs typeface="+mn-lt"/>
              </a:rPr>
              <a:t>yn</a:t>
            </a:r>
            <a:r>
              <a:rPr lang="en-US" sz="2200" b="1">
                <a:solidFill>
                  <a:srgbClr val="002060"/>
                </a:solidFill>
                <a:ea typeface="+mn-lt"/>
                <a:cs typeface="+mn-lt"/>
              </a:rPr>
              <a:t> </a:t>
            </a:r>
            <a:r>
              <a:rPr lang="en-US" sz="2200" b="1" err="1">
                <a:solidFill>
                  <a:srgbClr val="002060"/>
                </a:solidFill>
                <a:ea typeface="+mn-lt"/>
                <a:cs typeface="+mn-lt"/>
              </a:rPr>
              <a:t>ystod</a:t>
            </a:r>
            <a:r>
              <a:rPr lang="en-US" sz="2200" b="1">
                <a:solidFill>
                  <a:srgbClr val="002060"/>
                </a:solidFill>
                <a:ea typeface="+mn-lt"/>
                <a:cs typeface="+mn-lt"/>
              </a:rPr>
              <a:t> PAP a </a:t>
            </a:r>
            <a:r>
              <a:rPr lang="en-US" sz="2200" b="1" err="1">
                <a:solidFill>
                  <a:srgbClr val="002060"/>
                </a:solidFill>
                <a:ea typeface="+mn-lt"/>
                <a:cs typeface="+mn-lt"/>
              </a:rPr>
              <a:t>allai</a:t>
            </a:r>
            <a:r>
              <a:rPr lang="en-US" sz="2200" b="1">
                <a:solidFill>
                  <a:srgbClr val="002060"/>
                </a:solidFill>
                <a:ea typeface="+mn-lt"/>
                <a:cs typeface="+mn-lt"/>
              </a:rPr>
              <a:t> </a:t>
            </a:r>
            <a:r>
              <a:rPr lang="en-US" sz="2200" b="1" err="1">
                <a:solidFill>
                  <a:srgbClr val="002060"/>
                </a:solidFill>
                <a:ea typeface="+mn-lt"/>
                <a:cs typeface="+mn-lt"/>
              </a:rPr>
              <a:t>gyflawni'r</a:t>
            </a:r>
            <a:r>
              <a:rPr lang="en-US" sz="2200" b="1">
                <a:solidFill>
                  <a:srgbClr val="002060"/>
                </a:solidFill>
                <a:ea typeface="+mn-lt"/>
                <a:cs typeface="+mn-lt"/>
              </a:rPr>
              <a:t> </a:t>
            </a:r>
            <a:r>
              <a:rPr lang="en-US" sz="2200" b="1" err="1">
                <a:solidFill>
                  <a:srgbClr val="002060"/>
                </a:solidFill>
                <a:ea typeface="+mn-lt"/>
                <a:cs typeface="+mn-lt"/>
              </a:rPr>
              <a:t>briff</a:t>
            </a:r>
            <a:r>
              <a:rPr lang="en-US" sz="2200" b="1">
                <a:solidFill>
                  <a:srgbClr val="002060"/>
                </a:solidFill>
                <a:ea typeface="+mn-lt"/>
                <a:cs typeface="+mn-lt"/>
              </a:rPr>
              <a:t> </a:t>
            </a:r>
            <a:r>
              <a:rPr lang="en-US" sz="2200" b="1" err="1">
                <a:solidFill>
                  <a:srgbClr val="002060"/>
                </a:solidFill>
                <a:ea typeface="+mn-lt"/>
                <a:cs typeface="+mn-lt"/>
              </a:rPr>
              <a:t>hwn</a:t>
            </a:r>
            <a:r>
              <a:rPr lang="en-US" sz="2200" b="1">
                <a:solidFill>
                  <a:srgbClr val="002060"/>
                </a:solidFill>
                <a:ea typeface="+mn-lt"/>
                <a:cs typeface="+mn-lt"/>
              </a:rPr>
              <a:t>. </a:t>
            </a:r>
            <a:r>
              <a:rPr lang="en-US" sz="2200" b="1" err="1">
                <a:solidFill>
                  <a:srgbClr val="002060"/>
                </a:solidFill>
                <a:ea typeface="+mn-lt"/>
                <a:cs typeface="+mn-lt"/>
              </a:rPr>
              <a:t>Byddwn</a:t>
            </a:r>
            <a:r>
              <a:rPr lang="en-US" sz="2200" b="1">
                <a:solidFill>
                  <a:srgbClr val="002060"/>
                </a:solidFill>
                <a:ea typeface="+mn-lt"/>
                <a:cs typeface="+mn-lt"/>
              </a:rPr>
              <a:t> </a:t>
            </a:r>
            <a:r>
              <a:rPr lang="en-US" sz="2200" b="1" err="1">
                <a:solidFill>
                  <a:srgbClr val="002060"/>
                </a:solidFill>
                <a:ea typeface="+mn-lt"/>
                <a:cs typeface="+mn-lt"/>
              </a:rPr>
              <a:t>yn</a:t>
            </a:r>
            <a:r>
              <a:rPr lang="en-US" sz="2200" b="1">
                <a:solidFill>
                  <a:srgbClr val="002060"/>
                </a:solidFill>
                <a:ea typeface="+mn-lt"/>
                <a:cs typeface="+mn-lt"/>
              </a:rPr>
              <a:t> </a:t>
            </a:r>
            <a:r>
              <a:rPr lang="en-US" sz="2200" b="1" err="1">
                <a:solidFill>
                  <a:srgbClr val="002060"/>
                </a:solidFill>
                <a:ea typeface="+mn-lt"/>
                <a:cs typeface="+mn-lt"/>
              </a:rPr>
              <a:t>ysgrifennu</a:t>
            </a:r>
            <a:r>
              <a:rPr lang="en-US" sz="2200" b="1">
                <a:solidFill>
                  <a:srgbClr val="002060"/>
                </a:solidFill>
                <a:ea typeface="+mn-lt"/>
                <a:cs typeface="+mn-lt"/>
              </a:rPr>
              <a:t> TPP </a:t>
            </a:r>
            <a:r>
              <a:rPr lang="en-US" sz="2200" b="1" err="1">
                <a:solidFill>
                  <a:srgbClr val="002060"/>
                </a:solidFill>
                <a:ea typeface="+mn-lt"/>
                <a:cs typeface="+mn-lt"/>
              </a:rPr>
              <a:t>gyda'n</a:t>
            </a:r>
            <a:r>
              <a:rPr lang="en-US" sz="2200" b="1">
                <a:solidFill>
                  <a:srgbClr val="002060"/>
                </a:solidFill>
                <a:ea typeface="+mn-lt"/>
                <a:cs typeface="+mn-lt"/>
              </a:rPr>
              <a:t> </a:t>
            </a:r>
            <a:r>
              <a:rPr lang="en-US" sz="2200" b="1" err="1">
                <a:solidFill>
                  <a:srgbClr val="002060"/>
                </a:solidFill>
                <a:ea typeface="+mn-lt"/>
                <a:cs typeface="+mn-lt"/>
              </a:rPr>
              <a:t>gilydd</a:t>
            </a:r>
            <a:r>
              <a:rPr lang="en-US" sz="2200" b="1">
                <a:solidFill>
                  <a:srgbClr val="002060"/>
                </a:solidFill>
                <a:ea typeface="+mn-lt"/>
                <a:cs typeface="+mn-lt"/>
              </a:rPr>
              <a:t>.</a:t>
            </a:r>
          </a:p>
        </p:txBody>
      </p:sp>
      <p:sp>
        <p:nvSpPr>
          <p:cNvPr id="27" name="Rectangle: Rounded Corners 26">
            <a:extLst>
              <a:ext uri="{FF2B5EF4-FFF2-40B4-BE49-F238E27FC236}">
                <a16:creationId xmlns:a16="http://schemas.microsoft.com/office/drawing/2014/main" id="{2B005DBE-0E5D-B4D8-27E2-FAA8FCE5CCC8}"/>
              </a:ext>
            </a:extLst>
          </p:cNvPr>
          <p:cNvSpPr/>
          <p:nvPr/>
        </p:nvSpPr>
        <p:spPr>
          <a:xfrm>
            <a:off x="8622484"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a:solidFill>
                  <a:srgbClr val="002060"/>
                </a:solidFill>
                <a:cs typeface="Calibri"/>
              </a:rPr>
              <a:t>TPP</a:t>
            </a:r>
          </a:p>
          <a:p>
            <a:pPr algn="ctr"/>
            <a:r>
              <a:rPr lang="en-US" sz="2400" b="1">
                <a:solidFill>
                  <a:srgbClr val="002060"/>
                </a:solidFill>
                <a:cs typeface="Calibri"/>
              </a:rPr>
              <a:t>C1 Beth </a:t>
            </a:r>
            <a:r>
              <a:rPr lang="en-US" sz="2400" b="1" err="1">
                <a:solidFill>
                  <a:srgbClr val="002060"/>
                </a:solidFill>
                <a:cs typeface="Calibri"/>
              </a:rPr>
              <a:t>wnaethoch</a:t>
            </a:r>
            <a:r>
              <a:rPr lang="en-US" sz="2400" b="1">
                <a:solidFill>
                  <a:srgbClr val="002060"/>
                </a:solidFill>
                <a:cs typeface="Calibri"/>
              </a:rPr>
              <a:t> chi a </a:t>
            </a:r>
            <a:r>
              <a:rPr lang="en-US" sz="2400" b="1" err="1">
                <a:solidFill>
                  <a:srgbClr val="002060"/>
                </a:solidFill>
                <a:cs typeface="Calibri"/>
              </a:rPr>
              <a:t>pham</a:t>
            </a:r>
            <a:r>
              <a:rPr lang="en-US" sz="2400" b="1">
                <a:solidFill>
                  <a:srgbClr val="002060"/>
                </a:solidFill>
                <a:cs typeface="Calibri"/>
              </a:rPr>
              <a:t>?</a:t>
            </a:r>
          </a:p>
          <a:p>
            <a:pPr algn="ctr"/>
            <a:endParaRPr lang="en-US" sz="2400" b="1">
              <a:solidFill>
                <a:srgbClr val="002060"/>
              </a:solidFill>
              <a:cs typeface="Calibri"/>
            </a:endParaRPr>
          </a:p>
          <a:p>
            <a:pPr algn="ctr"/>
            <a:r>
              <a:rPr lang="en-US" sz="2400" b="1">
                <a:solidFill>
                  <a:srgbClr val="002060"/>
                </a:solidFill>
                <a:cs typeface="Calibri"/>
              </a:rPr>
              <a:t>C2 Beth </a:t>
            </a:r>
            <a:r>
              <a:rPr lang="en-US" sz="2400" b="1" err="1">
                <a:solidFill>
                  <a:srgbClr val="002060"/>
                </a:solidFill>
                <a:cs typeface="Calibri"/>
              </a:rPr>
              <a:t>rydych</a:t>
            </a:r>
            <a:r>
              <a:rPr lang="en-US" sz="2400" b="1">
                <a:solidFill>
                  <a:srgbClr val="002060"/>
                </a:solidFill>
                <a:cs typeface="Calibri"/>
              </a:rPr>
              <a:t> </a:t>
            </a:r>
            <a:r>
              <a:rPr lang="en-US" sz="2400" b="1" err="1">
                <a:solidFill>
                  <a:srgbClr val="002060"/>
                </a:solidFill>
                <a:cs typeface="Calibri"/>
              </a:rPr>
              <a:t>wedi</a:t>
            </a:r>
            <a:r>
              <a:rPr lang="en-US" sz="2400" b="1">
                <a:solidFill>
                  <a:srgbClr val="002060"/>
                </a:solidFill>
                <a:cs typeface="Calibri"/>
              </a:rPr>
              <a:t> </a:t>
            </a:r>
            <a:r>
              <a:rPr lang="en-US" sz="2400" b="1" err="1">
                <a:solidFill>
                  <a:srgbClr val="002060"/>
                </a:solidFill>
                <a:cs typeface="Calibri"/>
              </a:rPr>
              <a:t>ei</a:t>
            </a:r>
            <a:r>
              <a:rPr lang="en-US" sz="2400" b="1">
                <a:solidFill>
                  <a:srgbClr val="002060"/>
                </a:solidFill>
                <a:cs typeface="Calibri"/>
              </a:rPr>
              <a:t> </a:t>
            </a:r>
            <a:r>
              <a:rPr lang="en-US" sz="2400" b="1" err="1">
                <a:solidFill>
                  <a:srgbClr val="002060"/>
                </a:solidFill>
                <a:cs typeface="Calibri"/>
              </a:rPr>
              <a:t>ddysgu</a:t>
            </a:r>
            <a:r>
              <a:rPr lang="en-US" sz="2400" b="1">
                <a:solidFill>
                  <a:srgbClr val="002060"/>
                </a:solidFill>
                <a:cs typeface="Calibri"/>
              </a:rPr>
              <a:t>?</a:t>
            </a:r>
          </a:p>
          <a:p>
            <a:pPr algn="ctr"/>
            <a:endParaRPr lang="en-US" sz="2400" b="1">
              <a:solidFill>
                <a:srgbClr val="002060"/>
              </a:solidFill>
              <a:cs typeface="Calibri"/>
            </a:endParaRPr>
          </a:p>
          <a:p>
            <a:pPr algn="ctr"/>
            <a:r>
              <a:rPr lang="en-US" sz="2400" b="1">
                <a:solidFill>
                  <a:srgbClr val="002060"/>
                </a:solidFill>
                <a:cs typeface="Calibri"/>
              </a:rPr>
              <a:t>C3 Beth </a:t>
            </a:r>
            <a:r>
              <a:rPr lang="en-US" sz="2400" b="1" err="1">
                <a:solidFill>
                  <a:srgbClr val="002060"/>
                </a:solidFill>
                <a:cs typeface="Calibri"/>
              </a:rPr>
              <a:t>nesaf</a:t>
            </a:r>
            <a:r>
              <a:rPr lang="en-US" sz="2400" b="1">
                <a:solidFill>
                  <a:srgbClr val="002060"/>
                </a:solidFill>
                <a:cs typeface="Calibri"/>
              </a:rPr>
              <a:t>?</a:t>
            </a:r>
          </a:p>
        </p:txBody>
      </p:sp>
      <p:sp>
        <p:nvSpPr>
          <p:cNvPr id="28" name="Arrow: Right 27">
            <a:extLst>
              <a:ext uri="{FF2B5EF4-FFF2-40B4-BE49-F238E27FC236}">
                <a16:creationId xmlns:a16="http://schemas.microsoft.com/office/drawing/2014/main" id="{9EE7A884-E194-B37D-5D35-1E6886A6B832}"/>
              </a:ext>
            </a:extLst>
          </p:cNvPr>
          <p:cNvSpPr/>
          <p:nvPr/>
        </p:nvSpPr>
        <p:spPr>
          <a:xfrm>
            <a:off x="3861731" y="3530366"/>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Right 29">
            <a:extLst>
              <a:ext uri="{FF2B5EF4-FFF2-40B4-BE49-F238E27FC236}">
                <a16:creationId xmlns:a16="http://schemas.microsoft.com/office/drawing/2014/main" id="{4746413A-B6B2-4590-EEFD-4080DE68AD36}"/>
              </a:ext>
            </a:extLst>
          </p:cNvPr>
          <p:cNvSpPr/>
          <p:nvPr/>
        </p:nvSpPr>
        <p:spPr>
          <a:xfrm>
            <a:off x="7979327" y="3530366"/>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9348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90B6-E407-0F3C-14FA-AB711676CCCB}"/>
              </a:ext>
            </a:extLst>
          </p:cNvPr>
          <p:cNvSpPr>
            <a:spLocks noGrp="1"/>
          </p:cNvSpPr>
          <p:nvPr>
            <p:ph type="title"/>
          </p:nvPr>
        </p:nvSpPr>
        <p:spPr>
          <a:xfrm>
            <a:off x="563127" y="128200"/>
            <a:ext cx="5962149" cy="600886"/>
          </a:xfrm>
        </p:spPr>
        <p:txBody>
          <a:bodyPr>
            <a:noAutofit/>
          </a:bodyPr>
          <a:lstStyle/>
          <a:p>
            <a:r>
              <a:rPr lang="en-US" sz="3100">
                <a:solidFill>
                  <a:srgbClr val="00B050"/>
                </a:solidFill>
                <a:latin typeface="Arial"/>
                <a:cs typeface="Arial"/>
              </a:rPr>
              <a:t>Creu </a:t>
            </a:r>
            <a:r>
              <a:rPr lang="en-US" sz="3100" err="1">
                <a:solidFill>
                  <a:srgbClr val="00B050"/>
                </a:solidFill>
                <a:latin typeface="Arial"/>
                <a:cs typeface="Arial"/>
              </a:rPr>
              <a:t>eich</a:t>
            </a:r>
            <a:r>
              <a:rPr lang="en-US" sz="3100">
                <a:solidFill>
                  <a:srgbClr val="00B050"/>
                </a:solidFill>
                <a:latin typeface="Arial"/>
                <a:cs typeface="Arial"/>
              </a:rPr>
              <a:t> </a:t>
            </a:r>
            <a:r>
              <a:rPr lang="en-US" sz="3100" err="1">
                <a:solidFill>
                  <a:srgbClr val="00B050"/>
                </a:solidFill>
                <a:latin typeface="Arial"/>
                <a:cs typeface="Arial"/>
              </a:rPr>
              <a:t>templed</a:t>
            </a:r>
            <a:endParaRPr lang="en-US" err="1">
              <a:solidFill>
                <a:srgbClr val="00B050"/>
              </a:solidFill>
            </a:endParaRPr>
          </a:p>
        </p:txBody>
      </p:sp>
      <p:sp>
        <p:nvSpPr>
          <p:cNvPr id="5" name="TextBox 4">
            <a:extLst>
              <a:ext uri="{FF2B5EF4-FFF2-40B4-BE49-F238E27FC236}">
                <a16:creationId xmlns:a16="http://schemas.microsoft.com/office/drawing/2014/main" id="{2BA77DB8-1AA4-ACE0-D367-69F6F20C0315}"/>
              </a:ext>
            </a:extLst>
          </p:cNvPr>
          <p:cNvSpPr txBox="1"/>
          <p:nvPr/>
        </p:nvSpPr>
        <p:spPr>
          <a:xfrm>
            <a:off x="184416" y="1465087"/>
            <a:ext cx="1385688"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1.</a:t>
            </a:r>
            <a:r>
              <a:rPr lang="en-US" sz="2400" b="1">
                <a:solidFill>
                  <a:srgbClr val="00B050"/>
                </a:solidFill>
                <a:ea typeface="+mn-lt"/>
                <a:cs typeface="+mn-lt"/>
              </a:rPr>
              <a:t>Enwch </a:t>
            </a:r>
            <a:r>
              <a:rPr lang="en-US" sz="2400" b="1" err="1">
                <a:solidFill>
                  <a:srgbClr val="00B050"/>
                </a:solidFill>
                <a:ea typeface="+mn-lt"/>
                <a:cs typeface="+mn-lt"/>
              </a:rPr>
              <a:t>eich</a:t>
            </a:r>
            <a:r>
              <a:rPr lang="en-US" sz="2400" b="1">
                <a:solidFill>
                  <a:srgbClr val="00B050"/>
                </a:solidFill>
                <a:ea typeface="+mn-lt"/>
                <a:cs typeface="+mn-lt"/>
              </a:rPr>
              <a:t> </a:t>
            </a:r>
            <a:r>
              <a:rPr lang="en-US" sz="2400" b="1" err="1">
                <a:solidFill>
                  <a:srgbClr val="00B050"/>
                </a:solidFill>
                <a:ea typeface="+mn-lt"/>
                <a:cs typeface="+mn-lt"/>
              </a:rPr>
              <a:t>templed</a:t>
            </a:r>
            <a:endParaRPr lang="en-US" sz="2400" b="1" err="1">
              <a:solidFill>
                <a:srgbClr val="00B050"/>
              </a:solidFill>
              <a:cs typeface="Calibri" panose="020F0502020204030204"/>
            </a:endParaRPr>
          </a:p>
        </p:txBody>
      </p:sp>
      <p:sp>
        <p:nvSpPr>
          <p:cNvPr id="14" name="TextBox 13">
            <a:extLst>
              <a:ext uri="{FF2B5EF4-FFF2-40B4-BE49-F238E27FC236}">
                <a16:creationId xmlns:a16="http://schemas.microsoft.com/office/drawing/2014/main" id="{7CE98AF1-B860-1AC2-68C1-7EF6853426E5}"/>
              </a:ext>
            </a:extLst>
          </p:cNvPr>
          <p:cNvSpPr txBox="1"/>
          <p:nvPr/>
        </p:nvSpPr>
        <p:spPr>
          <a:xfrm>
            <a:off x="214297" y="3565389"/>
            <a:ext cx="1334461" cy="1569660"/>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2</a:t>
            </a:r>
            <a:r>
              <a:rPr lang="en-US" sz="2400" b="1">
                <a:solidFill>
                  <a:srgbClr val="00B050"/>
                </a:solidFill>
                <a:ea typeface="+mn-lt"/>
                <a:cs typeface="+mn-lt"/>
              </a:rPr>
              <a:t>.</a:t>
            </a:r>
            <a:r>
              <a:rPr lang="en-US" sz="2400">
                <a:ea typeface="+mn-lt"/>
                <a:cs typeface="+mn-lt"/>
              </a:rPr>
              <a:t> </a:t>
            </a:r>
            <a:r>
              <a:rPr lang="en-US" sz="2400" b="1" err="1">
                <a:solidFill>
                  <a:srgbClr val="00B050"/>
                </a:solidFill>
                <a:ea typeface="+mn-lt"/>
                <a:cs typeface="+mn-lt"/>
              </a:rPr>
              <a:t>Dyddiad</a:t>
            </a:r>
            <a:r>
              <a:rPr lang="en-US" sz="2400" b="1">
                <a:solidFill>
                  <a:srgbClr val="00B050"/>
                </a:solidFill>
                <a:ea typeface="+mn-lt"/>
                <a:cs typeface="+mn-lt"/>
              </a:rPr>
              <a:t> </a:t>
            </a:r>
            <a:r>
              <a:rPr lang="en-US" sz="2400" b="1" err="1">
                <a:solidFill>
                  <a:srgbClr val="00B050"/>
                </a:solidFill>
                <a:ea typeface="+mn-lt"/>
                <a:cs typeface="+mn-lt"/>
              </a:rPr>
              <a:t>eich</a:t>
            </a:r>
            <a:r>
              <a:rPr lang="en-US" sz="2400" b="1">
                <a:solidFill>
                  <a:srgbClr val="00B050"/>
                </a:solidFill>
                <a:ea typeface="+mn-lt"/>
                <a:cs typeface="+mn-lt"/>
              </a:rPr>
              <a:t> </a:t>
            </a:r>
            <a:r>
              <a:rPr lang="en-US" sz="2400" b="1" err="1">
                <a:solidFill>
                  <a:srgbClr val="00B050"/>
                </a:solidFill>
                <a:ea typeface="+mn-lt"/>
                <a:cs typeface="+mn-lt"/>
              </a:rPr>
              <a:t>templed</a:t>
            </a:r>
            <a:endParaRPr lang="en-US" sz="2400" b="1" err="1">
              <a:solidFill>
                <a:srgbClr val="00B050"/>
              </a:solidFill>
              <a:cs typeface="Calibri"/>
            </a:endParaRPr>
          </a:p>
        </p:txBody>
      </p:sp>
      <p:sp>
        <p:nvSpPr>
          <p:cNvPr id="16" name="TextBox 15">
            <a:extLst>
              <a:ext uri="{FF2B5EF4-FFF2-40B4-BE49-F238E27FC236}">
                <a16:creationId xmlns:a16="http://schemas.microsoft.com/office/drawing/2014/main" id="{60303FF4-7A3F-B2BA-4ECF-E5B4EBE94713}"/>
              </a:ext>
            </a:extLst>
          </p:cNvPr>
          <p:cNvSpPr txBox="1"/>
          <p:nvPr/>
        </p:nvSpPr>
        <p:spPr>
          <a:xfrm>
            <a:off x="5310947" y="1028379"/>
            <a:ext cx="1366477" cy="2718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97A93C4-4BCE-3435-6B08-CB9715B6530F}"/>
              </a:ext>
            </a:extLst>
          </p:cNvPr>
          <p:cNvSpPr txBox="1"/>
          <p:nvPr/>
        </p:nvSpPr>
        <p:spPr>
          <a:xfrm>
            <a:off x="6156192" y="1465088"/>
            <a:ext cx="493058" cy="1408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8" name="TextBox 17">
            <a:extLst>
              <a:ext uri="{FF2B5EF4-FFF2-40B4-BE49-F238E27FC236}">
                <a16:creationId xmlns:a16="http://schemas.microsoft.com/office/drawing/2014/main" id="{E2918900-D3A8-7151-633A-E2BC55479F76}"/>
              </a:ext>
            </a:extLst>
          </p:cNvPr>
          <p:cNvSpPr txBox="1"/>
          <p:nvPr/>
        </p:nvSpPr>
        <p:spPr>
          <a:xfrm>
            <a:off x="5560252" y="540888"/>
            <a:ext cx="773100" cy="5632311"/>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b="1">
                <a:solidFill>
                  <a:srgbClr val="00B050"/>
                </a:solidFill>
                <a:cs typeface="Calibri"/>
              </a:rPr>
              <a:t>ACHUB</a:t>
            </a:r>
            <a:endParaRPr lang="en-US"/>
          </a:p>
        </p:txBody>
      </p:sp>
      <p:sp>
        <p:nvSpPr>
          <p:cNvPr id="20" name="TextBox 19">
            <a:extLst>
              <a:ext uri="{FF2B5EF4-FFF2-40B4-BE49-F238E27FC236}">
                <a16:creationId xmlns:a16="http://schemas.microsoft.com/office/drawing/2014/main" id="{C30E23C3-E9A0-7D6F-F130-B248AC4DB510}"/>
              </a:ext>
            </a:extLst>
          </p:cNvPr>
          <p:cNvSpPr txBox="1"/>
          <p:nvPr/>
        </p:nvSpPr>
        <p:spPr>
          <a:xfrm>
            <a:off x="9560002" y="539799"/>
            <a:ext cx="1991872" cy="1569660"/>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3.</a:t>
            </a:r>
            <a:r>
              <a:rPr lang="en-US" sz="2400" b="1">
                <a:solidFill>
                  <a:srgbClr val="00B050"/>
                </a:solidFill>
                <a:ea typeface="+mn-lt"/>
                <a:cs typeface="+mn-lt"/>
              </a:rPr>
              <a:t>Mapiwch </a:t>
            </a:r>
            <a:r>
              <a:rPr lang="en-US" sz="2400" b="1" err="1">
                <a:solidFill>
                  <a:srgbClr val="00B050"/>
                </a:solidFill>
                <a:ea typeface="+mn-lt"/>
                <a:cs typeface="+mn-lt"/>
              </a:rPr>
              <a:t>eich</a:t>
            </a:r>
            <a:r>
              <a:rPr lang="en-US" sz="2400" b="1">
                <a:solidFill>
                  <a:srgbClr val="00B050"/>
                </a:solidFill>
                <a:ea typeface="+mn-lt"/>
                <a:cs typeface="+mn-lt"/>
              </a:rPr>
              <a:t> </a:t>
            </a:r>
            <a:r>
              <a:rPr lang="en-US" sz="2400" b="1" err="1">
                <a:solidFill>
                  <a:srgbClr val="00B050"/>
                </a:solidFill>
                <a:ea typeface="+mn-lt"/>
                <a:cs typeface="+mn-lt"/>
              </a:rPr>
              <a:t>safonau</a:t>
            </a:r>
            <a:r>
              <a:rPr lang="en-US" sz="2400" b="1">
                <a:solidFill>
                  <a:srgbClr val="00B050"/>
                </a:solidFill>
                <a:ea typeface="+mn-lt"/>
                <a:cs typeface="+mn-lt"/>
              </a:rPr>
              <a:t> </a:t>
            </a:r>
            <a:r>
              <a:rPr lang="en-US" sz="2400" b="1" err="1">
                <a:solidFill>
                  <a:srgbClr val="00B050"/>
                </a:solidFill>
                <a:ea typeface="+mn-lt"/>
                <a:cs typeface="+mn-lt"/>
              </a:rPr>
              <a:t>trwy</a:t>
            </a:r>
            <a:r>
              <a:rPr lang="en-US" sz="2400" b="1">
                <a:solidFill>
                  <a:srgbClr val="00B050"/>
                </a:solidFill>
                <a:ea typeface="+mn-lt"/>
                <a:cs typeface="+mn-lt"/>
              </a:rPr>
              <a:t> </a:t>
            </a:r>
            <a:r>
              <a:rPr lang="en-US" sz="2400" b="1" err="1">
                <a:solidFill>
                  <a:srgbClr val="00B050"/>
                </a:solidFill>
                <a:ea typeface="+mn-lt"/>
                <a:cs typeface="+mn-lt"/>
              </a:rPr>
              <a:t>ddewis</a:t>
            </a:r>
            <a:r>
              <a:rPr lang="en-US" sz="2400" b="1">
                <a:solidFill>
                  <a:srgbClr val="00B050"/>
                </a:solidFill>
                <a:ea typeface="+mn-lt"/>
                <a:cs typeface="+mn-lt"/>
              </a:rPr>
              <a:t> y </a:t>
            </a:r>
            <a:r>
              <a:rPr lang="en-US" sz="2400" b="1" err="1">
                <a:solidFill>
                  <a:srgbClr val="00B050"/>
                </a:solidFill>
                <a:ea typeface="+mn-lt"/>
                <a:cs typeface="+mn-lt"/>
              </a:rPr>
              <a:t>llinynnau</a:t>
            </a:r>
            <a:r>
              <a:rPr lang="en-US" sz="2400" b="1">
                <a:solidFill>
                  <a:srgbClr val="00B050"/>
                </a:solidFill>
                <a:ea typeface="+mn-lt"/>
                <a:cs typeface="+mn-lt"/>
              </a:rPr>
              <a:t>.</a:t>
            </a:r>
          </a:p>
        </p:txBody>
      </p:sp>
      <p:sp>
        <p:nvSpPr>
          <p:cNvPr id="25" name="TextBox 24">
            <a:extLst>
              <a:ext uri="{FF2B5EF4-FFF2-40B4-BE49-F238E27FC236}">
                <a16:creationId xmlns:a16="http://schemas.microsoft.com/office/drawing/2014/main" id="{EE777ABE-0AFB-29EA-3038-08C8B433F9EC}"/>
              </a:ext>
            </a:extLst>
          </p:cNvPr>
          <p:cNvSpPr txBox="1"/>
          <p:nvPr/>
        </p:nvSpPr>
        <p:spPr>
          <a:xfrm>
            <a:off x="6594179" y="4770961"/>
            <a:ext cx="2178636" cy="830997"/>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4.</a:t>
            </a:r>
            <a:r>
              <a:rPr lang="en-US" sz="2400" b="1">
                <a:solidFill>
                  <a:srgbClr val="00B050"/>
                </a:solidFill>
                <a:ea typeface="+mn-lt"/>
                <a:cs typeface="+mn-lt"/>
              </a:rPr>
              <a:t> </a:t>
            </a:r>
            <a:r>
              <a:rPr lang="en-US" sz="2400" b="1" err="1">
                <a:solidFill>
                  <a:srgbClr val="00B050"/>
                </a:solidFill>
                <a:ea typeface="+mn-lt"/>
                <a:cs typeface="+mn-lt"/>
              </a:rPr>
              <a:t>Dewiswch</a:t>
            </a:r>
            <a:r>
              <a:rPr lang="en-US" sz="2400" b="1">
                <a:solidFill>
                  <a:srgbClr val="00B050"/>
                </a:solidFill>
                <a:ea typeface="+mn-lt"/>
                <a:cs typeface="+mn-lt"/>
              </a:rPr>
              <a:t> SAC</a:t>
            </a:r>
            <a:endParaRPr lang="en-US" sz="2400" b="1">
              <a:solidFill>
                <a:srgbClr val="00B050"/>
              </a:solidFill>
              <a:cs typeface="Calibri"/>
            </a:endParaRPr>
          </a:p>
        </p:txBody>
      </p:sp>
      <p:cxnSp>
        <p:nvCxnSpPr>
          <p:cNvPr id="26" name="Straight Arrow Connector 25">
            <a:extLst>
              <a:ext uri="{FF2B5EF4-FFF2-40B4-BE49-F238E27FC236}">
                <a16:creationId xmlns:a16="http://schemas.microsoft.com/office/drawing/2014/main" id="{491D8774-0BC6-CC6D-9445-BFDAAE33B7FB}"/>
              </a:ext>
            </a:extLst>
          </p:cNvPr>
          <p:cNvCxnSpPr/>
          <p:nvPr/>
        </p:nvCxnSpPr>
        <p:spPr>
          <a:xfrm>
            <a:off x="1062131" y="2003426"/>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DBFD625-9196-55C2-4665-14508F7729CB}"/>
              </a:ext>
            </a:extLst>
          </p:cNvPr>
          <p:cNvCxnSpPr>
            <a:cxnSpLocks/>
          </p:cNvCxnSpPr>
          <p:nvPr/>
        </p:nvCxnSpPr>
        <p:spPr>
          <a:xfrm>
            <a:off x="1062131" y="3813159"/>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4EADFDE-B3F0-989F-D49F-2A1FC53BCD0B}"/>
              </a:ext>
            </a:extLst>
          </p:cNvPr>
          <p:cNvCxnSpPr>
            <a:cxnSpLocks/>
          </p:cNvCxnSpPr>
          <p:nvPr/>
        </p:nvCxnSpPr>
        <p:spPr>
          <a:xfrm>
            <a:off x="8323542" y="5447367"/>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EEEBDDA-B17D-4C17-A0BE-84F8CCC5F730}"/>
              </a:ext>
            </a:extLst>
          </p:cNvPr>
          <p:cNvCxnSpPr>
            <a:cxnSpLocks/>
          </p:cNvCxnSpPr>
          <p:nvPr/>
        </p:nvCxnSpPr>
        <p:spPr>
          <a:xfrm flipH="1">
            <a:off x="8886825" y="725955"/>
            <a:ext cx="572246" cy="2345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3" descr="A picture containing text&#10;&#10;Description automatically generated">
            <a:extLst>
              <a:ext uri="{FF2B5EF4-FFF2-40B4-BE49-F238E27FC236}">
                <a16:creationId xmlns:a16="http://schemas.microsoft.com/office/drawing/2014/main" id="{00E01707-0A17-53DF-1721-3F2090545F1C}"/>
              </a:ext>
            </a:extLst>
          </p:cNvPr>
          <p:cNvPicPr>
            <a:picLocks noChangeAspect="1"/>
          </p:cNvPicPr>
          <p:nvPr/>
        </p:nvPicPr>
        <p:blipFill>
          <a:blip r:embed="rId2"/>
          <a:stretch>
            <a:fillRect/>
          </a:stretch>
        </p:blipFill>
        <p:spPr>
          <a:xfrm>
            <a:off x="1851171" y="1224963"/>
            <a:ext cx="3071769" cy="18773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descr="Graphical user interface, application&#10;&#10;Description automatically generated">
            <a:extLst>
              <a:ext uri="{FF2B5EF4-FFF2-40B4-BE49-F238E27FC236}">
                <a16:creationId xmlns:a16="http://schemas.microsoft.com/office/drawing/2014/main" id="{E66C6722-E441-3975-10F9-2FF0DDC22671}"/>
              </a:ext>
            </a:extLst>
          </p:cNvPr>
          <p:cNvPicPr>
            <a:picLocks noGrp="1" noChangeAspect="1"/>
          </p:cNvPicPr>
          <p:nvPr>
            <p:ph idx="1"/>
          </p:nvPr>
        </p:nvPicPr>
        <p:blipFill>
          <a:blip r:embed="rId3"/>
          <a:stretch>
            <a:fillRect/>
          </a:stretch>
        </p:blipFill>
        <p:spPr>
          <a:xfrm>
            <a:off x="1848719" y="3683116"/>
            <a:ext cx="3453470" cy="14540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application&#10;&#10;Description automatically generated">
            <a:extLst>
              <a:ext uri="{FF2B5EF4-FFF2-40B4-BE49-F238E27FC236}">
                <a16:creationId xmlns:a16="http://schemas.microsoft.com/office/drawing/2014/main" id="{5D1C2D67-0C5A-9333-5681-D013E8000DE2}"/>
              </a:ext>
            </a:extLst>
          </p:cNvPr>
          <p:cNvPicPr>
            <a:picLocks noChangeAspect="1"/>
          </p:cNvPicPr>
          <p:nvPr/>
        </p:nvPicPr>
        <p:blipFill>
          <a:blip r:embed="rId4"/>
          <a:stretch>
            <a:fillRect/>
          </a:stretch>
        </p:blipFill>
        <p:spPr>
          <a:xfrm>
            <a:off x="6621479" y="295013"/>
            <a:ext cx="2150841" cy="411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11">
            <a:extLst>
              <a:ext uri="{FF2B5EF4-FFF2-40B4-BE49-F238E27FC236}">
                <a16:creationId xmlns:a16="http://schemas.microsoft.com/office/drawing/2014/main" id="{43E95068-D435-10D4-83C4-B86A1CF96C3F}"/>
              </a:ext>
            </a:extLst>
          </p:cNvPr>
          <p:cNvPicPr>
            <a:picLocks noChangeAspect="1"/>
          </p:cNvPicPr>
          <p:nvPr/>
        </p:nvPicPr>
        <p:blipFill>
          <a:blip r:embed="rId5"/>
          <a:stretch>
            <a:fillRect/>
          </a:stretch>
        </p:blipFill>
        <p:spPr>
          <a:xfrm>
            <a:off x="9086675" y="3106274"/>
            <a:ext cx="2945933" cy="3525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190171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328078" y="1142500"/>
            <a:ext cx="5095048" cy="543019"/>
          </a:xfrm>
        </p:spPr>
        <p:txBody>
          <a:bodyPr vert="horz" lIns="91440" tIns="45720" rIns="91440" bIns="45720" rtlCol="0" anchor="b">
            <a:normAutofit fontScale="90000"/>
          </a:bodyPr>
          <a:lstStyle/>
          <a:p>
            <a:pPr>
              <a:lnSpc>
                <a:spcPct val="90000"/>
              </a:lnSpc>
            </a:pPr>
            <a:r>
              <a:rPr lang="en-US" sz="5400" b="0" err="1">
                <a:solidFill>
                  <a:srgbClr val="00B050"/>
                </a:solidFill>
                <a:latin typeface="Arial"/>
                <a:cs typeface="Arial"/>
              </a:rPr>
              <a:t>Cymorth</a:t>
            </a:r>
            <a:r>
              <a:rPr lang="en-US" sz="5400" b="0">
                <a:solidFill>
                  <a:srgbClr val="00B050"/>
                </a:solidFill>
                <a:latin typeface="Arial"/>
                <a:cs typeface="Arial"/>
              </a:rPr>
              <a:t> </a:t>
            </a:r>
            <a:r>
              <a:rPr lang="en-US" sz="5400" b="0" err="1">
                <a:solidFill>
                  <a:srgbClr val="00B050"/>
                </a:solidFill>
                <a:latin typeface="Arial"/>
                <a:cs typeface="Arial"/>
              </a:rPr>
              <a:t>Meini</a:t>
            </a:r>
            <a:r>
              <a:rPr lang="en-US" sz="5400" b="0">
                <a:solidFill>
                  <a:srgbClr val="00B050"/>
                </a:solidFill>
                <a:latin typeface="Arial"/>
                <a:cs typeface="Arial"/>
              </a:rPr>
              <a:t> </a:t>
            </a:r>
            <a:br>
              <a:rPr lang="en-US" sz="5400" b="0">
                <a:solidFill>
                  <a:srgbClr val="00B050"/>
                </a:solidFill>
                <a:latin typeface="Arial"/>
                <a:cs typeface="Arial"/>
              </a:rPr>
            </a:br>
            <a:r>
              <a:rPr lang="en-US" sz="5400" b="0" err="1">
                <a:solidFill>
                  <a:srgbClr val="00B050"/>
                </a:solidFill>
                <a:latin typeface="Arial"/>
                <a:cs typeface="Arial"/>
              </a:rPr>
              <a:t>Prawf</a:t>
            </a:r>
            <a:r>
              <a:rPr lang="en-US" sz="5400" b="0">
                <a:solidFill>
                  <a:srgbClr val="00B050"/>
                </a:solidFill>
                <a:latin typeface="Arial"/>
                <a:cs typeface="Arial"/>
              </a:rPr>
              <a:t> </a:t>
            </a:r>
            <a:r>
              <a:rPr lang="en-US" sz="5400" b="0" err="1">
                <a:solidFill>
                  <a:srgbClr val="00B050"/>
                </a:solidFill>
                <a:latin typeface="Arial"/>
                <a:cs typeface="Arial"/>
              </a:rPr>
              <a:t>Llwyddiant</a:t>
            </a:r>
            <a:r>
              <a:rPr lang="en-US" sz="5400">
                <a:latin typeface="+mj-lt"/>
                <a:cs typeface="+mj-cs"/>
              </a:rPr>
              <a:t>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A picture containing text, sign, sky, outdoor&#10;&#10;Description automatically generated">
            <a:extLst>
              <a:ext uri="{FF2B5EF4-FFF2-40B4-BE49-F238E27FC236}">
                <a16:creationId xmlns:a16="http://schemas.microsoft.com/office/drawing/2014/main" id="{1426F285-ADDB-8C71-B458-0FE3FB97F596}"/>
              </a:ext>
            </a:extLst>
          </p:cNvPr>
          <p:cNvPicPr>
            <a:picLocks noGrp="1" noChangeAspect="1"/>
          </p:cNvPicPr>
          <p:nvPr>
            <p:ph idx="1"/>
          </p:nvPr>
        </p:nvPicPr>
        <p:blipFill rotWithShape="1">
          <a:blip r:embed="rId2"/>
          <a:srcRect l="12661" r="32272" b="-1"/>
          <a:stretch/>
        </p:blipFill>
        <p:spPr>
          <a:xfrm>
            <a:off x="1171051" y="2642501"/>
            <a:ext cx="3409102" cy="3550173"/>
          </a:xfrm>
          <a:prstGeom prst="rect">
            <a:avLst/>
          </a:prstGeom>
        </p:spPr>
      </p:pic>
      <p:graphicFrame>
        <p:nvGraphicFramePr>
          <p:cNvPr id="4" name="Table 3">
            <a:extLst>
              <a:ext uri="{FF2B5EF4-FFF2-40B4-BE49-F238E27FC236}">
                <a16:creationId xmlns:a16="http://schemas.microsoft.com/office/drawing/2014/main" id="{139A42BE-B1D9-BEC0-35C4-BEE47D33DC50}"/>
              </a:ext>
            </a:extLst>
          </p:cNvPr>
          <p:cNvGraphicFramePr>
            <a:graphicFrameLocks noGrp="1"/>
          </p:cNvGraphicFramePr>
          <p:nvPr>
            <p:extLst>
              <p:ext uri="{D42A27DB-BD31-4B8C-83A1-F6EECF244321}">
                <p14:modId xmlns:p14="http://schemas.microsoft.com/office/powerpoint/2010/main" val="1315831463"/>
              </p:ext>
            </p:extLst>
          </p:nvPr>
        </p:nvGraphicFramePr>
        <p:xfrm>
          <a:off x="5688418" y="88604"/>
          <a:ext cx="6428861" cy="6577858"/>
        </p:xfrm>
        <a:graphic>
          <a:graphicData uri="http://schemas.openxmlformats.org/drawingml/2006/table">
            <a:tbl>
              <a:tblPr firstRow="1" bandRow="1">
                <a:tableStyleId>{5C22544A-7EE6-4342-B048-85BDC9FD1C3A}</a:tableStyleId>
              </a:tblPr>
              <a:tblGrid>
                <a:gridCol w="5518575">
                  <a:extLst>
                    <a:ext uri="{9D8B030D-6E8A-4147-A177-3AD203B41FA5}">
                      <a16:colId xmlns:a16="http://schemas.microsoft.com/office/drawing/2014/main" val="1547150078"/>
                    </a:ext>
                  </a:extLst>
                </a:gridCol>
                <a:gridCol w="910286">
                  <a:extLst>
                    <a:ext uri="{9D8B030D-6E8A-4147-A177-3AD203B41FA5}">
                      <a16:colId xmlns:a16="http://schemas.microsoft.com/office/drawing/2014/main" val="1924960156"/>
                    </a:ext>
                  </a:extLst>
                </a:gridCol>
              </a:tblGrid>
              <a:tr h="428079">
                <a:tc>
                  <a:txBody>
                    <a:bodyPr/>
                    <a:lstStyle/>
                    <a:p>
                      <a:pPr lvl="0" algn="ctr">
                        <a:buNone/>
                      </a:pPr>
                      <a:r>
                        <a:rPr lang="en-US" sz="2000" b="1" i="0" u="none" strike="noStrike" noProof="0">
                          <a:effectLst/>
                          <a:latin typeface="Calibri"/>
                        </a:rPr>
                        <a:t>Meini </a:t>
                      </a:r>
                      <a:r>
                        <a:rPr lang="en-US" sz="2000" b="1" i="0" u="none" strike="noStrike" noProof="0" err="1">
                          <a:effectLst/>
                          <a:latin typeface="Calibri"/>
                        </a:rPr>
                        <a:t>Prawf</a:t>
                      </a:r>
                      <a:r>
                        <a:rPr lang="en-US" sz="2000" b="1" i="0" u="none" strike="noStrike" noProof="0">
                          <a:effectLst/>
                          <a:latin typeface="Calibri"/>
                        </a:rPr>
                        <a:t> </a:t>
                      </a:r>
                      <a:r>
                        <a:rPr lang="en-US" sz="2000" b="1" i="0" u="none" strike="noStrike" noProof="0" err="1">
                          <a:effectLst/>
                          <a:latin typeface="Calibri"/>
                        </a:rPr>
                        <a:t>Llwyddiant</a:t>
                      </a:r>
                      <a:endParaRPr lang="en-US" sz="2000" b="1"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US" sz="1100" b="0" i="0" u="none" strike="noStrike" noProof="0" err="1">
                          <a:effectLst/>
                          <a:latin typeface="Calibri"/>
                        </a:rPr>
                        <a:t>Amlwg</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y </a:t>
                      </a:r>
                      <a:r>
                        <a:rPr lang="en-US" sz="1100" b="0" i="0" u="none" strike="noStrike" noProof="0" err="1">
                          <a:effectLst/>
                          <a:latin typeface="Calibri"/>
                        </a:rPr>
                        <a:t>templed</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788712309"/>
                  </a:ext>
                </a:extLst>
              </a:tr>
              <a:tr h="356733">
                <a:tc gridSpan="2">
                  <a:txBody>
                    <a:bodyPr/>
                    <a:lstStyle/>
                    <a:p>
                      <a:pPr lvl="0" algn="ctr">
                        <a:buNone/>
                      </a:pPr>
                      <a:r>
                        <a:rPr lang="en-US" sz="1400" b="1" i="0" u="none" strike="noStrike" noProof="0">
                          <a:effectLst/>
                          <a:latin typeface="Calibri"/>
                        </a:rPr>
                        <a:t>Beth a </a:t>
                      </a:r>
                      <a:r>
                        <a:rPr lang="en-US" sz="1400" b="1" i="0" u="none" strike="noStrike" noProof="0" err="1">
                          <a:effectLst/>
                          <a:latin typeface="Calibri"/>
                        </a:rPr>
                        <a:t>wnaethoch</a:t>
                      </a:r>
                      <a:r>
                        <a:rPr lang="en-US" sz="1400" b="1" i="0" u="none" strike="noStrike" noProof="0">
                          <a:effectLst/>
                          <a:latin typeface="Calibri"/>
                        </a:rPr>
                        <a:t> chi a </a:t>
                      </a:r>
                      <a:r>
                        <a:rPr lang="en-US" sz="1400" b="1" i="0" u="none" strike="noStrike" noProof="0" err="1">
                          <a:effectLst/>
                          <a:latin typeface="Calibri"/>
                        </a:rPr>
                        <a:t>pham</a:t>
                      </a:r>
                      <a:r>
                        <a:rPr lang="en-US" sz="1400" b="1" i="0" u="none" strike="noStrike" noProof="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1924178997"/>
                  </a:ext>
                </a:extLst>
              </a:tr>
              <a:tr h="356733">
                <a:tc>
                  <a:txBody>
                    <a:bodyPr/>
                    <a:lstStyle/>
                    <a:p>
                      <a:pPr lvl="0">
                        <a:buNone/>
                      </a:pPr>
                      <a:r>
                        <a:rPr lang="en-US" sz="1100" b="0" i="0" u="none" strike="noStrike" noProof="0" err="1">
                          <a:effectLst/>
                          <a:latin typeface="Calibri"/>
                        </a:rPr>
                        <a:t>Esboniad</a:t>
                      </a:r>
                      <a:r>
                        <a:rPr lang="en-US" sz="1100" b="0" i="0" u="none" strike="noStrike" noProof="0">
                          <a:effectLst/>
                          <a:latin typeface="Calibri"/>
                        </a:rPr>
                        <a:t> </a:t>
                      </a:r>
                      <a:r>
                        <a:rPr lang="en-US" sz="1100" b="0" i="0" u="none" strike="noStrike" noProof="0" err="1">
                          <a:effectLst/>
                          <a:latin typeface="Calibri"/>
                        </a:rPr>
                        <a:t>o’r</a:t>
                      </a:r>
                      <a:r>
                        <a:rPr lang="en-US" sz="1100" b="0" i="0" u="none" strike="noStrike" noProof="0">
                          <a:effectLst/>
                          <a:latin typeface="Calibri"/>
                        </a:rPr>
                        <a:t> </a:t>
                      </a:r>
                      <a:r>
                        <a:rPr lang="en-US" sz="1100" b="0" i="0" u="none" strike="noStrike" noProof="0" err="1">
                          <a:effectLst/>
                          <a:latin typeface="Calibri"/>
                        </a:rPr>
                        <a:t>profiad</a:t>
                      </a:r>
                      <a:r>
                        <a:rPr lang="en-US" sz="1100" b="0" i="0" u="none" strike="noStrike" noProof="0">
                          <a:effectLst/>
                          <a:latin typeface="Calibri"/>
                        </a:rPr>
                        <a:t> a </a:t>
                      </a:r>
                      <a:r>
                        <a:rPr lang="en-US" sz="1100" b="0" i="0" u="none" strike="noStrike" noProof="0" err="1">
                          <a:effectLst/>
                          <a:latin typeface="Calibri"/>
                        </a:rPr>
                        <a:t>gwnaethoch</a:t>
                      </a:r>
                      <a:r>
                        <a:rPr lang="en-US" sz="1100" b="0" i="0" u="none" strike="noStrike" noProof="0">
                          <a:effectLst/>
                          <a:latin typeface="Calibri"/>
                        </a:rPr>
                        <a:t> </a:t>
                      </a:r>
                      <a:r>
                        <a:rPr lang="en-US" sz="1100" b="0" i="0" u="none" strike="noStrike" noProof="0" err="1">
                          <a:effectLst/>
                          <a:latin typeface="Calibri"/>
                        </a:rPr>
                        <a:t>ei</a:t>
                      </a:r>
                      <a:r>
                        <a:rPr lang="en-US" sz="1100" b="0" i="0" u="none" strike="noStrike" noProof="0">
                          <a:effectLst/>
                          <a:latin typeface="Calibri"/>
                        </a:rPr>
                        <a:t> </a:t>
                      </a:r>
                      <a:r>
                        <a:rPr lang="en-US" sz="1100" b="0" i="0" u="none" strike="noStrike" noProof="0" err="1">
                          <a:effectLst/>
                          <a:latin typeface="Calibri"/>
                        </a:rPr>
                        <a:t>brofi</a:t>
                      </a:r>
                      <a:endParaRPr lang="en-US" err="1"/>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271513408"/>
                  </a:ext>
                </a:extLst>
              </a:tr>
              <a:tr h="770543">
                <a:tc>
                  <a:txBody>
                    <a:bodyPr/>
                    <a:lstStyle/>
                    <a:p>
                      <a:pPr lvl="0">
                        <a:buNone/>
                      </a:pPr>
                      <a:r>
                        <a:rPr lang="en-US" sz="1100" b="0" i="0" u="none" strike="noStrike" noProof="0" err="1">
                          <a:effectLst/>
                          <a:latin typeface="Calibri"/>
                        </a:rPr>
                        <a:t>Esboniad</a:t>
                      </a:r>
                      <a:r>
                        <a:rPr lang="en-US" sz="1100" b="0" i="0" u="none" strike="noStrike" noProof="0">
                          <a:effectLst/>
                          <a:latin typeface="Calibri"/>
                        </a:rPr>
                        <a:t> o pam y </a:t>
                      </a:r>
                      <a:r>
                        <a:rPr lang="en-US" sz="1100" b="0" i="0" u="none" strike="noStrike" noProof="0" err="1">
                          <a:effectLst/>
                          <a:latin typeface="Calibri"/>
                        </a:rPr>
                        <a:t>gwnaethoch</a:t>
                      </a:r>
                      <a:r>
                        <a:rPr lang="en-US" sz="1100" b="0" i="0" u="none" strike="noStrike" noProof="0">
                          <a:effectLst/>
                          <a:latin typeface="Calibri"/>
                        </a:rPr>
                        <a:t> </a:t>
                      </a:r>
                      <a:r>
                        <a:rPr lang="en-US" sz="1100" b="0" i="0" u="none" strike="noStrike" noProof="0" err="1">
                          <a:effectLst/>
                          <a:latin typeface="Calibri"/>
                        </a:rPr>
                        <a:t>yr</a:t>
                      </a:r>
                      <a:r>
                        <a:rPr lang="en-US" sz="1100" b="0" i="0" u="none" strike="noStrike" noProof="0">
                          <a:effectLst/>
                          <a:latin typeface="Calibri"/>
                        </a:rPr>
                        <a:t> </a:t>
                      </a:r>
                      <a:r>
                        <a:rPr lang="en-US" sz="1100" b="0" i="0" u="none" strike="noStrike" noProof="0" err="1">
                          <a:effectLst/>
                          <a:latin typeface="Calibri"/>
                        </a:rPr>
                        <a:t>hyn</a:t>
                      </a:r>
                      <a:r>
                        <a:rPr lang="en-US" sz="1100" b="0" i="0" u="none" strike="noStrike" noProof="0">
                          <a:effectLst/>
                          <a:latin typeface="Calibri"/>
                        </a:rPr>
                        <a:t> a </a:t>
                      </a:r>
                      <a:r>
                        <a:rPr lang="en-US" sz="1100" b="0" i="0" u="none" strike="noStrike" noProof="0" err="1">
                          <a:effectLst/>
                          <a:latin typeface="Calibri"/>
                        </a:rPr>
                        <a:t>wnaethoch</a:t>
                      </a:r>
                      <a:r>
                        <a:rPr lang="en-US" sz="1100" b="0" i="0" u="none" strike="noStrike" noProof="0">
                          <a:effectLst/>
                          <a:latin typeface="Calibri"/>
                        </a:rPr>
                        <a:t>.</a:t>
                      </a:r>
                      <a:endParaRPr lang="en-US" b="0" i="0" u="none" strike="noStrike" noProof="0">
                        <a:latin typeface="Calibri"/>
                      </a:endParaRPr>
                    </a:p>
                    <a:p>
                      <a:pPr lvl="0">
                        <a:buNone/>
                      </a:pPr>
                      <a:r>
                        <a:rPr lang="en-US" sz="1100" b="0" i="0" u="none" strike="noStrike" noProof="0">
                          <a:effectLst/>
                          <a:latin typeface="Calibri"/>
                        </a:rPr>
                        <a:t>Er </a:t>
                      </a:r>
                      <a:r>
                        <a:rPr lang="en-US" sz="1100" b="0" i="0" u="none" strike="noStrike" noProof="0" err="1">
                          <a:effectLst/>
                          <a:latin typeface="Calibri"/>
                        </a:rPr>
                        <a:t>enghraifft</a:t>
                      </a:r>
                      <a:r>
                        <a:rPr lang="en-US" sz="1100" b="0" i="0" u="none" strike="noStrike" noProof="0">
                          <a:effectLst/>
                          <a:latin typeface="Calibri"/>
                        </a:rPr>
                        <a:t>, a </a:t>
                      </a:r>
                      <a:r>
                        <a:rPr lang="en-US" sz="1100" b="0" i="0" u="none" strike="noStrike" noProof="0" err="1">
                          <a:effectLst/>
                          <a:latin typeface="Calibri"/>
                        </a:rPr>
                        <a:t>oedd</a:t>
                      </a:r>
                      <a:r>
                        <a:rPr lang="en-US" sz="1100" b="0" i="0" u="none" strike="noStrike" noProof="0">
                          <a:effectLst/>
                          <a:latin typeface="Calibri"/>
                        </a:rPr>
                        <a:t> y </a:t>
                      </a:r>
                      <a:r>
                        <a:rPr lang="en-US" sz="1100" b="0" i="0" u="none" strike="noStrike" noProof="0" err="1">
                          <a:effectLst/>
                          <a:latin typeface="Calibri"/>
                        </a:rPr>
                        <a:t>cymhelliant</a:t>
                      </a:r>
                      <a:r>
                        <a:rPr lang="en-US" sz="1100" b="0" i="0" u="none" strike="noStrike" noProof="0">
                          <a:effectLst/>
                          <a:latin typeface="Calibri"/>
                        </a:rPr>
                        <a:t> o </a:t>
                      </a:r>
                      <a:r>
                        <a:rPr lang="en-US" sz="1100" b="0" i="0" u="none" strike="noStrike" noProof="0" err="1">
                          <a:effectLst/>
                          <a:latin typeface="Calibri"/>
                        </a:rPr>
                        <a:t>ganlyniad</a:t>
                      </a:r>
                      <a:r>
                        <a:rPr lang="en-US" sz="1100" b="0" i="0" u="none" strike="noStrike" noProof="0">
                          <a:effectLst/>
                          <a:latin typeface="Calibri"/>
                        </a:rPr>
                        <a:t> </a:t>
                      </a:r>
                      <a:r>
                        <a:rPr lang="en-US" sz="1100" b="0" i="0" u="none" strike="noStrike" noProof="0" err="1">
                          <a:effectLst/>
                          <a:latin typeface="Calibri"/>
                        </a:rPr>
                        <a:t>i</a:t>
                      </a:r>
                      <a:r>
                        <a:rPr lang="en-US" sz="1100" b="0" i="0" u="none" strike="noStrike" noProof="0">
                          <a:effectLst/>
                          <a:latin typeface="Calibri"/>
                        </a:rPr>
                        <a:t> </a:t>
                      </a:r>
                      <a:r>
                        <a:rPr lang="en-US" sz="1100" b="0" i="0" u="none" strike="noStrike" noProof="0" err="1">
                          <a:effectLst/>
                          <a:latin typeface="Calibri"/>
                        </a:rPr>
                        <a:t>sgwrs</a:t>
                      </a:r>
                      <a:r>
                        <a:rPr lang="en-US" sz="1100" b="0" i="0" u="none" strike="noStrike" noProof="0">
                          <a:effectLst/>
                          <a:latin typeface="Calibri"/>
                        </a:rPr>
                        <a:t> </a:t>
                      </a:r>
                      <a:r>
                        <a:rPr lang="en-US" sz="1100" b="0" i="0" u="none" strike="noStrike" noProof="0" err="1">
                          <a:effectLst/>
                          <a:latin typeface="Calibri"/>
                        </a:rPr>
                        <a:t>gyda’ch</a:t>
                      </a:r>
                      <a:r>
                        <a:rPr lang="en-US" sz="1100" b="0" i="0" u="none" strike="noStrike" noProof="0">
                          <a:effectLst/>
                          <a:latin typeface="Calibri"/>
                        </a:rPr>
                        <a:t> </a:t>
                      </a:r>
                      <a:r>
                        <a:rPr lang="en-US" sz="1100" b="0" i="0" u="none" strike="noStrike" noProof="0" err="1">
                          <a:effectLst/>
                          <a:latin typeface="Calibri"/>
                        </a:rPr>
                        <a:t>mentor?Gwerthusiad</a:t>
                      </a:r>
                      <a:r>
                        <a:rPr lang="en-US" sz="1100" b="0" i="0" u="none" strike="noStrike" noProof="0">
                          <a:effectLst/>
                          <a:latin typeface="Calibri"/>
                        </a:rPr>
                        <a:t> o </a:t>
                      </a:r>
                      <a:r>
                        <a:rPr lang="en-US" sz="1100" b="0" i="0" u="none" strike="noStrike" noProof="0" err="1">
                          <a:effectLst/>
                          <a:latin typeface="Calibri"/>
                        </a:rPr>
                        <a:t>gynllun</a:t>
                      </a:r>
                      <a:r>
                        <a:rPr lang="en-US" sz="1100" b="0" i="0" u="none" strike="noStrike" noProof="0">
                          <a:effectLst/>
                          <a:latin typeface="Calibri"/>
                        </a:rPr>
                        <a:t> </a:t>
                      </a:r>
                      <a:r>
                        <a:rPr lang="en-US" sz="1100" b="0" i="0" u="none" strike="noStrike" noProof="0" err="1">
                          <a:effectLst/>
                          <a:latin typeface="Calibri"/>
                        </a:rPr>
                        <a:t>gwers?Targed</a:t>
                      </a:r>
                      <a:r>
                        <a:rPr lang="en-US" sz="1100" b="0" i="0" u="none" strike="noStrike" noProof="0">
                          <a:effectLst/>
                          <a:latin typeface="Calibri"/>
                        </a:rPr>
                        <a:t> </a:t>
                      </a:r>
                      <a:r>
                        <a:rPr lang="en-US" sz="1100" b="0" i="0" u="none" strike="noStrike" noProof="0" err="1">
                          <a:effectLst/>
                          <a:latin typeface="Calibri"/>
                        </a:rPr>
                        <a:t>adfyfyrio</a:t>
                      </a:r>
                      <a:r>
                        <a:rPr lang="en-US" sz="1100" b="0" i="0" u="none" strike="noStrike" noProof="0">
                          <a:effectLst/>
                          <a:latin typeface="Calibri"/>
                        </a:rPr>
                        <a:t> </a:t>
                      </a:r>
                      <a:r>
                        <a:rPr lang="en-US" sz="1100" b="0" i="0" u="none" strike="noStrike" noProof="0" err="1">
                          <a:effectLst/>
                          <a:latin typeface="Calibri"/>
                        </a:rPr>
                        <a:t>wythnosol?Darn</a:t>
                      </a:r>
                      <a:r>
                        <a:rPr lang="en-US" sz="1100" b="0" i="0" u="none" strike="noStrike" noProof="0">
                          <a:effectLst/>
                          <a:latin typeface="Calibri"/>
                        </a:rPr>
                        <a:t> o </a:t>
                      </a:r>
                      <a:r>
                        <a:rPr lang="en-US" sz="1100" b="0" i="0" u="none" strike="noStrike" noProof="0" err="1">
                          <a:effectLst/>
                          <a:latin typeface="Calibri"/>
                        </a:rPr>
                        <a:t>lenyddiaeth</a:t>
                      </a:r>
                      <a:r>
                        <a:rPr lang="en-US" sz="1100" b="0" i="0" u="none" strike="noStrike" noProof="0">
                          <a:effectLst/>
                          <a:latin typeface="Calibri"/>
                        </a:rPr>
                        <a:t> y </a:t>
                      </a:r>
                      <a:r>
                        <a:rPr lang="en-US" sz="1100" b="0" i="0" u="none" strike="noStrike" noProof="0" err="1">
                          <a:effectLst/>
                          <a:latin typeface="Calibri"/>
                        </a:rPr>
                        <a:t>gwnaethoch</a:t>
                      </a:r>
                      <a:r>
                        <a:rPr lang="en-US" sz="1100" b="0" i="0" u="none" strike="noStrike" noProof="0">
                          <a:effectLst/>
                          <a:latin typeface="Calibri"/>
                        </a:rPr>
                        <a:t> </a:t>
                      </a:r>
                      <a:r>
                        <a:rPr lang="en-US" sz="1100" b="0" i="0" u="none" strike="noStrike" noProof="0" err="1">
                          <a:effectLst/>
                          <a:latin typeface="Calibri"/>
                        </a:rPr>
                        <a:t>ei</a:t>
                      </a:r>
                      <a:r>
                        <a:rPr lang="en-US" sz="1100" b="0" i="0" u="none" strike="noStrike" noProof="0">
                          <a:effectLst/>
                          <a:latin typeface="Calibri"/>
                        </a:rPr>
                        <a:t> </a:t>
                      </a:r>
                      <a:r>
                        <a:rPr lang="en-US" sz="1100" b="0" i="0" u="none" strike="noStrike" noProof="0" err="1">
                          <a:effectLst/>
                          <a:latin typeface="Calibri"/>
                        </a:rPr>
                        <a:t>darllen</a:t>
                      </a:r>
                      <a:r>
                        <a:rPr lang="en-US" sz="1100" b="0" i="0" u="none" strike="noStrike" noProof="0">
                          <a:effectLst/>
                          <a:latin typeface="Calibri"/>
                        </a:rPr>
                        <a:t>?</a:t>
                      </a:r>
                      <a:endParaRPr lang="en-US" b="0" i="0" u="none" strike="noStrike" noProof="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p>
                      <a:pPr rtl="0" fontAlgn="base"/>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560487188"/>
                  </a:ext>
                </a:extLst>
              </a:tr>
              <a:tr h="428079">
                <a:tc>
                  <a:txBody>
                    <a:bodyPr/>
                    <a:lstStyle/>
                    <a:p>
                      <a:pPr lvl="0">
                        <a:buNone/>
                      </a:pPr>
                      <a:r>
                        <a:rPr lang="en-US" sz="1100" b="0" i="0" u="none" strike="noStrike" noProof="0" err="1">
                          <a:effectLst/>
                          <a:latin typeface="Calibri"/>
                        </a:rPr>
                        <a:t>Cyfeiriad</a:t>
                      </a:r>
                      <a:r>
                        <a:rPr lang="en-US" sz="1100" b="0" i="0" u="none" strike="noStrike" noProof="0">
                          <a:effectLst/>
                          <a:latin typeface="Calibri"/>
                        </a:rPr>
                        <a:t> at </a:t>
                      </a:r>
                      <a:r>
                        <a:rPr lang="en-US" sz="1100" b="0" i="0" u="none" strike="noStrike" noProof="0" err="1">
                          <a:effectLst/>
                          <a:latin typeface="Calibri"/>
                        </a:rPr>
                        <a:t>unrhyw</a:t>
                      </a:r>
                      <a:r>
                        <a:rPr lang="en-US" sz="1100" b="0" i="0" u="none" strike="noStrike" noProof="0">
                          <a:effectLst/>
                          <a:latin typeface="Calibri"/>
                        </a:rPr>
                        <a:t> ‘</a:t>
                      </a:r>
                      <a:r>
                        <a:rPr lang="en-US" sz="1100" b="0" i="0" u="none" strike="noStrike" noProof="0" err="1">
                          <a:effectLst/>
                          <a:latin typeface="Calibri"/>
                        </a:rPr>
                        <a:t>Safonau</a:t>
                      </a:r>
                      <a:r>
                        <a:rPr lang="en-US" sz="1100" b="0" i="0" u="none" strike="noStrike" noProof="0">
                          <a:effectLst/>
                          <a:latin typeface="Calibri"/>
                        </a:rPr>
                        <a:t> </a:t>
                      </a:r>
                      <a:r>
                        <a:rPr lang="en-US" sz="1100" b="0" i="0" u="none" strike="noStrike" noProof="0" err="1">
                          <a:effectLst/>
                          <a:latin typeface="Calibri"/>
                        </a:rPr>
                        <a:t>Addysgu</a:t>
                      </a:r>
                      <a:r>
                        <a:rPr lang="en-US" sz="1100" b="0" i="0" u="none" strike="noStrike" noProof="0">
                          <a:effectLst/>
                          <a:latin typeface="Calibri"/>
                        </a:rPr>
                        <a:t>’ </a:t>
                      </a:r>
                      <a:r>
                        <a:rPr lang="en-US" sz="1100" b="0" i="0" u="none" strike="noStrike" noProof="0" err="1">
                          <a:effectLst/>
                          <a:latin typeface="Calibri"/>
                        </a:rPr>
                        <a:t>rydych</a:t>
                      </a:r>
                      <a:r>
                        <a:rPr lang="en-US" sz="1100" b="0" i="0" u="none" strike="noStrike" noProof="0">
                          <a:effectLst/>
                          <a:latin typeface="Calibri"/>
                        </a:rPr>
                        <a:t> </a:t>
                      </a:r>
                      <a:r>
                        <a:rPr lang="en-US" sz="1100" b="0" i="0" u="none" strike="noStrike" noProof="0" err="1">
                          <a:effectLst/>
                          <a:latin typeface="Calibri"/>
                        </a:rPr>
                        <a:t>wedi’u</a:t>
                      </a:r>
                      <a:r>
                        <a:rPr lang="en-US" sz="1100" b="0" i="0" u="none" strike="noStrike" noProof="0">
                          <a:effectLst/>
                          <a:latin typeface="Calibri"/>
                        </a:rPr>
                        <a:t> </a:t>
                      </a:r>
                      <a:r>
                        <a:rPr lang="en-US" sz="1100" b="0" i="0" u="none" strike="noStrike" noProof="0" err="1">
                          <a:effectLst/>
                          <a:latin typeface="Calibri"/>
                        </a:rPr>
                        <a:t>dewis</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ffocws</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rhan</a:t>
                      </a:r>
                      <a:r>
                        <a:rPr lang="en-US" sz="1100" b="0" i="0" u="none" strike="noStrike" noProof="0">
                          <a:effectLst/>
                          <a:latin typeface="Calibri"/>
                        </a:rPr>
                        <a:t> </a:t>
                      </a:r>
                      <a:r>
                        <a:rPr lang="en-US" sz="1100" b="0" i="0" u="none" strike="noStrike" noProof="0" err="1">
                          <a:effectLst/>
                          <a:latin typeface="Calibri"/>
                        </a:rPr>
                        <a:t>o’r</a:t>
                      </a:r>
                      <a:r>
                        <a:rPr lang="en-US" sz="1100" b="0" i="0" u="none" strike="noStrike" noProof="0">
                          <a:effectLst/>
                          <a:latin typeface="Calibri"/>
                        </a:rPr>
                        <a:t> </a:t>
                      </a:r>
                      <a:r>
                        <a:rPr lang="en-US" sz="1100" b="0" i="0" u="none" strike="noStrike" noProof="0" err="1">
                          <a:effectLst/>
                          <a:latin typeface="Calibri"/>
                        </a:rPr>
                        <a:t>profiad</a:t>
                      </a:r>
                      <a:endParaRPr lang="en-US" err="1"/>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153370711"/>
                  </a:ext>
                </a:extLst>
              </a:tr>
              <a:tr h="299655">
                <a:tc gridSpan="2">
                  <a:txBody>
                    <a:bodyPr/>
                    <a:lstStyle/>
                    <a:p>
                      <a:pPr lvl="0" algn="ctr">
                        <a:buNone/>
                      </a:pPr>
                      <a:r>
                        <a:rPr lang="en-US" sz="1400" b="1" i="0" u="none" strike="noStrike" noProof="0">
                          <a:effectLst/>
                          <a:latin typeface="Calibri"/>
                        </a:rPr>
                        <a:t>Beth </a:t>
                      </a:r>
                      <a:r>
                        <a:rPr lang="en-US" sz="1400" b="1" i="0" u="none" strike="noStrike" noProof="0" err="1">
                          <a:effectLst/>
                          <a:latin typeface="Calibri"/>
                        </a:rPr>
                        <a:t>rydych</a:t>
                      </a:r>
                      <a:r>
                        <a:rPr lang="en-US" sz="1400" b="1" i="0" u="none" strike="noStrike" noProof="0">
                          <a:effectLst/>
                          <a:latin typeface="Calibri"/>
                        </a:rPr>
                        <a:t> chi </a:t>
                      </a:r>
                      <a:r>
                        <a:rPr lang="en-US" sz="1400" b="1" i="0" u="none" strike="noStrike" noProof="0" err="1">
                          <a:effectLst/>
                          <a:latin typeface="Calibri"/>
                        </a:rPr>
                        <a:t>wedi’i</a:t>
                      </a:r>
                      <a:r>
                        <a:rPr lang="en-US" sz="1400" b="1" i="0" u="none" strike="noStrike" noProof="0">
                          <a:effectLst/>
                          <a:latin typeface="Calibri"/>
                        </a:rPr>
                        <a:t> </a:t>
                      </a:r>
                      <a:r>
                        <a:rPr lang="en-US" sz="1400" b="1" i="0" u="none" strike="noStrike" noProof="0" err="1">
                          <a:effectLst/>
                          <a:latin typeface="Calibri"/>
                        </a:rPr>
                        <a:t>ddysgu</a:t>
                      </a:r>
                      <a:r>
                        <a:rPr lang="en-US" sz="1400" b="1" i="0" u="none" strike="noStrike" noProof="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63966131"/>
                  </a:ext>
                </a:extLst>
              </a:tr>
              <a:tr h="428079">
                <a:tc>
                  <a:txBody>
                    <a:bodyPr/>
                    <a:lstStyle/>
                    <a:p>
                      <a:pPr lvl="0">
                        <a:buNone/>
                      </a:pPr>
                      <a:r>
                        <a:rPr lang="en-US" sz="1100" b="0" i="0" u="none" strike="noStrike" noProof="0" err="1">
                          <a:effectLst/>
                          <a:latin typeface="Calibri"/>
                        </a:rPr>
                        <a:t>Adfyfyrdod</a:t>
                      </a:r>
                      <a:r>
                        <a:rPr lang="en-US" sz="1100" b="0" i="0" u="none" strike="noStrike" noProof="0">
                          <a:effectLst/>
                          <a:latin typeface="Calibri"/>
                        </a:rPr>
                        <a:t> </a:t>
                      </a:r>
                      <a:r>
                        <a:rPr lang="en-US" sz="1100" b="0" i="0" u="none" strike="noStrike" noProof="0" err="1">
                          <a:effectLst/>
                          <a:latin typeface="Calibri"/>
                        </a:rPr>
                        <a:t>dwfn</a:t>
                      </a:r>
                      <a:r>
                        <a:rPr lang="en-US" sz="1100" b="0" i="0" u="none" strike="noStrike" noProof="0">
                          <a:effectLst/>
                          <a:latin typeface="Calibri"/>
                        </a:rPr>
                        <a:t> </a:t>
                      </a:r>
                      <a:r>
                        <a:rPr lang="en-US" sz="1100" b="0" i="0" u="none" strike="noStrike" noProof="0" err="1">
                          <a:effectLst/>
                          <a:latin typeface="Calibri"/>
                        </a:rPr>
                        <a:t>ar</a:t>
                      </a:r>
                      <a:r>
                        <a:rPr lang="en-US" sz="1100" b="0" i="0" u="none" strike="noStrike" noProof="0">
                          <a:effectLst/>
                          <a:latin typeface="Calibri"/>
                        </a:rPr>
                        <a:t> </a:t>
                      </a:r>
                      <a:r>
                        <a:rPr lang="en-US" sz="1100" b="0" i="0" u="none" strike="noStrike" noProof="0" err="1">
                          <a:effectLst/>
                          <a:latin typeface="Calibri"/>
                        </a:rPr>
                        <a:t>yr</a:t>
                      </a:r>
                      <a:r>
                        <a:rPr lang="en-US" sz="1100" b="0" i="0" u="none" strike="noStrike" noProof="0">
                          <a:effectLst/>
                          <a:latin typeface="Calibri"/>
                        </a:rPr>
                        <a:t> </a:t>
                      </a:r>
                      <a:r>
                        <a:rPr lang="en-US" sz="1100" b="0" i="0" u="none" strike="noStrike" noProof="0" err="1">
                          <a:effectLst/>
                          <a:latin typeface="Calibri"/>
                        </a:rPr>
                        <a:t>effaith</a:t>
                      </a:r>
                      <a:r>
                        <a:rPr lang="en-US" sz="1100" b="0" i="0" u="none" strike="noStrike" noProof="0">
                          <a:effectLst/>
                          <a:latin typeface="Calibri"/>
                        </a:rPr>
                        <a:t> a </a:t>
                      </a:r>
                      <a:r>
                        <a:rPr lang="en-US" sz="1100" b="0" i="0" u="none" strike="noStrike" noProof="0" err="1">
                          <a:effectLst/>
                          <a:latin typeface="Calibri"/>
                        </a:rPr>
                        <a:t>gafodd</a:t>
                      </a:r>
                      <a:r>
                        <a:rPr lang="en-US" sz="1100" b="0" i="0" u="none" strike="noStrike" noProof="0">
                          <a:effectLst/>
                          <a:latin typeface="Calibri"/>
                        </a:rPr>
                        <a:t> </a:t>
                      </a:r>
                      <a:r>
                        <a:rPr lang="en-US" sz="1100" b="0" i="0" u="none" strike="noStrike" noProof="0" err="1">
                          <a:effectLst/>
                          <a:latin typeface="Calibri"/>
                        </a:rPr>
                        <a:t>eich</a:t>
                      </a:r>
                      <a:r>
                        <a:rPr lang="en-US" sz="1100" b="0" i="0" u="none" strike="noStrike" noProof="0">
                          <a:effectLst/>
                          <a:latin typeface="Calibri"/>
                        </a:rPr>
                        <a:t> </a:t>
                      </a:r>
                      <a:r>
                        <a:rPr lang="en-US" sz="1100" b="0" i="0" u="none" strike="noStrike" noProof="0" err="1">
                          <a:effectLst/>
                          <a:latin typeface="Calibri"/>
                        </a:rPr>
                        <a:t>gweithredoedd</a:t>
                      </a:r>
                      <a:r>
                        <a:rPr lang="en-US" sz="1100" b="0" i="0" u="none" strike="noStrike" noProof="0">
                          <a:effectLst/>
                          <a:latin typeface="Calibri"/>
                        </a:rPr>
                        <a:t> </a:t>
                      </a:r>
                      <a:r>
                        <a:rPr lang="en-US" sz="1100" b="0" i="0" u="none" strike="noStrike" noProof="0" err="1">
                          <a:effectLst/>
                          <a:latin typeface="Calibri"/>
                        </a:rPr>
                        <a:t>ar</a:t>
                      </a:r>
                      <a:r>
                        <a:rPr lang="en-US" sz="1100" b="0" i="0" u="none" strike="noStrike" noProof="0">
                          <a:effectLst/>
                          <a:latin typeface="Calibri"/>
                        </a:rPr>
                        <a:t> </a:t>
                      </a:r>
                      <a:r>
                        <a:rPr lang="en-US" sz="1100" b="0" i="0" u="none" strike="noStrike" noProof="0" err="1">
                          <a:effectLst/>
                          <a:latin typeface="Calibri"/>
                        </a:rPr>
                        <a:t>ddysgwyr</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cynnwys</a:t>
                      </a:r>
                      <a:r>
                        <a:rPr lang="en-US" sz="1100" b="0" i="0" u="none" strike="noStrike" noProof="0">
                          <a:effectLst/>
                          <a:latin typeface="Calibri"/>
                        </a:rPr>
                        <a:t> </a:t>
                      </a:r>
                      <a:r>
                        <a:rPr lang="en-US" sz="1100" b="0" i="0" u="none" strike="noStrike" noProof="0" err="1">
                          <a:effectLst/>
                          <a:latin typeface="Calibri"/>
                        </a:rPr>
                        <a:t>cyfeiriadau</a:t>
                      </a:r>
                      <a:r>
                        <a:rPr lang="en-US" sz="1100" b="0" i="0" u="none" strike="noStrike" noProof="0">
                          <a:effectLst/>
                          <a:latin typeface="Calibri"/>
                        </a:rPr>
                        <a:t> at </a:t>
                      </a:r>
                      <a:r>
                        <a:rPr lang="en-US" sz="1100" b="0" i="0" u="none" strike="noStrike" noProof="0" err="1">
                          <a:effectLst/>
                          <a:latin typeface="Calibri"/>
                        </a:rPr>
                        <a:t>lenyddiaeth</a:t>
                      </a:r>
                      <a:r>
                        <a:rPr lang="en-US" sz="1100" b="0" i="0" u="none" strike="noStrike" noProof="0">
                          <a:effectLst/>
                          <a:latin typeface="Calibri"/>
                        </a:rPr>
                        <a:t>, </a:t>
                      </a:r>
                      <a:r>
                        <a:rPr lang="en-US" sz="1100" b="0" i="0" u="none" strike="noStrike" noProof="0" err="1">
                          <a:effectLst/>
                          <a:latin typeface="Calibri"/>
                        </a:rPr>
                        <a:t>lle</a:t>
                      </a:r>
                      <a:r>
                        <a:rPr lang="en-US" sz="1100" b="0" i="0" u="none" strike="noStrike" noProof="0">
                          <a:effectLst/>
                          <a:latin typeface="Calibri"/>
                        </a:rPr>
                        <a:t> </a:t>
                      </a:r>
                      <a:r>
                        <a:rPr lang="en-US" sz="1100" b="0" i="0" u="none" strike="noStrike" noProof="0" err="1">
                          <a:effectLst/>
                          <a:latin typeface="Calibri"/>
                        </a:rPr>
                        <a:t>bo’n</a:t>
                      </a:r>
                      <a:r>
                        <a:rPr lang="en-US" sz="1100" b="0" i="0" u="none" strike="noStrike" noProof="0">
                          <a:effectLst/>
                          <a:latin typeface="Calibri"/>
                        </a:rPr>
                        <a:t> </a:t>
                      </a:r>
                      <a:r>
                        <a:rPr lang="en-US" sz="1100" b="0" i="0" u="none" strike="noStrike" noProof="0" err="1">
                          <a:effectLst/>
                          <a:latin typeface="Calibri"/>
                        </a:rPr>
                        <a:t>briodol</a:t>
                      </a:r>
                      <a:r>
                        <a:rPr lang="en-US" sz="1100" b="0" i="0" u="none" strike="noStrike" noProof="0">
                          <a:effectLst/>
                          <a:latin typeface="Calibri"/>
                        </a:rPr>
                        <a:t>)</a:t>
                      </a:r>
                      <a:endParaRPr lang="en-US" b="0" i="0" u="none" strike="noStrike" noProof="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311633630"/>
                  </a:ext>
                </a:extLst>
              </a:tr>
              <a:tr h="428079">
                <a:tc>
                  <a:txBody>
                    <a:bodyPr/>
                    <a:lstStyle/>
                    <a:p>
                      <a:pPr fontAlgn="t"/>
                      <a:r>
                        <a:rPr lang="en-US" sz="1100" b="0" i="0" u="none" strike="noStrike" noProof="0" err="1">
                          <a:effectLst/>
                          <a:latin typeface="Calibri"/>
                        </a:rPr>
                        <a:t>Cyfeiriad</a:t>
                      </a:r>
                      <a:r>
                        <a:rPr lang="en-US" sz="1100" b="0" i="0" u="none" strike="noStrike" noProof="0">
                          <a:effectLst/>
                          <a:latin typeface="Calibri"/>
                        </a:rPr>
                        <a:t> </a:t>
                      </a:r>
                      <a:r>
                        <a:rPr lang="en-US" sz="1100" b="0" i="0" u="none" strike="noStrike" noProof="0" err="1">
                          <a:effectLst/>
                          <a:latin typeface="Calibri"/>
                        </a:rPr>
                        <a:t>clir</a:t>
                      </a:r>
                      <a:r>
                        <a:rPr lang="en-US" sz="1100" b="0" i="0" u="none" strike="noStrike" noProof="0">
                          <a:effectLst/>
                          <a:latin typeface="Calibri"/>
                        </a:rPr>
                        <a:t> at y </a:t>
                      </a:r>
                      <a:r>
                        <a:rPr lang="en-US" sz="1100" b="0" i="0" u="none" strike="noStrike" noProof="0" err="1">
                          <a:effectLst/>
                          <a:latin typeface="Calibri"/>
                        </a:rPr>
                        <a:t>ffordd</a:t>
                      </a:r>
                      <a:r>
                        <a:rPr lang="en-US" sz="1100" b="0" i="0" u="none" strike="noStrike" noProof="0">
                          <a:effectLst/>
                          <a:latin typeface="Calibri"/>
                        </a:rPr>
                        <a:t> </a:t>
                      </a:r>
                      <a:r>
                        <a:rPr lang="en-US" sz="1100" b="0" i="0" u="none" strike="noStrike" noProof="0" err="1">
                          <a:effectLst/>
                          <a:latin typeface="Calibri"/>
                        </a:rPr>
                        <a:t>rydych</a:t>
                      </a:r>
                      <a:r>
                        <a:rPr lang="en-US" sz="1100" b="0" i="0" u="none" strike="noStrike" noProof="0">
                          <a:effectLst/>
                          <a:latin typeface="Calibri"/>
                        </a:rPr>
                        <a:t> </a:t>
                      </a:r>
                      <a:r>
                        <a:rPr lang="en-US" sz="1100" b="0" i="0" u="none" strike="noStrike" noProof="0" err="1">
                          <a:effectLst/>
                          <a:latin typeface="Calibri"/>
                        </a:rPr>
                        <a:t>wedi</a:t>
                      </a:r>
                      <a:r>
                        <a:rPr lang="en-US" sz="1100" b="0" i="0" u="none" strike="noStrike" noProof="0">
                          <a:effectLst/>
                          <a:latin typeface="Calibri"/>
                        </a:rPr>
                        <a:t> </a:t>
                      </a:r>
                      <a:r>
                        <a:rPr lang="en-US" sz="1100" b="0" i="0" u="none" strike="noStrike" noProof="0" err="1">
                          <a:effectLst/>
                          <a:latin typeface="Calibri"/>
                        </a:rPr>
                        <a:t>datblygu</a:t>
                      </a:r>
                      <a:r>
                        <a:rPr lang="en-US" sz="1100" b="0" i="0" u="none" strike="noStrike" noProof="0">
                          <a:effectLst/>
                          <a:latin typeface="Calibri"/>
                        </a:rPr>
                        <a:t> </a:t>
                      </a:r>
                      <a:r>
                        <a:rPr lang="en-US" sz="1100" b="0" i="0" u="none" strike="noStrike" noProof="0" err="1">
                          <a:effectLst/>
                          <a:latin typeface="Calibri"/>
                        </a:rPr>
                        <a:t>eich</a:t>
                      </a:r>
                      <a:r>
                        <a:rPr lang="en-US" sz="1100" b="0" i="0" u="none" strike="noStrike" noProof="0">
                          <a:effectLst/>
                          <a:latin typeface="Calibri"/>
                        </a:rPr>
                        <a:t> </a:t>
                      </a:r>
                      <a:r>
                        <a:rPr lang="en-US" sz="1100" b="0" i="0" u="none" strike="noStrike" noProof="0" err="1">
                          <a:effectLst/>
                          <a:latin typeface="Calibri"/>
                        </a:rPr>
                        <a:t>arfer</a:t>
                      </a:r>
                      <a:r>
                        <a:rPr lang="en-US" sz="1100" b="0" i="0" u="none" strike="noStrike" noProof="0">
                          <a:effectLst/>
                          <a:latin typeface="Calibri"/>
                        </a:rPr>
                        <a:t> </a:t>
                      </a:r>
                      <a:r>
                        <a:rPr lang="en-US" sz="1100" b="0" i="0" u="none" strike="noStrike" noProof="0" err="1">
                          <a:effectLst/>
                          <a:latin typeface="Calibri"/>
                        </a:rPr>
                        <a:t>mewn</a:t>
                      </a:r>
                      <a:r>
                        <a:rPr lang="en-US" sz="1100" b="0" i="0" u="none" strike="noStrike" noProof="0">
                          <a:effectLst/>
                          <a:latin typeface="Calibri"/>
                        </a:rPr>
                        <a:t> </a:t>
                      </a:r>
                      <a:r>
                        <a:rPr lang="en-US" sz="1100" b="0" i="0" u="none" strike="noStrike" noProof="0" err="1">
                          <a:effectLst/>
                          <a:latin typeface="Calibri"/>
                        </a:rPr>
                        <a:t>perthynas</a:t>
                      </a:r>
                      <a:r>
                        <a:rPr lang="en-US" sz="1100" b="0" i="0" u="none" strike="noStrike" noProof="0">
                          <a:effectLst/>
                          <a:latin typeface="Calibri"/>
                        </a:rPr>
                        <a:t> ag </a:t>
                      </a:r>
                      <a:r>
                        <a:rPr lang="en-US" sz="1100" b="0" i="0" u="none" strike="noStrike" noProof="0" err="1">
                          <a:effectLst/>
                          <a:latin typeface="Calibri"/>
                        </a:rPr>
                        <a:t>elfenbenodol</a:t>
                      </a:r>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445946346"/>
                  </a:ext>
                </a:extLst>
              </a:tr>
              <a:tr h="299655">
                <a:tc gridSpan="2">
                  <a:txBody>
                    <a:bodyPr/>
                    <a:lstStyle/>
                    <a:p>
                      <a:pPr lvl="0" algn="ctr">
                        <a:buNone/>
                      </a:pPr>
                      <a:r>
                        <a:rPr lang="en-US" sz="1400" b="1" i="0" u="none" strike="noStrike" noProof="0">
                          <a:effectLst/>
                          <a:latin typeface="Calibri"/>
                        </a:rPr>
                        <a:t>Beth </a:t>
                      </a:r>
                      <a:r>
                        <a:rPr lang="en-US" sz="1400" b="1" i="0" u="none" strike="noStrike" noProof="0" err="1">
                          <a:effectLst/>
                          <a:latin typeface="Calibri"/>
                        </a:rPr>
                        <a:t>nesaf</a:t>
                      </a:r>
                      <a:r>
                        <a:rPr lang="en-US" sz="1400" b="1" i="0" u="none" strike="noStrike" noProof="0">
                          <a:effectLst/>
                          <a:latin typeface="Calibri"/>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2256864859"/>
                  </a:ext>
                </a:extLst>
              </a:tr>
              <a:tr h="356733">
                <a:tc>
                  <a:txBody>
                    <a:bodyPr/>
                    <a:lstStyle/>
                    <a:p>
                      <a:pPr lvl="0">
                        <a:buNone/>
                      </a:pPr>
                      <a:r>
                        <a:rPr lang="en-US" sz="1100" b="0" i="0" u="none" strike="noStrike" noProof="0" err="1">
                          <a:effectLst/>
                          <a:latin typeface="Calibri"/>
                        </a:rPr>
                        <a:t>Esboniad</a:t>
                      </a:r>
                      <a:r>
                        <a:rPr lang="en-US" sz="1100" b="0" i="0" u="none" strike="noStrike" noProof="0">
                          <a:effectLst/>
                          <a:latin typeface="Calibri"/>
                        </a:rPr>
                        <a:t> </a:t>
                      </a:r>
                      <a:r>
                        <a:rPr lang="en-US" sz="1100" b="0" i="0" u="none" strike="noStrike" noProof="0" err="1">
                          <a:effectLst/>
                          <a:latin typeface="Calibri"/>
                        </a:rPr>
                        <a:t>i</a:t>
                      </a:r>
                      <a:r>
                        <a:rPr lang="en-US" sz="1100" b="0" i="0" u="none" strike="noStrike" noProof="0">
                          <a:effectLst/>
                          <a:latin typeface="Calibri"/>
                        </a:rPr>
                        <a:t> </a:t>
                      </a:r>
                      <a:r>
                        <a:rPr lang="en-US" sz="1100" b="0" i="0" u="none" strike="noStrike" noProof="0" err="1">
                          <a:effectLst/>
                          <a:latin typeface="Calibri"/>
                        </a:rPr>
                        <a:t>sut</a:t>
                      </a:r>
                      <a:r>
                        <a:rPr lang="en-US" sz="1100" b="0" i="0" u="none" strike="noStrike" noProof="0">
                          <a:effectLst/>
                          <a:latin typeface="Calibri"/>
                        </a:rPr>
                        <a:t> y </a:t>
                      </a:r>
                      <a:r>
                        <a:rPr lang="en-US" sz="1100" b="0" i="0" u="none" strike="noStrike" noProof="0" err="1">
                          <a:effectLst/>
                          <a:latin typeface="Calibri"/>
                        </a:rPr>
                        <a:t>byddwch</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defnyddio</a:t>
                      </a:r>
                      <a:r>
                        <a:rPr lang="en-US" sz="1100" b="0" i="0" u="none" strike="noStrike" noProof="0">
                          <a:effectLst/>
                          <a:latin typeface="Calibri"/>
                        </a:rPr>
                        <a:t> neu </a:t>
                      </a:r>
                      <a:r>
                        <a:rPr lang="en-US" sz="1100" b="0" i="0" u="none" strike="noStrike" noProof="0" err="1">
                          <a:effectLst/>
                          <a:latin typeface="Calibri"/>
                        </a:rPr>
                        <a:t>addasu’r</a:t>
                      </a:r>
                      <a:r>
                        <a:rPr lang="en-US" sz="1100" b="0" i="0" u="none" strike="noStrike" noProof="0">
                          <a:effectLst/>
                          <a:latin typeface="Calibri"/>
                        </a:rPr>
                        <a:t> </a:t>
                      </a:r>
                      <a:r>
                        <a:rPr lang="en-US" sz="1100" b="0" i="0" u="none" strike="noStrike" noProof="0" err="1">
                          <a:effectLst/>
                          <a:latin typeface="Calibri"/>
                        </a:rPr>
                        <a:t>syniadau</a:t>
                      </a:r>
                      <a:r>
                        <a:rPr lang="en-US" sz="1100" b="0" i="0" u="none" strike="noStrike" noProof="0">
                          <a:effectLst/>
                          <a:latin typeface="Calibri"/>
                        </a:rPr>
                        <a:t> </a:t>
                      </a:r>
                      <a:r>
                        <a:rPr lang="en-US" sz="1100" b="0" i="0" u="none" strike="noStrike" noProof="0" err="1">
                          <a:effectLst/>
                          <a:latin typeface="Calibri"/>
                        </a:rPr>
                        <a:t>hyn</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y </a:t>
                      </a:r>
                      <a:r>
                        <a:rPr lang="en-US" sz="1100" b="0" i="0" u="none" strike="noStrike" noProof="0" err="1">
                          <a:effectLst/>
                          <a:latin typeface="Calibri"/>
                        </a:rPr>
                        <a:t>dyfodol</a:t>
                      </a:r>
                      <a:r>
                        <a:rPr lang="en-US" sz="1100" b="0" i="0" u="none" strike="noStrike" noProof="0">
                          <a:effectLst/>
                          <a:latin typeface="Calibri"/>
                        </a:rPr>
                        <a:t>?</a:t>
                      </a:r>
                      <a:endParaRPr lang="en-US" b="0" i="0" u="none" strike="noStrike" noProof="0">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338771034"/>
                  </a:ext>
                </a:extLst>
              </a:tr>
              <a:tr h="428079">
                <a:tc>
                  <a:txBody>
                    <a:bodyPr/>
                    <a:lstStyle/>
                    <a:p>
                      <a:pPr fontAlgn="t"/>
                      <a:r>
                        <a:rPr lang="en-US" sz="1100" b="0" i="0" u="none" strike="noStrike" noProof="0" err="1">
                          <a:effectLst/>
                          <a:latin typeface="Calibri"/>
                        </a:rPr>
                        <a:t>Esboniad</a:t>
                      </a:r>
                      <a:r>
                        <a:rPr lang="en-US" sz="1100" b="0" i="0" u="none" strike="noStrike" noProof="0">
                          <a:effectLst/>
                          <a:latin typeface="Calibri"/>
                        </a:rPr>
                        <a:t> o </a:t>
                      </a:r>
                      <a:r>
                        <a:rPr lang="en-US" sz="1100" b="0" i="0" u="none" strike="noStrike" noProof="0" err="1">
                          <a:effectLst/>
                          <a:latin typeface="Calibri"/>
                        </a:rPr>
                        <a:t>sut</a:t>
                      </a:r>
                      <a:r>
                        <a:rPr lang="en-US" sz="1100" b="0" i="0" u="none" strike="noStrike" noProof="0">
                          <a:effectLst/>
                          <a:latin typeface="Calibri"/>
                        </a:rPr>
                        <a:t> y </a:t>
                      </a:r>
                      <a:r>
                        <a:rPr lang="en-US" sz="1100" b="0" i="0" u="none" strike="noStrike" noProof="0" err="1">
                          <a:effectLst/>
                          <a:latin typeface="Calibri"/>
                        </a:rPr>
                        <a:t>byddwch</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parhau</a:t>
                      </a:r>
                      <a:r>
                        <a:rPr lang="en-US" sz="1100" b="0" i="0" u="none" strike="noStrike" noProof="0">
                          <a:effectLst/>
                          <a:latin typeface="Calibri"/>
                        </a:rPr>
                        <a:t> </a:t>
                      </a:r>
                      <a:r>
                        <a:rPr lang="en-US" sz="1100" b="0" i="0" u="none" strike="noStrike" noProof="0" err="1">
                          <a:effectLst/>
                          <a:latin typeface="Calibri"/>
                        </a:rPr>
                        <a:t>â’ch</a:t>
                      </a:r>
                      <a:r>
                        <a:rPr lang="en-US" sz="1100" b="0" i="0" u="none" strike="noStrike" noProof="0">
                          <a:effectLst/>
                          <a:latin typeface="Calibri"/>
                        </a:rPr>
                        <a:t> </a:t>
                      </a:r>
                      <a:r>
                        <a:rPr lang="en-US" sz="1100" b="0" i="0" u="none" strike="noStrike" noProof="0" err="1">
                          <a:effectLst/>
                          <a:latin typeface="Calibri"/>
                        </a:rPr>
                        <a:t>dysgu</a:t>
                      </a:r>
                      <a:r>
                        <a:rPr lang="en-US" sz="1100" b="0" i="0" u="none" strike="noStrike" noProof="0">
                          <a:effectLst/>
                          <a:latin typeface="Calibri"/>
                        </a:rPr>
                        <a:t> </a:t>
                      </a:r>
                      <a:r>
                        <a:rPr lang="en-US" sz="1100" b="0" i="0" u="none" strike="noStrike" noProof="0" err="1">
                          <a:effectLst/>
                          <a:latin typeface="Calibri"/>
                        </a:rPr>
                        <a:t>proffesiynol</a:t>
                      </a:r>
                      <a:r>
                        <a:rPr lang="en-US" sz="1100" b="0" i="0" u="none" strike="noStrike" noProof="0">
                          <a:effectLst/>
                          <a:latin typeface="Calibri"/>
                        </a:rPr>
                        <a:t> </a:t>
                      </a:r>
                      <a:r>
                        <a:rPr lang="en-US" sz="1100" b="0" i="0" u="none" strike="noStrike" noProof="0" err="1">
                          <a:effectLst/>
                          <a:latin typeface="Calibri"/>
                        </a:rPr>
                        <a:t>mewn</a:t>
                      </a:r>
                      <a:r>
                        <a:rPr lang="en-US" sz="1100" b="0" i="0" u="none" strike="noStrike" noProof="0">
                          <a:effectLst/>
                          <a:latin typeface="Calibri"/>
                        </a:rPr>
                        <a:t> </a:t>
                      </a:r>
                      <a:r>
                        <a:rPr lang="en-US" sz="1100" b="0" i="0" u="none" strike="noStrike" noProof="0" err="1">
                          <a:effectLst/>
                          <a:latin typeface="Calibri"/>
                        </a:rPr>
                        <a:t>perthynas</a:t>
                      </a:r>
                      <a:r>
                        <a:rPr lang="en-US" sz="1100" b="0" i="0" u="none" strike="noStrike" noProof="0">
                          <a:effectLst/>
                          <a:latin typeface="Calibri"/>
                        </a:rPr>
                        <a:t> </a:t>
                      </a:r>
                      <a:r>
                        <a:rPr lang="en-US" sz="1100" b="0" i="0" u="none" strike="noStrike" noProof="0" err="1">
                          <a:effectLst/>
                          <a:latin typeface="Calibri"/>
                        </a:rPr>
                        <a:t>â’r</a:t>
                      </a:r>
                      <a:r>
                        <a:rPr lang="en-US" sz="1100" b="0" i="0" u="none" strike="noStrike" noProof="0">
                          <a:effectLst/>
                          <a:latin typeface="Calibri"/>
                        </a:rPr>
                        <a:t> </a:t>
                      </a:r>
                      <a:r>
                        <a:rPr lang="en-US" sz="1100" b="0" i="0" u="none" strike="noStrike" noProof="0" err="1">
                          <a:effectLst/>
                          <a:latin typeface="Calibri"/>
                        </a:rPr>
                        <a:t>pwnc</a:t>
                      </a:r>
                      <a:r>
                        <a:rPr lang="en-US" sz="1100" b="0" i="0" u="none" strike="noStrike" noProof="0">
                          <a:effectLst/>
                          <a:latin typeface="Calibri"/>
                        </a:rPr>
                        <a:t> </a:t>
                      </a:r>
                      <a:r>
                        <a:rPr lang="en-US" sz="1100" b="0" i="0" u="none" strike="noStrike" noProof="0" err="1">
                          <a:effectLst/>
                          <a:latin typeface="Calibri"/>
                        </a:rPr>
                        <a:t>hwn</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y </a:t>
                      </a:r>
                      <a:r>
                        <a:rPr lang="en-US" sz="1100" b="0" i="0" u="none" strike="noStrike" noProof="0" err="1">
                          <a:effectLst/>
                          <a:latin typeface="Calibri"/>
                        </a:rPr>
                        <a:t>dyfodol</a:t>
                      </a:r>
                      <a:r>
                        <a:rPr lang="en-US" sz="1100" b="0" i="0" u="none" strike="noStrike" noProof="0">
                          <a:effectLst/>
                          <a:latin typeface="Calibri"/>
                        </a:rPr>
                        <a:t>?</a:t>
                      </a:r>
                      <a:endParaRPr lang="en-US" b="0" i="0" u="none" strike="noStrike" noProof="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625223441"/>
                  </a:ext>
                </a:extLst>
              </a:tr>
              <a:tr h="442349">
                <a:tc>
                  <a:txBody>
                    <a:bodyPr/>
                    <a:lstStyle/>
                    <a:p>
                      <a:pPr fontAlgn="t"/>
                      <a:r>
                        <a:rPr lang="en-US" sz="1100" b="0" i="0" u="none" strike="noStrike" noProof="0" err="1">
                          <a:effectLst/>
                          <a:latin typeface="Calibri"/>
                        </a:rPr>
                        <a:t>Ydych</a:t>
                      </a:r>
                      <a:r>
                        <a:rPr lang="en-US" sz="1100" b="0" i="0" u="none" strike="noStrike" noProof="0">
                          <a:effectLst/>
                          <a:latin typeface="Calibri"/>
                        </a:rPr>
                        <a:t> </a:t>
                      </a:r>
                      <a:r>
                        <a:rPr lang="en-US" sz="1100" b="0" i="0" u="none" strike="noStrike" noProof="0" err="1">
                          <a:effectLst/>
                          <a:latin typeface="Calibri"/>
                        </a:rPr>
                        <a:t>chi’n</a:t>
                      </a:r>
                      <a:r>
                        <a:rPr lang="en-US" sz="1100" b="0" i="0" u="none" strike="noStrike" noProof="0">
                          <a:effectLst/>
                          <a:latin typeface="Calibri"/>
                        </a:rPr>
                        <a:t> </a:t>
                      </a:r>
                      <a:r>
                        <a:rPr lang="en-US" sz="1100" b="0" i="0" u="none" strike="noStrike" noProof="0" err="1">
                          <a:effectLst/>
                          <a:latin typeface="Calibri"/>
                        </a:rPr>
                        <a:t>bwriadu</a:t>
                      </a:r>
                      <a:r>
                        <a:rPr lang="en-US" sz="1100" b="0" i="0" u="none" strike="noStrike" noProof="0">
                          <a:effectLst/>
                          <a:latin typeface="Calibri"/>
                        </a:rPr>
                        <a:t> </a:t>
                      </a:r>
                      <a:r>
                        <a:rPr lang="en-US" sz="1100" b="0" i="0" u="none" strike="noStrike" noProof="0" err="1">
                          <a:effectLst/>
                          <a:latin typeface="Calibri"/>
                        </a:rPr>
                        <a:t>darllen</a:t>
                      </a:r>
                      <a:r>
                        <a:rPr lang="en-US" sz="1100" b="0" i="0" u="none" strike="noStrike" noProof="0">
                          <a:effectLst/>
                          <a:latin typeface="Calibri"/>
                        </a:rPr>
                        <a:t> darn </a:t>
                      </a:r>
                      <a:r>
                        <a:rPr lang="en-US" sz="1100" b="0" i="0" u="none" strike="noStrike" noProof="0" err="1">
                          <a:effectLst/>
                          <a:latin typeface="Calibri"/>
                        </a:rPr>
                        <a:t>penodol</a:t>
                      </a:r>
                      <a:r>
                        <a:rPr lang="en-US" sz="1100" b="0" i="0" u="none" strike="noStrike" noProof="0">
                          <a:effectLst/>
                          <a:latin typeface="Calibri"/>
                        </a:rPr>
                        <a:t> o </a:t>
                      </a:r>
                      <a:r>
                        <a:rPr lang="en-US" sz="1100" b="0" i="0" u="none" strike="noStrike" noProof="0" err="1">
                          <a:effectLst/>
                          <a:latin typeface="Calibri"/>
                        </a:rPr>
                        <a:t>lenyddiaeth</a:t>
                      </a:r>
                      <a:r>
                        <a:rPr lang="en-US" sz="1100" b="0" i="0" u="none" strike="noStrike" noProof="0">
                          <a:effectLst/>
                          <a:latin typeface="Calibri"/>
                        </a:rPr>
                        <a:t> o </a:t>
                      </a:r>
                      <a:r>
                        <a:rPr lang="en-US" sz="1100" b="0" i="0" u="none" strike="noStrike" noProof="0" err="1">
                          <a:effectLst/>
                          <a:latin typeface="Calibri"/>
                        </a:rPr>
                        <a:t>ganlyniad</a:t>
                      </a:r>
                      <a:r>
                        <a:rPr lang="en-US" sz="1100" b="0" i="0" u="none" strike="noStrike" noProof="0">
                          <a:effectLst/>
                          <a:latin typeface="Calibri"/>
                        </a:rPr>
                        <a:t>?</a:t>
                      </a:r>
                      <a:endParaRPr lang="en-US" b="0" i="0" u="none" strike="noStrike" noProof="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165248078"/>
                  </a:ext>
                </a:extLst>
              </a:tr>
              <a:tr h="299655">
                <a:tc gridSpan="2">
                  <a:txBody>
                    <a:bodyPr/>
                    <a:lstStyle/>
                    <a:p>
                      <a:pPr lvl="0" algn="ctr">
                        <a:buNone/>
                      </a:pPr>
                      <a:r>
                        <a:rPr lang="en-US" sz="1400" b="1" i="0" u="none" strike="noStrike" noProof="0" err="1">
                          <a:effectLst/>
                          <a:latin typeface="Calibri"/>
                        </a:rPr>
                        <a:t>Ystyriaethau</a:t>
                      </a:r>
                      <a:r>
                        <a:rPr lang="en-US" sz="1400" b="1" i="0" u="none" strike="noStrike" noProof="0">
                          <a:effectLst/>
                          <a:latin typeface="Calibri"/>
                        </a:rPr>
                        <a:t> </a:t>
                      </a:r>
                      <a:r>
                        <a:rPr lang="en-US" sz="1400" b="1" i="0" u="none" strike="noStrike" noProof="0" err="1">
                          <a:effectLst/>
                          <a:latin typeface="Calibri"/>
                        </a:rPr>
                        <a:t>cyffredinol</a:t>
                      </a:r>
                      <a:r>
                        <a:rPr lang="en-US" sz="1400" b="1" i="0" u="none" strike="noStrike" noProof="0">
                          <a:effectLst/>
                          <a:latin typeface="Calibri"/>
                        </a:rPr>
                        <a:t> </a:t>
                      </a:r>
                      <a:r>
                        <a:rPr lang="en-US" sz="1400" b="1" i="0" u="none" strike="noStrike" noProof="0" err="1">
                          <a:effectLst/>
                          <a:latin typeface="Calibri"/>
                        </a:rPr>
                        <a:t>ar</a:t>
                      </a:r>
                      <a:r>
                        <a:rPr lang="en-US" sz="1400" b="1" i="0" u="none" strike="noStrike" noProof="0">
                          <a:effectLst/>
                          <a:latin typeface="Calibri"/>
                        </a:rPr>
                        <a:t> </a:t>
                      </a:r>
                      <a:r>
                        <a:rPr lang="en-US" sz="1400" b="1" i="0" u="none" strike="noStrike" noProof="0" err="1">
                          <a:effectLst/>
                          <a:latin typeface="Calibri"/>
                        </a:rPr>
                        <a:t>gyfer</a:t>
                      </a:r>
                      <a:r>
                        <a:rPr lang="en-US" sz="1400" b="1" i="0" u="none" strike="noStrike" noProof="0">
                          <a:effectLst/>
                          <a:latin typeface="Calibri"/>
                        </a:rPr>
                        <a:t> </a:t>
                      </a:r>
                      <a:r>
                        <a:rPr lang="en-US" sz="1400" b="1" i="0" u="none" strike="noStrike" noProof="0" err="1">
                          <a:effectLst/>
                          <a:latin typeface="Calibri"/>
                        </a:rPr>
                        <a:t>pob</a:t>
                      </a:r>
                      <a:r>
                        <a:rPr lang="en-US" sz="1400" b="1" i="0" u="none" strike="noStrike" noProof="0">
                          <a:effectLst/>
                          <a:latin typeface="Calibri"/>
                        </a:rPr>
                        <a:t> </a:t>
                      </a:r>
                      <a:r>
                        <a:rPr lang="en-US" sz="1400" b="1" i="0" u="none" strike="noStrike" noProof="0" err="1">
                          <a:effectLst/>
                          <a:latin typeface="Calibri"/>
                        </a:rPr>
                        <a:t>Templed</a:t>
                      </a:r>
                      <a:r>
                        <a:rPr lang="en-US" sz="1400" b="1" i="0" u="none" strike="noStrike" noProof="0">
                          <a:effectLst/>
                          <a:latin typeface="Calibri"/>
                        </a:rPr>
                        <a:t> </a:t>
                      </a:r>
                      <a:r>
                        <a:rPr lang="en-US" sz="1400" b="1" i="0" u="none" strike="noStrike" noProof="0" err="1">
                          <a:effectLst/>
                          <a:latin typeface="Calibri"/>
                        </a:rPr>
                        <a:t>Profiad</a:t>
                      </a:r>
                      <a:r>
                        <a:rPr lang="en-US" sz="1400" b="1" i="0" u="none" strike="noStrike" noProof="0">
                          <a:effectLst/>
                          <a:latin typeface="Calibri"/>
                        </a:rPr>
                        <a:t> </a:t>
                      </a:r>
                      <a:r>
                        <a:rPr lang="en-US" sz="1400" b="1" i="0" u="none" strike="noStrike" noProof="0" err="1">
                          <a:effectLst/>
                          <a:latin typeface="Calibri"/>
                        </a:rPr>
                        <a:t>Proffesiynol</a:t>
                      </a:r>
                      <a:endParaRPr lang="en-US" sz="1400" b="1" err="1">
                        <a:effectLst/>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2">
                        <a:lumMod val="90000"/>
                      </a:schemeClr>
                    </a:solidFill>
                  </a:tcPr>
                </a:tc>
                <a:tc hMerge="1">
                  <a:txBody>
                    <a:bodyPr/>
                    <a:lstStyle/>
                    <a:p>
                      <a:endParaRPr lang="en-US"/>
                    </a:p>
                  </a:txBody>
                  <a:tcPr/>
                </a:tc>
                <a:extLst>
                  <a:ext uri="{0D108BD9-81ED-4DB2-BD59-A6C34878D82A}">
                    <a16:rowId xmlns:a16="http://schemas.microsoft.com/office/drawing/2014/main" val="2604657581"/>
                  </a:ext>
                </a:extLst>
              </a:tr>
              <a:tr h="428079">
                <a:tc>
                  <a:txBody>
                    <a:bodyPr/>
                    <a:lstStyle/>
                    <a:p>
                      <a:pPr fontAlgn="t"/>
                      <a:r>
                        <a:rPr lang="en-US" sz="1100" b="0" i="0" u="none" strike="noStrike" noProof="0" err="1">
                          <a:effectLst/>
                          <a:latin typeface="Calibri"/>
                        </a:rPr>
                        <a:t>Os</a:t>
                      </a:r>
                      <a:r>
                        <a:rPr lang="en-US" sz="1100" b="0" i="0" u="none" strike="noStrike" noProof="0">
                          <a:effectLst/>
                          <a:latin typeface="Calibri"/>
                        </a:rPr>
                        <a:t> </a:t>
                      </a:r>
                      <a:r>
                        <a:rPr lang="en-US" sz="1100" b="0" i="0" u="none" strike="noStrike" noProof="0" err="1">
                          <a:effectLst/>
                          <a:latin typeface="Calibri"/>
                        </a:rPr>
                        <a:t>yw’r</a:t>
                      </a:r>
                      <a:r>
                        <a:rPr lang="en-US" sz="1100" b="0" i="0" u="none" strike="noStrike" noProof="0">
                          <a:effectLst/>
                          <a:latin typeface="Calibri"/>
                        </a:rPr>
                        <a:t> </a:t>
                      </a:r>
                      <a:r>
                        <a:rPr lang="en-US" sz="1100" b="0" i="0" u="none" strike="noStrike" noProof="0" err="1">
                          <a:effectLst/>
                          <a:latin typeface="Calibri"/>
                        </a:rPr>
                        <a:t>templed</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gysylltiedig</a:t>
                      </a:r>
                      <a:r>
                        <a:rPr lang="en-US" sz="1100" b="0" i="0" u="none" strike="noStrike" noProof="0">
                          <a:effectLst/>
                          <a:latin typeface="Calibri"/>
                        </a:rPr>
                        <a:t> â </a:t>
                      </a:r>
                      <a:r>
                        <a:rPr lang="en-US" sz="1100" b="0" i="0" u="none" strike="noStrike" noProof="0" err="1">
                          <a:effectLst/>
                          <a:latin typeface="Calibri"/>
                        </a:rPr>
                        <a:t>mwy</a:t>
                      </a:r>
                      <a:r>
                        <a:rPr lang="en-US" sz="1100" b="0" i="0" u="none" strike="noStrike" noProof="0">
                          <a:effectLst/>
                          <a:latin typeface="Calibri"/>
                        </a:rPr>
                        <a:t> nag un </a:t>
                      </a:r>
                      <a:r>
                        <a:rPr lang="en-US" sz="1100" b="0" i="0" u="none" strike="noStrike" noProof="0" err="1">
                          <a:effectLst/>
                          <a:latin typeface="Calibri"/>
                        </a:rPr>
                        <a:t>elfen</a:t>
                      </a:r>
                      <a:r>
                        <a:rPr lang="en-US" sz="1100" b="0" i="0" u="none" strike="noStrike" noProof="0">
                          <a:effectLst/>
                          <a:latin typeface="Calibri"/>
                        </a:rPr>
                        <a:t>, </a:t>
                      </a:r>
                      <a:r>
                        <a:rPr lang="en-US" sz="1100" b="0" i="0" u="none" strike="noStrike" noProof="0" err="1">
                          <a:effectLst/>
                          <a:latin typeface="Calibri"/>
                        </a:rPr>
                        <a:t>rhaid</a:t>
                      </a:r>
                      <a:r>
                        <a:rPr lang="en-US" sz="1100" b="0" i="0" u="none" strike="noStrike" noProof="0">
                          <a:effectLst/>
                          <a:latin typeface="Calibri"/>
                        </a:rPr>
                        <a:t> </a:t>
                      </a:r>
                      <a:r>
                        <a:rPr lang="en-US" sz="1100" b="0" i="0" u="none" strike="noStrike" noProof="0" err="1">
                          <a:effectLst/>
                          <a:latin typeface="Calibri"/>
                        </a:rPr>
                        <a:t>i</a:t>
                      </a:r>
                      <a:r>
                        <a:rPr lang="en-US" sz="1100" b="0" i="0" u="none" strike="noStrike" noProof="0">
                          <a:effectLst/>
                          <a:latin typeface="Calibri"/>
                        </a:rPr>
                        <a:t> bob </a:t>
                      </a:r>
                      <a:r>
                        <a:rPr lang="en-US" sz="1100" b="0" i="0" u="none" strike="noStrike" noProof="0" err="1">
                          <a:effectLst/>
                          <a:latin typeface="Calibri"/>
                        </a:rPr>
                        <a:t>elfengael</a:t>
                      </a:r>
                      <a:r>
                        <a:rPr lang="en-US" sz="1100" b="0" i="0" u="none" strike="noStrike" noProof="0">
                          <a:effectLst/>
                          <a:latin typeface="Calibri"/>
                        </a:rPr>
                        <a:t> </a:t>
                      </a:r>
                      <a:r>
                        <a:rPr lang="en-US" sz="1100" b="0" i="0" u="none" strike="noStrike" noProof="0" err="1">
                          <a:effectLst/>
                          <a:latin typeface="Calibri"/>
                        </a:rPr>
                        <a:t>ei</a:t>
                      </a:r>
                      <a:r>
                        <a:rPr lang="en-US" sz="1100" b="0" i="0" u="none" strike="noStrike" noProof="0">
                          <a:effectLst/>
                          <a:latin typeface="Calibri"/>
                        </a:rPr>
                        <a:t> </a:t>
                      </a:r>
                      <a:r>
                        <a:rPr lang="en-US" sz="1100" b="0" i="0" u="none" strike="noStrike" noProof="0" err="1">
                          <a:effectLst/>
                          <a:latin typeface="Calibri"/>
                        </a:rPr>
                        <a:t>thrafod</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glir</a:t>
                      </a:r>
                      <a:r>
                        <a:rPr lang="en-US" sz="1100" b="0" i="0" u="none" strike="noStrike" noProof="0">
                          <a:effectLst/>
                          <a:latin typeface="Calibri"/>
                        </a:rPr>
                        <a:t> </a:t>
                      </a:r>
                      <a:r>
                        <a:rPr lang="en-US" sz="1100" b="0" i="0" u="none" strike="noStrike" noProof="0" err="1">
                          <a:effectLst/>
                          <a:latin typeface="Calibri"/>
                        </a:rPr>
                        <a:t>ym</a:t>
                      </a:r>
                      <a:r>
                        <a:rPr lang="en-US" sz="1100" b="0" i="0" u="none" strike="noStrike" noProof="0">
                          <a:effectLst/>
                          <a:latin typeface="Calibri"/>
                        </a:rPr>
                        <a:t> </a:t>
                      </a:r>
                      <a:r>
                        <a:rPr lang="en-US" sz="1100" b="0" i="0" u="none" strike="noStrike" noProof="0" err="1">
                          <a:effectLst/>
                          <a:latin typeface="Calibri"/>
                        </a:rPr>
                        <a:t>mhob</a:t>
                      </a:r>
                      <a:r>
                        <a:rPr lang="en-US" sz="1100" b="0" i="0" u="none" strike="noStrike" noProof="0">
                          <a:effectLst/>
                          <a:latin typeface="Calibri"/>
                        </a:rPr>
                        <a:t> </a:t>
                      </a:r>
                      <a:r>
                        <a:rPr lang="en-US" sz="1100" b="0" i="0" u="none" strike="noStrike" noProof="0" err="1">
                          <a:effectLst/>
                          <a:latin typeface="Calibri"/>
                        </a:rPr>
                        <a:t>adran</a:t>
                      </a:r>
                      <a:r>
                        <a:rPr lang="en-US" sz="1100" b="0" i="0" u="none" strike="noStrike" noProof="0">
                          <a:effectLst/>
                          <a:latin typeface="Calibri"/>
                        </a:rPr>
                        <a:t> </a:t>
                      </a:r>
                      <a:r>
                        <a:rPr lang="en-US" sz="1100" b="0" i="0" u="none" strike="noStrike" noProof="0" err="1">
                          <a:effectLst/>
                          <a:latin typeface="Calibri"/>
                        </a:rPr>
                        <a:t>o’r</a:t>
                      </a:r>
                      <a:r>
                        <a:rPr lang="en-US" sz="1100" b="0" i="0" u="none" strike="noStrike" noProof="0">
                          <a:effectLst/>
                          <a:latin typeface="Calibri"/>
                        </a:rPr>
                        <a:t> </a:t>
                      </a:r>
                      <a:r>
                        <a:rPr lang="en-US" sz="1100" b="0" i="0" u="none" strike="noStrike" noProof="0" err="1">
                          <a:effectLst/>
                          <a:latin typeface="Calibri"/>
                        </a:rPr>
                        <a:t>templed</a:t>
                      </a:r>
                      <a:endParaRPr lang="en-US"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158708775"/>
                  </a:ext>
                </a:extLst>
              </a:tr>
              <a:tr h="428079">
                <a:tc>
                  <a:txBody>
                    <a:bodyPr/>
                    <a:lstStyle/>
                    <a:p>
                      <a:pPr fontAlgn="t"/>
                      <a:r>
                        <a:rPr lang="en-US" sz="1100" b="0" i="0" u="none" strike="noStrike" noProof="0">
                          <a:effectLst/>
                          <a:latin typeface="Calibri"/>
                        </a:rPr>
                        <a:t>P </a:t>
                      </a:r>
                      <a:r>
                        <a:rPr lang="en-US" sz="1100" b="0" i="0" u="none" strike="noStrike" noProof="0" err="1">
                          <a:effectLst/>
                          <a:latin typeface="Calibri"/>
                        </a:rPr>
                        <a:t>leiaf</a:t>
                      </a:r>
                      <a:r>
                        <a:rPr lang="en-US" sz="1100" b="0" i="0" u="none" strike="noStrike" noProof="0">
                          <a:effectLst/>
                          <a:latin typeface="Calibri"/>
                        </a:rPr>
                        <a:t> </a:t>
                      </a:r>
                      <a:r>
                        <a:rPr lang="en-US" sz="1100" b="0" i="0" u="none" strike="noStrike" noProof="0" err="1">
                          <a:effectLst/>
                          <a:latin typeface="Calibri"/>
                        </a:rPr>
                        <a:t>dau</a:t>
                      </a:r>
                      <a:r>
                        <a:rPr lang="en-US" sz="1100" b="0" i="0" u="none" strike="noStrike" noProof="0">
                          <a:effectLst/>
                          <a:latin typeface="Calibri"/>
                        </a:rPr>
                        <a:t> </a:t>
                      </a:r>
                      <a:r>
                        <a:rPr lang="en-US" sz="1100" b="0" i="0" u="none" strike="noStrike" noProof="0" err="1">
                          <a:effectLst/>
                          <a:latin typeface="Calibri"/>
                        </a:rPr>
                        <a:t>ddarn</a:t>
                      </a:r>
                      <a:r>
                        <a:rPr lang="en-US" sz="1100" b="0" i="0" u="none" strike="noStrike" noProof="0">
                          <a:effectLst/>
                          <a:latin typeface="Calibri"/>
                        </a:rPr>
                        <a:t> o </a:t>
                      </a:r>
                      <a:r>
                        <a:rPr lang="en-US" sz="1100" b="0" i="0" u="none" strike="noStrike" noProof="0" err="1">
                          <a:effectLst/>
                          <a:latin typeface="Calibri"/>
                        </a:rPr>
                        <a:t>dystiolaeth</a:t>
                      </a:r>
                      <a:r>
                        <a:rPr lang="en-US" sz="1100" b="0" i="0" u="none" strike="noStrike" noProof="0">
                          <a:effectLst/>
                          <a:latin typeface="Calibri"/>
                        </a:rPr>
                        <a:t> </a:t>
                      </a:r>
                      <a:r>
                        <a:rPr lang="en-US" sz="1100" b="0" i="0" u="none" strike="noStrike" noProof="0" err="1">
                          <a:effectLst/>
                          <a:latin typeface="Calibri"/>
                        </a:rPr>
                        <a:t>wedi’u</a:t>
                      </a:r>
                      <a:r>
                        <a:rPr lang="en-US" sz="1100" b="0" i="0" u="none" strike="noStrike" noProof="0">
                          <a:effectLst/>
                          <a:latin typeface="Calibri"/>
                        </a:rPr>
                        <a:t> </a:t>
                      </a:r>
                      <a:r>
                        <a:rPr lang="en-US" sz="1100" b="0" i="0" u="none" strike="noStrike" noProof="0" err="1">
                          <a:effectLst/>
                          <a:latin typeface="Calibri"/>
                        </a:rPr>
                        <a:t>cysylltu</a:t>
                      </a:r>
                      <a:r>
                        <a:rPr lang="en-US" sz="1100" b="0" i="0" u="none" strike="noStrike" noProof="0">
                          <a:effectLst/>
                          <a:latin typeface="Calibri"/>
                        </a:rPr>
                        <a:t> </a:t>
                      </a:r>
                      <a:r>
                        <a:rPr lang="en-US" sz="1100" b="0" i="0" u="none" strike="noStrike" noProof="0" err="1">
                          <a:effectLst/>
                          <a:latin typeface="Calibri"/>
                        </a:rPr>
                        <a:t>i’r</a:t>
                      </a:r>
                      <a:r>
                        <a:rPr lang="en-US" sz="1100" b="0" i="0" u="none" strike="noStrike" noProof="0">
                          <a:effectLst/>
                          <a:latin typeface="Calibri"/>
                        </a:rPr>
                        <a:t> </a:t>
                      </a:r>
                      <a:r>
                        <a:rPr lang="en-US" sz="1100" b="0" i="0" u="none" strike="noStrike" noProof="0" err="1">
                          <a:effectLst/>
                          <a:latin typeface="Calibri"/>
                        </a:rPr>
                        <a:t>templed</a:t>
                      </a:r>
                      <a:r>
                        <a:rPr lang="en-US" sz="1100" b="0" i="0" u="none" strike="noStrike" noProof="0">
                          <a:effectLst/>
                          <a:latin typeface="Calibri"/>
                        </a:rPr>
                        <a:t> (y </a:t>
                      </a:r>
                      <a:r>
                        <a:rPr lang="en-US" sz="1100" b="0" i="0" u="none" strike="noStrike" noProof="0" err="1">
                          <a:effectLst/>
                          <a:latin typeface="Calibri"/>
                        </a:rPr>
                        <a:t>cyfeirir</a:t>
                      </a:r>
                      <a:r>
                        <a:rPr lang="en-US" sz="1100" b="0" i="0" u="none" strike="noStrike" noProof="0">
                          <a:effectLst/>
                          <a:latin typeface="Calibri"/>
                        </a:rPr>
                        <a:t> </a:t>
                      </a:r>
                      <a:r>
                        <a:rPr lang="en-US" sz="1100" b="0" i="0" u="none" strike="noStrike" noProof="0" err="1">
                          <a:effectLst/>
                          <a:latin typeface="Calibri"/>
                        </a:rPr>
                        <a:t>atynt</a:t>
                      </a:r>
                      <a:r>
                        <a:rPr lang="en-US" sz="1100" b="0" i="0" u="none" strike="noStrike" noProof="0">
                          <a:effectLst/>
                          <a:latin typeface="Calibri"/>
                        </a:rPr>
                        <a:t> </a:t>
                      </a:r>
                      <a:r>
                        <a:rPr lang="en-US" sz="1100" b="0" i="0" u="none" strike="noStrike" noProof="0" err="1">
                          <a:effectLst/>
                          <a:latin typeface="Calibri"/>
                        </a:rPr>
                        <a:t>yn</a:t>
                      </a:r>
                      <a:r>
                        <a:rPr lang="en-US" sz="1100" b="0" i="0" u="none" strike="noStrike" noProof="0">
                          <a:effectLst/>
                          <a:latin typeface="Calibri"/>
                        </a:rPr>
                        <a:t> </a:t>
                      </a:r>
                      <a:r>
                        <a:rPr lang="en-US" sz="1100" b="0" i="0" u="none" strike="noStrike" noProof="0" err="1">
                          <a:effectLst/>
                          <a:latin typeface="Calibri"/>
                        </a:rPr>
                        <a:t>eich</a:t>
                      </a:r>
                      <a:r>
                        <a:rPr lang="en-US" sz="1100" b="0" i="0" u="none" strike="noStrike" noProof="0">
                          <a:effectLst/>
                          <a:latin typeface="Calibri"/>
                        </a:rPr>
                        <a:t> </a:t>
                      </a:r>
                      <a:r>
                        <a:rPr lang="en-US" sz="1100" b="0" i="0" u="none" strike="noStrike" noProof="0" err="1">
                          <a:effectLst/>
                          <a:latin typeface="Calibri"/>
                        </a:rPr>
                        <a:t>ysgrifennu</a:t>
                      </a:r>
                      <a:r>
                        <a:rPr lang="en-US" sz="1100" b="0" i="0" u="none" strike="noStrike" noProof="0">
                          <a:effectLst/>
                          <a:latin typeface="Calibri"/>
                        </a:rPr>
                        <a:t>)</a:t>
                      </a:r>
                      <a:endParaRPr lang="en-US" b="0" i="0" u="none" strike="noStrike" noProof="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618498947"/>
                  </a:ext>
                </a:extLst>
              </a:tr>
              <a:tr h="356733">
                <a:tc>
                  <a:txBody>
                    <a:bodyPr/>
                    <a:lstStyle/>
                    <a:p>
                      <a:pPr fontAlgn="t"/>
                      <a:r>
                        <a:rPr lang="en-US" sz="1100" b="0" i="0" u="none" strike="noStrike" noProof="0">
                          <a:effectLst/>
                          <a:latin typeface="Calibri"/>
                        </a:rPr>
                        <a:t>O </a:t>
                      </a:r>
                      <a:r>
                        <a:rPr lang="en-US" sz="1100" b="0" i="0" u="none" strike="noStrike" noProof="0" err="1">
                          <a:effectLst/>
                          <a:latin typeface="Calibri"/>
                        </a:rPr>
                        <a:t>leiaf</a:t>
                      </a:r>
                      <a:r>
                        <a:rPr lang="en-US" sz="1100" b="0" i="0" u="none" strike="noStrike" noProof="0">
                          <a:effectLst/>
                          <a:latin typeface="Calibri"/>
                        </a:rPr>
                        <a:t> un </a:t>
                      </a:r>
                      <a:r>
                        <a:rPr lang="en-US" sz="1100" b="0" i="0" u="none" strike="noStrike" noProof="0" err="1">
                          <a:effectLst/>
                          <a:latin typeface="Calibri"/>
                        </a:rPr>
                        <a:t>cyfeiriad</a:t>
                      </a:r>
                      <a:r>
                        <a:rPr lang="en-US" sz="1100" b="0" i="0" u="none" strike="noStrike" noProof="0">
                          <a:effectLst/>
                          <a:latin typeface="Calibri"/>
                        </a:rPr>
                        <a:t> at </a:t>
                      </a:r>
                      <a:r>
                        <a:rPr lang="en-US" sz="1100" b="0" i="0" u="none" strike="noStrike" noProof="0" err="1">
                          <a:effectLst/>
                          <a:latin typeface="Calibri"/>
                        </a:rPr>
                        <a:t>lenyddiaeth</a:t>
                      </a:r>
                      <a:r>
                        <a:rPr lang="en-US" sz="1100" b="0" i="0" u="none" strike="noStrike" noProof="0">
                          <a:effectLst/>
                          <a:latin typeface="Calibri"/>
                        </a:rPr>
                        <a:t> </a:t>
                      </a:r>
                      <a:r>
                        <a:rPr lang="en-US" sz="1100" b="0" i="0" u="none" strike="noStrike" noProof="0" err="1">
                          <a:effectLst/>
                          <a:latin typeface="Calibri"/>
                        </a:rPr>
                        <a:t>wedi’u</a:t>
                      </a:r>
                      <a:r>
                        <a:rPr lang="en-US" sz="1100" b="0" i="0" u="none" strike="noStrike" noProof="0">
                          <a:effectLst/>
                          <a:latin typeface="Calibri"/>
                        </a:rPr>
                        <a:t> </a:t>
                      </a:r>
                      <a:r>
                        <a:rPr lang="en-US" sz="1100" b="0" i="0" u="none" strike="noStrike" noProof="0" err="1">
                          <a:effectLst/>
                          <a:latin typeface="Calibri"/>
                        </a:rPr>
                        <a:t>cyfeirnodi’n</a:t>
                      </a:r>
                      <a:r>
                        <a:rPr lang="en-US" sz="1100" b="0" i="0" u="none" strike="noStrike" noProof="0">
                          <a:effectLst/>
                          <a:latin typeface="Calibri"/>
                        </a:rPr>
                        <a:t> </a:t>
                      </a:r>
                      <a:r>
                        <a:rPr lang="en-US" sz="1100" b="0" i="0" u="none" strike="noStrike" noProof="0" err="1">
                          <a:effectLst/>
                          <a:latin typeface="Calibri"/>
                        </a:rPr>
                        <a:t>gywir</a:t>
                      </a:r>
                      <a:endParaRPr lang="en-US" err="1">
                        <a:effectLst/>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fontAlgn="t"/>
                      <a:endParaRPr lang="en-US">
                        <a:effectLst/>
                      </a:endParaRPr>
                    </a:p>
                  </a:txBody>
                  <a:tcPr>
                    <a:lnL w="12700">
                      <a:solidFill>
                        <a:schemeClr val="tx1"/>
                      </a:solidFill>
                    </a:lnL>
                    <a:lnT w="12700">
                      <a:solidFill>
                        <a:schemeClr val="tx1"/>
                      </a:solidFill>
                    </a:lnT>
                  </a:tcPr>
                </a:tc>
                <a:extLst>
                  <a:ext uri="{0D108BD9-81ED-4DB2-BD59-A6C34878D82A}">
                    <a16:rowId xmlns:a16="http://schemas.microsoft.com/office/drawing/2014/main" val="1072419853"/>
                  </a:ext>
                </a:extLst>
              </a:tr>
            </a:tbl>
          </a:graphicData>
        </a:graphic>
      </p:graphicFrame>
    </p:spTree>
    <p:extLst>
      <p:ext uri="{BB962C8B-B14F-4D97-AF65-F5344CB8AC3E}">
        <p14:creationId xmlns:p14="http://schemas.microsoft.com/office/powerpoint/2010/main" val="19738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B6F1-2C8D-6BBD-96BA-EDD0AC0ACC33}"/>
              </a:ext>
            </a:extLst>
          </p:cNvPr>
          <p:cNvSpPr>
            <a:spLocks noGrp="1"/>
          </p:cNvSpPr>
          <p:nvPr>
            <p:ph type="title"/>
          </p:nvPr>
        </p:nvSpPr>
        <p:spPr>
          <a:xfrm>
            <a:off x="358219" y="245595"/>
            <a:ext cx="11481847" cy="533650"/>
          </a:xfrm>
          <a:solidFill>
            <a:schemeClr val="accent6">
              <a:lumMod val="20000"/>
              <a:lumOff val="80000"/>
            </a:schemeClr>
          </a:solidFill>
          <a:ln w="57150">
            <a:solidFill>
              <a:srgbClr val="00B050"/>
            </a:solidFill>
          </a:ln>
        </p:spPr>
        <p:txBody>
          <a:bodyPr>
            <a:normAutofit fontScale="90000"/>
          </a:bodyPr>
          <a:lstStyle/>
          <a:p>
            <a:r>
              <a:rPr lang="en-US" err="1">
                <a:latin typeface="Arial"/>
                <a:cs typeface="Arial"/>
              </a:rPr>
              <a:t>Esiamplau</a:t>
            </a:r>
            <a:r>
              <a:rPr lang="en-US">
                <a:latin typeface="Arial"/>
                <a:cs typeface="Arial"/>
              </a:rPr>
              <a:t> o </a:t>
            </a:r>
            <a:r>
              <a:rPr lang="en-US" err="1">
                <a:latin typeface="Arial"/>
                <a:cs typeface="Arial"/>
              </a:rPr>
              <a:t>ddechreuadau</a:t>
            </a:r>
            <a:r>
              <a:rPr lang="en-US">
                <a:latin typeface="Arial"/>
                <a:cs typeface="Arial"/>
              </a:rPr>
              <a:t> </a:t>
            </a:r>
            <a:r>
              <a:rPr lang="en-US" err="1">
                <a:latin typeface="Arial"/>
                <a:cs typeface="Arial"/>
              </a:rPr>
              <a:t>brawddegau</a:t>
            </a:r>
            <a:r>
              <a:rPr lang="en-US">
                <a:latin typeface="Arial"/>
                <a:cs typeface="Arial"/>
              </a:rPr>
              <a:t>:</a:t>
            </a:r>
            <a:endParaRPr lang="en-US"/>
          </a:p>
        </p:txBody>
      </p:sp>
      <p:sp>
        <p:nvSpPr>
          <p:cNvPr id="4" name="TextBox 3">
            <a:extLst>
              <a:ext uri="{FF2B5EF4-FFF2-40B4-BE49-F238E27FC236}">
                <a16:creationId xmlns:a16="http://schemas.microsoft.com/office/drawing/2014/main" id="{4FF4D796-2D48-64F0-BBF8-6E4BD6D41455}"/>
              </a:ext>
            </a:extLst>
          </p:cNvPr>
          <p:cNvSpPr txBox="1"/>
          <p:nvPr/>
        </p:nvSpPr>
        <p:spPr>
          <a:xfrm>
            <a:off x="366059" y="981635"/>
            <a:ext cx="11432987" cy="4549835"/>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Font typeface="Wingdings"/>
              <a:buChar char="Ø"/>
            </a:pPr>
            <a:r>
              <a:rPr lang="en-US" sz="2800" b="1" err="1">
                <a:cs typeface="Calibri"/>
              </a:rPr>
              <a:t>Fel</a:t>
            </a:r>
            <a:r>
              <a:rPr lang="en-US" sz="2800" b="1">
                <a:cs typeface="Calibri"/>
              </a:rPr>
              <a:t> </a:t>
            </a:r>
            <a:r>
              <a:rPr lang="en-US" sz="2800" b="1" err="1">
                <a:cs typeface="Calibri"/>
              </a:rPr>
              <a:t>rhan</a:t>
            </a:r>
            <a:r>
              <a:rPr lang="en-US" sz="2800" b="1">
                <a:cs typeface="Calibri"/>
              </a:rPr>
              <a:t> </a:t>
            </a:r>
            <a:r>
              <a:rPr lang="en-US" sz="2800" b="1" err="1">
                <a:cs typeface="Calibri"/>
              </a:rPr>
              <a:t>o'm</a:t>
            </a:r>
            <a:r>
              <a:rPr lang="en-US" sz="2800" b="1">
                <a:cs typeface="Calibri"/>
              </a:rPr>
              <a:t> </a:t>
            </a:r>
            <a:r>
              <a:rPr lang="en-US" sz="2800" b="1" err="1">
                <a:cs typeface="Calibri"/>
              </a:rPr>
              <a:t>aseiniad</a:t>
            </a:r>
            <a:r>
              <a:rPr lang="en-US" sz="2800" b="1">
                <a:cs typeface="Calibri"/>
              </a:rPr>
              <a:t> </a:t>
            </a:r>
            <a:r>
              <a:rPr lang="en-US" sz="2800" b="1" err="1">
                <a:cs typeface="Calibri"/>
              </a:rPr>
              <a:t>ar</a:t>
            </a:r>
            <a:r>
              <a:rPr lang="en-US" sz="2800" b="1">
                <a:cs typeface="Calibri"/>
              </a:rPr>
              <a:t> </a:t>
            </a:r>
            <a:r>
              <a:rPr lang="en-US" sz="2800" b="1" err="1">
                <a:cs typeface="Calibri"/>
              </a:rPr>
              <a:t>gyfer</a:t>
            </a:r>
            <a:r>
              <a:rPr lang="en-US" sz="2800" b="1">
                <a:cs typeface="Calibri"/>
              </a:rPr>
              <a:t> 5008 </a:t>
            </a:r>
            <a:r>
              <a:rPr lang="en-US" sz="2800" b="1" err="1">
                <a:cs typeface="Calibri"/>
              </a:rPr>
              <a:t>fe</a:t>
            </a:r>
            <a:r>
              <a:rPr lang="en-US" sz="2800" b="1">
                <a:cs typeface="Calibri"/>
              </a:rPr>
              <a:t> </a:t>
            </a:r>
            <a:r>
              <a:rPr lang="en-US" sz="2800" b="1" err="1">
                <a:cs typeface="Calibri"/>
              </a:rPr>
              <a:t>wnes</a:t>
            </a:r>
            <a:r>
              <a:rPr lang="en-US" sz="2800" b="1">
                <a:cs typeface="Calibri"/>
              </a:rPr>
              <a:t> </a:t>
            </a:r>
            <a:r>
              <a:rPr lang="en-US" sz="2800" b="1" err="1">
                <a:cs typeface="Calibri"/>
              </a:rPr>
              <a:t>i</a:t>
            </a:r>
            <a:r>
              <a:rPr lang="en-US" sz="2800" b="1">
                <a:cs typeface="Calibri"/>
              </a:rPr>
              <a:t>...</a:t>
            </a:r>
          </a:p>
          <a:p>
            <a:pPr marL="457200" indent="-457200">
              <a:lnSpc>
                <a:spcPct val="150000"/>
              </a:lnSpc>
              <a:buFont typeface="Wingdings"/>
              <a:buChar char="Ø"/>
            </a:pPr>
            <a:r>
              <a:rPr lang="en-US" sz="2800" b="1">
                <a:cs typeface="Calibri"/>
              </a:rPr>
              <a:t>Yn </a:t>
            </a:r>
            <a:r>
              <a:rPr lang="en-US" sz="2800" b="1" err="1">
                <a:cs typeface="Calibri"/>
              </a:rPr>
              <a:t>ystod</a:t>
            </a:r>
            <a:r>
              <a:rPr lang="en-US" sz="2800" b="1">
                <a:cs typeface="Calibri"/>
              </a:rPr>
              <a:t> y </a:t>
            </a:r>
            <a:r>
              <a:rPr lang="en-US" sz="2800" b="1" err="1">
                <a:cs typeface="Calibri"/>
              </a:rPr>
              <a:t>cyfnod</a:t>
            </a:r>
            <a:r>
              <a:rPr lang="en-US" sz="2800" b="1">
                <a:cs typeface="Calibri"/>
              </a:rPr>
              <a:t> </a:t>
            </a:r>
            <a:r>
              <a:rPr lang="en-US" sz="2800" b="1" err="1">
                <a:cs typeface="Calibri"/>
              </a:rPr>
              <a:t>arsylwi</a:t>
            </a:r>
            <a:r>
              <a:rPr lang="en-US" sz="2800" b="1">
                <a:cs typeface="Calibri"/>
              </a:rPr>
              <a:t> </a:t>
            </a:r>
            <a:r>
              <a:rPr lang="en-US" sz="2800" b="1" err="1">
                <a:cs typeface="Calibri"/>
              </a:rPr>
              <a:t>fe</a:t>
            </a:r>
            <a:r>
              <a:rPr lang="en-US" sz="2800" b="1">
                <a:cs typeface="Calibri"/>
              </a:rPr>
              <a:t> </a:t>
            </a:r>
            <a:r>
              <a:rPr lang="en-US" sz="2800" b="1" err="1">
                <a:cs typeface="Calibri"/>
              </a:rPr>
              <a:t>sylwais</a:t>
            </a:r>
            <a:r>
              <a:rPr lang="en-US" sz="2800" b="1">
                <a:cs typeface="Calibri"/>
              </a:rPr>
              <a:t> </a:t>
            </a:r>
            <a:r>
              <a:rPr lang="en-US" sz="2800" b="1" err="1">
                <a:cs typeface="Calibri"/>
              </a:rPr>
              <a:t>fod</a:t>
            </a:r>
            <a:r>
              <a:rPr lang="en-US" sz="2800" b="1">
                <a:cs typeface="Calibri"/>
              </a:rPr>
              <a:t>...</a:t>
            </a:r>
          </a:p>
          <a:p>
            <a:pPr marL="457200" indent="-457200">
              <a:lnSpc>
                <a:spcPct val="150000"/>
              </a:lnSpc>
              <a:buFont typeface="Wingdings"/>
              <a:buChar char="Ø"/>
            </a:pPr>
            <a:r>
              <a:rPr lang="en-US" sz="2800" b="1">
                <a:cs typeface="Calibri"/>
              </a:rPr>
              <a:t>Wedi </a:t>
            </a:r>
            <a:r>
              <a:rPr lang="en-US" sz="2800" b="1" err="1">
                <a:cs typeface="Calibri"/>
              </a:rPr>
              <a:t>trafodaeth</a:t>
            </a:r>
            <a:r>
              <a:rPr lang="en-US" sz="2800" b="1">
                <a:cs typeface="Calibri"/>
              </a:rPr>
              <a:t> </a:t>
            </a:r>
            <a:r>
              <a:rPr lang="en-US" sz="2800" b="1" err="1">
                <a:cs typeface="Calibri"/>
              </a:rPr>
              <a:t>gyda</a:t>
            </a:r>
            <a:r>
              <a:rPr lang="en-US" sz="2800" b="1">
                <a:cs typeface="Calibri"/>
              </a:rPr>
              <a:t> </a:t>
            </a:r>
            <a:r>
              <a:rPr lang="en-US" sz="2800" b="1" err="1">
                <a:cs typeface="Calibri"/>
              </a:rPr>
              <a:t>fy</a:t>
            </a:r>
            <a:r>
              <a:rPr lang="en-US" sz="2800" b="1">
                <a:cs typeface="Calibri"/>
              </a:rPr>
              <a:t> Mentor </a:t>
            </a:r>
            <a:r>
              <a:rPr lang="en-US" sz="2800" b="1" err="1">
                <a:cs typeface="Calibri"/>
              </a:rPr>
              <a:t>fe</a:t>
            </a:r>
            <a:r>
              <a:rPr lang="en-US" sz="2800" b="1">
                <a:cs typeface="Calibri"/>
              </a:rPr>
              <a:t> </a:t>
            </a:r>
            <a:r>
              <a:rPr lang="en-US" sz="2800" b="1" err="1">
                <a:cs typeface="Calibri"/>
              </a:rPr>
              <a:t>wnes</a:t>
            </a:r>
            <a:r>
              <a:rPr lang="en-US" sz="2800" b="1">
                <a:cs typeface="Calibri"/>
              </a:rPr>
              <a:t> </a:t>
            </a:r>
            <a:r>
              <a:rPr lang="en-US" sz="2800" b="1" err="1">
                <a:cs typeface="Calibri"/>
              </a:rPr>
              <a:t>i</a:t>
            </a:r>
            <a:r>
              <a:rPr lang="en-US" sz="2800" b="1">
                <a:cs typeface="Calibri"/>
              </a:rPr>
              <a:t>....</a:t>
            </a:r>
          </a:p>
          <a:p>
            <a:pPr marL="457200" indent="-457200">
              <a:lnSpc>
                <a:spcPct val="150000"/>
              </a:lnSpc>
              <a:buFont typeface="Wingdings"/>
              <a:buChar char="Ø"/>
            </a:pPr>
            <a:r>
              <a:rPr lang="en-US" sz="2800" b="1" err="1">
                <a:cs typeface="Calibri"/>
              </a:rPr>
              <a:t>Mewn</a:t>
            </a:r>
            <a:r>
              <a:rPr lang="en-US" sz="2800" b="1">
                <a:cs typeface="Calibri"/>
              </a:rPr>
              <a:t> </a:t>
            </a:r>
            <a:r>
              <a:rPr lang="en-US" sz="2800" b="1" err="1">
                <a:cs typeface="Calibri"/>
              </a:rPr>
              <a:t>paratoad</a:t>
            </a:r>
            <a:r>
              <a:rPr lang="en-US" sz="2800" b="1">
                <a:cs typeface="Calibri"/>
              </a:rPr>
              <a:t> </a:t>
            </a:r>
            <a:r>
              <a:rPr lang="en-US" sz="2800" b="1" err="1">
                <a:cs typeface="Calibri"/>
              </a:rPr>
              <a:t>i'm</a:t>
            </a:r>
            <a:r>
              <a:rPr lang="en-US" sz="2800" b="1">
                <a:cs typeface="Calibri"/>
              </a:rPr>
              <a:t> </a:t>
            </a:r>
            <a:r>
              <a:rPr lang="en-US" sz="2800" b="1" err="1">
                <a:cs typeface="Calibri"/>
              </a:rPr>
              <a:t>cyflwyniad</a:t>
            </a:r>
            <a:r>
              <a:rPr lang="en-US" sz="2800" b="1">
                <a:cs typeface="Calibri"/>
              </a:rPr>
              <a:t> </a:t>
            </a:r>
            <a:r>
              <a:rPr lang="en-US" sz="2800" b="1" err="1">
                <a:cs typeface="Calibri"/>
              </a:rPr>
              <a:t>Pontio</a:t>
            </a:r>
            <a:r>
              <a:rPr lang="en-US" sz="2800" b="1">
                <a:cs typeface="Calibri"/>
              </a:rPr>
              <a:t> </a:t>
            </a:r>
            <a:r>
              <a:rPr lang="en-US" sz="2800" b="1" err="1">
                <a:cs typeface="Calibri"/>
              </a:rPr>
              <a:t>fe</a:t>
            </a:r>
            <a:r>
              <a:rPr lang="en-US" sz="2800" b="1">
                <a:cs typeface="Calibri"/>
              </a:rPr>
              <a:t> </a:t>
            </a:r>
            <a:r>
              <a:rPr lang="en-US" sz="2800" b="1" err="1">
                <a:cs typeface="Calibri"/>
              </a:rPr>
              <a:t>wnes</a:t>
            </a:r>
            <a:r>
              <a:rPr lang="en-US" sz="2800" b="1">
                <a:cs typeface="Calibri"/>
              </a:rPr>
              <a:t> </a:t>
            </a:r>
            <a:r>
              <a:rPr lang="en-US" sz="2800" b="1" err="1">
                <a:cs typeface="Calibri"/>
              </a:rPr>
              <a:t>i</a:t>
            </a:r>
            <a:r>
              <a:rPr lang="en-US" sz="2800" b="1">
                <a:cs typeface="Calibri"/>
              </a:rPr>
              <a:t>...</a:t>
            </a:r>
          </a:p>
          <a:p>
            <a:pPr marL="457200" indent="-457200">
              <a:lnSpc>
                <a:spcPct val="150000"/>
              </a:lnSpc>
              <a:buFont typeface="Wingdings"/>
              <a:buChar char="Ø"/>
            </a:pPr>
            <a:r>
              <a:rPr lang="en-US" sz="2800" b="1">
                <a:cs typeface="Calibri"/>
              </a:rPr>
              <a:t>Wedi </a:t>
            </a:r>
            <a:r>
              <a:rPr lang="en-US" sz="2800" b="1" err="1">
                <a:cs typeface="Calibri"/>
              </a:rPr>
              <a:t>adfyfyrio</a:t>
            </a:r>
            <a:r>
              <a:rPr lang="en-US" sz="2800" b="1">
                <a:cs typeface="Calibri"/>
              </a:rPr>
              <a:t> </a:t>
            </a:r>
            <a:r>
              <a:rPr lang="en-US" sz="2800" b="1" err="1">
                <a:cs typeface="Calibri"/>
              </a:rPr>
              <a:t>ar</a:t>
            </a:r>
            <a:r>
              <a:rPr lang="en-US" sz="2800" b="1">
                <a:cs typeface="Calibri"/>
              </a:rPr>
              <a:t> </a:t>
            </a:r>
            <a:r>
              <a:rPr lang="en-US" sz="2800" b="1" err="1">
                <a:cs typeface="Calibri"/>
              </a:rPr>
              <a:t>fy</a:t>
            </a:r>
            <a:r>
              <a:rPr lang="en-US" sz="2800" b="1">
                <a:cs typeface="Calibri"/>
              </a:rPr>
              <a:t> </a:t>
            </a:r>
            <a:r>
              <a:rPr lang="en-US" sz="2800" b="1" err="1">
                <a:cs typeface="Calibri"/>
              </a:rPr>
              <a:t>addysgu</a:t>
            </a:r>
            <a:r>
              <a:rPr lang="en-US" sz="2800" b="1">
                <a:cs typeface="Calibri"/>
              </a:rPr>
              <a:t> </a:t>
            </a:r>
            <a:r>
              <a:rPr lang="en-US" sz="2800" b="1" err="1">
                <a:cs typeface="Calibri"/>
              </a:rPr>
              <a:t>roeddwn</a:t>
            </a:r>
            <a:r>
              <a:rPr lang="en-US" sz="2800" b="1">
                <a:cs typeface="Calibri"/>
              </a:rPr>
              <a:t> </a:t>
            </a:r>
            <a:r>
              <a:rPr lang="en-US" sz="2800" b="1" err="1">
                <a:cs typeface="Calibri"/>
              </a:rPr>
              <a:t>eisiau</a:t>
            </a:r>
            <a:r>
              <a:rPr lang="en-US" sz="2800" b="1">
                <a:cs typeface="Calibri"/>
              </a:rPr>
              <a:t>...</a:t>
            </a:r>
          </a:p>
          <a:p>
            <a:pPr marL="457200" indent="-457200">
              <a:lnSpc>
                <a:spcPct val="150000"/>
              </a:lnSpc>
              <a:buFont typeface="Wingdings"/>
              <a:buChar char="Ø"/>
            </a:pPr>
            <a:r>
              <a:rPr lang="en-US" sz="2800" b="1" err="1">
                <a:cs typeface="Calibri"/>
              </a:rPr>
              <a:t>Wrth</a:t>
            </a:r>
            <a:r>
              <a:rPr lang="en-US" sz="2800" b="1">
                <a:cs typeface="Calibri"/>
              </a:rPr>
              <a:t> </a:t>
            </a:r>
            <a:r>
              <a:rPr lang="en-US" sz="2800" b="1" err="1">
                <a:cs typeface="Calibri"/>
              </a:rPr>
              <a:t>adfyfyrio</a:t>
            </a:r>
            <a:r>
              <a:rPr lang="en-US" sz="2800" b="1">
                <a:cs typeface="Calibri"/>
              </a:rPr>
              <a:t> </a:t>
            </a:r>
            <a:r>
              <a:rPr lang="en-US" sz="2800" b="1" err="1">
                <a:cs typeface="Calibri"/>
              </a:rPr>
              <a:t>ar</a:t>
            </a:r>
            <a:r>
              <a:rPr lang="en-US" sz="2800" b="1">
                <a:cs typeface="Calibri"/>
              </a:rPr>
              <a:t> </a:t>
            </a:r>
            <a:r>
              <a:rPr lang="en-US" sz="2800" b="1" err="1">
                <a:cs typeface="Calibri"/>
              </a:rPr>
              <a:t>fy</a:t>
            </a:r>
            <a:r>
              <a:rPr lang="en-US" sz="2800" b="1">
                <a:cs typeface="Calibri"/>
              </a:rPr>
              <a:t>  </a:t>
            </a:r>
            <a:r>
              <a:rPr lang="en-US" sz="2800" b="1" err="1">
                <a:cs typeface="Calibri"/>
              </a:rPr>
              <a:t>addysgu</a:t>
            </a:r>
            <a:r>
              <a:rPr lang="en-US" sz="2800" b="1">
                <a:cs typeface="Calibri"/>
              </a:rPr>
              <a:t> </a:t>
            </a:r>
            <a:r>
              <a:rPr lang="en-US" sz="2800" b="1" err="1">
                <a:cs typeface="Calibri"/>
              </a:rPr>
              <a:t>nododd</a:t>
            </a:r>
            <a:r>
              <a:rPr lang="en-US" sz="2800" b="1">
                <a:cs typeface="Calibri"/>
              </a:rPr>
              <a:t> </a:t>
            </a:r>
            <a:r>
              <a:rPr lang="en-US" sz="2800" b="1" err="1">
                <a:cs typeface="Calibri"/>
              </a:rPr>
              <a:t>fy</a:t>
            </a:r>
            <a:r>
              <a:rPr lang="en-US" sz="2800" b="1">
                <a:cs typeface="Calibri"/>
              </a:rPr>
              <a:t> Mentor ..</a:t>
            </a:r>
          </a:p>
          <a:p>
            <a:pPr marL="457200" indent="-457200">
              <a:lnSpc>
                <a:spcPct val="150000"/>
              </a:lnSpc>
              <a:buFont typeface="Wingdings"/>
              <a:buChar char="Ø"/>
            </a:pPr>
            <a:r>
              <a:rPr lang="en-US" sz="2800" b="1">
                <a:cs typeface="Calibri"/>
              </a:rPr>
              <a:t>Yn </a:t>
            </a:r>
            <a:r>
              <a:rPr lang="en-US" sz="2800" b="1" err="1">
                <a:cs typeface="Calibri"/>
              </a:rPr>
              <a:t>ystod</a:t>
            </a:r>
            <a:r>
              <a:rPr lang="en-US" sz="2800" b="1">
                <a:cs typeface="Calibri"/>
              </a:rPr>
              <a:t> </a:t>
            </a:r>
            <a:r>
              <a:rPr lang="en-US" sz="2800" b="1" err="1">
                <a:cs typeface="Calibri"/>
              </a:rPr>
              <a:t>trafodaeth</a:t>
            </a:r>
            <a:r>
              <a:rPr lang="en-US" sz="2800" b="1">
                <a:cs typeface="Calibri"/>
              </a:rPr>
              <a:t> </a:t>
            </a:r>
            <a:r>
              <a:rPr lang="en-US" sz="2800" b="1" err="1">
                <a:cs typeface="Calibri"/>
              </a:rPr>
              <a:t>gyda'm</a:t>
            </a:r>
            <a:r>
              <a:rPr lang="en-US" sz="2800" b="1">
                <a:cs typeface="Calibri"/>
              </a:rPr>
              <a:t> Mentor </a:t>
            </a:r>
            <a:r>
              <a:rPr lang="en-US" sz="2800" b="1" err="1">
                <a:cs typeface="Calibri"/>
              </a:rPr>
              <a:t>Dosabrth</a:t>
            </a:r>
            <a:r>
              <a:rPr lang="en-US" sz="2800" b="1">
                <a:cs typeface="Calibri"/>
              </a:rPr>
              <a:t> </a:t>
            </a:r>
            <a:r>
              <a:rPr lang="en-US" sz="2800" b="1" err="1">
                <a:cs typeface="Calibri"/>
              </a:rPr>
              <a:t>fe</a:t>
            </a:r>
            <a:r>
              <a:rPr lang="en-US" sz="2800" b="1">
                <a:cs typeface="Calibri"/>
              </a:rPr>
              <a:t> </a:t>
            </a:r>
            <a:r>
              <a:rPr lang="en-US" sz="2800" b="1" err="1">
                <a:cs typeface="Calibri"/>
              </a:rPr>
              <a:t>ddangoswyd</a:t>
            </a:r>
            <a:r>
              <a:rPr lang="en-US" sz="2800" b="1">
                <a:cs typeface="Calibri"/>
              </a:rPr>
              <a:t> </a:t>
            </a:r>
            <a:r>
              <a:rPr lang="en-US" sz="2800" b="1" err="1">
                <a:cs typeface="Calibri"/>
              </a:rPr>
              <a:t>i</a:t>
            </a:r>
            <a:r>
              <a:rPr lang="en-US" sz="2800" b="1">
                <a:cs typeface="Calibri"/>
              </a:rPr>
              <a:t> mi ...</a:t>
            </a:r>
          </a:p>
        </p:txBody>
      </p:sp>
    </p:spTree>
    <p:extLst>
      <p:ext uri="{BB962C8B-B14F-4D97-AF65-F5344CB8AC3E}">
        <p14:creationId xmlns:p14="http://schemas.microsoft.com/office/powerpoint/2010/main" val="44637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40911D-076F-38CB-FB36-DFB7FD59E218}"/>
              </a:ext>
            </a:extLst>
          </p:cNvPr>
          <p:cNvSpPr txBox="1"/>
          <p:nvPr/>
        </p:nvSpPr>
        <p:spPr>
          <a:xfrm>
            <a:off x="9809" y="1495"/>
            <a:ext cx="12192929" cy="5738904"/>
          </a:xfrm>
          <a:prstGeom prst="rect">
            <a:avLst/>
          </a:prstGeom>
          <a:solidFill>
            <a:schemeClr val="accent2">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6" name="Title 1">
            <a:extLst>
              <a:ext uri="{FF2B5EF4-FFF2-40B4-BE49-F238E27FC236}">
                <a16:creationId xmlns:a16="http://schemas.microsoft.com/office/drawing/2014/main" id="{F283A44E-A5B7-D07D-851D-B1E02EC8C654}"/>
              </a:ext>
            </a:extLst>
          </p:cNvPr>
          <p:cNvSpPr txBox="1">
            <a:spLocks/>
          </p:cNvSpPr>
          <p:nvPr/>
        </p:nvSpPr>
        <p:spPr>
          <a:xfrm>
            <a:off x="1851966" y="163356"/>
            <a:ext cx="11108318" cy="959473"/>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3200" b="1">
              <a:solidFill>
                <a:srgbClr val="00B050"/>
              </a:solidFill>
              <a:latin typeface="Calibri"/>
              <a:ea typeface="Calibri"/>
              <a:cs typeface="Arial"/>
            </a:endParaRPr>
          </a:p>
        </p:txBody>
      </p:sp>
      <p:sp>
        <p:nvSpPr>
          <p:cNvPr id="2" name="Rectangle 1">
            <a:extLst>
              <a:ext uri="{FF2B5EF4-FFF2-40B4-BE49-F238E27FC236}">
                <a16:creationId xmlns:a16="http://schemas.microsoft.com/office/drawing/2014/main" id="{11B759EE-1A8D-403B-B76F-638A06174023}"/>
              </a:ext>
            </a:extLst>
          </p:cNvPr>
          <p:cNvSpPr/>
          <p:nvPr/>
        </p:nvSpPr>
        <p:spPr>
          <a:xfrm>
            <a:off x="449678" y="431715"/>
            <a:ext cx="7068113" cy="5078313"/>
          </a:xfrm>
          <a:prstGeom prst="rect">
            <a:avLst/>
          </a:prstGeom>
          <a:noFill/>
        </p:spPr>
        <p:txBody>
          <a:bodyPr wrap="square" lIns="91440" tIns="45720" rIns="91440" bIns="45720" anchor="t">
            <a:spAutoFit/>
          </a:bodyPr>
          <a:lstStyle/>
          <a:p>
            <a:pPr algn="ct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TASG: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Gweithio</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mewn</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parau</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neu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grwpiau</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ddarllen</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ac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asesu</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TTP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gorffenedig</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eich</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gilydd</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yn</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erbyn</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y Meini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Prawf</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a:t>
            </a:r>
            <a:r>
              <a:rPr lang="en-US" sz="5400" b="1" cap="none" spc="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Llwyddiant</a:t>
            </a:r>
            <a:r>
              <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p>
        </p:txBody>
      </p:sp>
      <p:pic>
        <p:nvPicPr>
          <p:cNvPr id="4" name="Picture 3">
            <a:extLst>
              <a:ext uri="{FF2B5EF4-FFF2-40B4-BE49-F238E27FC236}">
                <a16:creationId xmlns:a16="http://schemas.microsoft.com/office/drawing/2014/main" id="{D5FAAF6D-708D-5A08-87A2-65C0D0C31BE3}"/>
              </a:ext>
            </a:extLst>
          </p:cNvPr>
          <p:cNvPicPr>
            <a:picLocks noChangeAspect="1"/>
          </p:cNvPicPr>
          <p:nvPr/>
        </p:nvPicPr>
        <p:blipFill>
          <a:blip r:embed="rId3"/>
          <a:stretch>
            <a:fillRect/>
          </a:stretch>
        </p:blipFill>
        <p:spPr>
          <a:xfrm>
            <a:off x="8075197" y="1484103"/>
            <a:ext cx="3667125" cy="305752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34630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56CFB-5860-2417-CF4E-F687184DB2D5}"/>
              </a:ext>
            </a:extLst>
          </p:cNvPr>
          <p:cNvSpPr txBox="1"/>
          <p:nvPr/>
        </p:nvSpPr>
        <p:spPr>
          <a:xfrm>
            <a:off x="6260" y="0"/>
            <a:ext cx="12185740" cy="6186309"/>
          </a:xfrm>
          <a:prstGeom prst="rect">
            <a:avLst/>
          </a:prstGeom>
          <a:solidFill>
            <a:schemeClr val="accent6">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2" name="Rectangle 1">
            <a:extLst>
              <a:ext uri="{FF2B5EF4-FFF2-40B4-BE49-F238E27FC236}">
                <a16:creationId xmlns:a16="http://schemas.microsoft.com/office/drawing/2014/main" id="{53A1DFC6-C8FD-EAAC-8E16-AAD73E8F76DD}"/>
              </a:ext>
            </a:extLst>
          </p:cNvPr>
          <p:cNvSpPr/>
          <p:nvPr/>
        </p:nvSpPr>
        <p:spPr>
          <a:xfrm>
            <a:off x="603980" y="2497976"/>
            <a:ext cx="7668578" cy="1862048"/>
          </a:xfrm>
          <a:prstGeom prst="rect">
            <a:avLst/>
          </a:prstGeom>
          <a:noFill/>
        </p:spPr>
        <p:txBody>
          <a:bodyPr wrap="square" lIns="91440" tIns="45720" rIns="91440" bIns="45720">
            <a:spAutoFit/>
          </a:bodyPr>
          <a:lstStyle/>
          <a:p>
            <a:pPr algn="ctr"/>
            <a:r>
              <a:rPr lang="en-US" sz="115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Eleni</a:t>
            </a: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sp>
        <p:nvSpPr>
          <p:cNvPr id="5" name="Thought Bubble: Cloud 4">
            <a:extLst>
              <a:ext uri="{FF2B5EF4-FFF2-40B4-BE49-F238E27FC236}">
                <a16:creationId xmlns:a16="http://schemas.microsoft.com/office/drawing/2014/main" id="{A25E010D-2CE9-ADB6-20E0-8D8701EED4BB}"/>
              </a:ext>
            </a:extLst>
          </p:cNvPr>
          <p:cNvSpPr/>
          <p:nvPr/>
        </p:nvSpPr>
        <p:spPr>
          <a:xfrm>
            <a:off x="7358158" y="607554"/>
            <a:ext cx="4008933" cy="2092940"/>
          </a:xfrm>
          <a:prstGeom prst="cloudCallout">
            <a:avLst/>
          </a:prstGeom>
          <a:solidFill>
            <a:schemeClr val="accent6">
              <a:lumMod val="20000"/>
              <a:lumOff val="80000"/>
            </a:schemeClr>
          </a:solidFill>
          <a:effectLst>
            <a:glow rad="228600">
              <a:schemeClr val="accent6">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a:solidFill>
                  <a:srgbClr val="002060"/>
                </a:solidFill>
              </a:rPr>
              <a:t>?</a:t>
            </a:r>
          </a:p>
        </p:txBody>
      </p:sp>
    </p:spTree>
    <p:extLst>
      <p:ext uri="{BB962C8B-B14F-4D97-AF65-F5344CB8AC3E}">
        <p14:creationId xmlns:p14="http://schemas.microsoft.com/office/powerpoint/2010/main" val="2639996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9BEAB91-727C-7C90-197F-0F865088EFB2}"/>
              </a:ext>
            </a:extLst>
          </p:cNvPr>
          <p:cNvGraphicFramePr>
            <a:graphicFrameLocks noGrp="1"/>
          </p:cNvGraphicFramePr>
          <p:nvPr>
            <p:extLst>
              <p:ext uri="{D42A27DB-BD31-4B8C-83A1-F6EECF244321}">
                <p14:modId xmlns:p14="http://schemas.microsoft.com/office/powerpoint/2010/main" val="938917239"/>
              </p:ext>
            </p:extLst>
          </p:nvPr>
        </p:nvGraphicFramePr>
        <p:xfrm>
          <a:off x="1711686" y="1038147"/>
          <a:ext cx="8768628" cy="3710651"/>
        </p:xfrm>
        <a:graphic>
          <a:graphicData uri="http://schemas.openxmlformats.org/drawingml/2006/table">
            <a:tbl>
              <a:tblPr firstRow="1" bandRow="1">
                <a:tableStyleId>{5C22544A-7EE6-4342-B048-85BDC9FD1C3A}</a:tableStyleId>
              </a:tblPr>
              <a:tblGrid>
                <a:gridCol w="1308345">
                  <a:extLst>
                    <a:ext uri="{9D8B030D-6E8A-4147-A177-3AD203B41FA5}">
                      <a16:colId xmlns:a16="http://schemas.microsoft.com/office/drawing/2014/main" val="2641626266"/>
                    </a:ext>
                  </a:extLst>
                </a:gridCol>
                <a:gridCol w="3840125">
                  <a:extLst>
                    <a:ext uri="{9D8B030D-6E8A-4147-A177-3AD203B41FA5}">
                      <a16:colId xmlns:a16="http://schemas.microsoft.com/office/drawing/2014/main" val="3742594923"/>
                    </a:ext>
                  </a:extLst>
                </a:gridCol>
                <a:gridCol w="3620158">
                  <a:extLst>
                    <a:ext uri="{9D8B030D-6E8A-4147-A177-3AD203B41FA5}">
                      <a16:colId xmlns:a16="http://schemas.microsoft.com/office/drawing/2014/main" val="679354917"/>
                    </a:ext>
                  </a:extLst>
                </a:gridCol>
              </a:tblGrid>
              <a:tr h="610613">
                <a:tc>
                  <a:txBody>
                    <a:bodyPr/>
                    <a:lstStyle/>
                    <a:p>
                      <a:pPr algn="ctr" fontAlgn="t"/>
                      <a:r>
                        <a:rPr lang="en-US" sz="2000" b="1">
                          <a:solidFill>
                            <a:srgbClr val="FFFFFF"/>
                          </a:solidFill>
                          <a:effectLst/>
                        </a:rPr>
                        <a:t>BA2</a:t>
                      </a:r>
                    </a:p>
                  </a:txBody>
                  <a:tcPr>
                    <a:lnL w="9525" cap="flat" cmpd="sng" algn="ctr">
                      <a:solidFill>
                        <a:srgbClr val="4472C4"/>
                      </a:solidFill>
                      <a:prstDash val="solid"/>
                      <a:round/>
                      <a:headEnd type="none" w="med" len="med"/>
                      <a:tailEnd type="none" w="med" len="med"/>
                    </a:lnL>
                    <a:lnR>
                      <a:noFill/>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tc>
                  <a:txBody>
                    <a:bodyPr/>
                    <a:lstStyle/>
                    <a:p>
                      <a:pPr algn="ctr" rtl="0" fontAlgn="base"/>
                      <a:r>
                        <a:rPr lang="en-GB" sz="1600" b="1" i="0" err="1">
                          <a:solidFill>
                            <a:srgbClr val="FFFFFF"/>
                          </a:solidFill>
                          <a:effectLst/>
                          <a:latin typeface="Calibri" panose="020F0502020204030204" pitchFamily="34" charset="0"/>
                        </a:rPr>
                        <a:t>Pwynt</a:t>
                      </a:r>
                      <a:r>
                        <a:rPr lang="en-GB" sz="1600" b="1" i="0">
                          <a:solidFill>
                            <a:srgbClr val="FFFFFF"/>
                          </a:solidFill>
                          <a:effectLst/>
                          <a:latin typeface="Calibri" panose="020F0502020204030204" pitchFamily="34" charset="0"/>
                        </a:rPr>
                        <a:t> </a:t>
                      </a:r>
                      <a:r>
                        <a:rPr lang="en-GB" sz="1600" b="1" i="0" err="1">
                          <a:solidFill>
                            <a:srgbClr val="FFFFFF"/>
                          </a:solidFill>
                          <a:effectLst/>
                          <a:latin typeface="Calibri" panose="020F0502020204030204" pitchFamily="34" charset="0"/>
                        </a:rPr>
                        <a:t>yn</a:t>
                      </a:r>
                      <a:r>
                        <a:rPr lang="en-GB" sz="1600" b="1" i="0">
                          <a:solidFill>
                            <a:srgbClr val="FFFFFF"/>
                          </a:solidFill>
                          <a:effectLst/>
                          <a:latin typeface="Calibri" panose="020F0502020204030204" pitchFamily="34" charset="0"/>
                        </a:rPr>
                        <a:t> y </a:t>
                      </a:r>
                      <a:r>
                        <a:rPr lang="en-GB" sz="1600" b="1" i="0" err="1">
                          <a:solidFill>
                            <a:srgbClr val="FFFFFF"/>
                          </a:solidFill>
                          <a:effectLst/>
                          <a:latin typeface="Calibri" panose="020F0502020204030204" pitchFamily="34" charset="0"/>
                        </a:rPr>
                        <a:t>flwyddyn</a:t>
                      </a:r>
                      <a:r>
                        <a:rPr lang="en-GB" sz="1600" b="1" i="0">
                          <a:solidFill>
                            <a:srgbClr val="FFFFFF"/>
                          </a:solidFill>
                          <a:effectLst/>
                          <a:latin typeface="Calibri" panose="020F0502020204030204" pitchFamily="34" charset="0"/>
                        </a:rPr>
                        <a:t> </a:t>
                      </a:r>
                      <a:endParaRPr lang="en-GB" sz="2800" b="1" i="0">
                        <a:solidFill>
                          <a:srgbClr val="FFFFFF"/>
                        </a:solidFill>
                        <a:effectLst/>
                      </a:endParaRPr>
                    </a:p>
                  </a:txBody>
                  <a:tcPr>
                    <a:lnL>
                      <a:noFill/>
                    </a:lnL>
                    <a:lnR>
                      <a:noFill/>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tc>
                  <a:txBody>
                    <a:bodyPr/>
                    <a:lstStyle/>
                    <a:p>
                      <a:pPr algn="ctr" rtl="0" fontAlgn="base"/>
                      <a:r>
                        <a:rPr lang="en-GB" sz="1600" b="1" i="0" err="1">
                          <a:solidFill>
                            <a:srgbClr val="FFFFFF"/>
                          </a:solidFill>
                          <a:effectLst/>
                          <a:latin typeface="Calibri" panose="020F0502020204030204" pitchFamily="34" charset="0"/>
                        </a:rPr>
                        <a:t>Dyddiad</a:t>
                      </a:r>
                      <a:r>
                        <a:rPr lang="en-GB" sz="1600" b="1" i="0">
                          <a:solidFill>
                            <a:srgbClr val="FFFFFF"/>
                          </a:solidFill>
                          <a:effectLst/>
                          <a:latin typeface="Calibri" panose="020F0502020204030204" pitchFamily="34" charset="0"/>
                        </a:rPr>
                        <a:t> </a:t>
                      </a:r>
                      <a:endParaRPr lang="en-GB" sz="2800" b="1" i="0">
                        <a:solidFill>
                          <a:srgbClr val="FFFFFF"/>
                        </a:solidFill>
                        <a:effectLst/>
                      </a:endParaRPr>
                    </a:p>
                  </a:txBody>
                  <a:tcPr>
                    <a:lnL>
                      <a:noFill/>
                    </a:lnL>
                    <a:lnR w="9525" cap="flat" cmpd="sng" algn="ctr">
                      <a:solidFill>
                        <a:srgbClr val="4472C4"/>
                      </a:solidFill>
                      <a:prstDash val="solid"/>
                      <a:round/>
                      <a:headEnd type="none" w="med" len="med"/>
                      <a:tailEnd type="none" w="med" len="med"/>
                    </a:lnR>
                    <a:lnT w="9525" cap="flat" cmpd="sng" algn="ctr">
                      <a:solidFill>
                        <a:srgbClr val="4472C4"/>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4472C4"/>
                    </a:solidFill>
                  </a:tcPr>
                </a:tc>
                <a:extLst>
                  <a:ext uri="{0D108BD9-81ED-4DB2-BD59-A6C34878D82A}">
                    <a16:rowId xmlns:a16="http://schemas.microsoft.com/office/drawing/2014/main" val="2847452295"/>
                  </a:ext>
                </a:extLst>
              </a:tr>
              <a:tr h="516673">
                <a:tc>
                  <a:txBody>
                    <a:bodyPr/>
                    <a:lstStyle/>
                    <a:p>
                      <a:pPr rtl="0" fontAlgn="base"/>
                      <a:r>
                        <a:rPr lang="en-US" sz="1600" b="0">
                          <a:effectLst/>
                          <a:latin typeface="Calibri" panose="020F0502020204030204" pitchFamily="34" charset="0"/>
                        </a:rPr>
                        <a:t>1</a:t>
                      </a:r>
                      <a:r>
                        <a:rPr lang="en-US" sz="1600" b="1">
                          <a:effectLst/>
                          <a:latin typeface="Calibri" panose="020F0502020204030204" pitchFamily="34" charset="0"/>
                        </a:rPr>
                        <a:t> </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algn="l" rtl="0" fontAlgn="base"/>
                      <a:r>
                        <a:rPr lang="en-GB" sz="1600" b="0" i="0" err="1">
                          <a:effectLst/>
                          <a:latin typeface="Calibri" panose="020F0502020204030204" pitchFamily="34" charset="0"/>
                        </a:rPr>
                        <a:t>Cyfnod</a:t>
                      </a:r>
                      <a:r>
                        <a:rPr lang="en-GB" sz="1600" b="0" i="0">
                          <a:effectLst/>
                          <a:latin typeface="Calibri" panose="020F0502020204030204" pitchFamily="34" charset="0"/>
                        </a:rPr>
                        <a:t> </a:t>
                      </a:r>
                      <a:r>
                        <a:rPr lang="en-GB" sz="1600" b="0" i="0" err="1">
                          <a:effectLst/>
                          <a:latin typeface="Calibri" panose="020F0502020204030204" pitchFamily="34" charset="0"/>
                        </a:rPr>
                        <a:t>paratoi</a:t>
                      </a:r>
                      <a:endParaRPr lang="en-GB" sz="2800" b="0" i="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a:effectLst/>
                          <a:latin typeface="Calibri" panose="020F0502020204030204" pitchFamily="34" charset="0"/>
                        </a:rPr>
                        <a:t>13/11/23 – 17/11/23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962980015"/>
                  </a:ext>
                </a:extLst>
              </a:tr>
              <a:tr h="516673">
                <a:tc>
                  <a:txBody>
                    <a:bodyPr/>
                    <a:lstStyle/>
                    <a:p>
                      <a:pPr rtl="0" fontAlgn="base"/>
                      <a:r>
                        <a:rPr lang="en-US" sz="1600" b="0">
                          <a:effectLst/>
                          <a:latin typeface="Calibri" panose="020F0502020204030204" pitchFamily="34" charset="0"/>
                        </a:rPr>
                        <a:t>1</a:t>
                      </a:r>
                      <a:r>
                        <a:rPr lang="en-US" sz="1600" b="1">
                          <a:effectLst/>
                          <a:latin typeface="Calibri" panose="020F0502020204030204" pitchFamily="34" charset="0"/>
                        </a:rPr>
                        <a:t> </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algn="l" rtl="0" fontAlgn="base"/>
                      <a:r>
                        <a:rPr lang="en-GB" sz="1600" b="0" i="0" err="1">
                          <a:effectLst/>
                          <a:latin typeface="Calibri" panose="020F0502020204030204" pitchFamily="34" charset="0"/>
                        </a:rPr>
                        <a:t>Pontio</a:t>
                      </a:r>
                      <a:r>
                        <a:rPr lang="en-GB" sz="1600" b="0" i="0">
                          <a:effectLst/>
                          <a:latin typeface="Calibri" panose="020F0502020204030204" pitchFamily="34" charset="0"/>
                        </a:rPr>
                        <a:t> (</a:t>
                      </a:r>
                      <a:r>
                        <a:rPr lang="en-GB" sz="1600" b="0" i="0" err="1">
                          <a:effectLst/>
                          <a:latin typeface="Calibri" panose="020F0502020204030204" pitchFamily="34" charset="0"/>
                        </a:rPr>
                        <a:t>Pecyn</a:t>
                      </a:r>
                      <a:r>
                        <a:rPr lang="en-GB" sz="1600" b="0" i="0">
                          <a:effectLst/>
                          <a:latin typeface="Calibri" panose="020F0502020204030204" pitchFamily="34" charset="0"/>
                        </a:rPr>
                        <a:t> </a:t>
                      </a:r>
                      <a:r>
                        <a:rPr lang="en-GB" sz="1600" b="0" i="0" err="1">
                          <a:effectLst/>
                          <a:latin typeface="Calibri" panose="020F0502020204030204" pitchFamily="34" charset="0"/>
                        </a:rPr>
                        <a:t>Cymorth</a:t>
                      </a:r>
                      <a:r>
                        <a:rPr lang="en-GB" sz="1600" b="0" i="0">
                          <a:effectLst/>
                          <a:latin typeface="Calibri" panose="020F0502020204030204" pitchFamily="34" charset="0"/>
                        </a:rPr>
                        <a:t> </a:t>
                      </a:r>
                      <a:r>
                        <a:rPr lang="en-GB" sz="1600" b="0" i="0" err="1">
                          <a:effectLst/>
                          <a:latin typeface="Calibri" panose="020F0502020204030204" pitchFamily="34" charset="0"/>
                        </a:rPr>
                        <a:t>Addysgu</a:t>
                      </a:r>
                      <a:r>
                        <a:rPr lang="en-GB" sz="1600" b="0" i="0">
                          <a:effectLst/>
                          <a:latin typeface="Calibri" panose="020F0502020204030204" pitchFamily="34" charset="0"/>
                        </a:rPr>
                        <a:t>)</a:t>
                      </a:r>
                      <a:endParaRPr lang="en-GB" sz="2800" b="0" i="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a:effectLst/>
                          <a:latin typeface="Calibri" panose="020F0502020204030204" pitchFamily="34" charset="0"/>
                        </a:rPr>
                        <a:t>15/11/23 – 29/11/23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559176209"/>
                  </a:ext>
                </a:extLst>
              </a:tr>
              <a:tr h="516673">
                <a:tc>
                  <a:txBody>
                    <a:bodyPr/>
                    <a:lstStyle/>
                    <a:p>
                      <a:pPr rtl="0" fontAlgn="base"/>
                      <a:r>
                        <a:rPr lang="en-US" sz="1600" b="0">
                          <a:effectLst/>
                          <a:latin typeface="Calibri" panose="020F0502020204030204" pitchFamily="34" charset="0"/>
                        </a:rPr>
                        <a:t>1</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algn="l" rtl="0" fontAlgn="base"/>
                      <a:r>
                        <a:rPr lang="en-GB" sz="1600" b="0" i="0" err="1">
                          <a:effectLst/>
                        </a:rPr>
                        <a:t>Cynhadledd</a:t>
                      </a:r>
                      <a:r>
                        <a:rPr lang="en-GB" sz="1600" b="0" i="0">
                          <a:effectLst/>
                        </a:rPr>
                        <a:t> ADY</a:t>
                      </a: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a:effectLst/>
                          <a:latin typeface="Calibri" panose="020F0502020204030204" pitchFamily="34" charset="0"/>
                        </a:rPr>
                        <a:t>13/12/23 – 14/12/23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3111214939"/>
                  </a:ext>
                </a:extLst>
              </a:tr>
              <a:tr h="516673">
                <a:tc>
                  <a:txBody>
                    <a:bodyPr/>
                    <a:lstStyle/>
                    <a:p>
                      <a:pPr rtl="0" fontAlgn="base"/>
                      <a:r>
                        <a:rPr lang="en-US" sz="1600" b="0">
                          <a:effectLst/>
                          <a:latin typeface="Calibri" panose="020F0502020204030204" pitchFamily="34" charset="0"/>
                        </a:rPr>
                        <a:t>1</a:t>
                      </a:r>
                      <a:r>
                        <a:rPr lang="en-US" sz="1600" b="1">
                          <a:effectLst/>
                          <a:latin typeface="Calibri" panose="020F0502020204030204" pitchFamily="34" charset="0"/>
                        </a:rPr>
                        <a:t> </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algn="l" rtl="0" fontAlgn="base"/>
                      <a:r>
                        <a:rPr lang="en-GB" sz="1600" b="0" i="0" err="1">
                          <a:effectLst/>
                          <a:latin typeface="Calibri" panose="020F0502020204030204" pitchFamily="34" charset="0"/>
                        </a:rPr>
                        <a:t>Diwrnod</a:t>
                      </a:r>
                      <a:r>
                        <a:rPr lang="en-GB" sz="1600" b="0" i="0">
                          <a:effectLst/>
                          <a:latin typeface="Calibri" panose="020F0502020204030204" pitchFamily="34" charset="0"/>
                        </a:rPr>
                        <a:t> </a:t>
                      </a:r>
                      <a:r>
                        <a:rPr lang="en-GB" sz="1600" b="0" i="0" err="1">
                          <a:effectLst/>
                          <a:latin typeface="Calibri" panose="020F0502020204030204" pitchFamily="34" charset="0"/>
                        </a:rPr>
                        <a:t>Ymchwil</a:t>
                      </a:r>
                      <a:r>
                        <a:rPr lang="en-GB" sz="1600" b="0" i="0">
                          <a:effectLst/>
                          <a:latin typeface="Calibri" panose="020F0502020204030204" pitchFamily="34" charset="0"/>
                        </a:rPr>
                        <a:t> </a:t>
                      </a:r>
                      <a:endParaRPr lang="en-GB" sz="2800" b="0" i="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tc>
                  <a:txBody>
                    <a:bodyPr/>
                    <a:lstStyle/>
                    <a:p>
                      <a:pPr rtl="0" fontAlgn="base"/>
                      <a:r>
                        <a:rPr lang="en-US" sz="1600">
                          <a:effectLst/>
                          <a:latin typeface="Calibri" panose="020F0502020204030204" pitchFamily="34" charset="0"/>
                        </a:rPr>
                        <a:t>24/01/24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tcPr>
                </a:tc>
                <a:extLst>
                  <a:ext uri="{0D108BD9-81ED-4DB2-BD59-A6C34878D82A}">
                    <a16:rowId xmlns:a16="http://schemas.microsoft.com/office/drawing/2014/main" val="2649808459"/>
                  </a:ext>
                </a:extLst>
              </a:tr>
              <a:tr h="516673">
                <a:tc>
                  <a:txBody>
                    <a:bodyPr/>
                    <a:lstStyle/>
                    <a:p>
                      <a:pPr rtl="0" fontAlgn="base"/>
                      <a:r>
                        <a:rPr lang="en-US" sz="1600" b="0">
                          <a:effectLst/>
                          <a:latin typeface="Calibri" panose="020F0502020204030204" pitchFamily="34" charset="0"/>
                        </a:rPr>
                        <a:t>1</a:t>
                      </a:r>
                      <a:r>
                        <a:rPr lang="en-US" sz="1600" b="1">
                          <a:effectLst/>
                          <a:latin typeface="Calibri" panose="020F0502020204030204" pitchFamily="34" charset="0"/>
                        </a:rPr>
                        <a:t> </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algn="l" rtl="0" fontAlgn="base"/>
                      <a:r>
                        <a:rPr lang="en-GB" sz="1600" b="0" i="0" err="1">
                          <a:effectLst/>
                          <a:latin typeface="Calibri" panose="020F0502020204030204" pitchFamily="34" charset="0"/>
                        </a:rPr>
                        <a:t>Dewisiadau</a:t>
                      </a:r>
                      <a:r>
                        <a:rPr lang="en-GB" sz="1600" b="0" i="0">
                          <a:effectLst/>
                          <a:latin typeface="Calibri" panose="020F0502020204030204" pitchFamily="34" charset="0"/>
                        </a:rPr>
                        <a:t> </a:t>
                      </a:r>
                      <a:r>
                        <a:rPr lang="en-GB" sz="1600" b="0" i="0" err="1">
                          <a:effectLst/>
                          <a:latin typeface="Calibri" panose="020F0502020204030204" pitchFamily="34" charset="0"/>
                        </a:rPr>
                        <a:t>eraill</a:t>
                      </a:r>
                      <a:r>
                        <a:rPr lang="en-GB" sz="1600" b="0" i="0">
                          <a:effectLst/>
                          <a:latin typeface="Calibri" panose="020F0502020204030204" pitchFamily="34" charset="0"/>
                        </a:rPr>
                        <a:t> </a:t>
                      </a:r>
                      <a:endParaRPr lang="en-GB" sz="2800" b="0" i="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a:effectLst/>
                          <a:latin typeface="Calibri" panose="020F0502020204030204" pitchFamily="34" charset="0"/>
                        </a:rPr>
                        <a:t>21/03/24 – 22/03/24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1246340041"/>
                  </a:ext>
                </a:extLst>
              </a:tr>
              <a:tr h="516673">
                <a:tc>
                  <a:txBody>
                    <a:bodyPr/>
                    <a:lstStyle/>
                    <a:p>
                      <a:pPr rtl="0" fontAlgn="base"/>
                      <a:r>
                        <a:rPr lang="en-US" sz="1600" b="0">
                          <a:effectLst/>
                          <a:latin typeface="Calibri" panose="020F0502020204030204" pitchFamily="34" charset="0"/>
                        </a:rPr>
                        <a:t>1</a:t>
                      </a:r>
                      <a:r>
                        <a:rPr lang="en-US" sz="1600" b="1">
                          <a:effectLst/>
                          <a:latin typeface="Calibri" panose="020F0502020204030204" pitchFamily="34" charset="0"/>
                        </a:rPr>
                        <a:t> </a:t>
                      </a:r>
                      <a:endParaRPr lang="en-US" sz="2800" b="1">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algn="l" rtl="0" fontAlgn="base"/>
                      <a:r>
                        <a:rPr lang="en-GB" sz="1600" b="0" i="0" err="1">
                          <a:effectLst/>
                          <a:latin typeface="Calibri" panose="020F0502020204030204" pitchFamily="34" charset="0"/>
                        </a:rPr>
                        <a:t>Anelu</a:t>
                      </a:r>
                      <a:r>
                        <a:rPr lang="en-GB" sz="1600" b="0" i="0">
                          <a:effectLst/>
                          <a:latin typeface="Calibri" panose="020F0502020204030204" pitchFamily="34" charset="0"/>
                        </a:rPr>
                        <a:t> at </a:t>
                      </a:r>
                      <a:r>
                        <a:rPr lang="en-GB" sz="1600" b="0" i="0" err="1">
                          <a:effectLst/>
                          <a:latin typeface="Calibri" panose="020F0502020204030204" pitchFamily="34" charset="0"/>
                        </a:rPr>
                        <a:t>Ragoriaeth</a:t>
                      </a:r>
                      <a:r>
                        <a:rPr lang="en-GB" sz="1600" b="0" i="0">
                          <a:effectLst/>
                          <a:latin typeface="Calibri" panose="020F0502020204030204" pitchFamily="34" charset="0"/>
                        </a:rPr>
                        <a:t> </a:t>
                      </a:r>
                      <a:endParaRPr lang="en-GB" sz="2800" b="0" i="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tc>
                  <a:txBody>
                    <a:bodyPr/>
                    <a:lstStyle/>
                    <a:p>
                      <a:pPr rtl="0" fontAlgn="base"/>
                      <a:r>
                        <a:rPr lang="en-US" sz="1600">
                          <a:effectLst/>
                          <a:latin typeface="Calibri" panose="020F0502020204030204" pitchFamily="34" charset="0"/>
                        </a:rPr>
                        <a:t>23/05/24 </a:t>
                      </a:r>
                      <a:endParaRPr lang="en-US" sz="2800">
                        <a:effectLst/>
                      </a:endParaRPr>
                    </a:p>
                  </a:txBody>
                  <a:tcPr>
                    <a:lnL w="9525" cap="flat" cmpd="sng" algn="ctr">
                      <a:solidFill>
                        <a:srgbClr val="8EAADB"/>
                      </a:solidFill>
                      <a:prstDash val="solid"/>
                      <a:round/>
                      <a:headEnd type="none" w="med" len="med"/>
                      <a:tailEnd type="none" w="med" len="med"/>
                    </a:lnL>
                    <a:lnR w="9525" cap="flat" cmpd="sng" algn="ctr">
                      <a:solidFill>
                        <a:srgbClr val="8EAADB"/>
                      </a:solidFill>
                      <a:prstDash val="solid"/>
                      <a:round/>
                      <a:headEnd type="none" w="med" len="med"/>
                      <a:tailEnd type="none" w="med" len="med"/>
                    </a:lnR>
                    <a:lnT w="9525" cap="flat" cmpd="sng" algn="ctr">
                      <a:solidFill>
                        <a:srgbClr val="8EAADB"/>
                      </a:solidFill>
                      <a:prstDash val="solid"/>
                      <a:round/>
                      <a:headEnd type="none" w="med" len="med"/>
                      <a:tailEnd type="none" w="med" len="med"/>
                    </a:lnT>
                    <a:lnB w="9525" cap="flat" cmpd="sng" algn="ctr">
                      <a:solidFill>
                        <a:srgbClr val="8EAADB"/>
                      </a:solidFill>
                      <a:prstDash val="solid"/>
                      <a:round/>
                      <a:headEnd type="none" w="med" len="med"/>
                      <a:tailEnd type="none" w="med" len="med"/>
                    </a:lnB>
                    <a:solidFill>
                      <a:srgbClr val="D9E2F3"/>
                    </a:solidFill>
                  </a:tcPr>
                </a:tc>
                <a:extLst>
                  <a:ext uri="{0D108BD9-81ED-4DB2-BD59-A6C34878D82A}">
                    <a16:rowId xmlns:a16="http://schemas.microsoft.com/office/drawing/2014/main" val="2274232979"/>
                  </a:ext>
                </a:extLst>
              </a:tr>
            </a:tbl>
          </a:graphicData>
        </a:graphic>
      </p:graphicFrame>
      <p:sp>
        <p:nvSpPr>
          <p:cNvPr id="6" name="TextBox 5">
            <a:extLst>
              <a:ext uri="{FF2B5EF4-FFF2-40B4-BE49-F238E27FC236}">
                <a16:creationId xmlns:a16="http://schemas.microsoft.com/office/drawing/2014/main" id="{6A9509CF-D792-9C49-5F1B-9B5C4A84B8BC}"/>
              </a:ext>
            </a:extLst>
          </p:cNvPr>
          <p:cNvSpPr txBox="1"/>
          <p:nvPr/>
        </p:nvSpPr>
        <p:spPr>
          <a:xfrm>
            <a:off x="2259906" y="288377"/>
            <a:ext cx="68963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pt-BR" sz="2400" b="1">
                <a:cs typeface="Calibri"/>
              </a:rPr>
              <a:t>Templedi a awgrymir ar gyfer eich PLP</a:t>
            </a:r>
            <a:endParaRPr lang="en-US" sz="2400" b="1"/>
          </a:p>
        </p:txBody>
      </p:sp>
    </p:spTree>
    <p:extLst>
      <p:ext uri="{BB962C8B-B14F-4D97-AF65-F5344CB8AC3E}">
        <p14:creationId xmlns:p14="http://schemas.microsoft.com/office/powerpoint/2010/main" val="981188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6F0DB-8FBB-8425-EF54-930A70FA3F86}"/>
              </a:ext>
            </a:extLst>
          </p:cNvPr>
          <p:cNvSpPr>
            <a:spLocks noGrp="1"/>
          </p:cNvSpPr>
          <p:nvPr>
            <p:ph type="title"/>
          </p:nvPr>
        </p:nvSpPr>
        <p:spPr>
          <a:xfrm>
            <a:off x="67933" y="-124732"/>
            <a:ext cx="11481847" cy="959473"/>
          </a:xfrm>
        </p:spPr>
        <p:txBody>
          <a:bodyPr/>
          <a:lstStyle/>
          <a:p>
            <a:r>
              <a:rPr lang="cy-GB">
                <a:solidFill>
                  <a:srgbClr val="00B050"/>
                </a:solidFill>
                <a:latin typeface="Arial"/>
                <a:cs typeface="Arial"/>
              </a:rPr>
              <a:t>Beth yw'r broses feddwl sy'n arwain at gwblhau templed?</a:t>
            </a:r>
            <a:endParaRPr lang="cy-GB">
              <a:solidFill>
                <a:srgbClr val="00B050"/>
              </a:solidFill>
            </a:endParaRPr>
          </a:p>
        </p:txBody>
      </p:sp>
      <p:sp>
        <p:nvSpPr>
          <p:cNvPr id="4" name="Thought Bubble: Cloud 3">
            <a:extLst>
              <a:ext uri="{FF2B5EF4-FFF2-40B4-BE49-F238E27FC236}">
                <a16:creationId xmlns:a16="http://schemas.microsoft.com/office/drawing/2014/main" id="{4531D800-642B-4EB5-7DD0-9DE5041490D3}"/>
              </a:ext>
            </a:extLst>
          </p:cNvPr>
          <p:cNvSpPr/>
          <p:nvPr/>
        </p:nvSpPr>
        <p:spPr>
          <a:xfrm flipH="1">
            <a:off x="0" y="677032"/>
            <a:ext cx="4578039" cy="2351159"/>
          </a:xfrm>
          <a:prstGeom prst="cloudCallout">
            <a:avLst/>
          </a:prstGeom>
          <a:solidFill>
            <a:schemeClr val="accent4">
              <a:lumMod val="20000"/>
              <a:lumOff val="80000"/>
            </a:scheme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a:solidFill>
                <a:schemeClr val="tx1"/>
              </a:solidFill>
              <a:cs typeface="Calibri"/>
            </a:endParaRPr>
          </a:p>
        </p:txBody>
      </p:sp>
      <p:cxnSp>
        <p:nvCxnSpPr>
          <p:cNvPr id="6" name="Straight Arrow Connector 5">
            <a:extLst>
              <a:ext uri="{FF2B5EF4-FFF2-40B4-BE49-F238E27FC236}">
                <a16:creationId xmlns:a16="http://schemas.microsoft.com/office/drawing/2014/main" id="{7ED17E16-8147-4F94-3AFD-D417DE7D843B}"/>
              </a:ext>
            </a:extLst>
          </p:cNvPr>
          <p:cNvCxnSpPr/>
          <p:nvPr/>
        </p:nvCxnSpPr>
        <p:spPr>
          <a:xfrm flipV="1">
            <a:off x="172094" y="3429000"/>
            <a:ext cx="11624733" cy="4112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8" name="Speech Bubble: Rectangle with Corners Rounded 7">
            <a:extLst>
              <a:ext uri="{FF2B5EF4-FFF2-40B4-BE49-F238E27FC236}">
                <a16:creationId xmlns:a16="http://schemas.microsoft.com/office/drawing/2014/main" id="{FC798087-0EAF-84D9-5D42-6E1DE85090EE}"/>
              </a:ext>
            </a:extLst>
          </p:cNvPr>
          <p:cNvSpPr/>
          <p:nvPr/>
        </p:nvSpPr>
        <p:spPr>
          <a:xfrm flipV="1">
            <a:off x="2484959" y="3741824"/>
            <a:ext cx="3989583" cy="2660528"/>
          </a:xfrm>
          <a:prstGeom prst="wedgeRoundRectCallout">
            <a:avLst/>
          </a:prstGeom>
          <a:solidFill>
            <a:schemeClr val="accent2">
              <a:lumMod val="40000"/>
              <a:lumOff val="60000"/>
            </a:schemeClr>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cs typeface="Calibri"/>
            </a:endParaRPr>
          </a:p>
        </p:txBody>
      </p:sp>
      <p:sp>
        <p:nvSpPr>
          <p:cNvPr id="9" name="TextBox 8">
            <a:extLst>
              <a:ext uri="{FF2B5EF4-FFF2-40B4-BE49-F238E27FC236}">
                <a16:creationId xmlns:a16="http://schemas.microsoft.com/office/drawing/2014/main" id="{DF2738D7-CB2E-B2C2-2A6F-3855CACA4F9A}"/>
              </a:ext>
            </a:extLst>
          </p:cNvPr>
          <p:cNvSpPr txBox="1"/>
          <p:nvPr/>
        </p:nvSpPr>
        <p:spPr>
          <a:xfrm>
            <a:off x="2565359" y="3838119"/>
            <a:ext cx="39895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a:latin typeface="Arial" panose="020B0604020202020204" pitchFamily="34" charset="0"/>
                <a:cs typeface="Arial" panose="020B0604020202020204" pitchFamily="34" charset="0"/>
              </a:rPr>
              <a:t>Sut allech chi ymchwilio i'ch syniadau? A oes unrhyw darlithoedd, ddarllen ehangach neu ymchwil y gallech ei gysylltu â nhw?</a:t>
            </a:r>
          </a:p>
        </p:txBody>
      </p:sp>
      <p:sp>
        <p:nvSpPr>
          <p:cNvPr id="10" name="Speech Bubble: Oval 9">
            <a:extLst>
              <a:ext uri="{FF2B5EF4-FFF2-40B4-BE49-F238E27FC236}">
                <a16:creationId xmlns:a16="http://schemas.microsoft.com/office/drawing/2014/main" id="{E80C0D43-5DF0-118E-C7C2-8EA85FE3CDF0}"/>
              </a:ext>
            </a:extLst>
          </p:cNvPr>
          <p:cNvSpPr/>
          <p:nvPr/>
        </p:nvSpPr>
        <p:spPr>
          <a:xfrm flipV="1">
            <a:off x="6695768" y="3755017"/>
            <a:ext cx="5402424" cy="2660530"/>
          </a:xfrm>
          <a:prstGeom prst="wedgeEllipseCallout">
            <a:avLst/>
          </a:prstGeom>
          <a:solidFill>
            <a:srgbClr val="C55A11"/>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Calibri"/>
            </a:endParaRPr>
          </a:p>
        </p:txBody>
      </p:sp>
      <p:sp>
        <p:nvSpPr>
          <p:cNvPr id="11" name="Speech Bubble: Rectangle 10">
            <a:extLst>
              <a:ext uri="{FF2B5EF4-FFF2-40B4-BE49-F238E27FC236}">
                <a16:creationId xmlns:a16="http://schemas.microsoft.com/office/drawing/2014/main" id="{80529763-DF7E-DBFC-98B3-ED00AD02B3E3}"/>
              </a:ext>
            </a:extLst>
          </p:cNvPr>
          <p:cNvSpPr/>
          <p:nvPr/>
        </p:nvSpPr>
        <p:spPr>
          <a:xfrm>
            <a:off x="5919259" y="748227"/>
            <a:ext cx="4578039" cy="2395877"/>
          </a:xfrm>
          <a:prstGeom prst="wedgeRectCallout">
            <a:avLst/>
          </a:prstGeom>
          <a:solidFill>
            <a:srgbClr val="F29238"/>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b="1">
              <a:solidFill>
                <a:schemeClr val="tx1"/>
              </a:solidFill>
              <a:cs typeface="Calibri"/>
            </a:endParaRPr>
          </a:p>
        </p:txBody>
      </p:sp>
      <p:sp>
        <p:nvSpPr>
          <p:cNvPr id="12" name="TextBox 11">
            <a:extLst>
              <a:ext uri="{FF2B5EF4-FFF2-40B4-BE49-F238E27FC236}">
                <a16:creationId xmlns:a16="http://schemas.microsoft.com/office/drawing/2014/main" id="{63ADC472-A5E6-9410-3938-9DCCDF8B035A}"/>
              </a:ext>
            </a:extLst>
          </p:cNvPr>
          <p:cNvSpPr txBox="1"/>
          <p:nvPr/>
        </p:nvSpPr>
        <p:spPr>
          <a:xfrm>
            <a:off x="7309199" y="4125390"/>
            <a:ext cx="479568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b="1" u="sng">
                <a:latin typeface="Arial" panose="020B0604020202020204" pitchFamily="34" charset="0"/>
                <a:cs typeface="Arial" panose="020B0604020202020204" pitchFamily="34" charset="0"/>
              </a:rPr>
              <a:t>Beth nesaf? </a:t>
            </a:r>
            <a:r>
              <a:rPr lang="cy-GB" sz="2000" b="1">
                <a:latin typeface="Arial" panose="020B0604020202020204" pitchFamily="34" charset="0"/>
                <a:cs typeface="Arial" panose="020B0604020202020204" pitchFamily="34" charset="0"/>
              </a:rPr>
              <a:t>Sut byddwch chi'n defnyddio neu'n addasu'r syniadau hyn i’r dyfodol? Sut byddwch chi'n parhau â'ch dysgu personol penodol am y pwnc?</a:t>
            </a:r>
          </a:p>
        </p:txBody>
      </p:sp>
      <p:sp>
        <p:nvSpPr>
          <p:cNvPr id="13" name="TextBox 12">
            <a:extLst>
              <a:ext uri="{FF2B5EF4-FFF2-40B4-BE49-F238E27FC236}">
                <a16:creationId xmlns:a16="http://schemas.microsoft.com/office/drawing/2014/main" id="{83985282-8142-857A-B404-A188BEB4D0E6}"/>
              </a:ext>
            </a:extLst>
          </p:cNvPr>
          <p:cNvSpPr txBox="1"/>
          <p:nvPr/>
        </p:nvSpPr>
        <p:spPr>
          <a:xfrm>
            <a:off x="438566" y="934029"/>
            <a:ext cx="370090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000" b="1" u="sng">
                <a:latin typeface="Arial" panose="020B0604020202020204" pitchFamily="34" charset="0"/>
                <a:cs typeface="Arial" panose="020B0604020202020204" pitchFamily="34" charset="0"/>
              </a:rPr>
              <a:t>Beth wnaethoch chi a pham?</a:t>
            </a:r>
          </a:p>
          <a:p>
            <a:r>
              <a:rPr lang="cy-GB" sz="2000" b="1">
                <a:latin typeface="Arial" panose="020B0604020202020204" pitchFamily="34" charset="0"/>
                <a:cs typeface="Arial" panose="020B0604020202020204" pitchFamily="34" charset="0"/>
              </a:rPr>
              <a:t>Pa brofiad ydych chi wedi dod ar ei draws sydd wedi datblygu eich addysgu a’ch dysgu? Pam?</a:t>
            </a:r>
          </a:p>
        </p:txBody>
      </p:sp>
      <p:sp>
        <p:nvSpPr>
          <p:cNvPr id="14" name="TextBox 13">
            <a:extLst>
              <a:ext uri="{FF2B5EF4-FFF2-40B4-BE49-F238E27FC236}">
                <a16:creationId xmlns:a16="http://schemas.microsoft.com/office/drawing/2014/main" id="{12372769-7E56-2A6F-2554-366A1978CACA}"/>
              </a:ext>
            </a:extLst>
          </p:cNvPr>
          <p:cNvSpPr txBox="1"/>
          <p:nvPr/>
        </p:nvSpPr>
        <p:spPr>
          <a:xfrm>
            <a:off x="5919259" y="835781"/>
            <a:ext cx="457803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b="1" u="sng">
                <a:latin typeface="Arial" panose="020B0604020202020204" pitchFamily="34" charset="0"/>
                <a:ea typeface="+mn-lt"/>
                <a:cs typeface="Arial" panose="020B0604020202020204" pitchFamily="34" charset="0"/>
              </a:rPr>
              <a:t>Beth rydych wedi ei ddysgu?</a:t>
            </a:r>
          </a:p>
          <a:p>
            <a:r>
              <a:rPr lang="cy-GB" sz="2400" b="1">
                <a:latin typeface="Arial" panose="020B0604020202020204" pitchFamily="34" charset="0"/>
                <a:ea typeface="+mn-lt"/>
                <a:cs typeface="Arial" panose="020B0604020202020204" pitchFamily="34" charset="0"/>
              </a:rPr>
              <a:t>Adfyfyriwch ar sut rydych wedi defnyddio eich syniadau ymchwil yn yr ystafell </a:t>
            </a:r>
          </a:p>
          <a:p>
            <a:r>
              <a:rPr lang="cy-GB" sz="2400" b="1">
                <a:latin typeface="Arial" panose="020B0604020202020204" pitchFamily="34" charset="0"/>
                <a:ea typeface="+mn-lt"/>
                <a:cs typeface="Arial" panose="020B0604020202020204" pitchFamily="34" charset="0"/>
              </a:rPr>
              <a:t>ddosbarth? Pa effaith a gafodd ?</a:t>
            </a:r>
            <a:endParaRPr lang="cy-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9119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p:bldP spid="10" grpId="0" animBg="1"/>
      <p:bldP spid="11" grpId="0" animBg="1"/>
      <p:bldP spid="12" grpId="0"/>
      <p:bldP spid="13"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tryal 7"/>
          <p:cNvSpPr/>
          <p:nvPr/>
        </p:nvSpPr>
        <p:spPr>
          <a:xfrm>
            <a:off x="1546679" y="2760700"/>
            <a:ext cx="4184748" cy="3354765"/>
          </a:xfrm>
          <a:prstGeom prst="rect">
            <a:avLst/>
          </a:prstGeom>
        </p:spPr>
        <p:txBody>
          <a:bodyPr wrap="square" lIns="91440" tIns="45720" rIns="91440" bIns="45720" anchor="t">
            <a:spAutoFit/>
          </a:bodyPr>
          <a:lstStyle/>
          <a:p>
            <a:pPr marL="457200" indent="-457200">
              <a:buAutoNum type="arabicPeriod"/>
            </a:pPr>
            <a:r>
              <a:rPr lang="cy-GB" sz="2800">
                <a:solidFill>
                  <a:schemeClr val="accent1"/>
                </a:solidFill>
                <a:latin typeface="Arial"/>
                <a:cs typeface="Arial"/>
              </a:rPr>
              <a:t>Addysgeg           </a:t>
            </a:r>
            <a:endParaRPr lang="cy-GB" sz="2800">
              <a:solidFill>
                <a:schemeClr val="accent1"/>
              </a:solidFill>
              <a:latin typeface="Arial" panose="020B0604020202020204" pitchFamily="34" charset="0"/>
              <a:cs typeface="Arial" panose="020B0604020202020204" pitchFamily="34" charset="0"/>
            </a:endParaRPr>
          </a:p>
          <a:p>
            <a:pPr marL="457200" indent="-457200">
              <a:lnSpc>
                <a:spcPct val="150000"/>
              </a:lnSpc>
              <a:buAutoNum type="arabicPeriod"/>
            </a:pPr>
            <a:r>
              <a:rPr lang="cy-GB" sz="2800">
                <a:solidFill>
                  <a:srgbClr val="33CCCC"/>
                </a:solidFill>
                <a:latin typeface="Arial"/>
                <a:cs typeface="Arial"/>
              </a:rPr>
              <a:t>Cydweithredu</a:t>
            </a:r>
            <a:r>
              <a:rPr lang="cy-GB" sz="2800">
                <a:latin typeface="Arial"/>
                <a:cs typeface="Arial"/>
              </a:rPr>
              <a:t>            </a:t>
            </a:r>
            <a:endParaRPr lang="cy-GB" sz="2800">
              <a:solidFill>
                <a:srgbClr val="FF0000"/>
              </a:solidFill>
              <a:latin typeface="Arial" panose="020B0604020202020204" pitchFamily="34" charset="0"/>
              <a:cs typeface="Arial" panose="020B0604020202020204" pitchFamily="34" charset="0"/>
            </a:endParaRPr>
          </a:p>
          <a:p>
            <a:pPr marL="457200" indent="-457200">
              <a:lnSpc>
                <a:spcPct val="150000"/>
              </a:lnSpc>
              <a:buAutoNum type="arabicPeriod"/>
            </a:pPr>
            <a:r>
              <a:rPr lang="cy-GB" sz="2800">
                <a:solidFill>
                  <a:srgbClr val="FF0000"/>
                </a:solidFill>
                <a:latin typeface="Arial"/>
                <a:cs typeface="Arial"/>
              </a:rPr>
              <a:t>Arweinyddiaeth      </a:t>
            </a:r>
            <a:endParaRPr lang="cy-GB" sz="2800">
              <a:solidFill>
                <a:srgbClr val="FF0000"/>
              </a:solidFill>
              <a:latin typeface="Arial" panose="020B0604020202020204" pitchFamily="34" charset="0"/>
              <a:cs typeface="Arial" panose="020B0604020202020204" pitchFamily="34" charset="0"/>
            </a:endParaRPr>
          </a:p>
          <a:p>
            <a:pPr>
              <a:lnSpc>
                <a:spcPct val="150000"/>
              </a:lnSpc>
            </a:pPr>
            <a:r>
              <a:rPr lang="cy-GB" sz="2800">
                <a:solidFill>
                  <a:srgbClr val="00B050"/>
                </a:solidFill>
                <a:latin typeface="Arial"/>
                <a:cs typeface="Arial"/>
              </a:rPr>
              <a:t>4. Dysgu Proffesiynol      </a:t>
            </a:r>
            <a:endParaRPr lang="cy-GB" sz="2800">
              <a:solidFill>
                <a:srgbClr val="00B050"/>
              </a:solidFill>
              <a:latin typeface="Arial" panose="020B0604020202020204" pitchFamily="34" charset="0"/>
              <a:cs typeface="Arial" panose="020B0604020202020204" pitchFamily="34" charset="0"/>
            </a:endParaRPr>
          </a:p>
          <a:p>
            <a:pPr>
              <a:lnSpc>
                <a:spcPct val="150000"/>
              </a:lnSpc>
            </a:pPr>
            <a:r>
              <a:rPr lang="cy-GB" sz="2800">
                <a:latin typeface="Arial"/>
                <a:cs typeface="Arial"/>
              </a:rPr>
              <a:t>5. </a:t>
            </a:r>
            <a:r>
              <a:rPr lang="cy-GB" sz="2800">
                <a:solidFill>
                  <a:srgbClr val="7030A0"/>
                </a:solidFill>
                <a:latin typeface="Arial"/>
                <a:cs typeface="Arial"/>
              </a:rPr>
              <a:t>Arloesi</a:t>
            </a:r>
          </a:p>
          <a:p>
            <a:endParaRPr lang="cy-GB" sz="1600"/>
          </a:p>
        </p:txBody>
      </p:sp>
      <p:sp>
        <p:nvSpPr>
          <p:cNvPr id="5" name="Title 6">
            <a:extLst>
              <a:ext uri="{FF2B5EF4-FFF2-40B4-BE49-F238E27FC236}">
                <a16:creationId xmlns:a16="http://schemas.microsoft.com/office/drawing/2014/main" id="{CF0DF4E2-B8B5-552A-0C68-EBB12BB60BA0}"/>
              </a:ext>
            </a:extLst>
          </p:cNvPr>
          <p:cNvSpPr txBox="1">
            <a:spLocks/>
          </p:cNvSpPr>
          <p:nvPr/>
        </p:nvSpPr>
        <p:spPr>
          <a:xfrm>
            <a:off x="3768862" y="238147"/>
            <a:ext cx="8165964" cy="81551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nSpc>
                <a:spcPct val="100000"/>
              </a:lnSpc>
            </a:pPr>
            <a:r>
              <a:rPr lang="cy-GB" sz="3000">
                <a:solidFill>
                  <a:srgbClr val="00B050"/>
                </a:solidFill>
                <a:latin typeface="Arial"/>
                <a:cs typeface="Arial"/>
              </a:rPr>
              <a:t>Safonau Proffesiynol ar gyfer Addysgu ac Arweinyddiaeth</a:t>
            </a:r>
          </a:p>
        </p:txBody>
      </p:sp>
      <p:sp>
        <p:nvSpPr>
          <p:cNvPr id="12" name="TextBox 11">
            <a:extLst>
              <a:ext uri="{FF2B5EF4-FFF2-40B4-BE49-F238E27FC236}">
                <a16:creationId xmlns:a16="http://schemas.microsoft.com/office/drawing/2014/main" id="{A29B2145-E938-C90D-B725-E9C4E895223B}"/>
              </a:ext>
            </a:extLst>
          </p:cNvPr>
          <p:cNvSpPr txBox="1"/>
          <p:nvPr/>
        </p:nvSpPr>
        <p:spPr>
          <a:xfrm>
            <a:off x="5134942" y="1292515"/>
            <a:ext cx="6799883" cy="5183150"/>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cy-GB" sz="2800" b="1">
                <a:solidFill>
                  <a:srgbClr val="00B050"/>
                </a:solidFill>
                <a:latin typeface="Arial"/>
                <a:cs typeface="Arial"/>
              </a:rPr>
              <a:t>Tasg: Mewn parau neu grwpiau bach, darllenwch y llinynnau a'r </a:t>
            </a:r>
            <a:r>
              <a:rPr lang="cy-GB" sz="2800" b="1" err="1">
                <a:solidFill>
                  <a:srgbClr val="00B050"/>
                </a:solidFill>
                <a:latin typeface="Arial"/>
                <a:cs typeface="Arial"/>
              </a:rPr>
              <a:t>disgrifyddion</a:t>
            </a:r>
            <a:r>
              <a:rPr lang="cy-GB" sz="2800" b="1">
                <a:solidFill>
                  <a:srgbClr val="00B050"/>
                </a:solidFill>
                <a:latin typeface="Arial"/>
                <a:cs typeface="Arial"/>
              </a:rPr>
              <a:t> yn y llyfryn Safonau Proffesiynol a thrafodwch ble y gallai fod cysylltiadau rhyngddynt.</a:t>
            </a:r>
          </a:p>
          <a:p>
            <a:pPr>
              <a:lnSpc>
                <a:spcPct val="150000"/>
              </a:lnSpc>
            </a:pPr>
            <a:endParaRPr lang="cy-GB" sz="2800" b="1">
              <a:solidFill>
                <a:srgbClr val="00B050"/>
              </a:solidFill>
              <a:latin typeface="Arial"/>
              <a:cs typeface="Arial"/>
            </a:endParaRPr>
          </a:p>
          <a:p>
            <a:pPr>
              <a:lnSpc>
                <a:spcPct val="150000"/>
              </a:lnSpc>
            </a:pPr>
            <a:r>
              <a:rPr lang="cy-GB" sz="2800" b="1">
                <a:solidFill>
                  <a:srgbClr val="00B050"/>
                </a:solidFill>
                <a:latin typeface="Arial"/>
                <a:cs typeface="Arial"/>
              </a:rPr>
              <a:t>Meddyliwch yn ofalus am yr hyn y mae'r </a:t>
            </a:r>
            <a:r>
              <a:rPr lang="cy-GB" sz="2800" b="1" err="1">
                <a:solidFill>
                  <a:srgbClr val="00B050"/>
                </a:solidFill>
                <a:latin typeface="Arial"/>
                <a:cs typeface="Arial"/>
              </a:rPr>
              <a:t>disgrifyddion</a:t>
            </a:r>
            <a:r>
              <a:rPr lang="cy-GB" sz="2800" b="1">
                <a:solidFill>
                  <a:srgbClr val="00B050"/>
                </a:solidFill>
                <a:latin typeface="Arial"/>
                <a:cs typeface="Arial"/>
              </a:rPr>
              <a:t> yn ei olygu.</a:t>
            </a:r>
          </a:p>
        </p:txBody>
      </p:sp>
      <p:pic>
        <p:nvPicPr>
          <p:cNvPr id="3" name="Llun 8">
            <a:extLst>
              <a:ext uri="{FF2B5EF4-FFF2-40B4-BE49-F238E27FC236}">
                <a16:creationId xmlns:a16="http://schemas.microsoft.com/office/drawing/2014/main" id="{0FAC0D3A-0088-A869-AF90-A85C8769249C}"/>
              </a:ext>
            </a:extLst>
          </p:cNvPr>
          <p:cNvPicPr>
            <a:picLocks noChangeAspect="1"/>
          </p:cNvPicPr>
          <p:nvPr/>
        </p:nvPicPr>
        <p:blipFill rotWithShape="1">
          <a:blip r:embed="rId3"/>
          <a:srcRect l="5788" t="4988"/>
          <a:stretch/>
        </p:blipFill>
        <p:spPr>
          <a:xfrm>
            <a:off x="139718" y="183425"/>
            <a:ext cx="2566570" cy="2480781"/>
          </a:xfrm>
          <a:prstGeom prst="rect">
            <a:avLst/>
          </a:prstGeom>
        </p:spPr>
      </p:pic>
    </p:spTree>
    <p:extLst>
      <p:ext uri="{BB962C8B-B14F-4D97-AF65-F5344CB8AC3E}">
        <p14:creationId xmlns:p14="http://schemas.microsoft.com/office/powerpoint/2010/main" val="486085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cy-GB" sz="2800" b="1">
              <a:solidFill>
                <a:srgbClr val="0070C0"/>
              </a:solidFill>
              <a:latin typeface="Arial"/>
              <a:cs typeface="Arial"/>
            </a:endParaRPr>
          </a:p>
          <a:p>
            <a:r>
              <a:rPr lang="cy-GB" sz="1600">
                <a:solidFill>
                  <a:schemeClr val="accent1">
                    <a:lumMod val="75000"/>
                  </a:schemeClr>
                </a:solidFill>
                <a:latin typeface="Arial"/>
                <a:cs typeface="Arial"/>
              </a:rPr>
              <a:t>Mae’r Rhaglen Datblygu Mentoriaid Gradd 1 wedi’i dylunio i roi i fentoriaid y sgiliau a’r strategaethau sydd eu hangen arnynt i gefnogi darpar athrawon drwy gydol y flwyddyn; o athro cychwynnol i Statws Athro Cymwysedig. </a:t>
            </a:r>
            <a:endParaRPr lang="cy-GB" sz="1600">
              <a:solidFill>
                <a:schemeClr val="accent1">
                  <a:lumMod val="75000"/>
                </a:schemeClr>
              </a:solidFill>
            </a:endParaRPr>
          </a:p>
          <a:p>
            <a:endParaRPr lang="cy-GB" sz="1600" b="1">
              <a:solidFill>
                <a:schemeClr val="accent1">
                  <a:lumMod val="75000"/>
                </a:schemeClr>
              </a:solidFill>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cy-GB" sz="1600" b="0" i="0" u="none" strike="noStrike" kern="1200" cap="none" spc="0" normalizeH="0" baseline="0" noProof="0">
                <a:ln>
                  <a:noFill/>
                </a:ln>
                <a:solidFill>
                  <a:srgbClr val="4472C4"/>
                </a:solidFill>
                <a:effectLst/>
                <a:uLnTx/>
                <a:uFillTx/>
                <a:latin typeface="Arial"/>
                <a:ea typeface="+mn-ea"/>
                <a:cs typeface="Arial"/>
              </a:rPr>
              <a:t>Disgwylir i bob Mentor Dosbarth / Pwnc gwblhau'r hyfforddiant hwn cyn eich PAP.</a:t>
            </a:r>
            <a:endParaRPr lang="cy-GB" sz="1600" b="0" i="0" u="none" strike="noStrike" kern="1200" cap="none" spc="0" normalizeH="0" baseline="0" noProof="0">
              <a:ln>
                <a:noFill/>
              </a:ln>
              <a:solidFill>
                <a:srgbClr val="4472C4"/>
              </a:solidFill>
              <a:effectLst/>
              <a:uLnTx/>
              <a:uFillTx/>
              <a:latin typeface="Arial"/>
              <a:cs typeface="Arial"/>
            </a:endParaRPr>
          </a:p>
          <a:p>
            <a:endParaRPr lang="cy-GB" sz="2600" b="1"/>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p:txBody>
          <a:bodyPr>
            <a:normAutofit/>
          </a:bodyPr>
          <a:lstStyle/>
          <a:p>
            <a:pPr algn="ctr"/>
            <a:r>
              <a:rPr lang="cy-GB" u="sng">
                <a:solidFill>
                  <a:srgbClr val="0070C0"/>
                </a:solidFill>
                <a:latin typeface="Arial"/>
                <a:cs typeface="Arial"/>
              </a:rPr>
              <a:t>Rhaglen Datblygu Mentoriaid Gradd 1</a:t>
            </a:r>
            <a:endParaRPr lang="cy-GB" u="sng">
              <a:solidFill>
                <a:srgbClr val="0070C0"/>
              </a:solidFill>
            </a:endParaRPr>
          </a:p>
        </p:txBody>
      </p:sp>
    </p:spTree>
    <p:extLst>
      <p:ext uri="{BB962C8B-B14F-4D97-AF65-F5344CB8AC3E}">
        <p14:creationId xmlns:p14="http://schemas.microsoft.com/office/powerpoint/2010/main" val="3089597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cy-GB" sz="2800" b="1">
              <a:solidFill>
                <a:srgbClr val="0070C0"/>
              </a:solidFill>
              <a:latin typeface="Arial"/>
              <a:cs typeface="Arial"/>
            </a:endParaRPr>
          </a:p>
          <a:p>
            <a:r>
              <a:rPr lang="en-GB" sz="2000" b="0" i="0">
                <a:solidFill>
                  <a:schemeClr val="accent1">
                    <a:lumMod val="75000"/>
                  </a:schemeClr>
                </a:solidFill>
                <a:effectLst/>
                <a:latin typeface="Arial"/>
                <a:cs typeface="Arial"/>
              </a:rPr>
              <a:t>‘</a:t>
            </a:r>
            <a:r>
              <a:rPr lang="cy-GB" sz="2000">
                <a:solidFill>
                  <a:schemeClr val="accent1">
                    <a:lumMod val="75000"/>
                  </a:schemeClr>
                </a:solidFill>
                <a:latin typeface="Arial"/>
                <a:cs typeface="Arial"/>
              </a:rPr>
              <a:t>Daw'r gair 'mentor' o fytholeg Groeg, pan ymddiriedodd </a:t>
            </a:r>
            <a:r>
              <a:rPr lang="cy-GB" sz="2000" err="1">
                <a:solidFill>
                  <a:schemeClr val="accent1">
                    <a:lumMod val="75000"/>
                  </a:schemeClr>
                </a:solidFill>
                <a:latin typeface="Arial"/>
                <a:cs typeface="Arial"/>
              </a:rPr>
              <a:t>Ulysses</a:t>
            </a:r>
            <a:r>
              <a:rPr lang="cy-GB" sz="2000">
                <a:solidFill>
                  <a:schemeClr val="accent1">
                    <a:lumMod val="75000"/>
                  </a:schemeClr>
                </a:solidFill>
                <a:latin typeface="Arial"/>
                <a:cs typeface="Arial"/>
              </a:rPr>
              <a:t> addysg ei fab i'w hen gyfaill, Mentor. Disgrifir hyn yn The </a:t>
            </a:r>
            <a:r>
              <a:rPr lang="cy-GB" sz="2000" err="1">
                <a:solidFill>
                  <a:schemeClr val="accent1">
                    <a:lumMod val="75000"/>
                  </a:schemeClr>
                </a:solidFill>
                <a:latin typeface="Arial"/>
                <a:cs typeface="Arial"/>
              </a:rPr>
              <a:t>Odyssey</a:t>
            </a:r>
            <a:r>
              <a:rPr lang="cy-GB" sz="2000">
                <a:solidFill>
                  <a:schemeClr val="accent1">
                    <a:lumMod val="75000"/>
                  </a:schemeClr>
                </a:solidFill>
                <a:latin typeface="Arial"/>
                <a:cs typeface="Arial"/>
              </a:rPr>
              <a:t>, cerdd epig </a:t>
            </a:r>
            <a:r>
              <a:rPr lang="cy-GB" sz="2000" err="1">
                <a:solidFill>
                  <a:schemeClr val="accent1">
                    <a:lumMod val="75000"/>
                  </a:schemeClr>
                </a:solidFill>
                <a:latin typeface="Arial"/>
                <a:cs typeface="Arial"/>
              </a:rPr>
              <a:t>Roeg</a:t>
            </a:r>
            <a:r>
              <a:rPr lang="cy-GB" sz="2000">
                <a:solidFill>
                  <a:schemeClr val="accent1">
                    <a:lumMod val="75000"/>
                  </a:schemeClr>
                </a:solidFill>
                <a:latin typeface="Arial"/>
                <a:cs typeface="Arial"/>
              </a:rPr>
              <a:t> sy'n dyddio'n ôl o leiaf 3,000 o flynyddoedd.  Felly daeth y term 'mentor' yn gysylltiedig â'r syniad o berson mwy profiadol yn gweithredu fel arweinydd i berson iau a/neu lai profiadol.</a:t>
            </a:r>
            <a:r>
              <a:rPr lang="cy-GB" sz="2000" b="0" i="0">
                <a:solidFill>
                  <a:schemeClr val="accent1">
                    <a:lumMod val="75000"/>
                  </a:schemeClr>
                </a:solidFill>
                <a:effectLst/>
                <a:latin typeface="Arial"/>
                <a:cs typeface="Arial"/>
              </a:rPr>
              <a:t>’</a:t>
            </a:r>
          </a:p>
          <a:p>
            <a:endParaRPr lang="cy-GB" sz="2000">
              <a:solidFill>
                <a:schemeClr val="accent1">
                  <a:lumMod val="75000"/>
                </a:schemeClr>
              </a:solidFill>
            </a:endParaRPr>
          </a:p>
          <a:p>
            <a:r>
              <a:rPr lang="cy-GB" sz="2000">
                <a:solidFill>
                  <a:schemeClr val="accent1">
                    <a:lumMod val="75000"/>
                  </a:schemeClr>
                </a:solidFill>
                <a:latin typeface="Arial"/>
                <a:cs typeface="Arial"/>
              </a:rPr>
              <a:t>Beth sy’n gwneud mentor ‘da’?</a:t>
            </a:r>
            <a:endParaRPr lang="cy-GB" sz="2600" b="1">
              <a:solidFill>
                <a:schemeClr val="accent1">
                  <a:lumMod val="75000"/>
                </a:schemeClr>
              </a:solidFill>
              <a:latin typeface="Arial"/>
              <a:cs typeface="Arial"/>
            </a:endParaRPr>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p:txBody>
          <a:bodyPr>
            <a:normAutofit/>
          </a:bodyPr>
          <a:lstStyle/>
          <a:p>
            <a:pPr algn="ctr"/>
            <a:r>
              <a:rPr lang="cy-GB">
                <a:solidFill>
                  <a:schemeClr val="accent1">
                    <a:lumMod val="75000"/>
                  </a:schemeClr>
                </a:solidFill>
              </a:rPr>
              <a:t>Mentor</a:t>
            </a:r>
          </a:p>
        </p:txBody>
      </p:sp>
      <p:pic>
        <p:nvPicPr>
          <p:cNvPr id="2" name="Picture 2" descr="Pm Discussion">
            <a:extLst>
              <a:ext uri="{FF2B5EF4-FFF2-40B4-BE49-F238E27FC236}">
                <a16:creationId xmlns:a16="http://schemas.microsoft.com/office/drawing/2014/main" id="{02A977A7-8053-962F-7EFF-2823F5825A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1285" y="4191989"/>
            <a:ext cx="1307723" cy="111746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entor (Odyssey) - Wikipedia">
            <a:extLst>
              <a:ext uri="{FF2B5EF4-FFF2-40B4-BE49-F238E27FC236}">
                <a16:creationId xmlns:a16="http://schemas.microsoft.com/office/drawing/2014/main" id="{E14A68FF-4C73-F970-3392-8305197A8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785597">
            <a:off x="10335026" y="162405"/>
            <a:ext cx="1690487" cy="2031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213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cy-GB" sz="2800" b="1">
              <a:solidFill>
                <a:srgbClr val="0070C0"/>
              </a:solidFill>
              <a:latin typeface="Arial"/>
              <a:cs typeface="Arial"/>
            </a:endParaRPr>
          </a:p>
          <a:p>
            <a:endParaRPr lang="cy-GB" sz="1800">
              <a:solidFill>
                <a:srgbClr val="0070C0"/>
              </a:solidFill>
              <a:latin typeface="Calibri"/>
              <a:cs typeface="Calibri"/>
            </a:endParaRPr>
          </a:p>
          <a:p>
            <a:endParaRPr lang="cy-GB" sz="2600" b="1"/>
          </a:p>
        </p:txBody>
      </p:sp>
      <p:sp>
        <p:nvSpPr>
          <p:cNvPr id="6" name="Title 5">
            <a:extLst>
              <a:ext uri="{FF2B5EF4-FFF2-40B4-BE49-F238E27FC236}">
                <a16:creationId xmlns:a16="http://schemas.microsoft.com/office/drawing/2014/main" id="{F64E9D37-E9F4-7D98-F730-EE24D4E9B16E}"/>
              </a:ext>
            </a:extLst>
          </p:cNvPr>
          <p:cNvSpPr>
            <a:spLocks noGrp="1"/>
          </p:cNvSpPr>
          <p:nvPr>
            <p:ph type="title"/>
          </p:nvPr>
        </p:nvSpPr>
        <p:spPr/>
        <p:txBody>
          <a:bodyPr>
            <a:normAutofit/>
          </a:bodyPr>
          <a:lstStyle/>
          <a:p>
            <a:pPr algn="ctr"/>
            <a:r>
              <a:rPr lang="cy-GB" sz="1800">
                <a:solidFill>
                  <a:srgbClr val="0070C0"/>
                </a:solidFill>
                <a:latin typeface="Calibri"/>
                <a:cs typeface="Arial"/>
              </a:rPr>
              <a:t>Pa athroniaeth sy'n dylanwadu ar eich ffordd o feddwl am sut mae darpar athrawon yn dysgu addysgu? </a:t>
            </a:r>
            <a:r>
              <a:rPr lang="cy-GB" sz="1800" b="0">
                <a:solidFill>
                  <a:srgbClr val="000000"/>
                </a:solidFill>
                <a:latin typeface="Calibri"/>
                <a:cs typeface="Arial"/>
              </a:rPr>
              <a:t> </a:t>
            </a:r>
            <a:endParaRPr lang="en-US" sz="1800">
              <a:latin typeface="Calibri"/>
            </a:endParaRPr>
          </a:p>
          <a:p>
            <a:pPr algn="ctr"/>
            <a:r>
              <a:rPr lang="cy-GB" sz="1800" err="1">
                <a:solidFill>
                  <a:srgbClr val="0070C0"/>
                </a:solidFill>
                <a:latin typeface="Calibri"/>
                <a:cs typeface="Calibri"/>
              </a:rPr>
              <a:t>What</a:t>
            </a:r>
            <a:r>
              <a:rPr lang="cy-GB" sz="1800">
                <a:solidFill>
                  <a:srgbClr val="0070C0"/>
                </a:solidFill>
                <a:latin typeface="Calibri"/>
                <a:cs typeface="Calibri"/>
              </a:rPr>
              <a:t> </a:t>
            </a:r>
            <a:r>
              <a:rPr lang="cy-GB" sz="1800" err="1">
                <a:solidFill>
                  <a:srgbClr val="0070C0"/>
                </a:solidFill>
                <a:latin typeface="Calibri"/>
                <a:cs typeface="Calibri"/>
              </a:rPr>
              <a:t>philosophy</a:t>
            </a:r>
            <a:r>
              <a:rPr lang="cy-GB" sz="1800">
                <a:solidFill>
                  <a:srgbClr val="0070C0"/>
                </a:solidFill>
                <a:latin typeface="Calibri"/>
                <a:cs typeface="Calibri"/>
              </a:rPr>
              <a:t> </a:t>
            </a:r>
            <a:r>
              <a:rPr lang="cy-GB" sz="1800" err="1">
                <a:solidFill>
                  <a:srgbClr val="0070C0"/>
                </a:solidFill>
                <a:latin typeface="Calibri"/>
                <a:cs typeface="Calibri"/>
              </a:rPr>
              <a:t>influences</a:t>
            </a:r>
            <a:r>
              <a:rPr lang="cy-GB" sz="1800">
                <a:solidFill>
                  <a:srgbClr val="0070C0"/>
                </a:solidFill>
                <a:latin typeface="Calibri"/>
                <a:cs typeface="Calibri"/>
              </a:rPr>
              <a:t> </a:t>
            </a:r>
            <a:r>
              <a:rPr lang="cy-GB" sz="1800" err="1">
                <a:solidFill>
                  <a:srgbClr val="0070C0"/>
                </a:solidFill>
                <a:latin typeface="Calibri"/>
                <a:cs typeface="Calibri"/>
              </a:rPr>
              <a:t>your</a:t>
            </a:r>
            <a:r>
              <a:rPr lang="cy-GB" sz="1800">
                <a:solidFill>
                  <a:srgbClr val="0070C0"/>
                </a:solidFill>
                <a:latin typeface="Calibri"/>
                <a:cs typeface="Calibri"/>
              </a:rPr>
              <a:t> </a:t>
            </a:r>
            <a:r>
              <a:rPr lang="cy-GB" sz="1800" err="1">
                <a:solidFill>
                  <a:srgbClr val="0070C0"/>
                </a:solidFill>
                <a:latin typeface="Calibri"/>
                <a:cs typeface="Calibri"/>
              </a:rPr>
              <a:t>thinking</a:t>
            </a:r>
            <a:r>
              <a:rPr lang="cy-GB" sz="1800">
                <a:solidFill>
                  <a:srgbClr val="0070C0"/>
                </a:solidFill>
                <a:latin typeface="Calibri"/>
                <a:cs typeface="Calibri"/>
              </a:rPr>
              <a:t> </a:t>
            </a:r>
            <a:r>
              <a:rPr lang="cy-GB" sz="1800" err="1">
                <a:solidFill>
                  <a:srgbClr val="0070C0"/>
                </a:solidFill>
                <a:latin typeface="Calibri"/>
                <a:cs typeface="Calibri"/>
              </a:rPr>
              <a:t>about</a:t>
            </a:r>
            <a:r>
              <a:rPr lang="cy-GB" sz="1800">
                <a:solidFill>
                  <a:srgbClr val="0070C0"/>
                </a:solidFill>
                <a:latin typeface="Calibri"/>
                <a:cs typeface="Calibri"/>
              </a:rPr>
              <a:t> </a:t>
            </a:r>
            <a:r>
              <a:rPr lang="cy-GB" sz="1800" err="1">
                <a:solidFill>
                  <a:srgbClr val="0070C0"/>
                </a:solidFill>
                <a:latin typeface="Calibri"/>
                <a:cs typeface="Calibri"/>
              </a:rPr>
              <a:t>how</a:t>
            </a:r>
            <a:r>
              <a:rPr lang="cy-GB" sz="1800">
                <a:solidFill>
                  <a:srgbClr val="0070C0"/>
                </a:solidFill>
                <a:latin typeface="Calibri"/>
                <a:cs typeface="Calibri"/>
              </a:rPr>
              <a:t> </a:t>
            </a:r>
            <a:r>
              <a:rPr lang="cy-GB" sz="1800" err="1">
                <a:solidFill>
                  <a:srgbClr val="0070C0"/>
                </a:solidFill>
                <a:latin typeface="Calibri"/>
                <a:cs typeface="Calibri"/>
              </a:rPr>
              <a:t>student-teachers</a:t>
            </a:r>
            <a:r>
              <a:rPr lang="cy-GB" sz="1800">
                <a:solidFill>
                  <a:srgbClr val="0070C0"/>
                </a:solidFill>
                <a:latin typeface="Calibri"/>
                <a:cs typeface="Calibri"/>
              </a:rPr>
              <a:t> </a:t>
            </a:r>
            <a:r>
              <a:rPr lang="cy-GB" sz="1800" err="1">
                <a:solidFill>
                  <a:srgbClr val="0070C0"/>
                </a:solidFill>
                <a:latin typeface="Calibri"/>
                <a:cs typeface="Calibri"/>
              </a:rPr>
              <a:t>learn</a:t>
            </a:r>
            <a:r>
              <a:rPr lang="cy-GB" sz="1800">
                <a:solidFill>
                  <a:srgbClr val="0070C0"/>
                </a:solidFill>
                <a:latin typeface="Calibri"/>
                <a:cs typeface="Calibri"/>
              </a:rPr>
              <a:t> to </a:t>
            </a:r>
            <a:r>
              <a:rPr lang="cy-GB" sz="1800" err="1">
                <a:solidFill>
                  <a:srgbClr val="0070C0"/>
                </a:solidFill>
                <a:latin typeface="Calibri"/>
                <a:cs typeface="Calibri"/>
              </a:rPr>
              <a:t>teach</a:t>
            </a:r>
            <a:r>
              <a:rPr lang="cy-GB" sz="1800">
                <a:solidFill>
                  <a:srgbClr val="0070C0"/>
                </a:solidFill>
                <a:latin typeface="Calibri"/>
                <a:cs typeface="Calibri"/>
              </a:rPr>
              <a:t>? </a:t>
            </a:r>
            <a:endParaRPr lang="cy-GB"/>
          </a:p>
        </p:txBody>
      </p:sp>
      <p:pic>
        <p:nvPicPr>
          <p:cNvPr id="7" name="Picture 6" descr="A diagram of a process&#10;&#10;Description automatically generated">
            <a:extLst>
              <a:ext uri="{FF2B5EF4-FFF2-40B4-BE49-F238E27FC236}">
                <a16:creationId xmlns:a16="http://schemas.microsoft.com/office/drawing/2014/main" id="{F4A09191-F591-4E9C-4EA3-0B38F844FC56}"/>
              </a:ext>
            </a:extLst>
          </p:cNvPr>
          <p:cNvPicPr>
            <a:picLocks noChangeAspect="1"/>
          </p:cNvPicPr>
          <p:nvPr/>
        </p:nvPicPr>
        <p:blipFill rotWithShape="1">
          <a:blip r:embed="rId3"/>
          <a:srcRect l="33966" t="5489" r="4022" b="7258"/>
          <a:stretch/>
        </p:blipFill>
        <p:spPr>
          <a:xfrm>
            <a:off x="7130273" y="2217165"/>
            <a:ext cx="3329837" cy="3053128"/>
          </a:xfrm>
          <a:prstGeom prst="rect">
            <a:avLst/>
          </a:prstGeom>
        </p:spPr>
      </p:pic>
      <p:pic>
        <p:nvPicPr>
          <p:cNvPr id="8" name="Picture 7" descr="A diagram of a person climbing up a mountain&#10;&#10;Description automatically generated">
            <a:extLst>
              <a:ext uri="{FF2B5EF4-FFF2-40B4-BE49-F238E27FC236}">
                <a16:creationId xmlns:a16="http://schemas.microsoft.com/office/drawing/2014/main" id="{EFA48E61-E6DE-717A-F1DD-02474684A220}"/>
              </a:ext>
            </a:extLst>
          </p:cNvPr>
          <p:cNvPicPr>
            <a:picLocks noChangeAspect="1"/>
          </p:cNvPicPr>
          <p:nvPr/>
        </p:nvPicPr>
        <p:blipFill>
          <a:blip r:embed="rId4"/>
          <a:stretch>
            <a:fillRect/>
          </a:stretch>
        </p:blipFill>
        <p:spPr>
          <a:xfrm>
            <a:off x="1952400" y="2219400"/>
            <a:ext cx="3043200" cy="3043200"/>
          </a:xfrm>
          <a:prstGeom prst="rect">
            <a:avLst/>
          </a:prstGeom>
        </p:spPr>
      </p:pic>
    </p:spTree>
    <p:extLst>
      <p:ext uri="{BB962C8B-B14F-4D97-AF65-F5344CB8AC3E}">
        <p14:creationId xmlns:p14="http://schemas.microsoft.com/office/powerpoint/2010/main" val="2913763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379185"/>
            <a:ext cx="11191561" cy="4088194"/>
          </a:xfrm>
          <a:solidFill>
            <a:schemeClr val="accent1">
              <a:lumMod val="20000"/>
              <a:lumOff val="80000"/>
            </a:schemeClr>
          </a:solidFill>
          <a:ln w="57150">
            <a:solidFill>
              <a:schemeClr val="accent4">
                <a:lumMod val="60000"/>
                <a:lumOff val="40000"/>
              </a:schemeClr>
            </a:solidFill>
          </a:ln>
        </p:spPr>
        <p:txBody>
          <a:bodyPr vert="horz" lIns="91440" tIns="45720" rIns="91440" bIns="45720" numCol="1" rtlCol="0" anchor="t">
            <a:noAutofit/>
          </a:bodyPr>
          <a:lstStyle/>
          <a:p>
            <a:endParaRPr lang="en-US" sz="1800">
              <a:solidFill>
                <a:schemeClr val="accent1">
                  <a:lumMod val="75000"/>
                </a:schemeClr>
              </a:solidFill>
            </a:endParaRPr>
          </a:p>
          <a:p>
            <a:r>
              <a:rPr lang="en-GB" sz="1800" b="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Burn, Hagger and Mutton (2015 p 49) state that: /  </a:t>
            </a:r>
            <a:r>
              <a:rPr lang="cy-GB" sz="1800" b="1">
                <a:solidFill>
                  <a:schemeClr val="accent1">
                    <a:lumMod val="75000"/>
                  </a:schemeClr>
                </a:solidFill>
                <a:latin typeface="Calibri" panose="020F0502020204030204" pitchFamily="34" charset="0"/>
                <a:ea typeface="Calibri" panose="020F0502020204030204" pitchFamily="34" charset="0"/>
              </a:rPr>
              <a:t>Mae </a:t>
            </a:r>
            <a:r>
              <a:rPr lang="cy-GB" sz="1800" b="1" err="1">
                <a:solidFill>
                  <a:schemeClr val="accent1">
                    <a:lumMod val="75000"/>
                  </a:schemeClr>
                </a:solidFill>
                <a:latin typeface="Calibri" panose="020F0502020204030204" pitchFamily="34" charset="0"/>
                <a:ea typeface="Calibri" panose="020F0502020204030204" pitchFamily="34" charset="0"/>
              </a:rPr>
              <a:t>Burn</a:t>
            </a:r>
            <a:r>
              <a:rPr lang="cy-GB" sz="1800" b="1">
                <a:solidFill>
                  <a:schemeClr val="accent1">
                    <a:lumMod val="75000"/>
                  </a:schemeClr>
                </a:solidFill>
                <a:latin typeface="Calibri" panose="020F0502020204030204" pitchFamily="34" charset="0"/>
                <a:ea typeface="Calibri" panose="020F0502020204030204" pitchFamily="34" charset="0"/>
              </a:rPr>
              <a:t>, </a:t>
            </a:r>
            <a:r>
              <a:rPr lang="cy-GB" sz="1800" b="1" err="1">
                <a:solidFill>
                  <a:schemeClr val="accent1">
                    <a:lumMod val="75000"/>
                  </a:schemeClr>
                </a:solidFill>
                <a:latin typeface="Calibri" panose="020F0502020204030204" pitchFamily="34" charset="0"/>
                <a:ea typeface="Calibri" panose="020F0502020204030204" pitchFamily="34" charset="0"/>
              </a:rPr>
              <a:t>Hagger</a:t>
            </a:r>
            <a:r>
              <a:rPr lang="cy-GB" sz="1800" b="1">
                <a:solidFill>
                  <a:schemeClr val="accent1">
                    <a:lumMod val="75000"/>
                  </a:schemeClr>
                </a:solidFill>
                <a:latin typeface="Calibri" panose="020F0502020204030204" pitchFamily="34" charset="0"/>
                <a:ea typeface="Calibri" panose="020F0502020204030204" pitchFamily="34" charset="0"/>
              </a:rPr>
              <a:t> a </a:t>
            </a:r>
            <a:r>
              <a:rPr lang="cy-GB" sz="1800" b="1" err="1">
                <a:solidFill>
                  <a:schemeClr val="accent1">
                    <a:lumMod val="75000"/>
                  </a:schemeClr>
                </a:solidFill>
                <a:latin typeface="Calibri" panose="020F0502020204030204" pitchFamily="34" charset="0"/>
                <a:ea typeface="Calibri" panose="020F0502020204030204" pitchFamily="34" charset="0"/>
              </a:rPr>
              <a:t>Mutton</a:t>
            </a:r>
            <a:r>
              <a:rPr lang="cy-GB" sz="1800" b="1">
                <a:solidFill>
                  <a:schemeClr val="accent1">
                    <a:lumMod val="75000"/>
                  </a:schemeClr>
                </a:solidFill>
                <a:latin typeface="Calibri" panose="020F0502020204030204" pitchFamily="34" charset="0"/>
                <a:ea typeface="Calibri" panose="020F0502020204030204" pitchFamily="34" charset="0"/>
              </a:rPr>
              <a:t> (2015 t 49) yn nodi bod:</a:t>
            </a:r>
            <a:endParaRPr lang="cy-GB" sz="1800" b="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a:p>
            <a:r>
              <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Taking time early on to ask about those previous experiences and sources of inspiration will give you important insights into some of the views that your trainee holds about teaching and learning, and into the contexts in which they were developed. Understanding those roots will help you both to appreciate the emotional attachment that your trainee might have to those ideas and enable you to support them in evaluating their relevance and meaning in their current context.</a:t>
            </a:r>
          </a:p>
        </p:txBody>
      </p:sp>
      <p:sp>
        <p:nvSpPr>
          <p:cNvPr id="2" name="Title 1">
            <a:extLst>
              <a:ext uri="{FF2B5EF4-FFF2-40B4-BE49-F238E27FC236}">
                <a16:creationId xmlns:a16="http://schemas.microsoft.com/office/drawing/2014/main" id="{57A30B06-BF4D-F1EA-7EF3-07CEABB09898}"/>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37850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holding up a puzzle piece&#10;&#10;Description automatically generated">
            <a:extLst>
              <a:ext uri="{FF2B5EF4-FFF2-40B4-BE49-F238E27FC236}">
                <a16:creationId xmlns:a16="http://schemas.microsoft.com/office/drawing/2014/main" id="{6F0255C8-7874-9593-EF94-2E44EB441F56}"/>
              </a:ext>
            </a:extLst>
          </p:cNvPr>
          <p:cNvPicPr>
            <a:picLocks noChangeAspect="1"/>
          </p:cNvPicPr>
          <p:nvPr/>
        </p:nvPicPr>
        <p:blipFill>
          <a:blip r:embed="rId3"/>
          <a:stretch>
            <a:fillRect/>
          </a:stretch>
        </p:blipFill>
        <p:spPr>
          <a:xfrm>
            <a:off x="1711884" y="1178064"/>
            <a:ext cx="3104762" cy="3064752"/>
          </a:xfrm>
          <a:prstGeom prst="rect">
            <a:avLst/>
          </a:prstGeom>
        </p:spPr>
      </p:pic>
      <p:pic>
        <p:nvPicPr>
          <p:cNvPr id="8" name="Picture 7" descr="A group of people helping each other to climb a rainbow puzzle&#10;&#10;Description automatically generated">
            <a:extLst>
              <a:ext uri="{FF2B5EF4-FFF2-40B4-BE49-F238E27FC236}">
                <a16:creationId xmlns:a16="http://schemas.microsoft.com/office/drawing/2014/main" id="{D11ED507-0717-DF47-B366-825F617B817F}"/>
              </a:ext>
            </a:extLst>
          </p:cNvPr>
          <p:cNvPicPr>
            <a:picLocks noChangeAspect="1"/>
          </p:cNvPicPr>
          <p:nvPr/>
        </p:nvPicPr>
        <p:blipFill>
          <a:blip r:embed="rId4"/>
          <a:stretch>
            <a:fillRect/>
          </a:stretch>
        </p:blipFill>
        <p:spPr>
          <a:xfrm>
            <a:off x="6186722" y="1134211"/>
            <a:ext cx="4011758" cy="2225792"/>
          </a:xfrm>
          <a:prstGeom prst="rect">
            <a:avLst/>
          </a:prstGeom>
        </p:spPr>
      </p:pic>
      <p:sp>
        <p:nvSpPr>
          <p:cNvPr id="10" name="TextBox 9">
            <a:extLst>
              <a:ext uri="{FF2B5EF4-FFF2-40B4-BE49-F238E27FC236}">
                <a16:creationId xmlns:a16="http://schemas.microsoft.com/office/drawing/2014/main" id="{FA4D573F-D963-E049-E38D-8BB5D675DF91}"/>
              </a:ext>
            </a:extLst>
          </p:cNvPr>
          <p:cNvSpPr txBox="1"/>
          <p:nvPr/>
        </p:nvSpPr>
        <p:spPr>
          <a:xfrm>
            <a:off x="6779512" y="4353959"/>
            <a:ext cx="3151572" cy="1200329"/>
          </a:xfrm>
          <a:prstGeom prst="rect">
            <a:avLst/>
          </a:prstGeom>
          <a:noFill/>
        </p:spPr>
        <p:txBody>
          <a:bodyPr wrap="square" lIns="91440" tIns="45720" rIns="91440" bIns="45720" rtlCol="0" anchor="t">
            <a:spAutoFit/>
          </a:bodyPr>
          <a:lstStyle/>
          <a:p>
            <a:r>
              <a:rPr lang="cy-GB" sz="1800" kern="1200">
                <a:solidFill>
                  <a:srgbClr val="FFFFFF"/>
                </a:solidFill>
                <a:effectLst/>
                <a:latin typeface="Calibri"/>
                <a:ea typeface="Calibri"/>
                <a:cs typeface="Calibri"/>
              </a:rPr>
              <a:t>Yn arwain at ddynwarediad, cyflwyniad a dull technegol</a:t>
            </a:r>
            <a:r>
              <a:rPr lang="cy-GB">
                <a:solidFill>
                  <a:srgbClr val="FFFFFF"/>
                </a:solidFill>
                <a:latin typeface="Calibri"/>
                <a:ea typeface="Calibri"/>
                <a:cs typeface="Calibri"/>
              </a:rPr>
              <a:t> /</a:t>
            </a:r>
            <a:endParaRPr lang="cy-GB" sz="1200">
              <a:effectLst/>
              <a:latin typeface="Calibri"/>
              <a:ea typeface="Calibri"/>
              <a:cs typeface="Calibri"/>
            </a:endParaRPr>
          </a:p>
          <a:p>
            <a:r>
              <a:rPr lang="en-GB">
                <a:solidFill>
                  <a:schemeClr val="bg1"/>
                </a:solidFill>
              </a:rPr>
              <a:t>Leads to mimicry, delivery and a technical approach</a:t>
            </a:r>
            <a:endParaRPr lang="en-GB">
              <a:solidFill>
                <a:schemeClr val="bg1"/>
              </a:solidFill>
              <a:ea typeface="Calibri"/>
              <a:cs typeface="Calibri"/>
            </a:endParaRPr>
          </a:p>
        </p:txBody>
      </p:sp>
      <p:sp>
        <p:nvSpPr>
          <p:cNvPr id="12" name="TextBox 11">
            <a:extLst>
              <a:ext uri="{FF2B5EF4-FFF2-40B4-BE49-F238E27FC236}">
                <a16:creationId xmlns:a16="http://schemas.microsoft.com/office/drawing/2014/main" id="{427182A4-678B-16CE-1F37-6B08FFC5F0B9}"/>
              </a:ext>
            </a:extLst>
          </p:cNvPr>
          <p:cNvSpPr txBox="1"/>
          <p:nvPr/>
        </p:nvSpPr>
        <p:spPr>
          <a:xfrm>
            <a:off x="1485206" y="4352544"/>
            <a:ext cx="3558117" cy="1200329"/>
          </a:xfrm>
          <a:prstGeom prst="rect">
            <a:avLst/>
          </a:prstGeom>
          <a:noFill/>
        </p:spPr>
        <p:txBody>
          <a:bodyPr wrap="square" lIns="91440" tIns="45720" rIns="91440" bIns="45720" rtlCol="0" anchor="t">
            <a:spAutoFit/>
          </a:bodyPr>
          <a:lstStyle/>
          <a:p>
            <a:r>
              <a:rPr lang="cy-GB" sz="1800" kern="1200">
                <a:solidFill>
                  <a:srgbClr val="FFFFFF"/>
                </a:solidFill>
                <a:effectLst/>
                <a:latin typeface="Calibri"/>
                <a:ea typeface="Calibri"/>
                <a:cs typeface="Calibri"/>
              </a:rPr>
              <a:t>Yn arwain at </a:t>
            </a:r>
            <a:r>
              <a:rPr lang="cy-GB" sz="1800" kern="1200" err="1">
                <a:solidFill>
                  <a:srgbClr val="FFFFFF"/>
                </a:solidFill>
                <a:effectLst/>
                <a:latin typeface="Calibri"/>
                <a:ea typeface="Calibri"/>
                <a:cs typeface="Calibri"/>
              </a:rPr>
              <a:t>alluogedd</a:t>
            </a:r>
            <a:r>
              <a:rPr lang="cy-GB" sz="1800" kern="1200">
                <a:solidFill>
                  <a:srgbClr val="FFFFFF"/>
                </a:solidFill>
                <a:effectLst/>
                <a:latin typeface="Calibri"/>
                <a:ea typeface="Calibri"/>
                <a:cs typeface="Calibri"/>
              </a:rPr>
              <a:t>, ymreolaeth a hunaniaeth athrawon</a:t>
            </a:r>
            <a:r>
              <a:rPr lang="cy-GB">
                <a:solidFill>
                  <a:srgbClr val="FFFFFF"/>
                </a:solidFill>
                <a:latin typeface="Calibri"/>
                <a:ea typeface="Calibri"/>
                <a:cs typeface="Calibri"/>
              </a:rPr>
              <a:t> /</a:t>
            </a:r>
            <a:endParaRPr lang="cy-GB" sz="1200">
              <a:effectLst/>
              <a:latin typeface="Calibri"/>
              <a:ea typeface="Calibri"/>
              <a:cs typeface="Calibri"/>
            </a:endParaRPr>
          </a:p>
          <a:p>
            <a:r>
              <a:rPr lang="en-GB">
                <a:solidFill>
                  <a:schemeClr val="bg1"/>
                </a:solidFill>
              </a:rPr>
              <a:t>Leads to agency, autonomy and teacher identity</a:t>
            </a:r>
            <a:endParaRPr lang="en-GB">
              <a:solidFill>
                <a:schemeClr val="bg1"/>
              </a:solidFill>
              <a:ea typeface="Calibri"/>
              <a:cs typeface="Calibri"/>
            </a:endParaRPr>
          </a:p>
        </p:txBody>
      </p:sp>
    </p:spTree>
    <p:extLst>
      <p:ext uri="{BB962C8B-B14F-4D97-AF65-F5344CB8AC3E}">
        <p14:creationId xmlns:p14="http://schemas.microsoft.com/office/powerpoint/2010/main" val="635772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cy-GB" sz="1800" b="1">
                <a:solidFill>
                  <a:schemeClr val="accent1">
                    <a:lumMod val="75000"/>
                  </a:schemeClr>
                </a:solidFill>
                <a:latin typeface="Calibri" panose="020F0502020204030204" pitchFamily="34" charset="0"/>
                <a:ea typeface="Calibri" panose="020F0502020204030204" pitchFamily="34" charset="0"/>
              </a:rPr>
              <a:t>				   </a:t>
            </a:r>
            <a:r>
              <a:rPr lang="cy-GB" sz="1800" b="1" u="sng">
                <a:solidFill>
                  <a:schemeClr val="accent1">
                    <a:lumMod val="75000"/>
                  </a:schemeClr>
                </a:solidFill>
                <a:latin typeface="Calibri" panose="020F0502020204030204" pitchFamily="34" charset="0"/>
                <a:ea typeface="Calibri" panose="020F0502020204030204" pitchFamily="34" charset="0"/>
              </a:rPr>
              <a:t>Rhagdybiaethau a'u heffaith
</a:t>
            </a:r>
            <a:r>
              <a:rPr lang="cy-GB" sz="1800">
                <a:solidFill>
                  <a:schemeClr val="accent1">
                    <a:lumMod val="75000"/>
                  </a:schemeClr>
                </a:solidFill>
                <a:latin typeface="Calibri" panose="020F0502020204030204" pitchFamily="34" charset="0"/>
                <a:ea typeface="Calibri" panose="020F0502020204030204" pitchFamily="34" charset="0"/>
              </a:rPr>
              <a:t>Mae addysgu yn broffesiwn cymharol unigryw, lle mae'r rhai sy'n mynd i mewn iddo eisoes wedi cael 'prentisiaeth arsylwi’ hir. </a:t>
            </a:r>
            <a:r>
              <a:rPr lang="cy-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a:t>
            </a:r>
            <a:r>
              <a:rPr lang="cy-GB" sz="1800" i="1" err="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Lortie</a:t>
            </a:r>
            <a:r>
              <a:rPr lang="cy-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rPr>
              <a:t>, 1975). </a:t>
            </a:r>
          </a:p>
          <a:p>
            <a:r>
              <a:rPr lang="cy-GB" sz="1800">
                <a:solidFill>
                  <a:schemeClr val="accent1">
                    <a:lumMod val="75000"/>
                  </a:schemeClr>
                </a:solidFill>
                <a:latin typeface="Calibri" panose="020F0502020204030204" pitchFamily="34" charset="0"/>
                <a:ea typeface="Calibri" panose="020F0502020204030204" pitchFamily="34" charset="0"/>
              </a:rPr>
              <a:t>Mae hyn yn cael effaith sylweddol ar argraff y darpar athrawon o'r hyn y </a:t>
            </a:r>
            <a:r>
              <a:rPr lang="cy-GB" sz="1800" i="1">
                <a:solidFill>
                  <a:schemeClr val="accent1">
                    <a:lumMod val="75000"/>
                  </a:schemeClr>
                </a:solidFill>
                <a:latin typeface="Calibri" panose="020F0502020204030204" pitchFamily="34" charset="0"/>
                <a:ea typeface="Calibri" panose="020F0502020204030204" pitchFamily="34" charset="0"/>
              </a:rPr>
              <a:t>dylai</a:t>
            </a:r>
            <a:r>
              <a:rPr lang="cy-GB" sz="1800">
                <a:solidFill>
                  <a:schemeClr val="accent1">
                    <a:lumMod val="75000"/>
                  </a:schemeClr>
                </a:solidFill>
                <a:latin typeface="Calibri" panose="020F0502020204030204" pitchFamily="34" charset="0"/>
                <a:ea typeface="Calibri" panose="020F0502020204030204" pitchFamily="34" charset="0"/>
              </a:rPr>
              <a:t> addysgu fod. Er enghraifft, </a:t>
            </a:r>
          </a:p>
          <a:p>
            <a:pPr marL="285750" indent="-285750">
              <a:buFont typeface="Arial" panose="020B0604020202020204" pitchFamily="34" charset="0"/>
              <a:buChar char="•"/>
            </a:pPr>
            <a:r>
              <a:rPr lang="cy-GB" sz="1800">
                <a:solidFill>
                  <a:schemeClr val="accent1">
                    <a:lumMod val="75000"/>
                  </a:schemeClr>
                </a:solidFill>
                <a:latin typeface="Calibri" panose="020F0502020204030204" pitchFamily="34" charset="0"/>
                <a:ea typeface="Calibri" panose="020F0502020204030204" pitchFamily="34" charset="0"/>
              </a:rPr>
              <a:t>Gall darpar athrawon geisio efelychu athro yr oeddent yn ei edmygu yn eu haddysg eu hunain (e.e. brwdfrydig, smala, angerddol am faes pwnc) heb ddeall yr arfer a oedd wrth wraidd hynny
Yn yr un modd, gellir tynnu ar brofiadau negyddol sy’n dylanwadu ar eu harddull addysgu (er enghraifft, os nad oedd profiadau unigolion o waith grŵp yn gadarnhaol, efallai na fydd darpar athro yn awyddus iawn i’w wneud)</a:t>
            </a:r>
          </a:p>
          <a:p>
            <a:endParaRPr lang="en-GB" sz="1800" i="1">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 name="Title 1">
            <a:extLst>
              <a:ext uri="{FF2B5EF4-FFF2-40B4-BE49-F238E27FC236}">
                <a16:creationId xmlns:a16="http://schemas.microsoft.com/office/drawing/2014/main" id="{A82096F2-9B42-5980-634B-923EB76CDA9C}"/>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cy-GB" sz="4000"/>
              <a:t>Meithrin perthnasoedd effeithiol gyda’ch darpar athro</a:t>
            </a:r>
          </a:p>
        </p:txBody>
      </p:sp>
    </p:spTree>
    <p:extLst>
      <p:ext uri="{BB962C8B-B14F-4D97-AF65-F5344CB8AC3E}">
        <p14:creationId xmlns:p14="http://schemas.microsoft.com/office/powerpoint/2010/main" val="2888574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32789" y="228855"/>
            <a:ext cx="11502036" cy="657539"/>
          </a:xfrm>
        </p:spPr>
        <p:txBody>
          <a:bodyPr>
            <a:normAutofit/>
          </a:bodyPr>
          <a:lstStyle/>
          <a:p>
            <a:pPr>
              <a:lnSpc>
                <a:spcPct val="100000"/>
              </a:lnSpc>
            </a:pPr>
            <a:r>
              <a:rPr lang="en-GB" sz="3000" dirty="0">
                <a:solidFill>
                  <a:srgbClr val="00B050"/>
                </a:solidFill>
                <a:latin typeface="Arial"/>
                <a:cs typeface="Arial"/>
              </a:rPr>
              <a:t>       Pa </a:t>
            </a:r>
            <a:r>
              <a:rPr lang="en-GB" sz="3000" dirty="0" err="1">
                <a:solidFill>
                  <a:srgbClr val="00B050"/>
                </a:solidFill>
                <a:latin typeface="Arial"/>
                <a:cs typeface="Arial"/>
              </a:rPr>
              <a:t>ragdybiaethau</a:t>
            </a:r>
            <a:r>
              <a:rPr lang="en-GB" sz="3000" dirty="0">
                <a:solidFill>
                  <a:srgbClr val="00B050"/>
                </a:solidFill>
                <a:latin typeface="Arial"/>
                <a:cs typeface="Arial"/>
              </a:rPr>
              <a:t> </a:t>
            </a:r>
            <a:r>
              <a:rPr lang="en-GB" sz="3000" dirty="0" err="1">
                <a:solidFill>
                  <a:srgbClr val="00B050"/>
                </a:solidFill>
                <a:latin typeface="Arial"/>
                <a:cs typeface="Arial"/>
              </a:rPr>
              <a:t>sydd</a:t>
            </a:r>
            <a:r>
              <a:rPr lang="en-GB" sz="3000" dirty="0">
                <a:solidFill>
                  <a:srgbClr val="00B050"/>
                </a:solidFill>
                <a:latin typeface="Arial"/>
                <a:cs typeface="Arial"/>
              </a:rPr>
              <a:t> </a:t>
            </a:r>
            <a:r>
              <a:rPr lang="en-GB" sz="3000" dirty="0" err="1">
                <a:solidFill>
                  <a:srgbClr val="00B050"/>
                </a:solidFill>
                <a:latin typeface="Arial"/>
                <a:cs typeface="Arial"/>
              </a:rPr>
              <a:t>gennych</a:t>
            </a:r>
            <a:r>
              <a:rPr lang="en-GB" sz="3000" dirty="0">
                <a:solidFill>
                  <a:srgbClr val="00B050"/>
                </a:solidFill>
                <a:latin typeface="Arial"/>
                <a:cs typeface="Arial"/>
              </a:rPr>
              <a:t> </a:t>
            </a:r>
            <a:r>
              <a:rPr lang="en-GB" sz="3000" dirty="0" err="1">
                <a:solidFill>
                  <a:srgbClr val="00B050"/>
                </a:solidFill>
                <a:latin typeface="Arial"/>
                <a:cs typeface="Arial"/>
              </a:rPr>
              <a:t>ynglyn</a:t>
            </a:r>
            <a:r>
              <a:rPr lang="en-GB" sz="3000" dirty="0">
                <a:solidFill>
                  <a:srgbClr val="00B050"/>
                </a:solidFill>
                <a:latin typeface="Arial"/>
                <a:cs typeface="Arial"/>
              </a:rPr>
              <a:t> ag </a:t>
            </a:r>
            <a:r>
              <a:rPr lang="en-GB" sz="3000" dirty="0" err="1">
                <a:solidFill>
                  <a:srgbClr val="00B050"/>
                </a:solidFill>
                <a:latin typeface="Arial"/>
                <a:cs typeface="Arial"/>
              </a:rPr>
              <a:t>addysgu</a:t>
            </a:r>
            <a:r>
              <a:rPr lang="en-GB" sz="3000" dirty="0">
                <a:solidFill>
                  <a:srgbClr val="00B050"/>
                </a:solidFill>
                <a:latin typeface="Arial"/>
                <a:cs typeface="Arial"/>
              </a:rPr>
              <a:t>?</a:t>
            </a:r>
            <a:endParaRPr lang="en-GB" sz="3000" b="1" dirty="0">
              <a:solidFill>
                <a:srgbClr val="00B050"/>
              </a:solidFill>
              <a:latin typeface="Arial"/>
              <a:cs typeface="Arial"/>
            </a:endParaRPr>
          </a:p>
        </p:txBody>
      </p:sp>
      <p:sp>
        <p:nvSpPr>
          <p:cNvPr id="8" name="Petryal 7"/>
          <p:cNvSpPr/>
          <p:nvPr/>
        </p:nvSpPr>
        <p:spPr>
          <a:xfrm>
            <a:off x="934583" y="1241571"/>
            <a:ext cx="7072480" cy="2000548"/>
          </a:xfrm>
          <a:prstGeom prst="rect">
            <a:avLst/>
          </a:prstGeom>
        </p:spPr>
        <p:txBody>
          <a:bodyPr wrap="square" lIns="91440" tIns="45720" rIns="91440" bIns="45720" anchor="t">
            <a:spAutoFit/>
          </a:bodyPr>
          <a:lstStyle/>
          <a:p>
            <a:endParaRPr lang="cy-GB" sz="2000">
              <a:cs typeface="Calibri"/>
            </a:endParaRPr>
          </a:p>
          <a:p>
            <a:r>
              <a:rPr lang="cy-GB" sz="3600" b="1" dirty="0">
                <a:solidFill>
                  <a:srgbClr val="00B050"/>
                </a:solidFill>
                <a:latin typeface="Arial"/>
                <a:cs typeface="Calibri"/>
              </a:rPr>
              <a:t>Meddyliwch yn ôl i'ch amser chi yn yr ysgol;</a:t>
            </a:r>
          </a:p>
          <a:p>
            <a:endParaRPr lang="cy-GB" sz="3200" b="1" dirty="0">
              <a:solidFill>
                <a:srgbClr val="000000"/>
              </a:solidFill>
              <a:latin typeface="Arial"/>
              <a:cs typeface="Calibri"/>
            </a:endParaRPr>
          </a:p>
        </p:txBody>
      </p:sp>
      <p:sp>
        <p:nvSpPr>
          <p:cNvPr id="5" name="TextBox 4">
            <a:extLst>
              <a:ext uri="{FF2B5EF4-FFF2-40B4-BE49-F238E27FC236}">
                <a16:creationId xmlns:a16="http://schemas.microsoft.com/office/drawing/2014/main" id="{99B5EFE0-5F30-AB71-FA05-E3A55DACF266}"/>
              </a:ext>
            </a:extLst>
          </p:cNvPr>
          <p:cNvSpPr txBox="1"/>
          <p:nvPr/>
        </p:nvSpPr>
        <p:spPr>
          <a:xfrm>
            <a:off x="529408" y="3156992"/>
            <a:ext cx="11285288" cy="2608086"/>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800" b="1" dirty="0" err="1">
                <a:solidFill>
                  <a:srgbClr val="00B050"/>
                </a:solidFill>
                <a:latin typeface="Arial"/>
                <a:cs typeface="Arial"/>
              </a:rPr>
              <a:t>Tasg</a:t>
            </a:r>
            <a:r>
              <a:rPr lang="en-GB" sz="2800" b="1" dirty="0">
                <a:solidFill>
                  <a:srgbClr val="00B050"/>
                </a:solidFill>
                <a:latin typeface="Arial"/>
                <a:cs typeface="Arial"/>
              </a:rPr>
              <a:t>: </a:t>
            </a:r>
            <a:r>
              <a:rPr lang="en-GB" sz="2800" b="1" dirty="0" err="1">
                <a:solidFill>
                  <a:srgbClr val="00B050"/>
                </a:solidFill>
                <a:latin typeface="Arial"/>
                <a:cs typeface="Arial"/>
              </a:rPr>
              <a:t>Ysgrifennwch</a:t>
            </a:r>
            <a:r>
              <a:rPr lang="en-GB" sz="2800" b="1" dirty="0">
                <a:solidFill>
                  <a:srgbClr val="00B050"/>
                </a:solidFill>
                <a:latin typeface="Arial"/>
                <a:cs typeface="Arial"/>
              </a:rPr>
              <a:t> </a:t>
            </a:r>
            <a:r>
              <a:rPr lang="en-GB" sz="2800" b="1" dirty="0" err="1">
                <a:solidFill>
                  <a:srgbClr val="00B050"/>
                </a:solidFill>
                <a:latin typeface="Arial"/>
                <a:cs typeface="Arial"/>
              </a:rPr>
              <a:t>ddau</a:t>
            </a:r>
            <a:r>
              <a:rPr lang="en-GB" sz="2800" b="1" dirty="0">
                <a:solidFill>
                  <a:srgbClr val="00B050"/>
                </a:solidFill>
                <a:latin typeface="Arial"/>
                <a:cs typeface="Arial"/>
              </a:rPr>
              <a:t> </a:t>
            </a:r>
            <a:r>
              <a:rPr lang="en-GB" sz="2800" b="1" dirty="0" err="1">
                <a:solidFill>
                  <a:srgbClr val="00B050"/>
                </a:solidFill>
                <a:latin typeface="Arial"/>
                <a:cs typeface="Arial"/>
              </a:rPr>
              <a:t>brofiad</a:t>
            </a:r>
            <a:r>
              <a:rPr lang="en-GB" sz="2800" b="1" dirty="0">
                <a:solidFill>
                  <a:srgbClr val="00B050"/>
                </a:solidFill>
                <a:latin typeface="Arial"/>
                <a:cs typeface="Arial"/>
              </a:rPr>
              <a:t> </a:t>
            </a:r>
            <a:r>
              <a:rPr lang="en-GB" sz="2800" b="1" dirty="0" err="1">
                <a:solidFill>
                  <a:srgbClr val="00B050"/>
                </a:solidFill>
                <a:latin typeface="Arial"/>
                <a:cs typeface="Arial"/>
              </a:rPr>
              <a:t>rydych</a:t>
            </a:r>
            <a:r>
              <a:rPr lang="en-GB" sz="2800" b="1" dirty="0">
                <a:solidFill>
                  <a:srgbClr val="00B050"/>
                </a:solidFill>
                <a:latin typeface="Arial"/>
                <a:cs typeface="Arial"/>
              </a:rPr>
              <a:t> chi </a:t>
            </a:r>
            <a:r>
              <a:rPr lang="en-GB" sz="2800" b="1" u="sng" dirty="0" err="1">
                <a:solidFill>
                  <a:srgbClr val="00B050"/>
                </a:solidFill>
                <a:latin typeface="Arial"/>
                <a:cs typeface="Arial"/>
              </a:rPr>
              <a:t>eisiau</a:t>
            </a:r>
            <a:r>
              <a:rPr lang="en-GB" sz="2800" b="1" dirty="0">
                <a:solidFill>
                  <a:srgbClr val="00B050"/>
                </a:solidFill>
                <a:latin typeface="Arial"/>
                <a:cs typeface="Arial"/>
              </a:rPr>
              <a:t> </a:t>
            </a:r>
            <a:r>
              <a:rPr lang="en-GB" sz="2800" b="1" dirty="0" err="1">
                <a:solidFill>
                  <a:srgbClr val="00B050"/>
                </a:solidFill>
                <a:latin typeface="Arial"/>
                <a:cs typeface="Arial"/>
              </a:rPr>
              <a:t>iddynt</a:t>
            </a:r>
            <a:r>
              <a:rPr lang="en-GB" sz="2800" b="1" dirty="0">
                <a:solidFill>
                  <a:srgbClr val="00B050"/>
                </a:solidFill>
                <a:latin typeface="Arial"/>
                <a:cs typeface="Arial"/>
              </a:rPr>
              <a:t> </a:t>
            </a:r>
            <a:r>
              <a:rPr lang="en-GB" sz="2800" b="1" dirty="0" err="1">
                <a:solidFill>
                  <a:srgbClr val="00B050"/>
                </a:solidFill>
                <a:latin typeface="Arial"/>
                <a:cs typeface="Arial"/>
              </a:rPr>
              <a:t>ddylanwadu</a:t>
            </a:r>
            <a:r>
              <a:rPr lang="en-GB" sz="2800" b="1" dirty="0">
                <a:solidFill>
                  <a:srgbClr val="00B050"/>
                </a:solidFill>
                <a:latin typeface="Arial"/>
                <a:cs typeface="Arial"/>
              </a:rPr>
              <a:t> </a:t>
            </a:r>
            <a:r>
              <a:rPr lang="en-GB" sz="2800" b="1" dirty="0" err="1">
                <a:solidFill>
                  <a:srgbClr val="00B050"/>
                </a:solidFill>
                <a:latin typeface="Arial"/>
                <a:cs typeface="Arial"/>
              </a:rPr>
              <a:t>ar</a:t>
            </a:r>
            <a:r>
              <a:rPr lang="en-GB" sz="2800" b="1" dirty="0">
                <a:solidFill>
                  <a:srgbClr val="00B050"/>
                </a:solidFill>
                <a:latin typeface="Arial"/>
                <a:cs typeface="Arial"/>
              </a:rPr>
              <a:t> </a:t>
            </a:r>
            <a:r>
              <a:rPr lang="en-GB" sz="2800" b="1" dirty="0" err="1">
                <a:solidFill>
                  <a:srgbClr val="00B050"/>
                </a:solidFill>
                <a:latin typeface="Arial"/>
                <a:cs typeface="Arial"/>
              </a:rPr>
              <a:t>eich</a:t>
            </a:r>
            <a:r>
              <a:rPr lang="en-GB" sz="2800" b="1" dirty="0">
                <a:solidFill>
                  <a:srgbClr val="00B050"/>
                </a:solidFill>
                <a:latin typeface="Arial"/>
                <a:cs typeface="Arial"/>
              </a:rPr>
              <a:t> dull o </a:t>
            </a:r>
            <a:r>
              <a:rPr lang="en-GB" sz="2800" b="1" dirty="0" err="1">
                <a:solidFill>
                  <a:srgbClr val="00B050"/>
                </a:solidFill>
                <a:latin typeface="Arial"/>
                <a:cs typeface="Arial"/>
              </a:rPr>
              <a:t>addysgu</a:t>
            </a:r>
            <a:r>
              <a:rPr lang="en-GB" sz="2800" b="1" dirty="0">
                <a:solidFill>
                  <a:srgbClr val="00B050"/>
                </a:solidFill>
                <a:latin typeface="Arial"/>
                <a:cs typeface="Arial"/>
              </a:rPr>
              <a:t> a </a:t>
            </a:r>
            <a:r>
              <a:rPr lang="en-GB" sz="2800" b="1" dirty="0" err="1">
                <a:solidFill>
                  <a:srgbClr val="00B050"/>
                </a:solidFill>
                <a:latin typeface="Arial"/>
                <a:cs typeface="Arial"/>
              </a:rPr>
              <a:t>dysgu</a:t>
            </a:r>
            <a:r>
              <a:rPr lang="en-GB" sz="2800" b="1" dirty="0">
                <a:solidFill>
                  <a:srgbClr val="00B050"/>
                </a:solidFill>
                <a:latin typeface="Arial"/>
                <a:cs typeface="Arial"/>
              </a:rPr>
              <a:t>, a </a:t>
            </a:r>
            <a:r>
              <a:rPr lang="en-GB" sz="2800" b="1" dirty="0" err="1">
                <a:solidFill>
                  <a:srgbClr val="00B050"/>
                </a:solidFill>
                <a:latin typeface="Arial"/>
                <a:cs typeface="Arial"/>
              </a:rPr>
              <a:t>dau</a:t>
            </a:r>
            <a:r>
              <a:rPr lang="en-GB" sz="2800" b="1" dirty="0">
                <a:solidFill>
                  <a:srgbClr val="00B050"/>
                </a:solidFill>
                <a:latin typeface="Arial"/>
                <a:cs typeface="Arial"/>
              </a:rPr>
              <a:t> </a:t>
            </a:r>
            <a:r>
              <a:rPr lang="en-GB" sz="2800" b="1" u="sng" dirty="0" err="1">
                <a:solidFill>
                  <a:srgbClr val="00B050"/>
                </a:solidFill>
                <a:latin typeface="Arial"/>
                <a:cs typeface="Arial"/>
              </a:rPr>
              <a:t>nad</a:t>
            </a:r>
            <a:r>
              <a:rPr lang="en-GB" sz="2800" b="1" u="sng" dirty="0">
                <a:solidFill>
                  <a:srgbClr val="00B050"/>
                </a:solidFill>
                <a:latin typeface="Arial"/>
                <a:cs typeface="Arial"/>
              </a:rPr>
              <a:t> </a:t>
            </a:r>
            <a:r>
              <a:rPr lang="en-GB" sz="2800" b="1" u="sng" dirty="0" err="1">
                <a:solidFill>
                  <a:srgbClr val="00B050"/>
                </a:solidFill>
                <a:latin typeface="Arial"/>
                <a:cs typeface="Arial"/>
              </a:rPr>
              <a:t>ydych</a:t>
            </a:r>
            <a:r>
              <a:rPr lang="en-GB" sz="2800" b="1" dirty="0">
                <a:solidFill>
                  <a:srgbClr val="00B050"/>
                </a:solidFill>
                <a:latin typeface="Arial"/>
                <a:cs typeface="Arial"/>
              </a:rPr>
              <a:t> </a:t>
            </a:r>
            <a:r>
              <a:rPr lang="en-GB" sz="2800" b="1" dirty="0" err="1">
                <a:solidFill>
                  <a:srgbClr val="00B050"/>
                </a:solidFill>
                <a:latin typeface="Arial"/>
                <a:cs typeface="Arial"/>
              </a:rPr>
              <a:t>eisiau</a:t>
            </a:r>
            <a:r>
              <a:rPr lang="en-GB" sz="2800" b="1" dirty="0">
                <a:solidFill>
                  <a:srgbClr val="00B050"/>
                </a:solidFill>
                <a:latin typeface="Arial"/>
                <a:cs typeface="Arial"/>
              </a:rPr>
              <a:t> </a:t>
            </a:r>
            <a:r>
              <a:rPr lang="en-GB" sz="2800" b="1" dirty="0" err="1">
                <a:solidFill>
                  <a:srgbClr val="00B050"/>
                </a:solidFill>
                <a:latin typeface="Arial"/>
                <a:cs typeface="Arial"/>
              </a:rPr>
              <a:t>iddynt</a:t>
            </a:r>
            <a:r>
              <a:rPr lang="en-GB" sz="2800" b="1" dirty="0">
                <a:solidFill>
                  <a:srgbClr val="00B050"/>
                </a:solidFill>
                <a:latin typeface="Arial"/>
                <a:cs typeface="Arial"/>
              </a:rPr>
              <a:t> </a:t>
            </a:r>
            <a:r>
              <a:rPr lang="en-GB" sz="2800" b="1" dirty="0" err="1">
                <a:solidFill>
                  <a:srgbClr val="00B050"/>
                </a:solidFill>
                <a:latin typeface="Arial"/>
                <a:cs typeface="Arial"/>
              </a:rPr>
              <a:t>ddylanwadu</a:t>
            </a:r>
            <a:r>
              <a:rPr lang="en-GB" sz="2800" b="1" dirty="0">
                <a:solidFill>
                  <a:srgbClr val="00B050"/>
                </a:solidFill>
                <a:latin typeface="Arial"/>
                <a:cs typeface="Arial"/>
              </a:rPr>
              <a:t> </a:t>
            </a:r>
            <a:r>
              <a:rPr lang="en-GB" sz="2800" b="1" dirty="0" err="1">
                <a:solidFill>
                  <a:srgbClr val="00B050"/>
                </a:solidFill>
                <a:latin typeface="Arial"/>
                <a:cs typeface="Arial"/>
              </a:rPr>
              <a:t>arno</a:t>
            </a:r>
            <a:r>
              <a:rPr lang="en-GB" sz="2800" b="1" dirty="0">
                <a:solidFill>
                  <a:srgbClr val="00B050"/>
                </a:solidFill>
                <a:latin typeface="Arial"/>
                <a:cs typeface="Arial"/>
              </a:rPr>
              <a:t>. </a:t>
            </a:r>
            <a:r>
              <a:rPr lang="en-GB" sz="2800" b="1" dirty="0" err="1">
                <a:solidFill>
                  <a:srgbClr val="00B050"/>
                </a:solidFill>
                <a:latin typeface="Arial"/>
                <a:cs typeface="Arial"/>
              </a:rPr>
              <a:t>Byddwch</a:t>
            </a:r>
            <a:r>
              <a:rPr lang="en-GB" sz="2800" b="1" dirty="0">
                <a:solidFill>
                  <a:srgbClr val="00B050"/>
                </a:solidFill>
                <a:latin typeface="Arial"/>
                <a:cs typeface="Arial"/>
              </a:rPr>
              <a:t> </a:t>
            </a:r>
            <a:r>
              <a:rPr lang="en-GB" sz="2800" b="1" dirty="0" err="1">
                <a:solidFill>
                  <a:srgbClr val="00B050"/>
                </a:solidFill>
                <a:latin typeface="Arial"/>
                <a:cs typeface="Arial"/>
              </a:rPr>
              <a:t>yn</a:t>
            </a:r>
            <a:r>
              <a:rPr lang="en-GB" sz="2800" b="1" dirty="0">
                <a:solidFill>
                  <a:srgbClr val="00B050"/>
                </a:solidFill>
                <a:latin typeface="Arial"/>
                <a:cs typeface="Arial"/>
              </a:rPr>
              <a:t> </a:t>
            </a:r>
            <a:r>
              <a:rPr lang="en-GB" sz="2800" b="1" dirty="0" err="1">
                <a:solidFill>
                  <a:srgbClr val="00B050"/>
                </a:solidFill>
                <a:latin typeface="Arial"/>
                <a:cs typeface="Arial"/>
              </a:rPr>
              <a:t>barod</a:t>
            </a:r>
            <a:r>
              <a:rPr lang="en-GB" sz="2800" b="1" dirty="0">
                <a:solidFill>
                  <a:srgbClr val="00B050"/>
                </a:solidFill>
                <a:latin typeface="Arial"/>
                <a:cs typeface="Arial"/>
              </a:rPr>
              <a:t> </a:t>
            </a:r>
            <a:r>
              <a:rPr lang="en-GB" sz="2800" b="1" dirty="0" err="1">
                <a:solidFill>
                  <a:srgbClr val="00B050"/>
                </a:solidFill>
                <a:latin typeface="Arial"/>
                <a:cs typeface="Arial"/>
              </a:rPr>
              <a:t>i</a:t>
            </a:r>
            <a:r>
              <a:rPr lang="en-GB" sz="2800" b="1" dirty="0">
                <a:solidFill>
                  <a:srgbClr val="00B050"/>
                </a:solidFill>
                <a:latin typeface="Arial"/>
                <a:cs typeface="Arial"/>
              </a:rPr>
              <a:t> </a:t>
            </a:r>
            <a:r>
              <a:rPr lang="en-GB" sz="2800" b="1" dirty="0" err="1">
                <a:solidFill>
                  <a:srgbClr val="00B050"/>
                </a:solidFill>
                <a:latin typeface="Arial"/>
                <a:cs typeface="Arial"/>
              </a:rPr>
              <a:t>rannu</a:t>
            </a:r>
            <a:r>
              <a:rPr lang="en-GB" sz="2800" b="1" dirty="0">
                <a:solidFill>
                  <a:srgbClr val="00B050"/>
                </a:solidFill>
                <a:latin typeface="Arial"/>
                <a:cs typeface="Arial"/>
              </a:rPr>
              <a:t> </a:t>
            </a:r>
            <a:r>
              <a:rPr lang="en-GB" sz="2800" b="1" dirty="0" err="1">
                <a:solidFill>
                  <a:srgbClr val="00B050"/>
                </a:solidFill>
                <a:latin typeface="Arial"/>
                <a:cs typeface="Arial"/>
              </a:rPr>
              <a:t>eich</a:t>
            </a:r>
            <a:r>
              <a:rPr lang="en-GB" sz="2800" b="1" dirty="0">
                <a:solidFill>
                  <a:srgbClr val="00B050"/>
                </a:solidFill>
                <a:latin typeface="Arial"/>
                <a:cs typeface="Arial"/>
              </a:rPr>
              <a:t> </a:t>
            </a:r>
            <a:r>
              <a:rPr lang="en-GB" sz="2800" b="1" dirty="0" err="1">
                <a:solidFill>
                  <a:srgbClr val="00B050"/>
                </a:solidFill>
                <a:latin typeface="Arial"/>
                <a:cs typeface="Arial"/>
              </a:rPr>
              <a:t>ymatebion</a:t>
            </a:r>
            <a:r>
              <a:rPr lang="en-GB" sz="2800" b="1" dirty="0">
                <a:solidFill>
                  <a:srgbClr val="00B050"/>
                </a:solidFill>
                <a:latin typeface="Arial"/>
                <a:cs typeface="Arial"/>
              </a:rPr>
              <a:t>.</a:t>
            </a:r>
            <a:endParaRPr lang="en-US" dirty="0">
              <a:cs typeface="Calibri" panose="020F0502020204030204"/>
            </a:endParaRPr>
          </a:p>
        </p:txBody>
      </p:sp>
      <p:pic>
        <p:nvPicPr>
          <p:cNvPr id="3" name="Picture 2" descr="A 3d person leaning on a red question mark&#10;&#10;Description automatically generated">
            <a:extLst>
              <a:ext uri="{FF2B5EF4-FFF2-40B4-BE49-F238E27FC236}">
                <a16:creationId xmlns:a16="http://schemas.microsoft.com/office/drawing/2014/main" id="{35A3D532-720A-A975-9CD2-9A8AE00BD7B6}"/>
              </a:ext>
            </a:extLst>
          </p:cNvPr>
          <p:cNvPicPr>
            <a:picLocks noChangeAspect="1"/>
          </p:cNvPicPr>
          <p:nvPr/>
        </p:nvPicPr>
        <p:blipFill>
          <a:blip r:embed="rId3"/>
          <a:stretch>
            <a:fillRect/>
          </a:stretch>
        </p:blipFill>
        <p:spPr>
          <a:xfrm>
            <a:off x="8122752" y="1198694"/>
            <a:ext cx="1233961" cy="1645281"/>
          </a:xfrm>
          <a:prstGeom prst="rect">
            <a:avLst/>
          </a:prstGeom>
        </p:spPr>
      </p:pic>
    </p:spTree>
    <p:extLst>
      <p:ext uri="{BB962C8B-B14F-4D97-AF65-F5344CB8AC3E}">
        <p14:creationId xmlns:p14="http://schemas.microsoft.com/office/powerpoint/2010/main" val="38620051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pPr algn="ctr"/>
            <a:r>
              <a:rPr lang="cy-GB" sz="1800" b="1" u="sng">
                <a:solidFill>
                  <a:schemeClr val="accent1">
                    <a:lumMod val="75000"/>
                  </a:schemeClr>
                </a:solidFill>
                <a:latin typeface="Calibri"/>
                <a:ea typeface="Calibri"/>
                <a:cs typeface="Arial"/>
              </a:rPr>
              <a:t>Pwysigrwydd cael pwynt cyfeirio</a:t>
            </a:r>
          </a:p>
          <a:p>
            <a:pPr lvl="0">
              <a:defRPr/>
            </a:pPr>
            <a:r>
              <a:rPr lang="cy-GB" sz="1800">
                <a:solidFill>
                  <a:srgbClr val="4472C4"/>
                </a:solidFill>
                <a:latin typeface="Calibri"/>
                <a:ea typeface="Calibri"/>
                <a:cs typeface="Arial"/>
              </a:rPr>
              <a:t>Bydd rhannu eich ymatebion i'r cwestiynau canlynol yn rhoi cyfle i'ch mentor gyfeirio'n ôl at yr atebion yn ystod </a:t>
            </a:r>
            <a:r>
              <a:rPr lang="cy-GB" sz="1800" err="1">
                <a:solidFill>
                  <a:srgbClr val="4472C4"/>
                </a:solidFill>
                <a:latin typeface="Calibri"/>
                <a:ea typeface="Calibri"/>
                <a:cs typeface="Arial"/>
              </a:rPr>
              <a:t>adfyfyrdodau</a:t>
            </a:r>
            <a:r>
              <a:rPr lang="cy-GB" sz="1800">
                <a:solidFill>
                  <a:srgbClr val="4472C4"/>
                </a:solidFill>
                <a:latin typeface="Calibri"/>
                <a:ea typeface="Calibri"/>
                <a:cs typeface="Arial"/>
              </a:rPr>
              <a:t> a sesiynau adborth wythnosol. Mae cael y pwynt cyfeirio hwn yn bwerus iawn ac yn rhoi cyfle i'r mentor gysylltu ei adborth â phrofiad byw.</a:t>
            </a:r>
          </a:p>
          <a:p>
            <a:pPr lvl="0">
              <a:defRPr/>
            </a:pPr>
            <a:r>
              <a:rPr lang="cy-GB" sz="1800">
                <a:solidFill>
                  <a:srgbClr val="4472C4"/>
                </a:solidFill>
                <a:latin typeface="Calibri"/>
                <a:ea typeface="Calibri"/>
                <a:cs typeface="Arial"/>
              </a:rPr>
              <a:t>Yn yr un modd, bydd gofyn i'ch mentor am ei atebion i'r cwestiynau hyn yn rhoi mewnwelediad gwerthfawr i chi i’r rhesymau sy'n sail i weithredoedd Mentoriaid Dosbarth / Pwnc eu hunain yn yr ystafell ddosbarth.</a:t>
            </a:r>
          </a:p>
          <a:p>
            <a:pPr lvl="0">
              <a:defRPr/>
            </a:pPr>
            <a:r>
              <a:rPr lang="en-GB" sz="1800">
                <a:solidFill>
                  <a:schemeClr val="accent1">
                    <a:lumMod val="75000"/>
                  </a:schemeClr>
                </a:solidFill>
                <a:latin typeface="Calibri"/>
                <a:ea typeface="Calibri"/>
                <a:cs typeface="Arial"/>
              </a:rPr>
              <a:t>   </a:t>
            </a:r>
            <a:endParaRPr lang="en-GB" sz="1000">
              <a:solidFill>
                <a:schemeClr val="accent1">
                  <a:lumMod val="75000"/>
                </a:schemeClr>
              </a:solidFill>
              <a:latin typeface="Calibri" panose="020F0502020204030204" pitchFamily="34" charset="0"/>
              <a:ea typeface="Calibri" panose="020F0502020204030204" pitchFamily="34" charset="0"/>
            </a:endParaRPr>
          </a:p>
          <a:p>
            <a:pPr algn="ctr"/>
            <a:endParaRPr lang="en-GB" sz="1800" b="1" u="sng">
              <a:solidFill>
                <a:schemeClr val="accent1">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2" name="Title 1">
            <a:extLst>
              <a:ext uri="{FF2B5EF4-FFF2-40B4-BE49-F238E27FC236}">
                <a16:creationId xmlns:a16="http://schemas.microsoft.com/office/drawing/2014/main" id="{0A5A816D-E047-337B-FCB6-A6B0C64D6028}"/>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en-GB" sz="4000"/>
              <a:t>Building effective relationships with your student teacher</a:t>
            </a:r>
          </a:p>
        </p:txBody>
      </p:sp>
    </p:spTree>
    <p:extLst>
      <p:ext uri="{BB962C8B-B14F-4D97-AF65-F5344CB8AC3E}">
        <p14:creationId xmlns:p14="http://schemas.microsoft.com/office/powerpoint/2010/main" val="8500836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Pwy wnaeth eich ysbrydoli i fod yn athro? Pam oedd hyn?</a:t>
            </a:r>
            <a:endParaRPr lang="cy-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Sut oedd eich profiad chi o'r ysgol?</a:t>
            </a:r>
            <a:endParaRPr lang="cy-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Pa wersi a / na wnaethoch chi eu mwynhau yn yr ysgol? Pam oedd hyn, yn eich barn chi?</a:t>
            </a:r>
            <a:endParaRPr lang="cy-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Ydych chi wedi arsylwi unrhyw wersi yr oeddech chi’n teimlo a oedd yn arbennig o effeithiol? Pam </a:t>
            </a:r>
            <a:b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b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oedd hyn, yn eich barn chi?</a:t>
            </a:r>
            <a:endParaRPr lang="cy-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Yn eich barn chi, sut ydych chi’n credu eich bod chi'n dysgu orau? </a:t>
            </a:r>
            <a:endParaRPr lang="cy-GB" sz="18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indent="-342900" fontAlgn="base">
              <a:buClr>
                <a:srgbClr val="000000"/>
              </a:buClr>
              <a:buSzPts val="1100"/>
              <a:buFont typeface="Wingdings" panose="05000000000000000000" pitchFamily="2" charset="2"/>
              <a:buChar char=""/>
            </a:pPr>
            <a:r>
              <a:rPr lang="cy-GB" sz="1800" i="1">
                <a:solidFill>
                  <a:schemeClr val="accent1">
                    <a:lumMod val="75000"/>
                  </a:schemeClr>
                </a:solidFill>
                <a:uFill>
                  <a:solidFill>
                    <a:srgbClr val="000000"/>
                  </a:solidFill>
                </a:uFill>
                <a:latin typeface="Calibri" panose="020F0502020204030204" pitchFamily="34" charset="0"/>
                <a:ea typeface="Wingdings" panose="05000000000000000000" pitchFamily="2" charset="2"/>
                <a:cs typeface="Wingdings" panose="05000000000000000000" pitchFamily="2" charset="2"/>
              </a:rPr>
              <a:t>Sut ydych chi’n meddwl y bydd eich profiadau eich hun o addysg yn effeithio arnoch chi, yn athro?</a:t>
            </a:r>
          </a:p>
          <a:p>
            <a:pPr lvl="0" algn="ctr">
              <a:defRPr/>
            </a:pPr>
            <a:r>
              <a:rPr lang="cy-GB" sz="1800" b="1" u="sng">
                <a:solidFill>
                  <a:srgbClr val="4472C4"/>
                </a:solidFill>
                <a:latin typeface="Calibri"/>
                <a:ea typeface="Calibri"/>
                <a:cs typeface="Arial"/>
              </a:rPr>
              <a:t>Trafodwch yr atebion i'r cwestiynau hyn mewn grwpiau bach</a:t>
            </a:r>
            <a:endParaRPr lang="cy-GB" sz="1800" b="1" u="sng">
              <a:solidFill>
                <a:srgbClr val="4472C4"/>
              </a:solidFill>
              <a:effectLst/>
              <a:latin typeface="Calibri"/>
              <a:ea typeface="Calibri"/>
              <a:cs typeface="Arial"/>
            </a:endParaRPr>
          </a:p>
        </p:txBody>
      </p:sp>
      <p:pic>
        <p:nvPicPr>
          <p:cNvPr id="9218" name="Picture 2">
            <a:extLst>
              <a:ext uri="{FF2B5EF4-FFF2-40B4-BE49-F238E27FC236}">
                <a16:creationId xmlns:a16="http://schemas.microsoft.com/office/drawing/2014/main" id="{6F09E878-C87E-EDF0-A907-5FC1904284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796693">
            <a:off x="9895225" y="2416379"/>
            <a:ext cx="1790866" cy="42438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FAF304A-EAE5-1575-0AA8-95A14CBCEED0}"/>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cy-GB" sz="4000"/>
              <a:t>Meithrin perthnasoedd effeithiol gyda’ch darpar athro</a:t>
            </a:r>
          </a:p>
        </p:txBody>
      </p:sp>
    </p:spTree>
    <p:extLst>
      <p:ext uri="{BB962C8B-B14F-4D97-AF65-F5344CB8AC3E}">
        <p14:creationId xmlns:p14="http://schemas.microsoft.com/office/powerpoint/2010/main" val="1035120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of a student teacher&#10;&#10;Description automatically generated">
            <a:extLst>
              <a:ext uri="{FF2B5EF4-FFF2-40B4-BE49-F238E27FC236}">
                <a16:creationId xmlns:a16="http://schemas.microsoft.com/office/drawing/2014/main" id="{A56C168D-F9FD-8A26-A8F5-52D8BF1C6A92}"/>
              </a:ext>
            </a:extLst>
          </p:cNvPr>
          <p:cNvPicPr>
            <a:picLocks noChangeAspect="1"/>
          </p:cNvPicPr>
          <p:nvPr/>
        </p:nvPicPr>
        <p:blipFill>
          <a:blip r:embed="rId2"/>
          <a:stretch>
            <a:fillRect/>
          </a:stretch>
        </p:blipFill>
        <p:spPr>
          <a:xfrm>
            <a:off x="7065264" y="50467"/>
            <a:ext cx="4907280" cy="6665625"/>
          </a:xfrm>
          <a:prstGeom prst="rect">
            <a:avLst/>
          </a:prstGeom>
        </p:spPr>
      </p:pic>
      <p:pic>
        <p:nvPicPr>
          <p:cNvPr id="5" name="Picture 4" descr="A blue and yellow rectangle with text&#10;&#10;Description automatically generated">
            <a:extLst>
              <a:ext uri="{FF2B5EF4-FFF2-40B4-BE49-F238E27FC236}">
                <a16:creationId xmlns:a16="http://schemas.microsoft.com/office/drawing/2014/main" id="{2052F639-6031-C401-6575-14813D9C31DD}"/>
              </a:ext>
            </a:extLst>
          </p:cNvPr>
          <p:cNvPicPr>
            <a:picLocks noChangeAspect="1"/>
          </p:cNvPicPr>
          <p:nvPr/>
        </p:nvPicPr>
        <p:blipFill>
          <a:blip r:embed="rId3"/>
          <a:stretch>
            <a:fillRect/>
          </a:stretch>
        </p:blipFill>
        <p:spPr>
          <a:xfrm>
            <a:off x="433659" y="48768"/>
            <a:ext cx="5021419" cy="6760464"/>
          </a:xfrm>
          <a:prstGeom prst="rect">
            <a:avLst/>
          </a:prstGeom>
        </p:spPr>
      </p:pic>
    </p:spTree>
    <p:extLst>
      <p:ext uri="{BB962C8B-B14F-4D97-AF65-F5344CB8AC3E}">
        <p14:creationId xmlns:p14="http://schemas.microsoft.com/office/powerpoint/2010/main" val="39862518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BC57B0-00F2-3D0B-5AD3-950B53527F17}"/>
              </a:ext>
            </a:extLst>
          </p:cNvPr>
          <p:cNvSpPr>
            <a:spLocks noGrp="1"/>
          </p:cNvSpPr>
          <p:nvPr>
            <p:ph idx="1"/>
          </p:nvPr>
        </p:nvSpPr>
        <p:spPr/>
        <p:txBody>
          <a:bodyPr/>
          <a:lstStyle/>
          <a:p>
            <a:endParaRPr lang="en-GB"/>
          </a:p>
        </p:txBody>
      </p:sp>
      <p:sp>
        <p:nvSpPr>
          <p:cNvPr id="5" name="Content Placeholder 2">
            <a:extLst>
              <a:ext uri="{FF2B5EF4-FFF2-40B4-BE49-F238E27FC236}">
                <a16:creationId xmlns:a16="http://schemas.microsoft.com/office/drawing/2014/main" id="{B90A9FFA-3452-7695-9394-CDD11F9D5051}"/>
              </a:ext>
            </a:extLst>
          </p:cNvPr>
          <p:cNvSpPr txBox="1">
            <a:spLocks/>
          </p:cNvSpPr>
          <p:nvPr/>
        </p:nvSpPr>
        <p:spPr>
          <a:xfrm>
            <a:off x="382409" y="1140643"/>
            <a:ext cx="11191561" cy="4326736"/>
          </a:xfrm>
          <a:prstGeom prst="rect">
            <a:avLst/>
          </a:prstGeo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rtl="0" fontAlgn="base"/>
            <a:endParaRPr lang="en-GB" sz="1800" b="0" i="0" u="none" strike="noStrike">
              <a:solidFill>
                <a:schemeClr val="accent1">
                  <a:lumMod val="75000"/>
                </a:schemeClr>
              </a:solidFill>
              <a:effectLst/>
              <a:latin typeface="Calibri" panose="020F0502020204030204" pitchFamily="34" charset="0"/>
              <a:ea typeface="Calibri"/>
            </a:endParaRPr>
          </a:p>
          <a:p>
            <a:pPr algn="l" rtl="0" fontAlgn="base"/>
            <a:r>
              <a:rPr lang="cy-GB" sz="1800" b="0" i="0" u="none" strike="noStrike">
                <a:solidFill>
                  <a:schemeClr val="accent1">
                    <a:lumMod val="75000"/>
                  </a:schemeClr>
                </a:solidFill>
                <a:effectLst/>
                <a:latin typeface="Calibri"/>
                <a:ea typeface="Calibri"/>
                <a:cs typeface="Arial"/>
              </a:rPr>
              <a:t>Mae Didau (2013) yn cofio</a:t>
            </a:r>
            <a:r>
              <a:rPr lang="cy-GB" sz="1800">
                <a:solidFill>
                  <a:schemeClr val="accent1">
                    <a:lumMod val="75000"/>
                  </a:schemeClr>
                </a:solidFill>
                <a:latin typeface="Calibri"/>
                <a:ea typeface="Calibri"/>
                <a:cs typeface="Arial"/>
              </a:rPr>
              <a:t>:</a:t>
            </a:r>
            <a:r>
              <a:rPr lang="cy-GB" sz="1800" b="0" i="0">
                <a:solidFill>
                  <a:schemeClr val="accent1">
                    <a:lumMod val="75000"/>
                  </a:schemeClr>
                </a:solidFill>
                <a:effectLst/>
                <a:latin typeface="Calibri"/>
                <a:ea typeface="Calibri"/>
                <a:cs typeface="Arial"/>
              </a:rPr>
              <a:t> </a:t>
            </a:r>
            <a:endParaRPr lang="cy-GB" sz="1400" b="0" i="0">
              <a:solidFill>
                <a:schemeClr val="accent1">
                  <a:lumMod val="75000"/>
                </a:schemeClr>
              </a:solidFill>
              <a:effectLst/>
              <a:latin typeface="Calibri"/>
              <a:ea typeface="Calibri"/>
              <a:cs typeface="Arial"/>
            </a:endParaRPr>
          </a:p>
          <a:p>
            <a:pPr algn="l" rtl="0" fontAlgn="base"/>
            <a:r>
              <a:rPr lang="en-GB" sz="1800" b="0" i="0" u="none" strike="noStrike">
                <a:solidFill>
                  <a:schemeClr val="accent1">
                    <a:lumMod val="75000"/>
                  </a:schemeClr>
                </a:solidFill>
                <a:effectLst/>
                <a:latin typeface="Calibri"/>
                <a:ea typeface="Calibri"/>
                <a:cs typeface="Arial"/>
              </a:rPr>
              <a:t>'As a new teacher, lesson planning seemed to suck up almost all of my available time and energy. Looking back over those frenetic early years it</a:t>
            </a:r>
            <a:r>
              <a:rPr lang="en-GB" sz="1800" b="0" i="0" u="none" strike="noStrike">
                <a:solidFill>
                  <a:schemeClr val="accent1">
                    <a:lumMod val="75000"/>
                  </a:schemeClr>
                </a:solidFill>
                <a:effectLst/>
                <a:latin typeface="Arial Unicode MS"/>
                <a:cs typeface="Arial"/>
              </a:rPr>
              <a:t>’</a:t>
            </a:r>
            <a:r>
              <a:rPr lang="en-GB" sz="1800" b="0" i="0" u="none" strike="noStrike">
                <a:solidFill>
                  <a:schemeClr val="accent1">
                    <a:lumMod val="75000"/>
                  </a:schemeClr>
                </a:solidFill>
                <a:effectLst/>
                <a:latin typeface="Calibri"/>
                <a:ea typeface="Calibri"/>
                <a:cs typeface="Arial"/>
              </a:rPr>
              <a:t>s become increasingly clear that</a:t>
            </a:r>
            <a:r>
              <a:rPr lang="en-GB" sz="1800" b="1" i="0" u="none" strike="noStrike">
                <a:solidFill>
                  <a:schemeClr val="accent1">
                    <a:lumMod val="75000"/>
                  </a:schemeClr>
                </a:solidFill>
                <a:effectLst/>
                <a:latin typeface="Calibri"/>
                <a:ea typeface="Calibri"/>
                <a:cs typeface="Arial"/>
              </a:rPr>
              <a:t> I wasted an awful lot of effort designing activities rather than considering what my pupils needed to learn.</a:t>
            </a:r>
            <a:r>
              <a:rPr lang="en-GB" sz="1800" b="0" i="0" u="none" strike="noStrike">
                <a:solidFill>
                  <a:schemeClr val="accent1">
                    <a:lumMod val="75000"/>
                  </a:schemeClr>
                </a:solidFill>
                <a:effectLst/>
                <a:latin typeface="Calibri"/>
                <a:ea typeface="Calibri"/>
                <a:cs typeface="Arial"/>
              </a:rPr>
              <a:t> That is to say, I put most of my effort into things that had only a marginal impact on pupils</a:t>
            </a:r>
            <a:r>
              <a:rPr lang="en-GB" sz="1800" b="0" i="0" u="none" strike="noStrike">
                <a:solidFill>
                  <a:schemeClr val="accent1">
                    <a:lumMod val="75000"/>
                  </a:schemeClr>
                </a:solidFill>
                <a:effectLst/>
                <a:latin typeface="Arial Unicode MS"/>
                <a:cs typeface="Arial"/>
              </a:rPr>
              <a:t>’ </a:t>
            </a:r>
            <a:r>
              <a:rPr lang="en-GB" sz="1800" b="0" i="0" u="none" strike="noStrike">
                <a:solidFill>
                  <a:schemeClr val="accent1">
                    <a:lumMod val="75000"/>
                  </a:schemeClr>
                </a:solidFill>
                <a:effectLst/>
                <a:latin typeface="Calibri"/>
                <a:ea typeface="Calibri"/>
                <a:cs typeface="Arial"/>
              </a:rPr>
              <a:t>learning.</a:t>
            </a:r>
            <a:r>
              <a:rPr lang="en-GB" sz="1800" b="0" i="0" u="none" strike="noStrike">
                <a:solidFill>
                  <a:schemeClr val="accent1">
                    <a:lumMod val="75000"/>
                  </a:schemeClr>
                </a:solidFill>
                <a:effectLst/>
                <a:latin typeface="Arial Unicode MS"/>
                <a:cs typeface="Arial"/>
              </a:rPr>
              <a:t>’</a:t>
            </a:r>
            <a:r>
              <a:rPr lang="en-GB" sz="1800" b="0" i="0">
                <a:solidFill>
                  <a:schemeClr val="accent1">
                    <a:lumMod val="75000"/>
                  </a:schemeClr>
                </a:solidFill>
                <a:effectLst/>
                <a:latin typeface="Calibri"/>
                <a:ea typeface="Calibri"/>
                <a:cs typeface="Arial"/>
              </a:rPr>
              <a:t> </a:t>
            </a:r>
          </a:p>
          <a:p>
            <a:pPr algn="l" rtl="0" fontAlgn="base"/>
            <a:endParaRPr lang="en-GB" sz="1800" b="0" i="0">
              <a:solidFill>
                <a:schemeClr val="accent1">
                  <a:lumMod val="75000"/>
                </a:schemeClr>
              </a:solidFill>
              <a:effectLst/>
              <a:latin typeface="Calibri" panose="020F0502020204030204" pitchFamily="34" charset="0"/>
              <a:ea typeface="Calibri"/>
            </a:endParaRPr>
          </a:p>
          <a:p>
            <a:pPr marL="285750" indent="-285750" fontAlgn="base">
              <a:lnSpc>
                <a:spcPct val="100000"/>
              </a:lnSpc>
              <a:spcBef>
                <a:spcPts val="0"/>
              </a:spcBef>
              <a:buFont typeface="Arial" panose="020B0604020202020204" pitchFamily="34" charset="0"/>
              <a:buChar char="•"/>
              <a:defRPr/>
            </a:pPr>
            <a:r>
              <a:rPr lang="cy-GB" sz="1800">
                <a:solidFill>
                  <a:srgbClr val="4472C4"/>
                </a:solidFill>
                <a:latin typeface="Calibri"/>
                <a:ea typeface="Calibri"/>
                <a:cs typeface="Calibri"/>
              </a:rPr>
              <a:t>Sut ydych chi'n meddwl y gallech chi osgoi'r trap hwn? </a:t>
            </a:r>
            <a:endParaRPr lang="cy-GB" sz="1800">
              <a:solidFill>
                <a:srgbClr val="4472C4"/>
              </a:solidFill>
              <a:latin typeface="Calibri" panose="020F0502020204030204" pitchFamily="34" charset="0"/>
              <a:ea typeface="Calibri"/>
              <a:cs typeface="Calibri"/>
            </a:endParaRPr>
          </a:p>
          <a:p>
            <a:pPr marL="285750" lvl="0" indent="-285750" fontAlgn="base">
              <a:lnSpc>
                <a:spcPct val="100000"/>
              </a:lnSpc>
              <a:spcBef>
                <a:spcPts val="0"/>
              </a:spcBef>
              <a:buFont typeface="Arial" panose="020B0604020202020204" pitchFamily="34" charset="0"/>
              <a:buChar char="•"/>
              <a:defRPr/>
            </a:pPr>
            <a:endParaRPr lang="cy-GB" sz="1800" b="0" i="0" u="none" strike="noStrike" kern="1200" cap="none" spc="0" normalizeH="0" baseline="0" noProof="0">
              <a:ln>
                <a:noFill/>
              </a:ln>
              <a:solidFill>
                <a:srgbClr val="4472C4"/>
              </a:solidFill>
              <a:effectLst/>
              <a:uLnTx/>
              <a:uFillTx/>
              <a:latin typeface="Calibri" panose="020F0502020204030204" pitchFamily="34" charset="0"/>
              <a:ea typeface="Calibri"/>
              <a:cs typeface="Calibri"/>
            </a:endParaRPr>
          </a:p>
          <a:p>
            <a:pPr marL="285750" lvl="0" indent="-285750" fontAlgn="base">
              <a:lnSpc>
                <a:spcPct val="100000"/>
              </a:lnSpc>
              <a:spcBef>
                <a:spcPts val="0"/>
              </a:spcBef>
              <a:buFont typeface="Arial" panose="020B0604020202020204" pitchFamily="34" charset="0"/>
              <a:buChar char="•"/>
              <a:defRPr/>
            </a:pPr>
            <a:r>
              <a:rPr lang="cy-GB" sz="1800">
                <a:solidFill>
                  <a:srgbClr val="4472C4"/>
                </a:solidFill>
                <a:latin typeface="Calibri"/>
                <a:ea typeface="Calibri"/>
                <a:cs typeface="Calibri"/>
              </a:rPr>
              <a:t>Sut byddwch chi'n gweithio gyda'ch mentor i sicrhau bod dysgu'n parhau i fod yn flaenllaw yn eich meddwl</a:t>
            </a:r>
            <a:r>
              <a:rPr lang="en-GB" sz="1800">
                <a:solidFill>
                  <a:srgbClr val="4472C4"/>
                </a:solidFill>
                <a:latin typeface="Calibri"/>
                <a:ea typeface="Calibri"/>
                <a:cs typeface="Calibri"/>
              </a:rPr>
              <a:t>?</a:t>
            </a:r>
            <a:endParaRPr lang="en-GB" sz="1800" b="0" i="0" u="none" strike="noStrike" kern="1200" cap="none" spc="0" normalizeH="0" baseline="0" noProof="0">
              <a:ln>
                <a:noFill/>
              </a:ln>
              <a:solidFill>
                <a:srgbClr val="4472C4"/>
              </a:solidFill>
              <a:effectLst/>
              <a:uLnTx/>
              <a:uFillTx/>
              <a:latin typeface="Calibri"/>
              <a:ea typeface="Calibri"/>
              <a:cs typeface="Calibri"/>
            </a:endParaRPr>
          </a:p>
          <a:p>
            <a:pPr algn="l" rtl="0" fontAlgn="base"/>
            <a:endParaRPr lang="en-GB" sz="1800">
              <a:solidFill>
                <a:schemeClr val="accent1">
                  <a:lumMod val="75000"/>
                </a:schemeClr>
              </a:solidFill>
              <a:latin typeface="Calibri" panose="020F0502020204030204" pitchFamily="34" charset="0"/>
              <a:ea typeface="Calibri"/>
            </a:endParaRPr>
          </a:p>
        </p:txBody>
      </p:sp>
      <p:pic>
        <p:nvPicPr>
          <p:cNvPr id="6" name="Picture 2" descr="Pm Discussion">
            <a:extLst>
              <a:ext uri="{FF2B5EF4-FFF2-40B4-BE49-F238E27FC236}">
                <a16:creationId xmlns:a16="http://schemas.microsoft.com/office/drawing/2014/main" id="{2EDCFC91-03E6-AF79-DC94-FE18D5D1C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1285" y="4191989"/>
            <a:ext cx="1307723" cy="1117467"/>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B7C6FD29-5CCE-2C5C-1975-394BCA08D261}"/>
              </a:ext>
            </a:extLst>
          </p:cNvPr>
          <p:cNvSpPr txBox="1">
            <a:spLocks/>
          </p:cNvSpPr>
          <p:nvPr/>
        </p:nvSpPr>
        <p:spPr>
          <a:xfrm>
            <a:off x="4500819" y="314145"/>
            <a:ext cx="7129035"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cy-GB" sz="4000"/>
          </a:p>
        </p:txBody>
      </p:sp>
    </p:spTree>
    <p:extLst>
      <p:ext uri="{BB962C8B-B14F-4D97-AF65-F5344CB8AC3E}">
        <p14:creationId xmlns:p14="http://schemas.microsoft.com/office/powerpoint/2010/main" val="3244096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63748" y="1384903"/>
            <a:ext cx="11191561" cy="4088194"/>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cy-GB" sz="1400">
                <a:solidFill>
                  <a:srgbClr val="0070C0"/>
                </a:solidFill>
                <a:effectLst/>
                <a:latin typeface="Arial"/>
                <a:ea typeface="Calibri"/>
                <a:cs typeface="Arial"/>
              </a:rPr>
              <a:t>Fel y soniwyd yn flaenorol, ar y cam hwn yn eu dysgu, dylai darpar athrawon allu canolbwyntio fwyfwy ar y dysgwyr a’u dysgu yn hytrach na blaenoriaethu eu ‘perfformiad’ eu hunain. Felly, mae defnyddio adborth disgyblion, yn hytrach na chynnig barn, yn arbennig o bwerus ar yr adeg hon o’r flwyddyn.</a:t>
            </a:r>
          </a:p>
          <a:p>
            <a:endParaRPr lang="cy-GB" sz="1400">
              <a:solidFill>
                <a:srgbClr val="0070C0"/>
              </a:solidFill>
              <a:effectLst/>
              <a:ea typeface="Calibri" panose="020F0502020204030204" pitchFamily="34" charset="0"/>
            </a:endParaRPr>
          </a:p>
          <a:p>
            <a:r>
              <a:rPr lang="cy-GB" sz="1400">
                <a:solidFill>
                  <a:srgbClr val="0070C0"/>
                </a:solidFill>
                <a:effectLst/>
                <a:latin typeface="Arial"/>
                <a:ea typeface="Calibri"/>
                <a:cs typeface="Arial"/>
              </a:rPr>
              <a:t>Mae </a:t>
            </a:r>
            <a:r>
              <a:rPr lang="cy-GB" sz="1400" err="1">
                <a:solidFill>
                  <a:srgbClr val="0070C0"/>
                </a:solidFill>
                <a:effectLst/>
                <a:latin typeface="Arial"/>
                <a:ea typeface="Calibri"/>
                <a:cs typeface="Arial"/>
              </a:rPr>
              <a:t>Hattie</a:t>
            </a:r>
            <a:r>
              <a:rPr lang="cy-GB" sz="1400">
                <a:solidFill>
                  <a:srgbClr val="0070C0"/>
                </a:solidFill>
                <a:effectLst/>
                <a:latin typeface="Arial"/>
                <a:ea typeface="Calibri"/>
                <a:cs typeface="Arial"/>
              </a:rPr>
              <a:t> (2012 t 158) yn argymell defnyddio gwerthusiadau myfyrwyr o athrawon (</a:t>
            </a:r>
            <a:r>
              <a:rPr lang="cy-GB" sz="1400" err="1">
                <a:solidFill>
                  <a:srgbClr val="0070C0"/>
                </a:solidFill>
                <a:effectLst/>
                <a:latin typeface="Arial"/>
                <a:ea typeface="Calibri"/>
                <a:cs typeface="Arial"/>
              </a:rPr>
              <a:t>SETs</a:t>
            </a:r>
            <a:r>
              <a:rPr lang="cy-GB" sz="1400">
                <a:solidFill>
                  <a:srgbClr val="0070C0"/>
                </a:solidFill>
                <a:effectLst/>
                <a:latin typeface="Arial"/>
                <a:ea typeface="Calibri"/>
                <a:cs typeface="Arial"/>
              </a:rPr>
              <a:t>) </a:t>
            </a:r>
            <a:r>
              <a:rPr lang="cy-GB" sz="1400">
                <a:solidFill>
                  <a:srgbClr val="0070C0"/>
                </a:solidFill>
                <a:latin typeface="Arial"/>
                <a:ea typeface="Calibri"/>
                <a:cs typeface="Arial"/>
              </a:rPr>
              <a:t>i</a:t>
            </a:r>
            <a:r>
              <a:rPr lang="cy-GB" sz="1400">
                <a:solidFill>
                  <a:srgbClr val="0070C0"/>
                </a:solidFill>
                <a:effectLst/>
                <a:latin typeface="Arial"/>
                <a:ea typeface="Calibri"/>
                <a:cs typeface="Arial"/>
              </a:rPr>
              <a:t> gasglu barn a chanfyddiadau dysgwyr.</a:t>
            </a:r>
            <a:r>
              <a:rPr lang="cy-GB" sz="1400">
                <a:solidFill>
                  <a:srgbClr val="0070C0"/>
                </a:solidFill>
                <a:latin typeface="Arial"/>
                <a:ea typeface="Calibri"/>
                <a:cs typeface="Arial"/>
              </a:rPr>
              <a:t> </a:t>
            </a:r>
          </a:p>
          <a:p>
            <a:r>
              <a:rPr lang="cy-GB" sz="1400">
                <a:solidFill>
                  <a:srgbClr val="0070C0"/>
                </a:solidFill>
                <a:effectLst/>
                <a:latin typeface="Arial"/>
                <a:ea typeface="Calibri"/>
                <a:cs typeface="Arial"/>
              </a:rPr>
              <a:t>Er mwyn sicrhau y gwneir yn fawr o’r adborth hwn, gellid cyflwyno’r atebion i’r darpar athrawon a’u hannog i adfyfyrio ar eu</a:t>
            </a:r>
            <a:r>
              <a:rPr lang="cy-GB" sz="1400">
                <a:solidFill>
                  <a:srgbClr val="0070C0"/>
                </a:solidFill>
                <a:latin typeface="Arial"/>
                <a:ea typeface="Calibri"/>
                <a:cs typeface="Arial"/>
              </a:rPr>
              <a:t> </a:t>
            </a:r>
            <a:endParaRPr lang="cy-GB" sz="1400">
              <a:solidFill>
                <a:srgbClr val="0070C0"/>
              </a:solidFill>
              <a:effectLst/>
              <a:ea typeface="Calibri" panose="020F0502020204030204" pitchFamily="34" charset="0"/>
            </a:endParaRPr>
          </a:p>
          <a:p>
            <a:r>
              <a:rPr lang="cy-GB" sz="1400">
                <a:solidFill>
                  <a:srgbClr val="0070C0"/>
                </a:solidFill>
                <a:effectLst/>
                <a:latin typeface="Arial"/>
                <a:ea typeface="Calibri"/>
                <a:cs typeface="Arial"/>
              </a:rPr>
              <a:t>harfer yn unol â hynny</a:t>
            </a:r>
            <a:r>
              <a:rPr lang="en-GB" sz="1400">
                <a:solidFill>
                  <a:srgbClr val="0070C0"/>
                </a:solidFill>
                <a:effectLst/>
                <a:latin typeface="Arial"/>
                <a:ea typeface="Calibri"/>
                <a:cs typeface="Arial"/>
              </a:rPr>
              <a:t>.</a:t>
            </a:r>
            <a:r>
              <a:rPr lang="en-GB" sz="1400">
                <a:solidFill>
                  <a:srgbClr val="0070C0"/>
                </a:solidFill>
                <a:latin typeface="Arial"/>
                <a:ea typeface="Calibri"/>
                <a:cs typeface="Arial"/>
              </a:rPr>
              <a:t> </a:t>
            </a:r>
            <a:endParaRPr lang="en-GB" sz="1400">
              <a:solidFill>
                <a:srgbClr val="0070C0"/>
              </a:solidFill>
              <a:effectLst/>
              <a:ea typeface="Calibri" panose="020F0502020204030204" pitchFamily="34" charset="0"/>
            </a:endParaRPr>
          </a:p>
          <a:p>
            <a:endParaRPr lang="en-GB" sz="1400">
              <a:solidFill>
                <a:srgbClr val="0070C0"/>
              </a:solidFill>
              <a:effectLst/>
              <a:ea typeface="Calibri" panose="020F0502020204030204" pitchFamily="34" charset="0"/>
            </a:endParaRPr>
          </a:p>
          <a:p>
            <a:pPr>
              <a:defRPr/>
            </a:pPr>
            <a:r>
              <a:rPr lang="cy-GB" sz="1400">
                <a:solidFill>
                  <a:srgbClr val="0070C0"/>
                </a:solidFill>
                <a:latin typeface="Arial"/>
                <a:ea typeface="Calibri"/>
                <a:cs typeface="Arial"/>
              </a:rPr>
              <a:t>Treuliwch ychydig funudau yn darllen trwy'r cwestiynau hyn. Pa rai ydych chi’n rhagweld fydd yn ddefnyddiol tra byddwch </a:t>
            </a:r>
            <a:endParaRPr lang="cy-GB" sz="1400">
              <a:solidFill>
                <a:srgbClr val="0070C0"/>
              </a:solidFill>
              <a:ea typeface="Calibri" panose="020F0502020204030204" pitchFamily="34" charset="0"/>
            </a:endParaRPr>
          </a:p>
          <a:p>
            <a:pPr lvl="0">
              <a:defRPr/>
            </a:pPr>
            <a:r>
              <a:rPr lang="cy-GB" sz="1400">
                <a:solidFill>
                  <a:srgbClr val="0070C0"/>
                </a:solidFill>
                <a:latin typeface="Arial"/>
                <a:ea typeface="Calibri"/>
                <a:cs typeface="Arial"/>
              </a:rPr>
              <a:t>ar PAP?</a:t>
            </a:r>
            <a:endParaRPr lang="cy-GB" sz="1400" b="0" i="0" u="none" strike="noStrike" kern="1200" cap="none" spc="0" normalizeH="0" baseline="0" noProof="0">
              <a:ln>
                <a:noFill/>
              </a:ln>
              <a:solidFill>
                <a:srgbClr val="0070C0"/>
              </a:solidFill>
              <a:effectLst/>
              <a:uLnTx/>
              <a:uFillTx/>
              <a:latin typeface="Arial"/>
              <a:ea typeface="Calibri"/>
              <a:cs typeface="Arial"/>
            </a:endParaRPr>
          </a:p>
          <a:p>
            <a:endParaRPr lang="en-GB" sz="1400">
              <a:solidFill>
                <a:srgbClr val="0070C0"/>
              </a:solidFill>
              <a:ea typeface="Calibri" panose="020F0502020204030204" pitchFamily="34" charset="0"/>
            </a:endParaRPr>
          </a:p>
        </p:txBody>
      </p:sp>
      <p:sp>
        <p:nvSpPr>
          <p:cNvPr id="2" name="Title 1">
            <a:extLst>
              <a:ext uri="{FF2B5EF4-FFF2-40B4-BE49-F238E27FC236}">
                <a16:creationId xmlns:a16="http://schemas.microsoft.com/office/drawing/2014/main" id="{E4B1AFD3-AC44-EF74-3A8F-7230C6B30EB3}"/>
              </a:ext>
            </a:extLst>
          </p:cNvPr>
          <p:cNvSpPr>
            <a:spLocks noGrp="1"/>
          </p:cNvSpPr>
          <p:nvPr>
            <p:ph type="title"/>
          </p:nvPr>
        </p:nvSpPr>
        <p:spPr>
          <a:xfrm>
            <a:off x="5166076" y="314145"/>
            <a:ext cx="6389233" cy="694554"/>
          </a:xfrm>
        </p:spPr>
        <p:txBody>
          <a:bodyPr>
            <a:normAutofit/>
          </a:bodyPr>
          <a:lstStyle/>
          <a:p>
            <a:r>
              <a:rPr lang="cy-GB" sz="4000"/>
              <a:t>Datblygu annibyniaeth</a:t>
            </a:r>
          </a:p>
        </p:txBody>
      </p:sp>
      <p:pic>
        <p:nvPicPr>
          <p:cNvPr id="6146" name="Picture 2">
            <a:extLst>
              <a:ext uri="{FF2B5EF4-FFF2-40B4-BE49-F238E27FC236}">
                <a16:creationId xmlns:a16="http://schemas.microsoft.com/office/drawing/2014/main" id="{DDB1F40E-CA08-39AE-8118-C58DC95233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74581">
            <a:off x="10181358" y="3075105"/>
            <a:ext cx="1472880" cy="3644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829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ED21253D-860D-3274-3131-DA6B20C8F316}"/>
              </a:ext>
            </a:extLst>
          </p:cNvPr>
          <p:cNvPicPr>
            <a:picLocks noGrp="1" noChangeAspect="1"/>
          </p:cNvPicPr>
          <p:nvPr>
            <p:ph idx="1"/>
          </p:nvPr>
        </p:nvPicPr>
        <p:blipFill>
          <a:blip r:embed="rId3"/>
          <a:stretch>
            <a:fillRect/>
          </a:stretch>
        </p:blipFill>
        <p:spPr>
          <a:xfrm>
            <a:off x="7270983" y="98106"/>
            <a:ext cx="4666719" cy="6671929"/>
          </a:xfrm>
        </p:spPr>
      </p:pic>
      <p:pic>
        <p:nvPicPr>
          <p:cNvPr id="11" name="Picture 10" descr="A blue green and white text&#10;&#10;Description automatically generated">
            <a:extLst>
              <a:ext uri="{FF2B5EF4-FFF2-40B4-BE49-F238E27FC236}">
                <a16:creationId xmlns:a16="http://schemas.microsoft.com/office/drawing/2014/main" id="{6E74F156-75BD-636D-1541-D1EEB18246DF}"/>
              </a:ext>
            </a:extLst>
          </p:cNvPr>
          <p:cNvPicPr>
            <a:picLocks noChangeAspect="1"/>
          </p:cNvPicPr>
          <p:nvPr/>
        </p:nvPicPr>
        <p:blipFill>
          <a:blip r:embed="rId4"/>
          <a:stretch>
            <a:fillRect/>
          </a:stretch>
        </p:blipFill>
        <p:spPr>
          <a:xfrm>
            <a:off x="128016" y="92204"/>
            <a:ext cx="4657344" cy="6673591"/>
          </a:xfrm>
          <a:prstGeom prst="rect">
            <a:avLst/>
          </a:prstGeom>
        </p:spPr>
      </p:pic>
    </p:spTree>
    <p:extLst>
      <p:ext uri="{BB962C8B-B14F-4D97-AF65-F5344CB8AC3E}">
        <p14:creationId xmlns:p14="http://schemas.microsoft.com/office/powerpoint/2010/main" val="1561021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63748" y="1384903"/>
            <a:ext cx="11191561" cy="4088194"/>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cy-GB" sz="1200">
                <a:solidFill>
                  <a:srgbClr val="0070C0"/>
                </a:solidFill>
                <a:effectLst/>
                <a:ea typeface="Calibri" panose="020F0502020204030204" pitchFamily="34" charset="0"/>
              </a:rPr>
              <a:t>Mae </a:t>
            </a:r>
            <a:r>
              <a:rPr lang="cy-GB" sz="1200" err="1">
                <a:solidFill>
                  <a:srgbClr val="0070C0"/>
                </a:solidFill>
                <a:effectLst/>
                <a:ea typeface="Calibri" panose="020F0502020204030204" pitchFamily="34" charset="0"/>
              </a:rPr>
              <a:t>Hattie</a:t>
            </a:r>
            <a:r>
              <a:rPr lang="cy-GB" sz="1200">
                <a:solidFill>
                  <a:srgbClr val="0070C0"/>
                </a:solidFill>
                <a:effectLst/>
                <a:ea typeface="Calibri" panose="020F0502020204030204" pitchFamily="34" charset="0"/>
              </a:rPr>
              <a:t> (2012 t 164) yn darparu’r cwestiynau canlynol i arwain mentoriaid wrth annog darpar athrawon i symud eu ffocws i’r dysgwyr:</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Beth oedden nhw’n ei ddeall a beth nad oedden nhw’n ei ddeall yn y gwersi? </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Beth oedden nhw’n ei wneud pan nad oedden nhw’n deall? </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Oedden nhw’n gofyn am help (neu beidio)?</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Beth oedd yr ymateb gan eu cymheiriaid i’w dysgu? </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Oedden nhw’n credu bod yr athro hwn yn gwrando arnynt? </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Beth oedd natur y drafodaeth ymhlith myfyrwyr yn ystod y gwersi? </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Pa gwestiynau wnaethon nhw eu gofyn a beth fydden nhw’n dymuno ei ofyn o hyd nawr?</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Beth maen nhw’n ei ddeall wrth lwyddiant yn y gwersi hyn </a:t>
            </a:r>
            <a:r>
              <a:rPr kumimoji="0" lang="cy-GB" sz="1200" b="0" i="0" u="none" strike="noStrike" kern="1200" cap="none" spc="0" normalizeH="0" baseline="0" noProof="0">
                <a:ln>
                  <a:noFill/>
                </a:ln>
                <a:solidFill>
                  <a:srgbClr val="0070C0"/>
                </a:solidFill>
                <a:effectLst/>
                <a:uLnTx/>
                <a:uFill>
                  <a:solidFill>
                    <a:srgbClr val="000000"/>
                  </a:solidFill>
                </a:uFill>
                <a:latin typeface="Arial" panose="020B0604020202020204" pitchFamily="34" charset="0"/>
                <a:ea typeface="Wingdings" panose="05000000000000000000" pitchFamily="2" charset="2"/>
                <a:cs typeface="Arial" panose="020B0604020202020204" pitchFamily="34" charset="0"/>
              </a:rPr>
              <a:t>nawr</a:t>
            </a:r>
            <a:r>
              <a:rPr lang="cy-GB" sz="1200" u="none" strike="noStrike">
                <a:solidFill>
                  <a:srgbClr val="0070C0"/>
                </a:solidFill>
                <a:effectLst/>
                <a:uFill>
                  <a:solidFill>
                    <a:srgbClr val="000000"/>
                  </a:solidFill>
                </a:uFill>
                <a:ea typeface="Wingdings" panose="05000000000000000000" pitchFamily="2" charset="2"/>
              </a:rPr>
              <a:t>?</a:t>
            </a:r>
          </a:p>
          <a:p>
            <a:pPr marL="342900" lvl="0" indent="-342900" fontAlgn="base">
              <a:buClr>
                <a:srgbClr val="000000"/>
              </a:buClr>
              <a:buSzPts val="1100"/>
              <a:buFont typeface="Wingdings" panose="05000000000000000000" pitchFamily="2" charset="2"/>
              <a:buChar char=""/>
            </a:pPr>
            <a:r>
              <a:rPr lang="cy-GB" sz="1200" u="none" strike="noStrike">
                <a:solidFill>
                  <a:srgbClr val="0070C0"/>
                </a:solidFill>
                <a:effectLst/>
                <a:uFill>
                  <a:solidFill>
                    <a:srgbClr val="000000"/>
                  </a:solidFill>
                </a:uFill>
                <a:ea typeface="Wingdings" panose="05000000000000000000" pitchFamily="2" charset="2"/>
              </a:rPr>
              <a:t>Yn olaf, pa mor agos at y meini prawf llwyddiant mae’r myfyrwyr yn meddwl y maent?</a:t>
            </a:r>
          </a:p>
          <a:p>
            <a:endParaRPr lang="cy-GB" sz="1200">
              <a:solidFill>
                <a:srgbClr val="0070C0"/>
              </a:solidFill>
              <a:effectLst/>
              <a:ea typeface="Calibri" panose="020F0502020204030204" pitchFamily="34" charset="0"/>
            </a:endParaRPr>
          </a:p>
        </p:txBody>
      </p:sp>
      <p:sp>
        <p:nvSpPr>
          <p:cNvPr id="4" name="Title 1">
            <a:extLst>
              <a:ext uri="{FF2B5EF4-FFF2-40B4-BE49-F238E27FC236}">
                <a16:creationId xmlns:a16="http://schemas.microsoft.com/office/drawing/2014/main" id="{0F92AB14-69D5-BFB6-F2D9-95834AC0EF04}"/>
              </a:ext>
            </a:extLst>
          </p:cNvPr>
          <p:cNvSpPr txBox="1">
            <a:spLocks/>
          </p:cNvSpPr>
          <p:nvPr/>
        </p:nvSpPr>
        <p:spPr>
          <a:xfrm>
            <a:off x="5166076" y="314145"/>
            <a:ext cx="6389233"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r>
              <a:rPr lang="cy-GB" sz="4000"/>
              <a:t>Datblygu annibyniaeth</a:t>
            </a:r>
          </a:p>
        </p:txBody>
      </p:sp>
    </p:spTree>
    <p:extLst>
      <p:ext uri="{BB962C8B-B14F-4D97-AF65-F5344CB8AC3E}">
        <p14:creationId xmlns:p14="http://schemas.microsoft.com/office/powerpoint/2010/main" val="42165014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E67B7-7994-B8AF-6DE6-1E17E8308D79}"/>
              </a:ext>
            </a:extLst>
          </p:cNvPr>
          <p:cNvSpPr>
            <a:spLocks noGrp="1"/>
          </p:cNvSpPr>
          <p:nvPr>
            <p:ph idx="1"/>
          </p:nvPr>
        </p:nvSpPr>
        <p:spPr>
          <a:xfrm>
            <a:off x="382409" y="1140643"/>
            <a:ext cx="11191561" cy="4326736"/>
          </a:xfrm>
          <a:solidFill>
            <a:schemeClr val="accent1">
              <a:lumMod val="20000"/>
              <a:lumOff val="80000"/>
            </a:schemeClr>
          </a:solidFill>
          <a:ln w="57150">
            <a:solidFill>
              <a:schemeClr val="accent4">
                <a:lumMod val="40000"/>
                <a:lumOff val="60000"/>
              </a:schemeClr>
            </a:solidFill>
          </a:ln>
        </p:spPr>
        <p:txBody>
          <a:bodyPr vert="horz" lIns="91440" tIns="45720" rIns="91440" bIns="45720" numCol="1" rtlCol="0" anchor="t">
            <a:noAutofit/>
          </a:bodyPr>
          <a:lstStyle/>
          <a:p>
            <a:r>
              <a:rPr lang="cy-GB" sz="1400">
                <a:solidFill>
                  <a:schemeClr val="accent1">
                    <a:lumMod val="75000"/>
                  </a:schemeClr>
                </a:solidFill>
                <a:latin typeface="Calibri"/>
                <a:ea typeface="Calibri"/>
                <a:cs typeface="Arial"/>
              </a:rPr>
              <a:t>Creodd </a:t>
            </a:r>
            <a:r>
              <a:rPr lang="cy-GB" sz="1400" err="1">
                <a:solidFill>
                  <a:schemeClr val="accent1">
                    <a:lumMod val="75000"/>
                  </a:schemeClr>
                </a:solidFill>
                <a:latin typeface="Calibri"/>
                <a:ea typeface="Calibri"/>
                <a:cs typeface="Arial"/>
              </a:rPr>
              <a:t>Sherrington</a:t>
            </a:r>
            <a:r>
              <a:rPr lang="cy-GB" sz="1400">
                <a:solidFill>
                  <a:schemeClr val="accent1">
                    <a:lumMod val="75000"/>
                  </a:schemeClr>
                </a:solidFill>
                <a:latin typeface="Calibri"/>
                <a:ea typeface="Calibri"/>
                <a:cs typeface="Arial"/>
              </a:rPr>
              <a:t> (2019 tt 30-31) nifer o gwestiynau sy'n seiliedig ar Egwyddorion Cyfarwyddyd </a:t>
            </a:r>
            <a:r>
              <a:rPr lang="cy-GB" sz="1400" err="1">
                <a:solidFill>
                  <a:schemeClr val="accent1">
                    <a:lumMod val="75000"/>
                  </a:schemeClr>
                </a:solidFill>
                <a:latin typeface="Calibri"/>
                <a:ea typeface="Calibri"/>
                <a:cs typeface="Arial"/>
              </a:rPr>
              <a:t>Rosenshine</a:t>
            </a:r>
            <a:r>
              <a:rPr lang="cy-GB" sz="1400">
                <a:solidFill>
                  <a:schemeClr val="accent1">
                    <a:lumMod val="75000"/>
                  </a:schemeClr>
                </a:solidFill>
                <a:latin typeface="Calibri"/>
                <a:ea typeface="Calibri"/>
                <a:cs typeface="Arial"/>
              </a:rPr>
              <a:t> (</a:t>
            </a:r>
            <a:r>
              <a:rPr lang="cy-GB" sz="1400" err="1">
                <a:solidFill>
                  <a:schemeClr val="accent1">
                    <a:lumMod val="75000"/>
                  </a:schemeClr>
                </a:solidFill>
                <a:latin typeface="Calibri"/>
                <a:ea typeface="Calibri"/>
                <a:cs typeface="Arial"/>
              </a:rPr>
              <a:t>Rosenshine</a:t>
            </a:r>
            <a:r>
              <a:rPr lang="cy-GB" sz="1400">
                <a:solidFill>
                  <a:schemeClr val="accent1">
                    <a:lumMod val="75000"/>
                  </a:schemeClr>
                </a:solidFill>
                <a:latin typeface="Calibri"/>
                <a:ea typeface="Calibri"/>
                <a:cs typeface="Arial"/>
              </a:rPr>
              <a:t> 2012) ar gyfer athrawon. Fodd bynnag, yn yr achos hwn, maent wedi cael eu dewis i gefnogi mentoriaid wrth ofyn cwestiynau i’w darpar athrawon i annog adfyfyrio manwl:</a:t>
            </a:r>
          </a:p>
          <a:p>
            <a:pPr>
              <a:defRPr/>
            </a:pPr>
            <a:r>
              <a:rPr lang="cy-GB" sz="1400">
                <a:solidFill>
                  <a:schemeClr val="accent1">
                    <a:lumMod val="75000"/>
                  </a:schemeClr>
                </a:solidFill>
                <a:latin typeface="Calibri"/>
                <a:ea typeface="Calibri"/>
                <a:cs typeface="Arial"/>
              </a:rPr>
              <a:t>Byddwch yn barod; ni ddylai eich mentor fod yn rhoi'r atebion i gyd i chi a bydd yn ysgogi eich meddwl gan ddefnyddio’r math </a:t>
            </a:r>
            <a:endParaRPr lang="cy-GB" sz="1400">
              <a:solidFill>
                <a:schemeClr val="accent1">
                  <a:lumMod val="75000"/>
                </a:schemeClr>
              </a:solidFill>
              <a:latin typeface="Calibri" panose="020F0502020204030204" pitchFamily="34" charset="0"/>
              <a:ea typeface="Calibri" panose="020F0502020204030204" pitchFamily="34" charset="0"/>
            </a:endParaRPr>
          </a:p>
          <a:p>
            <a:pPr lvl="0">
              <a:defRPr/>
            </a:pPr>
            <a:r>
              <a:rPr lang="cy-GB" sz="1400">
                <a:solidFill>
                  <a:schemeClr val="accent1">
                    <a:lumMod val="75000"/>
                  </a:schemeClr>
                </a:solidFill>
                <a:latin typeface="Calibri"/>
                <a:ea typeface="Calibri"/>
                <a:cs typeface="Arial"/>
              </a:rPr>
              <a:t>canlynol o gwestiynau:</a:t>
            </a:r>
            <a:endParaRPr lang="cy-GB" sz="1400" b="0" i="0" u="none" strike="noStrike" kern="1200" cap="none" spc="0" normalizeH="0" baseline="0" noProof="0">
              <a:ln>
                <a:noFill/>
              </a:ln>
              <a:solidFill>
                <a:schemeClr val="accent1">
                  <a:lumMod val="75000"/>
                </a:schemeClr>
              </a:solidFill>
              <a:effectLst/>
              <a:uLnTx/>
              <a:uFillTx/>
              <a:latin typeface="Calibri"/>
              <a:ea typeface="Calibri"/>
              <a:cs typeface="Arial"/>
            </a:endParaRPr>
          </a:p>
          <a:p>
            <a:pPr marL="285750" indent="-285750">
              <a:buFont typeface="Wingdings" panose="05000000000000000000" pitchFamily="2" charset="2"/>
              <a:buChar char="v"/>
            </a:pPr>
            <a:r>
              <a:rPr lang="cy-GB" sz="1400">
                <a:solidFill>
                  <a:schemeClr val="accent1">
                    <a:lumMod val="75000"/>
                  </a:schemeClr>
                </a:solidFill>
                <a:effectLst/>
                <a:latin typeface="Calibri"/>
                <a:ea typeface="Calibri"/>
                <a:cs typeface="Arial"/>
              </a:rPr>
              <a:t> </a:t>
            </a:r>
            <a:r>
              <a:rPr lang="cy-GB" sz="1400">
                <a:solidFill>
                  <a:schemeClr val="accent1">
                    <a:lumMod val="75000"/>
                  </a:schemeClr>
                </a:solidFill>
                <a:uFill>
                  <a:solidFill>
                    <a:srgbClr val="000000"/>
                  </a:solidFill>
                </a:uFill>
                <a:latin typeface="Calibri"/>
                <a:ea typeface="Wingdings" panose="05000000000000000000" pitchFamily="2" charset="2"/>
                <a:cs typeface="Wingdings" panose="05000000000000000000" pitchFamily="2" charset="2"/>
              </a:rPr>
              <a:t>Mae hynny'n ddiddorol, beth sy'n gwneud i chi ddweud hynny? </a:t>
            </a:r>
            <a:endParaRPr lang="cy-GB" sz="1400" u="none" strike="noStrike">
              <a:solidFill>
                <a:schemeClr val="accent1">
                  <a:lumMod val="75000"/>
                </a:schemeClr>
              </a:solidFill>
              <a:effectLst/>
              <a:uFill>
                <a:solidFill>
                  <a:srgbClr val="000000"/>
                </a:solidFill>
              </a:uFill>
              <a:latin typeface="Calibri" panose="020F0502020204030204" pitchFamily="34" charset="0"/>
              <a:ea typeface="Wingdings" panose="05000000000000000000" pitchFamily="2" charset="2"/>
              <a:cs typeface="Wingdings" panose="05000000000000000000" pitchFamily="2" charset="2"/>
            </a:endParaRPr>
          </a:p>
          <a:p>
            <a:pPr marL="342900" lvl="0" indent="-342900" fontAlgn="base">
              <a:buClr>
                <a:srgbClr val="000000"/>
              </a:buClr>
              <a:buSzPts val="1100"/>
              <a:buFont typeface="Wingdings" panose="05000000000000000000" pitchFamily="2" charset="2"/>
              <a:buChar char=""/>
            </a:pPr>
            <a:r>
              <a:rPr lang="cy-GB" sz="1400">
                <a:solidFill>
                  <a:schemeClr val="accent1">
                    <a:lumMod val="75000"/>
                  </a:schemeClr>
                </a:solidFill>
                <a:uFill>
                  <a:solidFill>
                    <a:srgbClr val="000000"/>
                  </a:solidFill>
                </a:uFill>
                <a:latin typeface="Calibri"/>
                <a:ea typeface="Wingdings" panose="05000000000000000000" pitchFamily="2" charset="2"/>
                <a:cs typeface="Wingdings" panose="05000000000000000000" pitchFamily="2" charset="2"/>
              </a:rPr>
              <a:t>Mae hynny'n wir, ond pam rydych chi'n meddwl ei bod hi felly?
Allwch chi roi enghraifft o ble mae hynny'n digwydd?
Pam? Ydych chi'n siŵr? Oes esboniad arall?</a:t>
            </a:r>
            <a:endParaRPr lang="cy-GB" sz="1400" u="none" strike="noStrike">
              <a:solidFill>
                <a:schemeClr val="accent1">
                  <a:lumMod val="75000"/>
                </a:schemeClr>
              </a:solidFill>
              <a:effectLst/>
              <a:uFill>
                <a:solidFill>
                  <a:srgbClr val="000000"/>
                </a:solidFill>
              </a:uFill>
              <a:latin typeface="Calibri"/>
              <a:ea typeface="Wingdings" panose="05000000000000000000" pitchFamily="2" charset="2"/>
              <a:cs typeface="Wingdings" panose="05000000000000000000" pitchFamily="2" charset="2"/>
            </a:endParaRPr>
          </a:p>
        </p:txBody>
      </p:sp>
      <p:pic>
        <p:nvPicPr>
          <p:cNvPr id="8194" name="Picture 2">
            <a:extLst>
              <a:ext uri="{FF2B5EF4-FFF2-40B4-BE49-F238E27FC236}">
                <a16:creationId xmlns:a16="http://schemas.microsoft.com/office/drawing/2014/main" id="{76A6FBE8-5EA8-D8B4-1260-5A2DB09F1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44660">
            <a:off x="9514924" y="2111750"/>
            <a:ext cx="1786782" cy="45839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15BA53-B251-F1BF-51CF-34B941712971}"/>
              </a:ext>
            </a:extLst>
          </p:cNvPr>
          <p:cNvSpPr txBox="1">
            <a:spLocks/>
          </p:cNvSpPr>
          <p:nvPr/>
        </p:nvSpPr>
        <p:spPr>
          <a:xfrm>
            <a:off x="5166076" y="314145"/>
            <a:ext cx="6389233"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cy-GB" sz="4000"/>
          </a:p>
        </p:txBody>
      </p:sp>
    </p:spTree>
    <p:extLst>
      <p:ext uri="{BB962C8B-B14F-4D97-AF65-F5344CB8AC3E}">
        <p14:creationId xmlns:p14="http://schemas.microsoft.com/office/powerpoint/2010/main" val="31334626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5BA53-B251-F1BF-51CF-34B941712971}"/>
              </a:ext>
            </a:extLst>
          </p:cNvPr>
          <p:cNvSpPr txBox="1">
            <a:spLocks/>
          </p:cNvSpPr>
          <p:nvPr/>
        </p:nvSpPr>
        <p:spPr>
          <a:xfrm>
            <a:off x="5166076" y="314145"/>
            <a:ext cx="6389233" cy="69455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a:lstStyle>
          <a:p>
            <a:endParaRPr lang="cy-GB" sz="4000"/>
          </a:p>
        </p:txBody>
      </p:sp>
      <p:pic>
        <p:nvPicPr>
          <p:cNvPr id="6" name="Content Placeholder 5" descr="A poster with text on it&#10;&#10;Description automatically generated">
            <a:extLst>
              <a:ext uri="{FF2B5EF4-FFF2-40B4-BE49-F238E27FC236}">
                <a16:creationId xmlns:a16="http://schemas.microsoft.com/office/drawing/2014/main" id="{FD4AE3EF-076A-564E-147B-B017F9EAFC8D}"/>
              </a:ext>
            </a:extLst>
          </p:cNvPr>
          <p:cNvPicPr>
            <a:picLocks noGrp="1" noChangeAspect="1"/>
          </p:cNvPicPr>
          <p:nvPr>
            <p:ph idx="1"/>
          </p:nvPr>
        </p:nvPicPr>
        <p:blipFill>
          <a:blip r:embed="rId3"/>
          <a:stretch>
            <a:fillRect/>
          </a:stretch>
        </p:blipFill>
        <p:spPr>
          <a:xfrm>
            <a:off x="7175305" y="165162"/>
            <a:ext cx="4711770" cy="6519529"/>
          </a:xfrm>
        </p:spPr>
      </p:pic>
      <p:pic>
        <p:nvPicPr>
          <p:cNvPr id="7" name="Picture 6" descr="A screenshot of a website&#10;&#10;Description automatically generated">
            <a:extLst>
              <a:ext uri="{FF2B5EF4-FFF2-40B4-BE49-F238E27FC236}">
                <a16:creationId xmlns:a16="http://schemas.microsoft.com/office/drawing/2014/main" id="{D2860C39-6930-A24A-BCE5-5F8000C2F0ED}"/>
              </a:ext>
            </a:extLst>
          </p:cNvPr>
          <p:cNvPicPr>
            <a:picLocks noChangeAspect="1"/>
          </p:cNvPicPr>
          <p:nvPr/>
        </p:nvPicPr>
        <p:blipFill>
          <a:blip r:embed="rId4"/>
          <a:stretch>
            <a:fillRect/>
          </a:stretch>
        </p:blipFill>
        <p:spPr>
          <a:xfrm>
            <a:off x="304800" y="167974"/>
            <a:ext cx="4718304" cy="6534243"/>
          </a:xfrm>
          <a:prstGeom prst="rect">
            <a:avLst/>
          </a:prstGeom>
        </p:spPr>
      </p:pic>
    </p:spTree>
    <p:extLst>
      <p:ext uri="{BB962C8B-B14F-4D97-AF65-F5344CB8AC3E}">
        <p14:creationId xmlns:p14="http://schemas.microsoft.com/office/powerpoint/2010/main" val="35489431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CF51-47D1-D794-265B-7966E26662F9}"/>
              </a:ext>
            </a:extLst>
          </p:cNvPr>
          <p:cNvSpPr>
            <a:spLocks noGrp="1"/>
          </p:cNvSpPr>
          <p:nvPr>
            <p:ph type="title"/>
          </p:nvPr>
        </p:nvSpPr>
        <p:spPr>
          <a:xfrm>
            <a:off x="358219" y="83377"/>
            <a:ext cx="11481847" cy="959473"/>
          </a:xfrm>
        </p:spPr>
        <p:txBody>
          <a:bodyPr/>
          <a:lstStyle/>
          <a:p>
            <a:r>
              <a:rPr lang="cy-GB">
                <a:solidFill>
                  <a:srgbClr val="00B050"/>
                </a:solidFill>
                <a:latin typeface="Arial"/>
                <a:cs typeface="Arial"/>
              </a:rPr>
              <a:t>Adolygiad Canol-Modiwl</a:t>
            </a:r>
            <a:endParaRPr lang="cy-GB">
              <a:solidFill>
                <a:srgbClr val="00B050"/>
              </a:solidFill>
            </a:endParaRPr>
          </a:p>
        </p:txBody>
      </p:sp>
      <p:sp>
        <p:nvSpPr>
          <p:cNvPr id="3" name="Content Placeholder 2">
            <a:extLst>
              <a:ext uri="{FF2B5EF4-FFF2-40B4-BE49-F238E27FC236}">
                <a16:creationId xmlns:a16="http://schemas.microsoft.com/office/drawing/2014/main" id="{D500A02B-BC26-DFFF-CFE9-02F4E0EC0752}"/>
              </a:ext>
            </a:extLst>
          </p:cNvPr>
          <p:cNvSpPr>
            <a:spLocks noGrp="1"/>
          </p:cNvSpPr>
          <p:nvPr>
            <p:ph idx="1"/>
          </p:nvPr>
        </p:nvSpPr>
        <p:spPr>
          <a:xfrm>
            <a:off x="358219" y="923449"/>
            <a:ext cx="7937943" cy="1259711"/>
          </a:xfrm>
        </p:spPr>
        <p:txBody>
          <a:bodyPr vert="horz" lIns="91440" tIns="45720" rIns="91440" bIns="45720" rtlCol="0" anchor="t">
            <a:noAutofit/>
          </a:bodyPr>
          <a:lstStyle/>
          <a:p>
            <a:endParaRPr lang="cy-GB">
              <a:latin typeface="Arial"/>
              <a:cs typeface="Arial"/>
            </a:endParaRPr>
          </a:p>
          <a:p>
            <a:r>
              <a:rPr lang="cy-GB">
                <a:latin typeface="Arial"/>
                <a:cs typeface="Arial"/>
              </a:rPr>
              <a:t>Llenwch y ffurflen ac atebwch y cwestiynau gyda'ch sylwadau a'ch awgrymiadau. Dim ond ychydig funudau ddylai gymryd.</a:t>
            </a:r>
          </a:p>
          <a:p>
            <a:r>
              <a:rPr lang="en-US" sz="1800">
                <a:latin typeface="Arial"/>
                <a:cs typeface="Arial"/>
                <a:hlinkClick r:id="rId3"/>
              </a:rPr>
              <a:t>Holidaur Llwybr QTS - Canol Blwyddyn / QTS Pathway Mid Year Questionnaire (office.com)</a:t>
            </a:r>
            <a:endParaRPr lang="en-US" sz="1800">
              <a:latin typeface="Arial"/>
              <a:cs typeface="Arial"/>
            </a:endParaRPr>
          </a:p>
        </p:txBody>
      </p:sp>
      <p:pic>
        <p:nvPicPr>
          <p:cNvPr id="4" name="Picture 4" descr="Qr code&#10;&#10;Description automatically generated">
            <a:extLst>
              <a:ext uri="{FF2B5EF4-FFF2-40B4-BE49-F238E27FC236}">
                <a16:creationId xmlns:a16="http://schemas.microsoft.com/office/drawing/2014/main" id="{A9944E82-07C0-4CD1-96C3-C8873B8A19C9}"/>
              </a:ext>
            </a:extLst>
          </p:cNvPr>
          <p:cNvPicPr>
            <a:picLocks noChangeAspect="1"/>
          </p:cNvPicPr>
          <p:nvPr/>
        </p:nvPicPr>
        <p:blipFill>
          <a:blip r:embed="rId4"/>
          <a:stretch>
            <a:fillRect/>
          </a:stretch>
        </p:blipFill>
        <p:spPr>
          <a:xfrm>
            <a:off x="8443686" y="1041400"/>
            <a:ext cx="2743200" cy="2743200"/>
          </a:xfrm>
          <a:prstGeom prst="rect">
            <a:avLst/>
          </a:prstGeom>
        </p:spPr>
      </p:pic>
      <p:sp>
        <p:nvSpPr>
          <p:cNvPr id="5" name="TextBox 4">
            <a:extLst>
              <a:ext uri="{FF2B5EF4-FFF2-40B4-BE49-F238E27FC236}">
                <a16:creationId xmlns:a16="http://schemas.microsoft.com/office/drawing/2014/main" id="{92155D63-7601-CCE6-8C73-C0203DFB57F6}"/>
              </a:ext>
            </a:extLst>
          </p:cNvPr>
          <p:cNvSpPr txBox="1"/>
          <p:nvPr/>
        </p:nvSpPr>
        <p:spPr>
          <a:xfrm>
            <a:off x="8541249" y="4145622"/>
            <a:ext cx="2565116" cy="1323439"/>
          </a:xfrm>
          <a:prstGeom prst="rect">
            <a:avLst/>
          </a:prstGeom>
          <a:solidFill>
            <a:srgbClr val="FFC000"/>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err="1">
                <a:latin typeface="Baguet Script"/>
                <a:cs typeface="Calibri"/>
              </a:rPr>
              <a:t>Diolch</a:t>
            </a:r>
            <a:r>
              <a:rPr lang="en-US" sz="4000" b="1">
                <a:latin typeface="Baguet Script"/>
                <a:cs typeface="Calibri"/>
              </a:rPr>
              <a:t> </a:t>
            </a:r>
            <a:r>
              <a:rPr lang="en-US" sz="4000" b="1" err="1">
                <a:latin typeface="Baguet Script"/>
                <a:cs typeface="Calibri"/>
              </a:rPr>
              <a:t>yn</a:t>
            </a:r>
            <a:r>
              <a:rPr lang="en-US" sz="4000" b="1">
                <a:latin typeface="Baguet Script"/>
                <a:cs typeface="Calibri"/>
              </a:rPr>
              <a:t> </a:t>
            </a:r>
            <a:r>
              <a:rPr lang="en-US" sz="4000" b="1" err="1">
                <a:latin typeface="Baguet Script"/>
                <a:cs typeface="Calibri"/>
              </a:rPr>
              <a:t>fawr</a:t>
            </a:r>
            <a:r>
              <a:rPr lang="en-US" sz="4000" b="1">
                <a:latin typeface="Baguet Script"/>
                <a:cs typeface="Calibri"/>
              </a:rPr>
              <a:t>!</a:t>
            </a:r>
            <a:endParaRPr lang="en-US" b="1">
              <a:latin typeface="Baguet Script"/>
              <a:cs typeface="Arial"/>
            </a:endParaRPr>
          </a:p>
        </p:txBody>
      </p:sp>
    </p:spTree>
    <p:extLst>
      <p:ext uri="{BB962C8B-B14F-4D97-AF65-F5344CB8AC3E}">
        <p14:creationId xmlns:p14="http://schemas.microsoft.com/office/powerpoint/2010/main" val="784027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16060213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46E4-CC15-12A7-A5DE-FF8E760A77E5}"/>
              </a:ext>
            </a:extLst>
          </p:cNvPr>
          <p:cNvSpPr>
            <a:spLocks noGrp="1"/>
          </p:cNvSpPr>
          <p:nvPr>
            <p:ph type="title"/>
          </p:nvPr>
        </p:nvSpPr>
        <p:spPr/>
        <p:txBody>
          <a:bodyPr>
            <a:normAutofit/>
          </a:bodyPr>
          <a:lstStyle/>
          <a:p>
            <a:r>
              <a:rPr lang="en-US" sz="3600" dirty="0">
                <a:solidFill>
                  <a:srgbClr val="00B050"/>
                </a:solidFill>
                <a:latin typeface="Arial"/>
                <a:cs typeface="Arial"/>
              </a:rPr>
              <a:t>                 </a:t>
            </a:r>
            <a:r>
              <a:rPr lang="en-US" sz="3600" dirty="0" err="1">
                <a:solidFill>
                  <a:srgbClr val="00B050"/>
                </a:solidFill>
                <a:latin typeface="Arial"/>
                <a:cs typeface="Arial"/>
              </a:rPr>
              <a:t>Cyfeiriadau</a:t>
            </a:r>
            <a:r>
              <a:rPr lang="en-US" sz="3600" dirty="0">
                <a:solidFill>
                  <a:srgbClr val="00B050"/>
                </a:solidFill>
                <a:latin typeface="Arial"/>
                <a:cs typeface="Arial"/>
              </a:rPr>
              <a:t>/ References</a:t>
            </a:r>
            <a:endParaRPr lang="en-US" sz="3600" dirty="0">
              <a:solidFill>
                <a:srgbClr val="00B050"/>
              </a:solidFill>
            </a:endParaRPr>
          </a:p>
        </p:txBody>
      </p:sp>
      <p:sp>
        <p:nvSpPr>
          <p:cNvPr id="3" name="Content Placeholder 2">
            <a:extLst>
              <a:ext uri="{FF2B5EF4-FFF2-40B4-BE49-F238E27FC236}">
                <a16:creationId xmlns:a16="http://schemas.microsoft.com/office/drawing/2014/main" id="{319F2BD4-A57B-C410-37CC-67B6262DB91F}"/>
              </a:ext>
            </a:extLst>
          </p:cNvPr>
          <p:cNvSpPr>
            <a:spLocks noGrp="1"/>
          </p:cNvSpPr>
          <p:nvPr>
            <p:ph idx="1"/>
          </p:nvPr>
        </p:nvSpPr>
        <p:spPr>
          <a:xfrm>
            <a:off x="398937" y="1240293"/>
            <a:ext cx="11481847" cy="3940228"/>
          </a:xfrm>
        </p:spPr>
        <p:txBody>
          <a:bodyPr vert="horz" lIns="91440" tIns="45720" rIns="91440" bIns="45720" rtlCol="0" anchor="t">
            <a:noAutofit/>
          </a:bodyPr>
          <a:lstStyle/>
          <a:p>
            <a:pPr marL="342900" indent="-342900">
              <a:buChar char="•"/>
            </a:pPr>
            <a:r>
              <a:rPr lang="en-GB" sz="1800" b="1" dirty="0">
                <a:latin typeface="Arial"/>
                <a:cs typeface="Arial"/>
              </a:rPr>
              <a:t>Burn, K., Hagger, H. and Mutton, T., 2015. Beginning teachers' learning. Critical Publishing.</a:t>
            </a:r>
            <a:endParaRPr lang="en-US"/>
          </a:p>
          <a:p>
            <a:pPr marL="285750" indent="-285750">
              <a:buChar char="•"/>
            </a:pPr>
            <a:r>
              <a:rPr lang="en-GB" sz="1800" b="1" dirty="0">
                <a:latin typeface="Arial"/>
                <a:cs typeface="Arial"/>
              </a:rPr>
              <a:t>Hattie, J., 2012. Visible learning for teachers : maximizing impact on learning. London [etc.]: Routledge.</a:t>
            </a:r>
          </a:p>
          <a:p>
            <a:pPr marL="285750" indent="-285750">
              <a:buChar char="•"/>
            </a:pPr>
            <a:r>
              <a:rPr lang="en-GB" sz="1800" b="1" dirty="0">
                <a:latin typeface="Arial"/>
                <a:cs typeface="Arial"/>
              </a:rPr>
              <a:t>Lortie, D C (1975) Schoolteacher: A Sociological Study. Chicago: University of Chicago Press</a:t>
            </a:r>
            <a:endParaRPr lang="en-GB" sz="1800" b="1" dirty="0"/>
          </a:p>
          <a:p>
            <a:pPr marL="285750" indent="-285750">
              <a:buChar char="•"/>
            </a:pPr>
            <a:r>
              <a:rPr lang="en-GB" sz="1800" b="1" dirty="0" err="1">
                <a:latin typeface="Arial"/>
                <a:cs typeface="Arial"/>
              </a:rPr>
              <a:t>Rosenshine</a:t>
            </a:r>
            <a:r>
              <a:rPr lang="en-GB" sz="1800" b="1" dirty="0">
                <a:latin typeface="Arial"/>
                <a:cs typeface="Arial"/>
              </a:rPr>
              <a:t>, B., 2012. Principles of Instruction: Research-based Strategies That all Teachers Should Know. [online] Aft.org. </a:t>
            </a:r>
            <a:endParaRPr lang="en-GB" sz="1800" b="1" dirty="0"/>
          </a:p>
          <a:p>
            <a:pPr marL="285750" indent="-285750">
              <a:buChar char="•"/>
            </a:pPr>
            <a:r>
              <a:rPr lang="en-GB" sz="1800" b="1" dirty="0">
                <a:latin typeface="Arial"/>
                <a:cs typeface="Arial"/>
              </a:rPr>
              <a:t>Sherrington, T., 2019. </a:t>
            </a:r>
            <a:r>
              <a:rPr lang="en-GB" sz="1800" b="1" dirty="0" err="1">
                <a:latin typeface="Arial"/>
                <a:cs typeface="Arial"/>
              </a:rPr>
              <a:t>Rosenshine's</a:t>
            </a:r>
            <a:r>
              <a:rPr lang="en-GB" sz="1800" b="1" dirty="0">
                <a:latin typeface="Arial"/>
                <a:cs typeface="Arial"/>
              </a:rPr>
              <a:t> Principles in Action. Suffolk: John Catt Educational Ltd.</a:t>
            </a:r>
            <a:endParaRPr lang="en-GB" sz="1800" b="1"/>
          </a:p>
          <a:p>
            <a:pPr marL="342900" indent="-342900">
              <a:buChar char="•"/>
            </a:pPr>
            <a:r>
              <a:rPr lang="en-GB" sz="1800" b="1" dirty="0">
                <a:latin typeface="Arial"/>
                <a:cs typeface="Arial"/>
              </a:rPr>
              <a:t>Welsh Government (2019) Professional Standards for Teaching and Leadership. Moodle.</a:t>
            </a:r>
            <a:endParaRPr lang="en-US" sz="1800" b="1"/>
          </a:p>
          <a:p>
            <a:pPr marL="342900" indent="-342900">
              <a:buChar char="•"/>
            </a:pPr>
            <a:r>
              <a:rPr lang="en-GB" sz="1800" b="1" dirty="0">
                <a:latin typeface="Arial"/>
                <a:cs typeface="Arial"/>
              </a:rPr>
              <a:t>University of Wales Trinity St. David (2022) QTS Pathway </a:t>
            </a:r>
            <a:r>
              <a:rPr lang="en-GB" sz="1800" b="1" dirty="0">
                <a:latin typeface="Arial"/>
                <a:cs typeface="Calibri"/>
              </a:rPr>
              <a:t>Glossary of Terms. Moodle.</a:t>
            </a:r>
            <a:endParaRPr lang="en-GB" sz="1800" b="1">
              <a:latin typeface="Arial"/>
            </a:endParaRPr>
          </a:p>
        </p:txBody>
      </p:sp>
    </p:spTree>
    <p:extLst>
      <p:ext uri="{BB962C8B-B14F-4D97-AF65-F5344CB8AC3E}">
        <p14:creationId xmlns:p14="http://schemas.microsoft.com/office/powerpoint/2010/main" val="22758629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5.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7.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D10E83-662D-4E3E-BEE5-0EED04ED72E5}">
  <ds:schemaRefs>
    <ds:schemaRef ds:uri="http://schemas.microsoft.com/sharepoint/v3/contenttype/forms"/>
  </ds:schemaRefs>
</ds:datastoreItem>
</file>

<file path=customXml/itemProps2.xml><?xml version="1.0" encoding="utf-8"?>
<ds:datastoreItem xmlns:ds="http://schemas.openxmlformats.org/officeDocument/2006/customXml" ds:itemID="{CA64BDFE-554C-47A9-9C39-91F654E42E63}">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D7AFDE5-982E-4D15-810C-35126562278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26</Notes>
  <HiddenSlides>1</HiddenSlides>
  <ScaleCrop>false</ScaleCrop>
  <HeadingPairs>
    <vt:vector size="4" baseType="variant">
      <vt:variant>
        <vt:lpstr>Theme</vt:lpstr>
      </vt:variant>
      <vt:variant>
        <vt:i4>7</vt:i4>
      </vt:variant>
      <vt:variant>
        <vt:lpstr>Slide Titles</vt:lpstr>
      </vt:variant>
      <vt:variant>
        <vt:i4>36</vt:i4>
      </vt:variant>
    </vt:vector>
  </HeadingPairs>
  <TitlesOfParts>
    <vt:vector size="43" baseType="lpstr">
      <vt:lpstr>UWTSD 200 Holding Page</vt:lpstr>
      <vt:lpstr>UWTSD 200_Subtitle 3</vt:lpstr>
      <vt:lpstr>UWTSD 200_Text 1</vt:lpstr>
      <vt:lpstr>UWTSD 200_Title Page 3</vt:lpstr>
      <vt:lpstr>Office Theme</vt:lpstr>
      <vt:lpstr>Custom Design</vt:lpstr>
      <vt:lpstr>UWTSD 200_Subtitle 1</vt:lpstr>
      <vt:lpstr>PowerPoint Presentation</vt:lpstr>
      <vt:lpstr>LLWYBR SAC/QTS PATHWAY    </vt:lpstr>
      <vt:lpstr>PowerPoint Presentation</vt:lpstr>
      <vt:lpstr>PowerPoint Presentation</vt:lpstr>
      <vt:lpstr>PowerPoint Presentation</vt:lpstr>
      <vt:lpstr>Pethau pwysig i gofio am y PDP</vt:lpstr>
      <vt:lpstr>PowerPoint Presentation</vt:lpstr>
      <vt:lpstr>Tab 6 Safonau</vt:lpstr>
      <vt:lpstr>Yn BA1 fe wnaethom ofyn i chi baratoi TTP ar y Pedwar Diben</vt:lpstr>
      <vt:lpstr>Creu eich templed</vt:lpstr>
      <vt:lpstr>Cymorth Meini  Prawf Llwyddiant </vt:lpstr>
      <vt:lpstr>Esiamplau o ddechreuadau brawddegau:</vt:lpstr>
      <vt:lpstr>PowerPoint Presentation</vt:lpstr>
      <vt:lpstr>PowerPoint Presentation</vt:lpstr>
      <vt:lpstr>PowerPoint Presentation</vt:lpstr>
      <vt:lpstr>Beth yw'r broses feddwl sy'n arwain at gwblhau templed?</vt:lpstr>
      <vt:lpstr>PowerPoint Presentation</vt:lpstr>
      <vt:lpstr>Rhaglen Datblygu Mentoriaid Gradd 1</vt:lpstr>
      <vt:lpstr>Mentor</vt:lpstr>
      <vt:lpstr>Pa athroniaeth sy'n dylanwadu ar eich ffordd o feddwl am sut mae darpar athrawon yn dysgu addysgu?   What philosophy influences your thinking about how student-teachers learn to teach? </vt:lpstr>
      <vt:lpstr>PowerPoint Presentation</vt:lpstr>
      <vt:lpstr>PowerPoint Presentation</vt:lpstr>
      <vt:lpstr>PowerPoint Presentation</vt:lpstr>
      <vt:lpstr>       Pa ragdybiaethau sydd gennych ynglyn ag addysgu?</vt:lpstr>
      <vt:lpstr>PowerPoint Presentation</vt:lpstr>
      <vt:lpstr>PowerPoint Presentation</vt:lpstr>
      <vt:lpstr>PowerPoint Presentation</vt:lpstr>
      <vt:lpstr>PowerPoint Presentation</vt:lpstr>
      <vt:lpstr>Datblygu annibyniaeth</vt:lpstr>
      <vt:lpstr>PowerPoint Presentation</vt:lpstr>
      <vt:lpstr>PowerPoint Presentation</vt:lpstr>
      <vt:lpstr>PowerPoint Presentation</vt:lpstr>
      <vt:lpstr>PowerPoint Presentation</vt:lpstr>
      <vt:lpstr>Adolygiad Canol-Modiwl</vt:lpstr>
      <vt:lpstr>Amser ar gyfer cwestiynau  Time for questions   </vt:lpstr>
      <vt:lpstr>                 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47</cp:revision>
  <dcterms:created xsi:type="dcterms:W3CDTF">2022-09-27T13:10:38Z</dcterms:created>
  <dcterms:modified xsi:type="dcterms:W3CDTF">2023-10-14T08:39:40Z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