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6" r:id="rId1"/>
  </p:sldMasterIdLst>
  <p:notesMasterIdLst>
    <p:notesMasterId r:id="rId15"/>
  </p:notesMasterIdLst>
  <p:sldIdLst>
    <p:sldId id="256" r:id="rId2"/>
    <p:sldId id="258" r:id="rId3"/>
    <p:sldId id="269" r:id="rId4"/>
    <p:sldId id="279" r:id="rId5"/>
    <p:sldId id="278" r:id="rId6"/>
    <p:sldId id="277" r:id="rId7"/>
    <p:sldId id="276" r:id="rId8"/>
    <p:sldId id="275" r:id="rId9"/>
    <p:sldId id="274" r:id="rId10"/>
    <p:sldId id="273" r:id="rId11"/>
    <p:sldId id="272" r:id="rId12"/>
    <p:sldId id="271" r:id="rId13"/>
    <p:sldId id="28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9900"/>
    <a:srgbClr val="D2FAFA"/>
    <a:srgbClr val="0B075D"/>
    <a:srgbClr val="021838"/>
    <a:srgbClr val="051D43"/>
    <a:srgbClr val="080543"/>
    <a:srgbClr val="0906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642A76-D12B-4E50-A94D-BE21DA4F5B26}" type="doc">
      <dgm:prSet loTypeId="urn:microsoft.com/office/officeart/2005/8/layout/vList2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82A5BAF-4BD5-448F-AE7C-E57F53575923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860F8A-2E10-4FEC-A53D-10B25E1998CA}" type="parTrans" cxnId="{F0963F4E-4F8B-4C13-93EF-10C11B70B18B}">
      <dgm:prSet/>
      <dgm:spPr/>
      <dgm:t>
        <a:bodyPr/>
        <a:lstStyle/>
        <a:p>
          <a:endParaRPr lang="en-US"/>
        </a:p>
      </dgm:t>
    </dgm:pt>
    <dgm:pt modelId="{ADE63DA3-95F7-4807-93EE-E532E56CB33A}" type="sibTrans" cxnId="{F0963F4E-4F8B-4C13-93EF-10C11B70B18B}">
      <dgm:prSet/>
      <dgm:spPr/>
      <dgm:t>
        <a:bodyPr/>
        <a:lstStyle/>
        <a:p>
          <a:endParaRPr lang="en-US"/>
        </a:p>
      </dgm:t>
    </dgm:pt>
    <dgm:pt modelId="{EBDE7705-70DD-4B6F-80CA-58C6308FB291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Airbus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3EF72D-C773-4F27-BE02-A4E653CF79DE}" type="parTrans" cxnId="{BDE9FEEA-8CF8-4595-856A-57E74E6D8365}">
      <dgm:prSet/>
      <dgm:spPr/>
      <dgm:t>
        <a:bodyPr/>
        <a:lstStyle/>
        <a:p>
          <a:endParaRPr lang="en-US"/>
        </a:p>
      </dgm:t>
    </dgm:pt>
    <dgm:pt modelId="{CC87FE61-0DCB-4F67-A073-E9733DEDFD65}" type="sibTrans" cxnId="{BDE9FEEA-8CF8-4595-856A-57E74E6D8365}">
      <dgm:prSet/>
      <dgm:spPr/>
      <dgm:t>
        <a:bodyPr/>
        <a:lstStyle/>
        <a:p>
          <a:endParaRPr lang="en-US"/>
        </a:p>
      </dgm:t>
    </dgm:pt>
    <dgm:pt modelId="{7F03ADB3-D546-4409-962A-99ED6AD67963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Poland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55E2BE-FA58-48AC-BDE3-C269CDDE15E5}" type="parTrans" cxnId="{D636693E-BEDB-4FCB-8FF4-3E021B43C6C9}">
      <dgm:prSet/>
      <dgm:spPr/>
      <dgm:t>
        <a:bodyPr/>
        <a:lstStyle/>
        <a:p>
          <a:endParaRPr lang="en-US"/>
        </a:p>
      </dgm:t>
    </dgm:pt>
    <dgm:pt modelId="{F75B0CFC-36E5-4664-A318-4767C54BDEB8}" type="sibTrans" cxnId="{D636693E-BEDB-4FCB-8FF4-3E021B43C6C9}">
      <dgm:prSet/>
      <dgm:spPr/>
      <dgm:t>
        <a:bodyPr/>
        <a:lstStyle/>
        <a:p>
          <a:endParaRPr lang="en-US"/>
        </a:p>
      </dgm:t>
    </dgm:pt>
    <dgm:pt modelId="{62BA96A1-6AD0-4493-9CEA-9EB3137380C8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SWOT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8CC042-26C0-4F01-9DCA-1E976768379F}" type="parTrans" cxnId="{7704F69E-7D34-4126-8BED-A51A036AC284}">
      <dgm:prSet/>
      <dgm:spPr/>
      <dgm:t>
        <a:bodyPr/>
        <a:lstStyle/>
        <a:p>
          <a:endParaRPr lang="en-US"/>
        </a:p>
      </dgm:t>
    </dgm:pt>
    <dgm:pt modelId="{D1387E7B-ACC2-40FF-AEF0-E705786957CC}" type="sibTrans" cxnId="{7704F69E-7D34-4126-8BED-A51A036AC284}">
      <dgm:prSet/>
      <dgm:spPr/>
      <dgm:t>
        <a:bodyPr/>
        <a:lstStyle/>
        <a:p>
          <a:endParaRPr lang="en-US"/>
        </a:p>
      </dgm:t>
    </dgm:pt>
    <dgm:pt modelId="{AA46D0D8-AAA2-45C1-8D41-A2F5ADCDAB8C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PESTEL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6C982F-2DA1-435B-86CC-9ED963E87A6C}" type="parTrans" cxnId="{F0A2619C-F792-4E46-BD4D-36CC6AECC53F}">
      <dgm:prSet/>
      <dgm:spPr/>
      <dgm:t>
        <a:bodyPr/>
        <a:lstStyle/>
        <a:p>
          <a:endParaRPr lang="en-US"/>
        </a:p>
      </dgm:t>
    </dgm:pt>
    <dgm:pt modelId="{1E3C9C0A-1749-4A91-8D90-5E316791FD38}" type="sibTrans" cxnId="{F0A2619C-F792-4E46-BD4D-36CC6AECC53F}">
      <dgm:prSet/>
      <dgm:spPr/>
      <dgm:t>
        <a:bodyPr/>
        <a:lstStyle/>
        <a:p>
          <a:endParaRPr lang="en-US"/>
        </a:p>
      </dgm:t>
    </dgm:pt>
    <dgm:pt modelId="{FBFC84E6-D472-4453-9B49-9C58F4417203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Opportunities and challenges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A321BA-B5DF-441E-A239-BDA307646B9D}" type="parTrans" cxnId="{C51F9DCE-44A2-49F0-A9E1-5CBA3EE15F4F}">
      <dgm:prSet/>
      <dgm:spPr/>
      <dgm:t>
        <a:bodyPr/>
        <a:lstStyle/>
        <a:p>
          <a:endParaRPr lang="en-US"/>
        </a:p>
      </dgm:t>
    </dgm:pt>
    <dgm:pt modelId="{6957D329-CD69-48A1-A390-C7FF3949BB7E}" type="sibTrans" cxnId="{C51F9DCE-44A2-49F0-A9E1-5CBA3EE15F4F}">
      <dgm:prSet/>
      <dgm:spPr/>
      <dgm:t>
        <a:bodyPr/>
        <a:lstStyle/>
        <a:p>
          <a:endParaRPr lang="en-US"/>
        </a:p>
      </dgm:t>
    </dgm:pt>
    <dgm:pt modelId="{62FC5EDB-293D-48CE-9003-02241C3648D7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Barriers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29B482-B564-43C1-91BD-5F64C3B7AA94}" type="parTrans" cxnId="{0F546BB2-6A19-433C-A474-40F89C33BDDE}">
      <dgm:prSet/>
      <dgm:spPr/>
      <dgm:t>
        <a:bodyPr/>
        <a:lstStyle/>
        <a:p>
          <a:endParaRPr lang="en-US"/>
        </a:p>
      </dgm:t>
    </dgm:pt>
    <dgm:pt modelId="{78173CDA-A9E9-45AB-8498-33FEACCDC74C}" type="sibTrans" cxnId="{0F546BB2-6A19-433C-A474-40F89C33BDDE}">
      <dgm:prSet/>
      <dgm:spPr/>
      <dgm:t>
        <a:bodyPr/>
        <a:lstStyle/>
        <a:p>
          <a:endParaRPr lang="en-US"/>
        </a:p>
      </dgm:t>
    </dgm:pt>
    <dgm:pt modelId="{3374383C-7B41-4424-ABFA-948135B79E67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Strategies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1412D6-302A-4D57-A619-39AAA51F1C83}" type="parTrans" cxnId="{BC0EEED9-2BC0-4181-B8AC-F5E03CAC496D}">
      <dgm:prSet/>
      <dgm:spPr/>
      <dgm:t>
        <a:bodyPr/>
        <a:lstStyle/>
        <a:p>
          <a:endParaRPr lang="en-US"/>
        </a:p>
      </dgm:t>
    </dgm:pt>
    <dgm:pt modelId="{82EAF067-8AD2-4ECE-9F19-FA811AAA4E64}" type="sibTrans" cxnId="{BC0EEED9-2BC0-4181-B8AC-F5E03CAC496D}">
      <dgm:prSet/>
      <dgm:spPr/>
      <dgm:t>
        <a:bodyPr/>
        <a:lstStyle/>
        <a:p>
          <a:endParaRPr lang="en-US"/>
        </a:p>
      </dgm:t>
    </dgm:pt>
    <dgm:pt modelId="{13F61078-6601-4F73-A954-524713A3DBB7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C8BC1D-F94E-4592-9FAD-4078DFAFBC69}" type="parTrans" cxnId="{0F69308A-4C3B-4214-8A02-CA47AE628A76}">
      <dgm:prSet/>
      <dgm:spPr/>
      <dgm:t>
        <a:bodyPr/>
        <a:lstStyle/>
        <a:p>
          <a:endParaRPr lang="en-US"/>
        </a:p>
      </dgm:t>
    </dgm:pt>
    <dgm:pt modelId="{718DB6EB-38EB-4C9D-8B3E-E7DCEEB538FC}" type="sibTrans" cxnId="{0F69308A-4C3B-4214-8A02-CA47AE628A76}">
      <dgm:prSet/>
      <dgm:spPr/>
      <dgm:t>
        <a:bodyPr/>
        <a:lstStyle/>
        <a:p>
          <a:endParaRPr lang="en-US"/>
        </a:p>
      </dgm:t>
    </dgm:pt>
    <dgm:pt modelId="{2C65CE0C-E057-4007-A617-885E88508335}">
      <dgm:prSet custT="1"/>
      <dgm:spPr>
        <a:gradFill rotWithShape="0">
          <a:gsLst>
            <a:gs pos="0">
              <a:srgbClr val="00B0F0"/>
            </a:gs>
            <a:gs pos="62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Reference List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D5A6B8-4741-4C33-9009-A02877D5B9CF}" type="parTrans" cxnId="{41E8EB26-8B53-4A67-B3D0-D83ACCCE5752}">
      <dgm:prSet/>
      <dgm:spPr/>
      <dgm:t>
        <a:bodyPr/>
        <a:lstStyle/>
        <a:p>
          <a:endParaRPr lang="en-US"/>
        </a:p>
      </dgm:t>
    </dgm:pt>
    <dgm:pt modelId="{C810140F-2CC7-4729-8DC1-2B728A7A38A0}" type="sibTrans" cxnId="{41E8EB26-8B53-4A67-B3D0-D83ACCCE5752}">
      <dgm:prSet/>
      <dgm:spPr/>
      <dgm:t>
        <a:bodyPr/>
        <a:lstStyle/>
        <a:p>
          <a:endParaRPr lang="en-US"/>
        </a:p>
      </dgm:t>
    </dgm:pt>
    <dgm:pt modelId="{2D528ED0-7123-43AB-A6BD-487903017D0C}" type="pres">
      <dgm:prSet presAssocID="{4E642A76-D12B-4E50-A94D-BE21DA4F5B26}" presName="linear" presStyleCnt="0">
        <dgm:presLayoutVars>
          <dgm:animLvl val="lvl"/>
          <dgm:resizeHandles val="exact"/>
        </dgm:presLayoutVars>
      </dgm:prSet>
      <dgm:spPr/>
    </dgm:pt>
    <dgm:pt modelId="{90996AC8-190E-436E-903F-E307C00EC4F9}" type="pres">
      <dgm:prSet presAssocID="{E82A5BAF-4BD5-448F-AE7C-E57F53575923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967FD698-8850-4742-996B-155A5DA62B37}" type="pres">
      <dgm:prSet presAssocID="{ADE63DA3-95F7-4807-93EE-E532E56CB33A}" presName="spacer" presStyleCnt="0"/>
      <dgm:spPr/>
    </dgm:pt>
    <dgm:pt modelId="{3643B946-D254-4122-B523-34CFA6C1E32C}" type="pres">
      <dgm:prSet presAssocID="{EBDE7705-70DD-4B6F-80CA-58C6308FB291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C597EC3D-D448-4FBA-97A0-D52198A5235C}" type="pres">
      <dgm:prSet presAssocID="{CC87FE61-0DCB-4F67-A073-E9733DEDFD65}" presName="spacer" presStyleCnt="0"/>
      <dgm:spPr/>
    </dgm:pt>
    <dgm:pt modelId="{0D04AEDE-C50B-4717-BE52-0014530852E7}" type="pres">
      <dgm:prSet presAssocID="{7F03ADB3-D546-4409-962A-99ED6AD67963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81369B9B-31BB-44DE-8660-D8BF853EF476}" type="pres">
      <dgm:prSet presAssocID="{F75B0CFC-36E5-4664-A318-4767C54BDEB8}" presName="spacer" presStyleCnt="0"/>
      <dgm:spPr/>
    </dgm:pt>
    <dgm:pt modelId="{E0295B3C-571C-4C88-82DE-96AEBAD463A2}" type="pres">
      <dgm:prSet presAssocID="{62BA96A1-6AD0-4493-9CEA-9EB3137380C8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57F4F1F5-5E95-4913-9102-DC6188E0F6F3}" type="pres">
      <dgm:prSet presAssocID="{D1387E7B-ACC2-40FF-AEF0-E705786957CC}" presName="spacer" presStyleCnt="0"/>
      <dgm:spPr/>
    </dgm:pt>
    <dgm:pt modelId="{F4FB2F11-2969-4129-97E6-3906F3F07120}" type="pres">
      <dgm:prSet presAssocID="{AA46D0D8-AAA2-45C1-8D41-A2F5ADCDAB8C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EAABB20B-7F5A-4F38-8AA7-0A273A21AEE2}" type="pres">
      <dgm:prSet presAssocID="{1E3C9C0A-1749-4A91-8D90-5E316791FD38}" presName="spacer" presStyleCnt="0"/>
      <dgm:spPr/>
    </dgm:pt>
    <dgm:pt modelId="{8FE6DF91-CA90-4D36-8433-23EFD1646C90}" type="pres">
      <dgm:prSet presAssocID="{FBFC84E6-D472-4453-9B49-9C58F4417203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C96EF705-ADC8-4A0A-8953-F6239764E76E}" type="pres">
      <dgm:prSet presAssocID="{6957D329-CD69-48A1-A390-C7FF3949BB7E}" presName="spacer" presStyleCnt="0"/>
      <dgm:spPr/>
    </dgm:pt>
    <dgm:pt modelId="{E1DA47ED-5179-4F3E-9D79-D002A85F362E}" type="pres">
      <dgm:prSet presAssocID="{62FC5EDB-293D-48CE-9003-02241C3648D7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BA9DB1D2-0A39-4B2C-BFC1-AD87EA56B4C5}" type="pres">
      <dgm:prSet presAssocID="{78173CDA-A9E9-45AB-8498-33FEACCDC74C}" presName="spacer" presStyleCnt="0"/>
      <dgm:spPr/>
    </dgm:pt>
    <dgm:pt modelId="{D8FE327F-8FC9-4AAE-98E7-ECA461F28461}" type="pres">
      <dgm:prSet presAssocID="{3374383C-7B41-4424-ABFA-948135B79E67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277EBBF7-1C17-4647-9B3A-63BCE637BBFF}" type="pres">
      <dgm:prSet presAssocID="{82EAF067-8AD2-4ECE-9F19-FA811AAA4E64}" presName="spacer" presStyleCnt="0"/>
      <dgm:spPr/>
    </dgm:pt>
    <dgm:pt modelId="{52D2CE39-0EE0-4ED3-A71A-8BBAF08A01A4}" type="pres">
      <dgm:prSet presAssocID="{13F61078-6601-4F73-A954-524713A3DBB7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40C297F0-85C7-4E25-9D63-56C48DAF1F76}" type="pres">
      <dgm:prSet presAssocID="{718DB6EB-38EB-4C9D-8B3E-E7DCEEB538FC}" presName="spacer" presStyleCnt="0"/>
      <dgm:spPr/>
    </dgm:pt>
    <dgm:pt modelId="{429ECEE9-4830-40CF-AE65-27BBC6DFA63F}" type="pres">
      <dgm:prSet presAssocID="{2C65CE0C-E057-4007-A617-885E88508335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E0FA320C-57CB-4ACA-9852-612C7ED237D2}" type="presOf" srcId="{4E642A76-D12B-4E50-A94D-BE21DA4F5B26}" destId="{2D528ED0-7123-43AB-A6BD-487903017D0C}" srcOrd="0" destOrd="0" presId="urn:microsoft.com/office/officeart/2005/8/layout/vList2"/>
    <dgm:cxn modelId="{97B3700D-BED9-46CE-B399-FE5EA5A53C36}" type="presOf" srcId="{62FC5EDB-293D-48CE-9003-02241C3648D7}" destId="{E1DA47ED-5179-4F3E-9D79-D002A85F362E}" srcOrd="0" destOrd="0" presId="urn:microsoft.com/office/officeart/2005/8/layout/vList2"/>
    <dgm:cxn modelId="{00B9CD0D-46C3-42E2-BCB7-0271C62EDF77}" type="presOf" srcId="{7F03ADB3-D546-4409-962A-99ED6AD67963}" destId="{0D04AEDE-C50B-4717-BE52-0014530852E7}" srcOrd="0" destOrd="0" presId="urn:microsoft.com/office/officeart/2005/8/layout/vList2"/>
    <dgm:cxn modelId="{5519FA0F-9E00-451F-BE17-19413AAE0B57}" type="presOf" srcId="{FBFC84E6-D472-4453-9B49-9C58F4417203}" destId="{8FE6DF91-CA90-4D36-8433-23EFD1646C90}" srcOrd="0" destOrd="0" presId="urn:microsoft.com/office/officeart/2005/8/layout/vList2"/>
    <dgm:cxn modelId="{41E8EB26-8B53-4A67-B3D0-D83ACCCE5752}" srcId="{4E642A76-D12B-4E50-A94D-BE21DA4F5B26}" destId="{2C65CE0C-E057-4007-A617-885E88508335}" srcOrd="9" destOrd="0" parTransId="{A1D5A6B8-4741-4C33-9009-A02877D5B9CF}" sibTransId="{C810140F-2CC7-4729-8DC1-2B728A7A38A0}"/>
    <dgm:cxn modelId="{94A86E35-372D-43DC-B043-03E64FC3A394}" type="presOf" srcId="{2C65CE0C-E057-4007-A617-885E88508335}" destId="{429ECEE9-4830-40CF-AE65-27BBC6DFA63F}" srcOrd="0" destOrd="0" presId="urn:microsoft.com/office/officeart/2005/8/layout/vList2"/>
    <dgm:cxn modelId="{D636693E-BEDB-4FCB-8FF4-3E021B43C6C9}" srcId="{4E642A76-D12B-4E50-A94D-BE21DA4F5B26}" destId="{7F03ADB3-D546-4409-962A-99ED6AD67963}" srcOrd="2" destOrd="0" parTransId="{8555E2BE-FA58-48AC-BDE3-C269CDDE15E5}" sibTransId="{F75B0CFC-36E5-4664-A318-4767C54BDEB8}"/>
    <dgm:cxn modelId="{F6B8D961-70FB-4944-B8E9-8D93C034E15C}" type="presOf" srcId="{AA46D0D8-AAA2-45C1-8D41-A2F5ADCDAB8C}" destId="{F4FB2F11-2969-4129-97E6-3906F3F07120}" srcOrd="0" destOrd="0" presId="urn:microsoft.com/office/officeart/2005/8/layout/vList2"/>
    <dgm:cxn modelId="{BD27E642-8657-4D9F-8C6F-9FFEA6F12015}" type="presOf" srcId="{E82A5BAF-4BD5-448F-AE7C-E57F53575923}" destId="{90996AC8-190E-436E-903F-E307C00EC4F9}" srcOrd="0" destOrd="0" presId="urn:microsoft.com/office/officeart/2005/8/layout/vList2"/>
    <dgm:cxn modelId="{F0963F4E-4F8B-4C13-93EF-10C11B70B18B}" srcId="{4E642A76-D12B-4E50-A94D-BE21DA4F5B26}" destId="{E82A5BAF-4BD5-448F-AE7C-E57F53575923}" srcOrd="0" destOrd="0" parTransId="{14860F8A-2E10-4FEC-A53D-10B25E1998CA}" sibTransId="{ADE63DA3-95F7-4807-93EE-E532E56CB33A}"/>
    <dgm:cxn modelId="{F2EF655A-A4F3-443B-8D6A-2621950A0750}" type="presOf" srcId="{62BA96A1-6AD0-4493-9CEA-9EB3137380C8}" destId="{E0295B3C-571C-4C88-82DE-96AEBAD463A2}" srcOrd="0" destOrd="0" presId="urn:microsoft.com/office/officeart/2005/8/layout/vList2"/>
    <dgm:cxn modelId="{0F69308A-4C3B-4214-8A02-CA47AE628A76}" srcId="{4E642A76-D12B-4E50-A94D-BE21DA4F5B26}" destId="{13F61078-6601-4F73-A954-524713A3DBB7}" srcOrd="8" destOrd="0" parTransId="{E8C8BC1D-F94E-4592-9FAD-4078DFAFBC69}" sibTransId="{718DB6EB-38EB-4C9D-8B3E-E7DCEEB538FC}"/>
    <dgm:cxn modelId="{F0A2619C-F792-4E46-BD4D-36CC6AECC53F}" srcId="{4E642A76-D12B-4E50-A94D-BE21DA4F5B26}" destId="{AA46D0D8-AAA2-45C1-8D41-A2F5ADCDAB8C}" srcOrd="4" destOrd="0" parTransId="{8B6C982F-2DA1-435B-86CC-9ED963E87A6C}" sibTransId="{1E3C9C0A-1749-4A91-8D90-5E316791FD38}"/>
    <dgm:cxn modelId="{7704F69E-7D34-4126-8BED-A51A036AC284}" srcId="{4E642A76-D12B-4E50-A94D-BE21DA4F5B26}" destId="{62BA96A1-6AD0-4493-9CEA-9EB3137380C8}" srcOrd="3" destOrd="0" parTransId="{EB8CC042-26C0-4F01-9DCA-1E976768379F}" sibTransId="{D1387E7B-ACC2-40FF-AEF0-E705786957CC}"/>
    <dgm:cxn modelId="{535261A5-4980-4A8E-91C4-CD6CFD286E4B}" type="presOf" srcId="{EBDE7705-70DD-4B6F-80CA-58C6308FB291}" destId="{3643B946-D254-4122-B523-34CFA6C1E32C}" srcOrd="0" destOrd="0" presId="urn:microsoft.com/office/officeart/2005/8/layout/vList2"/>
    <dgm:cxn modelId="{0F546BB2-6A19-433C-A474-40F89C33BDDE}" srcId="{4E642A76-D12B-4E50-A94D-BE21DA4F5B26}" destId="{62FC5EDB-293D-48CE-9003-02241C3648D7}" srcOrd="6" destOrd="0" parTransId="{6F29B482-B564-43C1-91BD-5F64C3B7AA94}" sibTransId="{78173CDA-A9E9-45AB-8498-33FEACCDC74C}"/>
    <dgm:cxn modelId="{7B9E4CBC-A46B-4C25-8AE2-74209DB4B9F0}" type="presOf" srcId="{13F61078-6601-4F73-A954-524713A3DBB7}" destId="{52D2CE39-0EE0-4ED3-A71A-8BBAF08A01A4}" srcOrd="0" destOrd="0" presId="urn:microsoft.com/office/officeart/2005/8/layout/vList2"/>
    <dgm:cxn modelId="{C51F9DCE-44A2-49F0-A9E1-5CBA3EE15F4F}" srcId="{4E642A76-D12B-4E50-A94D-BE21DA4F5B26}" destId="{FBFC84E6-D472-4453-9B49-9C58F4417203}" srcOrd="5" destOrd="0" parTransId="{52A321BA-B5DF-441E-A239-BDA307646B9D}" sibTransId="{6957D329-CD69-48A1-A390-C7FF3949BB7E}"/>
    <dgm:cxn modelId="{BC0EEED9-2BC0-4181-B8AC-F5E03CAC496D}" srcId="{4E642A76-D12B-4E50-A94D-BE21DA4F5B26}" destId="{3374383C-7B41-4424-ABFA-948135B79E67}" srcOrd="7" destOrd="0" parTransId="{B31412D6-302A-4D57-A619-39AAA51F1C83}" sibTransId="{82EAF067-8AD2-4ECE-9F19-FA811AAA4E64}"/>
    <dgm:cxn modelId="{BDE9FEEA-8CF8-4595-856A-57E74E6D8365}" srcId="{4E642A76-D12B-4E50-A94D-BE21DA4F5B26}" destId="{EBDE7705-70DD-4B6F-80CA-58C6308FB291}" srcOrd="1" destOrd="0" parTransId="{DA3EF72D-C773-4F27-BE02-A4E653CF79DE}" sibTransId="{CC87FE61-0DCB-4F67-A073-E9733DEDFD65}"/>
    <dgm:cxn modelId="{39F5A7F9-D0DF-4D18-935A-E802C40D816E}" type="presOf" srcId="{3374383C-7B41-4424-ABFA-948135B79E67}" destId="{D8FE327F-8FC9-4AAE-98E7-ECA461F28461}" srcOrd="0" destOrd="0" presId="urn:microsoft.com/office/officeart/2005/8/layout/vList2"/>
    <dgm:cxn modelId="{7FAE935D-6E42-4CDE-A14B-844CD05173A4}" type="presParOf" srcId="{2D528ED0-7123-43AB-A6BD-487903017D0C}" destId="{90996AC8-190E-436E-903F-E307C00EC4F9}" srcOrd="0" destOrd="0" presId="urn:microsoft.com/office/officeart/2005/8/layout/vList2"/>
    <dgm:cxn modelId="{79E15A9D-AD8C-438E-B3E3-F4D299AE06E9}" type="presParOf" srcId="{2D528ED0-7123-43AB-A6BD-487903017D0C}" destId="{967FD698-8850-4742-996B-155A5DA62B37}" srcOrd="1" destOrd="0" presId="urn:microsoft.com/office/officeart/2005/8/layout/vList2"/>
    <dgm:cxn modelId="{58363B18-C677-49A9-9C18-936F479626D0}" type="presParOf" srcId="{2D528ED0-7123-43AB-A6BD-487903017D0C}" destId="{3643B946-D254-4122-B523-34CFA6C1E32C}" srcOrd="2" destOrd="0" presId="urn:microsoft.com/office/officeart/2005/8/layout/vList2"/>
    <dgm:cxn modelId="{47D85E05-CE59-4A7A-9278-D596809B38CE}" type="presParOf" srcId="{2D528ED0-7123-43AB-A6BD-487903017D0C}" destId="{C597EC3D-D448-4FBA-97A0-D52198A5235C}" srcOrd="3" destOrd="0" presId="urn:microsoft.com/office/officeart/2005/8/layout/vList2"/>
    <dgm:cxn modelId="{8AC77B07-78CE-40B8-AFE7-5E09A17D1AC9}" type="presParOf" srcId="{2D528ED0-7123-43AB-A6BD-487903017D0C}" destId="{0D04AEDE-C50B-4717-BE52-0014530852E7}" srcOrd="4" destOrd="0" presId="urn:microsoft.com/office/officeart/2005/8/layout/vList2"/>
    <dgm:cxn modelId="{444BD300-88C5-4E2A-876C-2562543B42AF}" type="presParOf" srcId="{2D528ED0-7123-43AB-A6BD-487903017D0C}" destId="{81369B9B-31BB-44DE-8660-D8BF853EF476}" srcOrd="5" destOrd="0" presId="urn:microsoft.com/office/officeart/2005/8/layout/vList2"/>
    <dgm:cxn modelId="{DDB36781-F4B7-4329-AF6E-DCC6F52896EA}" type="presParOf" srcId="{2D528ED0-7123-43AB-A6BD-487903017D0C}" destId="{E0295B3C-571C-4C88-82DE-96AEBAD463A2}" srcOrd="6" destOrd="0" presId="urn:microsoft.com/office/officeart/2005/8/layout/vList2"/>
    <dgm:cxn modelId="{2ECA95A3-03FC-4548-AF82-A1769A4732C1}" type="presParOf" srcId="{2D528ED0-7123-43AB-A6BD-487903017D0C}" destId="{57F4F1F5-5E95-4913-9102-DC6188E0F6F3}" srcOrd="7" destOrd="0" presId="urn:microsoft.com/office/officeart/2005/8/layout/vList2"/>
    <dgm:cxn modelId="{8F2CBF6E-F799-488F-9BA1-92E8002A0126}" type="presParOf" srcId="{2D528ED0-7123-43AB-A6BD-487903017D0C}" destId="{F4FB2F11-2969-4129-97E6-3906F3F07120}" srcOrd="8" destOrd="0" presId="urn:microsoft.com/office/officeart/2005/8/layout/vList2"/>
    <dgm:cxn modelId="{57C69E9C-162E-4B95-ADBD-EB448C3EA5B1}" type="presParOf" srcId="{2D528ED0-7123-43AB-A6BD-487903017D0C}" destId="{EAABB20B-7F5A-4F38-8AA7-0A273A21AEE2}" srcOrd="9" destOrd="0" presId="urn:microsoft.com/office/officeart/2005/8/layout/vList2"/>
    <dgm:cxn modelId="{49DFF536-4CE7-4490-8E71-BB6E138A8598}" type="presParOf" srcId="{2D528ED0-7123-43AB-A6BD-487903017D0C}" destId="{8FE6DF91-CA90-4D36-8433-23EFD1646C90}" srcOrd="10" destOrd="0" presId="urn:microsoft.com/office/officeart/2005/8/layout/vList2"/>
    <dgm:cxn modelId="{4A7E1122-9A46-428D-B944-10A61E7EB405}" type="presParOf" srcId="{2D528ED0-7123-43AB-A6BD-487903017D0C}" destId="{C96EF705-ADC8-4A0A-8953-F6239764E76E}" srcOrd="11" destOrd="0" presId="urn:microsoft.com/office/officeart/2005/8/layout/vList2"/>
    <dgm:cxn modelId="{C00C7463-E1C3-4887-84EC-DECE611D2C06}" type="presParOf" srcId="{2D528ED0-7123-43AB-A6BD-487903017D0C}" destId="{E1DA47ED-5179-4F3E-9D79-D002A85F362E}" srcOrd="12" destOrd="0" presId="urn:microsoft.com/office/officeart/2005/8/layout/vList2"/>
    <dgm:cxn modelId="{5C9E5EF9-8E85-4D73-8605-6A6B0C7A8C99}" type="presParOf" srcId="{2D528ED0-7123-43AB-A6BD-487903017D0C}" destId="{BA9DB1D2-0A39-4B2C-BFC1-AD87EA56B4C5}" srcOrd="13" destOrd="0" presId="urn:microsoft.com/office/officeart/2005/8/layout/vList2"/>
    <dgm:cxn modelId="{B5897090-0457-4EC1-B83F-86BA58D5BB9F}" type="presParOf" srcId="{2D528ED0-7123-43AB-A6BD-487903017D0C}" destId="{D8FE327F-8FC9-4AAE-98E7-ECA461F28461}" srcOrd="14" destOrd="0" presId="urn:microsoft.com/office/officeart/2005/8/layout/vList2"/>
    <dgm:cxn modelId="{7A2075A8-1E42-47CD-BF9D-EF49E7ACA60F}" type="presParOf" srcId="{2D528ED0-7123-43AB-A6BD-487903017D0C}" destId="{277EBBF7-1C17-4647-9B3A-63BCE637BBFF}" srcOrd="15" destOrd="0" presId="urn:microsoft.com/office/officeart/2005/8/layout/vList2"/>
    <dgm:cxn modelId="{CE8DC801-21A1-458A-9700-41CDED55EB40}" type="presParOf" srcId="{2D528ED0-7123-43AB-A6BD-487903017D0C}" destId="{52D2CE39-0EE0-4ED3-A71A-8BBAF08A01A4}" srcOrd="16" destOrd="0" presId="urn:microsoft.com/office/officeart/2005/8/layout/vList2"/>
    <dgm:cxn modelId="{59249561-D6FB-4656-B665-438AFF7CE6B0}" type="presParOf" srcId="{2D528ED0-7123-43AB-A6BD-487903017D0C}" destId="{40C297F0-85C7-4E25-9D63-56C48DAF1F76}" srcOrd="17" destOrd="0" presId="urn:microsoft.com/office/officeart/2005/8/layout/vList2"/>
    <dgm:cxn modelId="{FDBFCB46-9930-4DE5-8EFE-29456873EB83}" type="presParOf" srcId="{2D528ED0-7123-43AB-A6BD-487903017D0C}" destId="{429ECEE9-4830-40CF-AE65-27BBC6DFA63F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3ADBFD-0A54-4B23-A6E4-6DBB20473B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EF5F75-220D-45DF-8FE2-E462EB42EC35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The importance of business environmental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37DC5C-759C-4CAA-A5BE-F978BE44C242}" type="parTrans" cxnId="{02FF9577-AADF-406C-85DB-C9ED391BD2D3}">
      <dgm:prSet/>
      <dgm:spPr/>
      <dgm:t>
        <a:bodyPr/>
        <a:lstStyle/>
        <a:p>
          <a:endParaRPr lang="en-US"/>
        </a:p>
      </dgm:t>
    </dgm:pt>
    <dgm:pt modelId="{CE6752B4-684D-4FF1-A095-3DB509E5C128}" type="sibTrans" cxnId="{02FF9577-AADF-406C-85DB-C9ED391BD2D3}">
      <dgm:prSet/>
      <dgm:spPr/>
      <dgm:t>
        <a:bodyPr/>
        <a:lstStyle/>
        <a:p>
          <a:endParaRPr lang="en-US"/>
        </a:p>
      </dgm:t>
    </dgm:pt>
    <dgm:pt modelId="{BDA566D2-D3A7-4AFA-8D4C-8BC783B389C2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Airbus moves to Poland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895D72-B885-481C-8B83-13C8F58F8782}" type="parTrans" cxnId="{D7589E50-20B3-4797-8774-940E1B436265}">
      <dgm:prSet/>
      <dgm:spPr/>
      <dgm:t>
        <a:bodyPr/>
        <a:lstStyle/>
        <a:p>
          <a:endParaRPr lang="en-US"/>
        </a:p>
      </dgm:t>
    </dgm:pt>
    <dgm:pt modelId="{67A76CB7-7B7E-4AE9-ADC4-120CA849AF10}" type="sibTrans" cxnId="{D7589E50-20B3-4797-8774-940E1B436265}">
      <dgm:prSet/>
      <dgm:spPr/>
      <dgm:t>
        <a:bodyPr/>
        <a:lstStyle/>
        <a:p>
          <a:endParaRPr lang="en-US"/>
        </a:p>
      </dgm:t>
    </dgm:pt>
    <dgm:pt modelId="{0ED8B1A1-5261-4F51-B85F-EAB6EC253947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Poland, attractive for investors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5AEFA3-B081-456D-B6CA-9D6ACBBF458E}" type="parTrans" cxnId="{F6F75541-5F15-4409-BED8-7BFD6451FD4E}">
      <dgm:prSet/>
      <dgm:spPr/>
      <dgm:t>
        <a:bodyPr/>
        <a:lstStyle/>
        <a:p>
          <a:endParaRPr lang="en-US"/>
        </a:p>
      </dgm:t>
    </dgm:pt>
    <dgm:pt modelId="{0C49DABB-7252-4FCD-B753-23E7E258829D}" type="sibTrans" cxnId="{F6F75541-5F15-4409-BED8-7BFD6451FD4E}">
      <dgm:prSet/>
      <dgm:spPr/>
      <dgm:t>
        <a:bodyPr/>
        <a:lstStyle/>
        <a:p>
          <a:endParaRPr lang="en-US"/>
        </a:p>
      </dgm:t>
    </dgm:pt>
    <dgm:pt modelId="{DCBD4221-5F3B-43B7-B22E-68FF0B492B34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Opportunities and challenges via SWOT and PESTEL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1225A2-9E60-43E6-9018-2EB0C0FA030C}" type="parTrans" cxnId="{71657824-20D3-472F-A2BA-031DCBAFFB09}">
      <dgm:prSet/>
      <dgm:spPr/>
      <dgm:t>
        <a:bodyPr/>
        <a:lstStyle/>
        <a:p>
          <a:endParaRPr lang="en-US"/>
        </a:p>
      </dgm:t>
    </dgm:pt>
    <dgm:pt modelId="{EDED153D-ECB8-4F20-BF56-626B0EC6ECC2}" type="sibTrans" cxnId="{71657824-20D3-472F-A2BA-031DCBAFFB09}">
      <dgm:prSet/>
      <dgm:spPr/>
      <dgm:t>
        <a:bodyPr/>
        <a:lstStyle/>
        <a:p>
          <a:endParaRPr lang="en-US"/>
        </a:p>
      </dgm:t>
    </dgm:pt>
    <dgm:pt modelId="{A627E448-00D9-48C1-B533-42CEAED86254}" type="pres">
      <dgm:prSet presAssocID="{D93ADBFD-0A54-4B23-A6E4-6DBB20473BDF}" presName="linear" presStyleCnt="0">
        <dgm:presLayoutVars>
          <dgm:animLvl val="lvl"/>
          <dgm:resizeHandles val="exact"/>
        </dgm:presLayoutVars>
      </dgm:prSet>
      <dgm:spPr/>
    </dgm:pt>
    <dgm:pt modelId="{ECC1F42D-0E26-4FD9-8587-41932CB6CDD8}" type="pres">
      <dgm:prSet presAssocID="{62EF5F75-220D-45DF-8FE2-E462EB42EC3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9C80481-A6E1-4899-852C-52404F4173A8}" type="pres">
      <dgm:prSet presAssocID="{CE6752B4-684D-4FF1-A095-3DB509E5C128}" presName="spacer" presStyleCnt="0"/>
      <dgm:spPr/>
    </dgm:pt>
    <dgm:pt modelId="{F404DEDB-A3F5-4F25-9F95-076C5498E6C1}" type="pres">
      <dgm:prSet presAssocID="{BDA566D2-D3A7-4AFA-8D4C-8BC783B389C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76251C-E33D-45A7-B3FD-49828402C790}" type="pres">
      <dgm:prSet presAssocID="{67A76CB7-7B7E-4AE9-ADC4-120CA849AF10}" presName="spacer" presStyleCnt="0"/>
      <dgm:spPr/>
    </dgm:pt>
    <dgm:pt modelId="{6E3DB550-5716-4095-B321-887E07866390}" type="pres">
      <dgm:prSet presAssocID="{0ED8B1A1-5261-4F51-B85F-EAB6EC2539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B1B1EB4-C1B8-4BF9-80FA-20E88D045E8C}" type="pres">
      <dgm:prSet presAssocID="{0C49DABB-7252-4FCD-B753-23E7E258829D}" presName="spacer" presStyleCnt="0"/>
      <dgm:spPr/>
    </dgm:pt>
    <dgm:pt modelId="{ED50C094-628A-445F-8D79-1D590E4AF0FF}" type="pres">
      <dgm:prSet presAssocID="{DCBD4221-5F3B-43B7-B22E-68FF0B492B3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55CD0C-8B1B-4C8F-938A-AEA6B088FBE5}" type="presOf" srcId="{D93ADBFD-0A54-4B23-A6E4-6DBB20473BDF}" destId="{A627E448-00D9-48C1-B533-42CEAED86254}" srcOrd="0" destOrd="0" presId="urn:microsoft.com/office/officeart/2005/8/layout/vList2"/>
    <dgm:cxn modelId="{71657824-20D3-472F-A2BA-031DCBAFFB09}" srcId="{D93ADBFD-0A54-4B23-A6E4-6DBB20473BDF}" destId="{DCBD4221-5F3B-43B7-B22E-68FF0B492B34}" srcOrd="3" destOrd="0" parTransId="{7D1225A2-9E60-43E6-9018-2EB0C0FA030C}" sibTransId="{EDED153D-ECB8-4F20-BF56-626B0EC6ECC2}"/>
    <dgm:cxn modelId="{F6F75541-5F15-4409-BED8-7BFD6451FD4E}" srcId="{D93ADBFD-0A54-4B23-A6E4-6DBB20473BDF}" destId="{0ED8B1A1-5261-4F51-B85F-EAB6EC253947}" srcOrd="2" destOrd="0" parTransId="{F55AEFA3-B081-456D-B6CA-9D6ACBBF458E}" sibTransId="{0C49DABB-7252-4FCD-B753-23E7E258829D}"/>
    <dgm:cxn modelId="{D7589E50-20B3-4797-8774-940E1B436265}" srcId="{D93ADBFD-0A54-4B23-A6E4-6DBB20473BDF}" destId="{BDA566D2-D3A7-4AFA-8D4C-8BC783B389C2}" srcOrd="1" destOrd="0" parTransId="{88895D72-B885-481C-8B83-13C8F58F8782}" sibTransId="{67A76CB7-7B7E-4AE9-ADC4-120CA849AF10}"/>
    <dgm:cxn modelId="{02FF9577-AADF-406C-85DB-C9ED391BD2D3}" srcId="{D93ADBFD-0A54-4B23-A6E4-6DBB20473BDF}" destId="{62EF5F75-220D-45DF-8FE2-E462EB42EC35}" srcOrd="0" destOrd="0" parTransId="{A837DC5C-759C-4CAA-A5BE-F978BE44C242}" sibTransId="{CE6752B4-684D-4FF1-A095-3DB509E5C128}"/>
    <dgm:cxn modelId="{E6201B80-0FC6-4B83-B6AD-0B767EADD12F}" type="presOf" srcId="{BDA566D2-D3A7-4AFA-8D4C-8BC783B389C2}" destId="{F404DEDB-A3F5-4F25-9F95-076C5498E6C1}" srcOrd="0" destOrd="0" presId="urn:microsoft.com/office/officeart/2005/8/layout/vList2"/>
    <dgm:cxn modelId="{7BF1959C-D2BA-4C22-BEFD-68CE12610BBE}" type="presOf" srcId="{62EF5F75-220D-45DF-8FE2-E462EB42EC35}" destId="{ECC1F42D-0E26-4FD9-8587-41932CB6CDD8}" srcOrd="0" destOrd="0" presId="urn:microsoft.com/office/officeart/2005/8/layout/vList2"/>
    <dgm:cxn modelId="{616709B5-F9F2-4C9D-93DE-97DEC56188A7}" type="presOf" srcId="{DCBD4221-5F3B-43B7-B22E-68FF0B492B34}" destId="{ED50C094-628A-445F-8D79-1D590E4AF0FF}" srcOrd="0" destOrd="0" presId="urn:microsoft.com/office/officeart/2005/8/layout/vList2"/>
    <dgm:cxn modelId="{FACECACC-ECE2-400E-A25A-8D4091CF05F9}" type="presOf" srcId="{0ED8B1A1-5261-4F51-B85F-EAB6EC253947}" destId="{6E3DB550-5716-4095-B321-887E07866390}" srcOrd="0" destOrd="0" presId="urn:microsoft.com/office/officeart/2005/8/layout/vList2"/>
    <dgm:cxn modelId="{32C64B65-0584-423B-B2FE-29E84A665207}" type="presParOf" srcId="{A627E448-00D9-48C1-B533-42CEAED86254}" destId="{ECC1F42D-0E26-4FD9-8587-41932CB6CDD8}" srcOrd="0" destOrd="0" presId="urn:microsoft.com/office/officeart/2005/8/layout/vList2"/>
    <dgm:cxn modelId="{B507C112-D77E-4CED-903C-08C3BE95E3BE}" type="presParOf" srcId="{A627E448-00D9-48C1-B533-42CEAED86254}" destId="{B9C80481-A6E1-4899-852C-52404F4173A8}" srcOrd="1" destOrd="0" presId="urn:microsoft.com/office/officeart/2005/8/layout/vList2"/>
    <dgm:cxn modelId="{367301B5-33F5-4DEC-B4F2-806D2A555935}" type="presParOf" srcId="{A627E448-00D9-48C1-B533-42CEAED86254}" destId="{F404DEDB-A3F5-4F25-9F95-076C5498E6C1}" srcOrd="2" destOrd="0" presId="urn:microsoft.com/office/officeart/2005/8/layout/vList2"/>
    <dgm:cxn modelId="{8359567C-4BB4-4F9C-8D2F-6BBBFB13E8CA}" type="presParOf" srcId="{A627E448-00D9-48C1-B533-42CEAED86254}" destId="{F576251C-E33D-45A7-B3FD-49828402C790}" srcOrd="3" destOrd="0" presId="urn:microsoft.com/office/officeart/2005/8/layout/vList2"/>
    <dgm:cxn modelId="{30586E93-7753-4FBC-A39D-13E30D1C57F0}" type="presParOf" srcId="{A627E448-00D9-48C1-B533-42CEAED86254}" destId="{6E3DB550-5716-4095-B321-887E07866390}" srcOrd="4" destOrd="0" presId="urn:microsoft.com/office/officeart/2005/8/layout/vList2"/>
    <dgm:cxn modelId="{3B02ADD0-8274-423D-98DE-97AC3F803C7F}" type="presParOf" srcId="{A627E448-00D9-48C1-B533-42CEAED86254}" destId="{EB1B1EB4-C1B8-4BF9-80FA-20E88D045E8C}" srcOrd="5" destOrd="0" presId="urn:microsoft.com/office/officeart/2005/8/layout/vList2"/>
    <dgm:cxn modelId="{D84436BC-41C5-4389-96B8-5CB41AD57599}" type="presParOf" srcId="{A627E448-00D9-48C1-B533-42CEAED86254}" destId="{ED50C094-628A-445F-8D79-1D590E4AF0F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FDE5E1-60EF-4DE2-A2B9-9B6FB78A74A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4C10F2-8DDC-4056-91EE-96A34040617C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Airbus is headquartered in Toulouse, France.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BE360B-1052-4DAD-88F2-2F1B680C9121}" type="parTrans" cxnId="{9C859BC8-E054-499A-A337-4193A224194F}">
      <dgm:prSet/>
      <dgm:spPr/>
      <dgm:t>
        <a:bodyPr/>
        <a:lstStyle/>
        <a:p>
          <a:endParaRPr lang="en-US"/>
        </a:p>
      </dgm:t>
    </dgm:pt>
    <dgm:pt modelId="{841785AD-283B-410E-A2A1-3AD94C242C4A}" type="sibTrans" cxnId="{9C859BC8-E054-499A-A337-4193A224194F}">
      <dgm:prSet/>
      <dgm:spPr/>
      <dgm:t>
        <a:bodyPr/>
        <a:lstStyle/>
        <a:p>
          <a:endParaRPr lang="en-US"/>
        </a:p>
      </dgm:t>
    </dgm:pt>
    <dgm:pt modelId="{2A3DC401-8DBE-4B83-99D3-E92D95CC1CBA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The company’s foundations are based in 1960s.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D88DEA-0D7F-4BDA-AE3F-64DF94AC9EAD}" type="parTrans" cxnId="{CDB394E2-4763-4424-9091-46CCDE87D2B0}">
      <dgm:prSet/>
      <dgm:spPr/>
      <dgm:t>
        <a:bodyPr/>
        <a:lstStyle/>
        <a:p>
          <a:endParaRPr lang="en-US"/>
        </a:p>
      </dgm:t>
    </dgm:pt>
    <dgm:pt modelId="{00872E67-6EC0-4C76-98B3-DCC7AC04F035}" type="sibTrans" cxnId="{CDB394E2-4763-4424-9091-46CCDE87D2B0}">
      <dgm:prSet/>
      <dgm:spPr/>
      <dgm:t>
        <a:bodyPr/>
        <a:lstStyle/>
        <a:p>
          <a:endParaRPr lang="en-US"/>
        </a:p>
      </dgm:t>
    </dgm:pt>
    <dgm:pt modelId="{B1957CC5-06AF-48AB-9CA1-54D4352DB399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Airbus is a global company being a leader in designing and manufacturing.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A66DC2-7D45-416C-9854-44F518A8A230}" type="parTrans" cxnId="{7344790C-A1FC-4CF8-8A07-85AF9BF9426C}">
      <dgm:prSet/>
      <dgm:spPr/>
      <dgm:t>
        <a:bodyPr/>
        <a:lstStyle/>
        <a:p>
          <a:endParaRPr lang="en-US"/>
        </a:p>
      </dgm:t>
    </dgm:pt>
    <dgm:pt modelId="{8EFA6464-F6D7-4C0F-83FF-EBC6D5D200C5}" type="sibTrans" cxnId="{7344790C-A1FC-4CF8-8A07-85AF9BF9426C}">
      <dgm:prSet/>
      <dgm:spPr/>
      <dgm:t>
        <a:bodyPr/>
        <a:lstStyle/>
        <a:p>
          <a:endParaRPr lang="en-US"/>
        </a:p>
      </dgm:t>
    </dgm:pt>
    <dgm:pt modelId="{06D0EC72-FEEB-4024-8BC8-EF6BE934A5E9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Airbus employees are more than 125.000.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D6B4BF-5768-45F1-B197-3AA029C3DBAD}" type="parTrans" cxnId="{E48B0947-1AA6-4A67-9DFB-BB4F01FC19F1}">
      <dgm:prSet/>
      <dgm:spPr/>
      <dgm:t>
        <a:bodyPr/>
        <a:lstStyle/>
        <a:p>
          <a:endParaRPr lang="en-US"/>
        </a:p>
      </dgm:t>
    </dgm:pt>
    <dgm:pt modelId="{A1B400C6-AC3F-463A-8B62-93D6B459EEAC}" type="sibTrans" cxnId="{E48B0947-1AA6-4A67-9DFB-BB4F01FC19F1}">
      <dgm:prSet/>
      <dgm:spPr/>
      <dgm:t>
        <a:bodyPr/>
        <a:lstStyle/>
        <a:p>
          <a:endParaRPr lang="en-US"/>
        </a:p>
      </dgm:t>
    </dgm:pt>
    <dgm:pt modelId="{DFAD1F92-2A1F-4D01-87C4-84B085B8750A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The business operates in Europe, the Americas, Africa, Middle East, and Asia.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55D402-CD14-4B77-8F6D-D63A3C509B92}" type="parTrans" cxnId="{64174969-A0BD-4ED5-99E4-C2CB0C1492D1}">
      <dgm:prSet/>
      <dgm:spPr/>
      <dgm:t>
        <a:bodyPr/>
        <a:lstStyle/>
        <a:p>
          <a:endParaRPr lang="en-US"/>
        </a:p>
      </dgm:t>
    </dgm:pt>
    <dgm:pt modelId="{1F6C1E1C-757E-4314-B21F-EDD756FE8C75}" type="sibTrans" cxnId="{64174969-A0BD-4ED5-99E4-C2CB0C1492D1}">
      <dgm:prSet/>
      <dgm:spPr/>
      <dgm:t>
        <a:bodyPr/>
        <a:lstStyle/>
        <a:p>
          <a:endParaRPr lang="en-US"/>
        </a:p>
      </dgm:t>
    </dgm:pt>
    <dgm:pt modelId="{86928890-D4DF-453F-AAEA-922E8A3BC40F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Airbus’ cores: customer, focus, integrity, respect, creativity, reliability, and teamwork.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633521-1E76-430D-9A69-8376E5A6A8BA}" type="parTrans" cxnId="{327BCF8D-DC8C-4AAD-A9D1-EB3425004447}">
      <dgm:prSet/>
      <dgm:spPr/>
      <dgm:t>
        <a:bodyPr/>
        <a:lstStyle/>
        <a:p>
          <a:endParaRPr lang="en-US"/>
        </a:p>
      </dgm:t>
    </dgm:pt>
    <dgm:pt modelId="{DD684DC9-3272-48A0-B522-AA675DB30BD3}" type="sibTrans" cxnId="{327BCF8D-DC8C-4AAD-A9D1-EB3425004447}">
      <dgm:prSet/>
      <dgm:spPr/>
      <dgm:t>
        <a:bodyPr/>
        <a:lstStyle/>
        <a:p>
          <a:endParaRPr lang="en-US"/>
        </a:p>
      </dgm:t>
    </dgm:pt>
    <dgm:pt modelId="{4D2BB846-4EAD-472B-94EB-CD7E8D491975}" type="pres">
      <dgm:prSet presAssocID="{F6FDE5E1-60EF-4DE2-A2B9-9B6FB78A74A9}" presName="diagram" presStyleCnt="0">
        <dgm:presLayoutVars>
          <dgm:dir/>
          <dgm:resizeHandles val="exact"/>
        </dgm:presLayoutVars>
      </dgm:prSet>
      <dgm:spPr/>
    </dgm:pt>
    <dgm:pt modelId="{BB7ECC00-1FA2-4E38-963A-16FA9978454B}" type="pres">
      <dgm:prSet presAssocID="{834C10F2-8DDC-4056-91EE-96A34040617C}" presName="node" presStyleLbl="node1" presStyleIdx="0" presStyleCnt="6">
        <dgm:presLayoutVars>
          <dgm:bulletEnabled val="1"/>
        </dgm:presLayoutVars>
      </dgm:prSet>
      <dgm:spPr/>
    </dgm:pt>
    <dgm:pt modelId="{F77410ED-5470-4014-8419-329A490205E8}" type="pres">
      <dgm:prSet presAssocID="{841785AD-283B-410E-A2A1-3AD94C242C4A}" presName="sibTrans" presStyleCnt="0"/>
      <dgm:spPr/>
    </dgm:pt>
    <dgm:pt modelId="{2B8DF1B4-0D3B-4486-90A2-4EFCFA4F344B}" type="pres">
      <dgm:prSet presAssocID="{2A3DC401-8DBE-4B83-99D3-E92D95CC1CBA}" presName="node" presStyleLbl="node1" presStyleIdx="1" presStyleCnt="6">
        <dgm:presLayoutVars>
          <dgm:bulletEnabled val="1"/>
        </dgm:presLayoutVars>
      </dgm:prSet>
      <dgm:spPr/>
    </dgm:pt>
    <dgm:pt modelId="{5FA3A690-E494-4011-96C7-2EA421C0357B}" type="pres">
      <dgm:prSet presAssocID="{00872E67-6EC0-4C76-98B3-DCC7AC04F035}" presName="sibTrans" presStyleCnt="0"/>
      <dgm:spPr/>
    </dgm:pt>
    <dgm:pt modelId="{4DA969C6-2A81-49E1-9E80-1947ECADC5D7}" type="pres">
      <dgm:prSet presAssocID="{B1957CC5-06AF-48AB-9CA1-54D4352DB399}" presName="node" presStyleLbl="node1" presStyleIdx="2" presStyleCnt="6" custLinFactNeighborX="0" custLinFactNeighborY="3204">
        <dgm:presLayoutVars>
          <dgm:bulletEnabled val="1"/>
        </dgm:presLayoutVars>
      </dgm:prSet>
      <dgm:spPr/>
    </dgm:pt>
    <dgm:pt modelId="{D2150148-1B20-42A1-8378-0FEDC1BA687D}" type="pres">
      <dgm:prSet presAssocID="{8EFA6464-F6D7-4C0F-83FF-EBC6D5D200C5}" presName="sibTrans" presStyleCnt="0"/>
      <dgm:spPr/>
    </dgm:pt>
    <dgm:pt modelId="{18DAAC48-F62C-44B8-88DE-CA111161C046}" type="pres">
      <dgm:prSet presAssocID="{06D0EC72-FEEB-4024-8BC8-EF6BE934A5E9}" presName="node" presStyleLbl="node1" presStyleIdx="3" presStyleCnt="6">
        <dgm:presLayoutVars>
          <dgm:bulletEnabled val="1"/>
        </dgm:presLayoutVars>
      </dgm:prSet>
      <dgm:spPr/>
    </dgm:pt>
    <dgm:pt modelId="{2FEEEC7B-D13E-4EE8-9BDA-DB9C8344C138}" type="pres">
      <dgm:prSet presAssocID="{A1B400C6-AC3F-463A-8B62-93D6B459EEAC}" presName="sibTrans" presStyleCnt="0"/>
      <dgm:spPr/>
    </dgm:pt>
    <dgm:pt modelId="{19380FF8-2C76-44FA-B49D-B815F12E7FAF}" type="pres">
      <dgm:prSet presAssocID="{DFAD1F92-2A1F-4D01-87C4-84B085B8750A}" presName="node" presStyleLbl="node1" presStyleIdx="4" presStyleCnt="6">
        <dgm:presLayoutVars>
          <dgm:bulletEnabled val="1"/>
        </dgm:presLayoutVars>
      </dgm:prSet>
      <dgm:spPr/>
    </dgm:pt>
    <dgm:pt modelId="{4ABE68D8-6F69-4E64-98AA-8CCFC54E222C}" type="pres">
      <dgm:prSet presAssocID="{1F6C1E1C-757E-4314-B21F-EDD756FE8C75}" presName="sibTrans" presStyleCnt="0"/>
      <dgm:spPr/>
    </dgm:pt>
    <dgm:pt modelId="{5201F447-7D84-4F7F-8E63-535713153754}" type="pres">
      <dgm:prSet presAssocID="{86928890-D4DF-453F-AAEA-922E8A3BC40F}" presName="node" presStyleLbl="node1" presStyleIdx="5" presStyleCnt="6" custLinFactX="27985" custLinFactNeighborX="100000" custLinFactNeighborY="4067">
        <dgm:presLayoutVars>
          <dgm:bulletEnabled val="1"/>
        </dgm:presLayoutVars>
      </dgm:prSet>
      <dgm:spPr/>
    </dgm:pt>
  </dgm:ptLst>
  <dgm:cxnLst>
    <dgm:cxn modelId="{E8D38B00-D1F2-45D3-8C83-77978F124A2B}" type="presOf" srcId="{86928890-D4DF-453F-AAEA-922E8A3BC40F}" destId="{5201F447-7D84-4F7F-8E63-535713153754}" srcOrd="0" destOrd="0" presId="urn:microsoft.com/office/officeart/2005/8/layout/default"/>
    <dgm:cxn modelId="{7344790C-A1FC-4CF8-8A07-85AF9BF9426C}" srcId="{F6FDE5E1-60EF-4DE2-A2B9-9B6FB78A74A9}" destId="{B1957CC5-06AF-48AB-9CA1-54D4352DB399}" srcOrd="2" destOrd="0" parTransId="{D7A66DC2-7D45-416C-9854-44F518A8A230}" sibTransId="{8EFA6464-F6D7-4C0F-83FF-EBC6D5D200C5}"/>
    <dgm:cxn modelId="{FC01A731-87FB-4F6B-BEA1-63FEB139DC99}" type="presOf" srcId="{B1957CC5-06AF-48AB-9CA1-54D4352DB399}" destId="{4DA969C6-2A81-49E1-9E80-1947ECADC5D7}" srcOrd="0" destOrd="0" presId="urn:microsoft.com/office/officeart/2005/8/layout/default"/>
    <dgm:cxn modelId="{E48B0947-1AA6-4A67-9DFB-BB4F01FC19F1}" srcId="{F6FDE5E1-60EF-4DE2-A2B9-9B6FB78A74A9}" destId="{06D0EC72-FEEB-4024-8BC8-EF6BE934A5E9}" srcOrd="3" destOrd="0" parTransId="{62D6B4BF-5768-45F1-B197-3AA029C3DBAD}" sibTransId="{A1B400C6-AC3F-463A-8B62-93D6B459EEAC}"/>
    <dgm:cxn modelId="{64174969-A0BD-4ED5-99E4-C2CB0C1492D1}" srcId="{F6FDE5E1-60EF-4DE2-A2B9-9B6FB78A74A9}" destId="{DFAD1F92-2A1F-4D01-87C4-84B085B8750A}" srcOrd="4" destOrd="0" parTransId="{7555D402-CD14-4B77-8F6D-D63A3C509B92}" sibTransId="{1F6C1E1C-757E-4314-B21F-EDD756FE8C75}"/>
    <dgm:cxn modelId="{18360781-D79F-4D65-98A7-7462CECA5626}" type="presOf" srcId="{2A3DC401-8DBE-4B83-99D3-E92D95CC1CBA}" destId="{2B8DF1B4-0D3B-4486-90A2-4EFCFA4F344B}" srcOrd="0" destOrd="0" presId="urn:microsoft.com/office/officeart/2005/8/layout/default"/>
    <dgm:cxn modelId="{327BCF8D-DC8C-4AAD-A9D1-EB3425004447}" srcId="{F6FDE5E1-60EF-4DE2-A2B9-9B6FB78A74A9}" destId="{86928890-D4DF-453F-AAEA-922E8A3BC40F}" srcOrd="5" destOrd="0" parTransId="{FB633521-1E76-430D-9A69-8376E5A6A8BA}" sibTransId="{DD684DC9-3272-48A0-B522-AA675DB30BD3}"/>
    <dgm:cxn modelId="{B64CD89E-8FC2-48E8-BAC7-114851A99FE3}" type="presOf" srcId="{DFAD1F92-2A1F-4D01-87C4-84B085B8750A}" destId="{19380FF8-2C76-44FA-B49D-B815F12E7FAF}" srcOrd="0" destOrd="0" presId="urn:microsoft.com/office/officeart/2005/8/layout/default"/>
    <dgm:cxn modelId="{F04D2AB0-F6FB-4A31-BCD2-F40F14575300}" type="presOf" srcId="{834C10F2-8DDC-4056-91EE-96A34040617C}" destId="{BB7ECC00-1FA2-4E38-963A-16FA9978454B}" srcOrd="0" destOrd="0" presId="urn:microsoft.com/office/officeart/2005/8/layout/default"/>
    <dgm:cxn modelId="{39BCB1C7-FF22-4874-AB35-A20CF398A1FF}" type="presOf" srcId="{F6FDE5E1-60EF-4DE2-A2B9-9B6FB78A74A9}" destId="{4D2BB846-4EAD-472B-94EB-CD7E8D491975}" srcOrd="0" destOrd="0" presId="urn:microsoft.com/office/officeart/2005/8/layout/default"/>
    <dgm:cxn modelId="{9C859BC8-E054-499A-A337-4193A224194F}" srcId="{F6FDE5E1-60EF-4DE2-A2B9-9B6FB78A74A9}" destId="{834C10F2-8DDC-4056-91EE-96A34040617C}" srcOrd="0" destOrd="0" parTransId="{D9BE360B-1052-4DAD-88F2-2F1B680C9121}" sibTransId="{841785AD-283B-410E-A2A1-3AD94C242C4A}"/>
    <dgm:cxn modelId="{CDB394E2-4763-4424-9091-46CCDE87D2B0}" srcId="{F6FDE5E1-60EF-4DE2-A2B9-9B6FB78A74A9}" destId="{2A3DC401-8DBE-4B83-99D3-E92D95CC1CBA}" srcOrd="1" destOrd="0" parTransId="{5CD88DEA-0D7F-4BDA-AE3F-64DF94AC9EAD}" sibTransId="{00872E67-6EC0-4C76-98B3-DCC7AC04F035}"/>
    <dgm:cxn modelId="{0C586BF0-6B2A-44CC-AAB0-FCA66298B0F7}" type="presOf" srcId="{06D0EC72-FEEB-4024-8BC8-EF6BE934A5E9}" destId="{18DAAC48-F62C-44B8-88DE-CA111161C046}" srcOrd="0" destOrd="0" presId="urn:microsoft.com/office/officeart/2005/8/layout/default"/>
    <dgm:cxn modelId="{1E441B98-8E13-4A4B-BB10-DA5E2B5B29BC}" type="presParOf" srcId="{4D2BB846-4EAD-472B-94EB-CD7E8D491975}" destId="{BB7ECC00-1FA2-4E38-963A-16FA9978454B}" srcOrd="0" destOrd="0" presId="urn:microsoft.com/office/officeart/2005/8/layout/default"/>
    <dgm:cxn modelId="{2ABC2452-D62F-44E1-8D7D-2BD1859CD428}" type="presParOf" srcId="{4D2BB846-4EAD-472B-94EB-CD7E8D491975}" destId="{F77410ED-5470-4014-8419-329A490205E8}" srcOrd="1" destOrd="0" presId="urn:microsoft.com/office/officeart/2005/8/layout/default"/>
    <dgm:cxn modelId="{9B270ABE-F664-43AB-A8BB-8EAAC64508E3}" type="presParOf" srcId="{4D2BB846-4EAD-472B-94EB-CD7E8D491975}" destId="{2B8DF1B4-0D3B-4486-90A2-4EFCFA4F344B}" srcOrd="2" destOrd="0" presId="urn:microsoft.com/office/officeart/2005/8/layout/default"/>
    <dgm:cxn modelId="{6E63AF3E-7050-4FB6-8274-E6B2A327F6FB}" type="presParOf" srcId="{4D2BB846-4EAD-472B-94EB-CD7E8D491975}" destId="{5FA3A690-E494-4011-96C7-2EA421C0357B}" srcOrd="3" destOrd="0" presId="urn:microsoft.com/office/officeart/2005/8/layout/default"/>
    <dgm:cxn modelId="{A564CE1A-B997-415A-9882-BF6D920ED1CF}" type="presParOf" srcId="{4D2BB846-4EAD-472B-94EB-CD7E8D491975}" destId="{4DA969C6-2A81-49E1-9E80-1947ECADC5D7}" srcOrd="4" destOrd="0" presId="urn:microsoft.com/office/officeart/2005/8/layout/default"/>
    <dgm:cxn modelId="{5F576A27-2476-4F63-A829-0980484822D1}" type="presParOf" srcId="{4D2BB846-4EAD-472B-94EB-CD7E8D491975}" destId="{D2150148-1B20-42A1-8378-0FEDC1BA687D}" srcOrd="5" destOrd="0" presId="urn:microsoft.com/office/officeart/2005/8/layout/default"/>
    <dgm:cxn modelId="{A2DFF5F6-9390-4ED0-906E-C28610B1A5EA}" type="presParOf" srcId="{4D2BB846-4EAD-472B-94EB-CD7E8D491975}" destId="{18DAAC48-F62C-44B8-88DE-CA111161C046}" srcOrd="6" destOrd="0" presId="urn:microsoft.com/office/officeart/2005/8/layout/default"/>
    <dgm:cxn modelId="{747B9FCD-6C25-46EB-8778-495992480FFE}" type="presParOf" srcId="{4D2BB846-4EAD-472B-94EB-CD7E8D491975}" destId="{2FEEEC7B-D13E-4EE8-9BDA-DB9C8344C138}" srcOrd="7" destOrd="0" presId="urn:microsoft.com/office/officeart/2005/8/layout/default"/>
    <dgm:cxn modelId="{DEC31DF2-8420-46F8-BA06-AB044454AECD}" type="presParOf" srcId="{4D2BB846-4EAD-472B-94EB-CD7E8D491975}" destId="{19380FF8-2C76-44FA-B49D-B815F12E7FAF}" srcOrd="8" destOrd="0" presId="urn:microsoft.com/office/officeart/2005/8/layout/default"/>
    <dgm:cxn modelId="{81B753AA-562F-41F6-B949-0488E7C459B0}" type="presParOf" srcId="{4D2BB846-4EAD-472B-94EB-CD7E8D491975}" destId="{4ABE68D8-6F69-4E64-98AA-8CCFC54E222C}" srcOrd="9" destOrd="0" presId="urn:microsoft.com/office/officeart/2005/8/layout/default"/>
    <dgm:cxn modelId="{B89F5845-71E4-411B-A792-B6CC3F4AF7F3}" type="presParOf" srcId="{4D2BB846-4EAD-472B-94EB-CD7E8D491975}" destId="{5201F447-7D84-4F7F-8E63-53571315375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78EC0C-3584-4126-94D6-D7BF67A79CD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59D8590-6D9F-4733-8815-D3AE8AB3D740}">
      <dgm:prSet phldrT="[Text]" custT="1"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Poland</a:t>
          </a:r>
        </a:p>
      </dgm:t>
    </dgm:pt>
    <dgm:pt modelId="{C1A552E2-E70C-4D93-9C8A-BE2E474D8B1D}" type="parTrans" cxnId="{62741019-AA23-411C-A95D-4AF6D1D1AEE5}">
      <dgm:prSet/>
      <dgm:spPr/>
      <dgm:t>
        <a:bodyPr/>
        <a:lstStyle/>
        <a:p>
          <a:endParaRPr lang="en-GB"/>
        </a:p>
      </dgm:t>
    </dgm:pt>
    <dgm:pt modelId="{8716C596-A245-48D3-BA04-8A4E944B9934}" type="sibTrans" cxnId="{62741019-AA23-411C-A95D-4AF6D1D1AEE5}">
      <dgm:prSet/>
      <dgm:spPr/>
      <dgm:t>
        <a:bodyPr/>
        <a:lstStyle/>
        <a:p>
          <a:endParaRPr lang="en-GB"/>
        </a:p>
      </dgm:t>
    </dgm:pt>
    <dgm:pt modelId="{7500F308-E4BA-4CF8-BCBD-D946241282B1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Location and Geography </a:t>
          </a:r>
        </a:p>
      </dgm:t>
    </dgm:pt>
    <dgm:pt modelId="{B04AE153-01B6-4C9A-ACC5-A08F4DF77DE5}" type="parTrans" cxnId="{442FC4F4-3DB0-407F-B975-8FA03FE98272}">
      <dgm:prSet/>
      <dgm:spPr/>
      <dgm:t>
        <a:bodyPr/>
        <a:lstStyle/>
        <a:p>
          <a:endParaRPr lang="en-GB"/>
        </a:p>
      </dgm:t>
    </dgm:pt>
    <dgm:pt modelId="{2207E2BE-0A09-48C5-B38A-CD0A4AA14836}" type="sibTrans" cxnId="{442FC4F4-3DB0-407F-B975-8FA03FE98272}">
      <dgm:prSet/>
      <dgm:spPr/>
      <dgm:t>
        <a:bodyPr/>
        <a:lstStyle/>
        <a:p>
          <a:endParaRPr lang="en-GB"/>
        </a:p>
      </dgm:t>
    </dgm:pt>
    <dgm:pt modelId="{A965022D-F498-4A97-B93B-8892F9E732D6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Poland is positioned in Central Europe, and it covers 120.700 square miles.</a:t>
          </a:r>
        </a:p>
      </dgm:t>
    </dgm:pt>
    <dgm:pt modelId="{A4938636-B2B3-4F5D-A741-411094753296}" type="parTrans" cxnId="{6B55BC29-6A87-4A21-8F96-E390D85CB281}">
      <dgm:prSet/>
      <dgm:spPr/>
      <dgm:t>
        <a:bodyPr/>
        <a:lstStyle/>
        <a:p>
          <a:endParaRPr lang="en-GB"/>
        </a:p>
      </dgm:t>
    </dgm:pt>
    <dgm:pt modelId="{3C34E464-22ED-4434-9206-DD90FA69FF76}" type="sibTrans" cxnId="{6B55BC29-6A87-4A21-8F96-E390D85CB281}">
      <dgm:prSet/>
      <dgm:spPr/>
      <dgm:t>
        <a:bodyPr/>
        <a:lstStyle/>
        <a:p>
          <a:endParaRPr lang="en-GB"/>
        </a:p>
      </dgm:t>
    </dgm:pt>
    <dgm:pt modelId="{4B0C4105-6985-4728-94A4-B50A9615E41C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capital of Poland is Warsaw.</a:t>
          </a:r>
        </a:p>
      </dgm:t>
    </dgm:pt>
    <dgm:pt modelId="{9DF213B4-27A8-4EA8-96DD-8FA202076400}" type="parTrans" cxnId="{66BEBF61-091C-4746-91E9-583B9012C263}">
      <dgm:prSet/>
      <dgm:spPr/>
      <dgm:t>
        <a:bodyPr/>
        <a:lstStyle/>
        <a:p>
          <a:endParaRPr lang="en-GB"/>
        </a:p>
      </dgm:t>
    </dgm:pt>
    <dgm:pt modelId="{72EC25FE-BCD9-461F-BD0F-59F49F3D9F8D}" type="sibTrans" cxnId="{66BEBF61-091C-4746-91E9-583B9012C263}">
      <dgm:prSet/>
      <dgm:spPr/>
      <dgm:t>
        <a:bodyPr/>
        <a:lstStyle/>
        <a:p>
          <a:endParaRPr lang="en-GB"/>
        </a:p>
      </dgm:t>
    </dgm:pt>
    <dgm:pt modelId="{7EB4BDF2-1343-4133-ADAB-72B91F2B4EC3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Demography</a:t>
          </a:r>
        </a:p>
      </dgm:t>
    </dgm:pt>
    <dgm:pt modelId="{FD679C1B-B5E1-429A-AC57-665ECDF6D903}" type="parTrans" cxnId="{22F6AE6C-3AF0-4A19-8877-7DED5CEF00A2}">
      <dgm:prSet/>
      <dgm:spPr/>
      <dgm:t>
        <a:bodyPr/>
        <a:lstStyle/>
        <a:p>
          <a:endParaRPr lang="en-GB"/>
        </a:p>
      </dgm:t>
    </dgm:pt>
    <dgm:pt modelId="{3FA47300-27F8-469E-8EF1-30E916A996E0}" type="sibTrans" cxnId="{22F6AE6C-3AF0-4A19-8877-7DED5CEF00A2}">
      <dgm:prSet/>
      <dgm:spPr/>
      <dgm:t>
        <a:bodyPr/>
        <a:lstStyle/>
        <a:p>
          <a:endParaRPr lang="en-GB"/>
        </a:p>
      </dgm:t>
    </dgm:pt>
    <dgm:pt modelId="{DC105674-C9C3-402A-B13F-DED23D4EFAE5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 2021, the estimated population is about 38 million.</a:t>
          </a:r>
        </a:p>
      </dgm:t>
    </dgm:pt>
    <dgm:pt modelId="{FC97738B-92E8-41B5-B0D6-71DB50725A84}" type="parTrans" cxnId="{C5B6EF3B-38F7-4D38-8B82-ECA055767D17}">
      <dgm:prSet/>
      <dgm:spPr/>
      <dgm:t>
        <a:bodyPr/>
        <a:lstStyle/>
        <a:p>
          <a:endParaRPr lang="en-GB"/>
        </a:p>
      </dgm:t>
    </dgm:pt>
    <dgm:pt modelId="{C5038EAC-BCE6-4816-B5FC-CF4D52CC8919}" type="sibTrans" cxnId="{C5B6EF3B-38F7-4D38-8B82-ECA055767D17}">
      <dgm:prSet/>
      <dgm:spPr/>
      <dgm:t>
        <a:bodyPr/>
        <a:lstStyle/>
        <a:p>
          <a:endParaRPr lang="en-GB"/>
        </a:p>
      </dgm:t>
    </dgm:pt>
    <dgm:pt modelId="{4A4EB720-0C14-45FA-94B8-A0F0F5F71D63}" type="pres">
      <dgm:prSet presAssocID="{3F78EC0C-3584-4126-94D6-D7BF67A79CD6}" presName="Name0" presStyleCnt="0">
        <dgm:presLayoutVars>
          <dgm:dir/>
          <dgm:animLvl val="lvl"/>
          <dgm:resizeHandles val="exact"/>
        </dgm:presLayoutVars>
      </dgm:prSet>
      <dgm:spPr/>
    </dgm:pt>
    <dgm:pt modelId="{1974CE40-6D5C-448D-AE37-7E5F91FFB116}" type="pres">
      <dgm:prSet presAssocID="{D59D8590-6D9F-4733-8815-D3AE8AB3D740}" presName="linNode" presStyleCnt="0"/>
      <dgm:spPr/>
    </dgm:pt>
    <dgm:pt modelId="{684A441D-2BA4-47BD-87C3-C40EB81ED880}" type="pres">
      <dgm:prSet presAssocID="{D59D8590-6D9F-4733-8815-D3AE8AB3D740}" presName="parentText" presStyleLbl="node1" presStyleIdx="0" presStyleCnt="3" custLinFactNeighborX="0" custLinFactNeighborY="-29660">
        <dgm:presLayoutVars>
          <dgm:chMax val="1"/>
          <dgm:bulletEnabled val="1"/>
        </dgm:presLayoutVars>
      </dgm:prSet>
      <dgm:spPr/>
    </dgm:pt>
    <dgm:pt modelId="{BFFAB6B1-AA32-43B3-8137-91526C217305}" type="pres">
      <dgm:prSet presAssocID="{8716C596-A245-48D3-BA04-8A4E944B9934}" presName="sp" presStyleCnt="0"/>
      <dgm:spPr/>
    </dgm:pt>
    <dgm:pt modelId="{5DCE8755-D556-49D8-AFAF-E76BE104EF0C}" type="pres">
      <dgm:prSet presAssocID="{7500F308-E4BA-4CF8-BCBD-D946241282B1}" presName="linNode" presStyleCnt="0"/>
      <dgm:spPr/>
    </dgm:pt>
    <dgm:pt modelId="{7F6C6567-F774-4715-AE96-6B37024655B2}" type="pres">
      <dgm:prSet presAssocID="{7500F308-E4BA-4CF8-BCBD-D946241282B1}" presName="parentText" presStyleLbl="node1" presStyleIdx="1" presStyleCnt="3" custLinFactNeighborX="0" custLinFactNeighborY="-6469">
        <dgm:presLayoutVars>
          <dgm:chMax val="1"/>
          <dgm:bulletEnabled val="1"/>
        </dgm:presLayoutVars>
      </dgm:prSet>
      <dgm:spPr/>
    </dgm:pt>
    <dgm:pt modelId="{732C8E4A-CBCF-474C-BCBB-1D1B966535E3}" type="pres">
      <dgm:prSet presAssocID="{7500F308-E4BA-4CF8-BCBD-D946241282B1}" presName="descendantText" presStyleLbl="alignAccFollowNode1" presStyleIdx="0" presStyleCnt="2" custScaleX="100455" custScaleY="209372">
        <dgm:presLayoutVars>
          <dgm:bulletEnabled val="1"/>
        </dgm:presLayoutVars>
      </dgm:prSet>
      <dgm:spPr/>
    </dgm:pt>
    <dgm:pt modelId="{D693FBEC-BC08-4CAF-945A-4C81BDC10990}" type="pres">
      <dgm:prSet presAssocID="{2207E2BE-0A09-48C5-B38A-CD0A4AA14836}" presName="sp" presStyleCnt="0"/>
      <dgm:spPr/>
    </dgm:pt>
    <dgm:pt modelId="{7C74D34B-FE3A-4FE7-BDF5-387E7953874E}" type="pres">
      <dgm:prSet presAssocID="{7EB4BDF2-1343-4133-ADAB-72B91F2B4EC3}" presName="linNode" presStyleCnt="0"/>
      <dgm:spPr/>
    </dgm:pt>
    <dgm:pt modelId="{48DC6875-9891-4DCB-8170-3704420B8613}" type="pres">
      <dgm:prSet presAssocID="{7EB4BDF2-1343-4133-ADAB-72B91F2B4EC3}" presName="parentText" presStyleLbl="node1" presStyleIdx="2" presStyleCnt="3" custLinFactNeighborX="0" custLinFactNeighborY="-282">
        <dgm:presLayoutVars>
          <dgm:chMax val="1"/>
          <dgm:bulletEnabled val="1"/>
        </dgm:presLayoutVars>
      </dgm:prSet>
      <dgm:spPr/>
    </dgm:pt>
    <dgm:pt modelId="{44A11068-BCD6-4B05-8FDD-52E91D586757}" type="pres">
      <dgm:prSet presAssocID="{7EB4BDF2-1343-4133-ADAB-72B91F2B4EC3}" presName="descendantText" presStyleLbl="alignAccFollowNode1" presStyleIdx="1" presStyleCnt="2" custLinFactNeighborX="0" custLinFactNeighborY="9067">
        <dgm:presLayoutVars>
          <dgm:bulletEnabled val="1"/>
        </dgm:presLayoutVars>
      </dgm:prSet>
      <dgm:spPr/>
    </dgm:pt>
  </dgm:ptLst>
  <dgm:cxnLst>
    <dgm:cxn modelId="{3497DD08-DFE6-44A9-8D57-E4DC48AA7640}" type="presOf" srcId="{D59D8590-6D9F-4733-8815-D3AE8AB3D740}" destId="{684A441D-2BA4-47BD-87C3-C40EB81ED880}" srcOrd="0" destOrd="0" presId="urn:microsoft.com/office/officeart/2005/8/layout/vList5"/>
    <dgm:cxn modelId="{62741019-AA23-411C-A95D-4AF6D1D1AEE5}" srcId="{3F78EC0C-3584-4126-94D6-D7BF67A79CD6}" destId="{D59D8590-6D9F-4733-8815-D3AE8AB3D740}" srcOrd="0" destOrd="0" parTransId="{C1A552E2-E70C-4D93-9C8A-BE2E474D8B1D}" sibTransId="{8716C596-A245-48D3-BA04-8A4E944B9934}"/>
    <dgm:cxn modelId="{6B55BC29-6A87-4A21-8F96-E390D85CB281}" srcId="{7500F308-E4BA-4CF8-BCBD-D946241282B1}" destId="{A965022D-F498-4A97-B93B-8892F9E732D6}" srcOrd="0" destOrd="0" parTransId="{A4938636-B2B3-4F5D-A741-411094753296}" sibTransId="{3C34E464-22ED-4434-9206-DD90FA69FF76}"/>
    <dgm:cxn modelId="{B616F331-C8DB-4ACA-83A4-2589618FEE77}" type="presOf" srcId="{7500F308-E4BA-4CF8-BCBD-D946241282B1}" destId="{7F6C6567-F774-4715-AE96-6B37024655B2}" srcOrd="0" destOrd="0" presId="urn:microsoft.com/office/officeart/2005/8/layout/vList5"/>
    <dgm:cxn modelId="{C5B6EF3B-38F7-4D38-8B82-ECA055767D17}" srcId="{7EB4BDF2-1343-4133-ADAB-72B91F2B4EC3}" destId="{DC105674-C9C3-402A-B13F-DED23D4EFAE5}" srcOrd="0" destOrd="0" parTransId="{FC97738B-92E8-41B5-B0D6-71DB50725A84}" sibTransId="{C5038EAC-BCE6-4816-B5FC-CF4D52CC8919}"/>
    <dgm:cxn modelId="{8EEC283C-58B7-47BD-AE54-E7C8627B41A1}" type="presOf" srcId="{4B0C4105-6985-4728-94A4-B50A9615E41C}" destId="{732C8E4A-CBCF-474C-BCBB-1D1B966535E3}" srcOrd="0" destOrd="1" presId="urn:microsoft.com/office/officeart/2005/8/layout/vList5"/>
    <dgm:cxn modelId="{66BEBF61-091C-4746-91E9-583B9012C263}" srcId="{7500F308-E4BA-4CF8-BCBD-D946241282B1}" destId="{4B0C4105-6985-4728-94A4-B50A9615E41C}" srcOrd="1" destOrd="0" parTransId="{9DF213B4-27A8-4EA8-96DD-8FA202076400}" sibTransId="{72EC25FE-BCD9-461F-BD0F-59F49F3D9F8D}"/>
    <dgm:cxn modelId="{B8C1FC69-58F8-4540-9580-1AC120AE2811}" type="presOf" srcId="{DC105674-C9C3-402A-B13F-DED23D4EFAE5}" destId="{44A11068-BCD6-4B05-8FDD-52E91D586757}" srcOrd="0" destOrd="0" presId="urn:microsoft.com/office/officeart/2005/8/layout/vList5"/>
    <dgm:cxn modelId="{22F6AE6C-3AF0-4A19-8877-7DED5CEF00A2}" srcId="{3F78EC0C-3584-4126-94D6-D7BF67A79CD6}" destId="{7EB4BDF2-1343-4133-ADAB-72B91F2B4EC3}" srcOrd="2" destOrd="0" parTransId="{FD679C1B-B5E1-429A-AC57-665ECDF6D903}" sibTransId="{3FA47300-27F8-469E-8EF1-30E916A996E0}"/>
    <dgm:cxn modelId="{E7989AA0-54D5-423A-87C9-7D7A8F042C06}" type="presOf" srcId="{3F78EC0C-3584-4126-94D6-D7BF67A79CD6}" destId="{4A4EB720-0C14-45FA-94B8-A0F0F5F71D63}" srcOrd="0" destOrd="0" presId="urn:microsoft.com/office/officeart/2005/8/layout/vList5"/>
    <dgm:cxn modelId="{B4D592AE-9F0E-4398-8646-A71F5A2C3EF6}" type="presOf" srcId="{7EB4BDF2-1343-4133-ADAB-72B91F2B4EC3}" destId="{48DC6875-9891-4DCB-8170-3704420B8613}" srcOrd="0" destOrd="0" presId="urn:microsoft.com/office/officeart/2005/8/layout/vList5"/>
    <dgm:cxn modelId="{00C9C2DF-6621-45A5-9783-31DEE2F5181F}" type="presOf" srcId="{A965022D-F498-4A97-B93B-8892F9E732D6}" destId="{732C8E4A-CBCF-474C-BCBB-1D1B966535E3}" srcOrd="0" destOrd="0" presId="urn:microsoft.com/office/officeart/2005/8/layout/vList5"/>
    <dgm:cxn modelId="{442FC4F4-3DB0-407F-B975-8FA03FE98272}" srcId="{3F78EC0C-3584-4126-94D6-D7BF67A79CD6}" destId="{7500F308-E4BA-4CF8-BCBD-D946241282B1}" srcOrd="1" destOrd="0" parTransId="{B04AE153-01B6-4C9A-ACC5-A08F4DF77DE5}" sibTransId="{2207E2BE-0A09-48C5-B38A-CD0A4AA14836}"/>
    <dgm:cxn modelId="{56C097AF-8329-4707-89DA-84DCFB183705}" type="presParOf" srcId="{4A4EB720-0C14-45FA-94B8-A0F0F5F71D63}" destId="{1974CE40-6D5C-448D-AE37-7E5F91FFB116}" srcOrd="0" destOrd="0" presId="urn:microsoft.com/office/officeart/2005/8/layout/vList5"/>
    <dgm:cxn modelId="{EA22D540-383D-4D56-A9FA-51127CB4555B}" type="presParOf" srcId="{1974CE40-6D5C-448D-AE37-7E5F91FFB116}" destId="{684A441D-2BA4-47BD-87C3-C40EB81ED880}" srcOrd="0" destOrd="0" presId="urn:microsoft.com/office/officeart/2005/8/layout/vList5"/>
    <dgm:cxn modelId="{EC18BDAC-2E79-46A7-B3F8-124FD5C88768}" type="presParOf" srcId="{4A4EB720-0C14-45FA-94B8-A0F0F5F71D63}" destId="{BFFAB6B1-AA32-43B3-8137-91526C217305}" srcOrd="1" destOrd="0" presId="urn:microsoft.com/office/officeart/2005/8/layout/vList5"/>
    <dgm:cxn modelId="{FF9023D3-7EF7-4E78-A338-FC3912E584C9}" type="presParOf" srcId="{4A4EB720-0C14-45FA-94B8-A0F0F5F71D63}" destId="{5DCE8755-D556-49D8-AFAF-E76BE104EF0C}" srcOrd="2" destOrd="0" presId="urn:microsoft.com/office/officeart/2005/8/layout/vList5"/>
    <dgm:cxn modelId="{76FA5468-9299-472F-AE63-8F28DCA8B289}" type="presParOf" srcId="{5DCE8755-D556-49D8-AFAF-E76BE104EF0C}" destId="{7F6C6567-F774-4715-AE96-6B37024655B2}" srcOrd="0" destOrd="0" presId="urn:microsoft.com/office/officeart/2005/8/layout/vList5"/>
    <dgm:cxn modelId="{12585847-705F-4957-87C4-AD1C5DEAB12C}" type="presParOf" srcId="{5DCE8755-D556-49D8-AFAF-E76BE104EF0C}" destId="{732C8E4A-CBCF-474C-BCBB-1D1B966535E3}" srcOrd="1" destOrd="0" presId="urn:microsoft.com/office/officeart/2005/8/layout/vList5"/>
    <dgm:cxn modelId="{FE7F10D2-9DB8-4E90-AB6D-F31915C1B3AE}" type="presParOf" srcId="{4A4EB720-0C14-45FA-94B8-A0F0F5F71D63}" destId="{D693FBEC-BC08-4CAF-945A-4C81BDC10990}" srcOrd="3" destOrd="0" presId="urn:microsoft.com/office/officeart/2005/8/layout/vList5"/>
    <dgm:cxn modelId="{6AFAD236-387A-46E3-8BF7-984CE92B548B}" type="presParOf" srcId="{4A4EB720-0C14-45FA-94B8-A0F0F5F71D63}" destId="{7C74D34B-FE3A-4FE7-BDF5-387E7953874E}" srcOrd="4" destOrd="0" presId="urn:microsoft.com/office/officeart/2005/8/layout/vList5"/>
    <dgm:cxn modelId="{2AECB55F-C214-46CA-A6BC-AD762973AF3B}" type="presParOf" srcId="{7C74D34B-FE3A-4FE7-BDF5-387E7953874E}" destId="{48DC6875-9891-4DCB-8170-3704420B8613}" srcOrd="0" destOrd="0" presId="urn:microsoft.com/office/officeart/2005/8/layout/vList5"/>
    <dgm:cxn modelId="{6AD23A53-E33E-48A0-A218-4805A10C9EC5}" type="presParOf" srcId="{7C74D34B-FE3A-4FE7-BDF5-387E7953874E}" destId="{44A11068-BCD6-4B05-8FDD-52E91D58675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78EC0C-3584-4126-94D6-D7BF67A79CD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59D8590-6D9F-4733-8815-D3AE8AB3D740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Food in daily life</a:t>
          </a:r>
        </a:p>
      </dgm:t>
    </dgm:pt>
    <dgm:pt modelId="{C1A552E2-E70C-4D93-9C8A-BE2E474D8B1D}" type="parTrans" cxnId="{62741019-AA23-411C-A95D-4AF6D1D1AEE5}">
      <dgm:prSet/>
      <dgm:spPr/>
      <dgm:t>
        <a:bodyPr/>
        <a:lstStyle/>
        <a:p>
          <a:endParaRPr lang="en-GB"/>
        </a:p>
      </dgm:t>
    </dgm:pt>
    <dgm:pt modelId="{8716C596-A245-48D3-BA04-8A4E944B9934}" type="sibTrans" cxnId="{62741019-AA23-411C-A95D-4AF6D1D1AEE5}">
      <dgm:prSet/>
      <dgm:spPr/>
      <dgm:t>
        <a:bodyPr/>
        <a:lstStyle/>
        <a:p>
          <a:endParaRPr lang="en-GB"/>
        </a:p>
      </dgm:t>
    </dgm:pt>
    <dgm:pt modelId="{7F67F803-81E5-40E8-B442-E58268CDE1BE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Polish people likes to eat meat, potatoes, and bread.</a:t>
          </a:r>
        </a:p>
      </dgm:t>
    </dgm:pt>
    <dgm:pt modelId="{ECDABAB2-7EA6-458E-8082-B155E1727992}" type="parTrans" cxnId="{C888F114-3C16-4635-9B64-2801C3A4D086}">
      <dgm:prSet/>
      <dgm:spPr/>
      <dgm:t>
        <a:bodyPr/>
        <a:lstStyle/>
        <a:p>
          <a:endParaRPr lang="en-GB"/>
        </a:p>
      </dgm:t>
    </dgm:pt>
    <dgm:pt modelId="{7903AD3C-7336-4CE3-BEEF-628323819148}" type="sibTrans" cxnId="{C888F114-3C16-4635-9B64-2801C3A4D086}">
      <dgm:prSet/>
      <dgm:spPr/>
      <dgm:t>
        <a:bodyPr/>
        <a:lstStyle/>
        <a:p>
          <a:endParaRPr lang="en-GB"/>
        </a:p>
      </dgm:t>
    </dgm:pt>
    <dgm:pt modelId="{7500F308-E4BA-4CF8-BCBD-D946241282B1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Commercial activities</a:t>
          </a:r>
        </a:p>
      </dgm:t>
    </dgm:pt>
    <dgm:pt modelId="{B04AE153-01B6-4C9A-ACC5-A08F4DF77DE5}" type="parTrans" cxnId="{442FC4F4-3DB0-407F-B975-8FA03FE98272}">
      <dgm:prSet/>
      <dgm:spPr/>
      <dgm:t>
        <a:bodyPr/>
        <a:lstStyle/>
        <a:p>
          <a:endParaRPr lang="en-GB"/>
        </a:p>
      </dgm:t>
    </dgm:pt>
    <dgm:pt modelId="{2207E2BE-0A09-48C5-B38A-CD0A4AA14836}" type="sibTrans" cxnId="{442FC4F4-3DB0-407F-B975-8FA03FE98272}">
      <dgm:prSet/>
      <dgm:spPr/>
      <dgm:t>
        <a:bodyPr/>
        <a:lstStyle/>
        <a:p>
          <a:endParaRPr lang="en-GB"/>
        </a:p>
      </dgm:t>
    </dgm:pt>
    <dgm:pt modelId="{A965022D-F498-4A97-B93B-8892F9E732D6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trade is based on agricultural products, minerals, salt, coalt, manufactured textiles, beverages, glass, machinery, and ships.</a:t>
          </a:r>
        </a:p>
      </dgm:t>
    </dgm:pt>
    <dgm:pt modelId="{A4938636-B2B3-4F5D-A741-411094753296}" type="parTrans" cxnId="{6B55BC29-6A87-4A21-8F96-E390D85CB281}">
      <dgm:prSet/>
      <dgm:spPr/>
      <dgm:t>
        <a:bodyPr/>
        <a:lstStyle/>
        <a:p>
          <a:endParaRPr lang="en-GB"/>
        </a:p>
      </dgm:t>
    </dgm:pt>
    <dgm:pt modelId="{3C34E464-22ED-4434-9206-DD90FA69FF76}" type="sibTrans" cxnId="{6B55BC29-6A87-4A21-8F96-E390D85CB281}">
      <dgm:prSet/>
      <dgm:spPr/>
      <dgm:t>
        <a:bodyPr/>
        <a:lstStyle/>
        <a:p>
          <a:endParaRPr lang="en-GB"/>
        </a:p>
      </dgm:t>
    </dgm:pt>
    <dgm:pt modelId="{7EB4BDF2-1343-4133-ADAB-72B91F2B4EC3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Religion</a:t>
          </a:r>
        </a:p>
      </dgm:t>
    </dgm:pt>
    <dgm:pt modelId="{FD679C1B-B5E1-429A-AC57-665ECDF6D903}" type="parTrans" cxnId="{22F6AE6C-3AF0-4A19-8877-7DED5CEF00A2}">
      <dgm:prSet/>
      <dgm:spPr/>
      <dgm:t>
        <a:bodyPr/>
        <a:lstStyle/>
        <a:p>
          <a:endParaRPr lang="en-GB"/>
        </a:p>
      </dgm:t>
    </dgm:pt>
    <dgm:pt modelId="{3FA47300-27F8-469E-8EF1-30E916A996E0}" type="sibTrans" cxnId="{22F6AE6C-3AF0-4A19-8877-7DED5CEF00A2}">
      <dgm:prSet/>
      <dgm:spPr/>
      <dgm:t>
        <a:bodyPr/>
        <a:lstStyle/>
        <a:p>
          <a:endParaRPr lang="en-GB"/>
        </a:p>
      </dgm:t>
    </dgm:pt>
    <dgm:pt modelId="{DC105674-C9C3-402A-B13F-DED23D4EFAE5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95% of people are Roman Catholics.</a:t>
          </a:r>
        </a:p>
      </dgm:t>
    </dgm:pt>
    <dgm:pt modelId="{FC97738B-92E8-41B5-B0D6-71DB50725A84}" type="parTrans" cxnId="{C5B6EF3B-38F7-4D38-8B82-ECA055767D17}">
      <dgm:prSet/>
      <dgm:spPr/>
      <dgm:t>
        <a:bodyPr/>
        <a:lstStyle/>
        <a:p>
          <a:endParaRPr lang="en-GB"/>
        </a:p>
      </dgm:t>
    </dgm:pt>
    <dgm:pt modelId="{C5038EAC-BCE6-4816-B5FC-CF4D52CC8919}" type="sibTrans" cxnId="{C5B6EF3B-38F7-4D38-8B82-ECA055767D17}">
      <dgm:prSet/>
      <dgm:spPr/>
      <dgm:t>
        <a:bodyPr/>
        <a:lstStyle/>
        <a:p>
          <a:endParaRPr lang="en-GB"/>
        </a:p>
      </dgm:t>
    </dgm:pt>
    <dgm:pt modelId="{4A4EB720-0C14-45FA-94B8-A0F0F5F71D63}" type="pres">
      <dgm:prSet presAssocID="{3F78EC0C-3584-4126-94D6-D7BF67A79CD6}" presName="Name0" presStyleCnt="0">
        <dgm:presLayoutVars>
          <dgm:dir/>
          <dgm:animLvl val="lvl"/>
          <dgm:resizeHandles val="exact"/>
        </dgm:presLayoutVars>
      </dgm:prSet>
      <dgm:spPr/>
    </dgm:pt>
    <dgm:pt modelId="{1974CE40-6D5C-448D-AE37-7E5F91FFB116}" type="pres">
      <dgm:prSet presAssocID="{D59D8590-6D9F-4733-8815-D3AE8AB3D740}" presName="linNode" presStyleCnt="0"/>
      <dgm:spPr/>
    </dgm:pt>
    <dgm:pt modelId="{684A441D-2BA4-47BD-87C3-C40EB81ED880}" type="pres">
      <dgm:prSet presAssocID="{D59D8590-6D9F-4733-8815-D3AE8AB3D740}" presName="parentText" presStyleLbl="node1" presStyleIdx="0" presStyleCnt="3" custLinFactNeighborY="-17388">
        <dgm:presLayoutVars>
          <dgm:chMax val="1"/>
          <dgm:bulletEnabled val="1"/>
        </dgm:presLayoutVars>
      </dgm:prSet>
      <dgm:spPr/>
    </dgm:pt>
    <dgm:pt modelId="{7B67A621-2898-4FC0-AC28-B69984390C50}" type="pres">
      <dgm:prSet presAssocID="{D59D8590-6D9F-4733-8815-D3AE8AB3D740}" presName="descendantText" presStyleLbl="alignAccFollowNode1" presStyleIdx="0" presStyleCnt="3" custLinFactNeighborY="-7977">
        <dgm:presLayoutVars>
          <dgm:bulletEnabled val="1"/>
        </dgm:presLayoutVars>
      </dgm:prSet>
      <dgm:spPr/>
    </dgm:pt>
    <dgm:pt modelId="{BFFAB6B1-AA32-43B3-8137-91526C217305}" type="pres">
      <dgm:prSet presAssocID="{8716C596-A245-48D3-BA04-8A4E944B9934}" presName="sp" presStyleCnt="0"/>
      <dgm:spPr/>
    </dgm:pt>
    <dgm:pt modelId="{5DCE8755-D556-49D8-AFAF-E76BE104EF0C}" type="pres">
      <dgm:prSet presAssocID="{7500F308-E4BA-4CF8-BCBD-D946241282B1}" presName="linNode" presStyleCnt="0"/>
      <dgm:spPr/>
    </dgm:pt>
    <dgm:pt modelId="{7F6C6567-F774-4715-AE96-6B37024655B2}" type="pres">
      <dgm:prSet presAssocID="{7500F308-E4BA-4CF8-BCBD-D946241282B1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32C8E4A-CBCF-474C-BCBB-1D1B966535E3}" type="pres">
      <dgm:prSet presAssocID="{7500F308-E4BA-4CF8-BCBD-D946241282B1}" presName="descendantText" presStyleLbl="alignAccFollowNode1" presStyleIdx="1" presStyleCnt="3" custScaleX="105176" custScaleY="197877">
        <dgm:presLayoutVars>
          <dgm:bulletEnabled val="1"/>
        </dgm:presLayoutVars>
      </dgm:prSet>
      <dgm:spPr/>
    </dgm:pt>
    <dgm:pt modelId="{D693FBEC-BC08-4CAF-945A-4C81BDC10990}" type="pres">
      <dgm:prSet presAssocID="{2207E2BE-0A09-48C5-B38A-CD0A4AA14836}" presName="sp" presStyleCnt="0"/>
      <dgm:spPr/>
    </dgm:pt>
    <dgm:pt modelId="{7C74D34B-FE3A-4FE7-BDF5-387E7953874E}" type="pres">
      <dgm:prSet presAssocID="{7EB4BDF2-1343-4133-ADAB-72B91F2B4EC3}" presName="linNode" presStyleCnt="0"/>
      <dgm:spPr/>
    </dgm:pt>
    <dgm:pt modelId="{48DC6875-9891-4DCB-8170-3704420B8613}" type="pres">
      <dgm:prSet presAssocID="{7EB4BDF2-1343-4133-ADAB-72B91F2B4EC3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4A11068-BCD6-4B05-8FDD-52E91D586757}" type="pres">
      <dgm:prSet presAssocID="{7EB4BDF2-1343-4133-ADAB-72B91F2B4EC3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3497DD08-DFE6-44A9-8D57-E4DC48AA7640}" type="presOf" srcId="{D59D8590-6D9F-4733-8815-D3AE8AB3D740}" destId="{684A441D-2BA4-47BD-87C3-C40EB81ED880}" srcOrd="0" destOrd="0" presId="urn:microsoft.com/office/officeart/2005/8/layout/vList5"/>
    <dgm:cxn modelId="{C888F114-3C16-4635-9B64-2801C3A4D086}" srcId="{D59D8590-6D9F-4733-8815-D3AE8AB3D740}" destId="{7F67F803-81E5-40E8-B442-E58268CDE1BE}" srcOrd="0" destOrd="0" parTransId="{ECDABAB2-7EA6-458E-8082-B155E1727992}" sibTransId="{7903AD3C-7336-4CE3-BEEF-628323819148}"/>
    <dgm:cxn modelId="{62741019-AA23-411C-A95D-4AF6D1D1AEE5}" srcId="{3F78EC0C-3584-4126-94D6-D7BF67A79CD6}" destId="{D59D8590-6D9F-4733-8815-D3AE8AB3D740}" srcOrd="0" destOrd="0" parTransId="{C1A552E2-E70C-4D93-9C8A-BE2E474D8B1D}" sibTransId="{8716C596-A245-48D3-BA04-8A4E944B9934}"/>
    <dgm:cxn modelId="{6B55BC29-6A87-4A21-8F96-E390D85CB281}" srcId="{7500F308-E4BA-4CF8-BCBD-D946241282B1}" destId="{A965022D-F498-4A97-B93B-8892F9E732D6}" srcOrd="0" destOrd="0" parTransId="{A4938636-B2B3-4F5D-A741-411094753296}" sibTransId="{3C34E464-22ED-4434-9206-DD90FA69FF76}"/>
    <dgm:cxn modelId="{B616F331-C8DB-4ACA-83A4-2589618FEE77}" type="presOf" srcId="{7500F308-E4BA-4CF8-BCBD-D946241282B1}" destId="{7F6C6567-F774-4715-AE96-6B37024655B2}" srcOrd="0" destOrd="0" presId="urn:microsoft.com/office/officeart/2005/8/layout/vList5"/>
    <dgm:cxn modelId="{C5B6EF3B-38F7-4D38-8B82-ECA055767D17}" srcId="{7EB4BDF2-1343-4133-ADAB-72B91F2B4EC3}" destId="{DC105674-C9C3-402A-B13F-DED23D4EFAE5}" srcOrd="0" destOrd="0" parTransId="{FC97738B-92E8-41B5-B0D6-71DB50725A84}" sibTransId="{C5038EAC-BCE6-4816-B5FC-CF4D52CC8919}"/>
    <dgm:cxn modelId="{B8C1FC69-58F8-4540-9580-1AC120AE2811}" type="presOf" srcId="{DC105674-C9C3-402A-B13F-DED23D4EFAE5}" destId="{44A11068-BCD6-4B05-8FDD-52E91D586757}" srcOrd="0" destOrd="0" presId="urn:microsoft.com/office/officeart/2005/8/layout/vList5"/>
    <dgm:cxn modelId="{22F6AE6C-3AF0-4A19-8877-7DED5CEF00A2}" srcId="{3F78EC0C-3584-4126-94D6-D7BF67A79CD6}" destId="{7EB4BDF2-1343-4133-ADAB-72B91F2B4EC3}" srcOrd="2" destOrd="0" parTransId="{FD679C1B-B5E1-429A-AC57-665ECDF6D903}" sibTransId="{3FA47300-27F8-469E-8EF1-30E916A996E0}"/>
    <dgm:cxn modelId="{E7989AA0-54D5-423A-87C9-7D7A8F042C06}" type="presOf" srcId="{3F78EC0C-3584-4126-94D6-D7BF67A79CD6}" destId="{4A4EB720-0C14-45FA-94B8-A0F0F5F71D63}" srcOrd="0" destOrd="0" presId="urn:microsoft.com/office/officeart/2005/8/layout/vList5"/>
    <dgm:cxn modelId="{B4D592AE-9F0E-4398-8646-A71F5A2C3EF6}" type="presOf" srcId="{7EB4BDF2-1343-4133-ADAB-72B91F2B4EC3}" destId="{48DC6875-9891-4DCB-8170-3704420B8613}" srcOrd="0" destOrd="0" presId="urn:microsoft.com/office/officeart/2005/8/layout/vList5"/>
    <dgm:cxn modelId="{00C9C2DF-6621-45A5-9783-31DEE2F5181F}" type="presOf" srcId="{A965022D-F498-4A97-B93B-8892F9E732D6}" destId="{732C8E4A-CBCF-474C-BCBB-1D1B966535E3}" srcOrd="0" destOrd="0" presId="urn:microsoft.com/office/officeart/2005/8/layout/vList5"/>
    <dgm:cxn modelId="{442FC4F4-3DB0-407F-B975-8FA03FE98272}" srcId="{3F78EC0C-3584-4126-94D6-D7BF67A79CD6}" destId="{7500F308-E4BA-4CF8-BCBD-D946241282B1}" srcOrd="1" destOrd="0" parTransId="{B04AE153-01B6-4C9A-ACC5-A08F4DF77DE5}" sibTransId="{2207E2BE-0A09-48C5-B38A-CD0A4AA14836}"/>
    <dgm:cxn modelId="{7F2E5DFF-9D09-4122-B2CE-6E6F6DC728A1}" type="presOf" srcId="{7F67F803-81E5-40E8-B442-E58268CDE1BE}" destId="{7B67A621-2898-4FC0-AC28-B69984390C50}" srcOrd="0" destOrd="0" presId="urn:microsoft.com/office/officeart/2005/8/layout/vList5"/>
    <dgm:cxn modelId="{56C097AF-8329-4707-89DA-84DCFB183705}" type="presParOf" srcId="{4A4EB720-0C14-45FA-94B8-A0F0F5F71D63}" destId="{1974CE40-6D5C-448D-AE37-7E5F91FFB116}" srcOrd="0" destOrd="0" presId="urn:microsoft.com/office/officeart/2005/8/layout/vList5"/>
    <dgm:cxn modelId="{EA22D540-383D-4D56-A9FA-51127CB4555B}" type="presParOf" srcId="{1974CE40-6D5C-448D-AE37-7E5F91FFB116}" destId="{684A441D-2BA4-47BD-87C3-C40EB81ED880}" srcOrd="0" destOrd="0" presId="urn:microsoft.com/office/officeart/2005/8/layout/vList5"/>
    <dgm:cxn modelId="{0B663454-1706-4BF0-B52A-0BEEF9374184}" type="presParOf" srcId="{1974CE40-6D5C-448D-AE37-7E5F91FFB116}" destId="{7B67A621-2898-4FC0-AC28-B69984390C50}" srcOrd="1" destOrd="0" presId="urn:microsoft.com/office/officeart/2005/8/layout/vList5"/>
    <dgm:cxn modelId="{EC18BDAC-2E79-46A7-B3F8-124FD5C88768}" type="presParOf" srcId="{4A4EB720-0C14-45FA-94B8-A0F0F5F71D63}" destId="{BFFAB6B1-AA32-43B3-8137-91526C217305}" srcOrd="1" destOrd="0" presId="urn:microsoft.com/office/officeart/2005/8/layout/vList5"/>
    <dgm:cxn modelId="{FF9023D3-7EF7-4E78-A338-FC3912E584C9}" type="presParOf" srcId="{4A4EB720-0C14-45FA-94B8-A0F0F5F71D63}" destId="{5DCE8755-D556-49D8-AFAF-E76BE104EF0C}" srcOrd="2" destOrd="0" presId="urn:microsoft.com/office/officeart/2005/8/layout/vList5"/>
    <dgm:cxn modelId="{76FA5468-9299-472F-AE63-8F28DCA8B289}" type="presParOf" srcId="{5DCE8755-D556-49D8-AFAF-E76BE104EF0C}" destId="{7F6C6567-F774-4715-AE96-6B37024655B2}" srcOrd="0" destOrd="0" presId="urn:microsoft.com/office/officeart/2005/8/layout/vList5"/>
    <dgm:cxn modelId="{12585847-705F-4957-87C4-AD1C5DEAB12C}" type="presParOf" srcId="{5DCE8755-D556-49D8-AFAF-E76BE104EF0C}" destId="{732C8E4A-CBCF-474C-BCBB-1D1B966535E3}" srcOrd="1" destOrd="0" presId="urn:microsoft.com/office/officeart/2005/8/layout/vList5"/>
    <dgm:cxn modelId="{FE7F10D2-9DB8-4E90-AB6D-F31915C1B3AE}" type="presParOf" srcId="{4A4EB720-0C14-45FA-94B8-A0F0F5F71D63}" destId="{D693FBEC-BC08-4CAF-945A-4C81BDC10990}" srcOrd="3" destOrd="0" presId="urn:microsoft.com/office/officeart/2005/8/layout/vList5"/>
    <dgm:cxn modelId="{6AFAD236-387A-46E3-8BF7-984CE92B548B}" type="presParOf" srcId="{4A4EB720-0C14-45FA-94B8-A0F0F5F71D63}" destId="{7C74D34B-FE3A-4FE7-BDF5-387E7953874E}" srcOrd="4" destOrd="0" presId="urn:microsoft.com/office/officeart/2005/8/layout/vList5"/>
    <dgm:cxn modelId="{2AECB55F-C214-46CA-A6BC-AD762973AF3B}" type="presParOf" srcId="{7C74D34B-FE3A-4FE7-BDF5-387E7953874E}" destId="{48DC6875-9891-4DCB-8170-3704420B8613}" srcOrd="0" destOrd="0" presId="urn:microsoft.com/office/officeart/2005/8/layout/vList5"/>
    <dgm:cxn modelId="{6AD23A53-E33E-48A0-A218-4805A10C9EC5}" type="presParOf" srcId="{7C74D34B-FE3A-4FE7-BDF5-387E7953874E}" destId="{44A11068-BCD6-4B05-8FDD-52E91D58675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58AC3F-AA69-4A26-B009-45EDAE85422C}" type="doc">
      <dgm:prSet loTypeId="urn:microsoft.com/office/officeart/2005/8/layout/matrix1" loCatId="matrix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959805F-AF50-4586-BFEA-08E022EAE4E1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Poland’s SWOT</a:t>
          </a:r>
        </a:p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(Momin, A., 2020)</a:t>
          </a:r>
        </a:p>
      </dgm:t>
    </dgm:pt>
    <dgm:pt modelId="{48F7CEA8-8746-46E1-8C50-71310B11FB34}" type="parTrans" cxnId="{113D80AA-2CF8-4B27-89DE-BA75D9262684}">
      <dgm:prSet/>
      <dgm:spPr/>
      <dgm:t>
        <a:bodyPr/>
        <a:lstStyle/>
        <a:p>
          <a:endParaRPr lang="en-GB"/>
        </a:p>
      </dgm:t>
    </dgm:pt>
    <dgm:pt modelId="{19EA6C1C-BEE8-49F0-AD75-2B77C04221B0}" type="sibTrans" cxnId="{113D80AA-2CF8-4B27-89DE-BA75D9262684}">
      <dgm:prSet/>
      <dgm:spPr/>
      <dgm:t>
        <a:bodyPr/>
        <a:lstStyle/>
        <a:p>
          <a:endParaRPr lang="en-GB"/>
        </a:p>
      </dgm:t>
    </dgm:pt>
    <dgm:pt modelId="{41D0CE7D-6497-45F3-8232-43A2556EAEE7}">
      <dgm:prSet phldrT="[Text]"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None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EA3D5C-B886-4B93-AA31-3E3702EB3B77}" type="parTrans" cxnId="{039F2667-0185-48D0-A8DF-8B6F0D6D85B9}">
      <dgm:prSet/>
      <dgm:spPr/>
      <dgm:t>
        <a:bodyPr/>
        <a:lstStyle/>
        <a:p>
          <a:endParaRPr lang="en-GB"/>
        </a:p>
      </dgm:t>
    </dgm:pt>
    <dgm:pt modelId="{7641D588-FCD3-40E0-801A-1F7818EFE54B}" type="sibTrans" cxnId="{039F2667-0185-48D0-A8DF-8B6F0D6D85B9}">
      <dgm:prSet/>
      <dgm:spPr/>
      <dgm:t>
        <a:bodyPr/>
        <a:lstStyle/>
        <a:p>
          <a:endParaRPr lang="en-GB"/>
        </a:p>
      </dgm:t>
    </dgm:pt>
    <dgm:pt modelId="{E983C344-97FE-4FE9-80A0-7C115EA89893}">
      <dgm:prSet phldrT="[Text]" custT="1"/>
      <dgm:spPr/>
      <dgm:t>
        <a:bodyPr/>
        <a:lstStyle/>
        <a:p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F256CA-1704-47E3-BB6F-CE326105CA3F}" type="parTrans" cxnId="{A8162328-C7D3-4172-A669-8180A2019B8C}">
      <dgm:prSet/>
      <dgm:spPr/>
      <dgm:t>
        <a:bodyPr/>
        <a:lstStyle/>
        <a:p>
          <a:endParaRPr lang="en-GB"/>
        </a:p>
      </dgm:t>
    </dgm:pt>
    <dgm:pt modelId="{DA190E9B-DF9A-4EBA-8CF9-CED64E5B5F78}" type="sibTrans" cxnId="{A8162328-C7D3-4172-A669-8180A2019B8C}">
      <dgm:prSet/>
      <dgm:spPr/>
      <dgm:t>
        <a:bodyPr/>
        <a:lstStyle/>
        <a:p>
          <a:endParaRPr lang="en-GB"/>
        </a:p>
      </dgm:t>
    </dgm:pt>
    <dgm:pt modelId="{6D9AAF24-B919-4DCD-97E3-0F1FF9CC733B}" type="pres">
      <dgm:prSet presAssocID="{F158AC3F-AA69-4A26-B009-45EDAE85422C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98BE11E-F168-4D9B-8158-87D755084019}" type="pres">
      <dgm:prSet presAssocID="{F158AC3F-AA69-4A26-B009-45EDAE85422C}" presName="matrix" presStyleCnt="0"/>
      <dgm:spPr/>
    </dgm:pt>
    <dgm:pt modelId="{D83FB77C-4ED5-4213-A01A-642C43DD8F8E}" type="pres">
      <dgm:prSet presAssocID="{F158AC3F-AA69-4A26-B009-45EDAE85422C}" presName="tile1" presStyleLbl="node1" presStyleIdx="0" presStyleCnt="4"/>
      <dgm:spPr/>
    </dgm:pt>
    <dgm:pt modelId="{AA3DECC8-086E-499F-AF8E-9540AB52E0AE}" type="pres">
      <dgm:prSet presAssocID="{F158AC3F-AA69-4A26-B009-45EDAE85422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645F0E3-13CE-4091-B6F6-98FCFA925069}" type="pres">
      <dgm:prSet presAssocID="{F158AC3F-AA69-4A26-B009-45EDAE85422C}" presName="tile2" presStyleLbl="node1" presStyleIdx="1" presStyleCnt="4"/>
      <dgm:spPr/>
    </dgm:pt>
    <dgm:pt modelId="{F11ABD79-B40F-4667-AC46-AF1AE3B04912}" type="pres">
      <dgm:prSet presAssocID="{F158AC3F-AA69-4A26-B009-45EDAE85422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C3DBCAF-EC74-491D-81B8-1CC2271A55FC}" type="pres">
      <dgm:prSet presAssocID="{F158AC3F-AA69-4A26-B009-45EDAE85422C}" presName="tile3" presStyleLbl="node1" presStyleIdx="2" presStyleCnt="4"/>
      <dgm:spPr/>
    </dgm:pt>
    <dgm:pt modelId="{9F5ACFF1-D044-4B69-A6A8-A6B81DA3B6BC}" type="pres">
      <dgm:prSet presAssocID="{F158AC3F-AA69-4A26-B009-45EDAE85422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644E69E-FE7D-41D2-BDE8-0402A426E45C}" type="pres">
      <dgm:prSet presAssocID="{F158AC3F-AA69-4A26-B009-45EDAE85422C}" presName="tile4" presStyleLbl="node1" presStyleIdx="3" presStyleCnt="4"/>
      <dgm:spPr/>
    </dgm:pt>
    <dgm:pt modelId="{AFE87279-D4E2-4AE6-AF2F-A0CA7F882242}" type="pres">
      <dgm:prSet presAssocID="{F158AC3F-AA69-4A26-B009-45EDAE85422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2352346-036A-4CFE-A0D3-050E1E891F3B}" type="pres">
      <dgm:prSet presAssocID="{F158AC3F-AA69-4A26-B009-45EDAE85422C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AD2F703-EAA6-45F7-AF65-9E698DC434C7}" type="presOf" srcId="{E983C344-97FE-4FE9-80A0-7C115EA89893}" destId="{6645F0E3-13CE-4091-B6F6-98FCFA925069}" srcOrd="0" destOrd="0" presId="urn:microsoft.com/office/officeart/2005/8/layout/matrix1"/>
    <dgm:cxn modelId="{A8162328-C7D3-4172-A669-8180A2019B8C}" srcId="{7959805F-AF50-4586-BFEA-08E022EAE4E1}" destId="{E983C344-97FE-4FE9-80A0-7C115EA89893}" srcOrd="1" destOrd="0" parTransId="{FAF256CA-1704-47E3-BB6F-CE326105CA3F}" sibTransId="{DA190E9B-DF9A-4EBA-8CF9-CED64E5B5F78}"/>
    <dgm:cxn modelId="{039F2667-0185-48D0-A8DF-8B6F0D6D85B9}" srcId="{7959805F-AF50-4586-BFEA-08E022EAE4E1}" destId="{41D0CE7D-6497-45F3-8232-43A2556EAEE7}" srcOrd="0" destOrd="0" parTransId="{82EA3D5C-B886-4B93-AA31-3E3702EB3B77}" sibTransId="{7641D588-FCD3-40E0-801A-1F7818EFE54B}"/>
    <dgm:cxn modelId="{D318406C-EB58-4CC7-9482-14F53F739AD3}" type="presOf" srcId="{F158AC3F-AA69-4A26-B009-45EDAE85422C}" destId="{6D9AAF24-B919-4DCD-97E3-0F1FF9CC733B}" srcOrd="0" destOrd="0" presId="urn:microsoft.com/office/officeart/2005/8/layout/matrix1"/>
    <dgm:cxn modelId="{40171388-ADE3-4D25-8E79-FA75A4233BE5}" type="presOf" srcId="{7959805F-AF50-4586-BFEA-08E022EAE4E1}" destId="{22352346-036A-4CFE-A0D3-050E1E891F3B}" srcOrd="0" destOrd="0" presId="urn:microsoft.com/office/officeart/2005/8/layout/matrix1"/>
    <dgm:cxn modelId="{A072CA96-1397-4AD1-9877-24A958B300E6}" type="presOf" srcId="{41D0CE7D-6497-45F3-8232-43A2556EAEE7}" destId="{D83FB77C-4ED5-4213-A01A-642C43DD8F8E}" srcOrd="0" destOrd="0" presId="urn:microsoft.com/office/officeart/2005/8/layout/matrix1"/>
    <dgm:cxn modelId="{113D80AA-2CF8-4B27-89DE-BA75D9262684}" srcId="{F158AC3F-AA69-4A26-B009-45EDAE85422C}" destId="{7959805F-AF50-4586-BFEA-08E022EAE4E1}" srcOrd="0" destOrd="0" parTransId="{48F7CEA8-8746-46E1-8C50-71310B11FB34}" sibTransId="{19EA6C1C-BEE8-49F0-AD75-2B77C04221B0}"/>
    <dgm:cxn modelId="{AB15E2AB-B8CF-405F-96EC-3E4A6D0BC9D5}" type="presOf" srcId="{41D0CE7D-6497-45F3-8232-43A2556EAEE7}" destId="{AA3DECC8-086E-499F-AF8E-9540AB52E0AE}" srcOrd="1" destOrd="0" presId="urn:microsoft.com/office/officeart/2005/8/layout/matrix1"/>
    <dgm:cxn modelId="{B448C9F5-8398-4430-817E-D11BAD096821}" type="presOf" srcId="{E983C344-97FE-4FE9-80A0-7C115EA89893}" destId="{F11ABD79-B40F-4667-AC46-AF1AE3B04912}" srcOrd="1" destOrd="0" presId="urn:microsoft.com/office/officeart/2005/8/layout/matrix1"/>
    <dgm:cxn modelId="{2A84B131-B1E7-419D-864F-A386069E51B8}" type="presParOf" srcId="{6D9AAF24-B919-4DCD-97E3-0F1FF9CC733B}" destId="{C98BE11E-F168-4D9B-8158-87D755084019}" srcOrd="0" destOrd="0" presId="urn:microsoft.com/office/officeart/2005/8/layout/matrix1"/>
    <dgm:cxn modelId="{D2D8B5F3-2D1A-4D7E-A204-7D13F3BE0F69}" type="presParOf" srcId="{C98BE11E-F168-4D9B-8158-87D755084019}" destId="{D83FB77C-4ED5-4213-A01A-642C43DD8F8E}" srcOrd="0" destOrd="0" presId="urn:microsoft.com/office/officeart/2005/8/layout/matrix1"/>
    <dgm:cxn modelId="{902CAA80-DAD4-48E6-A26E-CC9DB27D1625}" type="presParOf" srcId="{C98BE11E-F168-4D9B-8158-87D755084019}" destId="{AA3DECC8-086E-499F-AF8E-9540AB52E0AE}" srcOrd="1" destOrd="0" presId="urn:microsoft.com/office/officeart/2005/8/layout/matrix1"/>
    <dgm:cxn modelId="{85A86E45-4CAE-49EC-A157-306F510B2125}" type="presParOf" srcId="{C98BE11E-F168-4D9B-8158-87D755084019}" destId="{6645F0E3-13CE-4091-B6F6-98FCFA925069}" srcOrd="2" destOrd="0" presId="urn:microsoft.com/office/officeart/2005/8/layout/matrix1"/>
    <dgm:cxn modelId="{36D14755-CCA7-414C-BECC-AD5972855E8B}" type="presParOf" srcId="{C98BE11E-F168-4D9B-8158-87D755084019}" destId="{F11ABD79-B40F-4667-AC46-AF1AE3B04912}" srcOrd="3" destOrd="0" presId="urn:microsoft.com/office/officeart/2005/8/layout/matrix1"/>
    <dgm:cxn modelId="{F302EBC9-A280-470A-ABF4-2443446EDD25}" type="presParOf" srcId="{C98BE11E-F168-4D9B-8158-87D755084019}" destId="{FC3DBCAF-EC74-491D-81B8-1CC2271A55FC}" srcOrd="4" destOrd="0" presId="urn:microsoft.com/office/officeart/2005/8/layout/matrix1"/>
    <dgm:cxn modelId="{D523A22E-2308-4F18-9F83-62E8FA9999C4}" type="presParOf" srcId="{C98BE11E-F168-4D9B-8158-87D755084019}" destId="{9F5ACFF1-D044-4B69-A6A8-A6B81DA3B6BC}" srcOrd="5" destOrd="0" presId="urn:microsoft.com/office/officeart/2005/8/layout/matrix1"/>
    <dgm:cxn modelId="{5C848AF4-4DD7-41A8-9E2F-13C98A80AE8B}" type="presParOf" srcId="{C98BE11E-F168-4D9B-8158-87D755084019}" destId="{D644E69E-FE7D-41D2-BDE8-0402A426E45C}" srcOrd="6" destOrd="0" presId="urn:microsoft.com/office/officeart/2005/8/layout/matrix1"/>
    <dgm:cxn modelId="{2AFF5A15-F90A-4773-937C-FF4BE06670CD}" type="presParOf" srcId="{C98BE11E-F168-4D9B-8158-87D755084019}" destId="{AFE87279-D4E2-4AE6-AF2F-A0CA7F882242}" srcOrd="7" destOrd="0" presId="urn:microsoft.com/office/officeart/2005/8/layout/matrix1"/>
    <dgm:cxn modelId="{6373FE37-36C4-42A7-B3EB-1EC4CEBF4445}" type="presParOf" srcId="{6D9AAF24-B919-4DCD-97E3-0F1FF9CC733B}" destId="{22352346-036A-4CFE-A0D3-050E1E891F3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4EE5AFF-2BA1-4DE0-828B-0419DA21192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8CCD8C-B311-412F-AB34-FDF3128D9C60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Poland is open for new  businesses.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A5F7CE-F6D6-43FC-9C27-6B2CC2185380}" type="parTrans" cxnId="{97AF4ED2-7C5C-4A6B-B90B-1D5D88F60C8D}">
      <dgm:prSet/>
      <dgm:spPr/>
      <dgm:t>
        <a:bodyPr/>
        <a:lstStyle/>
        <a:p>
          <a:endParaRPr lang="en-US"/>
        </a:p>
      </dgm:t>
    </dgm:pt>
    <dgm:pt modelId="{1BFA29DE-BF78-4EC3-8C13-92D9E55D06DE}" type="sibTrans" cxnId="{97AF4ED2-7C5C-4A6B-B90B-1D5D88F60C8D}">
      <dgm:prSet/>
      <dgm:spPr/>
      <dgm:t>
        <a:bodyPr/>
        <a:lstStyle/>
        <a:p>
          <a:endParaRPr lang="en-US"/>
        </a:p>
      </dgm:t>
    </dgm:pt>
    <dgm:pt modelId="{E761941A-C9FD-455F-9F19-466BB445DC36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Poland is one of the most economically stable country in the world.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E3A435-DDF0-494A-8055-B94128534639}" type="parTrans" cxnId="{72BC78EC-B671-43A7-A62B-9274F4F91DD9}">
      <dgm:prSet/>
      <dgm:spPr/>
      <dgm:t>
        <a:bodyPr/>
        <a:lstStyle/>
        <a:p>
          <a:endParaRPr lang="en-US"/>
        </a:p>
      </dgm:t>
    </dgm:pt>
    <dgm:pt modelId="{64D7F4A8-7935-490A-8E1B-70F73C8D8F31}" type="sibTrans" cxnId="{72BC78EC-B671-43A7-A62B-9274F4F91DD9}">
      <dgm:prSet/>
      <dgm:spPr/>
      <dgm:t>
        <a:bodyPr/>
        <a:lstStyle/>
        <a:p>
          <a:endParaRPr lang="en-US"/>
        </a:p>
      </dgm:t>
    </dgm:pt>
    <dgm:pt modelId="{79DD878E-E362-48D9-B488-41193390B9C0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 the last 30 years, Poland GDP has grown faster than any country in Europe</a:t>
          </a:r>
          <a:r>
            <a:rPr lang="en-GB" sz="1800" dirty="0"/>
            <a:t>.</a:t>
          </a:r>
          <a:endParaRPr lang="en-US" sz="1800" dirty="0"/>
        </a:p>
      </dgm:t>
    </dgm:pt>
    <dgm:pt modelId="{D84EFCC8-BA9D-41B9-92FF-84F24A91993C}" type="parTrans" cxnId="{715D5501-821D-4103-B02D-51E860A9E7C4}">
      <dgm:prSet/>
      <dgm:spPr/>
      <dgm:t>
        <a:bodyPr/>
        <a:lstStyle/>
        <a:p>
          <a:endParaRPr lang="en-US"/>
        </a:p>
      </dgm:t>
    </dgm:pt>
    <dgm:pt modelId="{0C2BAD93-87E7-4E21-B259-5A059A4245C7}" type="sibTrans" cxnId="{715D5501-821D-4103-B02D-51E860A9E7C4}">
      <dgm:prSet/>
      <dgm:spPr/>
      <dgm:t>
        <a:bodyPr/>
        <a:lstStyle/>
        <a:p>
          <a:endParaRPr lang="en-US"/>
        </a:p>
      </dgm:t>
    </dgm:pt>
    <dgm:pt modelId="{9E5A90A5-EF87-4EB0-B107-22483CE4BBA4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Government  simplified the procedures for the issuance of work permit.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C1E553-EE44-4849-8ABC-A4AE352BA3D7}" type="parTrans" cxnId="{5DCF8A6B-B016-4809-9053-91B81AFBC849}">
      <dgm:prSet/>
      <dgm:spPr/>
      <dgm:t>
        <a:bodyPr/>
        <a:lstStyle/>
        <a:p>
          <a:endParaRPr lang="en-US"/>
        </a:p>
      </dgm:t>
    </dgm:pt>
    <dgm:pt modelId="{35D49750-804F-4BAD-A62A-5EEE9BF0FAC8}" type="sibTrans" cxnId="{5DCF8A6B-B016-4809-9053-91B81AFBC849}">
      <dgm:prSet/>
      <dgm:spPr/>
      <dgm:t>
        <a:bodyPr/>
        <a:lstStyle/>
        <a:p>
          <a:endParaRPr lang="en-US"/>
        </a:p>
      </dgm:t>
    </dgm:pt>
    <dgm:pt modelId="{5E77FE4E-EF88-448C-82F6-3954115C6F65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 total of 20.2 % is employed in manufacturing sector.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8E7A77-2320-4992-84A8-F71882B4F06E}" type="parTrans" cxnId="{BE75962D-2FA2-4686-A2AD-085DEB0AA6D0}">
      <dgm:prSet/>
      <dgm:spPr/>
      <dgm:t>
        <a:bodyPr/>
        <a:lstStyle/>
        <a:p>
          <a:endParaRPr lang="en-US"/>
        </a:p>
      </dgm:t>
    </dgm:pt>
    <dgm:pt modelId="{97588449-11E5-4FD6-928F-3121DED46ACE}" type="sibTrans" cxnId="{BE75962D-2FA2-4686-A2AD-085DEB0AA6D0}">
      <dgm:prSet/>
      <dgm:spPr/>
      <dgm:t>
        <a:bodyPr/>
        <a:lstStyle/>
        <a:p>
          <a:endParaRPr lang="en-US"/>
        </a:p>
      </dgm:t>
    </dgm:pt>
    <dgm:pt modelId="{1CA8369F-B99F-463E-85A5-6B3FFB1F9DB4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Depends on the economic zone, companies investing can count on income tax exemptions.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0D5268-D907-4027-BA0E-6B4EAE8C0FB2}" type="parTrans" cxnId="{ACD08A7F-0D61-4F37-BA31-A1FAE00E86B6}">
      <dgm:prSet/>
      <dgm:spPr/>
      <dgm:t>
        <a:bodyPr/>
        <a:lstStyle/>
        <a:p>
          <a:endParaRPr lang="en-US"/>
        </a:p>
      </dgm:t>
    </dgm:pt>
    <dgm:pt modelId="{5B782604-A3B1-47AD-9E7C-CE9173204D63}" type="sibTrans" cxnId="{ACD08A7F-0D61-4F37-BA31-A1FAE00E86B6}">
      <dgm:prSet/>
      <dgm:spPr/>
      <dgm:t>
        <a:bodyPr/>
        <a:lstStyle/>
        <a:p>
          <a:endParaRPr lang="en-US"/>
        </a:p>
      </dgm:t>
    </dgm:pt>
    <dgm:pt modelId="{6D1A8E2E-06B7-4327-9AD7-E1D3DB714A63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For innovative or strategic manufacturing projects the companies can get support of up to 20% of the eligible costs' projects.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31354C-5532-44AA-BD04-DBF9EE787BF5}" type="parTrans" cxnId="{01FA48F1-892F-4F17-B42A-CEFBE4A9347B}">
      <dgm:prSet/>
      <dgm:spPr/>
      <dgm:t>
        <a:bodyPr/>
        <a:lstStyle/>
        <a:p>
          <a:endParaRPr lang="en-US"/>
        </a:p>
      </dgm:t>
    </dgm:pt>
    <dgm:pt modelId="{FB89A450-D15B-462D-B429-E79FD5CB3074}" type="sibTrans" cxnId="{01FA48F1-892F-4F17-B42A-CEFBE4A9347B}">
      <dgm:prSet/>
      <dgm:spPr/>
      <dgm:t>
        <a:bodyPr/>
        <a:lstStyle/>
        <a:p>
          <a:endParaRPr lang="en-US"/>
        </a:p>
      </dgm:t>
    </dgm:pt>
    <dgm:pt modelId="{4C78C965-E443-4F72-96A3-78450C77C9DD}" type="pres">
      <dgm:prSet presAssocID="{44EE5AFF-2BA1-4DE0-828B-0419DA211924}" presName="Name0" presStyleCnt="0">
        <dgm:presLayoutVars>
          <dgm:dir/>
          <dgm:animLvl val="lvl"/>
          <dgm:resizeHandles val="exact"/>
        </dgm:presLayoutVars>
      </dgm:prSet>
      <dgm:spPr/>
    </dgm:pt>
    <dgm:pt modelId="{18D81EAB-1EB5-4B4E-8DCC-9626991DE0DD}" type="pres">
      <dgm:prSet presAssocID="{EC8CCD8C-B311-412F-AB34-FDF3128D9C60}" presName="linNode" presStyleCnt="0"/>
      <dgm:spPr/>
    </dgm:pt>
    <dgm:pt modelId="{6D7E5538-30A9-4005-ACDC-699A6B0E6851}" type="pres">
      <dgm:prSet presAssocID="{EC8CCD8C-B311-412F-AB34-FDF3128D9C60}" presName="parentText" presStyleLbl="node1" presStyleIdx="0" presStyleCnt="7" custScaleX="108108" custScaleY="46884" custLinFactNeighborX="2078" custLinFactNeighborY="810">
        <dgm:presLayoutVars>
          <dgm:chMax val="1"/>
          <dgm:bulletEnabled val="1"/>
        </dgm:presLayoutVars>
      </dgm:prSet>
      <dgm:spPr/>
    </dgm:pt>
    <dgm:pt modelId="{11D2731B-7477-4609-82D4-8F9B7CAA4F71}" type="pres">
      <dgm:prSet presAssocID="{1BFA29DE-BF78-4EC3-8C13-92D9E55D06DE}" presName="sp" presStyleCnt="0"/>
      <dgm:spPr/>
    </dgm:pt>
    <dgm:pt modelId="{F5EB990D-210C-4DEB-9404-B11F6C79A24C}" type="pres">
      <dgm:prSet presAssocID="{E761941A-C9FD-455F-9F19-466BB445DC36}" presName="linNode" presStyleCnt="0"/>
      <dgm:spPr/>
    </dgm:pt>
    <dgm:pt modelId="{A917B1E9-391F-4B42-B985-146FE512B219}" type="pres">
      <dgm:prSet presAssocID="{E761941A-C9FD-455F-9F19-466BB445DC36}" presName="parentText" presStyleLbl="node1" presStyleIdx="1" presStyleCnt="7" custScaleX="187893" custScaleY="41813" custLinFactNeighborX="1558" custLinFactNeighborY="57440">
        <dgm:presLayoutVars>
          <dgm:chMax val="1"/>
          <dgm:bulletEnabled val="1"/>
        </dgm:presLayoutVars>
      </dgm:prSet>
      <dgm:spPr/>
    </dgm:pt>
    <dgm:pt modelId="{3082A49B-209E-4C4E-AD98-D320F20CC11D}" type="pres">
      <dgm:prSet presAssocID="{64D7F4A8-7935-490A-8E1B-70F73C8D8F31}" presName="sp" presStyleCnt="0"/>
      <dgm:spPr/>
    </dgm:pt>
    <dgm:pt modelId="{71AA9D1C-4774-46A8-AB0B-73F492465D98}" type="pres">
      <dgm:prSet presAssocID="{79DD878E-E362-48D9-B488-41193390B9C0}" presName="linNode" presStyleCnt="0"/>
      <dgm:spPr/>
    </dgm:pt>
    <dgm:pt modelId="{001D9252-770A-4602-B5E3-DFE892C3E366}" type="pres">
      <dgm:prSet presAssocID="{79DD878E-E362-48D9-B488-41193390B9C0}" presName="parentText" presStyleLbl="node1" presStyleIdx="2" presStyleCnt="7" custScaleX="213260" custScaleY="65866" custLinFactY="34143" custLinFactNeighborX="2244" custLinFactNeighborY="100000">
        <dgm:presLayoutVars>
          <dgm:chMax val="1"/>
          <dgm:bulletEnabled val="1"/>
        </dgm:presLayoutVars>
      </dgm:prSet>
      <dgm:spPr/>
    </dgm:pt>
    <dgm:pt modelId="{DF45F67A-28BD-4640-A6CB-B9276A76F819}" type="pres">
      <dgm:prSet presAssocID="{0C2BAD93-87E7-4E21-B259-5A059A4245C7}" presName="sp" presStyleCnt="0"/>
      <dgm:spPr/>
    </dgm:pt>
    <dgm:pt modelId="{13F8672F-5A88-4AF3-9A31-142EFEA81134}" type="pres">
      <dgm:prSet presAssocID="{9E5A90A5-EF87-4EB0-B107-22483CE4BBA4}" presName="linNode" presStyleCnt="0"/>
      <dgm:spPr/>
    </dgm:pt>
    <dgm:pt modelId="{F8D5790C-28B9-455C-BBB5-8C73658702C0}" type="pres">
      <dgm:prSet presAssocID="{9E5A90A5-EF87-4EB0-B107-22483CE4BBA4}" presName="parentText" presStyleLbl="node1" presStyleIdx="3" presStyleCnt="7" custScaleX="204593" custScaleY="71153" custLinFactNeighborX="1950" custLinFactNeighborY="-13913">
        <dgm:presLayoutVars>
          <dgm:chMax val="1"/>
          <dgm:bulletEnabled val="1"/>
        </dgm:presLayoutVars>
      </dgm:prSet>
      <dgm:spPr/>
    </dgm:pt>
    <dgm:pt modelId="{FA8CAAC8-DA44-4B65-9B53-428AC52AA559}" type="pres">
      <dgm:prSet presAssocID="{35D49750-804F-4BAD-A62A-5EEE9BF0FAC8}" presName="sp" presStyleCnt="0"/>
      <dgm:spPr/>
    </dgm:pt>
    <dgm:pt modelId="{99A9C9D8-5405-47D7-A27C-CBD76846D3D6}" type="pres">
      <dgm:prSet presAssocID="{5E77FE4E-EF88-448C-82F6-3954115C6F65}" presName="linNode" presStyleCnt="0"/>
      <dgm:spPr/>
    </dgm:pt>
    <dgm:pt modelId="{14DA5A74-7561-4F5F-AAC9-E3383C5E9A99}" type="pres">
      <dgm:prSet presAssocID="{5E77FE4E-EF88-448C-82F6-3954115C6F65}" presName="parentText" presStyleLbl="node1" presStyleIdx="4" presStyleCnt="7" custScaleX="149942" custScaleY="55482" custLinFactY="-95876" custLinFactNeighborX="1935" custLinFactNeighborY="-100000">
        <dgm:presLayoutVars>
          <dgm:chMax val="1"/>
          <dgm:bulletEnabled val="1"/>
        </dgm:presLayoutVars>
      </dgm:prSet>
      <dgm:spPr/>
    </dgm:pt>
    <dgm:pt modelId="{5A9B40B1-5AA9-49DA-97C7-160AC3B83C07}" type="pres">
      <dgm:prSet presAssocID="{97588449-11E5-4FD6-928F-3121DED46ACE}" presName="sp" presStyleCnt="0"/>
      <dgm:spPr/>
    </dgm:pt>
    <dgm:pt modelId="{0E5DD8CE-4EA3-4877-B903-BDDE144F3923}" type="pres">
      <dgm:prSet presAssocID="{1CA8369F-B99F-463E-85A5-6B3FFB1F9DB4}" presName="linNode" presStyleCnt="0"/>
      <dgm:spPr/>
    </dgm:pt>
    <dgm:pt modelId="{CF147FC3-0280-4D77-AE4E-F61D3AC6C2FF}" type="pres">
      <dgm:prSet presAssocID="{1CA8369F-B99F-463E-85A5-6B3FFB1F9DB4}" presName="parentText" presStyleLbl="node1" presStyleIdx="5" presStyleCnt="7" custScaleX="244874" custScaleY="78684" custLinFactNeighborX="1400" custLinFactNeighborY="-2027">
        <dgm:presLayoutVars>
          <dgm:chMax val="1"/>
          <dgm:bulletEnabled val="1"/>
        </dgm:presLayoutVars>
      </dgm:prSet>
      <dgm:spPr/>
    </dgm:pt>
    <dgm:pt modelId="{B43C62CA-3F72-4EDC-B819-92165478C04D}" type="pres">
      <dgm:prSet presAssocID="{5B782604-A3B1-47AD-9E7C-CE9173204D63}" presName="sp" presStyleCnt="0"/>
      <dgm:spPr/>
    </dgm:pt>
    <dgm:pt modelId="{550A3DA9-A6B6-4964-B9DB-70010613F4E2}" type="pres">
      <dgm:prSet presAssocID="{6D1A8E2E-06B7-4327-9AD7-E1D3DB714A63}" presName="linNode" presStyleCnt="0"/>
      <dgm:spPr/>
    </dgm:pt>
    <dgm:pt modelId="{A5CF70ED-0D6F-4F94-B2B2-1C407B0C8EAD}" type="pres">
      <dgm:prSet presAssocID="{6D1A8E2E-06B7-4327-9AD7-E1D3DB714A63}" presName="parentText" presStyleLbl="node1" presStyleIdx="6" presStyleCnt="7" custScaleX="278049" custScaleY="131893" custLinFactNeighborX="2288" custLinFactNeighborY="684">
        <dgm:presLayoutVars>
          <dgm:chMax val="1"/>
          <dgm:bulletEnabled val="1"/>
        </dgm:presLayoutVars>
      </dgm:prSet>
      <dgm:spPr/>
    </dgm:pt>
  </dgm:ptLst>
  <dgm:cxnLst>
    <dgm:cxn modelId="{715D5501-821D-4103-B02D-51E860A9E7C4}" srcId="{44EE5AFF-2BA1-4DE0-828B-0419DA211924}" destId="{79DD878E-E362-48D9-B488-41193390B9C0}" srcOrd="2" destOrd="0" parTransId="{D84EFCC8-BA9D-41B9-92FF-84F24A91993C}" sibTransId="{0C2BAD93-87E7-4E21-B259-5A059A4245C7}"/>
    <dgm:cxn modelId="{4CDF6F2B-DA62-48AA-9CBD-BF6E24FCBF49}" type="presOf" srcId="{9E5A90A5-EF87-4EB0-B107-22483CE4BBA4}" destId="{F8D5790C-28B9-455C-BBB5-8C73658702C0}" srcOrd="0" destOrd="0" presId="urn:microsoft.com/office/officeart/2005/8/layout/vList5"/>
    <dgm:cxn modelId="{BE75962D-2FA2-4686-A2AD-085DEB0AA6D0}" srcId="{44EE5AFF-2BA1-4DE0-828B-0419DA211924}" destId="{5E77FE4E-EF88-448C-82F6-3954115C6F65}" srcOrd="4" destOrd="0" parTransId="{4E8E7A77-2320-4992-84A8-F71882B4F06E}" sibTransId="{97588449-11E5-4FD6-928F-3121DED46ACE}"/>
    <dgm:cxn modelId="{7EC45D5B-1807-441E-826D-10B7D4BBE9B7}" type="presOf" srcId="{E761941A-C9FD-455F-9F19-466BB445DC36}" destId="{A917B1E9-391F-4B42-B985-146FE512B219}" srcOrd="0" destOrd="0" presId="urn:microsoft.com/office/officeart/2005/8/layout/vList5"/>
    <dgm:cxn modelId="{5DCF8A6B-B016-4809-9053-91B81AFBC849}" srcId="{44EE5AFF-2BA1-4DE0-828B-0419DA211924}" destId="{9E5A90A5-EF87-4EB0-B107-22483CE4BBA4}" srcOrd="3" destOrd="0" parTransId="{52C1E553-EE44-4849-8ABC-A4AE352BA3D7}" sibTransId="{35D49750-804F-4BAD-A62A-5EEE9BF0FAC8}"/>
    <dgm:cxn modelId="{F0717F4D-7BFE-4F53-8F76-388D45A9D6FC}" type="presOf" srcId="{6D1A8E2E-06B7-4327-9AD7-E1D3DB714A63}" destId="{A5CF70ED-0D6F-4F94-B2B2-1C407B0C8EAD}" srcOrd="0" destOrd="0" presId="urn:microsoft.com/office/officeart/2005/8/layout/vList5"/>
    <dgm:cxn modelId="{ACD08A7F-0D61-4F37-BA31-A1FAE00E86B6}" srcId="{44EE5AFF-2BA1-4DE0-828B-0419DA211924}" destId="{1CA8369F-B99F-463E-85A5-6B3FFB1F9DB4}" srcOrd="5" destOrd="0" parTransId="{CA0D5268-D907-4027-BA0E-6B4EAE8C0FB2}" sibTransId="{5B782604-A3B1-47AD-9E7C-CE9173204D63}"/>
    <dgm:cxn modelId="{0208B27F-CAD7-4FBC-B571-27AF14B3845C}" type="presOf" srcId="{1CA8369F-B99F-463E-85A5-6B3FFB1F9DB4}" destId="{CF147FC3-0280-4D77-AE4E-F61D3AC6C2FF}" srcOrd="0" destOrd="0" presId="urn:microsoft.com/office/officeart/2005/8/layout/vList5"/>
    <dgm:cxn modelId="{462C58A4-1D45-4C1C-BFCC-BE4DB9F9D3C3}" type="presOf" srcId="{EC8CCD8C-B311-412F-AB34-FDF3128D9C60}" destId="{6D7E5538-30A9-4005-ACDC-699A6B0E6851}" srcOrd="0" destOrd="0" presId="urn:microsoft.com/office/officeart/2005/8/layout/vList5"/>
    <dgm:cxn modelId="{CAC3D5C3-AB72-4892-87F9-F46FE539BF56}" type="presOf" srcId="{5E77FE4E-EF88-448C-82F6-3954115C6F65}" destId="{14DA5A74-7561-4F5F-AAC9-E3383C5E9A99}" srcOrd="0" destOrd="0" presId="urn:microsoft.com/office/officeart/2005/8/layout/vList5"/>
    <dgm:cxn modelId="{E10C73D0-0525-4C7C-8187-60991B37F56B}" type="presOf" srcId="{44EE5AFF-2BA1-4DE0-828B-0419DA211924}" destId="{4C78C965-E443-4F72-96A3-78450C77C9DD}" srcOrd="0" destOrd="0" presId="urn:microsoft.com/office/officeart/2005/8/layout/vList5"/>
    <dgm:cxn modelId="{97AF4ED2-7C5C-4A6B-B90B-1D5D88F60C8D}" srcId="{44EE5AFF-2BA1-4DE0-828B-0419DA211924}" destId="{EC8CCD8C-B311-412F-AB34-FDF3128D9C60}" srcOrd="0" destOrd="0" parTransId="{00A5F7CE-F6D6-43FC-9C27-6B2CC2185380}" sibTransId="{1BFA29DE-BF78-4EC3-8C13-92D9E55D06DE}"/>
    <dgm:cxn modelId="{72BC78EC-B671-43A7-A62B-9274F4F91DD9}" srcId="{44EE5AFF-2BA1-4DE0-828B-0419DA211924}" destId="{E761941A-C9FD-455F-9F19-466BB445DC36}" srcOrd="1" destOrd="0" parTransId="{61E3A435-DDF0-494A-8055-B94128534639}" sibTransId="{64D7F4A8-7935-490A-8E1B-70F73C8D8F31}"/>
    <dgm:cxn modelId="{60C117ED-2720-4B39-9838-7B0A5AA67B39}" type="presOf" srcId="{79DD878E-E362-48D9-B488-41193390B9C0}" destId="{001D9252-770A-4602-B5E3-DFE892C3E366}" srcOrd="0" destOrd="0" presId="urn:microsoft.com/office/officeart/2005/8/layout/vList5"/>
    <dgm:cxn modelId="{01FA48F1-892F-4F17-B42A-CEFBE4A9347B}" srcId="{44EE5AFF-2BA1-4DE0-828B-0419DA211924}" destId="{6D1A8E2E-06B7-4327-9AD7-E1D3DB714A63}" srcOrd="6" destOrd="0" parTransId="{CD31354C-5532-44AA-BD04-DBF9EE787BF5}" sibTransId="{FB89A450-D15B-462D-B429-E79FD5CB3074}"/>
    <dgm:cxn modelId="{B3390093-55DB-4FEF-B350-06B5CD816B1A}" type="presParOf" srcId="{4C78C965-E443-4F72-96A3-78450C77C9DD}" destId="{18D81EAB-1EB5-4B4E-8DCC-9626991DE0DD}" srcOrd="0" destOrd="0" presId="urn:microsoft.com/office/officeart/2005/8/layout/vList5"/>
    <dgm:cxn modelId="{839C1A60-9E0A-40C1-A325-4C47F236F7B0}" type="presParOf" srcId="{18D81EAB-1EB5-4B4E-8DCC-9626991DE0DD}" destId="{6D7E5538-30A9-4005-ACDC-699A6B0E6851}" srcOrd="0" destOrd="0" presId="urn:microsoft.com/office/officeart/2005/8/layout/vList5"/>
    <dgm:cxn modelId="{7E7D448D-F5CD-494F-B07A-91E4D6D14C2F}" type="presParOf" srcId="{4C78C965-E443-4F72-96A3-78450C77C9DD}" destId="{11D2731B-7477-4609-82D4-8F9B7CAA4F71}" srcOrd="1" destOrd="0" presId="urn:microsoft.com/office/officeart/2005/8/layout/vList5"/>
    <dgm:cxn modelId="{6D1E2742-4BDF-4BA8-82B1-DEEDC5507A1F}" type="presParOf" srcId="{4C78C965-E443-4F72-96A3-78450C77C9DD}" destId="{F5EB990D-210C-4DEB-9404-B11F6C79A24C}" srcOrd="2" destOrd="0" presId="urn:microsoft.com/office/officeart/2005/8/layout/vList5"/>
    <dgm:cxn modelId="{83D3DDBA-7C58-408B-BB20-3A9FDFC09583}" type="presParOf" srcId="{F5EB990D-210C-4DEB-9404-B11F6C79A24C}" destId="{A917B1E9-391F-4B42-B985-146FE512B219}" srcOrd="0" destOrd="0" presId="urn:microsoft.com/office/officeart/2005/8/layout/vList5"/>
    <dgm:cxn modelId="{ECE16C05-5117-4038-8D95-26594F53279C}" type="presParOf" srcId="{4C78C965-E443-4F72-96A3-78450C77C9DD}" destId="{3082A49B-209E-4C4E-AD98-D320F20CC11D}" srcOrd="3" destOrd="0" presId="urn:microsoft.com/office/officeart/2005/8/layout/vList5"/>
    <dgm:cxn modelId="{55EDD2B2-4296-41C9-A9A5-FE6642C50A05}" type="presParOf" srcId="{4C78C965-E443-4F72-96A3-78450C77C9DD}" destId="{71AA9D1C-4774-46A8-AB0B-73F492465D98}" srcOrd="4" destOrd="0" presId="urn:microsoft.com/office/officeart/2005/8/layout/vList5"/>
    <dgm:cxn modelId="{0C1FACF9-770E-45E1-87D8-DFD6029EABEC}" type="presParOf" srcId="{71AA9D1C-4774-46A8-AB0B-73F492465D98}" destId="{001D9252-770A-4602-B5E3-DFE892C3E366}" srcOrd="0" destOrd="0" presId="urn:microsoft.com/office/officeart/2005/8/layout/vList5"/>
    <dgm:cxn modelId="{6460C760-959F-4C9A-B77D-CF34BE8EA82D}" type="presParOf" srcId="{4C78C965-E443-4F72-96A3-78450C77C9DD}" destId="{DF45F67A-28BD-4640-A6CB-B9276A76F819}" srcOrd="5" destOrd="0" presId="urn:microsoft.com/office/officeart/2005/8/layout/vList5"/>
    <dgm:cxn modelId="{B4A8797B-ED9A-4351-8C09-EFFE772C03A6}" type="presParOf" srcId="{4C78C965-E443-4F72-96A3-78450C77C9DD}" destId="{13F8672F-5A88-4AF3-9A31-142EFEA81134}" srcOrd="6" destOrd="0" presId="urn:microsoft.com/office/officeart/2005/8/layout/vList5"/>
    <dgm:cxn modelId="{A96A1C89-4B8B-4A60-BFED-C159FBEA7F76}" type="presParOf" srcId="{13F8672F-5A88-4AF3-9A31-142EFEA81134}" destId="{F8D5790C-28B9-455C-BBB5-8C73658702C0}" srcOrd="0" destOrd="0" presId="urn:microsoft.com/office/officeart/2005/8/layout/vList5"/>
    <dgm:cxn modelId="{6E78FF02-06E2-460A-9B91-FE63012ECE7B}" type="presParOf" srcId="{4C78C965-E443-4F72-96A3-78450C77C9DD}" destId="{FA8CAAC8-DA44-4B65-9B53-428AC52AA559}" srcOrd="7" destOrd="0" presId="urn:microsoft.com/office/officeart/2005/8/layout/vList5"/>
    <dgm:cxn modelId="{ADD75EAA-F816-4EFE-9C63-93EEF9AF9E6C}" type="presParOf" srcId="{4C78C965-E443-4F72-96A3-78450C77C9DD}" destId="{99A9C9D8-5405-47D7-A27C-CBD76846D3D6}" srcOrd="8" destOrd="0" presId="urn:microsoft.com/office/officeart/2005/8/layout/vList5"/>
    <dgm:cxn modelId="{34F215CC-17F5-45E0-8F85-87D79A87D355}" type="presParOf" srcId="{99A9C9D8-5405-47D7-A27C-CBD76846D3D6}" destId="{14DA5A74-7561-4F5F-AAC9-E3383C5E9A99}" srcOrd="0" destOrd="0" presId="urn:microsoft.com/office/officeart/2005/8/layout/vList5"/>
    <dgm:cxn modelId="{82E20267-A76C-49CC-9B33-0BEAB0B5D684}" type="presParOf" srcId="{4C78C965-E443-4F72-96A3-78450C77C9DD}" destId="{5A9B40B1-5AA9-49DA-97C7-160AC3B83C07}" srcOrd="9" destOrd="0" presId="urn:microsoft.com/office/officeart/2005/8/layout/vList5"/>
    <dgm:cxn modelId="{BF704436-7CA2-4AA0-9553-C1FA9E41E2DF}" type="presParOf" srcId="{4C78C965-E443-4F72-96A3-78450C77C9DD}" destId="{0E5DD8CE-4EA3-4877-B903-BDDE144F3923}" srcOrd="10" destOrd="0" presId="urn:microsoft.com/office/officeart/2005/8/layout/vList5"/>
    <dgm:cxn modelId="{33FDDA62-DAA9-4015-99FE-C8B7200CA37A}" type="presParOf" srcId="{0E5DD8CE-4EA3-4877-B903-BDDE144F3923}" destId="{CF147FC3-0280-4D77-AE4E-F61D3AC6C2FF}" srcOrd="0" destOrd="0" presId="urn:microsoft.com/office/officeart/2005/8/layout/vList5"/>
    <dgm:cxn modelId="{3E422B89-18EB-4705-80C1-F9CC21FF2197}" type="presParOf" srcId="{4C78C965-E443-4F72-96A3-78450C77C9DD}" destId="{B43C62CA-3F72-4EDC-B819-92165478C04D}" srcOrd="11" destOrd="0" presId="urn:microsoft.com/office/officeart/2005/8/layout/vList5"/>
    <dgm:cxn modelId="{B46050F1-5725-4943-A505-6B03195BD11E}" type="presParOf" srcId="{4C78C965-E443-4F72-96A3-78450C77C9DD}" destId="{550A3DA9-A6B6-4964-B9DB-70010613F4E2}" srcOrd="12" destOrd="0" presId="urn:microsoft.com/office/officeart/2005/8/layout/vList5"/>
    <dgm:cxn modelId="{56F22EA6-0C6E-4105-AD0C-52FB5C901B13}" type="presParOf" srcId="{550A3DA9-A6B6-4964-B9DB-70010613F4E2}" destId="{A5CF70ED-0D6F-4F94-B2B2-1C407B0C8EA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94C1712-E0E0-490C-BCEE-628CD45393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190F04-EADC-4263-96BA-8B4D41EE92D1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 vital strategy is to understand and anticipate the customers needs.</a:t>
          </a:r>
        </a:p>
      </dgm:t>
    </dgm:pt>
    <dgm:pt modelId="{32CC44BA-8287-4783-A866-0E81C3C10921}" type="parTrans" cxnId="{CE6948DE-9008-4A8A-9E9A-9FF58706BADE}">
      <dgm:prSet/>
      <dgm:spPr/>
      <dgm:t>
        <a:bodyPr/>
        <a:lstStyle/>
        <a:p>
          <a:endParaRPr lang="en-GB"/>
        </a:p>
      </dgm:t>
    </dgm:pt>
    <dgm:pt modelId="{7FE252A2-7FF4-43BF-8306-B66827D1B7F6}" type="sibTrans" cxnId="{CE6948DE-9008-4A8A-9E9A-9FF58706BADE}">
      <dgm:prSet/>
      <dgm:spPr/>
      <dgm:t>
        <a:bodyPr/>
        <a:lstStyle/>
        <a:p>
          <a:endParaRPr lang="en-GB"/>
        </a:p>
      </dgm:t>
    </dgm:pt>
    <dgm:pt modelId="{649968EF-6CE4-4811-B901-4481F4224DEE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Airbus’ strategies are focus on geopolitics, sovereignty, resilience and sustainability (Airbus, 2022).</a:t>
          </a:r>
        </a:p>
      </dgm:t>
    </dgm:pt>
    <dgm:pt modelId="{C9F867FC-1178-4B90-98F0-2B0E3D586AF0}" type="parTrans" cxnId="{AFCE7FA0-BE46-4A5A-AAA5-90374E74AEF6}">
      <dgm:prSet/>
      <dgm:spPr/>
      <dgm:t>
        <a:bodyPr/>
        <a:lstStyle/>
        <a:p>
          <a:endParaRPr lang="en-GB"/>
        </a:p>
      </dgm:t>
    </dgm:pt>
    <dgm:pt modelId="{D9804E99-9406-49F1-BAC9-14748605B21B}" type="sibTrans" cxnId="{AFCE7FA0-BE46-4A5A-AAA5-90374E74AEF6}">
      <dgm:prSet/>
      <dgm:spPr/>
      <dgm:t>
        <a:bodyPr/>
        <a:lstStyle/>
        <a:p>
          <a:endParaRPr lang="en-GB"/>
        </a:p>
      </dgm:t>
    </dgm:pt>
    <dgm:pt modelId="{C3197508-D72A-41B2-885B-113AA9ED68F3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company’s key strength is to grow and be the greater gross market share.</a:t>
          </a:r>
        </a:p>
      </dgm:t>
    </dgm:pt>
    <dgm:pt modelId="{1E8AC6CF-5399-48F9-8AB9-C12C45A057D2}" type="parTrans" cxnId="{FDAA3DF9-B8CF-4EA6-B827-928B28BDB571}">
      <dgm:prSet/>
      <dgm:spPr/>
      <dgm:t>
        <a:bodyPr/>
        <a:lstStyle/>
        <a:p>
          <a:endParaRPr lang="en-GB"/>
        </a:p>
      </dgm:t>
    </dgm:pt>
    <dgm:pt modelId="{BEAC243D-B603-4924-8701-85F2C40470A6}" type="sibTrans" cxnId="{FDAA3DF9-B8CF-4EA6-B827-928B28BDB571}">
      <dgm:prSet/>
      <dgm:spPr/>
      <dgm:t>
        <a:bodyPr/>
        <a:lstStyle/>
        <a:p>
          <a:endParaRPr lang="en-GB"/>
        </a:p>
      </dgm:t>
    </dgm:pt>
    <dgm:pt modelId="{0A1BC452-3C00-40FD-8744-A7C304D02D91}">
      <dgm:prSet phldrT="[Text]" custT="1"/>
      <dgm:spPr/>
      <dgm:t>
        <a:bodyPr/>
        <a:lstStyle/>
        <a:p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6E3654-ABD6-42D3-A583-03991688ED1B}" type="parTrans" cxnId="{4CF54F44-70E6-4846-A641-0E8AF41A6DB5}">
      <dgm:prSet/>
      <dgm:spPr/>
      <dgm:t>
        <a:bodyPr/>
        <a:lstStyle/>
        <a:p>
          <a:endParaRPr lang="en-GB"/>
        </a:p>
      </dgm:t>
    </dgm:pt>
    <dgm:pt modelId="{6813684D-4000-4719-9746-AE75988C9247}" type="sibTrans" cxnId="{4CF54F44-70E6-4846-A641-0E8AF41A6DB5}">
      <dgm:prSet/>
      <dgm:spPr/>
      <dgm:t>
        <a:bodyPr/>
        <a:lstStyle/>
        <a:p>
          <a:endParaRPr lang="en-GB"/>
        </a:p>
      </dgm:t>
    </dgm:pt>
    <dgm:pt modelId="{04E418A2-B7C7-4BDE-8DB4-B33065FEC70E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Airbus priority is to apply to a climate strategy and reduce the CO2 emissions of the aircraft (Airbus, 2022).</a:t>
          </a:r>
        </a:p>
      </dgm:t>
    </dgm:pt>
    <dgm:pt modelId="{3A4FCAA0-6FD4-4036-98B2-5AA3A2AF7F4A}" type="parTrans" cxnId="{E37BF999-9D5B-4345-A612-C33698EE9906}">
      <dgm:prSet/>
      <dgm:spPr/>
      <dgm:t>
        <a:bodyPr/>
        <a:lstStyle/>
        <a:p>
          <a:endParaRPr lang="en-GB"/>
        </a:p>
      </dgm:t>
    </dgm:pt>
    <dgm:pt modelId="{315716D3-55EB-4035-A704-E98E429DDBC3}" type="sibTrans" cxnId="{E37BF999-9D5B-4345-A612-C33698EE9906}">
      <dgm:prSet/>
      <dgm:spPr/>
      <dgm:t>
        <a:bodyPr/>
        <a:lstStyle/>
        <a:p>
          <a:endParaRPr lang="en-GB"/>
        </a:p>
      </dgm:t>
    </dgm:pt>
    <dgm:pt modelId="{37FCFBCF-A3B8-4702-B971-4D2075B91F2A}" type="pres">
      <dgm:prSet presAssocID="{894C1712-E0E0-490C-BCEE-628CD45393E2}" presName="linear" presStyleCnt="0">
        <dgm:presLayoutVars>
          <dgm:animLvl val="lvl"/>
          <dgm:resizeHandles val="exact"/>
        </dgm:presLayoutVars>
      </dgm:prSet>
      <dgm:spPr/>
    </dgm:pt>
    <dgm:pt modelId="{F7388FBF-BF82-4ED5-BB9B-93579563BEE5}" type="pres">
      <dgm:prSet presAssocID="{4C190F04-EADC-4263-96BA-8B4D41EE92D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01B4B6C-1864-484A-BC6C-49229BEC8531}" type="pres">
      <dgm:prSet presAssocID="{4C190F04-EADC-4263-96BA-8B4D41EE92D1}" presName="childText" presStyleLbl="revTx" presStyleIdx="0" presStyleCnt="2" custLinFactNeighborY="11609">
        <dgm:presLayoutVars>
          <dgm:bulletEnabled val="1"/>
        </dgm:presLayoutVars>
      </dgm:prSet>
      <dgm:spPr/>
    </dgm:pt>
    <dgm:pt modelId="{8C4EC1BD-6DF1-4443-AA25-63F72C255B54}" type="pres">
      <dgm:prSet presAssocID="{C3197508-D72A-41B2-885B-113AA9ED68F3}" presName="parentText" presStyleLbl="node1" presStyleIdx="1" presStyleCnt="2" custLinFactNeighborY="27052">
        <dgm:presLayoutVars>
          <dgm:chMax val="0"/>
          <dgm:bulletEnabled val="1"/>
        </dgm:presLayoutVars>
      </dgm:prSet>
      <dgm:spPr/>
    </dgm:pt>
    <dgm:pt modelId="{B51DE44D-4AF6-4AB2-B327-7E3E3E4B2C0B}" type="pres">
      <dgm:prSet presAssocID="{C3197508-D72A-41B2-885B-113AA9ED68F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C3A0011-1705-4F88-A91B-47A7F661DD6F}" type="presOf" srcId="{649968EF-6CE4-4811-B901-4481F4224DEE}" destId="{201B4B6C-1864-484A-BC6C-49229BEC8531}" srcOrd="0" destOrd="0" presId="urn:microsoft.com/office/officeart/2005/8/layout/vList2"/>
    <dgm:cxn modelId="{4CF54F44-70E6-4846-A641-0E8AF41A6DB5}" srcId="{C3197508-D72A-41B2-885B-113AA9ED68F3}" destId="{0A1BC452-3C00-40FD-8744-A7C304D02D91}" srcOrd="0" destOrd="0" parTransId="{126E3654-ABD6-42D3-A583-03991688ED1B}" sibTransId="{6813684D-4000-4719-9746-AE75988C9247}"/>
    <dgm:cxn modelId="{6E74117A-CC48-430E-9F5E-0FF6A30A659F}" type="presOf" srcId="{0A1BC452-3C00-40FD-8744-A7C304D02D91}" destId="{B51DE44D-4AF6-4AB2-B327-7E3E3E4B2C0B}" srcOrd="0" destOrd="0" presId="urn:microsoft.com/office/officeart/2005/8/layout/vList2"/>
    <dgm:cxn modelId="{2832EA8A-E968-4276-AC70-8B74FFFE345F}" type="presOf" srcId="{4C190F04-EADC-4263-96BA-8B4D41EE92D1}" destId="{F7388FBF-BF82-4ED5-BB9B-93579563BEE5}" srcOrd="0" destOrd="0" presId="urn:microsoft.com/office/officeart/2005/8/layout/vList2"/>
    <dgm:cxn modelId="{E37BF999-9D5B-4345-A612-C33698EE9906}" srcId="{4C190F04-EADC-4263-96BA-8B4D41EE92D1}" destId="{04E418A2-B7C7-4BDE-8DB4-B33065FEC70E}" srcOrd="1" destOrd="0" parTransId="{3A4FCAA0-6FD4-4036-98B2-5AA3A2AF7F4A}" sibTransId="{315716D3-55EB-4035-A704-E98E429DDBC3}"/>
    <dgm:cxn modelId="{AFCE7FA0-BE46-4A5A-AAA5-90374E74AEF6}" srcId="{4C190F04-EADC-4263-96BA-8B4D41EE92D1}" destId="{649968EF-6CE4-4811-B901-4481F4224DEE}" srcOrd="0" destOrd="0" parTransId="{C9F867FC-1178-4B90-98F0-2B0E3D586AF0}" sibTransId="{D9804E99-9406-49F1-BAC9-14748605B21B}"/>
    <dgm:cxn modelId="{46647DB6-23C7-40D9-80F6-5B7B17D3EE69}" type="presOf" srcId="{894C1712-E0E0-490C-BCEE-628CD45393E2}" destId="{37FCFBCF-A3B8-4702-B971-4D2075B91F2A}" srcOrd="0" destOrd="0" presId="urn:microsoft.com/office/officeart/2005/8/layout/vList2"/>
    <dgm:cxn modelId="{CE6948DE-9008-4A8A-9E9A-9FF58706BADE}" srcId="{894C1712-E0E0-490C-BCEE-628CD45393E2}" destId="{4C190F04-EADC-4263-96BA-8B4D41EE92D1}" srcOrd="0" destOrd="0" parTransId="{32CC44BA-8287-4783-A866-0E81C3C10921}" sibTransId="{7FE252A2-7FF4-43BF-8306-B66827D1B7F6}"/>
    <dgm:cxn modelId="{7D847FED-C078-4F52-9858-CD823A8D9924}" type="presOf" srcId="{C3197508-D72A-41B2-885B-113AA9ED68F3}" destId="{8C4EC1BD-6DF1-4443-AA25-63F72C255B54}" srcOrd="0" destOrd="0" presId="urn:microsoft.com/office/officeart/2005/8/layout/vList2"/>
    <dgm:cxn modelId="{2CE5A1F7-7B3F-4BB7-8478-9A7CEC5227D0}" type="presOf" srcId="{04E418A2-B7C7-4BDE-8DB4-B33065FEC70E}" destId="{201B4B6C-1864-484A-BC6C-49229BEC8531}" srcOrd="0" destOrd="1" presId="urn:microsoft.com/office/officeart/2005/8/layout/vList2"/>
    <dgm:cxn modelId="{FDAA3DF9-B8CF-4EA6-B827-928B28BDB571}" srcId="{894C1712-E0E0-490C-BCEE-628CD45393E2}" destId="{C3197508-D72A-41B2-885B-113AA9ED68F3}" srcOrd="1" destOrd="0" parTransId="{1E8AC6CF-5399-48F9-8AB9-C12C45A057D2}" sibTransId="{BEAC243D-B603-4924-8701-85F2C40470A6}"/>
    <dgm:cxn modelId="{D3F80E8A-74AC-45C1-B368-51B059FFC617}" type="presParOf" srcId="{37FCFBCF-A3B8-4702-B971-4D2075B91F2A}" destId="{F7388FBF-BF82-4ED5-BB9B-93579563BEE5}" srcOrd="0" destOrd="0" presId="urn:microsoft.com/office/officeart/2005/8/layout/vList2"/>
    <dgm:cxn modelId="{F5DFA816-EC0B-4061-BD5C-3B15A25C9843}" type="presParOf" srcId="{37FCFBCF-A3B8-4702-B971-4D2075B91F2A}" destId="{201B4B6C-1864-484A-BC6C-49229BEC8531}" srcOrd="1" destOrd="0" presId="urn:microsoft.com/office/officeart/2005/8/layout/vList2"/>
    <dgm:cxn modelId="{189074BB-4C84-4806-8DCD-995FE49AD2BE}" type="presParOf" srcId="{37FCFBCF-A3B8-4702-B971-4D2075B91F2A}" destId="{8C4EC1BD-6DF1-4443-AA25-63F72C255B54}" srcOrd="2" destOrd="0" presId="urn:microsoft.com/office/officeart/2005/8/layout/vList2"/>
    <dgm:cxn modelId="{5B48BE4B-7475-4C3D-95A1-6A1C3CBA9391}" type="presParOf" srcId="{37FCFBCF-A3B8-4702-B971-4D2075B91F2A}" destId="{B51DE44D-4AF6-4AB2-B327-7E3E3E4B2C0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F9D8DF7-2857-41EA-BB18-AE47AAE50860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</dgm:pt>
    <dgm:pt modelId="{1E192E47-FD66-4324-8FF2-121E4BD12B7C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Collect information.</a:t>
          </a:r>
        </a:p>
      </dgm:t>
    </dgm:pt>
    <dgm:pt modelId="{0EA0A8B8-3D83-46B6-9639-FDB3110E4011}" type="parTrans" cxnId="{A50EE72B-B31C-4A4F-AD20-AB849FFE73B4}">
      <dgm:prSet/>
      <dgm:spPr/>
      <dgm:t>
        <a:bodyPr/>
        <a:lstStyle/>
        <a:p>
          <a:endParaRPr lang="en-GB"/>
        </a:p>
      </dgm:t>
    </dgm:pt>
    <dgm:pt modelId="{FDA6D1D8-B7EF-4FCE-8FA2-D6DA248C957C}" type="sibTrans" cxnId="{A50EE72B-B31C-4A4F-AD20-AB849FFE73B4}">
      <dgm:prSet/>
      <dgm:spPr/>
      <dgm:t>
        <a:bodyPr/>
        <a:lstStyle/>
        <a:p>
          <a:endParaRPr lang="en-GB"/>
        </a:p>
      </dgm:t>
    </dgm:pt>
    <dgm:pt modelId="{B918B01E-7DE0-4EFC-8070-6AD153E912F6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Identify vulnerabilities. </a:t>
          </a:r>
        </a:p>
      </dgm:t>
    </dgm:pt>
    <dgm:pt modelId="{5D1C67AF-6063-4F6D-8145-63090787E274}" type="parTrans" cxnId="{A1D2EF9C-B27E-47D2-AEFC-29E79FBE9CBA}">
      <dgm:prSet/>
      <dgm:spPr/>
      <dgm:t>
        <a:bodyPr/>
        <a:lstStyle/>
        <a:p>
          <a:endParaRPr lang="en-GB"/>
        </a:p>
      </dgm:t>
    </dgm:pt>
    <dgm:pt modelId="{EAC177B0-B168-45A1-93AA-F82172132F5B}" type="sibTrans" cxnId="{A1D2EF9C-B27E-47D2-AEFC-29E79FBE9CBA}">
      <dgm:prSet/>
      <dgm:spPr/>
      <dgm:t>
        <a:bodyPr/>
        <a:lstStyle/>
        <a:p>
          <a:endParaRPr lang="en-GB"/>
        </a:p>
      </dgm:t>
    </dgm:pt>
    <dgm:pt modelId="{5B56898E-717E-4FBE-B72C-F2B65D39A96C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Adapt to the new environment.</a:t>
          </a:r>
        </a:p>
      </dgm:t>
    </dgm:pt>
    <dgm:pt modelId="{C0416A51-D4A5-4FDA-97A5-3A7BE95C87BD}" type="parTrans" cxnId="{510C0B54-0047-49E3-B151-F1C46FC5D78A}">
      <dgm:prSet/>
      <dgm:spPr/>
      <dgm:t>
        <a:bodyPr/>
        <a:lstStyle/>
        <a:p>
          <a:endParaRPr lang="en-GB"/>
        </a:p>
      </dgm:t>
    </dgm:pt>
    <dgm:pt modelId="{AA7284D1-5413-4464-8328-F3A6BB3FB5F3}" type="sibTrans" cxnId="{510C0B54-0047-49E3-B151-F1C46FC5D78A}">
      <dgm:prSet/>
      <dgm:spPr/>
      <dgm:t>
        <a:bodyPr/>
        <a:lstStyle/>
        <a:p>
          <a:endParaRPr lang="en-GB"/>
        </a:p>
      </dgm:t>
    </dgm:pt>
    <dgm:pt modelId="{43466801-BFBD-45A3-B58F-1E2B33177D05}" type="pres">
      <dgm:prSet presAssocID="{3F9D8DF7-2857-41EA-BB18-AE47AAE50860}" presName="Name0" presStyleCnt="0">
        <dgm:presLayoutVars>
          <dgm:dir/>
          <dgm:resizeHandles val="exact"/>
        </dgm:presLayoutVars>
      </dgm:prSet>
      <dgm:spPr/>
    </dgm:pt>
    <dgm:pt modelId="{966F9464-7D13-46CF-BCC3-A67B1B8402A9}" type="pres">
      <dgm:prSet presAssocID="{1E192E47-FD66-4324-8FF2-121E4BD12B7C}" presName="composite" presStyleCnt="0"/>
      <dgm:spPr/>
    </dgm:pt>
    <dgm:pt modelId="{43116706-BDBD-4402-BE7A-09E248A89636}" type="pres">
      <dgm:prSet presAssocID="{1E192E47-FD66-4324-8FF2-121E4BD12B7C}" presName="bgChev" presStyleLbl="node1" presStyleIdx="0" presStyleCnt="3"/>
      <dgm:spPr/>
    </dgm:pt>
    <dgm:pt modelId="{72487325-EB4D-4547-9816-37724B01FBDC}" type="pres">
      <dgm:prSet presAssocID="{1E192E47-FD66-4324-8FF2-121E4BD12B7C}" presName="txNode" presStyleLbl="fgAcc1" presStyleIdx="0" presStyleCnt="3">
        <dgm:presLayoutVars>
          <dgm:bulletEnabled val="1"/>
        </dgm:presLayoutVars>
      </dgm:prSet>
      <dgm:spPr/>
    </dgm:pt>
    <dgm:pt modelId="{627A61AA-3C20-45C9-8271-B0E103B71DBC}" type="pres">
      <dgm:prSet presAssocID="{FDA6D1D8-B7EF-4FCE-8FA2-D6DA248C957C}" presName="compositeSpace" presStyleCnt="0"/>
      <dgm:spPr/>
    </dgm:pt>
    <dgm:pt modelId="{FBC8FF9E-C53A-441C-A65F-D007F7F9EB3A}" type="pres">
      <dgm:prSet presAssocID="{B918B01E-7DE0-4EFC-8070-6AD153E912F6}" presName="composite" presStyleCnt="0"/>
      <dgm:spPr/>
    </dgm:pt>
    <dgm:pt modelId="{64781F19-437E-4062-B180-2B95A647EB87}" type="pres">
      <dgm:prSet presAssocID="{B918B01E-7DE0-4EFC-8070-6AD153E912F6}" presName="bgChev" presStyleLbl="node1" presStyleIdx="1" presStyleCnt="3"/>
      <dgm:spPr/>
    </dgm:pt>
    <dgm:pt modelId="{A893B73C-2D54-40A3-8698-22A873EB6109}" type="pres">
      <dgm:prSet presAssocID="{B918B01E-7DE0-4EFC-8070-6AD153E912F6}" presName="txNode" presStyleLbl="fgAcc1" presStyleIdx="1" presStyleCnt="3" custScaleX="109441">
        <dgm:presLayoutVars>
          <dgm:bulletEnabled val="1"/>
        </dgm:presLayoutVars>
      </dgm:prSet>
      <dgm:spPr/>
    </dgm:pt>
    <dgm:pt modelId="{FF006FF5-02CC-467B-BC5D-1D2203BE8366}" type="pres">
      <dgm:prSet presAssocID="{EAC177B0-B168-45A1-93AA-F82172132F5B}" presName="compositeSpace" presStyleCnt="0"/>
      <dgm:spPr/>
    </dgm:pt>
    <dgm:pt modelId="{25D3163B-D3B4-4A29-A8C6-07AF10F74D53}" type="pres">
      <dgm:prSet presAssocID="{5B56898E-717E-4FBE-B72C-F2B65D39A96C}" presName="composite" presStyleCnt="0"/>
      <dgm:spPr/>
    </dgm:pt>
    <dgm:pt modelId="{DFAA18A0-FEAB-43FF-85D3-4E70C3F1178C}" type="pres">
      <dgm:prSet presAssocID="{5B56898E-717E-4FBE-B72C-F2B65D39A96C}" presName="bgChev" presStyleLbl="node1" presStyleIdx="2" presStyleCnt="3"/>
      <dgm:spPr/>
    </dgm:pt>
    <dgm:pt modelId="{04BA4B11-E367-4496-9623-26E09E81B737}" type="pres">
      <dgm:prSet presAssocID="{5B56898E-717E-4FBE-B72C-F2B65D39A96C}" presName="txNode" presStyleLbl="fgAcc1" presStyleIdx="2" presStyleCnt="3">
        <dgm:presLayoutVars>
          <dgm:bulletEnabled val="1"/>
        </dgm:presLayoutVars>
      </dgm:prSet>
      <dgm:spPr/>
    </dgm:pt>
  </dgm:ptLst>
  <dgm:cxnLst>
    <dgm:cxn modelId="{A50EE72B-B31C-4A4F-AD20-AB849FFE73B4}" srcId="{3F9D8DF7-2857-41EA-BB18-AE47AAE50860}" destId="{1E192E47-FD66-4324-8FF2-121E4BD12B7C}" srcOrd="0" destOrd="0" parTransId="{0EA0A8B8-3D83-46B6-9639-FDB3110E4011}" sibTransId="{FDA6D1D8-B7EF-4FCE-8FA2-D6DA248C957C}"/>
    <dgm:cxn modelId="{E1FDF142-4819-48B0-82DE-18F77D54FAD8}" type="presOf" srcId="{B918B01E-7DE0-4EFC-8070-6AD153E912F6}" destId="{A893B73C-2D54-40A3-8698-22A873EB6109}" srcOrd="0" destOrd="0" presId="urn:microsoft.com/office/officeart/2005/8/layout/chevronAccent+Icon"/>
    <dgm:cxn modelId="{E814134B-0211-400A-9472-C92FDC4DEFCC}" type="presOf" srcId="{5B56898E-717E-4FBE-B72C-F2B65D39A96C}" destId="{04BA4B11-E367-4496-9623-26E09E81B737}" srcOrd="0" destOrd="0" presId="urn:microsoft.com/office/officeart/2005/8/layout/chevronAccent+Icon"/>
    <dgm:cxn modelId="{510C0B54-0047-49E3-B151-F1C46FC5D78A}" srcId="{3F9D8DF7-2857-41EA-BB18-AE47AAE50860}" destId="{5B56898E-717E-4FBE-B72C-F2B65D39A96C}" srcOrd="2" destOrd="0" parTransId="{C0416A51-D4A5-4FDA-97A5-3A7BE95C87BD}" sibTransId="{AA7284D1-5413-4464-8328-F3A6BB3FB5F3}"/>
    <dgm:cxn modelId="{ECEE2190-42E8-46A9-80EB-FBDC9069A661}" type="presOf" srcId="{3F9D8DF7-2857-41EA-BB18-AE47AAE50860}" destId="{43466801-BFBD-45A3-B58F-1E2B33177D05}" srcOrd="0" destOrd="0" presId="urn:microsoft.com/office/officeart/2005/8/layout/chevronAccent+Icon"/>
    <dgm:cxn modelId="{A1D2EF9C-B27E-47D2-AEFC-29E79FBE9CBA}" srcId="{3F9D8DF7-2857-41EA-BB18-AE47AAE50860}" destId="{B918B01E-7DE0-4EFC-8070-6AD153E912F6}" srcOrd="1" destOrd="0" parTransId="{5D1C67AF-6063-4F6D-8145-63090787E274}" sibTransId="{EAC177B0-B168-45A1-93AA-F82172132F5B}"/>
    <dgm:cxn modelId="{5BEB68C2-CA43-4D9D-8A3B-C14887462F91}" type="presOf" srcId="{1E192E47-FD66-4324-8FF2-121E4BD12B7C}" destId="{72487325-EB4D-4547-9816-37724B01FBDC}" srcOrd="0" destOrd="0" presId="urn:microsoft.com/office/officeart/2005/8/layout/chevronAccent+Icon"/>
    <dgm:cxn modelId="{72048F5C-3F18-4E46-BB54-B02DA1F23F8C}" type="presParOf" srcId="{43466801-BFBD-45A3-B58F-1E2B33177D05}" destId="{966F9464-7D13-46CF-BCC3-A67B1B8402A9}" srcOrd="0" destOrd="0" presId="urn:microsoft.com/office/officeart/2005/8/layout/chevronAccent+Icon"/>
    <dgm:cxn modelId="{70F9FDC0-78B2-456D-A609-75AC3CF29D5B}" type="presParOf" srcId="{966F9464-7D13-46CF-BCC3-A67B1B8402A9}" destId="{43116706-BDBD-4402-BE7A-09E248A89636}" srcOrd="0" destOrd="0" presId="urn:microsoft.com/office/officeart/2005/8/layout/chevronAccent+Icon"/>
    <dgm:cxn modelId="{A95A7583-11E7-4202-A660-6CC5B97B5A2B}" type="presParOf" srcId="{966F9464-7D13-46CF-BCC3-A67B1B8402A9}" destId="{72487325-EB4D-4547-9816-37724B01FBDC}" srcOrd="1" destOrd="0" presId="urn:microsoft.com/office/officeart/2005/8/layout/chevronAccent+Icon"/>
    <dgm:cxn modelId="{6C966F93-B642-4D17-AEAD-5F1DD4CC0FA5}" type="presParOf" srcId="{43466801-BFBD-45A3-B58F-1E2B33177D05}" destId="{627A61AA-3C20-45C9-8271-B0E103B71DBC}" srcOrd="1" destOrd="0" presId="urn:microsoft.com/office/officeart/2005/8/layout/chevronAccent+Icon"/>
    <dgm:cxn modelId="{0DE038BE-DC85-4F2C-BA35-62DF0F3C90FA}" type="presParOf" srcId="{43466801-BFBD-45A3-B58F-1E2B33177D05}" destId="{FBC8FF9E-C53A-441C-A65F-D007F7F9EB3A}" srcOrd="2" destOrd="0" presId="urn:microsoft.com/office/officeart/2005/8/layout/chevronAccent+Icon"/>
    <dgm:cxn modelId="{0128A580-EC8A-4615-AFE6-9FFF88F3AA2D}" type="presParOf" srcId="{FBC8FF9E-C53A-441C-A65F-D007F7F9EB3A}" destId="{64781F19-437E-4062-B180-2B95A647EB87}" srcOrd="0" destOrd="0" presId="urn:microsoft.com/office/officeart/2005/8/layout/chevronAccent+Icon"/>
    <dgm:cxn modelId="{AE695A65-1D58-4836-B74C-716CFE8D8FA6}" type="presParOf" srcId="{FBC8FF9E-C53A-441C-A65F-D007F7F9EB3A}" destId="{A893B73C-2D54-40A3-8698-22A873EB6109}" srcOrd="1" destOrd="0" presId="urn:microsoft.com/office/officeart/2005/8/layout/chevronAccent+Icon"/>
    <dgm:cxn modelId="{74644EE8-1460-47FE-8838-D254168EE138}" type="presParOf" srcId="{43466801-BFBD-45A3-B58F-1E2B33177D05}" destId="{FF006FF5-02CC-467B-BC5D-1D2203BE8366}" srcOrd="3" destOrd="0" presId="urn:microsoft.com/office/officeart/2005/8/layout/chevronAccent+Icon"/>
    <dgm:cxn modelId="{C88A251C-8798-4EC6-AF83-4EA3F00B3B60}" type="presParOf" srcId="{43466801-BFBD-45A3-B58F-1E2B33177D05}" destId="{25D3163B-D3B4-4A29-A8C6-07AF10F74D53}" srcOrd="4" destOrd="0" presId="urn:microsoft.com/office/officeart/2005/8/layout/chevronAccent+Icon"/>
    <dgm:cxn modelId="{0DD7894F-D92F-436A-8317-D301985B2A92}" type="presParOf" srcId="{25D3163B-D3B4-4A29-A8C6-07AF10F74D53}" destId="{DFAA18A0-FEAB-43FF-85D3-4E70C3F1178C}" srcOrd="0" destOrd="0" presId="urn:microsoft.com/office/officeart/2005/8/layout/chevronAccent+Icon"/>
    <dgm:cxn modelId="{77AEDFF0-9C2B-4568-9C36-349B06545ADE}" type="presParOf" srcId="{25D3163B-D3B4-4A29-A8C6-07AF10F74D53}" destId="{04BA4B11-E367-4496-9623-26E09E81B737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96AC8-190E-436E-903F-E307C00EC4F9}">
      <dsp:nvSpPr>
        <dsp:cNvPr id="0" name=""/>
        <dsp:cNvSpPr/>
      </dsp:nvSpPr>
      <dsp:spPr>
        <a:xfrm>
          <a:off x="0" y="1619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19751"/>
        <a:ext cx="5636748" cy="335165"/>
      </dsp:txXfrm>
    </dsp:sp>
    <dsp:sp modelId="{3643B946-D254-4122-B523-34CFA6C1E32C}">
      <dsp:nvSpPr>
        <dsp:cNvPr id="0" name=""/>
        <dsp:cNvSpPr/>
      </dsp:nvSpPr>
      <dsp:spPr>
        <a:xfrm>
          <a:off x="0" y="385747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Airbus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403879"/>
        <a:ext cx="5636748" cy="335165"/>
      </dsp:txXfrm>
    </dsp:sp>
    <dsp:sp modelId="{0D04AEDE-C50B-4717-BE52-0014530852E7}">
      <dsp:nvSpPr>
        <dsp:cNvPr id="0" name=""/>
        <dsp:cNvSpPr/>
      </dsp:nvSpPr>
      <dsp:spPr>
        <a:xfrm>
          <a:off x="0" y="769875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Poland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788007"/>
        <a:ext cx="5636748" cy="335165"/>
      </dsp:txXfrm>
    </dsp:sp>
    <dsp:sp modelId="{E0295B3C-571C-4C88-82DE-96AEBAD463A2}">
      <dsp:nvSpPr>
        <dsp:cNvPr id="0" name=""/>
        <dsp:cNvSpPr/>
      </dsp:nvSpPr>
      <dsp:spPr>
        <a:xfrm>
          <a:off x="0" y="1154002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SWOT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1172134"/>
        <a:ext cx="5636748" cy="335165"/>
      </dsp:txXfrm>
    </dsp:sp>
    <dsp:sp modelId="{F4FB2F11-2969-4129-97E6-3906F3F07120}">
      <dsp:nvSpPr>
        <dsp:cNvPr id="0" name=""/>
        <dsp:cNvSpPr/>
      </dsp:nvSpPr>
      <dsp:spPr>
        <a:xfrm>
          <a:off x="0" y="1538130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PESTEL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1556262"/>
        <a:ext cx="5636748" cy="335165"/>
      </dsp:txXfrm>
    </dsp:sp>
    <dsp:sp modelId="{8FE6DF91-CA90-4D36-8433-23EFD1646C90}">
      <dsp:nvSpPr>
        <dsp:cNvPr id="0" name=""/>
        <dsp:cNvSpPr/>
      </dsp:nvSpPr>
      <dsp:spPr>
        <a:xfrm>
          <a:off x="0" y="1922258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Opportunities and challenges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1940390"/>
        <a:ext cx="5636748" cy="335165"/>
      </dsp:txXfrm>
    </dsp:sp>
    <dsp:sp modelId="{E1DA47ED-5179-4F3E-9D79-D002A85F362E}">
      <dsp:nvSpPr>
        <dsp:cNvPr id="0" name=""/>
        <dsp:cNvSpPr/>
      </dsp:nvSpPr>
      <dsp:spPr>
        <a:xfrm>
          <a:off x="0" y="2306385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Barriers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2324517"/>
        <a:ext cx="5636748" cy="335165"/>
      </dsp:txXfrm>
    </dsp:sp>
    <dsp:sp modelId="{D8FE327F-8FC9-4AAE-98E7-ECA461F28461}">
      <dsp:nvSpPr>
        <dsp:cNvPr id="0" name=""/>
        <dsp:cNvSpPr/>
      </dsp:nvSpPr>
      <dsp:spPr>
        <a:xfrm>
          <a:off x="0" y="2690513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Strategies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2708645"/>
        <a:ext cx="5636748" cy="335165"/>
      </dsp:txXfrm>
    </dsp:sp>
    <dsp:sp modelId="{52D2CE39-0EE0-4ED3-A71A-8BBAF08A01A4}">
      <dsp:nvSpPr>
        <dsp:cNvPr id="0" name=""/>
        <dsp:cNvSpPr/>
      </dsp:nvSpPr>
      <dsp:spPr>
        <a:xfrm>
          <a:off x="0" y="3074641"/>
          <a:ext cx="5673012" cy="37142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3092773"/>
        <a:ext cx="5636748" cy="335165"/>
      </dsp:txXfrm>
    </dsp:sp>
    <dsp:sp modelId="{429ECEE9-4830-40CF-AE65-27BBC6DFA63F}">
      <dsp:nvSpPr>
        <dsp:cNvPr id="0" name=""/>
        <dsp:cNvSpPr/>
      </dsp:nvSpPr>
      <dsp:spPr>
        <a:xfrm>
          <a:off x="0" y="3458769"/>
          <a:ext cx="5673012" cy="371429"/>
        </a:xfrm>
        <a:prstGeom prst="roundRect">
          <a:avLst/>
        </a:prstGeom>
        <a:gradFill rotWithShape="0">
          <a:gsLst>
            <a:gs pos="0">
              <a:srgbClr val="00B0F0"/>
            </a:gs>
            <a:gs pos="62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Reference List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32" y="3476901"/>
        <a:ext cx="5636748" cy="3351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1F42D-0E26-4FD9-8587-41932CB6CDD8}">
      <dsp:nvSpPr>
        <dsp:cNvPr id="0" name=""/>
        <dsp:cNvSpPr/>
      </dsp:nvSpPr>
      <dsp:spPr>
        <a:xfrm>
          <a:off x="0" y="135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The importance of business environmental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39147"/>
        <a:ext cx="6864655" cy="472986"/>
      </dsp:txXfrm>
    </dsp:sp>
    <dsp:sp modelId="{F404DEDB-A3F5-4F25-9F95-076C5498E6C1}">
      <dsp:nvSpPr>
        <dsp:cNvPr id="0" name=""/>
        <dsp:cNvSpPr/>
      </dsp:nvSpPr>
      <dsp:spPr>
        <a:xfrm>
          <a:off x="0" y="6183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Airbus moves to Poland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643947"/>
        <a:ext cx="6864655" cy="472986"/>
      </dsp:txXfrm>
    </dsp:sp>
    <dsp:sp modelId="{6E3DB550-5716-4095-B321-887E07866390}">
      <dsp:nvSpPr>
        <dsp:cNvPr id="0" name=""/>
        <dsp:cNvSpPr/>
      </dsp:nvSpPr>
      <dsp:spPr>
        <a:xfrm>
          <a:off x="0" y="12231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Poland, attractive for investors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1248747"/>
        <a:ext cx="6864655" cy="472986"/>
      </dsp:txXfrm>
    </dsp:sp>
    <dsp:sp modelId="{ED50C094-628A-445F-8D79-1D590E4AF0FF}">
      <dsp:nvSpPr>
        <dsp:cNvPr id="0" name=""/>
        <dsp:cNvSpPr/>
      </dsp:nvSpPr>
      <dsp:spPr>
        <a:xfrm>
          <a:off x="0" y="18279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Opportunities and challenges via SWOT and PESTEL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1853547"/>
        <a:ext cx="6864655" cy="472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ECC00-1FA2-4E38-963A-16FA9978454B}">
      <dsp:nvSpPr>
        <dsp:cNvPr id="0" name=""/>
        <dsp:cNvSpPr/>
      </dsp:nvSpPr>
      <dsp:spPr>
        <a:xfrm>
          <a:off x="0" y="444675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Airbus is headquartered in Toulouse, France.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4675"/>
        <a:ext cx="2133223" cy="1279934"/>
      </dsp:txXfrm>
    </dsp:sp>
    <dsp:sp modelId="{2B8DF1B4-0D3B-4486-90A2-4EFCFA4F344B}">
      <dsp:nvSpPr>
        <dsp:cNvPr id="0" name=""/>
        <dsp:cNvSpPr/>
      </dsp:nvSpPr>
      <dsp:spPr>
        <a:xfrm>
          <a:off x="2346545" y="444675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The company’s foundations are based in 1960s.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46545" y="444675"/>
        <a:ext cx="2133223" cy="1279934"/>
      </dsp:txXfrm>
    </dsp:sp>
    <dsp:sp modelId="{4DA969C6-2A81-49E1-9E80-1947ECADC5D7}">
      <dsp:nvSpPr>
        <dsp:cNvPr id="0" name=""/>
        <dsp:cNvSpPr/>
      </dsp:nvSpPr>
      <dsp:spPr>
        <a:xfrm>
          <a:off x="4693091" y="485684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Airbus is a global company being a leader in designing and manufacturing.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93091" y="485684"/>
        <a:ext cx="2133223" cy="1279934"/>
      </dsp:txXfrm>
    </dsp:sp>
    <dsp:sp modelId="{18DAAC48-F62C-44B8-88DE-CA111161C046}">
      <dsp:nvSpPr>
        <dsp:cNvPr id="0" name=""/>
        <dsp:cNvSpPr/>
      </dsp:nvSpPr>
      <dsp:spPr>
        <a:xfrm>
          <a:off x="0" y="1937931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Airbus employees are more than 125.000.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37931"/>
        <a:ext cx="2133223" cy="1279934"/>
      </dsp:txXfrm>
    </dsp:sp>
    <dsp:sp modelId="{19380FF8-2C76-44FA-B49D-B815F12E7FAF}">
      <dsp:nvSpPr>
        <dsp:cNvPr id="0" name=""/>
        <dsp:cNvSpPr/>
      </dsp:nvSpPr>
      <dsp:spPr>
        <a:xfrm>
          <a:off x="2346545" y="1937931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The business operates in Europe, the Americas, Africa, Middle East, and Asia.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46545" y="1937931"/>
        <a:ext cx="2133223" cy="1279934"/>
      </dsp:txXfrm>
    </dsp:sp>
    <dsp:sp modelId="{5201F447-7D84-4F7F-8E63-535713153754}">
      <dsp:nvSpPr>
        <dsp:cNvPr id="0" name=""/>
        <dsp:cNvSpPr/>
      </dsp:nvSpPr>
      <dsp:spPr>
        <a:xfrm>
          <a:off x="4693091" y="1989986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Airbus’ cores: customer, focus, integrity, respect, creativity, reliability, and teamwork.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93091" y="1989986"/>
        <a:ext cx="2133223" cy="1279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A441D-2BA4-47BD-87C3-C40EB81ED880}">
      <dsp:nvSpPr>
        <dsp:cNvPr id="0" name=""/>
        <dsp:cNvSpPr/>
      </dsp:nvSpPr>
      <dsp:spPr>
        <a:xfrm>
          <a:off x="0" y="0"/>
          <a:ext cx="2505127" cy="652044"/>
        </a:xfrm>
        <a:prstGeom prst="roundRect">
          <a:avLst/>
        </a:prstGeom>
        <a:gradFill rotWithShape="1">
          <a:gsLst>
            <a:gs pos="0">
              <a:schemeClr val="dk1">
                <a:satMod val="103000"/>
                <a:lumMod val="102000"/>
                <a:tint val="94000"/>
              </a:schemeClr>
            </a:gs>
            <a:gs pos="50000">
              <a:schemeClr val="dk1">
                <a:satMod val="110000"/>
                <a:lumMod val="100000"/>
                <a:shade val="100000"/>
              </a:schemeClr>
            </a:gs>
            <a:gs pos="100000">
              <a:schemeClr val="dk1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Poland</a:t>
          </a:r>
        </a:p>
      </dsp:txBody>
      <dsp:txXfrm>
        <a:off x="31830" y="31830"/>
        <a:ext cx="2441467" cy="588384"/>
      </dsp:txXfrm>
    </dsp:sp>
    <dsp:sp modelId="{732C8E4A-CBCF-474C-BCBB-1D1B966535E3}">
      <dsp:nvSpPr>
        <dsp:cNvPr id="0" name=""/>
        <dsp:cNvSpPr/>
      </dsp:nvSpPr>
      <dsp:spPr>
        <a:xfrm rot="5400000">
          <a:off x="4182067" y="-998452"/>
          <a:ext cx="1092158" cy="44607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Poland is positioned in Central Europe, and it covers 120.700 square miles.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capital of Poland is Warsaw.</a:t>
          </a:r>
        </a:p>
      </dsp:txBody>
      <dsp:txXfrm rot="-5400000">
        <a:off x="2497788" y="739142"/>
        <a:ext cx="4407402" cy="985528"/>
      </dsp:txXfrm>
    </dsp:sp>
    <dsp:sp modelId="{7F6C6567-F774-4715-AE96-6B37024655B2}">
      <dsp:nvSpPr>
        <dsp:cNvPr id="0" name=""/>
        <dsp:cNvSpPr/>
      </dsp:nvSpPr>
      <dsp:spPr>
        <a:xfrm>
          <a:off x="0" y="863703"/>
          <a:ext cx="2497788" cy="6520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Location and Geography </a:t>
          </a:r>
        </a:p>
      </dsp:txBody>
      <dsp:txXfrm>
        <a:off x="31830" y="895533"/>
        <a:ext cx="2434128" cy="588384"/>
      </dsp:txXfrm>
    </dsp:sp>
    <dsp:sp modelId="{44A11068-BCD6-4B05-8FDD-52E91D586757}">
      <dsp:nvSpPr>
        <dsp:cNvPr id="0" name=""/>
        <dsp:cNvSpPr/>
      </dsp:nvSpPr>
      <dsp:spPr>
        <a:xfrm rot="5400000">
          <a:off x="4471090" y="-42873"/>
          <a:ext cx="521635" cy="44535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 2021, the estimated population is about 38 million.</a:t>
          </a:r>
        </a:p>
      </dsp:txBody>
      <dsp:txXfrm rot="-5400000">
        <a:off x="2505128" y="1948553"/>
        <a:ext cx="4428096" cy="470707"/>
      </dsp:txXfrm>
    </dsp:sp>
    <dsp:sp modelId="{48DC6875-9891-4DCB-8170-3704420B8613}">
      <dsp:nvSpPr>
        <dsp:cNvPr id="0" name=""/>
        <dsp:cNvSpPr/>
      </dsp:nvSpPr>
      <dsp:spPr>
        <a:xfrm>
          <a:off x="0" y="1808749"/>
          <a:ext cx="2505127" cy="6520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Demography</a:t>
          </a:r>
        </a:p>
      </dsp:txBody>
      <dsp:txXfrm>
        <a:off x="31830" y="1840579"/>
        <a:ext cx="2441467" cy="5883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67A621-2898-4FC0-AC28-B69984390C50}">
      <dsp:nvSpPr>
        <dsp:cNvPr id="0" name=""/>
        <dsp:cNvSpPr/>
      </dsp:nvSpPr>
      <dsp:spPr>
        <a:xfrm rot="5400000">
          <a:off x="4484838" y="-1957225"/>
          <a:ext cx="494138" cy="44535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Polish people likes to eat meat, potatoes, and bread.</a:t>
          </a:r>
        </a:p>
      </dsp:txBody>
      <dsp:txXfrm rot="-5400000">
        <a:off x="2505127" y="46608"/>
        <a:ext cx="4429438" cy="445894"/>
      </dsp:txXfrm>
    </dsp:sp>
    <dsp:sp modelId="{684A441D-2BA4-47BD-87C3-C40EB81ED880}">
      <dsp:nvSpPr>
        <dsp:cNvPr id="0" name=""/>
        <dsp:cNvSpPr/>
      </dsp:nvSpPr>
      <dsp:spPr>
        <a:xfrm>
          <a:off x="0" y="0"/>
          <a:ext cx="2505127" cy="6176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Food in daily life</a:t>
          </a:r>
        </a:p>
      </dsp:txBody>
      <dsp:txXfrm>
        <a:off x="30152" y="30152"/>
        <a:ext cx="2444823" cy="557369"/>
      </dsp:txXfrm>
    </dsp:sp>
    <dsp:sp modelId="{732C8E4A-CBCF-474C-BCBB-1D1B966535E3}">
      <dsp:nvSpPr>
        <dsp:cNvPr id="0" name=""/>
        <dsp:cNvSpPr/>
      </dsp:nvSpPr>
      <dsp:spPr>
        <a:xfrm rot="5400000">
          <a:off x="4202064" y="-1128976"/>
          <a:ext cx="977787" cy="453312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trade is based on agricultural products, minerals, salt, coalt, manufactured textiles, beverages, glass, machinery, and ships.</a:t>
          </a:r>
        </a:p>
      </dsp:txBody>
      <dsp:txXfrm rot="-5400000">
        <a:off x="2424396" y="696424"/>
        <a:ext cx="4485392" cy="882323"/>
      </dsp:txXfrm>
    </dsp:sp>
    <dsp:sp modelId="{7F6C6567-F774-4715-AE96-6B37024655B2}">
      <dsp:nvSpPr>
        <dsp:cNvPr id="0" name=""/>
        <dsp:cNvSpPr/>
      </dsp:nvSpPr>
      <dsp:spPr>
        <a:xfrm>
          <a:off x="0" y="828749"/>
          <a:ext cx="2424396" cy="6176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Commercial activities</a:t>
          </a:r>
        </a:p>
      </dsp:txBody>
      <dsp:txXfrm>
        <a:off x="30152" y="858901"/>
        <a:ext cx="2364092" cy="557369"/>
      </dsp:txXfrm>
    </dsp:sp>
    <dsp:sp modelId="{44A11068-BCD6-4B05-8FDD-52E91D586757}">
      <dsp:nvSpPr>
        <dsp:cNvPr id="0" name=""/>
        <dsp:cNvSpPr/>
      </dsp:nvSpPr>
      <dsp:spPr>
        <a:xfrm rot="5400000">
          <a:off x="4484838" y="-260580"/>
          <a:ext cx="494138" cy="44535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95% of people are Roman Catholics.</a:t>
          </a:r>
        </a:p>
      </dsp:txBody>
      <dsp:txXfrm rot="-5400000">
        <a:off x="2505127" y="1743253"/>
        <a:ext cx="4429438" cy="445894"/>
      </dsp:txXfrm>
    </dsp:sp>
    <dsp:sp modelId="{48DC6875-9891-4DCB-8170-3704420B8613}">
      <dsp:nvSpPr>
        <dsp:cNvPr id="0" name=""/>
        <dsp:cNvSpPr/>
      </dsp:nvSpPr>
      <dsp:spPr>
        <a:xfrm>
          <a:off x="0" y="1657363"/>
          <a:ext cx="2505127" cy="6176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Religion</a:t>
          </a:r>
        </a:p>
      </dsp:txBody>
      <dsp:txXfrm>
        <a:off x="30152" y="1687515"/>
        <a:ext cx="2444823" cy="5573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FB77C-4ED5-4213-A01A-642C43DD8F8E}">
      <dsp:nvSpPr>
        <dsp:cNvPr id="0" name=""/>
        <dsp:cNvSpPr/>
      </dsp:nvSpPr>
      <dsp:spPr>
        <a:xfrm rot="16200000">
          <a:off x="684288" y="-684288"/>
          <a:ext cx="2262068" cy="363064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-1" y="1"/>
        <a:ext cx="3630645" cy="1696551"/>
      </dsp:txXfrm>
    </dsp:sp>
    <dsp:sp modelId="{6645F0E3-13CE-4091-B6F6-98FCFA925069}">
      <dsp:nvSpPr>
        <dsp:cNvPr id="0" name=""/>
        <dsp:cNvSpPr/>
      </dsp:nvSpPr>
      <dsp:spPr>
        <a:xfrm>
          <a:off x="3630645" y="0"/>
          <a:ext cx="3630645" cy="226206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0645" y="0"/>
        <a:ext cx="3630645" cy="1696551"/>
      </dsp:txXfrm>
    </dsp:sp>
    <dsp:sp modelId="{FC3DBCAF-EC74-491D-81B8-1CC2271A55FC}">
      <dsp:nvSpPr>
        <dsp:cNvPr id="0" name=""/>
        <dsp:cNvSpPr/>
      </dsp:nvSpPr>
      <dsp:spPr>
        <a:xfrm rot="10800000">
          <a:off x="0" y="2262068"/>
          <a:ext cx="3630645" cy="226206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4E69E-FE7D-41D2-BDE8-0402A426E45C}">
      <dsp:nvSpPr>
        <dsp:cNvPr id="0" name=""/>
        <dsp:cNvSpPr/>
      </dsp:nvSpPr>
      <dsp:spPr>
        <a:xfrm rot="5400000">
          <a:off x="4314933" y="1577780"/>
          <a:ext cx="2262068" cy="363064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2352346-036A-4CFE-A0D3-050E1E891F3B}">
      <dsp:nvSpPr>
        <dsp:cNvPr id="0" name=""/>
        <dsp:cNvSpPr/>
      </dsp:nvSpPr>
      <dsp:spPr>
        <a:xfrm>
          <a:off x="2541451" y="1696551"/>
          <a:ext cx="2178387" cy="1131034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Poland’s SWOT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(Momin, A., 2020)</a:t>
          </a:r>
        </a:p>
      </dsp:txBody>
      <dsp:txXfrm>
        <a:off x="2596664" y="1751764"/>
        <a:ext cx="2067961" cy="10206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E5538-30A9-4005-ACDC-699A6B0E6851}">
      <dsp:nvSpPr>
        <dsp:cNvPr id="0" name=""/>
        <dsp:cNvSpPr/>
      </dsp:nvSpPr>
      <dsp:spPr>
        <a:xfrm>
          <a:off x="84743" y="6635"/>
          <a:ext cx="4408442" cy="382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Poland is open for new  businesses.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3394" y="25286"/>
        <a:ext cx="4371140" cy="344758"/>
      </dsp:txXfrm>
    </dsp:sp>
    <dsp:sp modelId="{A917B1E9-391F-4B42-B985-146FE512B219}">
      <dsp:nvSpPr>
        <dsp:cNvPr id="0" name=""/>
        <dsp:cNvSpPr/>
      </dsp:nvSpPr>
      <dsp:spPr>
        <a:xfrm>
          <a:off x="63538" y="890921"/>
          <a:ext cx="7661926" cy="3407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Poland is one of the most economically stable country in the world.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0171" y="907554"/>
        <a:ext cx="7628660" cy="307470"/>
      </dsp:txXfrm>
    </dsp:sp>
    <dsp:sp modelId="{001D9252-770A-4602-B5E3-DFE892C3E366}">
      <dsp:nvSpPr>
        <dsp:cNvPr id="0" name=""/>
        <dsp:cNvSpPr/>
      </dsp:nvSpPr>
      <dsp:spPr>
        <a:xfrm>
          <a:off x="91512" y="1897459"/>
          <a:ext cx="8696345" cy="536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 the last 30 years, Poland GDP has grown faster than any country in Europe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117714" y="1923661"/>
        <a:ext cx="8643941" cy="484341"/>
      </dsp:txXfrm>
    </dsp:sp>
    <dsp:sp modelId="{F8D5790C-28B9-455C-BBB5-8C73658702C0}">
      <dsp:nvSpPr>
        <dsp:cNvPr id="0" name=""/>
        <dsp:cNvSpPr/>
      </dsp:nvSpPr>
      <dsp:spPr>
        <a:xfrm>
          <a:off x="79523" y="1268434"/>
          <a:ext cx="8342921" cy="5798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Government  simplified the procedures for the issuance of work permit.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828" y="1296739"/>
        <a:ext cx="8286311" cy="523219"/>
      </dsp:txXfrm>
    </dsp:sp>
    <dsp:sp modelId="{14DA5A74-7561-4F5F-AAC9-E3383C5E9A99}">
      <dsp:nvSpPr>
        <dsp:cNvPr id="0" name=""/>
        <dsp:cNvSpPr/>
      </dsp:nvSpPr>
      <dsp:spPr>
        <a:xfrm>
          <a:off x="78912" y="406183"/>
          <a:ext cx="6114355" cy="452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 total of 20.2 % is employed in manufacturing sector.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983" y="428254"/>
        <a:ext cx="6070213" cy="407983"/>
      </dsp:txXfrm>
    </dsp:sp>
    <dsp:sp modelId="{CF147FC3-0280-4D77-AE4E-F61D3AC6C2FF}">
      <dsp:nvSpPr>
        <dsp:cNvPr id="0" name=""/>
        <dsp:cNvSpPr/>
      </dsp:nvSpPr>
      <dsp:spPr>
        <a:xfrm>
          <a:off x="57095" y="2478739"/>
          <a:ext cx="9985505" cy="641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Depends on the economic zone, companies investing can count on income tax exemptions.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396" y="2510040"/>
        <a:ext cx="9922903" cy="578597"/>
      </dsp:txXfrm>
    </dsp:sp>
    <dsp:sp modelId="{A5CF70ED-0D6F-4F94-B2B2-1C407B0C8EAD}">
      <dsp:nvSpPr>
        <dsp:cNvPr id="0" name=""/>
        <dsp:cNvSpPr/>
      </dsp:nvSpPr>
      <dsp:spPr>
        <a:xfrm>
          <a:off x="12" y="3177237"/>
          <a:ext cx="11327247" cy="1074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For innovative or strategic manufacturing projects the companies can get support of up to 20% of the eligible costs' projects.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80" y="3229705"/>
        <a:ext cx="11222311" cy="9698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88FBF-BF82-4ED5-BB9B-93579563BEE5}">
      <dsp:nvSpPr>
        <dsp:cNvPr id="0" name=""/>
        <dsp:cNvSpPr/>
      </dsp:nvSpPr>
      <dsp:spPr>
        <a:xfrm>
          <a:off x="0" y="2880"/>
          <a:ext cx="6738704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 vital strategy is to understand and anticipate the customers needs.</a:t>
          </a:r>
        </a:p>
      </dsp:txBody>
      <dsp:txXfrm>
        <a:off x="33641" y="36521"/>
        <a:ext cx="6671422" cy="621847"/>
      </dsp:txXfrm>
    </dsp:sp>
    <dsp:sp modelId="{201B4B6C-1864-484A-BC6C-49229BEC8531}">
      <dsp:nvSpPr>
        <dsp:cNvPr id="0" name=""/>
        <dsp:cNvSpPr/>
      </dsp:nvSpPr>
      <dsp:spPr>
        <a:xfrm>
          <a:off x="0" y="772011"/>
          <a:ext cx="6738704" cy="1636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954" tIns="22860" rIns="128016" bIns="22860" numCol="1" spcCol="1270" anchor="t" anchorCtr="0">
          <a:noAutofit/>
        </a:bodyPr>
        <a:lstStyle/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Airbus’ strategies are focus on geopolitics, sovereignty, resilience and sustainability (Airbus, 2022).</a:t>
          </a:r>
        </a:p>
        <a:p>
          <a:pPr marL="171450" lvl="1" indent="-171450" algn="just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Airbus priority is to apply to a climate strategy and reduce the CO2 emissions of the aircraft (Airbus, 2022).</a:t>
          </a:r>
        </a:p>
      </dsp:txBody>
      <dsp:txXfrm>
        <a:off x="0" y="772011"/>
        <a:ext cx="6738704" cy="1636335"/>
      </dsp:txXfrm>
    </dsp:sp>
    <dsp:sp modelId="{8C4EC1BD-6DF1-4443-AA25-63F72C255B54}">
      <dsp:nvSpPr>
        <dsp:cNvPr id="0" name=""/>
        <dsp:cNvSpPr/>
      </dsp:nvSpPr>
      <dsp:spPr>
        <a:xfrm>
          <a:off x="0" y="2467219"/>
          <a:ext cx="6738704" cy="6891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company’s key strength is to grow and be the greater gross market share.</a:t>
          </a:r>
        </a:p>
      </dsp:txBody>
      <dsp:txXfrm>
        <a:off x="33641" y="2500860"/>
        <a:ext cx="6671422" cy="621847"/>
      </dsp:txXfrm>
    </dsp:sp>
    <dsp:sp modelId="{B51DE44D-4AF6-4AB2-B327-7E3E3E4B2C0B}">
      <dsp:nvSpPr>
        <dsp:cNvPr id="0" name=""/>
        <dsp:cNvSpPr/>
      </dsp:nvSpPr>
      <dsp:spPr>
        <a:xfrm>
          <a:off x="0" y="3017475"/>
          <a:ext cx="6738704" cy="51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954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17475"/>
        <a:ext cx="6738704" cy="5133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16706-BDBD-4402-BE7A-09E248A89636}">
      <dsp:nvSpPr>
        <dsp:cNvPr id="0" name=""/>
        <dsp:cNvSpPr/>
      </dsp:nvSpPr>
      <dsp:spPr>
        <a:xfrm>
          <a:off x="2372" y="0"/>
          <a:ext cx="2399759" cy="918843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87325-EB4D-4547-9816-37724B01FBDC}">
      <dsp:nvSpPr>
        <dsp:cNvPr id="0" name=""/>
        <dsp:cNvSpPr/>
      </dsp:nvSpPr>
      <dsp:spPr>
        <a:xfrm>
          <a:off x="642308" y="229710"/>
          <a:ext cx="2026463" cy="9188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Collect information.</a:t>
          </a:r>
        </a:p>
      </dsp:txBody>
      <dsp:txXfrm>
        <a:off x="669220" y="256622"/>
        <a:ext cx="1972639" cy="865019"/>
      </dsp:txXfrm>
    </dsp:sp>
    <dsp:sp modelId="{64781F19-437E-4062-B180-2B95A647EB87}">
      <dsp:nvSpPr>
        <dsp:cNvPr id="0" name=""/>
        <dsp:cNvSpPr/>
      </dsp:nvSpPr>
      <dsp:spPr>
        <a:xfrm>
          <a:off x="2743431" y="0"/>
          <a:ext cx="2399759" cy="918843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3B73C-2D54-40A3-8698-22A873EB6109}">
      <dsp:nvSpPr>
        <dsp:cNvPr id="0" name=""/>
        <dsp:cNvSpPr/>
      </dsp:nvSpPr>
      <dsp:spPr>
        <a:xfrm>
          <a:off x="3287708" y="229710"/>
          <a:ext cx="2217782" cy="9188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Identify vulnerabilities. </a:t>
          </a:r>
        </a:p>
      </dsp:txBody>
      <dsp:txXfrm>
        <a:off x="3314620" y="256622"/>
        <a:ext cx="2163958" cy="865019"/>
      </dsp:txXfrm>
    </dsp:sp>
    <dsp:sp modelId="{DFAA18A0-FEAB-43FF-85D3-4E70C3F1178C}">
      <dsp:nvSpPr>
        <dsp:cNvPr id="0" name=""/>
        <dsp:cNvSpPr/>
      </dsp:nvSpPr>
      <dsp:spPr>
        <a:xfrm>
          <a:off x="5580150" y="0"/>
          <a:ext cx="2399759" cy="918843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A4B11-E367-4496-9623-26E09E81B737}">
      <dsp:nvSpPr>
        <dsp:cNvPr id="0" name=""/>
        <dsp:cNvSpPr/>
      </dsp:nvSpPr>
      <dsp:spPr>
        <a:xfrm>
          <a:off x="6220086" y="229710"/>
          <a:ext cx="2026463" cy="9188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Adapt to the new environment.</a:t>
          </a:r>
        </a:p>
      </dsp:txBody>
      <dsp:txXfrm>
        <a:off x="6246998" y="256622"/>
        <a:ext cx="1972639" cy="8650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842550-44D2-4715-866E-2FA050F895F4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F88950-86F5-49C1-AC2F-F1D9B2882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924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E9DD-FCFC-932A-124A-FE979CE986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5F6D1A-D473-494C-8A1D-1A566FE903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40C04-C3AA-7707-14B4-1E18F8A27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267D-BB97-4A05-B013-C683CA7B12E3}" type="datetime1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E9462-1EEE-9DA4-7094-41C7BF360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76311-E6A7-750F-65B0-BF17D773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9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F99C-436E-DB61-2428-E20FC8DF7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1D7CA-8BF0-24D4-4C94-1F0C035FA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8D4A9-3263-7DEF-C25B-EA13D0291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2E15C-4440-489C-8293-2342D102DF89}" type="datetime1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F07B9-45B9-C669-3EFC-04749AA20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CB54F-3053-94F5-2DC8-104F56FE5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11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8AEE-E76A-4033-396C-BE8644E5A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A124F-792A-D8E2-0391-4632E044C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EA6DE-F5D8-50E1-76DF-612EDC1C1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CAEBC-2D93-4616-9345-DDA40AA7267B}" type="datetime1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A74E3-1BC8-F730-CD8A-F7F544A82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7FC23-1919-5075-026C-5BE4133D0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3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153A3-BBF3-3119-E67A-606DD018C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9B3CA-AE93-4954-1303-F2214BCF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A68BE-F2B5-C594-79C1-A9B03E45A8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FE61D6-B774-BD0E-264C-1184F2A71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F7BFE-0EF0-46AB-96B1-F04B522FE0EA}" type="datetime1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C9A62-4E3B-07CD-516D-95D0C73D9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78C5F8-0BAF-82ED-B5A2-E23E8BCB6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95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E0F8C-3F7A-E8D5-DA1A-76E41044C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9044E6-DA6C-32DB-BF6B-FB46AA786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D99B5-AD0C-97D6-7139-F93FFF82B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91F303-18CB-7F91-89E2-8DB205C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7D9681-20C8-31C4-28C4-E5615905FD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C3825A-3D6E-90B1-C893-1C5175E71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2E431-A622-4F3B-A3AE-0D6E3700D062}" type="datetime1">
              <a:rPr lang="en-GB" smtClean="0"/>
              <a:t>21/11/2022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159D-1EAD-EE4F-D7A8-48451F6F0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7A902-2091-A263-32DD-F1CBC77D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40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2CFC-BC67-FE96-F14B-E5BE40F8A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78AC35-056F-8645-A81C-1137D70C9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D9AA-4C8D-4286-8397-F8369D1BC554}" type="datetime1">
              <a:rPr lang="en-GB" smtClean="0"/>
              <a:t>21/11/2022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6D319B-5C5D-18A4-09AA-CBD397CC2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6F8AAE-6C9C-EAC2-0781-069754316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321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D2E0E8-DA26-4336-72F4-5E04FC2D3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9D0A0-6578-49AF-9D0D-0A0D7EF08CC7}" type="datetime1">
              <a:rPr lang="en-GB" smtClean="0"/>
              <a:t>21/11/2022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B61D10-B51D-E3F6-B753-EAA45D33D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CBCD47-E649-0F8C-4A5A-370712992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851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B5A44-47C7-8CD1-1B53-FE8471B05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A73F6-BF49-F422-D46A-2B61E9425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406E93-2DE8-799E-ED25-D8C0F44B0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5A3C-C4D5-D384-556E-556392752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4A49F-2188-45C3-8DD9-1009BBD5FDF6}" type="datetime1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94C306-27BF-0194-686F-AC30CA304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64709-8A5A-E1DA-5095-86BCEE7B2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01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8773-F434-9844-83F4-327945AAE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57BBA7-EA22-6A63-2F12-0B0271CE1E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4B36F-DE4E-BFCB-F14C-9E269AC905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2D5DE-E40B-5E37-B92E-5580CDD7D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62705-B53D-497C-A458-9926F44B2E17}" type="datetime1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BADDE-E570-28A8-48E4-A23DB88C8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373426-9834-623D-2E46-F5776C1FB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482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6E4FC-BBFD-DBFB-2CA4-FC5DEBAF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F04FF2-1056-B399-65F8-8B1BFB8778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49588-7C25-A733-DF20-26F3DFB20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02A4-F0C1-4633-89EE-9F7AA7D216B8}" type="datetime1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D6A95-6F62-7993-F264-86D00FF8F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4F026-95FC-C74D-8A4A-85C8144AC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85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0B382F-4432-04B7-C09A-E22BEAD68D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56CF84-7103-B5A0-1C06-8B26FD3F4B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CDDEA-2E03-9C62-A7FE-2FD3D9850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3CE2F-F2DD-477D-AAF1-483044A99E08}" type="datetime1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9B9EED-52C0-ED93-6376-04567D8D6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245C1-9376-380A-6E3C-3BCB4A7B1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19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5B3C92-B0B6-4A6C-5FAD-1FC5B94B2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04C01-30B1-8A7C-70E0-2A408324A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1BFB6-A8A5-12D9-227C-8E99CA0ECF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89E11-E071-4531-AE46-04EB2FA910C1}" type="datetime1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6E974-1143-89F2-E5F5-59351BCF1A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B5521-A461-8CB3-A5F3-9C77613EA9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81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3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13" Type="http://schemas.openxmlformats.org/officeDocument/2006/relationships/image" Target="../media/image10.svg"/><Relationship Id="rId18" Type="http://schemas.openxmlformats.org/officeDocument/2006/relationships/image" Target="../media/image15.png"/><Relationship Id="rId3" Type="http://schemas.openxmlformats.org/officeDocument/2006/relationships/image" Target="../media/image5.png"/><Relationship Id="rId21" Type="http://schemas.openxmlformats.org/officeDocument/2006/relationships/image" Target="../media/image18.svg"/><Relationship Id="rId7" Type="http://schemas.openxmlformats.org/officeDocument/2006/relationships/diagramQuickStyle" Target="../diagrams/quickStyle8.xml"/><Relationship Id="rId12" Type="http://schemas.openxmlformats.org/officeDocument/2006/relationships/image" Target="../media/image9.png"/><Relationship Id="rId17" Type="http://schemas.openxmlformats.org/officeDocument/2006/relationships/image" Target="../media/image14.svg"/><Relationship Id="rId2" Type="http://schemas.openxmlformats.org/officeDocument/2006/relationships/image" Target="../media/image1.png"/><Relationship Id="rId16" Type="http://schemas.openxmlformats.org/officeDocument/2006/relationships/image" Target="../media/image13.png"/><Relationship Id="rId20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11" Type="http://schemas.openxmlformats.org/officeDocument/2006/relationships/image" Target="../media/image8.svg"/><Relationship Id="rId5" Type="http://schemas.openxmlformats.org/officeDocument/2006/relationships/diagramData" Target="../diagrams/data8.xml"/><Relationship Id="rId15" Type="http://schemas.openxmlformats.org/officeDocument/2006/relationships/image" Target="../media/image12.svg"/><Relationship Id="rId10" Type="http://schemas.openxmlformats.org/officeDocument/2006/relationships/image" Target="../media/image7.png"/><Relationship Id="rId19" Type="http://schemas.openxmlformats.org/officeDocument/2006/relationships/image" Target="../media/image16.svg"/><Relationship Id="rId4" Type="http://schemas.openxmlformats.org/officeDocument/2006/relationships/image" Target="../media/image6.svg"/><Relationship Id="rId9" Type="http://schemas.microsoft.com/office/2007/relationships/diagramDrawing" Target="../diagrams/drawing8.xml"/><Relationship Id="rId1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19.jpg"/><Relationship Id="rId7" Type="http://schemas.openxmlformats.org/officeDocument/2006/relationships/diagramQuickStyle" Target="../diagrams/quickStyle9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20.jpg"/><Relationship Id="rId9" Type="http://schemas.microsoft.com/office/2007/relationships/diagramDrawing" Target="../diagrams/drawin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r.123rf.com/photo_52031562_logo-avion-volant-autour-de-la-plan%C3%A8te-terre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irbus.com/en/our-worldwide-presence/airbus-in-europe/airbus-in-the-united-kingdom" TargetMode="External"/><Relationship Id="rId5" Type="http://schemas.openxmlformats.org/officeDocument/2006/relationships/hyperlink" Target="https://www.airbus.com/en/who-we-are/we-are-airbus/our-values" TargetMode="External"/><Relationship Id="rId4" Type="http://schemas.openxmlformats.org/officeDocument/2006/relationships/hyperlink" Target="https://fr.123rf.com/photo_61228362_poland-sign-with-arrow-on-road-background.html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537302/" TargetMode="External"/><Relationship Id="rId3" Type="http://schemas.openxmlformats.org/officeDocument/2006/relationships/hyperlink" Target="https://howandwhat.net/pestel-analysis-poland/" TargetMode="External"/><Relationship Id="rId7" Type="http://schemas.openxmlformats.org/officeDocument/2006/relationships/hyperlink" Target="https://www.morizon.pl/blog/foreigners-in-poland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veryculture.com/No-Sa/Poland.html" TargetMode="External"/><Relationship Id="rId5" Type="http://schemas.openxmlformats.org/officeDocument/2006/relationships/hyperlink" Target="https://pestleanalysis.com/poland-swot-analysis/" TargetMode="External"/><Relationship Id="rId4" Type="http://schemas.openxmlformats.org/officeDocument/2006/relationships/hyperlink" Target="https://www.investopedia.com/terms/b/barrierstoentry.asp#:~:text=Barriers%20to%20entry%20is%20an,easily%20entering%20a%20business%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C7D6C-E08F-ACAF-F633-5460C8476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8053" y="1435887"/>
            <a:ext cx="5003946" cy="1659285"/>
          </a:xfrm>
        </p:spPr>
        <p:txBody>
          <a:bodyPr anchor="b">
            <a:normAutofit/>
          </a:bodyPr>
          <a:lstStyle/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  <a:b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038CB2-17FC-CA79-AA01-02D1DAD09D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5446" y="4441418"/>
            <a:ext cx="6624735" cy="2548238"/>
          </a:xfrm>
        </p:spPr>
        <p:txBody>
          <a:bodyPr anchor="t">
            <a:normAutofit/>
          </a:bodyPr>
          <a:lstStyle/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Name: Gianina Maricica Chirila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ID: 2131738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Module code: LCBB4005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Module name: Global Business Environment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Assessment 1: Evaluation of Business Environment 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Lecturer: Dr. Nadeem Mirza</a:t>
            </a: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6A8D1F34-127B-1978-3D2E-3F96B66790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749FE2-D26A-C5C4-CC39-BE7691A9D877}"/>
              </a:ext>
            </a:extLst>
          </p:cNvPr>
          <p:cNvSpPr txBox="1"/>
          <p:nvPr/>
        </p:nvSpPr>
        <p:spPr>
          <a:xfrm>
            <a:off x="0" y="6488658"/>
            <a:ext cx="20154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</p:spTree>
    <p:extLst>
      <p:ext uri="{BB962C8B-B14F-4D97-AF65-F5344CB8AC3E}">
        <p14:creationId xmlns:p14="http://schemas.microsoft.com/office/powerpoint/2010/main" val="1523266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163236AA-67BE-56C5-B9D9-525DCFEA2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2</a:t>
            </a:fld>
            <a:endParaRPr lang="en-GB"/>
          </a:p>
        </p:txBody>
      </p:sp>
      <p:graphicFrame>
        <p:nvGraphicFramePr>
          <p:cNvPr id="43" name="TextBox 27">
            <a:extLst>
              <a:ext uri="{FF2B5EF4-FFF2-40B4-BE49-F238E27FC236}">
                <a16:creationId xmlns:a16="http://schemas.microsoft.com/office/drawing/2014/main" id="{3A12B776-7B01-DA39-74E0-7FBBC1BCC8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7196763"/>
              </p:ext>
            </p:extLst>
          </p:nvPr>
        </p:nvGraphicFramePr>
        <p:xfrm>
          <a:off x="908604" y="879351"/>
          <a:ext cx="5673013" cy="3831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F2BB631A-D671-5874-B3DE-9329EC07D061}"/>
              </a:ext>
            </a:extLst>
          </p:cNvPr>
          <p:cNvSpPr/>
          <p:nvPr/>
        </p:nvSpPr>
        <p:spPr>
          <a:xfrm>
            <a:off x="908604" y="340168"/>
            <a:ext cx="3320496" cy="466660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</p:spTree>
    <p:extLst>
      <p:ext uri="{BB962C8B-B14F-4D97-AF65-F5344CB8AC3E}">
        <p14:creationId xmlns:p14="http://schemas.microsoft.com/office/powerpoint/2010/main" val="359386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41" name="TextBox 6">
            <a:extLst>
              <a:ext uri="{FF2B5EF4-FFF2-40B4-BE49-F238E27FC236}">
                <a16:creationId xmlns:a16="http://schemas.microsoft.com/office/drawing/2014/main" id="{596B7098-1C20-1961-CCD9-606F5CD1C3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6051627"/>
              </p:ext>
            </p:extLst>
          </p:nvPr>
        </p:nvGraphicFramePr>
        <p:xfrm>
          <a:off x="837704" y="2292044"/>
          <a:ext cx="6915829" cy="2365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Oval 9">
            <a:extLst>
              <a:ext uri="{FF2B5EF4-FFF2-40B4-BE49-F238E27FC236}">
                <a16:creationId xmlns:a16="http://schemas.microsoft.com/office/drawing/2014/main" id="{5A4958CD-E54F-1E65-98BD-D6508157AE78}"/>
              </a:ext>
            </a:extLst>
          </p:cNvPr>
          <p:cNvSpPr/>
          <p:nvPr/>
        </p:nvSpPr>
        <p:spPr>
          <a:xfrm>
            <a:off x="7859347" y="833330"/>
            <a:ext cx="4093306" cy="3673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environmental refers to: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cultural differences;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political risks;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exchange risks;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 norm;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taxation norm.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1CD7916-E31A-CEDD-DA8B-79FB5EF8D99E}"/>
              </a:ext>
            </a:extLst>
          </p:cNvPr>
          <p:cNvSpPr/>
          <p:nvPr/>
        </p:nvSpPr>
        <p:spPr>
          <a:xfrm>
            <a:off x="837704" y="1526656"/>
            <a:ext cx="2705100" cy="5810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63364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4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62DD304-E962-D369-0ADE-96EF4DE887EA}"/>
              </a:ext>
            </a:extLst>
          </p:cNvPr>
          <p:cNvSpPr/>
          <p:nvPr/>
        </p:nvSpPr>
        <p:spPr>
          <a:xfrm>
            <a:off x="914401" y="628650"/>
            <a:ext cx="3105150" cy="542925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Airbus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ACB763E-B189-7F91-3AA9-0195745F6A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926" y="853282"/>
            <a:ext cx="4284710" cy="3028253"/>
          </a:xfrm>
          <a:prstGeom prst="rect">
            <a:avLst/>
          </a:prstGeom>
        </p:spPr>
      </p:pic>
      <p:graphicFrame>
        <p:nvGraphicFramePr>
          <p:cNvPr id="43" name="TextBox 4">
            <a:extLst>
              <a:ext uri="{FF2B5EF4-FFF2-40B4-BE49-F238E27FC236}">
                <a16:creationId xmlns:a16="http://schemas.microsoft.com/office/drawing/2014/main" id="{FC25471F-823C-6E3C-A65F-7663362C91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5520408"/>
              </p:ext>
            </p:extLst>
          </p:nvPr>
        </p:nvGraphicFramePr>
        <p:xfrm>
          <a:off x="675399" y="1453803"/>
          <a:ext cx="6826315" cy="3662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A53B8B69-8A5B-AA8A-0EB9-D0D8CA908ED2}"/>
              </a:ext>
            </a:extLst>
          </p:cNvPr>
          <p:cNvSpPr txBox="1"/>
          <p:nvPr/>
        </p:nvSpPr>
        <p:spPr>
          <a:xfrm>
            <a:off x="10328988" y="3940588"/>
            <a:ext cx="1623762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Airbus,2022)</a:t>
            </a:r>
          </a:p>
        </p:txBody>
      </p:sp>
    </p:spTree>
    <p:extLst>
      <p:ext uri="{BB962C8B-B14F-4D97-AF65-F5344CB8AC3E}">
        <p14:creationId xmlns:p14="http://schemas.microsoft.com/office/powerpoint/2010/main" val="1334090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26D1FDF-A220-6319-2622-69CD7FDBFC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5911430"/>
              </p:ext>
            </p:extLst>
          </p:nvPr>
        </p:nvGraphicFramePr>
        <p:xfrm>
          <a:off x="679061" y="37182"/>
          <a:ext cx="6958688" cy="2463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F31079A-FFD1-FF8E-AA00-D55A234894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1480775"/>
              </p:ext>
            </p:extLst>
          </p:nvPr>
        </p:nvGraphicFramePr>
        <p:xfrm>
          <a:off x="679062" y="2682340"/>
          <a:ext cx="6958688" cy="2275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9" name="Picture 8" descr="A picture containing map&#10;&#10;Description automatically generated">
            <a:extLst>
              <a:ext uri="{FF2B5EF4-FFF2-40B4-BE49-F238E27FC236}">
                <a16:creationId xmlns:a16="http://schemas.microsoft.com/office/drawing/2014/main" id="{7803761A-4683-34AF-99DD-7052649FCA5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9006" y="1323013"/>
            <a:ext cx="4085131" cy="32577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C0ABB3-9675-C1C9-3146-A1067262A1D1}"/>
              </a:ext>
            </a:extLst>
          </p:cNvPr>
          <p:cNvSpPr txBox="1"/>
          <p:nvPr/>
        </p:nvSpPr>
        <p:spPr>
          <a:xfrm>
            <a:off x="9144194" y="4616239"/>
            <a:ext cx="3219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Skreija, A.,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1219859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1DB2096-30E7-BFB0-DAA4-4583CB0A3D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9266853"/>
              </p:ext>
            </p:extLst>
          </p:nvPr>
        </p:nvGraphicFramePr>
        <p:xfrm>
          <a:off x="4609883" y="420419"/>
          <a:ext cx="7261290" cy="452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D7365947-57B1-B8EE-E2B4-7DB541DA2DAA}"/>
              </a:ext>
            </a:extLst>
          </p:cNvPr>
          <p:cNvSpPr/>
          <p:nvPr/>
        </p:nvSpPr>
        <p:spPr>
          <a:xfrm>
            <a:off x="5018313" y="487030"/>
            <a:ext cx="2427516" cy="60627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STRENGHTS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144FC084-1BD2-F599-999B-AEB8BE44E447}"/>
              </a:ext>
            </a:extLst>
          </p:cNvPr>
          <p:cNvSpPr/>
          <p:nvPr/>
        </p:nvSpPr>
        <p:spPr>
          <a:xfrm>
            <a:off x="9067661" y="583320"/>
            <a:ext cx="2155372" cy="38071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15238-07BC-4A61-398C-3F3D199832DE}"/>
              </a:ext>
            </a:extLst>
          </p:cNvPr>
          <p:cNvSpPr txBox="1"/>
          <p:nvPr/>
        </p:nvSpPr>
        <p:spPr>
          <a:xfrm>
            <a:off x="8981928" y="1042471"/>
            <a:ext cx="2743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COVID-19;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Labor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market;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 inequality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FECB26-FC71-1EBD-A383-907F6127271F}"/>
              </a:ext>
            </a:extLst>
          </p:cNvPr>
          <p:cNvSpPr txBox="1"/>
          <p:nvPr/>
        </p:nvSpPr>
        <p:spPr>
          <a:xfrm>
            <a:off x="5010539" y="1231641"/>
            <a:ext cx="27429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Stable economy;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Tourism;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Culturally rich;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Historically rich.</a:t>
            </a:r>
          </a:p>
          <a:p>
            <a:endParaRPr lang="en-GB" dirty="0"/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737FA936-B739-FE93-5552-4AFCB64D0954}"/>
              </a:ext>
            </a:extLst>
          </p:cNvPr>
          <p:cNvSpPr/>
          <p:nvPr/>
        </p:nvSpPr>
        <p:spPr>
          <a:xfrm>
            <a:off x="4609883" y="2780914"/>
            <a:ext cx="2480343" cy="5014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6BCA2B-2A73-2922-EF72-13AC441032F6}"/>
              </a:ext>
            </a:extLst>
          </p:cNvPr>
          <p:cNvSpPr txBox="1"/>
          <p:nvPr/>
        </p:nvSpPr>
        <p:spPr>
          <a:xfrm>
            <a:off x="5018312" y="3429000"/>
            <a:ext cx="3183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advancement;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Investment;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Export.</a:t>
            </a:r>
          </a:p>
        </p:txBody>
      </p: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12DD4B86-B1F2-E18B-061E-0BB7BAA66E34}"/>
              </a:ext>
            </a:extLst>
          </p:cNvPr>
          <p:cNvSpPr/>
          <p:nvPr/>
        </p:nvSpPr>
        <p:spPr>
          <a:xfrm>
            <a:off x="9405258" y="2862512"/>
            <a:ext cx="1623526" cy="45918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2E802F-88DD-F6A6-327E-948ABE338294}"/>
              </a:ext>
            </a:extLst>
          </p:cNvPr>
          <p:cNvSpPr txBox="1"/>
          <p:nvPr/>
        </p:nvSpPr>
        <p:spPr>
          <a:xfrm>
            <a:off x="8610600" y="3607054"/>
            <a:ext cx="3034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 impact;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 competitiveness.</a:t>
            </a:r>
          </a:p>
        </p:txBody>
      </p:sp>
      <p:sp>
        <p:nvSpPr>
          <p:cNvPr id="20" name="Flowchart: Sequential Access Storage 19">
            <a:extLst>
              <a:ext uri="{FF2B5EF4-FFF2-40B4-BE49-F238E27FC236}">
                <a16:creationId xmlns:a16="http://schemas.microsoft.com/office/drawing/2014/main" id="{651C753D-597B-68B6-C5AB-47DBFA8DB6A0}"/>
              </a:ext>
            </a:extLst>
          </p:cNvPr>
          <p:cNvSpPr/>
          <p:nvPr/>
        </p:nvSpPr>
        <p:spPr>
          <a:xfrm>
            <a:off x="657237" y="1190086"/>
            <a:ext cx="3378867" cy="3083334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Teoli, D., Sanvictores, T., and An, J. (2022) SWOT’s theory is a business tool use to analyse the internal and external factors that can affect a company operation.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5441D6-263A-D8FA-CA14-7A024AE51DA7}"/>
              </a:ext>
            </a:extLst>
          </p:cNvPr>
          <p:cNvSpPr/>
          <p:nvPr/>
        </p:nvSpPr>
        <p:spPr>
          <a:xfrm>
            <a:off x="578498" y="223935"/>
            <a:ext cx="2332653" cy="504899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</p:txBody>
      </p:sp>
    </p:spTree>
    <p:extLst>
      <p:ext uri="{BB962C8B-B14F-4D97-AF65-F5344CB8AC3E}">
        <p14:creationId xmlns:p14="http://schemas.microsoft.com/office/powerpoint/2010/main" val="1867302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b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7</a:t>
            </a:fld>
            <a:endParaRPr lang="en-GB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9D25C6E-CCE4-36A8-B78B-441435852A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418708"/>
              </p:ext>
            </p:extLst>
          </p:nvPr>
        </p:nvGraphicFramePr>
        <p:xfrm>
          <a:off x="0" y="-139"/>
          <a:ext cx="12191999" cy="585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9429">
                  <a:extLst>
                    <a:ext uri="{9D8B030D-6E8A-4147-A177-3AD203B41FA5}">
                      <a16:colId xmlns:a16="http://schemas.microsoft.com/office/drawing/2014/main" val="1789264156"/>
                    </a:ext>
                  </a:extLst>
                </a:gridCol>
                <a:gridCol w="2341983">
                  <a:extLst>
                    <a:ext uri="{9D8B030D-6E8A-4147-A177-3AD203B41FA5}">
                      <a16:colId xmlns:a16="http://schemas.microsoft.com/office/drawing/2014/main" val="128307117"/>
                    </a:ext>
                  </a:extLst>
                </a:gridCol>
                <a:gridCol w="2080727">
                  <a:extLst>
                    <a:ext uri="{9D8B030D-6E8A-4147-A177-3AD203B41FA5}">
                      <a16:colId xmlns:a16="http://schemas.microsoft.com/office/drawing/2014/main" val="2315408318"/>
                    </a:ext>
                  </a:extLst>
                </a:gridCol>
                <a:gridCol w="1916391">
                  <a:extLst>
                    <a:ext uri="{9D8B030D-6E8A-4147-A177-3AD203B41FA5}">
                      <a16:colId xmlns:a16="http://schemas.microsoft.com/office/drawing/2014/main" val="2082791998"/>
                    </a:ext>
                  </a:extLst>
                </a:gridCol>
                <a:gridCol w="1983526">
                  <a:extLst>
                    <a:ext uri="{9D8B030D-6E8A-4147-A177-3AD203B41FA5}">
                      <a16:colId xmlns:a16="http://schemas.microsoft.com/office/drawing/2014/main" val="3131482605"/>
                    </a:ext>
                  </a:extLst>
                </a:gridCol>
                <a:gridCol w="1909943">
                  <a:extLst>
                    <a:ext uri="{9D8B030D-6E8A-4147-A177-3AD203B41FA5}">
                      <a16:colId xmlns:a16="http://schemas.microsoft.com/office/drawing/2014/main" val="3923537352"/>
                    </a:ext>
                  </a:extLst>
                </a:gridCol>
              </a:tblGrid>
              <a:tr h="709569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  <a:p>
                      <a:pPr algn="ctr"/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536917"/>
                  </a:ext>
                </a:extLst>
              </a:tr>
              <a:tr h="4706870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Stable country.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member of EU, NATO, OECD;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good relations with UK and US.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Suffered milder economic loses from COVID-19;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GDP (2019) was $592.16 billion;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 wage (2020) was €614.08/month;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Cheapest country;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Standard CIT is 19% and 9% for small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Population is approximately 38 million;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 expectancy is 82 years for women, and 74 years for men;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Poles are hard working;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working week is 40 hours;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Labour shortages;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Aging population.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Polish people have excellent skills and speak well English;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 Technical Universities;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50.000 software companies;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Massive broadcasting market.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Beautiful country;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Impressive number of tourists;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Holiday cost affordable for visitors;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air quality;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Pollution;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quality drinking water;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Droughts;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Flooding.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Noncitizens foreigners' workers of EU, EEA, and Switzerland must apply for work permit.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50924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7409BF-C109-E108-95A7-77C55A0C6D40}"/>
              </a:ext>
            </a:extLst>
          </p:cNvPr>
          <p:cNvSpPr txBox="1"/>
          <p:nvPr/>
        </p:nvSpPr>
        <p:spPr>
          <a:xfrm>
            <a:off x="10430444" y="4957456"/>
            <a:ext cx="22714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(Joe, D., 2021)</a:t>
            </a:r>
          </a:p>
        </p:txBody>
      </p:sp>
    </p:spTree>
    <p:extLst>
      <p:ext uri="{BB962C8B-B14F-4D97-AF65-F5344CB8AC3E}">
        <p14:creationId xmlns:p14="http://schemas.microsoft.com/office/powerpoint/2010/main" val="1876111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8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EC10321-38BD-E83F-4FC9-0D8BF8E8A3E3}"/>
              </a:ext>
            </a:extLst>
          </p:cNvPr>
          <p:cNvSpPr/>
          <p:nvPr/>
        </p:nvSpPr>
        <p:spPr>
          <a:xfrm>
            <a:off x="195944" y="164769"/>
            <a:ext cx="5470848" cy="588916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and challenges</a:t>
            </a:r>
          </a:p>
        </p:txBody>
      </p:sp>
      <p:graphicFrame>
        <p:nvGraphicFramePr>
          <p:cNvPr id="41" name="TextBox 8">
            <a:extLst>
              <a:ext uri="{FF2B5EF4-FFF2-40B4-BE49-F238E27FC236}">
                <a16:creationId xmlns:a16="http://schemas.microsoft.com/office/drawing/2014/main" id="{F24D5C7F-6A18-DB6F-749E-9B8D2DA7BF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9373773"/>
              </p:ext>
            </p:extLst>
          </p:nvPr>
        </p:nvGraphicFramePr>
        <p:xfrm>
          <a:off x="102740" y="841997"/>
          <a:ext cx="11327260" cy="425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" name="Picture 22" descr="A sign on a pole&#10;&#10;Description automatically generated with low confidence">
            <a:extLst>
              <a:ext uri="{FF2B5EF4-FFF2-40B4-BE49-F238E27FC236}">
                <a16:creationId xmlns:a16="http://schemas.microsoft.com/office/drawing/2014/main" id="{0DB87C05-D4E4-3732-6D74-819FCE03B8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7146" y="639945"/>
            <a:ext cx="2756027" cy="17907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2205B6-016D-DF71-1F2E-C41B7914B05E}"/>
              </a:ext>
            </a:extLst>
          </p:cNvPr>
          <p:cNvSpPr txBox="1"/>
          <p:nvPr/>
        </p:nvSpPr>
        <p:spPr>
          <a:xfrm>
            <a:off x="9627637" y="2587115"/>
            <a:ext cx="13342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(123RF, 2022)</a:t>
            </a:r>
          </a:p>
        </p:txBody>
      </p:sp>
    </p:spTree>
    <p:extLst>
      <p:ext uri="{BB962C8B-B14F-4D97-AF65-F5344CB8AC3E}">
        <p14:creationId xmlns:p14="http://schemas.microsoft.com/office/powerpoint/2010/main" val="294622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BCE8EB-600E-4338-C114-50CFAB810911}"/>
              </a:ext>
            </a:extLst>
          </p:cNvPr>
          <p:cNvSpPr txBox="1"/>
          <p:nvPr/>
        </p:nvSpPr>
        <p:spPr>
          <a:xfrm>
            <a:off x="142357" y="945855"/>
            <a:ext cx="11735512" cy="3860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are the factors that can prevent or impede newcomers into a market or industry sector    (Hayes, A., 2022);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Polish nation is generally considered friendly, helpful and active people, but not very tolerant;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rate for the foreigner's safety is 4.63 on 6 grade scale (Stulin, J., 2017);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language can be an issue;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Poland has 33 of the 50 most polluted cities in Europe;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More regions face poor water and air quality;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Population is an aging society;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Poland faces border challenges being next to Russia and Ukraine.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9E71560-C427-626D-32A3-BE6721DDB922}"/>
              </a:ext>
            </a:extLst>
          </p:cNvPr>
          <p:cNvSpPr/>
          <p:nvPr/>
        </p:nvSpPr>
        <p:spPr>
          <a:xfrm>
            <a:off x="410546" y="315022"/>
            <a:ext cx="2090057" cy="522514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</p:txBody>
      </p:sp>
    </p:spTree>
    <p:extLst>
      <p:ext uri="{BB962C8B-B14F-4D97-AF65-F5344CB8AC3E}">
        <p14:creationId xmlns:p14="http://schemas.microsoft.com/office/powerpoint/2010/main" val="73639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10</a:t>
            </a:fld>
            <a:endParaRPr lang="en-GB"/>
          </a:p>
        </p:txBody>
      </p:sp>
      <p:pic>
        <p:nvPicPr>
          <p:cNvPr id="5" name="Graphic 4" descr="Bullseye outline">
            <a:extLst>
              <a:ext uri="{FF2B5EF4-FFF2-40B4-BE49-F238E27FC236}">
                <a16:creationId xmlns:a16="http://schemas.microsoft.com/office/drawing/2014/main" id="{D0767C10-9262-39FE-2CBB-73C19C7487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97416" y="1391144"/>
            <a:ext cx="1361109" cy="1361109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9D56D2E-CCD1-8315-B2B1-1DBD5384DF7A}"/>
              </a:ext>
            </a:extLst>
          </p:cNvPr>
          <p:cNvSpPr/>
          <p:nvPr/>
        </p:nvSpPr>
        <p:spPr>
          <a:xfrm>
            <a:off x="1133475" y="361950"/>
            <a:ext cx="2019300" cy="53828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051C873-B533-41E3-4D98-BC302271AF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6796876"/>
              </p:ext>
            </p:extLst>
          </p:nvPr>
        </p:nvGraphicFramePr>
        <p:xfrm>
          <a:off x="1686839" y="1272290"/>
          <a:ext cx="6738704" cy="3533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Graphic 8" descr="Alarm Ringing outline">
            <a:extLst>
              <a:ext uri="{FF2B5EF4-FFF2-40B4-BE49-F238E27FC236}">
                <a16:creationId xmlns:a16="http://schemas.microsoft.com/office/drawing/2014/main" id="{E54A0561-3BAC-AC41-06B4-5C3A80FEC9A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80892" y="2314486"/>
            <a:ext cx="914400" cy="914400"/>
          </a:xfrm>
          <a:prstGeom prst="rect">
            <a:avLst/>
          </a:prstGeom>
        </p:spPr>
      </p:pic>
      <p:pic>
        <p:nvPicPr>
          <p:cNvPr id="11" name="Graphic 10" descr="Artificial Intelligence outline">
            <a:extLst>
              <a:ext uri="{FF2B5EF4-FFF2-40B4-BE49-F238E27FC236}">
                <a16:creationId xmlns:a16="http://schemas.microsoft.com/office/drawing/2014/main" id="{146F388A-F424-A58F-C7DF-1413E645434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354145" y="171861"/>
            <a:ext cx="914400" cy="914400"/>
          </a:xfrm>
          <a:prstGeom prst="rect">
            <a:avLst/>
          </a:prstGeom>
        </p:spPr>
      </p:pic>
      <p:pic>
        <p:nvPicPr>
          <p:cNvPr id="13" name="Graphic 12" descr="Clipboard Checked outline">
            <a:extLst>
              <a:ext uri="{FF2B5EF4-FFF2-40B4-BE49-F238E27FC236}">
                <a16:creationId xmlns:a16="http://schemas.microsoft.com/office/drawing/2014/main" id="{A8EAD01E-BC4D-81E2-4DAB-183641973BD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963275" y="3837000"/>
            <a:ext cx="914400" cy="914400"/>
          </a:xfrm>
          <a:prstGeom prst="rect">
            <a:avLst/>
          </a:prstGeom>
        </p:spPr>
      </p:pic>
      <p:pic>
        <p:nvPicPr>
          <p:cNvPr id="16" name="Graphic 15" descr="Handshake outline">
            <a:extLst>
              <a:ext uri="{FF2B5EF4-FFF2-40B4-BE49-F238E27FC236}">
                <a16:creationId xmlns:a16="http://schemas.microsoft.com/office/drawing/2014/main" id="{89B26539-5A46-C0E4-21DA-F6A1DFC3124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592395" y="4350833"/>
            <a:ext cx="914400" cy="914400"/>
          </a:xfrm>
          <a:prstGeom prst="rect">
            <a:avLst/>
          </a:prstGeom>
        </p:spPr>
      </p:pic>
      <p:pic>
        <p:nvPicPr>
          <p:cNvPr id="27" name="Graphic 26" descr="Briefcase outline">
            <a:extLst>
              <a:ext uri="{FF2B5EF4-FFF2-40B4-BE49-F238E27FC236}">
                <a16:creationId xmlns:a16="http://schemas.microsoft.com/office/drawing/2014/main" id="{61B79A7E-3D5F-DE80-6CC5-4D0E474DF21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1058525" y="171861"/>
            <a:ext cx="914400" cy="914400"/>
          </a:xfrm>
          <a:prstGeom prst="rect">
            <a:avLst/>
          </a:prstGeom>
        </p:spPr>
      </p:pic>
      <p:pic>
        <p:nvPicPr>
          <p:cNvPr id="36" name="Graphic 35" descr="Scales of justice outline">
            <a:extLst>
              <a:ext uri="{FF2B5EF4-FFF2-40B4-BE49-F238E27FC236}">
                <a16:creationId xmlns:a16="http://schemas.microsoft.com/office/drawing/2014/main" id="{3916D873-A76D-862B-1BD0-5C9B24B3C5A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8940081" y="326811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293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33C4930B-A962-64B8-6478-151315C67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5298" y="136525"/>
            <a:ext cx="3760097" cy="31953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icture containing helmet&#10;&#10;Description automatically generated">
            <a:extLst>
              <a:ext uri="{FF2B5EF4-FFF2-40B4-BE49-F238E27FC236}">
                <a16:creationId xmlns:a16="http://schemas.microsoft.com/office/drawing/2014/main" id="{D4ACCD6B-2DEB-2840-872B-1A663CE4D6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5127" y="2006620"/>
            <a:ext cx="1055646" cy="827617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1870E9C-5A8B-8875-4BC2-5D53A4A1C643}"/>
              </a:ext>
            </a:extLst>
          </p:cNvPr>
          <p:cNvSpPr/>
          <p:nvPr/>
        </p:nvSpPr>
        <p:spPr>
          <a:xfrm>
            <a:off x="623649" y="528952"/>
            <a:ext cx="2654958" cy="466694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8C40541-A2BC-E568-AA3F-F72F1F8B09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1463984"/>
              </p:ext>
            </p:extLst>
          </p:nvPr>
        </p:nvGraphicFramePr>
        <p:xfrm>
          <a:off x="1974959" y="3860797"/>
          <a:ext cx="8248923" cy="1148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E3801AA6-F8A9-7F3D-F7F4-44C0B8FA9B21}"/>
              </a:ext>
            </a:extLst>
          </p:cNvPr>
          <p:cNvSpPr txBox="1"/>
          <p:nvPr/>
        </p:nvSpPr>
        <p:spPr>
          <a:xfrm>
            <a:off x="261816" y="1402882"/>
            <a:ext cx="8248923" cy="2118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Poland is a great country for business development.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Poland is politically and economically stable.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94% of foreign investors would invest in Poland again (Romanchuk, A., n.d.).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Airbus has plenty good reasons to be ready to set up a new business in Poland.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7AA6B7-4721-0242-C701-FD056EF7D7B5}"/>
              </a:ext>
            </a:extLst>
          </p:cNvPr>
          <p:cNvSpPr txBox="1"/>
          <p:nvPr/>
        </p:nvSpPr>
        <p:spPr>
          <a:xfrm>
            <a:off x="10590103" y="3062077"/>
            <a:ext cx="209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(Etsy, 2022)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(123RF,2022)</a:t>
            </a:r>
          </a:p>
        </p:txBody>
      </p:sp>
    </p:spTree>
    <p:extLst>
      <p:ext uri="{BB962C8B-B14F-4D97-AF65-F5344CB8AC3E}">
        <p14:creationId xmlns:p14="http://schemas.microsoft.com/office/powerpoint/2010/main" val="699432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8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12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16AA6FD-E5DA-A8FC-0D37-CF69EC388754}"/>
              </a:ext>
            </a:extLst>
          </p:cNvPr>
          <p:cNvSpPr/>
          <p:nvPr/>
        </p:nvSpPr>
        <p:spPr>
          <a:xfrm>
            <a:off x="485193" y="320888"/>
            <a:ext cx="3097762" cy="50710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423C3F-E368-F029-6EAA-254FA66ECF0A}"/>
              </a:ext>
            </a:extLst>
          </p:cNvPr>
          <p:cNvSpPr txBox="1"/>
          <p:nvPr/>
        </p:nvSpPr>
        <p:spPr>
          <a:xfrm>
            <a:off x="111967" y="1012353"/>
            <a:ext cx="11924523" cy="4180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123 RF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Logo avion volant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autour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la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planete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terre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noire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[Logo].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https://fr.123rf.com/photo_52031562_logo-avion-volant-autour-de-la-plan%C3%A8te-terre.html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123RF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Logo avion volant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autour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la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planete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terre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noire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[Logo].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https://fr.123rf.com/photo_52031562_logo-avion-volant-autour-de-la-plan%C3%A8te-terre.html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123RF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Poland sign with arrow on road background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[Illustrate].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https://fr.123rf.com/photo_61228362_poland-sign-with-arrow-on-road-background.html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7th November 2022).</a:t>
            </a: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Airbus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Values.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https://www.airbus.com/en/who-we-are/we-are-airbus/our-values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10th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Airbus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Airbus in the United Kingdom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https://www.airbus.com/en/our-worldwide-presence/airbus-in-europe/airbus-in-the-united-kingdom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Etsy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United Kingdom  to Poland  Map Flag Travel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[Illustration]. Available at: (Accessed  https://www.etsy.com/uk/listing/920239006/similar?listing_id=920239006&amp;listing_slug=united-kingdom-to-poland-map-flag-travel&amp;gpla=1&amp;gao=1&amp;utm_source=google&amp;utm_medium=cpc&amp;utm_campaign=shopping_uk_en_gb_-art_and_collectibles&amp;utm_custom1=_k_Cj0KCQiA1NebBhDDARIsAANiDD3U5zqJL288mDhbG6EC10TxSMlFnMg8CxJudhCYfu5eB2nKP5F_s0MaAiUUEALw_wcB_k_&amp;utm_content=go_14821442085_125173006782_549119977863_pla-314954651933_c__920239006engb_471006251&amp;utm_custom2=14821442085&amp;gclid=Cj0KCQiA1NebBhDDARIsAANiDD3U5zqJL288mDhbG6EC10TxSMlFnMg8CxJudhCYfu5eB2nKP5F_s0MaAiUUEALw_wcB&amp;ref=is_pla_desktop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</p:txBody>
      </p:sp>
    </p:spTree>
    <p:extLst>
      <p:ext uri="{BB962C8B-B14F-4D97-AF65-F5344CB8AC3E}">
        <p14:creationId xmlns:p14="http://schemas.microsoft.com/office/powerpoint/2010/main" val="32140131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27.11.2022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3EF0D7-FE8F-16A2-855C-2C634EB0D823}"/>
              </a:ext>
            </a:extLst>
          </p:cNvPr>
          <p:cNvSpPr txBox="1"/>
          <p:nvPr/>
        </p:nvSpPr>
        <p:spPr>
          <a:xfrm>
            <a:off x="167950" y="949202"/>
            <a:ext cx="11803225" cy="3749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Joe, D. (2021),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PESTEL analysis of Poland (Poland country profile).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https://howandwhat.net/pestel-analysis-poland/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Hayes, A.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Barriers to Entry: Understanding What Limits Competition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https://www.investopedia.com/terms/b/barrierstoentry.asp#:~:text=Barriers%20to%20entry%20is%20an,easily%20entering%20a%20business%2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(Accessed: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November 2022).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Momin, A. (2020),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Poland SWOT Analysis: 4 Alarming setbacks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https://pestleanalysis.com/poland-swot-analysis/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9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Skreija, A. (2022) ‘Poland’,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Countries and their Cultures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[forum]. Available: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https://www.everyculture.com/No-Sa/Poland.html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8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Stulin, J. (2017), ‘Foreigners in Poland. Are Polish cities open-minded?’,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Morizon.pl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[blog], 28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March.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https://www.morizon.pl/blog/foreigners-in-poland/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8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Teoli, D., Sanvictores, T., and An, J. (2022),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SWOT Analysis.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https://www.ncbi.nlm.nih.gov/books/NBK537302/#:~:text=SWOT%20Analysis%20(short%20for%20strengths,is%20no%20universally%2Daccepted%20creator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85938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689</TotalTime>
  <Words>1629</Words>
  <Application>Microsoft Office PowerPoint</Application>
  <PresentationFormat>Widescreen</PresentationFormat>
  <Paragraphs>200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Airbus opens its wings to Poland 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  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Gianina Chirila (2131738)</dc:creator>
  <cp:lastModifiedBy>Gianina Chirila (2131738)</cp:lastModifiedBy>
  <cp:revision>74</cp:revision>
  <dcterms:created xsi:type="dcterms:W3CDTF">2022-11-16T14:26:14Z</dcterms:created>
  <dcterms:modified xsi:type="dcterms:W3CDTF">2022-11-21T20:31:19Z</dcterms:modified>
</cp:coreProperties>
</file>