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notesMasterIdLst>
    <p:notesMasterId r:id="rId17"/>
  </p:notesMasterIdLst>
  <p:handoutMasterIdLst>
    <p:handoutMasterId r:id="rId18"/>
  </p:handoutMasterIdLst>
  <p:sldIdLst>
    <p:sldId id="294" r:id="rId5"/>
    <p:sldId id="291" r:id="rId6"/>
    <p:sldId id="293" r:id="rId7"/>
    <p:sldId id="283" r:id="rId8"/>
    <p:sldId id="284" r:id="rId9"/>
    <p:sldId id="285" r:id="rId10"/>
    <p:sldId id="286" r:id="rId11"/>
    <p:sldId id="287" r:id="rId12"/>
    <p:sldId id="288" r:id="rId13"/>
    <p:sldId id="292" r:id="rId14"/>
    <p:sldId id="289" r:id="rId15"/>
    <p:sldId id="290" r:id="rId16"/>
  </p:sldIdLst>
  <p:sldSz cx="9144000" cy="6858000" type="screen4x3"/>
  <p:notesSz cx="6865938" cy="95408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20A3C3-F252-9B20-D881-912F71D0F592}" v="68" dt="2026-08-05T11:14:58.997"/>
    <p1510:client id="{28950B3F-F373-0EDF-B4F0-5980EE6A8AEE}" v="82" dt="2026-08-05T11:42:20.270"/>
    <p1510:client id="{4BC9CEB7-7533-8CC2-4E43-3942129EBD5C}" v="5" dt="2026-08-05T11:34:55.2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05"/>
        <p:guide pos="2163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Walczak (2332212)" userId="S::2332212@student.uwtsd.ac.uk::ccf24eba-847d-451e-a050-629739d27f06" providerId="AD" clId="Web-{4BC9CEB7-7533-8CC2-4E43-3942129EBD5C}"/>
    <pc:docChg chg="modSld">
      <pc:chgData name="Anna Walczak (2332212)" userId="S::2332212@student.uwtsd.ac.uk::ccf24eba-847d-451e-a050-629739d27f06" providerId="AD" clId="Web-{4BC9CEB7-7533-8CC2-4E43-3942129EBD5C}" dt="2026-08-05T11:34:55.215" v="5"/>
      <pc:docMkLst>
        <pc:docMk/>
      </pc:docMkLst>
      <pc:sldChg chg="modSp">
        <pc:chgData name="Anna Walczak (2332212)" userId="S::2332212@student.uwtsd.ac.uk::ccf24eba-847d-451e-a050-629739d27f06" providerId="AD" clId="Web-{4BC9CEB7-7533-8CC2-4E43-3942129EBD5C}" dt="2026-08-05T11:19:54.111" v="0" actId="14100"/>
        <pc:sldMkLst>
          <pc:docMk/>
          <pc:sldMk cId="0" sldId="286"/>
        </pc:sldMkLst>
        <pc:spChg chg="mod">
          <ac:chgData name="Anna Walczak (2332212)" userId="S::2332212@student.uwtsd.ac.uk::ccf24eba-847d-451e-a050-629739d27f06" providerId="AD" clId="Web-{4BC9CEB7-7533-8CC2-4E43-3942129EBD5C}" dt="2026-08-05T11:19:54.111" v="0" actId="14100"/>
          <ac:spMkLst>
            <pc:docMk/>
            <pc:sldMk cId="0" sldId="286"/>
            <ac:spMk id="13315" creationId="{C0A955AE-82D5-20BC-A90F-44984DBBC0F2}"/>
          </ac:spMkLst>
        </pc:spChg>
      </pc:sldChg>
      <pc:sldChg chg="addSp delSp modSp">
        <pc:chgData name="Anna Walczak (2332212)" userId="S::2332212@student.uwtsd.ac.uk::ccf24eba-847d-451e-a050-629739d27f06" providerId="AD" clId="Web-{4BC9CEB7-7533-8CC2-4E43-3942129EBD5C}" dt="2026-08-05T11:34:55.215" v="5"/>
        <pc:sldMkLst>
          <pc:docMk/>
          <pc:sldMk cId="0" sldId="289"/>
        </pc:sldMkLst>
        <pc:spChg chg="add mod">
          <ac:chgData name="Anna Walczak (2332212)" userId="S::2332212@student.uwtsd.ac.uk::ccf24eba-847d-451e-a050-629739d27f06" providerId="AD" clId="Web-{4BC9CEB7-7533-8CC2-4E43-3942129EBD5C}" dt="2026-08-05T11:34:55.215" v="5"/>
          <ac:spMkLst>
            <pc:docMk/>
            <pc:sldMk cId="0" sldId="289"/>
            <ac:spMk id="4" creationId="{20695C09-668D-E5BB-DA10-AD98229311D2}"/>
          </ac:spMkLst>
        </pc:spChg>
        <pc:spChg chg="mod">
          <ac:chgData name="Anna Walczak (2332212)" userId="S::2332212@student.uwtsd.ac.uk::ccf24eba-847d-451e-a050-629739d27f06" providerId="AD" clId="Web-{4BC9CEB7-7533-8CC2-4E43-3942129EBD5C}" dt="2026-08-05T11:34:18.072" v="3"/>
          <ac:spMkLst>
            <pc:docMk/>
            <pc:sldMk cId="0" sldId="289"/>
            <ac:spMk id="17410" creationId="{A7740787-23B1-1512-E185-D9F86605E08E}"/>
          </ac:spMkLst>
        </pc:spChg>
        <pc:spChg chg="mod">
          <ac:chgData name="Anna Walczak (2332212)" userId="S::2332212@student.uwtsd.ac.uk::ccf24eba-847d-451e-a050-629739d27f06" providerId="AD" clId="Web-{4BC9CEB7-7533-8CC2-4E43-3942129EBD5C}" dt="2026-08-05T11:34:18.072" v="3"/>
          <ac:spMkLst>
            <pc:docMk/>
            <pc:sldMk cId="0" sldId="289"/>
            <ac:spMk id="17411" creationId="{113F6180-22FF-471F-0F0D-227E6B3CCABA}"/>
          </ac:spMkLst>
        </pc:spChg>
        <pc:spChg chg="del">
          <ac:chgData name="Anna Walczak (2332212)" userId="S::2332212@student.uwtsd.ac.uk::ccf24eba-847d-451e-a050-629739d27f06" providerId="AD" clId="Web-{4BC9CEB7-7533-8CC2-4E43-3942129EBD5C}" dt="2026-08-05T11:34:18.072" v="3"/>
          <ac:spMkLst>
            <pc:docMk/>
            <pc:sldMk cId="0" sldId="289"/>
            <ac:spMk id="17421" creationId="{04812C46-200A-4DEB-A05E-3ED6C68C2387}"/>
          </ac:spMkLst>
        </pc:spChg>
        <pc:spChg chg="del">
          <ac:chgData name="Anna Walczak (2332212)" userId="S::2332212@student.uwtsd.ac.uk::ccf24eba-847d-451e-a050-629739d27f06" providerId="AD" clId="Web-{4BC9CEB7-7533-8CC2-4E43-3942129EBD5C}" dt="2026-08-05T11:34:18.072" v="3"/>
          <ac:spMkLst>
            <pc:docMk/>
            <pc:sldMk cId="0" sldId="289"/>
            <ac:spMk id="17422" creationId="{D1EA859B-E555-4109-94F3-6700E046E008}"/>
          </ac:spMkLst>
        </pc:spChg>
        <pc:spChg chg="add">
          <ac:chgData name="Anna Walczak (2332212)" userId="S::2332212@student.uwtsd.ac.uk::ccf24eba-847d-451e-a050-629739d27f06" providerId="AD" clId="Web-{4BC9CEB7-7533-8CC2-4E43-3942129EBD5C}" dt="2026-08-05T11:34:18.072" v="3"/>
          <ac:spMkLst>
            <pc:docMk/>
            <pc:sldMk cId="0" sldId="289"/>
            <ac:spMk id="17427" creationId="{D009D6D5-DAC2-4A8B-A17A-E206B9012D09}"/>
          </ac:spMkLst>
        </pc:spChg>
        <pc:picChg chg="add mod">
          <ac:chgData name="Anna Walczak (2332212)" userId="S::2332212@student.uwtsd.ac.uk::ccf24eba-847d-451e-a050-629739d27f06" providerId="AD" clId="Web-{4BC9CEB7-7533-8CC2-4E43-3942129EBD5C}" dt="2026-08-05T11:34:18.072" v="3"/>
          <ac:picMkLst>
            <pc:docMk/>
            <pc:sldMk cId="0" sldId="289"/>
            <ac:picMk id="2" creationId="{5DCDA84E-0C49-16E6-F64B-A0B3AE3669C0}"/>
          </ac:picMkLst>
        </pc:picChg>
        <pc:picChg chg="del">
          <ac:chgData name="Anna Walczak (2332212)" userId="S::2332212@student.uwtsd.ac.uk::ccf24eba-847d-451e-a050-629739d27f06" providerId="AD" clId="Web-{4BC9CEB7-7533-8CC2-4E43-3942129EBD5C}" dt="2026-08-05T11:33:38.318" v="1"/>
          <ac:picMkLst>
            <pc:docMk/>
            <pc:sldMk cId="0" sldId="289"/>
            <ac:picMk id="3" creationId="{CA0897A6-A635-F3F2-6E4A-0A573D7C0C50}"/>
          </ac:picMkLst>
        </pc:picChg>
      </pc:sldChg>
    </pc:docChg>
  </pc:docChgLst>
  <pc:docChgLst>
    <pc:chgData name="Anna Walczak (2332212)" userId="ccf24eba-847d-451e-a050-629739d27f06" providerId="ADAL" clId="{17F3D53F-7AA5-4FC0-AE0C-9DF40CBDFBFF}"/>
    <pc:docChg chg="custSel modSld">
      <pc:chgData name="Anna Walczak (2332212)" userId="ccf24eba-847d-451e-a050-629739d27f06" providerId="ADAL" clId="{17F3D53F-7AA5-4FC0-AE0C-9DF40CBDFBFF}" dt="2026-08-03T08:53:08.785" v="6" actId="14100"/>
      <pc:docMkLst>
        <pc:docMk/>
      </pc:docMkLst>
      <pc:sldChg chg="delSp modSp mod">
        <pc:chgData name="Anna Walczak (2332212)" userId="ccf24eba-847d-451e-a050-629739d27f06" providerId="ADAL" clId="{17F3D53F-7AA5-4FC0-AE0C-9DF40CBDFBFF}" dt="2026-08-03T08:53:08.785" v="6" actId="14100"/>
        <pc:sldMkLst>
          <pc:docMk/>
          <pc:sldMk cId="3935701761" sldId="294"/>
        </pc:sldMkLst>
        <pc:spChg chg="mod">
          <ac:chgData name="Anna Walczak (2332212)" userId="ccf24eba-847d-451e-a050-629739d27f06" providerId="ADAL" clId="{17F3D53F-7AA5-4FC0-AE0C-9DF40CBDFBFF}" dt="2026-08-03T08:53:08.785" v="6" actId="14100"/>
          <ac:spMkLst>
            <pc:docMk/>
            <pc:sldMk cId="3935701761" sldId="294"/>
            <ac:spMk id="2" creationId="{04DFC00C-5874-0898-98C0-38D02C9EB112}"/>
          </ac:spMkLst>
        </pc:spChg>
        <pc:picChg chg="mod">
          <ac:chgData name="Anna Walczak (2332212)" userId="ccf24eba-847d-451e-a050-629739d27f06" providerId="ADAL" clId="{17F3D53F-7AA5-4FC0-AE0C-9DF40CBDFBFF}" dt="2026-08-03T08:52:04.831" v="0" actId="14100"/>
          <ac:picMkLst>
            <pc:docMk/>
            <pc:sldMk cId="3935701761" sldId="294"/>
            <ac:picMk id="5" creationId="{DFD1D76D-6196-7CBD-5385-68D355A2E2E1}"/>
          </ac:picMkLst>
        </pc:picChg>
        <pc:picChg chg="mod">
          <ac:chgData name="Anna Walczak (2332212)" userId="ccf24eba-847d-451e-a050-629739d27f06" providerId="ADAL" clId="{17F3D53F-7AA5-4FC0-AE0C-9DF40CBDFBFF}" dt="2026-08-03T08:52:35.273" v="2" actId="14100"/>
          <ac:picMkLst>
            <pc:docMk/>
            <pc:sldMk cId="3935701761" sldId="294"/>
            <ac:picMk id="6" creationId="{5B749369-6E8E-57FD-EBC2-B40694AD04C8}"/>
          </ac:picMkLst>
        </pc:picChg>
      </pc:sldChg>
    </pc:docChg>
  </pc:docChgLst>
  <pc:docChgLst>
    <pc:chgData name="Anna Walczak (2332212)" userId="S::2332212@student.uwtsd.ac.uk::ccf24eba-847d-451e-a050-629739d27f06" providerId="AD" clId="Web-{1120A3C3-F252-9B20-D881-912F71D0F592}"/>
    <pc:docChg chg="modSld">
      <pc:chgData name="Anna Walczak (2332212)" userId="S::2332212@student.uwtsd.ac.uk::ccf24eba-847d-451e-a050-629739d27f06" providerId="AD" clId="Web-{1120A3C3-F252-9B20-D881-912F71D0F592}" dt="2026-08-05T11:14:58.997" v="73" actId="14100"/>
      <pc:docMkLst>
        <pc:docMk/>
      </pc:docMkLst>
      <pc:sldChg chg="modSp">
        <pc:chgData name="Anna Walczak (2332212)" userId="S::2332212@student.uwtsd.ac.uk::ccf24eba-847d-451e-a050-629739d27f06" providerId="AD" clId="Web-{1120A3C3-F252-9B20-D881-912F71D0F592}" dt="2026-08-05T11:11:05.430" v="58" actId="20577"/>
        <pc:sldMkLst>
          <pc:docMk/>
          <pc:sldMk cId="0" sldId="286"/>
        </pc:sldMkLst>
        <pc:spChg chg="mod">
          <ac:chgData name="Anna Walczak (2332212)" userId="S::2332212@student.uwtsd.ac.uk::ccf24eba-847d-451e-a050-629739d27f06" providerId="AD" clId="Web-{1120A3C3-F252-9B20-D881-912F71D0F592}" dt="2026-08-05T11:11:05.430" v="58" actId="20577"/>
          <ac:spMkLst>
            <pc:docMk/>
            <pc:sldMk cId="0" sldId="286"/>
            <ac:spMk id="13315" creationId="{C0A955AE-82D5-20BC-A90F-44984DBBC0F2}"/>
          </ac:spMkLst>
        </pc:spChg>
      </pc:sldChg>
      <pc:sldChg chg="modSp">
        <pc:chgData name="Anna Walczak (2332212)" userId="S::2332212@student.uwtsd.ac.uk::ccf24eba-847d-451e-a050-629739d27f06" providerId="AD" clId="Web-{1120A3C3-F252-9B20-D881-912F71D0F592}" dt="2026-08-05T11:11:43.649" v="61" actId="20577"/>
        <pc:sldMkLst>
          <pc:docMk/>
          <pc:sldMk cId="0" sldId="287"/>
        </pc:sldMkLst>
        <pc:spChg chg="mod">
          <ac:chgData name="Anna Walczak (2332212)" userId="S::2332212@student.uwtsd.ac.uk::ccf24eba-847d-451e-a050-629739d27f06" providerId="AD" clId="Web-{1120A3C3-F252-9B20-D881-912F71D0F592}" dt="2026-08-05T11:11:43.649" v="61" actId="20577"/>
          <ac:spMkLst>
            <pc:docMk/>
            <pc:sldMk cId="0" sldId="287"/>
            <ac:spMk id="14358" creationId="{755730B7-99A0-8FB9-85C9-B514D4EA8028}"/>
          </ac:spMkLst>
        </pc:spChg>
      </pc:sldChg>
      <pc:sldChg chg="modSp">
        <pc:chgData name="Anna Walczak (2332212)" userId="S::2332212@student.uwtsd.ac.uk::ccf24eba-847d-451e-a050-629739d27f06" providerId="AD" clId="Web-{1120A3C3-F252-9B20-D881-912F71D0F592}" dt="2026-08-05T11:14:58.997" v="73" actId="14100"/>
        <pc:sldMkLst>
          <pc:docMk/>
          <pc:sldMk cId="0" sldId="289"/>
        </pc:sldMkLst>
        <pc:spChg chg="mod">
          <ac:chgData name="Anna Walczak (2332212)" userId="S::2332212@student.uwtsd.ac.uk::ccf24eba-847d-451e-a050-629739d27f06" providerId="AD" clId="Web-{1120A3C3-F252-9B20-D881-912F71D0F592}" dt="2026-08-05T11:14:58.997" v="73" actId="14100"/>
          <ac:spMkLst>
            <pc:docMk/>
            <pc:sldMk cId="0" sldId="289"/>
            <ac:spMk id="17411" creationId="{113F6180-22FF-471F-0F0D-227E6B3CCABA}"/>
          </ac:spMkLst>
        </pc:spChg>
        <pc:picChg chg="mod">
          <ac:chgData name="Anna Walczak (2332212)" userId="S::2332212@student.uwtsd.ac.uk::ccf24eba-847d-451e-a050-629739d27f06" providerId="AD" clId="Web-{1120A3C3-F252-9B20-D881-912F71D0F592}" dt="2026-08-05T11:13:53.621" v="69" actId="14100"/>
          <ac:picMkLst>
            <pc:docMk/>
            <pc:sldMk cId="0" sldId="289"/>
            <ac:picMk id="3" creationId="{CA0897A6-A635-F3F2-6E4A-0A573D7C0C50}"/>
          </ac:picMkLst>
        </pc:picChg>
      </pc:sldChg>
      <pc:sldChg chg="modSp">
        <pc:chgData name="Anna Walczak (2332212)" userId="S::2332212@student.uwtsd.ac.uk::ccf24eba-847d-451e-a050-629739d27f06" providerId="AD" clId="Web-{1120A3C3-F252-9B20-D881-912F71D0F592}" dt="2026-08-05T11:05:07.514" v="44" actId="1076"/>
        <pc:sldMkLst>
          <pc:docMk/>
          <pc:sldMk cId="3935701761" sldId="294"/>
        </pc:sldMkLst>
        <pc:spChg chg="mod">
          <ac:chgData name="Anna Walczak (2332212)" userId="S::2332212@student.uwtsd.ac.uk::ccf24eba-847d-451e-a050-629739d27f06" providerId="AD" clId="Web-{1120A3C3-F252-9B20-D881-912F71D0F592}" dt="2026-08-05T11:03:25.043" v="40" actId="20577"/>
          <ac:spMkLst>
            <pc:docMk/>
            <pc:sldMk cId="3935701761" sldId="294"/>
            <ac:spMk id="2" creationId="{04DFC00C-5874-0898-98C0-38D02C9EB112}"/>
          </ac:spMkLst>
        </pc:spChg>
        <pc:picChg chg="mod">
          <ac:chgData name="Anna Walczak (2332212)" userId="S::2332212@student.uwtsd.ac.uk::ccf24eba-847d-451e-a050-629739d27f06" providerId="AD" clId="Web-{1120A3C3-F252-9B20-D881-912F71D0F592}" dt="2026-08-05T11:05:07.514" v="44" actId="1076"/>
          <ac:picMkLst>
            <pc:docMk/>
            <pc:sldMk cId="3935701761" sldId="294"/>
            <ac:picMk id="5" creationId="{DFD1D76D-6196-7CBD-5385-68D355A2E2E1}"/>
          </ac:picMkLst>
        </pc:picChg>
      </pc:sldChg>
    </pc:docChg>
  </pc:docChgLst>
  <pc:docChgLst>
    <pc:chgData name="Anna Walczak (2332212)" userId="S::2332212@student.uwtsd.ac.uk::ccf24eba-847d-451e-a050-629739d27f06" providerId="AD" clId="Web-{28950B3F-F373-0EDF-B4F0-5980EE6A8AEE}"/>
    <pc:docChg chg="modSld">
      <pc:chgData name="Anna Walczak (2332212)" userId="S::2332212@student.uwtsd.ac.uk::ccf24eba-847d-451e-a050-629739d27f06" providerId="AD" clId="Web-{28950B3F-F373-0EDF-B4F0-5980EE6A8AEE}" dt="2026-08-05T11:42:20.270" v="69" actId="14100"/>
      <pc:docMkLst>
        <pc:docMk/>
      </pc:docMkLst>
      <pc:sldChg chg="addSp delSp modSp">
        <pc:chgData name="Anna Walczak (2332212)" userId="S::2332212@student.uwtsd.ac.uk::ccf24eba-847d-451e-a050-629739d27f06" providerId="AD" clId="Web-{28950B3F-F373-0EDF-B4F0-5980EE6A8AEE}" dt="2026-08-05T11:42:20.270" v="69" actId="14100"/>
        <pc:sldMkLst>
          <pc:docMk/>
          <pc:sldMk cId="0" sldId="289"/>
        </pc:sldMkLst>
        <pc:spChg chg="add del mod">
          <ac:chgData name="Anna Walczak (2332212)" userId="S::2332212@student.uwtsd.ac.uk::ccf24eba-847d-451e-a050-629739d27f06" providerId="AD" clId="Web-{28950B3F-F373-0EDF-B4F0-5980EE6A8AEE}" dt="2026-08-05T11:40:44.904" v="42"/>
          <ac:spMkLst>
            <pc:docMk/>
            <pc:sldMk cId="0" sldId="289"/>
            <ac:spMk id="3" creationId="{395799E6-1D60-2C4B-D67B-81DC8CA45840}"/>
          </ac:spMkLst>
        </pc:spChg>
        <pc:spChg chg="del mod">
          <ac:chgData name="Anna Walczak (2332212)" userId="S::2332212@student.uwtsd.ac.uk::ccf24eba-847d-451e-a050-629739d27f06" providerId="AD" clId="Web-{28950B3F-F373-0EDF-B4F0-5980EE6A8AEE}" dt="2026-08-05T11:35:49.043" v="11"/>
          <ac:spMkLst>
            <pc:docMk/>
            <pc:sldMk cId="0" sldId="289"/>
            <ac:spMk id="4" creationId="{20695C09-668D-E5BB-DA10-AD98229311D2}"/>
          </ac:spMkLst>
        </pc:spChg>
        <pc:spChg chg="add del mod">
          <ac:chgData name="Anna Walczak (2332212)" userId="S::2332212@student.uwtsd.ac.uk::ccf24eba-847d-451e-a050-629739d27f06" providerId="AD" clId="Web-{28950B3F-F373-0EDF-B4F0-5980EE6A8AEE}" dt="2026-08-05T11:41:12.859" v="46"/>
          <ac:spMkLst>
            <pc:docMk/>
            <pc:sldMk cId="0" sldId="289"/>
            <ac:spMk id="5" creationId="{EF1C1AB4-52BD-2624-5549-9B56FE1BC10C}"/>
          </ac:spMkLst>
        </pc:spChg>
        <pc:spChg chg="add mod">
          <ac:chgData name="Anna Walczak (2332212)" userId="S::2332212@student.uwtsd.ac.uk::ccf24eba-847d-451e-a050-629739d27f06" providerId="AD" clId="Web-{28950B3F-F373-0EDF-B4F0-5980EE6A8AEE}" dt="2026-08-05T11:42:09.628" v="68" actId="20577"/>
          <ac:spMkLst>
            <pc:docMk/>
            <pc:sldMk cId="0" sldId="289"/>
            <ac:spMk id="6" creationId="{D993D596-F9E6-DFEE-AB24-EAE6FFC3043B}"/>
          </ac:spMkLst>
        </pc:spChg>
        <pc:spChg chg="mod">
          <ac:chgData name="Anna Walczak (2332212)" userId="S::2332212@student.uwtsd.ac.uk::ccf24eba-847d-451e-a050-629739d27f06" providerId="AD" clId="Web-{28950B3F-F373-0EDF-B4F0-5980EE6A8AEE}" dt="2026-08-05T11:38:14.723" v="30" actId="14100"/>
          <ac:spMkLst>
            <pc:docMk/>
            <pc:sldMk cId="0" sldId="289"/>
            <ac:spMk id="17410" creationId="{A7740787-23B1-1512-E185-D9F86605E08E}"/>
          </ac:spMkLst>
        </pc:spChg>
        <pc:spChg chg="mod">
          <ac:chgData name="Anna Walczak (2332212)" userId="S::2332212@student.uwtsd.ac.uk::ccf24eba-847d-451e-a050-629739d27f06" providerId="AD" clId="Web-{28950B3F-F373-0EDF-B4F0-5980EE6A8AEE}" dt="2026-08-05T11:41:55.581" v="65" actId="20577"/>
          <ac:spMkLst>
            <pc:docMk/>
            <pc:sldMk cId="0" sldId="289"/>
            <ac:spMk id="17411" creationId="{113F6180-22FF-471F-0F0D-227E6B3CCABA}"/>
          </ac:spMkLst>
        </pc:spChg>
        <pc:picChg chg="mod">
          <ac:chgData name="Anna Walczak (2332212)" userId="S::2332212@student.uwtsd.ac.uk::ccf24eba-847d-451e-a050-629739d27f06" providerId="AD" clId="Web-{28950B3F-F373-0EDF-B4F0-5980EE6A8AEE}" dt="2026-08-05T11:42:20.270" v="69" actId="14100"/>
          <ac:picMkLst>
            <pc:docMk/>
            <pc:sldMk cId="0" sldId="289"/>
            <ac:picMk id="2" creationId="{5DCDA84E-0C49-16E6-F64B-A0B3AE3669C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D6EDE9-8EDD-4CAF-86F6-4C66FD1DAF9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8AF7F4-C069-4656-A391-2D202E9D461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F</a:t>
          </a:r>
          <a:r>
            <a:rPr lang="en-GB" b="1" err="1"/>
            <a:t>inancial</a:t>
          </a:r>
          <a:r>
            <a:rPr lang="en-GB" b="1"/>
            <a:t> Disadvantages</a:t>
          </a:r>
          <a:endParaRPr lang="en-US"/>
        </a:p>
      </dgm:t>
    </dgm:pt>
    <dgm:pt modelId="{EA356561-2338-4FB0-A7F9-DF279ED59FC3}" type="parTrans" cxnId="{C0360842-F10D-4DBB-B483-DA4542B82504}">
      <dgm:prSet/>
      <dgm:spPr/>
      <dgm:t>
        <a:bodyPr/>
        <a:lstStyle/>
        <a:p>
          <a:endParaRPr lang="en-US"/>
        </a:p>
      </dgm:t>
    </dgm:pt>
    <dgm:pt modelId="{CD072BE2-2C5E-4471-B5A3-2D473DDFC910}" type="sibTrans" cxnId="{C0360842-F10D-4DBB-B483-DA4542B82504}">
      <dgm:prSet/>
      <dgm:spPr/>
      <dgm:t>
        <a:bodyPr/>
        <a:lstStyle/>
        <a:p>
          <a:endParaRPr lang="en-US"/>
        </a:p>
      </dgm:t>
    </dgm:pt>
    <dgm:pt modelId="{1BBBFCDB-CBA2-4A75-B1F7-6C96CD4752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Exorbitant initial capital investment (£1.5-£2m) and high annual maintenance contracts.</a:t>
          </a:r>
          <a:endParaRPr lang="en-US"/>
        </a:p>
      </dgm:t>
    </dgm:pt>
    <dgm:pt modelId="{8047EC75-B5B8-4221-8A2A-9BC7B9BC094A}" type="parTrans" cxnId="{E9D486C4-5EC9-4A1F-B013-3E69B1016661}">
      <dgm:prSet/>
      <dgm:spPr/>
      <dgm:t>
        <a:bodyPr/>
        <a:lstStyle/>
        <a:p>
          <a:endParaRPr lang="en-US"/>
        </a:p>
      </dgm:t>
    </dgm:pt>
    <dgm:pt modelId="{434BA1FC-08F2-45E6-A152-B7EA96C4D141}" type="sibTrans" cxnId="{E9D486C4-5EC9-4A1F-B013-3E69B1016661}">
      <dgm:prSet/>
      <dgm:spPr/>
      <dgm:t>
        <a:bodyPr/>
        <a:lstStyle/>
        <a:p>
          <a:endParaRPr lang="en-US"/>
        </a:p>
      </dgm:t>
    </dgm:pt>
    <dgm:pt modelId="{20191F72-E990-45F6-8915-8A0FAEC203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 cost of proprietary, single-use consumables (robotic arms must be replaced after a set number of uses).</a:t>
          </a:r>
          <a:endParaRPr lang="en-US"/>
        </a:p>
      </dgm:t>
    </dgm:pt>
    <dgm:pt modelId="{8D5322D0-BCFC-4916-92BD-69E5E93869D4}" type="parTrans" cxnId="{39511423-4996-4E1B-94DE-3D8DFCF48117}">
      <dgm:prSet/>
      <dgm:spPr/>
      <dgm:t>
        <a:bodyPr/>
        <a:lstStyle/>
        <a:p>
          <a:endParaRPr lang="en-US"/>
        </a:p>
      </dgm:t>
    </dgm:pt>
    <dgm:pt modelId="{25C196D1-AC4F-404A-8472-65565F511EF8}" type="sibTrans" cxnId="{39511423-4996-4E1B-94DE-3D8DFCF48117}">
      <dgm:prSet/>
      <dgm:spPr/>
      <dgm:t>
        <a:bodyPr/>
        <a:lstStyle/>
        <a:p>
          <a:endParaRPr lang="en-US"/>
        </a:p>
      </dgm:t>
    </dgm:pt>
    <dgm:pt modelId="{B39BF46B-463E-4F5B-A160-6B5DB39F78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Operational Disadvantages</a:t>
          </a:r>
          <a:endParaRPr lang="en-US"/>
        </a:p>
      </dgm:t>
    </dgm:pt>
    <dgm:pt modelId="{9B90F46F-4BA3-4692-9750-E2538D0B2BE1}" type="parTrans" cxnId="{A1C54894-0670-49AA-8A9D-419D35FF886B}">
      <dgm:prSet/>
      <dgm:spPr/>
      <dgm:t>
        <a:bodyPr/>
        <a:lstStyle/>
        <a:p>
          <a:endParaRPr lang="en-US"/>
        </a:p>
      </dgm:t>
    </dgm:pt>
    <dgm:pt modelId="{FD1B1E65-4ACB-463C-8A1A-1A9EB85268E9}" type="sibTrans" cxnId="{A1C54894-0670-49AA-8A9D-419D35FF886B}">
      <dgm:prSet/>
      <dgm:spPr/>
      <dgm:t>
        <a:bodyPr/>
        <a:lstStyle/>
        <a:p>
          <a:endParaRPr lang="en-US"/>
        </a:p>
      </dgm:t>
    </dgm:pt>
    <dgm:pt modelId="{1B0ECCE6-04B6-4D63-9F81-9ECFC41224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Surgical scheduling rigidity; if the robot breaks down or requires unexpected maintenance, entire theatre lists are disrupted.</a:t>
          </a:r>
          <a:endParaRPr lang="en-US"/>
        </a:p>
      </dgm:t>
    </dgm:pt>
    <dgm:pt modelId="{D3D428C7-9C99-424C-8F7C-E2D9422A7362}" type="parTrans" cxnId="{B1A5B2F5-1F88-4394-AD85-052D6329255C}">
      <dgm:prSet/>
      <dgm:spPr/>
      <dgm:t>
        <a:bodyPr/>
        <a:lstStyle/>
        <a:p>
          <a:endParaRPr lang="en-US"/>
        </a:p>
      </dgm:t>
    </dgm:pt>
    <dgm:pt modelId="{4DF6F24C-FECB-41FB-9211-8487D0581838}" type="sibTrans" cxnId="{B1A5B2F5-1F88-4394-AD85-052D6329255C}">
      <dgm:prSet/>
      <dgm:spPr/>
      <dgm:t>
        <a:bodyPr/>
        <a:lstStyle/>
        <a:p>
          <a:endParaRPr lang="en-US"/>
        </a:p>
      </dgm:t>
    </dgm:pt>
    <dgm:pt modelId="{8783E3B7-A5A9-4BED-AE83-0C09C9EFC3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Slower emergency conversion; if a laparoscopic/robotic case goes wrong, converting to an open surgery takes longer due to “undocking” the robot.</a:t>
          </a:r>
          <a:endParaRPr lang="en-US"/>
        </a:p>
      </dgm:t>
    </dgm:pt>
    <dgm:pt modelId="{2503D611-7F31-4F33-B910-7AAFAA918A1E}" type="parTrans" cxnId="{A1E8EE60-B2E8-4BDD-AB39-0EDA69171BB7}">
      <dgm:prSet/>
      <dgm:spPr/>
      <dgm:t>
        <a:bodyPr/>
        <a:lstStyle/>
        <a:p>
          <a:endParaRPr lang="en-US"/>
        </a:p>
      </dgm:t>
    </dgm:pt>
    <dgm:pt modelId="{E441EBC0-B6C0-416D-9744-219B6E555144}" type="sibTrans" cxnId="{A1E8EE60-B2E8-4BDD-AB39-0EDA69171BB7}">
      <dgm:prSet/>
      <dgm:spPr/>
      <dgm:t>
        <a:bodyPr/>
        <a:lstStyle/>
        <a:p>
          <a:endParaRPr lang="en-US"/>
        </a:p>
      </dgm:t>
    </dgm:pt>
    <dgm:pt modelId="{1268664E-5793-48CC-B0B3-5E26DA548F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Technical Limits</a:t>
          </a:r>
          <a:endParaRPr lang="en-US"/>
        </a:p>
      </dgm:t>
    </dgm:pt>
    <dgm:pt modelId="{A25EFB64-9492-4CFB-8F01-FA1477E084FC}" type="parTrans" cxnId="{B101BF1A-5185-49CC-97AF-49AA2A90722E}">
      <dgm:prSet/>
      <dgm:spPr/>
      <dgm:t>
        <a:bodyPr/>
        <a:lstStyle/>
        <a:p>
          <a:endParaRPr lang="en-US"/>
        </a:p>
      </dgm:t>
    </dgm:pt>
    <dgm:pt modelId="{37BABDED-F650-4DCE-958C-3D0DC810C9A2}" type="sibTrans" cxnId="{B101BF1A-5185-49CC-97AF-49AA2A90722E}">
      <dgm:prSet/>
      <dgm:spPr/>
      <dgm:t>
        <a:bodyPr/>
        <a:lstStyle/>
        <a:p>
          <a:endParaRPr lang="en-US"/>
        </a:p>
      </dgm:t>
    </dgm:pt>
    <dgm:pt modelId="{345192E6-DDA8-4956-B850-6CECFCC6F4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Complete lack of haptic (tactile) feedback; the surgeon relies entirely on visual cues rather than feeling tissue resistance.</a:t>
          </a:r>
          <a:endParaRPr lang="en-US"/>
        </a:p>
      </dgm:t>
    </dgm:pt>
    <dgm:pt modelId="{D3767550-4CC4-4D8A-8267-DEDD23118520}" type="parTrans" cxnId="{F4D3BA6B-037B-45D4-9399-42B34D6101B9}">
      <dgm:prSet/>
      <dgm:spPr/>
      <dgm:t>
        <a:bodyPr/>
        <a:lstStyle/>
        <a:p>
          <a:endParaRPr lang="en-US"/>
        </a:p>
      </dgm:t>
    </dgm:pt>
    <dgm:pt modelId="{A0D01F46-719C-4F96-87AE-5D7A61DF97BD}" type="sibTrans" cxnId="{F4D3BA6B-037B-45D4-9399-42B34D6101B9}">
      <dgm:prSet/>
      <dgm:spPr/>
      <dgm:t>
        <a:bodyPr/>
        <a:lstStyle/>
        <a:p>
          <a:endParaRPr lang="en-US"/>
        </a:p>
      </dgm:t>
    </dgm:pt>
    <dgm:pt modelId="{FA6F17E3-2D2C-403A-BB6D-B3F9588C8DBC}" type="pres">
      <dgm:prSet presAssocID="{F2D6EDE9-8EDD-4CAF-86F6-4C66FD1DAF90}" presName="root" presStyleCnt="0">
        <dgm:presLayoutVars>
          <dgm:dir/>
          <dgm:resizeHandles val="exact"/>
        </dgm:presLayoutVars>
      </dgm:prSet>
      <dgm:spPr/>
    </dgm:pt>
    <dgm:pt modelId="{F89ECA8B-AD73-4217-AEF1-C4714678C7C9}" type="pres">
      <dgm:prSet presAssocID="{348AF7F4-C069-4656-A391-2D202E9D4618}" presName="compNode" presStyleCnt="0"/>
      <dgm:spPr/>
    </dgm:pt>
    <dgm:pt modelId="{4D18E1F0-B64D-4DE3-9F38-06562212582C}" type="pres">
      <dgm:prSet presAssocID="{348AF7F4-C069-4656-A391-2D202E9D4618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52036E60-F7BC-450F-9A7F-8ADE02EED419}" type="pres">
      <dgm:prSet presAssocID="{348AF7F4-C069-4656-A391-2D202E9D4618}" presName="spaceRect" presStyleCnt="0"/>
      <dgm:spPr/>
    </dgm:pt>
    <dgm:pt modelId="{98C67E73-8F27-4B7C-84BB-2B25123E70EA}" type="pres">
      <dgm:prSet presAssocID="{348AF7F4-C069-4656-A391-2D202E9D4618}" presName="textRect" presStyleLbl="revTx" presStyleIdx="0" presStyleCnt="8">
        <dgm:presLayoutVars>
          <dgm:chMax val="1"/>
          <dgm:chPref val="1"/>
        </dgm:presLayoutVars>
      </dgm:prSet>
      <dgm:spPr/>
    </dgm:pt>
    <dgm:pt modelId="{AFDF4831-DFA1-44AF-B20A-B810316DD3F2}" type="pres">
      <dgm:prSet presAssocID="{CD072BE2-2C5E-4471-B5A3-2D473DDFC910}" presName="sibTrans" presStyleCnt="0"/>
      <dgm:spPr/>
    </dgm:pt>
    <dgm:pt modelId="{B9C81CD9-445B-409B-A391-CB777C8D0597}" type="pres">
      <dgm:prSet presAssocID="{1BBBFCDB-CBA2-4A75-B1F7-6C96CD47521F}" presName="compNode" presStyleCnt="0"/>
      <dgm:spPr/>
    </dgm:pt>
    <dgm:pt modelId="{D7501A90-74FC-4EB3-8398-5CE2723BFC91}" type="pres">
      <dgm:prSet presAssocID="{1BBBFCDB-CBA2-4A75-B1F7-6C96CD47521F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pee"/>
        </a:ext>
      </dgm:extLst>
    </dgm:pt>
    <dgm:pt modelId="{D70CEBDF-0E86-4ED7-8EC0-CBCD30A5BBFD}" type="pres">
      <dgm:prSet presAssocID="{1BBBFCDB-CBA2-4A75-B1F7-6C96CD47521F}" presName="spaceRect" presStyleCnt="0"/>
      <dgm:spPr/>
    </dgm:pt>
    <dgm:pt modelId="{6D509997-1F20-4549-8104-B34371D325BF}" type="pres">
      <dgm:prSet presAssocID="{1BBBFCDB-CBA2-4A75-B1F7-6C96CD47521F}" presName="textRect" presStyleLbl="revTx" presStyleIdx="1" presStyleCnt="8">
        <dgm:presLayoutVars>
          <dgm:chMax val="1"/>
          <dgm:chPref val="1"/>
        </dgm:presLayoutVars>
      </dgm:prSet>
      <dgm:spPr/>
    </dgm:pt>
    <dgm:pt modelId="{A200869B-DEA0-42DA-AC4C-6268C9E485AC}" type="pres">
      <dgm:prSet presAssocID="{434BA1FC-08F2-45E6-A152-B7EA96C4D141}" presName="sibTrans" presStyleCnt="0"/>
      <dgm:spPr/>
    </dgm:pt>
    <dgm:pt modelId="{8A1E0606-6309-4153-9724-AD1FC88B0C49}" type="pres">
      <dgm:prSet presAssocID="{20191F72-E990-45F6-8915-8A0FAEC20365}" presName="compNode" presStyleCnt="0"/>
      <dgm:spPr/>
    </dgm:pt>
    <dgm:pt modelId="{DAFC3D20-D743-42F0-93D2-E54170312F51}" type="pres">
      <dgm:prSet presAssocID="{20191F72-E990-45F6-8915-8A0FAEC20365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353ACAED-32DD-482A-AA6E-BF3612DC17E7}" type="pres">
      <dgm:prSet presAssocID="{20191F72-E990-45F6-8915-8A0FAEC20365}" presName="spaceRect" presStyleCnt="0"/>
      <dgm:spPr/>
    </dgm:pt>
    <dgm:pt modelId="{9056DE15-BB81-48F7-ABC9-05C2932AE9AE}" type="pres">
      <dgm:prSet presAssocID="{20191F72-E990-45F6-8915-8A0FAEC20365}" presName="textRect" presStyleLbl="revTx" presStyleIdx="2" presStyleCnt="8">
        <dgm:presLayoutVars>
          <dgm:chMax val="1"/>
          <dgm:chPref val="1"/>
        </dgm:presLayoutVars>
      </dgm:prSet>
      <dgm:spPr/>
    </dgm:pt>
    <dgm:pt modelId="{A0E0F4B7-5068-4FD4-A074-B7BD2D707610}" type="pres">
      <dgm:prSet presAssocID="{25C196D1-AC4F-404A-8472-65565F511EF8}" presName="sibTrans" presStyleCnt="0"/>
      <dgm:spPr/>
    </dgm:pt>
    <dgm:pt modelId="{43B8938E-6CC7-4978-A04A-0D7A5F7A33BD}" type="pres">
      <dgm:prSet presAssocID="{B39BF46B-463E-4F5B-A160-6B5DB39F78E7}" presName="compNode" presStyleCnt="0"/>
      <dgm:spPr/>
    </dgm:pt>
    <dgm:pt modelId="{520A6439-C3BD-445C-BB9E-0F9E7F9CC327}" type="pres">
      <dgm:prSet presAssocID="{B39BF46B-463E-4F5B-A160-6B5DB39F78E7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F791AD14-FA35-4707-ABBF-4F0A93971722}" type="pres">
      <dgm:prSet presAssocID="{B39BF46B-463E-4F5B-A160-6B5DB39F78E7}" presName="spaceRect" presStyleCnt="0"/>
      <dgm:spPr/>
    </dgm:pt>
    <dgm:pt modelId="{8836C848-8EC1-4697-994E-BA6576975516}" type="pres">
      <dgm:prSet presAssocID="{B39BF46B-463E-4F5B-A160-6B5DB39F78E7}" presName="textRect" presStyleLbl="revTx" presStyleIdx="3" presStyleCnt="8">
        <dgm:presLayoutVars>
          <dgm:chMax val="1"/>
          <dgm:chPref val="1"/>
        </dgm:presLayoutVars>
      </dgm:prSet>
      <dgm:spPr/>
    </dgm:pt>
    <dgm:pt modelId="{1614FB98-2125-4320-A788-147A13732BAF}" type="pres">
      <dgm:prSet presAssocID="{FD1B1E65-4ACB-463C-8A1A-1A9EB85268E9}" presName="sibTrans" presStyleCnt="0"/>
      <dgm:spPr/>
    </dgm:pt>
    <dgm:pt modelId="{03393CCB-EB9A-4F55-B4E2-4AFE3D1F7F19}" type="pres">
      <dgm:prSet presAssocID="{1B0ECCE6-04B6-4D63-9F81-9ECFC41224B0}" presName="compNode" presStyleCnt="0"/>
      <dgm:spPr/>
    </dgm:pt>
    <dgm:pt modelId="{C392AD50-0DBA-4F34-88AE-D7FD64F58471}" type="pres">
      <dgm:prSet presAssocID="{1B0ECCE6-04B6-4D63-9F81-9ECFC41224B0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9D1125C4-137E-47A0-BC74-080EFDFBBEFC}" type="pres">
      <dgm:prSet presAssocID="{1B0ECCE6-04B6-4D63-9F81-9ECFC41224B0}" presName="spaceRect" presStyleCnt="0"/>
      <dgm:spPr/>
    </dgm:pt>
    <dgm:pt modelId="{584272CF-493C-4B88-999A-9613A40584DE}" type="pres">
      <dgm:prSet presAssocID="{1B0ECCE6-04B6-4D63-9F81-9ECFC41224B0}" presName="textRect" presStyleLbl="revTx" presStyleIdx="4" presStyleCnt="8">
        <dgm:presLayoutVars>
          <dgm:chMax val="1"/>
          <dgm:chPref val="1"/>
        </dgm:presLayoutVars>
      </dgm:prSet>
      <dgm:spPr/>
    </dgm:pt>
    <dgm:pt modelId="{FD9F2FA1-11A1-4839-9B8B-7D2CD7388739}" type="pres">
      <dgm:prSet presAssocID="{4DF6F24C-FECB-41FB-9211-8487D0581838}" presName="sibTrans" presStyleCnt="0"/>
      <dgm:spPr/>
    </dgm:pt>
    <dgm:pt modelId="{3DC30CB8-D666-4A43-A77F-560B6E8149B8}" type="pres">
      <dgm:prSet presAssocID="{8783E3B7-A5A9-4BED-AE83-0C09C9EFC306}" presName="compNode" presStyleCnt="0"/>
      <dgm:spPr/>
    </dgm:pt>
    <dgm:pt modelId="{BED328FD-C78B-424E-99DD-03AA1F7A924A}" type="pres">
      <dgm:prSet presAssocID="{8783E3B7-A5A9-4BED-AE83-0C09C9EFC306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E5E1E1E4-F81E-4ED5-918C-C60870C5A19A}" type="pres">
      <dgm:prSet presAssocID="{8783E3B7-A5A9-4BED-AE83-0C09C9EFC306}" presName="spaceRect" presStyleCnt="0"/>
      <dgm:spPr/>
    </dgm:pt>
    <dgm:pt modelId="{00F19AE0-4EBB-4AF8-BF59-DA6A24C02257}" type="pres">
      <dgm:prSet presAssocID="{8783E3B7-A5A9-4BED-AE83-0C09C9EFC306}" presName="textRect" presStyleLbl="revTx" presStyleIdx="5" presStyleCnt="8">
        <dgm:presLayoutVars>
          <dgm:chMax val="1"/>
          <dgm:chPref val="1"/>
        </dgm:presLayoutVars>
      </dgm:prSet>
      <dgm:spPr/>
    </dgm:pt>
    <dgm:pt modelId="{731E52BE-802B-4799-B3DB-E15B122EE502}" type="pres">
      <dgm:prSet presAssocID="{E441EBC0-B6C0-416D-9744-219B6E555144}" presName="sibTrans" presStyleCnt="0"/>
      <dgm:spPr/>
    </dgm:pt>
    <dgm:pt modelId="{6C04B21C-3B14-46BB-8D04-DE328F6859DB}" type="pres">
      <dgm:prSet presAssocID="{1268664E-5793-48CC-B0B3-5E26DA548FF4}" presName="compNode" presStyleCnt="0"/>
      <dgm:spPr/>
    </dgm:pt>
    <dgm:pt modelId="{E3350913-7BAB-4D6C-B3B6-3816762DDD7C}" type="pres">
      <dgm:prSet presAssocID="{1268664E-5793-48CC-B0B3-5E26DA548FF4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58A5C99D-0412-44EE-B400-8A2D247D6274}" type="pres">
      <dgm:prSet presAssocID="{1268664E-5793-48CC-B0B3-5E26DA548FF4}" presName="spaceRect" presStyleCnt="0"/>
      <dgm:spPr/>
    </dgm:pt>
    <dgm:pt modelId="{1C32A588-3839-4E4D-ACE8-C4A5FA98741E}" type="pres">
      <dgm:prSet presAssocID="{1268664E-5793-48CC-B0B3-5E26DA548FF4}" presName="textRect" presStyleLbl="revTx" presStyleIdx="6" presStyleCnt="8">
        <dgm:presLayoutVars>
          <dgm:chMax val="1"/>
          <dgm:chPref val="1"/>
        </dgm:presLayoutVars>
      </dgm:prSet>
      <dgm:spPr/>
    </dgm:pt>
    <dgm:pt modelId="{F98C5E0A-73C7-42B1-AC14-D28A227A3A44}" type="pres">
      <dgm:prSet presAssocID="{37BABDED-F650-4DCE-958C-3D0DC810C9A2}" presName="sibTrans" presStyleCnt="0"/>
      <dgm:spPr/>
    </dgm:pt>
    <dgm:pt modelId="{55C4BA75-4460-4712-85E9-64050C9F2618}" type="pres">
      <dgm:prSet presAssocID="{345192E6-DDA8-4956-B850-6CECFCC6F47F}" presName="compNode" presStyleCnt="0"/>
      <dgm:spPr/>
    </dgm:pt>
    <dgm:pt modelId="{3ECBE067-0108-44F0-B466-165F596D2358}" type="pres">
      <dgm:prSet presAssocID="{345192E6-DDA8-4956-B850-6CECFCC6F47F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27F19C0E-89D3-4ED3-8C16-064B0DC8517E}" type="pres">
      <dgm:prSet presAssocID="{345192E6-DDA8-4956-B850-6CECFCC6F47F}" presName="spaceRect" presStyleCnt="0"/>
      <dgm:spPr/>
    </dgm:pt>
    <dgm:pt modelId="{71274D12-A16E-40B8-8A08-B00E7B8A166B}" type="pres">
      <dgm:prSet presAssocID="{345192E6-DDA8-4956-B850-6CECFCC6F47F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43AC2C10-087C-46FB-BEF7-28C54FAF3BE2}" type="presOf" srcId="{345192E6-DDA8-4956-B850-6CECFCC6F47F}" destId="{71274D12-A16E-40B8-8A08-B00E7B8A166B}" srcOrd="0" destOrd="0" presId="urn:microsoft.com/office/officeart/2018/2/layout/IconLabelList"/>
    <dgm:cxn modelId="{0D39CE15-C43A-4BBF-BFA1-4FFC9FC5E824}" type="presOf" srcId="{B39BF46B-463E-4F5B-A160-6B5DB39F78E7}" destId="{8836C848-8EC1-4697-994E-BA6576975516}" srcOrd="0" destOrd="0" presId="urn:microsoft.com/office/officeart/2018/2/layout/IconLabelList"/>
    <dgm:cxn modelId="{B101BF1A-5185-49CC-97AF-49AA2A90722E}" srcId="{F2D6EDE9-8EDD-4CAF-86F6-4C66FD1DAF90}" destId="{1268664E-5793-48CC-B0B3-5E26DA548FF4}" srcOrd="6" destOrd="0" parTransId="{A25EFB64-9492-4CFB-8F01-FA1477E084FC}" sibTransId="{37BABDED-F650-4DCE-958C-3D0DC810C9A2}"/>
    <dgm:cxn modelId="{D622B01F-1505-40B8-BF82-38E3DBF14790}" type="presOf" srcId="{1B0ECCE6-04B6-4D63-9F81-9ECFC41224B0}" destId="{584272CF-493C-4B88-999A-9613A40584DE}" srcOrd="0" destOrd="0" presId="urn:microsoft.com/office/officeart/2018/2/layout/IconLabelList"/>
    <dgm:cxn modelId="{39511423-4996-4E1B-94DE-3D8DFCF48117}" srcId="{F2D6EDE9-8EDD-4CAF-86F6-4C66FD1DAF90}" destId="{20191F72-E990-45F6-8915-8A0FAEC20365}" srcOrd="2" destOrd="0" parTransId="{8D5322D0-BCFC-4916-92BD-69E5E93869D4}" sibTransId="{25C196D1-AC4F-404A-8472-65565F511EF8}"/>
    <dgm:cxn modelId="{DA859E27-6368-4670-A876-BA6CCF051A8D}" type="presOf" srcId="{8783E3B7-A5A9-4BED-AE83-0C09C9EFC306}" destId="{00F19AE0-4EBB-4AF8-BF59-DA6A24C02257}" srcOrd="0" destOrd="0" presId="urn:microsoft.com/office/officeart/2018/2/layout/IconLabelList"/>
    <dgm:cxn modelId="{A1E8EE60-B2E8-4BDD-AB39-0EDA69171BB7}" srcId="{F2D6EDE9-8EDD-4CAF-86F6-4C66FD1DAF90}" destId="{8783E3B7-A5A9-4BED-AE83-0C09C9EFC306}" srcOrd="5" destOrd="0" parTransId="{2503D611-7F31-4F33-B910-7AAFAA918A1E}" sibTransId="{E441EBC0-B6C0-416D-9744-219B6E555144}"/>
    <dgm:cxn modelId="{C0360842-F10D-4DBB-B483-DA4542B82504}" srcId="{F2D6EDE9-8EDD-4CAF-86F6-4C66FD1DAF90}" destId="{348AF7F4-C069-4656-A391-2D202E9D4618}" srcOrd="0" destOrd="0" parTransId="{EA356561-2338-4FB0-A7F9-DF279ED59FC3}" sibTransId="{CD072BE2-2C5E-4471-B5A3-2D473DDFC910}"/>
    <dgm:cxn modelId="{1B577D47-3686-47ED-95F3-F5F0D2BCDB3F}" type="presOf" srcId="{348AF7F4-C069-4656-A391-2D202E9D4618}" destId="{98C67E73-8F27-4B7C-84BB-2B25123E70EA}" srcOrd="0" destOrd="0" presId="urn:microsoft.com/office/officeart/2018/2/layout/IconLabelList"/>
    <dgm:cxn modelId="{F4D3BA6B-037B-45D4-9399-42B34D6101B9}" srcId="{F2D6EDE9-8EDD-4CAF-86F6-4C66FD1DAF90}" destId="{345192E6-DDA8-4956-B850-6CECFCC6F47F}" srcOrd="7" destOrd="0" parTransId="{D3767550-4CC4-4D8A-8267-DEDD23118520}" sibTransId="{A0D01F46-719C-4F96-87AE-5D7A61DF97BD}"/>
    <dgm:cxn modelId="{2BE3E972-3FF6-4E37-BDC7-ACD3CD5A3EF6}" type="presOf" srcId="{F2D6EDE9-8EDD-4CAF-86F6-4C66FD1DAF90}" destId="{FA6F17E3-2D2C-403A-BB6D-B3F9588C8DBC}" srcOrd="0" destOrd="0" presId="urn:microsoft.com/office/officeart/2018/2/layout/IconLabelList"/>
    <dgm:cxn modelId="{A1C54894-0670-49AA-8A9D-419D35FF886B}" srcId="{F2D6EDE9-8EDD-4CAF-86F6-4C66FD1DAF90}" destId="{B39BF46B-463E-4F5B-A160-6B5DB39F78E7}" srcOrd="3" destOrd="0" parTransId="{9B90F46F-4BA3-4692-9750-E2538D0B2BE1}" sibTransId="{FD1B1E65-4ACB-463C-8A1A-1A9EB85268E9}"/>
    <dgm:cxn modelId="{955547A8-6577-4C34-AB7F-671097E1F321}" type="presOf" srcId="{1268664E-5793-48CC-B0B3-5E26DA548FF4}" destId="{1C32A588-3839-4E4D-ACE8-C4A5FA98741E}" srcOrd="0" destOrd="0" presId="urn:microsoft.com/office/officeart/2018/2/layout/IconLabelList"/>
    <dgm:cxn modelId="{E9D486C4-5EC9-4A1F-B013-3E69B1016661}" srcId="{F2D6EDE9-8EDD-4CAF-86F6-4C66FD1DAF90}" destId="{1BBBFCDB-CBA2-4A75-B1F7-6C96CD47521F}" srcOrd="1" destOrd="0" parTransId="{8047EC75-B5B8-4221-8A2A-9BC7B9BC094A}" sibTransId="{434BA1FC-08F2-45E6-A152-B7EA96C4D141}"/>
    <dgm:cxn modelId="{F35A9DC9-A41A-4350-B73E-92E9ACA8DAFA}" type="presOf" srcId="{1BBBFCDB-CBA2-4A75-B1F7-6C96CD47521F}" destId="{6D509997-1F20-4549-8104-B34371D325BF}" srcOrd="0" destOrd="0" presId="urn:microsoft.com/office/officeart/2018/2/layout/IconLabelList"/>
    <dgm:cxn modelId="{02605AD0-227C-41F2-AB60-A386E47C0AB3}" type="presOf" srcId="{20191F72-E990-45F6-8915-8A0FAEC20365}" destId="{9056DE15-BB81-48F7-ABC9-05C2932AE9AE}" srcOrd="0" destOrd="0" presId="urn:microsoft.com/office/officeart/2018/2/layout/IconLabelList"/>
    <dgm:cxn modelId="{B1A5B2F5-1F88-4394-AD85-052D6329255C}" srcId="{F2D6EDE9-8EDD-4CAF-86F6-4C66FD1DAF90}" destId="{1B0ECCE6-04B6-4D63-9F81-9ECFC41224B0}" srcOrd="4" destOrd="0" parTransId="{D3D428C7-9C99-424C-8F7C-E2D9422A7362}" sibTransId="{4DF6F24C-FECB-41FB-9211-8487D0581838}"/>
    <dgm:cxn modelId="{D50B415F-ED08-48EE-AA10-C81A94B50DF2}" type="presParOf" srcId="{FA6F17E3-2D2C-403A-BB6D-B3F9588C8DBC}" destId="{F89ECA8B-AD73-4217-AEF1-C4714678C7C9}" srcOrd="0" destOrd="0" presId="urn:microsoft.com/office/officeart/2018/2/layout/IconLabelList"/>
    <dgm:cxn modelId="{4B25514A-F71B-4A2E-9EF2-24CE873FAE9B}" type="presParOf" srcId="{F89ECA8B-AD73-4217-AEF1-C4714678C7C9}" destId="{4D18E1F0-B64D-4DE3-9F38-06562212582C}" srcOrd="0" destOrd="0" presId="urn:microsoft.com/office/officeart/2018/2/layout/IconLabelList"/>
    <dgm:cxn modelId="{1EAF9C2A-1E27-4A72-87D3-6FD09181E01D}" type="presParOf" srcId="{F89ECA8B-AD73-4217-AEF1-C4714678C7C9}" destId="{52036E60-F7BC-450F-9A7F-8ADE02EED419}" srcOrd="1" destOrd="0" presId="urn:microsoft.com/office/officeart/2018/2/layout/IconLabelList"/>
    <dgm:cxn modelId="{634986A1-65BD-4007-B055-544C702790D7}" type="presParOf" srcId="{F89ECA8B-AD73-4217-AEF1-C4714678C7C9}" destId="{98C67E73-8F27-4B7C-84BB-2B25123E70EA}" srcOrd="2" destOrd="0" presId="urn:microsoft.com/office/officeart/2018/2/layout/IconLabelList"/>
    <dgm:cxn modelId="{7323157A-57AF-4D6D-BB00-CB8CF6E9D3DF}" type="presParOf" srcId="{FA6F17E3-2D2C-403A-BB6D-B3F9588C8DBC}" destId="{AFDF4831-DFA1-44AF-B20A-B810316DD3F2}" srcOrd="1" destOrd="0" presId="urn:microsoft.com/office/officeart/2018/2/layout/IconLabelList"/>
    <dgm:cxn modelId="{431EC2A5-D2C5-4470-85AD-FA7417E035CE}" type="presParOf" srcId="{FA6F17E3-2D2C-403A-BB6D-B3F9588C8DBC}" destId="{B9C81CD9-445B-409B-A391-CB777C8D0597}" srcOrd="2" destOrd="0" presId="urn:microsoft.com/office/officeart/2018/2/layout/IconLabelList"/>
    <dgm:cxn modelId="{D4DA70D8-9BFF-4D88-8130-EAE7B3971233}" type="presParOf" srcId="{B9C81CD9-445B-409B-A391-CB777C8D0597}" destId="{D7501A90-74FC-4EB3-8398-5CE2723BFC91}" srcOrd="0" destOrd="0" presId="urn:microsoft.com/office/officeart/2018/2/layout/IconLabelList"/>
    <dgm:cxn modelId="{8D07553C-E50A-40F8-9850-87DCCF772ED9}" type="presParOf" srcId="{B9C81CD9-445B-409B-A391-CB777C8D0597}" destId="{D70CEBDF-0E86-4ED7-8EC0-CBCD30A5BBFD}" srcOrd="1" destOrd="0" presId="urn:microsoft.com/office/officeart/2018/2/layout/IconLabelList"/>
    <dgm:cxn modelId="{919FF0D3-FB4C-4632-9D52-C812E4693A32}" type="presParOf" srcId="{B9C81CD9-445B-409B-A391-CB777C8D0597}" destId="{6D509997-1F20-4549-8104-B34371D325BF}" srcOrd="2" destOrd="0" presId="urn:microsoft.com/office/officeart/2018/2/layout/IconLabelList"/>
    <dgm:cxn modelId="{E5C3F2C7-609C-4BA3-9543-B109D7E69583}" type="presParOf" srcId="{FA6F17E3-2D2C-403A-BB6D-B3F9588C8DBC}" destId="{A200869B-DEA0-42DA-AC4C-6268C9E485AC}" srcOrd="3" destOrd="0" presId="urn:microsoft.com/office/officeart/2018/2/layout/IconLabelList"/>
    <dgm:cxn modelId="{CA350962-EB4F-42F5-BC4C-7CA0A0B6ABCA}" type="presParOf" srcId="{FA6F17E3-2D2C-403A-BB6D-B3F9588C8DBC}" destId="{8A1E0606-6309-4153-9724-AD1FC88B0C49}" srcOrd="4" destOrd="0" presId="urn:microsoft.com/office/officeart/2018/2/layout/IconLabelList"/>
    <dgm:cxn modelId="{6BCEE480-E427-4268-8A59-A3BCA2620ADA}" type="presParOf" srcId="{8A1E0606-6309-4153-9724-AD1FC88B0C49}" destId="{DAFC3D20-D743-42F0-93D2-E54170312F51}" srcOrd="0" destOrd="0" presId="urn:microsoft.com/office/officeart/2018/2/layout/IconLabelList"/>
    <dgm:cxn modelId="{C4FD4C14-38A7-4E72-8386-2B72DD887B62}" type="presParOf" srcId="{8A1E0606-6309-4153-9724-AD1FC88B0C49}" destId="{353ACAED-32DD-482A-AA6E-BF3612DC17E7}" srcOrd="1" destOrd="0" presId="urn:microsoft.com/office/officeart/2018/2/layout/IconLabelList"/>
    <dgm:cxn modelId="{FEC4CC8E-1569-41D4-B417-79DD2FA8EB1E}" type="presParOf" srcId="{8A1E0606-6309-4153-9724-AD1FC88B0C49}" destId="{9056DE15-BB81-48F7-ABC9-05C2932AE9AE}" srcOrd="2" destOrd="0" presId="urn:microsoft.com/office/officeart/2018/2/layout/IconLabelList"/>
    <dgm:cxn modelId="{7A005979-E957-4C5A-B3DA-4DF33BB94A75}" type="presParOf" srcId="{FA6F17E3-2D2C-403A-BB6D-B3F9588C8DBC}" destId="{A0E0F4B7-5068-4FD4-A074-B7BD2D707610}" srcOrd="5" destOrd="0" presId="urn:microsoft.com/office/officeart/2018/2/layout/IconLabelList"/>
    <dgm:cxn modelId="{17D43E3B-0E34-43ED-A373-406AFC647143}" type="presParOf" srcId="{FA6F17E3-2D2C-403A-BB6D-B3F9588C8DBC}" destId="{43B8938E-6CC7-4978-A04A-0D7A5F7A33BD}" srcOrd="6" destOrd="0" presId="urn:microsoft.com/office/officeart/2018/2/layout/IconLabelList"/>
    <dgm:cxn modelId="{E47D6BCD-199F-49C4-BAF3-BD68F332FF31}" type="presParOf" srcId="{43B8938E-6CC7-4978-A04A-0D7A5F7A33BD}" destId="{520A6439-C3BD-445C-BB9E-0F9E7F9CC327}" srcOrd="0" destOrd="0" presId="urn:microsoft.com/office/officeart/2018/2/layout/IconLabelList"/>
    <dgm:cxn modelId="{53BFAEE3-8213-4BF1-909A-3BD89698351B}" type="presParOf" srcId="{43B8938E-6CC7-4978-A04A-0D7A5F7A33BD}" destId="{F791AD14-FA35-4707-ABBF-4F0A93971722}" srcOrd="1" destOrd="0" presId="urn:microsoft.com/office/officeart/2018/2/layout/IconLabelList"/>
    <dgm:cxn modelId="{22459185-B155-4FA6-B609-2EF5CB4D38AD}" type="presParOf" srcId="{43B8938E-6CC7-4978-A04A-0D7A5F7A33BD}" destId="{8836C848-8EC1-4697-994E-BA6576975516}" srcOrd="2" destOrd="0" presId="urn:microsoft.com/office/officeart/2018/2/layout/IconLabelList"/>
    <dgm:cxn modelId="{445CE5EB-5E16-42CB-B9AA-4DBFD8351E1A}" type="presParOf" srcId="{FA6F17E3-2D2C-403A-BB6D-B3F9588C8DBC}" destId="{1614FB98-2125-4320-A788-147A13732BAF}" srcOrd="7" destOrd="0" presId="urn:microsoft.com/office/officeart/2018/2/layout/IconLabelList"/>
    <dgm:cxn modelId="{83D2BBA6-5619-4708-8658-4443DC816714}" type="presParOf" srcId="{FA6F17E3-2D2C-403A-BB6D-B3F9588C8DBC}" destId="{03393CCB-EB9A-4F55-B4E2-4AFE3D1F7F19}" srcOrd="8" destOrd="0" presId="urn:microsoft.com/office/officeart/2018/2/layout/IconLabelList"/>
    <dgm:cxn modelId="{4016A008-CC5D-486F-BB4B-3F90D62BBB12}" type="presParOf" srcId="{03393CCB-EB9A-4F55-B4E2-4AFE3D1F7F19}" destId="{C392AD50-0DBA-4F34-88AE-D7FD64F58471}" srcOrd="0" destOrd="0" presId="urn:microsoft.com/office/officeart/2018/2/layout/IconLabelList"/>
    <dgm:cxn modelId="{065A6117-FB84-45A4-8853-DC597A936313}" type="presParOf" srcId="{03393CCB-EB9A-4F55-B4E2-4AFE3D1F7F19}" destId="{9D1125C4-137E-47A0-BC74-080EFDFBBEFC}" srcOrd="1" destOrd="0" presId="urn:microsoft.com/office/officeart/2018/2/layout/IconLabelList"/>
    <dgm:cxn modelId="{1E2C4B77-76E8-44FF-B646-240985444A78}" type="presParOf" srcId="{03393CCB-EB9A-4F55-B4E2-4AFE3D1F7F19}" destId="{584272CF-493C-4B88-999A-9613A40584DE}" srcOrd="2" destOrd="0" presId="urn:microsoft.com/office/officeart/2018/2/layout/IconLabelList"/>
    <dgm:cxn modelId="{A1F417B2-3316-421F-A343-361B41179A59}" type="presParOf" srcId="{FA6F17E3-2D2C-403A-BB6D-B3F9588C8DBC}" destId="{FD9F2FA1-11A1-4839-9B8B-7D2CD7388739}" srcOrd="9" destOrd="0" presId="urn:microsoft.com/office/officeart/2018/2/layout/IconLabelList"/>
    <dgm:cxn modelId="{88C2FBC6-7B0A-47F1-B745-8197E459077A}" type="presParOf" srcId="{FA6F17E3-2D2C-403A-BB6D-B3F9588C8DBC}" destId="{3DC30CB8-D666-4A43-A77F-560B6E8149B8}" srcOrd="10" destOrd="0" presId="urn:microsoft.com/office/officeart/2018/2/layout/IconLabelList"/>
    <dgm:cxn modelId="{DD59E5FC-FCFA-4419-A0D4-9A063C1E96C5}" type="presParOf" srcId="{3DC30CB8-D666-4A43-A77F-560B6E8149B8}" destId="{BED328FD-C78B-424E-99DD-03AA1F7A924A}" srcOrd="0" destOrd="0" presId="urn:microsoft.com/office/officeart/2018/2/layout/IconLabelList"/>
    <dgm:cxn modelId="{E0DF730E-0921-465E-A31C-05B5C8294493}" type="presParOf" srcId="{3DC30CB8-D666-4A43-A77F-560B6E8149B8}" destId="{E5E1E1E4-F81E-4ED5-918C-C60870C5A19A}" srcOrd="1" destOrd="0" presId="urn:microsoft.com/office/officeart/2018/2/layout/IconLabelList"/>
    <dgm:cxn modelId="{7C675C2B-5121-4FA5-8DF3-7544F5A12299}" type="presParOf" srcId="{3DC30CB8-D666-4A43-A77F-560B6E8149B8}" destId="{00F19AE0-4EBB-4AF8-BF59-DA6A24C02257}" srcOrd="2" destOrd="0" presId="urn:microsoft.com/office/officeart/2018/2/layout/IconLabelList"/>
    <dgm:cxn modelId="{448C4EEA-70D6-4B66-94E3-FF55C84AF48C}" type="presParOf" srcId="{FA6F17E3-2D2C-403A-BB6D-B3F9588C8DBC}" destId="{731E52BE-802B-4799-B3DB-E15B122EE502}" srcOrd="11" destOrd="0" presId="urn:microsoft.com/office/officeart/2018/2/layout/IconLabelList"/>
    <dgm:cxn modelId="{ACDBE4FB-41A8-4B07-B573-2195B64E2599}" type="presParOf" srcId="{FA6F17E3-2D2C-403A-BB6D-B3F9588C8DBC}" destId="{6C04B21C-3B14-46BB-8D04-DE328F6859DB}" srcOrd="12" destOrd="0" presId="urn:microsoft.com/office/officeart/2018/2/layout/IconLabelList"/>
    <dgm:cxn modelId="{4A84EDE4-6891-4CFC-BE7E-84F831DB37CF}" type="presParOf" srcId="{6C04B21C-3B14-46BB-8D04-DE328F6859DB}" destId="{E3350913-7BAB-4D6C-B3B6-3816762DDD7C}" srcOrd="0" destOrd="0" presId="urn:microsoft.com/office/officeart/2018/2/layout/IconLabelList"/>
    <dgm:cxn modelId="{1559416F-2FA4-45FA-9F87-69FCD04660C2}" type="presParOf" srcId="{6C04B21C-3B14-46BB-8D04-DE328F6859DB}" destId="{58A5C99D-0412-44EE-B400-8A2D247D6274}" srcOrd="1" destOrd="0" presId="urn:microsoft.com/office/officeart/2018/2/layout/IconLabelList"/>
    <dgm:cxn modelId="{64C8A0E1-3E07-41C0-87B8-80A77C1ECEFD}" type="presParOf" srcId="{6C04B21C-3B14-46BB-8D04-DE328F6859DB}" destId="{1C32A588-3839-4E4D-ACE8-C4A5FA98741E}" srcOrd="2" destOrd="0" presId="urn:microsoft.com/office/officeart/2018/2/layout/IconLabelList"/>
    <dgm:cxn modelId="{37DDBD00-CDC7-4526-8A5B-719081722D8B}" type="presParOf" srcId="{FA6F17E3-2D2C-403A-BB6D-B3F9588C8DBC}" destId="{F98C5E0A-73C7-42B1-AC14-D28A227A3A44}" srcOrd="13" destOrd="0" presId="urn:microsoft.com/office/officeart/2018/2/layout/IconLabelList"/>
    <dgm:cxn modelId="{683C839D-095B-4B3A-9DEA-BC1F8A233D5F}" type="presParOf" srcId="{FA6F17E3-2D2C-403A-BB6D-B3F9588C8DBC}" destId="{55C4BA75-4460-4712-85E9-64050C9F2618}" srcOrd="14" destOrd="0" presId="urn:microsoft.com/office/officeart/2018/2/layout/IconLabelList"/>
    <dgm:cxn modelId="{CD417374-51D3-45A7-AF18-E8EA0AB90298}" type="presParOf" srcId="{55C4BA75-4460-4712-85E9-64050C9F2618}" destId="{3ECBE067-0108-44F0-B466-165F596D2358}" srcOrd="0" destOrd="0" presId="urn:microsoft.com/office/officeart/2018/2/layout/IconLabelList"/>
    <dgm:cxn modelId="{D8B6597D-6A30-4C91-BB85-4832E5DE8204}" type="presParOf" srcId="{55C4BA75-4460-4712-85E9-64050C9F2618}" destId="{27F19C0E-89D3-4ED3-8C16-064B0DC8517E}" srcOrd="1" destOrd="0" presId="urn:microsoft.com/office/officeart/2018/2/layout/IconLabelList"/>
    <dgm:cxn modelId="{8587D04A-4D34-4147-A02C-F8DE330361A2}" type="presParOf" srcId="{55C4BA75-4460-4712-85E9-64050C9F2618}" destId="{71274D12-A16E-40B8-8A08-B00E7B8A166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91FCC6C-FC87-47DF-A71F-46699F8DAE44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1451807-E777-4A22-B8FD-370B6B8E1CD6}">
      <dgm:prSet/>
      <dgm:spPr/>
      <dgm:t>
        <a:bodyPr/>
        <a:lstStyle/>
        <a:p>
          <a:r>
            <a:rPr lang="en-GB" b="1"/>
            <a:t>National NHS Procurement Frameworks: </a:t>
          </a:r>
          <a:endParaRPr lang="en-US"/>
        </a:p>
      </dgm:t>
    </dgm:pt>
    <dgm:pt modelId="{2A27F1B3-0221-45FB-B0CC-3BCDDC9632C9}" type="parTrans" cxnId="{AC833D4F-E7F2-48D6-8B00-E340A0E8D49D}">
      <dgm:prSet/>
      <dgm:spPr/>
      <dgm:t>
        <a:bodyPr/>
        <a:lstStyle/>
        <a:p>
          <a:endParaRPr lang="en-US"/>
        </a:p>
      </dgm:t>
    </dgm:pt>
    <dgm:pt modelId="{E5ECC4D3-FD8E-42C9-902C-D520CC91326A}" type="sibTrans" cxnId="{AC833D4F-E7F2-48D6-8B00-E340A0E8D49D}">
      <dgm:prSet/>
      <dgm:spPr/>
      <dgm:t>
        <a:bodyPr/>
        <a:lstStyle/>
        <a:p>
          <a:endParaRPr lang="en-US"/>
        </a:p>
      </dgm:t>
    </dgm:pt>
    <dgm:pt modelId="{25AA9D56-CECE-406C-85F0-9CCB59741AF2}">
      <dgm:prSet/>
      <dgm:spPr/>
      <dgm:t>
        <a:bodyPr/>
        <a:lstStyle/>
        <a:p>
          <a:r>
            <a:rPr lang="en-US"/>
            <a:t>Transitioning from fragmented local purchasing to centralised, bulk contracts to reduce capital and consumable costs.</a:t>
          </a:r>
        </a:p>
      </dgm:t>
    </dgm:pt>
    <dgm:pt modelId="{CB0699A0-4FCC-4B9B-BEA3-9AC88A4DFE00}" type="parTrans" cxnId="{9F2E4CDA-8BD1-4ABF-82CD-70547D25FA86}">
      <dgm:prSet/>
      <dgm:spPr/>
      <dgm:t>
        <a:bodyPr/>
        <a:lstStyle/>
        <a:p>
          <a:endParaRPr lang="en-US"/>
        </a:p>
      </dgm:t>
    </dgm:pt>
    <dgm:pt modelId="{1639E5F4-E827-4A68-AE0D-C47862106E31}" type="sibTrans" cxnId="{9F2E4CDA-8BD1-4ABF-82CD-70547D25FA86}">
      <dgm:prSet/>
      <dgm:spPr/>
      <dgm:t>
        <a:bodyPr/>
        <a:lstStyle/>
        <a:p>
          <a:endParaRPr lang="en-US"/>
        </a:p>
      </dgm:t>
    </dgm:pt>
    <dgm:pt modelId="{24BEEA40-FF6C-4BBB-804E-CF33A89294F5}">
      <dgm:prSet/>
      <dgm:spPr/>
      <dgm:t>
        <a:bodyPr/>
        <a:lstStyle/>
        <a:p>
          <a:r>
            <a:rPr lang="en-US" b="1"/>
            <a:t>Regional</a:t>
          </a:r>
          <a:r>
            <a:rPr lang="en-US"/>
            <a:t> </a:t>
          </a:r>
          <a:r>
            <a:rPr lang="en-US" b="1"/>
            <a:t>Hub-and-Spoke Integration:</a:t>
          </a:r>
          <a:endParaRPr lang="en-US"/>
        </a:p>
      </dgm:t>
    </dgm:pt>
    <dgm:pt modelId="{06B242A6-1F60-469B-94CD-262EA3118CC6}" type="parTrans" cxnId="{A59DE3E2-1BBC-40C0-81E0-A714A62BCFF5}">
      <dgm:prSet/>
      <dgm:spPr/>
      <dgm:t>
        <a:bodyPr/>
        <a:lstStyle/>
        <a:p>
          <a:endParaRPr lang="en-US"/>
        </a:p>
      </dgm:t>
    </dgm:pt>
    <dgm:pt modelId="{5CAD65BA-B464-4006-8009-E894BD632040}" type="sibTrans" cxnId="{A59DE3E2-1BBC-40C0-81E0-A714A62BCFF5}">
      <dgm:prSet/>
      <dgm:spPr/>
      <dgm:t>
        <a:bodyPr/>
        <a:lstStyle/>
        <a:p>
          <a:endParaRPr lang="en-US"/>
        </a:p>
      </dgm:t>
    </dgm:pt>
    <dgm:pt modelId="{1767A699-1BE2-4069-972E-445FD7C29972}">
      <dgm:prSet/>
      <dgm:spPr/>
      <dgm:t>
        <a:bodyPr/>
        <a:lstStyle/>
        <a:p>
          <a:r>
            <a:rPr lang="en-US"/>
            <a:t>Establish "robotic centres of excellence" (hubs) that formally support smaller, rural community clinics (spokes) to eliminate the postcode lottery.</a:t>
          </a:r>
        </a:p>
      </dgm:t>
    </dgm:pt>
    <dgm:pt modelId="{2965C621-0B35-46C2-A82E-A1F6F1406C48}" type="parTrans" cxnId="{8C0C1A2A-7252-414E-AC10-628F2FECC724}">
      <dgm:prSet/>
      <dgm:spPr/>
      <dgm:t>
        <a:bodyPr/>
        <a:lstStyle/>
        <a:p>
          <a:endParaRPr lang="en-US"/>
        </a:p>
      </dgm:t>
    </dgm:pt>
    <dgm:pt modelId="{BE78A200-CF38-465E-B1D4-97E5ABC538E0}" type="sibTrans" cxnId="{8C0C1A2A-7252-414E-AC10-628F2FECC724}">
      <dgm:prSet/>
      <dgm:spPr/>
      <dgm:t>
        <a:bodyPr/>
        <a:lstStyle/>
        <a:p>
          <a:endParaRPr lang="en-US"/>
        </a:p>
      </dgm:t>
    </dgm:pt>
    <dgm:pt modelId="{709E0CEB-259A-4B2E-AD38-3844B9DDCB0B}">
      <dgm:prSet/>
      <dgm:spPr/>
      <dgm:t>
        <a:bodyPr/>
        <a:lstStyle/>
        <a:p>
          <a:r>
            <a:rPr lang="en-US" b="1"/>
            <a:t>Support Infrastructure for staff and caregivers:</a:t>
          </a:r>
          <a:endParaRPr lang="en-US"/>
        </a:p>
      </dgm:t>
    </dgm:pt>
    <dgm:pt modelId="{95249448-2BB7-414A-85A2-E378B09D7056}" type="parTrans" cxnId="{4AB8DF77-48DC-4F09-82FD-76B99ECC96E0}">
      <dgm:prSet/>
      <dgm:spPr/>
      <dgm:t>
        <a:bodyPr/>
        <a:lstStyle/>
        <a:p>
          <a:endParaRPr lang="en-US"/>
        </a:p>
      </dgm:t>
    </dgm:pt>
    <dgm:pt modelId="{E4B9AB00-209A-45B2-9E43-7074B58B87D8}" type="sibTrans" cxnId="{4AB8DF77-48DC-4F09-82FD-76B99ECC96E0}">
      <dgm:prSet/>
      <dgm:spPr/>
      <dgm:t>
        <a:bodyPr/>
        <a:lstStyle/>
        <a:p>
          <a:endParaRPr lang="en-US"/>
        </a:p>
      </dgm:t>
    </dgm:pt>
    <dgm:pt modelId="{148C9CCB-288A-41F3-A420-06DD7647B3D5}">
      <dgm:prSet/>
      <dgm:spPr/>
      <dgm:t>
        <a:bodyPr/>
        <a:lstStyle/>
        <a:p>
          <a:r>
            <a:rPr lang="en-US"/>
            <a:t>Standardise training programs to shorten the learning curve for operational teams.</a:t>
          </a:r>
        </a:p>
      </dgm:t>
    </dgm:pt>
    <dgm:pt modelId="{012EA45F-B33D-49F2-B0FA-2D990413B23E}" type="parTrans" cxnId="{DFA89AF6-F770-420E-80F5-4EDA59C05E56}">
      <dgm:prSet/>
      <dgm:spPr/>
      <dgm:t>
        <a:bodyPr/>
        <a:lstStyle/>
        <a:p>
          <a:endParaRPr lang="en-US"/>
        </a:p>
      </dgm:t>
    </dgm:pt>
    <dgm:pt modelId="{7994381E-45F7-4BE6-9305-9E11DA61A559}" type="sibTrans" cxnId="{DFA89AF6-F770-420E-80F5-4EDA59C05E56}">
      <dgm:prSet/>
      <dgm:spPr/>
      <dgm:t>
        <a:bodyPr/>
        <a:lstStyle/>
        <a:p>
          <a:endParaRPr lang="en-US"/>
        </a:p>
      </dgm:t>
    </dgm:pt>
    <dgm:pt modelId="{2D44B723-BC9C-45D1-8176-505838707E2A}">
      <dgm:prSet/>
      <dgm:spPr/>
      <dgm:t>
        <a:bodyPr/>
        <a:lstStyle/>
        <a:p>
          <a:r>
            <a:rPr lang="en-US"/>
            <a:t>Implement resolute community-based transition packages to prevent family caregiver burnout.</a:t>
          </a:r>
        </a:p>
      </dgm:t>
    </dgm:pt>
    <dgm:pt modelId="{357EF557-F566-4BC3-A52D-198797B25EE0}" type="parTrans" cxnId="{B6657652-0AD1-4271-9C43-FEF080CE4662}">
      <dgm:prSet/>
      <dgm:spPr/>
      <dgm:t>
        <a:bodyPr/>
        <a:lstStyle/>
        <a:p>
          <a:endParaRPr lang="en-US"/>
        </a:p>
      </dgm:t>
    </dgm:pt>
    <dgm:pt modelId="{40A68AFE-4A54-43E3-86CF-1BDA191083C9}" type="sibTrans" cxnId="{B6657652-0AD1-4271-9C43-FEF080CE4662}">
      <dgm:prSet/>
      <dgm:spPr/>
      <dgm:t>
        <a:bodyPr/>
        <a:lstStyle/>
        <a:p>
          <a:endParaRPr lang="en-US"/>
        </a:p>
      </dgm:t>
    </dgm:pt>
    <dgm:pt modelId="{E3F5AFE0-E4EE-40C0-88E1-6F35BBE77FD1}" type="pres">
      <dgm:prSet presAssocID="{891FCC6C-FC87-47DF-A71F-46699F8DAE44}" presName="linear" presStyleCnt="0">
        <dgm:presLayoutVars>
          <dgm:animLvl val="lvl"/>
          <dgm:resizeHandles val="exact"/>
        </dgm:presLayoutVars>
      </dgm:prSet>
      <dgm:spPr/>
    </dgm:pt>
    <dgm:pt modelId="{745FCF33-C282-4BB1-9615-465062BA7E5A}" type="pres">
      <dgm:prSet presAssocID="{51451807-E777-4A22-B8FD-370B6B8E1CD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AD1A44F-7177-4127-8ABA-9157D1D8B387}" type="pres">
      <dgm:prSet presAssocID="{E5ECC4D3-FD8E-42C9-902C-D520CC91326A}" presName="spacer" presStyleCnt="0"/>
      <dgm:spPr/>
    </dgm:pt>
    <dgm:pt modelId="{FE558C06-A7DC-4F6F-96F1-02BA0B2CC172}" type="pres">
      <dgm:prSet presAssocID="{25AA9D56-CECE-406C-85F0-9CCB59741AF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EBAC09F2-4144-4BDC-9A94-991C159A3186}" type="pres">
      <dgm:prSet presAssocID="{1639E5F4-E827-4A68-AE0D-C47862106E31}" presName="spacer" presStyleCnt="0"/>
      <dgm:spPr/>
    </dgm:pt>
    <dgm:pt modelId="{1727D318-C626-409F-8E6F-EAA214B32F22}" type="pres">
      <dgm:prSet presAssocID="{24BEEA40-FF6C-4BBB-804E-CF33A89294F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3CC44310-5786-4188-9C29-082891067722}" type="pres">
      <dgm:prSet presAssocID="{5CAD65BA-B464-4006-8009-E894BD632040}" presName="spacer" presStyleCnt="0"/>
      <dgm:spPr/>
    </dgm:pt>
    <dgm:pt modelId="{0EB3E2C7-06E7-4CBB-B587-79D92CA425D9}" type="pres">
      <dgm:prSet presAssocID="{1767A699-1BE2-4069-972E-445FD7C2997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E268308-6CFB-486C-BC5F-329C081A357E}" type="pres">
      <dgm:prSet presAssocID="{BE78A200-CF38-465E-B1D4-97E5ABC538E0}" presName="spacer" presStyleCnt="0"/>
      <dgm:spPr/>
    </dgm:pt>
    <dgm:pt modelId="{95FB38DF-9CB3-4ABA-AE12-EE0BAF2C8F40}" type="pres">
      <dgm:prSet presAssocID="{709E0CEB-259A-4B2E-AD38-3844B9DDCB0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8D89FD4-3B25-4751-B5D7-E04ABAEE3460}" type="pres">
      <dgm:prSet presAssocID="{E4B9AB00-209A-45B2-9E43-7074B58B87D8}" presName="spacer" presStyleCnt="0"/>
      <dgm:spPr/>
    </dgm:pt>
    <dgm:pt modelId="{FDA32930-FAEC-4D1B-8900-D49EA9AAAD17}" type="pres">
      <dgm:prSet presAssocID="{148C9CCB-288A-41F3-A420-06DD7647B3D5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1F93A13D-3BE2-4F6A-976B-5079676079B3}" type="pres">
      <dgm:prSet presAssocID="{7994381E-45F7-4BE6-9305-9E11DA61A559}" presName="spacer" presStyleCnt="0"/>
      <dgm:spPr/>
    </dgm:pt>
    <dgm:pt modelId="{84A10065-3BF8-4561-B624-EF3C4DA271CF}" type="pres">
      <dgm:prSet presAssocID="{2D44B723-BC9C-45D1-8176-505838707E2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F0033A13-4D0C-4EFC-AA60-AEF4F12A02E6}" type="presOf" srcId="{709E0CEB-259A-4B2E-AD38-3844B9DDCB0B}" destId="{95FB38DF-9CB3-4ABA-AE12-EE0BAF2C8F40}" srcOrd="0" destOrd="0" presId="urn:microsoft.com/office/officeart/2005/8/layout/vList2"/>
    <dgm:cxn modelId="{8C0C1A2A-7252-414E-AC10-628F2FECC724}" srcId="{891FCC6C-FC87-47DF-A71F-46699F8DAE44}" destId="{1767A699-1BE2-4069-972E-445FD7C29972}" srcOrd="3" destOrd="0" parTransId="{2965C621-0B35-46C2-A82E-A1F6F1406C48}" sibTransId="{BE78A200-CF38-465E-B1D4-97E5ABC538E0}"/>
    <dgm:cxn modelId="{89EE9C38-9DA3-491B-BD61-B053C4120616}" type="presOf" srcId="{24BEEA40-FF6C-4BBB-804E-CF33A89294F5}" destId="{1727D318-C626-409F-8E6F-EAA214B32F22}" srcOrd="0" destOrd="0" presId="urn:microsoft.com/office/officeart/2005/8/layout/vList2"/>
    <dgm:cxn modelId="{BE4E7A5C-F57D-41E7-8E23-EA4D80C5E059}" type="presOf" srcId="{148C9CCB-288A-41F3-A420-06DD7647B3D5}" destId="{FDA32930-FAEC-4D1B-8900-D49EA9AAAD17}" srcOrd="0" destOrd="0" presId="urn:microsoft.com/office/officeart/2005/8/layout/vList2"/>
    <dgm:cxn modelId="{A2E68B61-5F37-4D81-B558-056BFC3FC3A0}" type="presOf" srcId="{1767A699-1BE2-4069-972E-445FD7C29972}" destId="{0EB3E2C7-06E7-4CBB-B587-79D92CA425D9}" srcOrd="0" destOrd="0" presId="urn:microsoft.com/office/officeart/2005/8/layout/vList2"/>
    <dgm:cxn modelId="{AC833D4F-E7F2-48D6-8B00-E340A0E8D49D}" srcId="{891FCC6C-FC87-47DF-A71F-46699F8DAE44}" destId="{51451807-E777-4A22-B8FD-370B6B8E1CD6}" srcOrd="0" destOrd="0" parTransId="{2A27F1B3-0221-45FB-B0CC-3BCDDC9632C9}" sibTransId="{E5ECC4D3-FD8E-42C9-902C-D520CC91326A}"/>
    <dgm:cxn modelId="{B6657652-0AD1-4271-9C43-FEF080CE4662}" srcId="{891FCC6C-FC87-47DF-A71F-46699F8DAE44}" destId="{2D44B723-BC9C-45D1-8176-505838707E2A}" srcOrd="6" destOrd="0" parTransId="{357EF557-F566-4BC3-A52D-198797B25EE0}" sibTransId="{40A68AFE-4A54-43E3-86CF-1BDA191083C9}"/>
    <dgm:cxn modelId="{4AB8DF77-48DC-4F09-82FD-76B99ECC96E0}" srcId="{891FCC6C-FC87-47DF-A71F-46699F8DAE44}" destId="{709E0CEB-259A-4B2E-AD38-3844B9DDCB0B}" srcOrd="4" destOrd="0" parTransId="{95249448-2BB7-414A-85A2-E378B09D7056}" sibTransId="{E4B9AB00-209A-45B2-9E43-7074B58B87D8}"/>
    <dgm:cxn modelId="{0E3F4F88-FF8A-4D21-9CB1-96EED44DA240}" type="presOf" srcId="{891FCC6C-FC87-47DF-A71F-46699F8DAE44}" destId="{E3F5AFE0-E4EE-40C0-88E1-6F35BBE77FD1}" srcOrd="0" destOrd="0" presId="urn:microsoft.com/office/officeart/2005/8/layout/vList2"/>
    <dgm:cxn modelId="{61F89ABA-802D-46F9-A376-50B71CA5DC71}" type="presOf" srcId="{2D44B723-BC9C-45D1-8176-505838707E2A}" destId="{84A10065-3BF8-4561-B624-EF3C4DA271CF}" srcOrd="0" destOrd="0" presId="urn:microsoft.com/office/officeart/2005/8/layout/vList2"/>
    <dgm:cxn modelId="{DA58CBD7-61E0-409E-89AC-B7BC0A99568A}" type="presOf" srcId="{25AA9D56-CECE-406C-85F0-9CCB59741AF2}" destId="{FE558C06-A7DC-4F6F-96F1-02BA0B2CC172}" srcOrd="0" destOrd="0" presId="urn:microsoft.com/office/officeart/2005/8/layout/vList2"/>
    <dgm:cxn modelId="{1E815AD9-9A33-4656-B838-AD1C839E48D0}" type="presOf" srcId="{51451807-E777-4A22-B8FD-370B6B8E1CD6}" destId="{745FCF33-C282-4BB1-9615-465062BA7E5A}" srcOrd="0" destOrd="0" presId="urn:microsoft.com/office/officeart/2005/8/layout/vList2"/>
    <dgm:cxn modelId="{9F2E4CDA-8BD1-4ABF-82CD-70547D25FA86}" srcId="{891FCC6C-FC87-47DF-A71F-46699F8DAE44}" destId="{25AA9D56-CECE-406C-85F0-9CCB59741AF2}" srcOrd="1" destOrd="0" parTransId="{CB0699A0-4FCC-4B9B-BEA3-9AC88A4DFE00}" sibTransId="{1639E5F4-E827-4A68-AE0D-C47862106E31}"/>
    <dgm:cxn modelId="{A59DE3E2-1BBC-40C0-81E0-A714A62BCFF5}" srcId="{891FCC6C-FC87-47DF-A71F-46699F8DAE44}" destId="{24BEEA40-FF6C-4BBB-804E-CF33A89294F5}" srcOrd="2" destOrd="0" parTransId="{06B242A6-1F60-469B-94CD-262EA3118CC6}" sibTransId="{5CAD65BA-B464-4006-8009-E894BD632040}"/>
    <dgm:cxn modelId="{DFA89AF6-F770-420E-80F5-4EDA59C05E56}" srcId="{891FCC6C-FC87-47DF-A71F-46699F8DAE44}" destId="{148C9CCB-288A-41F3-A420-06DD7647B3D5}" srcOrd="5" destOrd="0" parTransId="{012EA45F-B33D-49F2-B0FA-2D990413B23E}" sibTransId="{7994381E-45F7-4BE6-9305-9E11DA61A559}"/>
    <dgm:cxn modelId="{2CC7CF59-EE16-4DCE-8191-979402A3C16F}" type="presParOf" srcId="{E3F5AFE0-E4EE-40C0-88E1-6F35BBE77FD1}" destId="{745FCF33-C282-4BB1-9615-465062BA7E5A}" srcOrd="0" destOrd="0" presId="urn:microsoft.com/office/officeart/2005/8/layout/vList2"/>
    <dgm:cxn modelId="{F7DBD1E6-7CE2-4266-9B61-7ACC87E46E10}" type="presParOf" srcId="{E3F5AFE0-E4EE-40C0-88E1-6F35BBE77FD1}" destId="{8AD1A44F-7177-4127-8ABA-9157D1D8B387}" srcOrd="1" destOrd="0" presId="urn:microsoft.com/office/officeart/2005/8/layout/vList2"/>
    <dgm:cxn modelId="{FB398DAE-8E28-49C7-B630-314A32A468E6}" type="presParOf" srcId="{E3F5AFE0-E4EE-40C0-88E1-6F35BBE77FD1}" destId="{FE558C06-A7DC-4F6F-96F1-02BA0B2CC172}" srcOrd="2" destOrd="0" presId="urn:microsoft.com/office/officeart/2005/8/layout/vList2"/>
    <dgm:cxn modelId="{B059F41F-F012-4F6C-9A74-CE6371CDCA92}" type="presParOf" srcId="{E3F5AFE0-E4EE-40C0-88E1-6F35BBE77FD1}" destId="{EBAC09F2-4144-4BDC-9A94-991C159A3186}" srcOrd="3" destOrd="0" presId="urn:microsoft.com/office/officeart/2005/8/layout/vList2"/>
    <dgm:cxn modelId="{05CC1C7F-9D86-485A-B410-C88AA4ECE32F}" type="presParOf" srcId="{E3F5AFE0-E4EE-40C0-88E1-6F35BBE77FD1}" destId="{1727D318-C626-409F-8E6F-EAA214B32F22}" srcOrd="4" destOrd="0" presId="urn:microsoft.com/office/officeart/2005/8/layout/vList2"/>
    <dgm:cxn modelId="{F514314C-DA70-4825-AE39-86A5010FC860}" type="presParOf" srcId="{E3F5AFE0-E4EE-40C0-88E1-6F35BBE77FD1}" destId="{3CC44310-5786-4188-9C29-082891067722}" srcOrd="5" destOrd="0" presId="urn:microsoft.com/office/officeart/2005/8/layout/vList2"/>
    <dgm:cxn modelId="{31077EED-45AF-4C97-895D-0DBA9D4F6500}" type="presParOf" srcId="{E3F5AFE0-E4EE-40C0-88E1-6F35BBE77FD1}" destId="{0EB3E2C7-06E7-4CBB-B587-79D92CA425D9}" srcOrd="6" destOrd="0" presId="urn:microsoft.com/office/officeart/2005/8/layout/vList2"/>
    <dgm:cxn modelId="{93A06EC9-5AFD-4204-AD56-96A3B0D8028F}" type="presParOf" srcId="{E3F5AFE0-E4EE-40C0-88E1-6F35BBE77FD1}" destId="{FE268308-6CFB-486C-BC5F-329C081A357E}" srcOrd="7" destOrd="0" presId="urn:microsoft.com/office/officeart/2005/8/layout/vList2"/>
    <dgm:cxn modelId="{297903C1-AC3F-4159-9CAB-06D34E85C0BC}" type="presParOf" srcId="{E3F5AFE0-E4EE-40C0-88E1-6F35BBE77FD1}" destId="{95FB38DF-9CB3-4ABA-AE12-EE0BAF2C8F40}" srcOrd="8" destOrd="0" presId="urn:microsoft.com/office/officeart/2005/8/layout/vList2"/>
    <dgm:cxn modelId="{15A1C584-6A3F-4148-9FC1-B92B3F6EF202}" type="presParOf" srcId="{E3F5AFE0-E4EE-40C0-88E1-6F35BBE77FD1}" destId="{38D89FD4-3B25-4751-B5D7-E04ABAEE3460}" srcOrd="9" destOrd="0" presId="urn:microsoft.com/office/officeart/2005/8/layout/vList2"/>
    <dgm:cxn modelId="{5C22F75D-9969-473A-8B53-BFE892E0AA9A}" type="presParOf" srcId="{E3F5AFE0-E4EE-40C0-88E1-6F35BBE77FD1}" destId="{FDA32930-FAEC-4D1B-8900-D49EA9AAAD17}" srcOrd="10" destOrd="0" presId="urn:microsoft.com/office/officeart/2005/8/layout/vList2"/>
    <dgm:cxn modelId="{A80837EF-D383-4AAB-88F7-E3DF4377DF15}" type="presParOf" srcId="{E3F5AFE0-E4EE-40C0-88E1-6F35BBE77FD1}" destId="{1F93A13D-3BE2-4F6A-976B-5079676079B3}" srcOrd="11" destOrd="0" presId="urn:microsoft.com/office/officeart/2005/8/layout/vList2"/>
    <dgm:cxn modelId="{DC0564FC-F6E4-4B0D-A192-C5B831BE51DE}" type="presParOf" srcId="{E3F5AFE0-E4EE-40C0-88E1-6F35BBE77FD1}" destId="{84A10065-3BF8-4561-B624-EF3C4DA271CF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18E1F0-B64D-4DE3-9F38-06562212582C}">
      <dsp:nvSpPr>
        <dsp:cNvPr id="0" name=""/>
        <dsp:cNvSpPr/>
      </dsp:nvSpPr>
      <dsp:spPr>
        <a:xfrm>
          <a:off x="271394" y="811515"/>
          <a:ext cx="440595" cy="4405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C67E73-8F27-4B7C-84BB-2B25123E70EA}">
      <dsp:nvSpPr>
        <dsp:cNvPr id="0" name=""/>
        <dsp:cNvSpPr/>
      </dsp:nvSpPr>
      <dsp:spPr>
        <a:xfrm>
          <a:off x="2142" y="1429988"/>
          <a:ext cx="979101" cy="566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F</a:t>
          </a:r>
          <a:r>
            <a:rPr lang="en-GB" sz="1100" b="1" kern="1200" err="1"/>
            <a:t>inancial</a:t>
          </a:r>
          <a:r>
            <a:rPr lang="en-GB" sz="1100" b="1" kern="1200"/>
            <a:t> Disadvantages</a:t>
          </a:r>
          <a:endParaRPr lang="en-US" sz="1100" kern="1200"/>
        </a:p>
      </dsp:txBody>
      <dsp:txXfrm>
        <a:off x="2142" y="1429988"/>
        <a:ext cx="979101" cy="566808"/>
      </dsp:txXfrm>
    </dsp:sp>
    <dsp:sp modelId="{D7501A90-74FC-4EB3-8398-5CE2723BFC91}">
      <dsp:nvSpPr>
        <dsp:cNvPr id="0" name=""/>
        <dsp:cNvSpPr/>
      </dsp:nvSpPr>
      <dsp:spPr>
        <a:xfrm>
          <a:off x="1421839" y="811515"/>
          <a:ext cx="440595" cy="4405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509997-1F20-4549-8104-B34371D325BF}">
      <dsp:nvSpPr>
        <dsp:cNvPr id="0" name=""/>
        <dsp:cNvSpPr/>
      </dsp:nvSpPr>
      <dsp:spPr>
        <a:xfrm>
          <a:off x="1152586" y="1429988"/>
          <a:ext cx="979101" cy="566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Exorbitant initial capital investment (£1.5-£2m) and high annual maintenance contracts.</a:t>
          </a:r>
          <a:endParaRPr lang="en-US" sz="1100" kern="1200"/>
        </a:p>
      </dsp:txBody>
      <dsp:txXfrm>
        <a:off x="1152586" y="1429988"/>
        <a:ext cx="979101" cy="566808"/>
      </dsp:txXfrm>
    </dsp:sp>
    <dsp:sp modelId="{DAFC3D20-D743-42F0-93D2-E54170312F51}">
      <dsp:nvSpPr>
        <dsp:cNvPr id="0" name=""/>
        <dsp:cNvSpPr/>
      </dsp:nvSpPr>
      <dsp:spPr>
        <a:xfrm>
          <a:off x="2572283" y="811515"/>
          <a:ext cx="440595" cy="4405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56DE15-BB81-48F7-ABC9-05C2932AE9AE}">
      <dsp:nvSpPr>
        <dsp:cNvPr id="0" name=""/>
        <dsp:cNvSpPr/>
      </dsp:nvSpPr>
      <dsp:spPr>
        <a:xfrm>
          <a:off x="2303030" y="1429988"/>
          <a:ext cx="979101" cy="566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High cost of proprietary, single-use consumables (robotic arms must be replaced after a set number of uses).</a:t>
          </a:r>
          <a:endParaRPr lang="en-US" sz="1100" kern="1200"/>
        </a:p>
      </dsp:txBody>
      <dsp:txXfrm>
        <a:off x="2303030" y="1429988"/>
        <a:ext cx="979101" cy="566808"/>
      </dsp:txXfrm>
    </dsp:sp>
    <dsp:sp modelId="{520A6439-C3BD-445C-BB9E-0F9E7F9CC327}">
      <dsp:nvSpPr>
        <dsp:cNvPr id="0" name=""/>
        <dsp:cNvSpPr/>
      </dsp:nvSpPr>
      <dsp:spPr>
        <a:xfrm>
          <a:off x="3722727" y="811515"/>
          <a:ext cx="440595" cy="4405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36C848-8EC1-4697-994E-BA6576975516}">
      <dsp:nvSpPr>
        <dsp:cNvPr id="0" name=""/>
        <dsp:cNvSpPr/>
      </dsp:nvSpPr>
      <dsp:spPr>
        <a:xfrm>
          <a:off x="3453475" y="1429988"/>
          <a:ext cx="979101" cy="566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Operational Disadvantages</a:t>
          </a:r>
          <a:endParaRPr lang="en-US" sz="1100" kern="1200"/>
        </a:p>
      </dsp:txBody>
      <dsp:txXfrm>
        <a:off x="3453475" y="1429988"/>
        <a:ext cx="979101" cy="566808"/>
      </dsp:txXfrm>
    </dsp:sp>
    <dsp:sp modelId="{C392AD50-0DBA-4F34-88AE-D7FD64F58471}">
      <dsp:nvSpPr>
        <dsp:cNvPr id="0" name=""/>
        <dsp:cNvSpPr/>
      </dsp:nvSpPr>
      <dsp:spPr>
        <a:xfrm>
          <a:off x="4873172" y="811515"/>
          <a:ext cx="440595" cy="4405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272CF-493C-4B88-999A-9613A40584DE}">
      <dsp:nvSpPr>
        <dsp:cNvPr id="0" name=""/>
        <dsp:cNvSpPr/>
      </dsp:nvSpPr>
      <dsp:spPr>
        <a:xfrm>
          <a:off x="4603919" y="1429988"/>
          <a:ext cx="979101" cy="566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Surgical scheduling rigidity; if the robot breaks down or requires unexpected maintenance, entire theatre lists are disrupted.</a:t>
          </a:r>
          <a:endParaRPr lang="en-US" sz="1100" kern="1200"/>
        </a:p>
      </dsp:txBody>
      <dsp:txXfrm>
        <a:off x="4603919" y="1429988"/>
        <a:ext cx="979101" cy="566808"/>
      </dsp:txXfrm>
    </dsp:sp>
    <dsp:sp modelId="{BED328FD-C78B-424E-99DD-03AA1F7A924A}">
      <dsp:nvSpPr>
        <dsp:cNvPr id="0" name=""/>
        <dsp:cNvSpPr/>
      </dsp:nvSpPr>
      <dsp:spPr>
        <a:xfrm>
          <a:off x="6023616" y="811515"/>
          <a:ext cx="440595" cy="4405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F19AE0-4EBB-4AF8-BF59-DA6A24C02257}">
      <dsp:nvSpPr>
        <dsp:cNvPr id="0" name=""/>
        <dsp:cNvSpPr/>
      </dsp:nvSpPr>
      <dsp:spPr>
        <a:xfrm>
          <a:off x="5754363" y="1429988"/>
          <a:ext cx="979101" cy="566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Slower emergency conversion; if a laparoscopic/robotic case goes wrong, converting to an open surgery takes longer due to “undocking” the robot.</a:t>
          </a:r>
          <a:endParaRPr lang="en-US" sz="1100" kern="1200"/>
        </a:p>
      </dsp:txBody>
      <dsp:txXfrm>
        <a:off x="5754363" y="1429988"/>
        <a:ext cx="979101" cy="566808"/>
      </dsp:txXfrm>
    </dsp:sp>
    <dsp:sp modelId="{E3350913-7BAB-4D6C-B3B6-3816762DDD7C}">
      <dsp:nvSpPr>
        <dsp:cNvPr id="0" name=""/>
        <dsp:cNvSpPr/>
      </dsp:nvSpPr>
      <dsp:spPr>
        <a:xfrm>
          <a:off x="7174060" y="811515"/>
          <a:ext cx="440595" cy="4405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2A588-3839-4E4D-ACE8-C4A5FA98741E}">
      <dsp:nvSpPr>
        <dsp:cNvPr id="0" name=""/>
        <dsp:cNvSpPr/>
      </dsp:nvSpPr>
      <dsp:spPr>
        <a:xfrm>
          <a:off x="6904808" y="1429988"/>
          <a:ext cx="979101" cy="566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Technical Limits</a:t>
          </a:r>
          <a:endParaRPr lang="en-US" sz="1100" kern="1200"/>
        </a:p>
      </dsp:txBody>
      <dsp:txXfrm>
        <a:off x="6904808" y="1429988"/>
        <a:ext cx="979101" cy="566808"/>
      </dsp:txXfrm>
    </dsp:sp>
    <dsp:sp modelId="{3ECBE067-0108-44F0-B466-165F596D2358}">
      <dsp:nvSpPr>
        <dsp:cNvPr id="0" name=""/>
        <dsp:cNvSpPr/>
      </dsp:nvSpPr>
      <dsp:spPr>
        <a:xfrm>
          <a:off x="8324505" y="811515"/>
          <a:ext cx="440595" cy="4405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74D12-A16E-40B8-8A08-B00E7B8A166B}">
      <dsp:nvSpPr>
        <dsp:cNvPr id="0" name=""/>
        <dsp:cNvSpPr/>
      </dsp:nvSpPr>
      <dsp:spPr>
        <a:xfrm>
          <a:off x="8055252" y="1429988"/>
          <a:ext cx="979101" cy="5668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Complete lack of haptic (tactile) feedback; the surgeon relies entirely on visual cues rather than feeling tissue resistance.</a:t>
          </a:r>
          <a:endParaRPr lang="en-US" sz="1100" kern="1200"/>
        </a:p>
      </dsp:txBody>
      <dsp:txXfrm>
        <a:off x="8055252" y="1429988"/>
        <a:ext cx="979101" cy="5668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FCF33-C282-4BB1-9615-465062BA7E5A}">
      <dsp:nvSpPr>
        <dsp:cNvPr id="0" name=""/>
        <dsp:cNvSpPr/>
      </dsp:nvSpPr>
      <dsp:spPr>
        <a:xfrm>
          <a:off x="0" y="72026"/>
          <a:ext cx="5098904" cy="47911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National NHS Procurement Frameworks: </a:t>
          </a:r>
          <a:endParaRPr lang="en-US" sz="1200" kern="1200"/>
        </a:p>
      </dsp:txBody>
      <dsp:txXfrm>
        <a:off x="23388" y="95414"/>
        <a:ext cx="5052128" cy="432338"/>
      </dsp:txXfrm>
    </dsp:sp>
    <dsp:sp modelId="{FE558C06-A7DC-4F6F-96F1-02BA0B2CC172}">
      <dsp:nvSpPr>
        <dsp:cNvPr id="0" name=""/>
        <dsp:cNvSpPr/>
      </dsp:nvSpPr>
      <dsp:spPr>
        <a:xfrm>
          <a:off x="0" y="585701"/>
          <a:ext cx="5098904" cy="479114"/>
        </a:xfrm>
        <a:prstGeom prst="round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Transitioning from fragmented local purchasing to centralised, bulk contracts to reduce capital and consumable costs.</a:t>
          </a:r>
        </a:p>
      </dsp:txBody>
      <dsp:txXfrm>
        <a:off x="23388" y="609089"/>
        <a:ext cx="5052128" cy="432338"/>
      </dsp:txXfrm>
    </dsp:sp>
    <dsp:sp modelId="{1727D318-C626-409F-8E6F-EAA214B32F22}">
      <dsp:nvSpPr>
        <dsp:cNvPr id="0" name=""/>
        <dsp:cNvSpPr/>
      </dsp:nvSpPr>
      <dsp:spPr>
        <a:xfrm>
          <a:off x="0" y="1099376"/>
          <a:ext cx="5098904" cy="479114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Regional</a:t>
          </a:r>
          <a:r>
            <a:rPr lang="en-US" sz="1200" kern="1200"/>
            <a:t> </a:t>
          </a:r>
          <a:r>
            <a:rPr lang="en-US" sz="1200" b="1" kern="1200"/>
            <a:t>Hub-and-Spoke Integration:</a:t>
          </a:r>
          <a:endParaRPr lang="en-US" sz="1200" kern="1200"/>
        </a:p>
      </dsp:txBody>
      <dsp:txXfrm>
        <a:off x="23388" y="1122764"/>
        <a:ext cx="5052128" cy="432338"/>
      </dsp:txXfrm>
    </dsp:sp>
    <dsp:sp modelId="{0EB3E2C7-06E7-4CBB-B587-79D92CA425D9}">
      <dsp:nvSpPr>
        <dsp:cNvPr id="0" name=""/>
        <dsp:cNvSpPr/>
      </dsp:nvSpPr>
      <dsp:spPr>
        <a:xfrm>
          <a:off x="0" y="1613051"/>
          <a:ext cx="5098904" cy="479114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Establish "robotic centres of excellence" (hubs) that formally support smaller, rural community clinics (spokes) to eliminate the postcode lottery.</a:t>
          </a:r>
        </a:p>
      </dsp:txBody>
      <dsp:txXfrm>
        <a:off x="23388" y="1636439"/>
        <a:ext cx="5052128" cy="432338"/>
      </dsp:txXfrm>
    </dsp:sp>
    <dsp:sp modelId="{95FB38DF-9CB3-4ABA-AE12-EE0BAF2C8F40}">
      <dsp:nvSpPr>
        <dsp:cNvPr id="0" name=""/>
        <dsp:cNvSpPr/>
      </dsp:nvSpPr>
      <dsp:spPr>
        <a:xfrm>
          <a:off x="0" y="2126726"/>
          <a:ext cx="5098904" cy="479114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Support Infrastructure for staff and caregivers:</a:t>
          </a:r>
          <a:endParaRPr lang="en-US" sz="1200" kern="1200"/>
        </a:p>
      </dsp:txBody>
      <dsp:txXfrm>
        <a:off x="23388" y="2150114"/>
        <a:ext cx="5052128" cy="432338"/>
      </dsp:txXfrm>
    </dsp:sp>
    <dsp:sp modelId="{FDA32930-FAEC-4D1B-8900-D49EA9AAAD17}">
      <dsp:nvSpPr>
        <dsp:cNvPr id="0" name=""/>
        <dsp:cNvSpPr/>
      </dsp:nvSpPr>
      <dsp:spPr>
        <a:xfrm>
          <a:off x="0" y="2640401"/>
          <a:ext cx="5098904" cy="479114"/>
        </a:xfrm>
        <a:prstGeom prst="round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Standardise training programs to shorten the learning curve for operational teams.</a:t>
          </a:r>
        </a:p>
      </dsp:txBody>
      <dsp:txXfrm>
        <a:off x="23388" y="2663789"/>
        <a:ext cx="5052128" cy="432338"/>
      </dsp:txXfrm>
    </dsp:sp>
    <dsp:sp modelId="{84A10065-3BF8-4561-B624-EF3C4DA271CF}">
      <dsp:nvSpPr>
        <dsp:cNvPr id="0" name=""/>
        <dsp:cNvSpPr/>
      </dsp:nvSpPr>
      <dsp:spPr>
        <a:xfrm>
          <a:off x="0" y="3154076"/>
          <a:ext cx="5098904" cy="479114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Implement resolute community-based transition packages to prevent family caregiver burnout.</a:t>
          </a:r>
        </a:p>
      </dsp:txBody>
      <dsp:txXfrm>
        <a:off x="23388" y="3177464"/>
        <a:ext cx="5052128" cy="4323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44443ED-62D5-8442-CF3A-A100320F3B0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1A153F-1ABE-4AAD-843C-305C830FF7A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E537B94-CEFD-4EB8-B9E4-937CADB68BDE}" type="datetimeFigureOut">
              <a:rPr lang="en-GB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68685-F572-B809-5367-0157C79E743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0689B8-1FFF-3D08-F681-31CCF4256DF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83DFA35-42E3-492B-A1D6-62647EFAB0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060FD0A-5716-FBEE-C74F-5C49DCCA188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28E421-046C-59DC-1B5C-C727E2299C4C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FC39EA4-ABC0-4DC1-98CF-4190A9B0E402}" type="datetimeFigureOut">
              <a:rPr lang="en-US"/>
              <a:pPr>
                <a:defRPr/>
              </a:pPr>
              <a:t>8/5/2026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8CD73DA-23D0-2FC0-35B5-98B32495F05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0A0739A-26A8-0D4A-E0EB-96096D4B48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35576C-2AFB-3C17-8F36-929CA383F88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207BA6-2F0B-523D-A4A9-D5231948B0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4AB8830-8872-4E2A-82E2-89E49A25DE6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BE64AFBC-9C46-6C1E-7CE9-B5D2E8BB21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06F43234-3508-5F44-968E-9E2CCB3D27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94C947D0-1C39-B9EF-BC06-66E8039914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B4FEFAED-C909-4129-89E9-5D68EB511BDC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CD5E5-68AF-FC24-81C2-C35C15FB41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63A708-BF6D-1C59-515A-4DC361891E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37D37-26EE-0C61-5AA4-231A15090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46B18C-B7B0-4361-B24D-A51AEDADB748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6899AF-B016-D412-6353-56C9ABA61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32EA0-35F5-0D5E-56A2-2D480B548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9B013F-6D8F-4CA3-889B-4C1327190C5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8030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85C34-D94D-962E-0889-9E0CF7936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ED645-2066-D980-F455-C74FDE79AC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DEB67-35D0-AF76-02EE-8852A7B79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12ABCF5-216F-456B-A213-5B309797CE35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82305-0A1B-5D46-D84B-2CD6B676F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BD269-2408-EE37-1F77-F72C49F25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9AECEF-A332-4811-A5CF-589A34C9100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158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2F519-6B11-9FA4-70CB-1B6CDA2F7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1A2B8-0314-86A3-510D-98B833A9B7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CBE750-C755-B1E2-F300-586D3D5C0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DD36C8-B506-49D2-A087-07E6DF4131FB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C33BA-3869-CDB7-CE46-CAEA0CE00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F182E3-F513-1FDE-4F7D-DF557A978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06EE819-2831-42C6-BB8F-DF44EA3A2E9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347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05A56-2836-728A-7B41-733931B57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0245C-7EAF-5BBC-6373-99F54A73BB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7967AE-7BC5-C6FF-4EF4-48802928A4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7463C9-D5D4-1EA6-3428-7E65C08BD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4D38432-5664-4762-8249-CD9C3ED88E51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2AB0CF-F559-A066-CC52-238A55585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22EC77-B40D-44FC-7064-C2BBF7232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24C384-3651-4DFF-AE7F-CD402BC4AF7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385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044D7-9CCB-9068-54EB-A0C36B695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3B6E6-222F-F033-411F-8379E63C64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CEC765-EB61-3E97-8EBF-9F1CA46F5C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75DE77A-2BCF-819E-5184-503294EBE9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63CA31-866A-BDC5-76CA-4B7A66B58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63646D-3525-094A-85FF-732F076DF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80EEA8-43E7-40A0-B3B6-CC71CFAD07AE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B005F5-973A-3F01-A2D4-7295CC6BA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8F81D8-E39A-DC4D-A3BC-DD40E7E44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126BD3-F744-46F6-9E9A-552B9F7109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21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66813-256C-362B-3F1F-071264C97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7D48887-3C8B-5FA7-2AA6-216E4A909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BB321B-FB42-4236-8143-B72395AF27E9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11E2DC-B46D-0587-57B2-8FFF1299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5A57AD-59AE-C485-A5CA-1837E1E9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F8D1C4-F3FA-45B3-8097-8FAA76DD6BE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191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7B2116-F1CE-E563-F2AB-80F18F37F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940EFF-CC3B-48F0-A0FA-4F511189AB57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8A5384-3E48-3991-347C-24E002826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DEB07E-E1F1-B061-77BB-A0BD49E3E6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955360-0AF5-4B50-8541-269724EE430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847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B4B65-3ED2-B463-19D2-C1D391D5F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BECE4-6B63-321B-E965-4027D8B4E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A28C4C-99D6-9E67-E98C-0AA71C6B56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E023D-1DEA-C135-15DE-341A7EDFC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1CAF10-9C70-4763-A1DC-DE29E6D352B2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6E840-43E7-C719-D448-3078601DB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2C5A47-9A4D-4DB2-64C3-F33109B95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704059-9DDD-4EC9-B04F-B0289354FB9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13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7F49D-D129-8075-F72E-060FB6A9E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7C39CE-6519-E86B-E767-E6047D422DE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754FBA-7FC6-D105-6BBB-4D5F272B9D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07DEF0-5D3E-CDE9-B98E-BE700A577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45287-DB96-4923-84AC-F58F6165CBDA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652363-C51C-8C51-387E-885440E5B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E0B7D-5024-0ABB-5DDB-914380C11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E71CE6-5D81-4FCF-83FA-33A4EE5ACB6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209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75487-CA16-7CA8-ED55-3DADC7A3E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7A1D69-16F7-4D54-3702-7F4CA3923C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A23F7-6CB2-1581-17C2-FF921B3E0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BFBD008-58AF-445F-B926-5A1162E3E0A6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EA52D-02FE-D87E-266D-5F016A498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6D10C-85E6-04B4-F0DB-D42DE0902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4A1062-AE44-4C5E-8BD7-00FCBB8A54F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668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39D9C1-BA20-1E4F-EC22-D7FAEEBE49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539DF0-41E5-4B36-E16E-E33265181B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5524EA-06CF-99D1-347C-3BF0234360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6099923-B21D-4598-9B84-20995A846BCC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3C63DE-240B-CE0F-0097-7442005AB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41488A-BE89-F257-5DF8-09392B2A1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E4C51B-4589-406C-8323-ECBA0DC8A9E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618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5270D1-87BB-30F9-F594-674836E58F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34895B-E3BF-DEB4-4BDD-78CE3AC6F5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79A77-C044-327D-ADCD-3B08ED738C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642F2BC3-541D-4088-B751-9ECC8344545F}" type="datetimeFigureOut">
              <a:rPr lang="en-GB" smtClean="0"/>
              <a:pPr>
                <a:defRPr/>
              </a:pPr>
              <a:t>05/08/2026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2D98A-D6E7-C844-5E84-EB6E86C4BD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DE5D4D-EFA8-D405-1B7F-D640CFA8B6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4862D58D-329A-42F2-822D-0308DBF79F6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7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mmarly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QUY0Jl-di8k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18F6E8B-15ED-43C7-94BA-91549A651C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FC00C-5874-0898-98C0-38D02C9EB1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889" y="692852"/>
            <a:ext cx="4878497" cy="5730057"/>
          </a:xfrm>
        </p:spPr>
        <p:txBody>
          <a:bodyPr anchor="t">
            <a:normAutofit/>
          </a:bodyPr>
          <a:lstStyle/>
          <a:p>
            <a:pPr algn="l"/>
            <a:r>
              <a:rPr lang="en-US" sz="2000" b="1">
                <a:latin typeface="Arial"/>
                <a:cs typeface="Arial"/>
              </a:rPr>
              <a:t>DIGITAL TRANSFORMATION in the HEALTH and CARE PROFESSIONS (BMHP6026)</a:t>
            </a:r>
            <a:br>
              <a:rPr lang="en-US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b="1">
                <a:latin typeface="Arial"/>
                <a:cs typeface="Arial"/>
              </a:rPr>
            </a:br>
            <a:br>
              <a:rPr lang="en-US" sz="1200" b="1">
                <a:latin typeface="Angsana New" panose="02020603050405020304" pitchFamily="18" charset="-34"/>
                <a:cs typeface="Angsana New" panose="02020603050405020304" pitchFamily="18" charset="-34"/>
              </a:rPr>
            </a:br>
            <a:br>
              <a:rPr lang="en-US" sz="1200" b="1">
                <a:latin typeface="Angsana New"/>
                <a:cs typeface="Angsana New"/>
              </a:rPr>
            </a:br>
            <a:r>
              <a:rPr lang="en-US" sz="1800" b="1">
                <a:latin typeface="Arial"/>
                <a:cs typeface="Arial"/>
              </a:rPr>
              <a:t>Component 2 Assessment </a:t>
            </a:r>
            <a:br>
              <a:rPr lang="en-US" sz="1800" b="1">
                <a:latin typeface="Arial"/>
                <a:cs typeface="Arial"/>
              </a:rPr>
            </a:br>
            <a:br>
              <a:rPr lang="en-US" sz="1800" b="1">
                <a:latin typeface="Arial"/>
                <a:cs typeface="Arial"/>
              </a:rPr>
            </a:br>
            <a:r>
              <a:rPr lang="en-US" sz="1800" b="1">
                <a:latin typeface="Arial"/>
                <a:cs typeface="Arial"/>
              </a:rPr>
              <a:t>                   </a:t>
            </a:r>
            <a:r>
              <a:rPr lang="en-US" sz="2000" b="1">
                <a:solidFill>
                  <a:srgbClr val="00B0F0"/>
                </a:solidFill>
                <a:latin typeface="Arial"/>
                <a:cs typeface="Arial"/>
              </a:rPr>
              <a:t> " Da Vinci"</a:t>
            </a:r>
            <a:br>
              <a:rPr lang="en-US" sz="2000" b="1">
                <a:latin typeface="Arial"/>
                <a:cs typeface="Arial"/>
              </a:rPr>
            </a:br>
            <a:br>
              <a:rPr lang="en-US" sz="1800" b="1">
                <a:latin typeface="Angsana New" panose="02020603050405020304" pitchFamily="18" charset="-34"/>
                <a:cs typeface="Angsana New" panose="02020603050405020304" pitchFamily="18" charset="-34"/>
              </a:rPr>
            </a:br>
            <a:br>
              <a:rPr lang="en-US" sz="1800" b="1">
                <a:latin typeface="Angsana New" panose="02020603050405020304" pitchFamily="18" charset="-34"/>
                <a:cs typeface="Angsana New" panose="02020603050405020304" pitchFamily="18" charset="-34"/>
              </a:rPr>
            </a:br>
            <a:br>
              <a:rPr lang="en-US" sz="1800" b="1">
                <a:latin typeface="Angsana New" panose="02020603050405020304" pitchFamily="18" charset="-34"/>
                <a:cs typeface="Angsana New" panose="02020603050405020304" pitchFamily="18" charset="-34"/>
              </a:rPr>
            </a:br>
            <a:br>
              <a:rPr lang="en-US" sz="1800" b="1">
                <a:latin typeface="Angsana New" panose="02020603050405020304" pitchFamily="18" charset="-34"/>
                <a:cs typeface="Angsana New" panose="02020603050405020304" pitchFamily="18" charset="-34"/>
              </a:rPr>
            </a:br>
            <a:br>
              <a:rPr lang="en-US" sz="1200" b="1">
                <a:latin typeface="Angsana New" panose="02020603050405020304" pitchFamily="18" charset="-34"/>
                <a:cs typeface="Angsana New" panose="02020603050405020304" pitchFamily="18" charset="-34"/>
              </a:rPr>
            </a:br>
            <a:br>
              <a:rPr lang="en-US" sz="1200" b="1">
                <a:latin typeface="Angsana New" panose="02020603050405020304" pitchFamily="18" charset="-34"/>
                <a:cs typeface="Angsana New" panose="02020603050405020304" pitchFamily="18" charset="-34"/>
              </a:rPr>
            </a:br>
            <a:br>
              <a:rPr lang="en-US" sz="1200" b="1">
                <a:latin typeface="Angsana New"/>
                <a:cs typeface="Angsana New"/>
              </a:rPr>
            </a:br>
            <a:r>
              <a:rPr lang="en-US" sz="1800" b="1">
                <a:latin typeface="Arial"/>
                <a:cs typeface="Arial"/>
              </a:rPr>
              <a:t>Student name: </a:t>
            </a:r>
            <a:r>
              <a:rPr lang="en-US" sz="1800">
                <a:latin typeface="Arial"/>
                <a:cs typeface="Arial"/>
              </a:rPr>
              <a:t>Anna Walczak</a:t>
            </a:r>
            <a:br>
              <a:rPr lang="en-US" sz="1800">
                <a:latin typeface="Arial"/>
                <a:cs typeface="Arial"/>
              </a:rPr>
            </a:br>
            <a:r>
              <a:rPr lang="en-US" sz="1800">
                <a:latin typeface="Arial"/>
                <a:cs typeface="Arial"/>
              </a:rPr>
              <a:t> </a:t>
            </a:r>
            <a:br>
              <a:rPr lang="en-US" sz="1800">
                <a:latin typeface="Arial"/>
                <a:cs typeface="Arial"/>
              </a:rPr>
            </a:br>
            <a:r>
              <a:rPr lang="en-US" sz="1800" b="1">
                <a:latin typeface="Arial"/>
                <a:cs typeface="Arial"/>
              </a:rPr>
              <a:t>Student ID</a:t>
            </a:r>
            <a:r>
              <a:rPr lang="en-US" sz="1800">
                <a:latin typeface="Arial"/>
                <a:cs typeface="Arial"/>
              </a:rPr>
              <a:t>: 2332212</a:t>
            </a:r>
            <a:br>
              <a:rPr lang="en-US" sz="1800">
                <a:latin typeface="Arial"/>
                <a:cs typeface="Arial"/>
              </a:rPr>
            </a:br>
            <a:br>
              <a:rPr lang="en-US" sz="1800">
                <a:latin typeface="Arial"/>
                <a:cs typeface="Arial"/>
              </a:rPr>
            </a:br>
            <a:r>
              <a:rPr lang="en-GB" sz="1800" b="1">
                <a:solidFill>
                  <a:srgbClr val="1D2125"/>
                </a:solidFill>
                <a:highlight>
                  <a:srgbClr val="FFFFFF"/>
                </a:highlight>
                <a:latin typeface="Arial"/>
                <a:cs typeface="Arial"/>
              </a:rPr>
              <a:t>Lecturer’s name: </a:t>
            </a:r>
            <a:r>
              <a:rPr lang="en-GB" sz="1800">
                <a:solidFill>
                  <a:srgbClr val="1D2125"/>
                </a:solidFill>
                <a:highlight>
                  <a:srgbClr val="FFFFFF"/>
                </a:highlight>
                <a:latin typeface="Arial"/>
                <a:cs typeface="Arial"/>
              </a:rPr>
              <a:t>Laila Surani </a:t>
            </a:r>
            <a:endParaRPr lang="en-GB" sz="1800">
              <a:latin typeface="Arial"/>
              <a:cs typeface="Arial"/>
            </a:endParaRP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3048031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2" name="Rectangle 81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23252" y="0"/>
            <a:ext cx="112074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B089A89A-1E9C-4761-9DFF-53C275FBF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0" y="257770"/>
            <a:ext cx="3627882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749369-6E8E-57FD-EBC2-B40694AD04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6215" y="471749"/>
            <a:ext cx="1731809" cy="2237172"/>
          </a:xfrm>
          <a:prstGeom prst="rect">
            <a:avLst/>
          </a:prstGeom>
        </p:spPr>
      </p:pic>
      <p:sp>
        <p:nvSpPr>
          <p:cNvPr id="86" name="Rectangle 85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3500" y="3462252"/>
            <a:ext cx="3627882" cy="297996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Chemical Compounds">
            <a:extLst>
              <a:ext uri="{FF2B5EF4-FFF2-40B4-BE49-F238E27FC236}">
                <a16:creationId xmlns:a16="http://schemas.microsoft.com/office/drawing/2014/main" id="{DFD1D76D-6196-7CBD-5385-68D355A2E2E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1689" r="23097" b="-1"/>
          <a:stretch>
            <a:fillRect/>
          </a:stretch>
        </p:blipFill>
        <p:spPr>
          <a:xfrm>
            <a:off x="5686603" y="3727656"/>
            <a:ext cx="2332819" cy="2437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70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1AAF20C-5574-778C-F11C-C8933DA12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US" sz="4200" b="1">
                <a:latin typeface="Arial" panose="020B0604020202020204" pitchFamily="34" charset="0"/>
                <a:cs typeface="Arial" panose="020B0604020202020204" pitchFamily="34" charset="0"/>
              </a:rPr>
              <a:t>Use of AI Acknowledgement</a:t>
            </a:r>
            <a:endParaRPr lang="en-GB" sz="4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Content Placeholder 9">
            <a:extLst>
              <a:ext uri="{FF2B5EF4-FFF2-40B4-BE49-F238E27FC236}">
                <a16:creationId xmlns:a16="http://schemas.microsoft.com/office/drawing/2014/main" id="{CB6C6961-0C89-1B68-1219-60FDB68F0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771" y="3017522"/>
            <a:ext cx="7455989" cy="3124658"/>
          </a:xfrm>
        </p:spPr>
        <p:txBody>
          <a:bodyPr anchor="ctr">
            <a:normAutofit/>
          </a:bodyPr>
          <a:lstStyle/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 acknowledge the use of Grammarly (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https://www.Grammarly/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) on 17</a:t>
            </a:r>
            <a:r>
              <a:rPr lang="en-GB" sz="1800" baseline="3000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March  2025 to support to check my work using the prompt(s):</a:t>
            </a:r>
          </a:p>
          <a:p>
            <a:pPr marL="0" indent="0">
              <a:buNone/>
            </a:pP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Please check the following text for readability, grammar and syntax.</a:t>
            </a:r>
          </a:p>
          <a:p>
            <a:pPr marL="0" indent="0">
              <a:buNone/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 confirm that I have not presented any AI-generated text as my own work. I confirm I have copies of my drafts, notes, and other resources I used before, and after the use of AI tools which I may be asked to provide in evidence. 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68719B30-A4FD-7BDD-D7EF-1711C1282E86}"/>
              </a:ext>
            </a:extLst>
          </p:cNvPr>
          <p:cNvSpPr txBox="1"/>
          <p:nvPr/>
        </p:nvSpPr>
        <p:spPr>
          <a:xfrm>
            <a:off x="2286000" y="324234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b="0" i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0A604E4-7307-451C-93BE-F1F7E1BF3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9144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7F3A0AA-35E5-4085-942B-737839030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82344"/>
            <a:ext cx="9143997" cy="159074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02F5C38-C747-4173-ABBF-656E39E82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5282344"/>
            <a:ext cx="6086475" cy="1590742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5282344"/>
            <a:ext cx="9143998" cy="1590742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5EE667-53EB-9BF2-1110-A7D011D02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85" y="5490971"/>
            <a:ext cx="5221554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to the Da Vinci 5: The Latest in Robotic Surgery Technology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BEAE22-8CF9-69C7-F675-4F1B806526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2391" y="5633765"/>
            <a:ext cx="2556416" cy="8736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Bef>
                <a:spcPts val="1000"/>
              </a:spcBef>
            </a:pPr>
            <a:r>
              <a:rPr lang="en-US" sz="17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https://www.youtube.com/watch?v=QUY0Jl-di8k</a:t>
            </a:r>
          </a:p>
        </p:txBody>
      </p:sp>
      <p:pic>
        <p:nvPicPr>
          <p:cNvPr id="5" name="Online Media 4" title="Introducing the da Vinci 5: The Latest in Robotic Surgery Technology">
            <a:hlinkClick r:id="" action="ppaction://media"/>
            <a:extLst>
              <a:ext uri="{FF2B5EF4-FFF2-40B4-BE49-F238E27FC236}">
                <a16:creationId xmlns:a16="http://schemas.microsoft.com/office/drawing/2014/main" id="{C43DBA23-E45E-45C4-7AF4-B251FBB080F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07516" y="390832"/>
            <a:ext cx="7998431" cy="4519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60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8" name="Rectangle 923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40" name="Rectangle 9239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127" y="-1"/>
            <a:ext cx="9143999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FF487C15-FDAB-B11A-063C-6668DDFADB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2774" y="670559"/>
            <a:ext cx="3512491" cy="2148841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EF9A63-E8BE-5A87-36CD-82D33DEA36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" b="22404"/>
          <a:stretch>
            <a:fillRect/>
          </a:stretch>
        </p:blipFill>
        <p:spPr>
          <a:xfrm>
            <a:off x="20" y="3105151"/>
            <a:ext cx="4836298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0581A225-75AB-045B-C321-EE39DDCCE9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97752" y="670559"/>
            <a:ext cx="3938743" cy="5445076"/>
          </a:xfrm>
        </p:spPr>
        <p:txBody>
          <a:bodyPr anchor="t">
            <a:normAutofit/>
          </a:bodyPr>
          <a:lstStyle/>
          <a:p>
            <a:pPr marL="0" indent="0" eaLnBrk="1" hangingPunct="1">
              <a:buNone/>
            </a:pPr>
            <a:endParaRPr lang="en-GB" alt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1400" b="1">
                <a:latin typeface="Arial" panose="020B0604020202020204" pitchFamily="34" charset="0"/>
                <a:cs typeface="Arial" panose="020B0604020202020204" pitchFamily="34" charset="0"/>
              </a:rPr>
              <a:t>The Da Vinci Surgical System in the NHS:</a:t>
            </a:r>
          </a:p>
          <a:p>
            <a:pPr marL="0" indent="0" eaLnBrk="1" hangingPunct="1">
              <a:buNone/>
            </a:pPr>
            <a:endParaRPr lang="en-GB" alt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ü"/>
            </a:pPr>
            <a:r>
              <a:rPr lang="en-GB" altLang="en-US" sz="1400">
                <a:latin typeface="Arial" panose="020B0604020202020204" pitchFamily="34" charset="0"/>
                <a:cs typeface="Arial" panose="020B0604020202020204" pitchFamily="34" charset="0"/>
              </a:rPr>
              <a:t> Clinical Innovation vs Institutional Reality.</a:t>
            </a:r>
          </a:p>
          <a:p>
            <a:pPr marL="0" indent="0" eaLnBrk="1" hangingPunct="1">
              <a:buNone/>
            </a:pPr>
            <a:endParaRPr lang="en-GB" alt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1400" b="1">
                <a:latin typeface="Arial" panose="020B0604020202020204" pitchFamily="34" charset="0"/>
                <a:cs typeface="Arial" panose="020B0604020202020204" pitchFamily="34" charset="0"/>
              </a:rPr>
              <a:t>The Technology:</a:t>
            </a:r>
          </a:p>
          <a:p>
            <a:pPr marL="0" indent="0" eaLnBrk="1" hangingPunct="1">
              <a:buNone/>
            </a:pPr>
            <a:endParaRPr lang="en-GB" altLang="en-US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ü"/>
            </a:pPr>
            <a:r>
              <a:rPr lang="en-GB" altLang="en-US" sz="1400">
                <a:latin typeface="Arial" panose="020B0604020202020204" pitchFamily="34" charset="0"/>
                <a:cs typeface="Arial" panose="020B0604020202020204" pitchFamily="34" charset="0"/>
              </a:rPr>
              <a:t> Multi-arm robotic platform offering high-precision, 3D high-definition visualisation, and wristed instruments.</a:t>
            </a:r>
          </a:p>
          <a:p>
            <a:pPr eaLnBrk="1" hangingPunct="1"/>
            <a:endParaRPr lang="en-GB" alt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1400" b="1">
                <a:latin typeface="Arial" panose="020B0604020202020204" pitchFamily="34" charset="0"/>
                <a:cs typeface="Arial" panose="020B0604020202020204" pitchFamily="34" charset="0"/>
              </a:rPr>
              <a:t>TIMELINE in the UK:</a:t>
            </a:r>
          </a:p>
          <a:p>
            <a:pPr marL="0" indent="0" eaLnBrk="1" hangingPunct="1">
              <a:buNone/>
            </a:pPr>
            <a:endParaRPr lang="en-GB" alt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ü"/>
            </a:pPr>
            <a:r>
              <a:rPr lang="en-GB" altLang="en-US" sz="1400">
                <a:latin typeface="Arial" panose="020B0604020202020204" pitchFamily="34" charset="0"/>
                <a:cs typeface="Arial" panose="020B0604020202020204" pitchFamily="34" charset="0"/>
              </a:rPr>
              <a:t>First introduced to the UK in 2021 (St Mary’s Hospital, London).</a:t>
            </a:r>
          </a:p>
          <a:p>
            <a:pPr eaLnBrk="1" hangingPunct="1">
              <a:buFont typeface="Wingdings" panose="05000000000000000000" pitchFamily="2" charset="2"/>
              <a:buChar char="ü"/>
            </a:pPr>
            <a:r>
              <a:rPr lang="en-GB" altLang="en-US" sz="1400">
                <a:latin typeface="Arial" panose="020B0604020202020204" pitchFamily="34" charset="0"/>
                <a:cs typeface="Arial" panose="020B0604020202020204" pitchFamily="34" charset="0"/>
              </a:rPr>
              <a:t>Continuous evolution over 25 years from early models to the latest Da Vinci 5 (introduced in late 2025/2026)</a:t>
            </a:r>
          </a:p>
          <a:p>
            <a:pPr eaLnBrk="1" hangingPunct="1">
              <a:buFont typeface="Wingdings" panose="05000000000000000000" pitchFamily="2" charset="2"/>
              <a:buChar char="ü"/>
            </a:pPr>
            <a:endParaRPr lang="en-GB" alt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endParaRPr lang="en-GB" altLang="en-US" sz="1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3502B7-E023-850D-D15A-44098E2BE625}"/>
              </a:ext>
            </a:extLst>
          </p:cNvPr>
          <p:cNvSpPr txBox="1"/>
          <p:nvPr/>
        </p:nvSpPr>
        <p:spPr>
          <a:xfrm>
            <a:off x="20" y="6482716"/>
            <a:ext cx="4836298" cy="37528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150">
                <a:solidFill>
                  <a:srgbClr val="FFFFFF"/>
                </a:solidFill>
              </a:rPr>
              <a:t>https://www.sbs.nhs.uk/news/surgical-robots-revolutionising-healthcare-in-the-nhs/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2" name="Rectangle 1127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274" name="Rectangle 1127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6" name="Rectangle 1127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0" name="Rectangle 1127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2" name="Freeform: Shape 1128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284" name="Rectangle 1128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Title 1">
            <a:extLst>
              <a:ext uri="{FF2B5EF4-FFF2-40B4-BE49-F238E27FC236}">
                <a16:creationId xmlns:a16="http://schemas.microsoft.com/office/drawing/2014/main" id="{40D9A105-BBA7-CA11-8923-09CE912F13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35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44E4A380-B60B-F9CB-D4E7-E858AA4AFE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Ergonomic </a:t>
            </a:r>
            <a:r>
              <a:rPr lang="en-US" altLang="en-US" sz="1800" b="1" err="1"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 eaLnBrk="1" hangingPunct="1">
              <a:buNone/>
            </a:pP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1700">
                <a:latin typeface="Arial" panose="020B0604020202020204" pitchFamily="34" charset="0"/>
                <a:cs typeface="Arial" panose="020B0604020202020204" pitchFamily="34" charset="0"/>
              </a:rPr>
              <a:t>Significantly reduces physical strain and fatigue for the primary surgeon, enabling longer, highly complex procedures.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1700">
                <a:latin typeface="Arial" panose="020B0604020202020204" pitchFamily="34" charset="0"/>
                <a:cs typeface="Arial" panose="020B0604020202020204" pitchFamily="34" charset="0"/>
              </a:rPr>
              <a:t>The Learning Curve Deficit: High cognitive load and steep learning curves that temporarily depress theatre throughput and productivity.</a:t>
            </a:r>
          </a:p>
          <a:p>
            <a:pPr eaLnBrk="1" hangingPunct="1"/>
            <a:endParaRPr lang="en-US" alt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The Understaffed Theatre Reality:</a:t>
            </a:r>
          </a:p>
          <a:p>
            <a:pPr marL="0" indent="0" eaLnBrk="1" hangingPunct="1">
              <a:buNone/>
            </a:pPr>
            <a:endParaRPr lang="en-US" altLang="en-US" sz="17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1700">
                <a:latin typeface="Arial" panose="020B0604020202020204" pitchFamily="34" charset="0"/>
                <a:cs typeface="Arial" panose="020B0604020202020204" pitchFamily="34" charset="0"/>
              </a:rPr>
              <a:t>Increased logistical pressure on the wider theatre team (nurses, assistants) for setup and docking.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1700">
                <a:latin typeface="Arial" panose="020B0604020202020204" pitchFamily="34" charset="0"/>
                <a:cs typeface="Arial" panose="020B0604020202020204" pitchFamily="34" charset="0"/>
              </a:rPr>
              <a:t>Exacerbates operational stress in an already understaffed NHS environment.</a:t>
            </a:r>
            <a:endParaRPr lang="en-GB" altLang="en-US" sz="17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7" name="Rectangle 12296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9" name="Rectangle 12298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54"/>
            <a:ext cx="9144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Title 1">
            <a:extLst>
              <a:ext uri="{FF2B5EF4-FFF2-40B4-BE49-F238E27FC236}">
                <a16:creationId xmlns:a16="http://schemas.microsoft.com/office/drawing/2014/main" id="{570A4A34-E8D7-4A56-E94C-8DDE3B7C8B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29000" y="601744"/>
            <a:ext cx="5086350" cy="1338696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Impact on service delivery </a:t>
            </a:r>
          </a:p>
        </p:txBody>
      </p:sp>
      <p:pic>
        <p:nvPicPr>
          <p:cNvPr id="12293" name="Picture 12292" descr="Open doors">
            <a:extLst>
              <a:ext uri="{FF2B5EF4-FFF2-40B4-BE49-F238E27FC236}">
                <a16:creationId xmlns:a16="http://schemas.microsoft.com/office/drawing/2014/main" id="{F892015B-E457-DE89-739E-7561537A63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994" r="22597" b="-1"/>
          <a:stretch>
            <a:fillRect/>
          </a:stretch>
        </p:blipFill>
        <p:spPr>
          <a:xfrm>
            <a:off x="20" y="10"/>
            <a:ext cx="281604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95808065-BA0A-8CDD-50CE-8E6D4A9170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29000" y="2201958"/>
            <a:ext cx="5086350" cy="3900730"/>
          </a:xfrm>
        </p:spPr>
        <p:txBody>
          <a:bodyPr anchor="t"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1700" b="1"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Bed Capacity </a:t>
            </a:r>
            <a:r>
              <a:rPr lang="en-US" altLang="en-US" sz="1800" b="1" err="1"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1700">
                <a:latin typeface="Arial" panose="020B0604020202020204" pitchFamily="34" charset="0"/>
                <a:cs typeface="Arial" panose="020B0604020202020204" pitchFamily="34" charset="0"/>
              </a:rPr>
              <a:t>Shorter post-operative length of stay (LOS) directly frees up physical hospital beds</a:t>
            </a:r>
            <a:r>
              <a:rPr lang="en-US" altLang="en-US" sz="1700" b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endParaRPr lang="en-US" altLang="en-US" sz="17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1700" b="1">
                <a:latin typeface="Arial" panose="020B0604020202020204" pitchFamily="34" charset="0"/>
                <a:cs typeface="Arial" panose="020B0604020202020204" pitchFamily="34" charset="0"/>
              </a:rPr>
              <a:t>                   Theatre Efficiency Paradox: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1700">
                <a:latin typeface="Arial" panose="020B0604020202020204" pitchFamily="34" charset="0"/>
                <a:cs typeface="Arial" panose="020B0604020202020204" pitchFamily="34" charset="0"/>
              </a:rPr>
              <a:t>Extended set-up and turnaround times between cases can restrict daily surgical volume.</a:t>
            </a:r>
          </a:p>
          <a:p>
            <a:pPr marL="0" indent="0" eaLnBrk="1" hangingPunct="1">
              <a:buNone/>
            </a:pPr>
            <a:endParaRPr lang="en-US" altLang="en-US" sz="17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1700" b="1">
                <a:latin typeface="Arial" panose="020B0604020202020204" pitchFamily="34" charset="0"/>
                <a:cs typeface="Arial" panose="020B0604020202020204" pitchFamily="34" charset="0"/>
              </a:rPr>
              <a:t>                    The Postcode Lottery: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1700" err="1">
                <a:latin typeface="Arial" panose="020B0604020202020204" pitchFamily="34" charset="0"/>
                <a:cs typeface="Arial" panose="020B0604020202020204" pitchFamily="34" charset="0"/>
              </a:rPr>
              <a:t>Centralisation</a:t>
            </a:r>
            <a:r>
              <a:rPr lang="en-US" altLang="en-US" sz="1700">
                <a:latin typeface="Arial" panose="020B0604020202020204" pitchFamily="34" charset="0"/>
                <a:cs typeface="Arial" panose="020B0604020202020204" pitchFamily="34" charset="0"/>
              </a:rPr>
              <a:t> of robotic hubs in wealthy, urban teaching trusts (e.g., London and the Southeast) limits equitable service delivery (King’s Fund,2024).</a:t>
            </a:r>
          </a:p>
          <a:p>
            <a:pPr marL="0" indent="0" eaLnBrk="1" hangingPunct="1">
              <a:buNone/>
            </a:pPr>
            <a:endParaRPr lang="en-GB" altLang="en-US" sz="17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5" name="Rectangle 1332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Title 1">
            <a:extLst>
              <a:ext uri="{FF2B5EF4-FFF2-40B4-BE49-F238E27FC236}">
                <a16:creationId xmlns:a16="http://schemas.microsoft.com/office/drawing/2014/main" id="{A682E844-91D3-BAE5-AB9D-75800F7E0E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03849" y="329184"/>
            <a:ext cx="5457806" cy="794416"/>
          </a:xfrm>
        </p:spPr>
        <p:txBody>
          <a:bodyPr anchor="b">
            <a:normAutofit/>
          </a:bodyPr>
          <a:lstStyle/>
          <a:p>
            <a:pPr eaLnBrk="1" hangingPunct="1"/>
            <a:r>
              <a:rPr lang="en-GB" altLang="en-US" sz="4700" b="1">
                <a:latin typeface="Arial" panose="020B0604020202020204" pitchFamily="34" charset="0"/>
                <a:cs typeface="Arial" panose="020B0604020202020204" pitchFamily="34" charset="0"/>
              </a:rPr>
              <a:t>Impact on patients </a:t>
            </a:r>
          </a:p>
        </p:txBody>
      </p:sp>
      <p:pic>
        <p:nvPicPr>
          <p:cNvPr id="13326" name="Picture 13325" descr="A robot using a laptop sitting on a blue chair">
            <a:extLst>
              <a:ext uri="{FF2B5EF4-FFF2-40B4-BE49-F238E27FC236}">
                <a16:creationId xmlns:a16="http://schemas.microsoft.com/office/drawing/2014/main" id="{B60E55A5-1DD3-B67B-B9BD-BE1345523F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986" r="8365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32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36538 w 3182692"/>
              <a:gd name="csY1" fmla="*/ 0 h 18288"/>
              <a:gd name="csX2" fmla="*/ 1273077 w 3182692"/>
              <a:gd name="csY2" fmla="*/ 0 h 18288"/>
              <a:gd name="csX3" fmla="*/ 1909615 w 3182692"/>
              <a:gd name="csY3" fmla="*/ 0 h 18288"/>
              <a:gd name="csX4" fmla="*/ 2482500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609807 w 3182692"/>
              <a:gd name="csY7" fmla="*/ 18288 h 18288"/>
              <a:gd name="csX8" fmla="*/ 2068750 w 3182692"/>
              <a:gd name="csY8" fmla="*/ 18288 h 18288"/>
              <a:gd name="csX9" fmla="*/ 1432211 w 3182692"/>
              <a:gd name="csY9" fmla="*/ 18288 h 18288"/>
              <a:gd name="csX10" fmla="*/ 859327 w 3182692"/>
              <a:gd name="csY10" fmla="*/ 18288 h 18288"/>
              <a:gd name="csX11" fmla="*/ 0 w 3182692"/>
              <a:gd name="csY11" fmla="*/ 18288 h 18288"/>
              <a:gd name="csX12" fmla="*/ 0 w 3182692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0A955AE-82D5-20BC-A90F-44984DBBC0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591640" y="2647651"/>
            <a:ext cx="5073220" cy="38687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altLang="en-US" sz="1800" b="1" err="1">
                <a:latin typeface="Arial" panose="020B0604020202020204" pitchFamily="34" charset="0"/>
                <a:cs typeface="Arial" panose="020B0604020202020204" pitchFamily="34" charset="0"/>
              </a:rPr>
              <a:t>hysical</a:t>
            </a:r>
            <a:r>
              <a:rPr lang="en-GB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 Experiences of Care:</a:t>
            </a:r>
          </a:p>
          <a:p>
            <a:pPr marL="0" indent="0" eaLnBrk="1" hangingPunct="1">
              <a:buNone/>
            </a:pPr>
            <a:endParaRPr lang="en-GB" altLang="en-US" sz="18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1200">
                <a:latin typeface="Arial"/>
                <a:cs typeface="Arial"/>
              </a:rPr>
              <a:t>Smaller incisions, reduced intraoperative trauma, less post-operative pain, and minimal scarring.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1200">
                <a:latin typeface="Arial"/>
                <a:cs typeface="Arial"/>
              </a:rPr>
              <a:t>Faster overall physical recovery and quicker return to daily activities.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Perception of Safety and Technology:</a:t>
            </a:r>
          </a:p>
          <a:p>
            <a:pPr marL="0" indent="0" eaLnBrk="1" hangingPunct="1">
              <a:buNone/>
            </a:pPr>
            <a:endParaRPr lang="en-GB" alt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1200">
                <a:latin typeface="Arial"/>
                <a:cs typeface="Arial"/>
              </a:rPr>
              <a:t>High patient trust due to the “high-tech” reputation of robotic systems.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GB" altLang="en-US" sz="1200">
                <a:latin typeface="Arial"/>
                <a:cs typeface="Arial"/>
              </a:rPr>
              <a:t>The Dual Reality: Anxiety regarding the lack of physical contact with the surgeon during the procedure.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sz="1200">
                <a:latin typeface="Arial"/>
                <a:cs typeface="Arial"/>
              </a:rPr>
              <a:t>The Carer Shift: Faster discharge shifts the early recovery monitoring and anxiety from state-funded wards to unpaid family members (Gainsborough and Thomas,2025)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54" name="Rectangle 14353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355" name="Group 1435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347" name="Rectangle 14346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56" name="Rectangle 14355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49" name="Rectangle 14348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357" name="Rectangle 1435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Title 1">
            <a:extLst>
              <a:ext uri="{FF2B5EF4-FFF2-40B4-BE49-F238E27FC236}">
                <a16:creationId xmlns:a16="http://schemas.microsoft.com/office/drawing/2014/main" id="{DCFB65C2-446F-35DF-6437-A80CF4CA8E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2723" y="809898"/>
            <a:ext cx="7457037" cy="155448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Impact on community</a:t>
            </a:r>
            <a:b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4358" name="Content Placeholder 2">
            <a:extLst>
              <a:ext uri="{FF2B5EF4-FFF2-40B4-BE49-F238E27FC236}">
                <a16:creationId xmlns:a16="http://schemas.microsoft.com/office/drawing/2014/main" id="{755730B7-99A0-8FB9-85C9-B514D4EA80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3568" y="2787603"/>
            <a:ext cx="7455989" cy="3325659"/>
          </a:xfrm>
        </p:spPr>
        <p:txBody>
          <a:bodyPr anchor="ctr"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Patient and Service Location: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1200">
                <a:latin typeface="Arial"/>
                <a:cs typeface="Arial"/>
              </a:rPr>
              <a:t>Spatial </a:t>
            </a:r>
            <a:r>
              <a:rPr lang="en-US" altLang="en-US" sz="1200" err="1">
                <a:latin typeface="Arial"/>
                <a:cs typeface="Arial"/>
              </a:rPr>
              <a:t>polarisation</a:t>
            </a:r>
            <a:r>
              <a:rPr lang="en-US" altLang="en-US" sz="1200">
                <a:latin typeface="Arial"/>
                <a:cs typeface="Arial"/>
              </a:rPr>
              <a:t> of technology; multi-million-pound platforms are concentrated in affluent, metropolitan NHS trusts, leading to a regional accessibility gap. 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endParaRPr lang="en-US" alt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Effect on Family Members: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r>
              <a:rPr lang="en-US" altLang="en-US" sz="1200">
                <a:latin typeface="Arial"/>
                <a:cs typeface="Arial"/>
              </a:rPr>
              <a:t>Accelerated discharge models displace acute care monitoring to unpaid household members, risking informal caregiver burnout (Gainsborough and Thomas,2025)</a:t>
            </a:r>
          </a:p>
          <a:p>
            <a:pPr marL="0" indent="0" eaLnBrk="1" hangingPunct="1">
              <a:buNone/>
            </a:pPr>
            <a:endParaRPr lang="en-US" altLang="en-US" sz="13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1800" b="1">
                <a:latin typeface="Arial" panose="020B0604020202020204" pitchFamily="34" charset="0"/>
                <a:cs typeface="Arial" panose="020B0604020202020204" pitchFamily="34" charset="0"/>
              </a:rPr>
              <a:t>Public Health Implications: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altLang="en-US" sz="1200">
                <a:latin typeface="Arial"/>
                <a:cs typeface="Arial"/>
              </a:rPr>
              <a:t>Current procurement reinforces the “Inverse Care Law” (Marmot,2025); populations with the highest burden of disease often experience the lowest relative access to innovative care.</a:t>
            </a:r>
            <a:endParaRPr lang="en-GB" altLang="en-US" sz="1200">
              <a:latin typeface="Arial"/>
              <a:cs typeface="Arial"/>
            </a:endParaRPr>
          </a:p>
        </p:txBody>
      </p:sp>
      <p:cxnSp>
        <p:nvCxnSpPr>
          <p:cNvPr id="14353" name="Straight Connector 1435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7294126-ACE9-954B-E736-338F919CF6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7067128" cy="980728"/>
          </a:xfrm>
        </p:spPr>
        <p:txBody>
          <a:bodyPr/>
          <a:lstStyle/>
          <a:p>
            <a:pPr eaLnBrk="1" hangingPunct="1"/>
            <a:r>
              <a:rPr lang="en-GB" altLang="en-US" sz="28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graphicFrame>
        <p:nvGraphicFramePr>
          <p:cNvPr id="15369" name="Content Placeholder 2">
            <a:extLst>
              <a:ext uri="{FF2B5EF4-FFF2-40B4-BE49-F238E27FC236}">
                <a16:creationId xmlns:a16="http://schemas.microsoft.com/office/drawing/2014/main" id="{53345F86-4817-6DDA-BB39-E89EFDA109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1097201"/>
              </p:ext>
            </p:extLst>
          </p:nvPr>
        </p:nvGraphicFramePr>
        <p:xfrm>
          <a:off x="107504" y="980728"/>
          <a:ext cx="903649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F3396088-BE06-17DA-C4AE-F4022E6F4E4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4797152"/>
            <a:ext cx="4423923" cy="198433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7C97A3C-070F-47C3-AF9D-3AE5CFD96FFE}"/>
              </a:ext>
            </a:extLst>
          </p:cNvPr>
          <p:cNvSpPr txBox="1"/>
          <p:nvPr/>
        </p:nvSpPr>
        <p:spPr>
          <a:xfrm>
            <a:off x="5220072" y="5341329"/>
            <a:ext cx="36004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/>
              <a:t>https://ohcare.com/what-is-da-vinci-robotic-surgery/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4" name="Rectangle 16393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6" name="Title 1">
            <a:extLst>
              <a:ext uri="{FF2B5EF4-FFF2-40B4-BE49-F238E27FC236}">
                <a16:creationId xmlns:a16="http://schemas.microsoft.com/office/drawing/2014/main" id="{7B0A3A37-3341-7556-9C15-619424D886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15299" y="548465"/>
            <a:ext cx="5098906" cy="936320"/>
          </a:xfrm>
        </p:spPr>
        <p:txBody>
          <a:bodyPr anchor="b">
            <a:normAutofit/>
          </a:bodyPr>
          <a:lstStyle/>
          <a:p>
            <a:r>
              <a:rPr lang="en-GB" altLang="en-US" sz="3500" b="1">
                <a:latin typeface="Amasis MT Pro Medium" panose="02040604050005020304" pitchFamily="18" charset="0"/>
                <a:cs typeface="Arial" panose="020B0604020202020204" pitchFamily="34" charset="0"/>
              </a:rPr>
              <a:t>Recommendations</a:t>
            </a:r>
          </a:p>
        </p:txBody>
      </p:sp>
      <p:pic>
        <p:nvPicPr>
          <p:cNvPr id="16390" name="Picture 16389">
            <a:extLst>
              <a:ext uri="{FF2B5EF4-FFF2-40B4-BE49-F238E27FC236}">
                <a16:creationId xmlns:a16="http://schemas.microsoft.com/office/drawing/2014/main" id="{94084FA8-BD9D-49DD-A8EE-F27BB90696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659" r="24448"/>
          <a:stretch>
            <a:fillRect/>
          </a:stretch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graphicFrame>
        <p:nvGraphicFramePr>
          <p:cNvPr id="16389" name="Content Placeholder 2">
            <a:extLst>
              <a:ext uri="{FF2B5EF4-FFF2-40B4-BE49-F238E27FC236}">
                <a16:creationId xmlns:a16="http://schemas.microsoft.com/office/drawing/2014/main" id="{EB2CB62F-9B0D-94CC-C7D4-8684EFD3CD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9731421"/>
              </p:ext>
            </p:extLst>
          </p:nvPr>
        </p:nvGraphicFramePr>
        <p:xfrm>
          <a:off x="3415300" y="2409830"/>
          <a:ext cx="5098904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27" name="Rectangle 17426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10" name="Title 1">
            <a:extLst>
              <a:ext uri="{FF2B5EF4-FFF2-40B4-BE49-F238E27FC236}">
                <a16:creationId xmlns:a16="http://schemas.microsoft.com/office/drawing/2014/main" id="{A7740787-23B1-1512-E185-D9F86605E0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8793" y="3564"/>
            <a:ext cx="4533312" cy="139909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113F6180-22FF-471F-0F0D-227E6B3CCA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8793" y="1715145"/>
            <a:ext cx="4537735" cy="5161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1800" b="1">
                <a:latin typeface="Arial"/>
                <a:cs typeface="Arial"/>
              </a:rPr>
              <a:t>The Innovation Paradox:</a:t>
            </a:r>
          </a:p>
          <a:p>
            <a:pPr marL="0" indent="0" eaLnBrk="1" hangingPunct="1">
              <a:buNone/>
            </a:pPr>
            <a:endParaRPr lang="en-US" altLang="en-US" sz="9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altLang="en-US" sz="1100">
                <a:latin typeface="Arial"/>
                <a:cs typeface="Arial"/>
              </a:rPr>
              <a:t>While the clinical benefits of the Da Vinci system are undeniable, they must be balanced against the high procurement costs and increased workforce pressures.</a:t>
            </a:r>
          </a:p>
          <a:p>
            <a:pPr marL="0" indent="0" eaLnBrk="1" hangingPunct="1">
              <a:buNone/>
            </a:pPr>
            <a:endParaRPr lang="en-US" altLang="en-US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1800" b="1">
                <a:latin typeface="Arial"/>
                <a:cs typeface="Arial"/>
              </a:rPr>
              <a:t>The Hidden Social Cost:</a:t>
            </a:r>
          </a:p>
          <a:p>
            <a:pPr marL="0" indent="0" eaLnBrk="1" hangingPunct="1">
              <a:buNone/>
            </a:pPr>
            <a:endParaRPr lang="en-US" altLang="en-US" sz="9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altLang="en-US" sz="1100">
                <a:latin typeface="Arial"/>
                <a:cs typeface="Arial"/>
              </a:rPr>
              <a:t>“Faster recovery” cannot simply mean shifting post-operative care and emotional burden into unpaid family caregivers.</a:t>
            </a:r>
          </a:p>
          <a:p>
            <a:pPr marL="0" indent="0" eaLnBrk="1" hangingPunct="1">
              <a:buNone/>
            </a:pPr>
            <a:endParaRPr lang="en-US" altLang="en-US" sz="9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US" altLang="en-US" sz="1800" b="1">
                <a:latin typeface="Arial"/>
                <a:cs typeface="Arial"/>
              </a:rPr>
              <a:t>Looking to the Future:</a:t>
            </a:r>
          </a:p>
          <a:p>
            <a:pPr marL="0" indent="0" eaLnBrk="1" hangingPunct="1">
              <a:buNone/>
            </a:pPr>
            <a:endParaRPr lang="en-US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altLang="en-US" sz="1100">
                <a:latin typeface="Arial"/>
                <a:cs typeface="Arial"/>
              </a:rPr>
              <a:t>The next decade will be shaped by the convergence of robotics with AI, machine learning, and computer vision.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altLang="en-US" sz="1100" dirty="0">
                <a:latin typeface="Arial"/>
                <a:cs typeface="Arial"/>
              </a:rPr>
              <a:t>The ultimate success of surgical robotics in the NHS will depend on shifting strategic frameworks away from </a:t>
            </a:r>
            <a:r>
              <a:rPr lang="en-US" altLang="en-US" sz="1100" err="1">
                <a:latin typeface="Arial"/>
                <a:cs typeface="Arial"/>
              </a:rPr>
              <a:t>localised</a:t>
            </a:r>
            <a:r>
              <a:rPr lang="en-US" altLang="en-US" sz="1100" dirty="0">
                <a:latin typeface="Arial"/>
                <a:cs typeface="Arial"/>
              </a:rPr>
              <a:t> “technological prestige” toward equitable, nationally integrated healthcare </a:t>
            </a:r>
            <a:r>
              <a:rPr lang="en-US" altLang="en-US" sz="1100" err="1">
                <a:latin typeface="Arial"/>
                <a:cs typeface="Arial"/>
              </a:rPr>
              <a:t>models.</a:t>
            </a:r>
            <a:endParaRPr lang="en-GB" altLang="en-US" sz="1100" dirty="0" err="1">
              <a:latin typeface="Arial"/>
              <a:cs typeface="Arial"/>
            </a:endParaRPr>
          </a:p>
          <a:p>
            <a:pPr marL="0" indent="0">
              <a:buNone/>
            </a:pPr>
            <a:endParaRPr lang="en-US" altLang="en-US" sz="1100" dirty="0">
              <a:latin typeface="Arial"/>
              <a:cs typeface="Arial"/>
            </a:endParaRPr>
          </a:p>
        </p:txBody>
      </p:sp>
      <p:pic>
        <p:nvPicPr>
          <p:cNvPr id="2" name="Picture 1" descr="The World's Most Advanced Robotic Surgical System | Sheba Medical Center">
            <a:extLst>
              <a:ext uri="{FF2B5EF4-FFF2-40B4-BE49-F238E27FC236}">
                <a16:creationId xmlns:a16="http://schemas.microsoft.com/office/drawing/2014/main" id="{5DCDA84E-0C49-16E6-F64B-A0B3AE3669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79" r="7475"/>
          <a:stretch>
            <a:fillRect/>
          </a:stretch>
        </p:blipFill>
        <p:spPr>
          <a:xfrm>
            <a:off x="5150104" y="10"/>
            <a:ext cx="3993896" cy="6123205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993D596-F9E6-DFEE-AB24-EAE6FFC3043B}"/>
              </a:ext>
            </a:extLst>
          </p:cNvPr>
          <p:cNvSpPr txBox="1"/>
          <p:nvPr/>
        </p:nvSpPr>
        <p:spPr>
          <a:xfrm>
            <a:off x="4372661" y="6297080"/>
            <a:ext cx="5052526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100" dirty="0">
                <a:latin typeface="Arial"/>
                <a:cs typeface="Arial"/>
              </a:rPr>
              <a:t>https://www.shebaonline.org/the-worlds-most-advanced-da-vinci-robotic-surgery-and-software-system/​</a:t>
            </a:r>
            <a:endParaRPr lang="en-GB" sz="1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40" name="Rectangle 1843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442" name="Rectangle 1844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4" name="Rectangle 1844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6" name="Rectangle 1844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8" name="Rectangle 1844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50" name="Freeform: Shape 1844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452" name="Rectangle 1845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4" name="Title 1">
            <a:extLst>
              <a:ext uri="{FF2B5EF4-FFF2-40B4-BE49-F238E27FC236}">
                <a16:creationId xmlns:a16="http://schemas.microsoft.com/office/drawing/2014/main" id="{06EB82A8-7D85-7C3C-1637-DF1DBA75EA5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 eaLnBrk="1" hangingPunct="1"/>
            <a:r>
              <a:rPr lang="en-GB" altLang="en-US" sz="32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72AA19F8-B1B7-207B-4BD9-9BA80D3157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607694" y="649480"/>
            <a:ext cx="4916510" cy="5947872"/>
          </a:xfrm>
        </p:spPr>
        <p:txBody>
          <a:bodyPr anchor="ctr">
            <a:noAutofit/>
          </a:bodyPr>
          <a:lstStyle/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Gainsborough, L. and Thomas, M. (2025) ‘The invisible ward: assessing the impact of accelerated post-operative discharge on informal family caregivers’, British Journal of Healthcare Management, 31(2), pp. 112-125.</a:t>
            </a:r>
          </a:p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 (NICE) (2025) Robot-assisted surgery for soft-tissue and </a:t>
            </a:r>
            <a:r>
              <a:rPr lang="en-US" altLang="en-US" sz="1100" err="1">
                <a:latin typeface="Arial" panose="020B0604020202020204" pitchFamily="34" charset="0"/>
                <a:cs typeface="Arial" panose="020B0604020202020204" pitchFamily="34" charset="0"/>
              </a:rPr>
              <a:t>orthopaedic</a:t>
            </a: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 procedures: Early Value Assessment. London: NICE.</a:t>
            </a:r>
          </a:p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Newcastle upon Tyne Hospitals NHS Foundation Trust (2023). Robotics and the Future Workforce: Educating and developing the surgical team. Newcastle: NHS Trust.</a:t>
            </a:r>
          </a:p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NHS England (2025). Implementation of robotic-assisted surgery (RAS) in England: National Clinical Guidance. London: NHS England.</a:t>
            </a:r>
          </a:p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NHS England (2025) Transforming Elective Care Services: Digital and Technological Innovations in Surgical Pathways. London: NHS England. </a:t>
            </a:r>
          </a:p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NICE (National Institute for Health and Care Excellence) (2024) Robotic-assisted surgery for abdominal and pelvic conditions: Systematic review and clinical practice guidance. London: NICE.</a:t>
            </a:r>
          </a:p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Marmot, M. (2025). Health Equity and the Inverse Care Law in Modern Medicine. London: Institute of Health Equity.</a:t>
            </a:r>
          </a:p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The King’s Fund (2024). The Robotic Postcode Lottery: Mapping surgical innovation across NHS Trusts. London: The King’s Fund.</a:t>
            </a:r>
          </a:p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Royal College of Surgeons of England (2024). The Future of Surgery: Technology, Workforce, and Patient Safety. London: RCS.</a:t>
            </a:r>
          </a:p>
          <a:p>
            <a:pPr marL="0" indent="0" eaLnBrk="1" hangingPunct="1">
              <a:buNone/>
            </a:pPr>
            <a:r>
              <a:rPr lang="en-US" altLang="en-US" sz="1100">
                <a:latin typeface="Arial" panose="020B0604020202020204" pitchFamily="34" charset="0"/>
                <a:cs typeface="Arial" panose="020B0604020202020204" pitchFamily="34" charset="0"/>
              </a:rPr>
              <a:t>Royal College of Surgeons of England (2025). Robotic-assisted surgery: A pathway to the future (Good Practice Guide). London: RCS England.</a:t>
            </a:r>
            <a:endParaRPr lang="en-GB" altLang="en-US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A5AEB59E106244B832A4D4041A0D21" ma:contentTypeVersion="6" ma:contentTypeDescription="Create a new document." ma:contentTypeScope="" ma:versionID="b19b5022d2effa1e2a2d2429b2fc9f16">
  <xsd:schema xmlns:xsd="http://www.w3.org/2001/XMLSchema" xmlns:xs="http://www.w3.org/2001/XMLSchema" xmlns:p="http://schemas.microsoft.com/office/2006/metadata/properties" xmlns:ns3="80ad0dd2-2cb0-44fb-bfff-af5123703117" targetNamespace="http://schemas.microsoft.com/office/2006/metadata/properties" ma:root="true" ma:fieldsID="467e800eda4cb5f00972559871265700" ns3:_="">
    <xsd:import namespace="80ad0dd2-2cb0-44fb-bfff-af512370311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ad0dd2-2cb0-44fb-bfff-af512370311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0ad0dd2-2cb0-44fb-bfff-af5123703117" xsi:nil="true"/>
  </documentManagement>
</p:properties>
</file>

<file path=customXml/itemProps1.xml><?xml version="1.0" encoding="utf-8"?>
<ds:datastoreItem xmlns:ds="http://schemas.openxmlformats.org/officeDocument/2006/customXml" ds:itemID="{F4CBCD6E-59DE-4CEB-B50C-E5B8CB2D324E}">
  <ds:schemaRefs>
    <ds:schemaRef ds:uri="80ad0dd2-2cb0-44fb-bfff-af512370311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80ad0dd2-2cb0-44fb-bfff-af512370311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12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DIGITAL TRANSFORMATION in the HEALTH and CARE PROFESSIONS (BMHP6026)    Component 2 Assessment                       " Da Vinci"        Student name: Anna Walczak   Student ID: 2332212  Lecturer’s name: Laila Surani </vt:lpstr>
      <vt:lpstr>Use of AI Acknowledgement</vt:lpstr>
      <vt:lpstr>Introduction to the Da Vinci 5: The Latest in Robotic Surgery Technology</vt:lpstr>
      <vt:lpstr>Introduction</vt:lpstr>
      <vt:lpstr>Impact on Workforce</vt:lpstr>
      <vt:lpstr>Impact on service delivery </vt:lpstr>
      <vt:lpstr>Impact on patients </vt:lpstr>
      <vt:lpstr>Impact on community   </vt:lpstr>
      <vt:lpstr>Challenges of the innovation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revision>42</cp:revision>
  <cp:lastPrinted>2021-01-18T19:39:53Z</cp:lastPrinted>
  <dcterms:created xsi:type="dcterms:W3CDTF">2020-06-13T21:56:47Z</dcterms:created>
  <dcterms:modified xsi:type="dcterms:W3CDTF">2026-08-05T11:42:22Z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  <property fmtid="{D5CDD505-2E9C-101B-9397-08002B2CF9AE}" pid="3" name="ContentTypeId">
    <vt:lpwstr>0x01010088A5AEB59E106244B832A4D4041A0D21</vt:lpwstr>
  </property>
</Properties>
</file>