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to Accounting terminology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325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excess of income over expenditure</a:t>
            </a:r>
          </a:p>
          <a:p>
            <a:pPr marL="0" indent="0">
              <a:buNone/>
            </a:pPr>
            <a:r>
              <a:rPr lang="en-GB" dirty="0" smtClean="0"/>
              <a:t>However, there are many theoretical adjustments which also need to be considered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656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An asset is something that is owned by the business and available within the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127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Liability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liability is something owned by a business</a:t>
            </a:r>
          </a:p>
          <a:p>
            <a:pPr marL="0" indent="0">
              <a:buNone/>
            </a:pPr>
            <a:r>
              <a:rPr lang="en-GB" dirty="0" err="1" smtClean="0"/>
              <a:t>Ie</a:t>
            </a:r>
            <a:r>
              <a:rPr lang="en-GB" dirty="0" smtClean="0"/>
              <a:t>.  An obligation to pay money at some future date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99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Subdivision of Assets</a:t>
            </a:r>
            <a:br>
              <a:rPr lang="en-GB" dirty="0" smtClean="0"/>
            </a:br>
            <a:r>
              <a:rPr lang="en-GB" dirty="0" smtClean="0"/>
              <a:t>1.  Fixed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These are those that are purchased for continuing use in the business</a:t>
            </a:r>
          </a:p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.  Motor vehicles, land and buildings, plant and machinery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677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Assets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These are short term assets which will be expected to be turned into cash within 1 year.</a:t>
            </a:r>
          </a:p>
          <a:p>
            <a:pPr marL="0" indent="0">
              <a:buNone/>
            </a:pPr>
            <a:r>
              <a:rPr lang="en-GB" dirty="0" smtClean="0"/>
              <a:t>There are 5 categories of current assets: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Stocks – Unsold good at the year end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Debtors – Amounts owed to the business by its customers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Prepayments – Expenses paid in advance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Cash at the bank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Cash in hand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223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 division of liabilities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These are broken down into 2 categories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Current Liabilities – Liabilities which are due within one year</a:t>
            </a:r>
          </a:p>
          <a:p>
            <a:pPr marL="0" indent="0">
              <a:buNone/>
            </a:pPr>
            <a:r>
              <a:rPr lang="en-GB" dirty="0" smtClean="0"/>
              <a:t>		1a.Trade Creditors – Amounts owed by the business to suppliers of 					goods/raw materials</a:t>
            </a:r>
          </a:p>
          <a:p>
            <a:pPr marL="0" indent="0">
              <a:buNone/>
            </a:pPr>
            <a:r>
              <a:rPr lang="en-GB" dirty="0" smtClean="0"/>
              <a:t>		1B Accruals – Expenses paid in arrears </a:t>
            </a:r>
            <a:r>
              <a:rPr lang="en-GB" dirty="0" err="1" smtClean="0"/>
              <a:t>eg</a:t>
            </a:r>
            <a:r>
              <a:rPr lang="en-GB" dirty="0" smtClean="0"/>
              <a:t>. Telephone, gas, electric</a:t>
            </a:r>
          </a:p>
          <a:p>
            <a:pPr marL="0" indent="0">
              <a:buNone/>
            </a:pPr>
            <a:r>
              <a:rPr lang="en-GB" dirty="0" smtClean="0"/>
              <a:t>2. Long term Liabilities – Amounts due after one year </a:t>
            </a:r>
            <a:r>
              <a:rPr lang="en-GB" dirty="0" err="1" smtClean="0"/>
              <a:t>eg</a:t>
            </a:r>
            <a:r>
              <a:rPr lang="en-GB" dirty="0" smtClean="0"/>
              <a:t>.  Bank </a:t>
            </a:r>
            <a:r>
              <a:rPr lang="en-GB" dirty="0" err="1" smtClean="0"/>
              <a:t>laon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94697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concept of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In the preparation of accounts the business and its owners are classed as separate entities.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 are preparing the accounts of the business, so transactions with the owner need to be highlighted.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Capital – This is the amount owed by the business to the owner</a:t>
            </a:r>
          </a:p>
          <a:p>
            <a:pPr marL="0" indent="0">
              <a:buNone/>
            </a:pPr>
            <a:r>
              <a:rPr lang="en-GB" dirty="0" smtClean="0"/>
              <a:t>Drawings – The withdrawal of cash/goods from the business by the owner for their own personal use.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0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41316"/>
            <a:ext cx="9905998" cy="1163782"/>
          </a:xfrm>
        </p:spPr>
        <p:txBody>
          <a:bodyPr>
            <a:normAutofit/>
          </a:bodyPr>
          <a:lstStyle/>
          <a:p>
            <a:r>
              <a:rPr lang="en-GB" dirty="0" smtClean="0"/>
              <a:t>QUIZ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739833"/>
            <a:ext cx="9905998" cy="601841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CLASSIFY THE FOLLOWING HEADINGS:</a:t>
            </a:r>
          </a:p>
          <a:p>
            <a:pPr marL="0" indent="0">
              <a:buNone/>
            </a:pPr>
            <a:r>
              <a:rPr lang="en-GB" dirty="0" smtClean="0"/>
              <a:t>Fixed asset, current asset, current liability, long term liability, income, expense, capital, drawings.</a:t>
            </a:r>
          </a:p>
          <a:p>
            <a:pPr marL="457200" indent="-457200">
              <a:buAutoNum type="arabicPeriod"/>
            </a:pPr>
            <a:r>
              <a:rPr lang="en-GB" dirty="0" smtClean="0"/>
              <a:t>Stock held in the warehouse at the year end…………………….</a:t>
            </a:r>
          </a:p>
          <a:p>
            <a:pPr marL="457200" indent="-457200">
              <a:buAutoNum type="arabicPeriod"/>
            </a:pPr>
            <a:r>
              <a:rPr lang="en-GB" dirty="0" smtClean="0"/>
              <a:t>A bank overdraft…………………….</a:t>
            </a:r>
          </a:p>
          <a:p>
            <a:pPr marL="457200" indent="-457200">
              <a:buAutoNum type="arabicPeriod"/>
            </a:pPr>
            <a:r>
              <a:rPr lang="en-GB" dirty="0" smtClean="0"/>
              <a:t>Buildings owned by the Business……………………………………….</a:t>
            </a:r>
          </a:p>
          <a:p>
            <a:pPr marL="457200" indent="-457200">
              <a:buAutoNum type="arabicPeriod"/>
            </a:pPr>
            <a:r>
              <a:rPr lang="en-GB" dirty="0" smtClean="0"/>
              <a:t>Amounts owed by customers</a:t>
            </a:r>
          </a:p>
          <a:p>
            <a:pPr marL="457200" indent="-457200">
              <a:buAutoNum type="arabicPeriod"/>
            </a:pPr>
            <a:r>
              <a:rPr lang="en-GB" dirty="0" smtClean="0"/>
              <a:t>Cash paid into the business by the owner</a:t>
            </a:r>
          </a:p>
          <a:p>
            <a:pPr marL="457200" indent="-457200">
              <a:buAutoNum type="arabicPeriod"/>
            </a:pPr>
            <a:r>
              <a:rPr lang="en-GB" dirty="0" smtClean="0"/>
              <a:t>Telephone bills paid</a:t>
            </a:r>
          </a:p>
          <a:p>
            <a:pPr marL="457200" indent="-457200">
              <a:buAutoNum type="arabicPeriod"/>
            </a:pPr>
            <a:r>
              <a:rPr lang="en-GB" dirty="0" smtClean="0"/>
              <a:t>Motor vehicles owned by a business</a:t>
            </a:r>
          </a:p>
          <a:p>
            <a:pPr marL="457200" indent="-457200">
              <a:buAutoNum type="arabicPeriod"/>
            </a:pPr>
            <a:r>
              <a:rPr lang="en-GB" dirty="0" smtClean="0"/>
              <a:t>Cash taken out for private use by the owner</a:t>
            </a:r>
          </a:p>
          <a:p>
            <a:pPr marL="457200" indent="-457200">
              <a:buAutoNum type="arabicPeriod"/>
            </a:pPr>
            <a:r>
              <a:rPr lang="en-GB" dirty="0" smtClean="0"/>
              <a:t>Motor vehicles on the forecourt of a car dealer</a:t>
            </a:r>
          </a:p>
          <a:p>
            <a:pPr marL="457200" indent="-457200">
              <a:buAutoNum type="arabicPeriod"/>
            </a:pPr>
            <a:r>
              <a:rPr lang="en-GB" dirty="0" smtClean="0"/>
              <a:t>Rent received from a tenant</a:t>
            </a:r>
          </a:p>
          <a:p>
            <a:pPr marL="457200" indent="-457200">
              <a:buAutoNum type="arabicPeriod"/>
            </a:pPr>
            <a:r>
              <a:rPr lang="en-GB" dirty="0" smtClean="0"/>
              <a:t>Cheques received from customers </a:t>
            </a:r>
          </a:p>
          <a:p>
            <a:pPr marL="457200" indent="-457200">
              <a:buAutoNum type="arabicPeriod"/>
            </a:pPr>
            <a:r>
              <a:rPr lang="en-GB" dirty="0" smtClean="0"/>
              <a:t>A bank loan</a:t>
            </a:r>
          </a:p>
          <a:p>
            <a:pPr marL="457200" indent="-457200">
              <a:buAutoNum type="arabicPeriod"/>
            </a:pPr>
            <a:r>
              <a:rPr lang="en-GB" dirty="0" smtClean="0"/>
              <a:t>Amounts owed to suppliers</a:t>
            </a:r>
          </a:p>
          <a:p>
            <a:pPr marL="457200" indent="-457200">
              <a:buAutoNum type="arabicPeriod"/>
            </a:pPr>
            <a:r>
              <a:rPr lang="en-GB" dirty="0" smtClean="0"/>
              <a:t>Cash in the till</a:t>
            </a:r>
          </a:p>
        </p:txBody>
      </p:sp>
    </p:spTree>
    <p:extLst>
      <p:ext uri="{BB962C8B-B14F-4D97-AF65-F5344CB8AC3E}">
        <p14:creationId xmlns:p14="http://schemas.microsoft.com/office/powerpoint/2010/main" val="3407547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728749"/>
          </a:xfrm>
        </p:spPr>
        <p:txBody>
          <a:bodyPr/>
          <a:lstStyle/>
          <a:p>
            <a:r>
              <a:rPr lang="en-GB" dirty="0" smtClean="0"/>
              <a:t>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338349"/>
            <a:ext cx="9905998" cy="531183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Stock held in the warehouse at the year </a:t>
            </a:r>
            <a:r>
              <a:rPr lang="en-GB" dirty="0" smtClean="0"/>
              <a:t>end </a:t>
            </a:r>
            <a:r>
              <a:rPr lang="en-GB" dirty="0" smtClean="0">
                <a:solidFill>
                  <a:srgbClr val="FF0000"/>
                </a:solidFill>
              </a:rPr>
              <a:t>current Asset</a:t>
            </a:r>
          </a:p>
          <a:p>
            <a:r>
              <a:rPr lang="en-GB" dirty="0" smtClean="0"/>
              <a:t>A </a:t>
            </a:r>
            <a:r>
              <a:rPr lang="en-GB" dirty="0"/>
              <a:t>bank </a:t>
            </a:r>
            <a:r>
              <a:rPr lang="en-GB" dirty="0" smtClean="0"/>
              <a:t>overdraft </a:t>
            </a:r>
            <a:r>
              <a:rPr lang="en-GB" dirty="0" smtClean="0">
                <a:solidFill>
                  <a:srgbClr val="FF0000"/>
                </a:solidFill>
              </a:rPr>
              <a:t>current liability</a:t>
            </a:r>
          </a:p>
          <a:p>
            <a:r>
              <a:rPr lang="en-GB" dirty="0" smtClean="0"/>
              <a:t>Buildings </a:t>
            </a:r>
            <a:r>
              <a:rPr lang="en-GB" dirty="0"/>
              <a:t>owned by the </a:t>
            </a:r>
            <a:r>
              <a:rPr lang="en-GB" dirty="0" smtClean="0"/>
              <a:t>Business </a:t>
            </a:r>
            <a:r>
              <a:rPr lang="en-GB" dirty="0" smtClean="0">
                <a:solidFill>
                  <a:srgbClr val="FF0000"/>
                </a:solidFill>
              </a:rPr>
              <a:t>Fixed Asset 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Amounts owed by </a:t>
            </a:r>
            <a:r>
              <a:rPr lang="en-GB" dirty="0" smtClean="0"/>
              <a:t>customers </a:t>
            </a:r>
            <a:r>
              <a:rPr lang="en-GB" dirty="0" smtClean="0">
                <a:solidFill>
                  <a:srgbClr val="FF0000"/>
                </a:solidFill>
              </a:rPr>
              <a:t>Current Asset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Cash paid into the business by the </a:t>
            </a:r>
            <a:r>
              <a:rPr lang="en-GB" dirty="0" smtClean="0"/>
              <a:t>owner </a:t>
            </a:r>
            <a:r>
              <a:rPr lang="en-GB" dirty="0" smtClean="0">
                <a:solidFill>
                  <a:srgbClr val="FF0000"/>
                </a:solidFill>
              </a:rPr>
              <a:t>Capital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Telephone bills </a:t>
            </a:r>
            <a:r>
              <a:rPr lang="en-GB" dirty="0" smtClean="0"/>
              <a:t>paid </a:t>
            </a:r>
            <a:r>
              <a:rPr lang="en-GB" dirty="0" smtClean="0">
                <a:solidFill>
                  <a:srgbClr val="FF0000"/>
                </a:solidFill>
              </a:rPr>
              <a:t>Expense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Motor vehicles owned by a </a:t>
            </a:r>
            <a:r>
              <a:rPr lang="en-GB" dirty="0" smtClean="0"/>
              <a:t>business </a:t>
            </a:r>
            <a:r>
              <a:rPr lang="en-GB" dirty="0" smtClean="0">
                <a:solidFill>
                  <a:srgbClr val="FF0000"/>
                </a:solidFill>
              </a:rPr>
              <a:t>Fixed Asset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Cash taken out for private use by the </a:t>
            </a:r>
            <a:r>
              <a:rPr lang="en-GB" dirty="0" smtClean="0"/>
              <a:t>owner </a:t>
            </a:r>
            <a:r>
              <a:rPr lang="en-GB" dirty="0" smtClean="0">
                <a:solidFill>
                  <a:srgbClr val="FF0000"/>
                </a:solidFill>
              </a:rPr>
              <a:t>Drawings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Motor vehicles on the forecourt of a car </a:t>
            </a:r>
            <a:r>
              <a:rPr lang="en-GB" dirty="0" smtClean="0"/>
              <a:t>dealer </a:t>
            </a:r>
            <a:r>
              <a:rPr lang="en-GB" dirty="0" smtClean="0">
                <a:solidFill>
                  <a:srgbClr val="FF0000"/>
                </a:solidFill>
              </a:rPr>
              <a:t>Current Asset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Rent received from a </a:t>
            </a:r>
            <a:r>
              <a:rPr lang="en-GB" dirty="0" smtClean="0"/>
              <a:t>tenant </a:t>
            </a:r>
            <a:r>
              <a:rPr lang="en-GB" dirty="0" smtClean="0">
                <a:solidFill>
                  <a:srgbClr val="FF0000"/>
                </a:solidFill>
              </a:rPr>
              <a:t>Income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Cheques received from customers </a:t>
            </a:r>
            <a:r>
              <a:rPr lang="en-GB" dirty="0" smtClean="0">
                <a:solidFill>
                  <a:srgbClr val="FF0000"/>
                </a:solidFill>
              </a:rPr>
              <a:t>Income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A bank </a:t>
            </a:r>
            <a:r>
              <a:rPr lang="en-GB" dirty="0" smtClean="0"/>
              <a:t>loan </a:t>
            </a:r>
            <a:r>
              <a:rPr lang="en-GB" dirty="0" smtClean="0">
                <a:solidFill>
                  <a:srgbClr val="FF0000"/>
                </a:solidFill>
              </a:rPr>
              <a:t>Long Term Liability 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Amounts owed to </a:t>
            </a:r>
            <a:r>
              <a:rPr lang="en-GB" dirty="0" smtClean="0"/>
              <a:t>suppliers </a:t>
            </a:r>
            <a:r>
              <a:rPr lang="en-GB" dirty="0" smtClean="0">
                <a:solidFill>
                  <a:srgbClr val="FF0000"/>
                </a:solidFill>
              </a:rPr>
              <a:t>Current Liability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Cash in the </a:t>
            </a:r>
            <a:r>
              <a:rPr lang="en-GB" dirty="0" smtClean="0"/>
              <a:t>till </a:t>
            </a:r>
            <a:r>
              <a:rPr lang="en-GB" dirty="0" smtClean="0">
                <a:solidFill>
                  <a:srgbClr val="FF0000"/>
                </a:solidFill>
              </a:rPr>
              <a:t>Current Asset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9204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44</TotalTime>
  <Words>444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Mesh</vt:lpstr>
      <vt:lpstr>Introduction to Accounting terminology</vt:lpstr>
      <vt:lpstr>PROFIT </vt:lpstr>
      <vt:lpstr>Asset</vt:lpstr>
      <vt:lpstr>Liability </vt:lpstr>
      <vt:lpstr>Subdivision of Assets 1.  Fixed Assets</vt:lpstr>
      <vt:lpstr>Current Assets </vt:lpstr>
      <vt:lpstr>Sub division of liabilities </vt:lpstr>
      <vt:lpstr>The concept of Capital</vt:lpstr>
      <vt:lpstr>QUIZ </vt:lpstr>
      <vt:lpstr>Answers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terminology</dc:title>
  <dc:creator>Jessica Shore</dc:creator>
  <cp:lastModifiedBy>Jessica Shore</cp:lastModifiedBy>
  <cp:revision>3</cp:revision>
  <dcterms:created xsi:type="dcterms:W3CDTF">2020-01-30T13:02:33Z</dcterms:created>
  <dcterms:modified xsi:type="dcterms:W3CDTF">2020-01-30T13:47:02Z</dcterms:modified>
</cp:coreProperties>
</file>