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920"/>
    <p:restoredTop sz="94648"/>
  </p:normalViewPr>
  <p:slideViewPr>
    <p:cSldViewPr snapToGrid="0" snapToObjects="1">
      <p:cViewPr>
        <p:scale>
          <a:sx n="86" d="100"/>
          <a:sy n="86" d="100"/>
        </p:scale>
        <p:origin x="-64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dearabia.com/news/EDU_322446.html%20Last%20accessed%2028/10/2018" TargetMode="External"/><Relationship Id="rId2" Type="http://schemas.openxmlformats.org/officeDocument/2006/relationships/hyperlink" Target="https://www.nhs.uk/conditions/cerebral-palsy/treat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betaconsultations/education/proposals-for-additional-learning-needs-white-paper/?lang=e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AEDA48F-515A-684B-920E-0D5F5340DEA1}"/>
              </a:ext>
            </a:extLst>
          </p:cNvPr>
          <p:cNvSpPr/>
          <p:nvPr/>
        </p:nvSpPr>
        <p:spPr>
          <a:xfrm>
            <a:off x="8431545" y="4912033"/>
            <a:ext cx="3295650" cy="172794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AC72479-D7A6-6447-8D8A-AB441C477E38}"/>
              </a:ext>
            </a:extLst>
          </p:cNvPr>
          <p:cNvSpPr/>
          <p:nvPr/>
        </p:nvSpPr>
        <p:spPr>
          <a:xfrm>
            <a:off x="234616" y="1562100"/>
            <a:ext cx="3295650" cy="26489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344D540-E40E-C54A-9487-A92C43A9960E}"/>
              </a:ext>
            </a:extLst>
          </p:cNvPr>
          <p:cNvSpPr/>
          <p:nvPr/>
        </p:nvSpPr>
        <p:spPr>
          <a:xfrm>
            <a:off x="234616" y="3225377"/>
            <a:ext cx="329564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</a:rPr>
              <a:t>“Every child and young person deserves to be provided with the very best opportunity to succeed.“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government, 2014, p. 2).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F49198-34A0-964C-8F32-F3F6C2ABB170}"/>
              </a:ext>
            </a:extLst>
          </p:cNvPr>
          <p:cNvSpPr/>
          <p:nvPr/>
        </p:nvSpPr>
        <p:spPr>
          <a:xfrm>
            <a:off x="0" y="0"/>
            <a:ext cx="10363200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Inclusion and barriers that may prevent pupils with cerebral palsy from accessing meaningful physical education and sport.</a:t>
            </a:r>
          </a:p>
          <a:p>
            <a:pPr algn="ctr">
              <a:spcAft>
                <a:spcPts val="600"/>
              </a:spcAft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4CFCD6-A50A-BE49-AFA6-B55338B32CAD}"/>
              </a:ext>
            </a:extLst>
          </p:cNvPr>
          <p:cNvSpPr/>
          <p:nvPr/>
        </p:nvSpPr>
        <p:spPr>
          <a:xfrm>
            <a:off x="234616" y="1094780"/>
            <a:ext cx="3295650" cy="467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Inclusion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46279A-1B2B-4D4B-AC60-15FDBDBEA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0140" y="1672046"/>
            <a:ext cx="2918460" cy="19456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5F50EB3-98D5-E94F-A77A-7D89FCBD094B}"/>
              </a:ext>
            </a:extLst>
          </p:cNvPr>
          <p:cNvSpPr txBox="1"/>
          <p:nvPr/>
        </p:nvSpPr>
        <p:spPr>
          <a:xfrm>
            <a:off x="234616" y="1672046"/>
            <a:ext cx="329564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“Every child has the fundamental right to education and must be given the opportunity to achieve and maintain an acceptable level of learning.”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Unesco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1994)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58A51-D611-0346-B475-69323C417CA7}"/>
              </a:ext>
            </a:extLst>
          </p:cNvPr>
          <p:cNvSpPr/>
          <p:nvPr/>
        </p:nvSpPr>
        <p:spPr>
          <a:xfrm>
            <a:off x="4569293" y="1094780"/>
            <a:ext cx="3295650" cy="467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Cerebral palsy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0367C6-3DE2-3C49-8868-6A543C218D12}"/>
              </a:ext>
            </a:extLst>
          </p:cNvPr>
          <p:cNvSpPr/>
          <p:nvPr/>
        </p:nvSpPr>
        <p:spPr>
          <a:xfrm>
            <a:off x="4569292" y="1562100"/>
            <a:ext cx="3295650" cy="26489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28090E-23D9-FD43-AAB6-F39D12123EC5}"/>
              </a:ext>
            </a:extLst>
          </p:cNvPr>
          <p:cNvSpPr/>
          <p:nvPr/>
        </p:nvSpPr>
        <p:spPr>
          <a:xfrm>
            <a:off x="234616" y="4444713"/>
            <a:ext cx="7630326" cy="467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Barriers that affect individuals with cerebral palsy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624270-769B-4645-B9DE-DBB1E76EA109}"/>
              </a:ext>
            </a:extLst>
          </p:cNvPr>
          <p:cNvSpPr/>
          <p:nvPr/>
        </p:nvSpPr>
        <p:spPr>
          <a:xfrm>
            <a:off x="234616" y="4912034"/>
            <a:ext cx="7630326" cy="172794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3D1D17-803E-2B44-972E-0D537F275CF6}"/>
              </a:ext>
            </a:extLst>
          </p:cNvPr>
          <p:cNvSpPr txBox="1"/>
          <p:nvPr/>
        </p:nvSpPr>
        <p:spPr>
          <a:xfrm>
            <a:off x="4569293" y="1562100"/>
            <a:ext cx="3295649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</a:rPr>
              <a:t>Cerebral palsy is a neurological condition that is caused before, during or shortly after birth. 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Cerebral palsy can be split into 3 different categories of severity: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Mild – children who can move without assistance 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Moderate – the child needs braces  and medications to complete activities 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Severe - the child requires a wheelchair and has significant challenges in accomplishing daily activities 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endParaRPr lang="en-US" sz="1000" dirty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A42DFB-2012-954C-88C9-6E29DD7002F6}"/>
              </a:ext>
            </a:extLst>
          </p:cNvPr>
          <p:cNvSpPr txBox="1"/>
          <p:nvPr/>
        </p:nvSpPr>
        <p:spPr>
          <a:xfrm>
            <a:off x="234616" y="4912033"/>
            <a:ext cx="256083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Personal barriers:</a:t>
            </a:r>
          </a:p>
          <a:p>
            <a:r>
              <a:rPr lang="en-US" sz="1200" dirty="0">
                <a:solidFill>
                  <a:schemeClr val="bg1"/>
                </a:solidFill>
              </a:rPr>
              <a:t>Feeling an attractive sport is too   difficult for participation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Fear of increased risk of injury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Learning the required motor skill is too time consuming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106C0A-455C-D541-A97A-07AE14B91070}"/>
              </a:ext>
            </a:extLst>
          </p:cNvPr>
          <p:cNvSpPr txBox="1"/>
          <p:nvPr/>
        </p:nvSpPr>
        <p:spPr>
          <a:xfrm>
            <a:off x="2795451" y="4912033"/>
            <a:ext cx="256083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Psychologic factors :</a:t>
            </a:r>
          </a:p>
          <a:p>
            <a:r>
              <a:rPr lang="en-US" sz="1200" dirty="0">
                <a:solidFill>
                  <a:schemeClr val="bg1"/>
                </a:solidFill>
              </a:rPr>
              <a:t>Feeling like an outsider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Perception of physical activity as not being fun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Presence of a cognitive impairment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B38A0DC-D72D-A343-A3D2-62C9E749430A}"/>
              </a:ext>
            </a:extLst>
          </p:cNvPr>
          <p:cNvCxnSpPr/>
          <p:nvPr/>
        </p:nvCxnSpPr>
        <p:spPr>
          <a:xfrm>
            <a:off x="2769325" y="4912033"/>
            <a:ext cx="0" cy="17279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D651ADA-734A-C34B-8D79-F6BAE38B35EB}"/>
              </a:ext>
            </a:extLst>
          </p:cNvPr>
          <p:cNvCxnSpPr/>
          <p:nvPr/>
        </p:nvCxnSpPr>
        <p:spPr>
          <a:xfrm>
            <a:off x="5182115" y="4912033"/>
            <a:ext cx="0" cy="17279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3B0DE5C-51F8-864C-847E-96FE19FB60B0}"/>
              </a:ext>
            </a:extLst>
          </p:cNvPr>
          <p:cNvSpPr txBox="1"/>
          <p:nvPr/>
        </p:nvSpPr>
        <p:spPr>
          <a:xfrm>
            <a:off x="5181600" y="4912033"/>
            <a:ext cx="26479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Environmental factors:</a:t>
            </a:r>
          </a:p>
          <a:p>
            <a:r>
              <a:rPr lang="en-US" sz="1200" dirty="0">
                <a:solidFill>
                  <a:schemeClr val="bg1"/>
                </a:solidFill>
              </a:rPr>
              <a:t>Lack of opportunities to participate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Not knowing what suits the child best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Financial restrictions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D46BEE6-CA4D-5C4F-B9A8-5038729560CE}"/>
              </a:ext>
            </a:extLst>
          </p:cNvPr>
          <p:cNvSpPr/>
          <p:nvPr/>
        </p:nvSpPr>
        <p:spPr>
          <a:xfrm>
            <a:off x="8431545" y="4444713"/>
            <a:ext cx="3295650" cy="467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Facilitators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EB6507E-82E7-A94C-81BC-CEF9B575D1DB}"/>
              </a:ext>
            </a:extLst>
          </p:cNvPr>
          <p:cNvSpPr txBox="1"/>
          <p:nvPr/>
        </p:nvSpPr>
        <p:spPr>
          <a:xfrm>
            <a:off x="8431545" y="4917688"/>
            <a:ext cx="2647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Belief that exercise has health benefits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Acceptance of disability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Feels accepted by peers </a:t>
            </a:r>
          </a:p>
          <a:p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dirty="0">
                <a:solidFill>
                  <a:schemeClr val="bg1"/>
                </a:solidFill>
              </a:rPr>
              <a:t>Good communication between coaches/trainers </a:t>
            </a:r>
          </a:p>
        </p:txBody>
      </p:sp>
    </p:spTree>
    <p:extLst>
      <p:ext uri="{BB962C8B-B14F-4D97-AF65-F5344CB8AC3E}">
        <p14:creationId xmlns:p14="http://schemas.microsoft.com/office/powerpoint/2010/main" val="1636250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18632-E81F-274C-A9C3-49A42F9DF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404723" cy="1400530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B89B6-5A0E-AA43-A974-C0BB993AC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1581"/>
            <a:ext cx="8946541" cy="5706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National Health Service (2017) </a:t>
            </a:r>
            <a:r>
              <a:rPr lang="en-US" sz="1400" dirty="0">
                <a:hlinkClick r:id="rId2"/>
              </a:rPr>
              <a:t>https://www.nhs.uk/conditions/cerebral-palsy/treatment/</a:t>
            </a:r>
            <a:r>
              <a:rPr lang="en-US" sz="1400" dirty="0"/>
              <a:t>  (accessed 28</a:t>
            </a:r>
            <a:r>
              <a:rPr lang="en-US" sz="1400" baseline="30000" dirty="0"/>
              <a:t>th</a:t>
            </a:r>
            <a:r>
              <a:rPr lang="en-US" sz="1400" dirty="0"/>
              <a:t> October 2018)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Trade Arabia Business news information (no date) </a:t>
            </a:r>
            <a:r>
              <a:rPr lang="en-US" sz="1400" dirty="0">
                <a:hlinkClick r:id="rId3"/>
              </a:rPr>
              <a:t>http://www.tradearabia.com/news/EDU_322446.html Last accessed 28/10/2018</a:t>
            </a:r>
            <a:endParaRPr lang="en-US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Unesco</a:t>
            </a:r>
            <a:r>
              <a:rPr lang="en-GB" sz="1400" dirty="0"/>
              <a:t>, (1994). </a:t>
            </a:r>
            <a:r>
              <a:rPr lang="en-GB" sz="1400" i="1" dirty="0"/>
              <a:t>The Salamanca Statement and Framework for action on special needs education: adopted by the World Conference on Special Needs Education; Access and Quality. Salamanca, Spain, 7-10 June 1994</a:t>
            </a:r>
            <a:r>
              <a:rPr lang="en-GB" sz="1400" dirty="0"/>
              <a:t>.</a:t>
            </a:r>
            <a:endParaRPr lang="en-US" sz="1400" dirty="0"/>
          </a:p>
          <a:p>
            <a:pPr marL="0" indent="0">
              <a:buNone/>
            </a:pPr>
            <a:r>
              <a:rPr lang="en-US" sz="1400" dirty="0" err="1"/>
              <a:t>Verschuren</a:t>
            </a:r>
            <a:r>
              <a:rPr lang="en-US" sz="1400" dirty="0"/>
              <a:t>, O., Wiart, L., </a:t>
            </a:r>
            <a:r>
              <a:rPr lang="en-US" sz="1400" dirty="0" err="1"/>
              <a:t>Hermans</a:t>
            </a:r>
            <a:r>
              <a:rPr lang="en-US" sz="1400" dirty="0"/>
              <a:t>, D. and </a:t>
            </a:r>
            <a:r>
              <a:rPr lang="en-US" sz="1400" dirty="0" err="1"/>
              <a:t>Ketelaar</a:t>
            </a:r>
            <a:r>
              <a:rPr lang="en-US" sz="1400" dirty="0"/>
              <a:t>, M. (2012) Identification of facilitators and barriers to physical activity in children and adolescents with cerebral palsy. The journal of pediatrics, 161(3), pp.488-494.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Welsh Government (2014) </a:t>
            </a:r>
            <a:r>
              <a:rPr lang="en-US" sz="1400" i="1" dirty="0"/>
              <a:t>Legislative proposals for additional learning needs (WG21275). </a:t>
            </a:r>
            <a:r>
              <a:rPr lang="en-US" sz="1400" i="1" dirty="0" err="1"/>
              <a:t>Avaliable</a:t>
            </a:r>
            <a:r>
              <a:rPr lang="en-US" sz="1400" i="1" dirty="0"/>
              <a:t> at: </a:t>
            </a:r>
            <a:r>
              <a:rPr lang="en-US" sz="1400" i="1" dirty="0">
                <a:hlinkClick r:id="rId4"/>
              </a:rPr>
              <a:t>https://gov.wales/betaconsultations/education/proposals-for-additional-learning-needs-white-paper/?lang=en</a:t>
            </a:r>
            <a:r>
              <a:rPr lang="en-US" sz="1400" i="1" dirty="0"/>
              <a:t> (accessed 27 October 2018)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277614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A49767-F54C-864E-9F7C-E9CB7D58BC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480431"/>
              </p:ext>
            </p:extLst>
          </p:nvPr>
        </p:nvGraphicFramePr>
        <p:xfrm>
          <a:off x="1275804" y="1715463"/>
          <a:ext cx="6953250" cy="44488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4076">
                  <a:extLst>
                    <a:ext uri="{9D8B030D-6E8A-4147-A177-3AD203B41FA5}">
                      <a16:colId xmlns:a16="http://schemas.microsoft.com/office/drawing/2014/main" val="3840947191"/>
                    </a:ext>
                  </a:extLst>
                </a:gridCol>
                <a:gridCol w="342994">
                  <a:extLst>
                    <a:ext uri="{9D8B030D-6E8A-4147-A177-3AD203B41FA5}">
                      <a16:colId xmlns:a16="http://schemas.microsoft.com/office/drawing/2014/main" val="1266824552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2614696664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919230670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265540011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1690607489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2554687640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3211787532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4206543784"/>
                    </a:ext>
                  </a:extLst>
                </a:gridCol>
                <a:gridCol w="457325">
                  <a:extLst>
                    <a:ext uri="{9D8B030D-6E8A-4147-A177-3AD203B41FA5}">
                      <a16:colId xmlns:a16="http://schemas.microsoft.com/office/drawing/2014/main" val="1632379817"/>
                    </a:ext>
                  </a:extLst>
                </a:gridCol>
              </a:tblGrid>
              <a:tr h="0"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>
                          <a:effectLst/>
                        </a:rPr>
                        <a:t>BEFORE</a:t>
                      </a:r>
                      <a:r>
                        <a:rPr lang="en-GB" sz="900" u="none" strike="noStrike">
                          <a:effectLst/>
                        </a:rPr>
                        <a:t> submitting your work.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9121057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do you consider to be the best aspects of this work?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The layout and information presented on the E-poster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235577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Which aspects do you consider could have been improved in this piece of work?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the amount of references 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9501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have you found most satisfying whilst undertaking this submission?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Learning about the kinds of barriers that affect disabled pupils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821845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ASSESSMENT CRITERIA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Learning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Outcomes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GRADE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64874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Poor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0-25%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Unsatisfactory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26-39%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 – 49%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50 – 59%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Very 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60 – 69%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Excellent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70 – 85%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Exceptional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86– 100%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 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17738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29180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30%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26843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Response to questions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1,2,3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99028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Visual presentation and delivery skills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6902408"/>
                  </a:ext>
                </a:extLst>
              </a:tr>
              <a:tr h="179070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295447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A021ACB7-2E60-1142-B967-E17F8BA32E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5804" y="297341"/>
            <a:ext cx="5500224" cy="155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/>
              </a:rPr>
              <a:t>School of Sport, Health &amp; Outdoor Education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/>
              </a:rPr>
              <a:t>Assessment Feedback Sheet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/>
              </a:rPr>
              <a:t>	          Student No./Name: 1701612 Ellis Hudson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/>
              </a:rPr>
              <a:t>                                               Module: Inclusion in physical education and sport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defTabSz="914400"/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/>
              </a:rPr>
              <a:t>                                     Module Code</a:t>
            </a:r>
            <a:r>
              <a:rPr lang="en-US" altLang="en-US" sz="12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</a:rPr>
              <a:t>: SHSS5078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2124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5912</TotalTime>
  <Words>486</Words>
  <Application>Microsoft Macintosh PowerPoint</Application>
  <PresentationFormat>Widescreen</PresentationFormat>
  <Paragraphs>133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Century Gothic</vt:lpstr>
      <vt:lpstr>MS Minngs</vt:lpstr>
      <vt:lpstr>Times New Roman</vt:lpstr>
      <vt:lpstr>Wingdings 3</vt:lpstr>
      <vt:lpstr>Ion</vt:lpstr>
      <vt:lpstr>PowerPoint Presentation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eichudson1999@yahoo.com</dc:creator>
  <cp:lastModifiedBy>eichudson1999@yahoo.com</cp:lastModifiedBy>
  <cp:revision>26</cp:revision>
  <dcterms:created xsi:type="dcterms:W3CDTF">2018-10-29T11:11:57Z</dcterms:created>
  <dcterms:modified xsi:type="dcterms:W3CDTF">2018-11-02T13:44:43Z</dcterms:modified>
</cp:coreProperties>
</file>