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29"/>
  </p:notesMasterIdLst>
  <p:sldIdLst>
    <p:sldId id="409" r:id="rId10"/>
    <p:sldId id="412" r:id="rId11"/>
    <p:sldId id="406" r:id="rId12"/>
    <p:sldId id="413" r:id="rId13"/>
    <p:sldId id="414" r:id="rId14"/>
    <p:sldId id="415" r:id="rId15"/>
    <p:sldId id="416" r:id="rId16"/>
    <p:sldId id="420" r:id="rId17"/>
    <p:sldId id="443" r:id="rId18"/>
    <p:sldId id="442" r:id="rId19"/>
    <p:sldId id="427" r:id="rId20"/>
    <p:sldId id="573" r:id="rId21"/>
    <p:sldId id="444" r:id="rId22"/>
    <p:sldId id="572" r:id="rId23"/>
    <p:sldId id="574" r:id="rId24"/>
    <p:sldId id="575" r:id="rId25"/>
    <p:sldId id="576" r:id="rId26"/>
    <p:sldId id="577" r:id="rId27"/>
    <p:sldId id="40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1C82DEA-8FF6-488B-B399-03CA3F9F9928}" v="47" dt="2024-01-29T06:14:56.066"/>
    <p1510:client id="{B315E8A3-9F02-4202-AC70-A8FEE94A8BA1}" v="22" dt="2024-01-29T04:44:45.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9443" autoAdjust="0"/>
  </p:normalViewPr>
  <p:slideViewPr>
    <p:cSldViewPr snapToGrid="0">
      <p:cViewPr varScale="1">
        <p:scale>
          <a:sx n="65" d="100"/>
          <a:sy n="65" d="100"/>
        </p:scale>
        <p:origin x="2178"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315E8A3-9F02-4202-AC70-A8FEE94A8BA1}"/>
    <pc:docChg chg="undo custSel addSld delSld modSld delMainMaster modMainMaster">
      <pc:chgData name="Nitheesh Kaliyamurthy" userId="2821ebda-f4ac-4963-9a4e-a836dfc45829" providerId="ADAL" clId="{B315E8A3-9F02-4202-AC70-A8FEE94A8BA1}" dt="2024-01-29T04:46:33.201" v="1214" actId="20577"/>
      <pc:docMkLst>
        <pc:docMk/>
      </pc:docMkLst>
      <pc:sldChg chg="add del">
        <pc:chgData name="Nitheesh Kaliyamurthy" userId="2821ebda-f4ac-4963-9a4e-a836dfc45829" providerId="ADAL" clId="{B315E8A3-9F02-4202-AC70-A8FEE94A8BA1}" dt="2024-01-29T04:19:07.900" v="1" actId="47"/>
        <pc:sldMkLst>
          <pc:docMk/>
          <pc:sldMk cId="3053837800" sldId="256"/>
        </pc:sldMkLst>
      </pc:sldChg>
      <pc:sldChg chg="del">
        <pc:chgData name="Nitheesh Kaliyamurthy" userId="2821ebda-f4ac-4963-9a4e-a836dfc45829" providerId="ADAL" clId="{B315E8A3-9F02-4202-AC70-A8FEE94A8BA1}" dt="2024-01-29T04:19:10.198" v="2" actId="47"/>
        <pc:sldMkLst>
          <pc:docMk/>
          <pc:sldMk cId="1436145131" sldId="292"/>
        </pc:sldMkLst>
      </pc:sldChg>
      <pc:sldChg chg="del">
        <pc:chgData name="Nitheesh Kaliyamurthy" userId="2821ebda-f4ac-4963-9a4e-a836dfc45829" providerId="ADAL" clId="{B315E8A3-9F02-4202-AC70-A8FEE94A8BA1}" dt="2024-01-29T04:19:23.630" v="3" actId="47"/>
        <pc:sldMkLst>
          <pc:docMk/>
          <pc:sldMk cId="4059603072" sldId="294"/>
        </pc:sldMkLst>
      </pc:sldChg>
      <pc:sldChg chg="addSp delSp modSp mod delDesignElem">
        <pc:chgData name="Nitheesh Kaliyamurthy" userId="2821ebda-f4ac-4963-9a4e-a836dfc45829" providerId="ADAL" clId="{B315E8A3-9F02-4202-AC70-A8FEE94A8BA1}" dt="2024-01-29T04:29:56.693" v="189" actId="313"/>
        <pc:sldMkLst>
          <pc:docMk/>
          <pc:sldMk cId="2035034296" sldId="400"/>
        </pc:sldMkLst>
        <pc:spChg chg="add mod">
          <ac:chgData name="Nitheesh Kaliyamurthy" userId="2821ebda-f4ac-4963-9a4e-a836dfc45829" providerId="ADAL" clId="{B315E8A3-9F02-4202-AC70-A8FEE94A8BA1}" dt="2024-01-29T04:25:15.582" v="66" actId="1076"/>
          <ac:spMkLst>
            <pc:docMk/>
            <pc:sldMk cId="2035034296" sldId="400"/>
            <ac:spMk id="2" creationId="{4D7F7146-5643-72F9-C43B-99BFE186C866}"/>
          </ac:spMkLst>
        </pc:spChg>
        <pc:spChg chg="mod">
          <ac:chgData name="Nitheesh Kaliyamurthy" userId="2821ebda-f4ac-4963-9a4e-a836dfc45829" providerId="ADAL" clId="{B315E8A3-9F02-4202-AC70-A8FEE94A8BA1}" dt="2024-01-29T04:25:24.833" v="68" actId="1076"/>
          <ac:spMkLst>
            <pc:docMk/>
            <pc:sldMk cId="2035034296" sldId="400"/>
            <ac:spMk id="3" creationId="{C02AA8F8-1E43-384B-8982-C0BB94049B5C}"/>
          </ac:spMkLst>
        </pc:spChg>
        <pc:spChg chg="mod">
          <ac:chgData name="Nitheesh Kaliyamurthy" userId="2821ebda-f4ac-4963-9a4e-a836dfc45829" providerId="ADAL" clId="{B315E8A3-9F02-4202-AC70-A8FEE94A8BA1}" dt="2024-01-29T04:29:56.693" v="189" actId="313"/>
          <ac:spMkLst>
            <pc:docMk/>
            <pc:sldMk cId="2035034296" sldId="400"/>
            <ac:spMk id="5" creationId="{70EF733A-51C9-4841-81B5-FF55AEB4CF5A}"/>
          </ac:spMkLst>
        </pc:spChg>
        <pc:spChg chg="add mod">
          <ac:chgData name="Nitheesh Kaliyamurthy" userId="2821ebda-f4ac-4963-9a4e-a836dfc45829" providerId="ADAL" clId="{B315E8A3-9F02-4202-AC70-A8FEE94A8BA1}" dt="2024-01-29T04:25:15.582" v="66" actId="1076"/>
          <ac:spMkLst>
            <pc:docMk/>
            <pc:sldMk cId="2035034296" sldId="400"/>
            <ac:spMk id="6" creationId="{577662B8-52C8-14F3-06C8-4886807E5517}"/>
          </ac:spMkLst>
        </pc:spChg>
        <pc:spChg chg="del">
          <ac:chgData name="Nitheesh Kaliyamurthy" userId="2821ebda-f4ac-4963-9a4e-a836dfc45829" providerId="ADAL" clId="{B315E8A3-9F02-4202-AC70-A8FEE94A8BA1}" dt="2024-01-29T04:20:32.253" v="17"/>
          <ac:spMkLst>
            <pc:docMk/>
            <pc:sldMk cId="2035034296" sldId="400"/>
            <ac:spMk id="48" creationId="{2550BE34-C2B8-49B8-8519-67A8CAD51AE9}"/>
          </ac:spMkLst>
        </pc:spChg>
        <pc:spChg chg="del">
          <ac:chgData name="Nitheesh Kaliyamurthy" userId="2821ebda-f4ac-4963-9a4e-a836dfc45829" providerId="ADAL" clId="{B315E8A3-9F02-4202-AC70-A8FEE94A8BA1}" dt="2024-01-29T04:20:32.253" v="17"/>
          <ac:spMkLst>
            <pc:docMk/>
            <pc:sldMk cId="2035034296" sldId="400"/>
            <ac:spMk id="50" creationId="{A7457DD9-5A45-400A-AB4B-4B4EDECA25F1}"/>
          </ac:spMkLst>
        </pc:spChg>
        <pc:spChg chg="del">
          <ac:chgData name="Nitheesh Kaliyamurthy" userId="2821ebda-f4ac-4963-9a4e-a836dfc45829" providerId="ADAL" clId="{B315E8A3-9F02-4202-AC70-A8FEE94A8BA1}" dt="2024-01-29T04:20:32.253" v="17"/>
          <ac:spMkLst>
            <pc:docMk/>
            <pc:sldMk cId="2035034296" sldId="400"/>
            <ac:spMk id="52" creationId="{441CF7D6-A660-431A-B0BB-140A0D5556B6}"/>
          </ac:spMkLst>
        </pc:spChg>
        <pc:spChg chg="del">
          <ac:chgData name="Nitheesh Kaliyamurthy" userId="2821ebda-f4ac-4963-9a4e-a836dfc45829" providerId="ADAL" clId="{B315E8A3-9F02-4202-AC70-A8FEE94A8BA1}" dt="2024-01-29T04:20:32.253" v="17"/>
          <ac:spMkLst>
            <pc:docMk/>
            <pc:sldMk cId="2035034296" sldId="400"/>
            <ac:spMk id="54" creationId="{0570A85B-3810-4F95-97B0-CBF4CCDB381C}"/>
          </ac:spMkLst>
        </pc:spChg>
        <pc:graphicFrameChg chg="mod modGraphic">
          <ac:chgData name="Nitheesh Kaliyamurthy" userId="2821ebda-f4ac-4963-9a4e-a836dfc45829" providerId="ADAL" clId="{B315E8A3-9F02-4202-AC70-A8FEE94A8BA1}" dt="2024-01-29T04:29:42.832" v="188" actId="20577"/>
          <ac:graphicFrameMkLst>
            <pc:docMk/>
            <pc:sldMk cId="2035034296" sldId="400"/>
            <ac:graphicFrameMk id="4" creationId="{05A9A2C3-5BA4-41E1-A01C-6934C71FD79B}"/>
          </ac:graphicFrameMkLst>
        </pc:graphicFrameChg>
      </pc:sldChg>
      <pc:sldChg chg="addSp delSp modSp mod setBg delDesignElem">
        <pc:chgData name="Nitheesh Kaliyamurthy" userId="2821ebda-f4ac-4963-9a4e-a836dfc45829" providerId="ADAL" clId="{B315E8A3-9F02-4202-AC70-A8FEE94A8BA1}" dt="2024-01-29T04:21:56.747" v="41" actId="478"/>
        <pc:sldMkLst>
          <pc:docMk/>
          <pc:sldMk cId="1214315292" sldId="402"/>
        </pc:sldMkLst>
        <pc:spChg chg="del">
          <ac:chgData name="Nitheesh Kaliyamurthy" userId="2821ebda-f4ac-4963-9a4e-a836dfc45829" providerId="ADAL" clId="{B315E8A3-9F02-4202-AC70-A8FEE94A8BA1}" dt="2024-01-29T04:19:38.383" v="5" actId="478"/>
          <ac:spMkLst>
            <pc:docMk/>
            <pc:sldMk cId="1214315292" sldId="402"/>
            <ac:spMk id="2" creationId="{E4E6B1C4-0D97-4A85-B99E-4BEB8F4EA7BC}"/>
          </ac:spMkLst>
        </pc:spChg>
        <pc:spChg chg="del">
          <ac:chgData name="Nitheesh Kaliyamurthy" userId="2821ebda-f4ac-4963-9a4e-a836dfc45829" providerId="ADAL" clId="{B315E8A3-9F02-4202-AC70-A8FEE94A8BA1}" dt="2024-01-29T04:19:42.978" v="8" actId="478"/>
          <ac:spMkLst>
            <pc:docMk/>
            <pc:sldMk cId="1214315292" sldId="402"/>
            <ac:spMk id="3" creationId="{AAE3267A-920B-4935-BFF4-9C4992734636}"/>
          </ac:spMkLst>
        </pc:spChg>
        <pc:spChg chg="add del mod">
          <ac:chgData name="Nitheesh Kaliyamurthy" userId="2821ebda-f4ac-4963-9a4e-a836dfc45829" providerId="ADAL" clId="{B315E8A3-9F02-4202-AC70-A8FEE94A8BA1}" dt="2024-01-29T04:19:40.617" v="6" actId="478"/>
          <ac:spMkLst>
            <pc:docMk/>
            <pc:sldMk cId="1214315292" sldId="402"/>
            <ac:spMk id="5" creationId="{9B72034A-5A2E-1A61-6B9A-ED4BE038935C}"/>
          </ac:spMkLst>
        </pc:spChg>
        <pc:spChg chg="add del mod">
          <ac:chgData name="Nitheesh Kaliyamurthy" userId="2821ebda-f4ac-4963-9a4e-a836dfc45829" providerId="ADAL" clId="{B315E8A3-9F02-4202-AC70-A8FEE94A8BA1}" dt="2024-01-29T04:19:46.476" v="9" actId="478"/>
          <ac:spMkLst>
            <pc:docMk/>
            <pc:sldMk cId="1214315292" sldId="402"/>
            <ac:spMk id="8" creationId="{E85D84CA-3B25-42A2-E5CC-8AEA54A11DCC}"/>
          </ac:spMkLst>
        </pc:spChg>
        <pc:spChg chg="add del mod">
          <ac:chgData name="Nitheesh Kaliyamurthy" userId="2821ebda-f4ac-4963-9a4e-a836dfc45829" providerId="ADAL" clId="{B315E8A3-9F02-4202-AC70-A8FEE94A8BA1}" dt="2024-01-29T04:21:23.784" v="24" actId="26606"/>
          <ac:spMkLst>
            <pc:docMk/>
            <pc:sldMk cId="1214315292" sldId="402"/>
            <ac:spMk id="10" creationId="{CCA49E6D-0E2A-4C43-6EE2-491F1C9324D9}"/>
          </ac:spMkLst>
        </pc:spChg>
        <pc:spChg chg="add del mod">
          <ac:chgData name="Nitheesh Kaliyamurthy" userId="2821ebda-f4ac-4963-9a4e-a836dfc45829" providerId="ADAL" clId="{B315E8A3-9F02-4202-AC70-A8FEE94A8BA1}" dt="2024-01-29T04:21:56.747" v="41" actId="478"/>
          <ac:spMkLst>
            <pc:docMk/>
            <pc:sldMk cId="1214315292" sldId="402"/>
            <ac:spMk id="13" creationId="{48006D23-25EC-DE6D-261F-AF18797E545D}"/>
          </ac:spMkLst>
        </pc:spChg>
        <pc:spChg chg="del">
          <ac:chgData name="Nitheesh Kaliyamurthy" userId="2821ebda-f4ac-4963-9a4e-a836dfc45829" providerId="ADAL" clId="{B315E8A3-9F02-4202-AC70-A8FEE94A8BA1}" dt="2024-01-29T04:20:32.253" v="17"/>
          <ac:spMkLst>
            <pc:docMk/>
            <pc:sldMk cId="1214315292" sldId="402"/>
            <ac:spMk id="16" creationId="{D009D6D5-DAC2-4A8B-A17A-E206B9012D09}"/>
          </ac:spMkLst>
        </pc:spChg>
        <pc:graphicFrameChg chg="add">
          <ac:chgData name="Nitheesh Kaliyamurthy" userId="2821ebda-f4ac-4963-9a4e-a836dfc45829" providerId="ADAL" clId="{B315E8A3-9F02-4202-AC70-A8FEE94A8BA1}" dt="2024-01-29T04:21:23.784" v="24" actId="26606"/>
          <ac:graphicFrameMkLst>
            <pc:docMk/>
            <pc:sldMk cId="1214315292" sldId="402"/>
            <ac:graphicFrameMk id="15" creationId="{0865C30D-CDF2-3766-8F62-71FCC89B65C4}"/>
          </ac:graphicFrameMkLst>
        </pc:graphicFrameChg>
        <pc:picChg chg="del">
          <ac:chgData name="Nitheesh Kaliyamurthy" userId="2821ebda-f4ac-4963-9a4e-a836dfc45829" providerId="ADAL" clId="{B315E8A3-9F02-4202-AC70-A8FEE94A8BA1}" dt="2024-01-29T04:19:41.203" v="7" actId="478"/>
          <ac:picMkLst>
            <pc:docMk/>
            <pc:sldMk cId="1214315292" sldId="402"/>
            <ac:picMk id="7" creationId="{B226A76F-3C68-DAD6-1441-7F2645125D85}"/>
          </ac:picMkLst>
        </pc:picChg>
      </pc:sldChg>
      <pc:sldChg chg="modSp mod">
        <pc:chgData name="Nitheesh Kaliyamurthy" userId="2821ebda-f4ac-4963-9a4e-a836dfc45829" providerId="ADAL" clId="{B315E8A3-9F02-4202-AC70-A8FEE94A8BA1}" dt="2024-01-29T04:45:59.192" v="1199" actId="33524"/>
        <pc:sldMkLst>
          <pc:docMk/>
          <pc:sldMk cId="2448325643" sldId="403"/>
        </pc:sldMkLst>
        <pc:spChg chg="mod">
          <ac:chgData name="Nitheesh Kaliyamurthy" userId="2821ebda-f4ac-4963-9a4e-a836dfc45829" providerId="ADAL" clId="{B315E8A3-9F02-4202-AC70-A8FEE94A8BA1}" dt="2024-01-29T04:45:59.192" v="1199" actId="33524"/>
          <ac:spMkLst>
            <pc:docMk/>
            <pc:sldMk cId="2448325643" sldId="403"/>
            <ac:spMk id="4" creationId="{00000000-0000-0000-0000-000000000000}"/>
          </ac:spMkLst>
        </pc:spChg>
      </pc:sldChg>
      <pc:sldChg chg="modSp mod">
        <pc:chgData name="Nitheesh Kaliyamurthy" userId="2821ebda-f4ac-4963-9a4e-a836dfc45829" providerId="ADAL" clId="{B315E8A3-9F02-4202-AC70-A8FEE94A8BA1}" dt="2024-01-29T04:46:33.201" v="1214" actId="20577"/>
        <pc:sldMkLst>
          <pc:docMk/>
          <pc:sldMk cId="840170834" sldId="405"/>
        </pc:sldMkLst>
        <pc:spChg chg="mod">
          <ac:chgData name="Nitheesh Kaliyamurthy" userId="2821ebda-f4ac-4963-9a4e-a836dfc45829" providerId="ADAL" clId="{B315E8A3-9F02-4202-AC70-A8FEE94A8BA1}" dt="2024-01-29T04:46:33.201" v="1214" actId="20577"/>
          <ac:spMkLst>
            <pc:docMk/>
            <pc:sldMk cId="840170834" sldId="405"/>
            <ac:spMk id="3" creationId="{8A24508A-09F8-407C-BCEE-EED5957725C5}"/>
          </ac:spMkLst>
        </pc:spChg>
      </pc:sldChg>
      <pc:sldChg chg="addSp delSp modSp mod delDesignElem">
        <pc:chgData name="Nitheesh Kaliyamurthy" userId="2821ebda-f4ac-4963-9a4e-a836dfc45829" providerId="ADAL" clId="{B315E8A3-9F02-4202-AC70-A8FEE94A8BA1}" dt="2024-01-29T04:43:55.281" v="1109" actId="20577"/>
        <pc:sldMkLst>
          <pc:docMk/>
          <pc:sldMk cId="1518318669" sldId="407"/>
        </pc:sldMkLst>
        <pc:spChg chg="mod">
          <ac:chgData name="Nitheesh Kaliyamurthy" userId="2821ebda-f4ac-4963-9a4e-a836dfc45829" providerId="ADAL" clId="{B315E8A3-9F02-4202-AC70-A8FEE94A8BA1}" dt="2024-01-29T04:30:48.075" v="191" actId="27636"/>
          <ac:spMkLst>
            <pc:docMk/>
            <pc:sldMk cId="1518318669" sldId="407"/>
            <ac:spMk id="3" creationId="{C02AA8F8-1E43-384B-8982-C0BB94049B5C}"/>
          </ac:spMkLst>
        </pc:spChg>
        <pc:spChg chg="mod">
          <ac:chgData name="Nitheesh Kaliyamurthy" userId="2821ebda-f4ac-4963-9a4e-a836dfc45829" providerId="ADAL" clId="{B315E8A3-9F02-4202-AC70-A8FEE94A8BA1}" dt="2024-01-29T04:43:55.281" v="1109" actId="20577"/>
          <ac:spMkLst>
            <pc:docMk/>
            <pc:sldMk cId="1518318669" sldId="407"/>
            <ac:spMk id="5" creationId="{70EF733A-51C9-4841-81B5-FF55AEB4CF5A}"/>
          </ac:spMkLst>
        </pc:spChg>
        <pc:spChg chg="del">
          <ac:chgData name="Nitheesh Kaliyamurthy" userId="2821ebda-f4ac-4963-9a4e-a836dfc45829" providerId="ADAL" clId="{B315E8A3-9F02-4202-AC70-A8FEE94A8BA1}" dt="2024-01-29T04:20:32.253" v="17"/>
          <ac:spMkLst>
            <pc:docMk/>
            <pc:sldMk cId="1518318669" sldId="407"/>
            <ac:spMk id="43" creationId="{6B92FAF7-0AD3-4B47-9111-D0E9CD79E247}"/>
          </ac:spMkLst>
        </pc:spChg>
        <pc:grpChg chg="del">
          <ac:chgData name="Nitheesh Kaliyamurthy" userId="2821ebda-f4ac-4963-9a4e-a836dfc45829" providerId="ADAL" clId="{B315E8A3-9F02-4202-AC70-A8FEE94A8BA1}" dt="2024-01-29T04:20:32.253" v="17"/>
          <ac:grpSpMkLst>
            <pc:docMk/>
            <pc:sldMk cId="1518318669" sldId="407"/>
            <ac:grpSpMk id="44" creationId="{D6A77139-BADB-4B2C-BD41-B67A4D37D758}"/>
          </ac:grpSpMkLst>
        </pc:grpChg>
        <pc:grpChg chg="del">
          <ac:chgData name="Nitheesh Kaliyamurthy" userId="2821ebda-f4ac-4963-9a4e-a836dfc45829" providerId="ADAL" clId="{B315E8A3-9F02-4202-AC70-A8FEE94A8BA1}" dt="2024-01-29T04:20:32.253" v="17"/>
          <ac:grpSpMkLst>
            <pc:docMk/>
            <pc:sldMk cId="1518318669" sldId="407"/>
            <ac:grpSpMk id="49" creationId="{2786ABD8-AB9F-46F2-A7D9-36F1F7338CF9}"/>
          </ac:grpSpMkLst>
        </pc:grpChg>
        <pc:picChg chg="add mod">
          <ac:chgData name="Nitheesh Kaliyamurthy" userId="2821ebda-f4ac-4963-9a4e-a836dfc45829" providerId="ADAL" clId="{B315E8A3-9F02-4202-AC70-A8FEE94A8BA1}" dt="2024-01-29T04:42:05.410" v="1079" actId="1076"/>
          <ac:picMkLst>
            <pc:docMk/>
            <pc:sldMk cId="1518318669" sldId="407"/>
            <ac:picMk id="4" creationId="{2D46D460-E382-8985-6A46-6EE30F1EF604}"/>
          </ac:picMkLst>
        </pc:picChg>
        <pc:picChg chg="mod">
          <ac:chgData name="Nitheesh Kaliyamurthy" userId="2821ebda-f4ac-4963-9a4e-a836dfc45829" providerId="ADAL" clId="{B315E8A3-9F02-4202-AC70-A8FEE94A8BA1}" dt="2024-01-29T04:40:50.792" v="1070" actId="1076"/>
          <ac:picMkLst>
            <pc:docMk/>
            <pc:sldMk cId="1518318669" sldId="407"/>
            <ac:picMk id="6" creationId="{F9F39978-8848-4EF0-8000-9DB5191D0D79}"/>
          </ac:picMkLst>
        </pc:picChg>
        <pc:picChg chg="mod">
          <ac:chgData name="Nitheesh Kaliyamurthy" userId="2821ebda-f4ac-4963-9a4e-a836dfc45829" providerId="ADAL" clId="{B315E8A3-9F02-4202-AC70-A8FEE94A8BA1}" dt="2024-01-29T04:41:01.417" v="1073" actId="14100"/>
          <ac:picMkLst>
            <pc:docMk/>
            <pc:sldMk cId="1518318669" sldId="407"/>
            <ac:picMk id="1026" creationId="{2186FB7A-9871-7FE7-9B80-FEA78804E216}"/>
          </ac:picMkLst>
        </pc:picChg>
      </pc:sldChg>
      <pc:sldChg chg="addSp delSp modSp add mod delDesignElem">
        <pc:chgData name="Nitheesh Kaliyamurthy" userId="2821ebda-f4ac-4963-9a4e-a836dfc45829" providerId="ADAL" clId="{B315E8A3-9F02-4202-AC70-A8FEE94A8BA1}" dt="2024-01-29T04:24:41.281" v="64" actId="1076"/>
        <pc:sldMkLst>
          <pc:docMk/>
          <pc:sldMk cId="2643951275" sldId="410"/>
        </pc:sldMkLst>
        <pc:spChg chg="mod">
          <ac:chgData name="Nitheesh Kaliyamurthy" userId="2821ebda-f4ac-4963-9a4e-a836dfc45829" providerId="ADAL" clId="{B315E8A3-9F02-4202-AC70-A8FEE94A8BA1}" dt="2024-01-29T04:23:29.068" v="58" actId="27636"/>
          <ac:spMkLst>
            <pc:docMk/>
            <pc:sldMk cId="2643951275" sldId="410"/>
            <ac:spMk id="2" creationId="{E4E6B1C4-0D97-4A85-B99E-4BEB8F4EA7BC}"/>
          </ac:spMkLst>
        </pc:spChg>
        <pc:spChg chg="mod">
          <ac:chgData name="Nitheesh Kaliyamurthy" userId="2821ebda-f4ac-4963-9a4e-a836dfc45829" providerId="ADAL" clId="{B315E8A3-9F02-4202-AC70-A8FEE94A8BA1}" dt="2024-01-29T04:24:41.281" v="64" actId="1076"/>
          <ac:spMkLst>
            <pc:docMk/>
            <pc:sldMk cId="2643951275" sldId="410"/>
            <ac:spMk id="3" creationId="{AAE3267A-920B-4935-BFF4-9C4992734636}"/>
          </ac:spMkLst>
        </pc:spChg>
        <pc:spChg chg="add del mod">
          <ac:chgData name="Nitheesh Kaliyamurthy" userId="2821ebda-f4ac-4963-9a4e-a836dfc45829" providerId="ADAL" clId="{B315E8A3-9F02-4202-AC70-A8FEE94A8BA1}" dt="2024-01-29T04:24:03.911" v="61" actId="478"/>
          <ac:spMkLst>
            <pc:docMk/>
            <pc:sldMk cId="2643951275" sldId="410"/>
            <ac:spMk id="4" creationId="{DC67C985-CD46-9CCC-8ED0-8F6DB563419F}"/>
          </ac:spMkLst>
        </pc:spChg>
        <pc:spChg chg="add mod">
          <ac:chgData name="Nitheesh Kaliyamurthy" userId="2821ebda-f4ac-4963-9a4e-a836dfc45829" providerId="ADAL" clId="{B315E8A3-9F02-4202-AC70-A8FEE94A8BA1}" dt="2024-01-29T04:22:30.988" v="44" actId="1076"/>
          <ac:spMkLst>
            <pc:docMk/>
            <pc:sldMk cId="2643951275" sldId="410"/>
            <ac:spMk id="5" creationId="{265C82FE-51B0-BC6B-505D-AC79E281C41E}"/>
          </ac:spMkLst>
        </pc:spChg>
        <pc:spChg chg="add mod">
          <ac:chgData name="Nitheesh Kaliyamurthy" userId="2821ebda-f4ac-4963-9a4e-a836dfc45829" providerId="ADAL" clId="{B315E8A3-9F02-4202-AC70-A8FEE94A8BA1}" dt="2024-01-29T04:22:30.988" v="44" actId="1076"/>
          <ac:spMkLst>
            <pc:docMk/>
            <pc:sldMk cId="2643951275" sldId="410"/>
            <ac:spMk id="6" creationId="{2CE4B0F6-1B31-BE59-3172-EE5A0C2B150B}"/>
          </ac:spMkLst>
        </pc:spChg>
        <pc:spChg chg="del">
          <ac:chgData name="Nitheesh Kaliyamurthy" userId="2821ebda-f4ac-4963-9a4e-a836dfc45829" providerId="ADAL" clId="{B315E8A3-9F02-4202-AC70-A8FEE94A8BA1}" dt="2024-01-29T04:20:32.253" v="17"/>
          <ac:spMkLst>
            <pc:docMk/>
            <pc:sldMk cId="2643951275" sldId="410"/>
            <ac:spMk id="16" creationId="{D009D6D5-DAC2-4A8B-A17A-E206B9012D09}"/>
          </ac:spMkLst>
        </pc:spChg>
        <pc:picChg chg="mod">
          <ac:chgData name="Nitheesh Kaliyamurthy" userId="2821ebda-f4ac-4963-9a4e-a836dfc45829" providerId="ADAL" clId="{B315E8A3-9F02-4202-AC70-A8FEE94A8BA1}" dt="2024-01-29T04:23:03.732" v="52" actId="1076"/>
          <ac:picMkLst>
            <pc:docMk/>
            <pc:sldMk cId="2643951275" sldId="410"/>
            <ac:picMk id="7" creationId="{B226A76F-3C68-DAD6-1441-7F2645125D85}"/>
          </ac:picMkLst>
        </pc:picChg>
      </pc:sldChg>
      <pc:sldChg chg="addSp delSp modSp new del mod modClrScheme chgLayout">
        <pc:chgData name="Nitheesh Kaliyamurthy" userId="2821ebda-f4ac-4963-9a4e-a836dfc45829" providerId="ADAL" clId="{B315E8A3-9F02-4202-AC70-A8FEE94A8BA1}" dt="2024-01-29T04:20:58.781" v="20" actId="47"/>
        <pc:sldMkLst>
          <pc:docMk/>
          <pc:sldMk cId="415432892" sldId="411"/>
        </pc:sldMkLst>
        <pc:spChg chg="del mod">
          <ac:chgData name="Nitheesh Kaliyamurthy" userId="2821ebda-f4ac-4963-9a4e-a836dfc45829" providerId="ADAL" clId="{B315E8A3-9F02-4202-AC70-A8FEE94A8BA1}" dt="2024-01-29T04:20:53.689" v="19" actId="26606"/>
          <ac:spMkLst>
            <pc:docMk/>
            <pc:sldMk cId="415432892" sldId="411"/>
            <ac:spMk id="2" creationId="{B7F1D1AA-448C-585C-8249-111F34C83097}"/>
          </ac:spMkLst>
        </pc:spChg>
        <pc:spChg chg="del mod">
          <ac:chgData name="Nitheesh Kaliyamurthy" userId="2821ebda-f4ac-4963-9a4e-a836dfc45829" providerId="ADAL" clId="{B315E8A3-9F02-4202-AC70-A8FEE94A8BA1}" dt="2024-01-29T04:20:53.689" v="19" actId="26606"/>
          <ac:spMkLst>
            <pc:docMk/>
            <pc:sldMk cId="415432892" sldId="411"/>
            <ac:spMk id="3" creationId="{96AC4AA8-1D2C-FE7A-BEB5-69A2B3057B48}"/>
          </ac:spMkLst>
        </pc:spChg>
        <pc:spChg chg="add mod">
          <ac:chgData name="Nitheesh Kaliyamurthy" userId="2821ebda-f4ac-4963-9a4e-a836dfc45829" providerId="ADAL" clId="{B315E8A3-9F02-4202-AC70-A8FEE94A8BA1}" dt="2024-01-29T04:20:53.689" v="19" actId="26606"/>
          <ac:spMkLst>
            <pc:docMk/>
            <pc:sldMk cId="415432892" sldId="411"/>
            <ac:spMk id="8" creationId="{AF53F65A-CAE8-BE6B-ED4C-F6CE0FBA78D6}"/>
          </ac:spMkLst>
        </pc:spChg>
        <pc:spChg chg="add mod">
          <ac:chgData name="Nitheesh Kaliyamurthy" userId="2821ebda-f4ac-4963-9a4e-a836dfc45829" providerId="ADAL" clId="{B315E8A3-9F02-4202-AC70-A8FEE94A8BA1}" dt="2024-01-29T04:20:53.689" v="19" actId="26606"/>
          <ac:spMkLst>
            <pc:docMk/>
            <pc:sldMk cId="415432892" sldId="411"/>
            <ac:spMk id="10" creationId="{520EB2BD-5D90-86CF-9E80-8F437E5D2FDA}"/>
          </ac:spMkLst>
        </pc:spChg>
        <pc:spChg chg="add mod">
          <ac:chgData name="Nitheesh Kaliyamurthy" userId="2821ebda-f4ac-4963-9a4e-a836dfc45829" providerId="ADAL" clId="{B315E8A3-9F02-4202-AC70-A8FEE94A8BA1}" dt="2024-01-29T04:20:53.689" v="19" actId="26606"/>
          <ac:spMkLst>
            <pc:docMk/>
            <pc:sldMk cId="415432892" sldId="411"/>
            <ac:spMk id="12" creationId="{A0368362-59A5-B87B-6D13-1E6B1E6A535B}"/>
          </ac:spMkLst>
        </pc:spChg>
      </pc:sldChg>
      <pc:sldChg chg="addSp delSp modSp add mod">
        <pc:chgData name="Nitheesh Kaliyamurthy" userId="2821ebda-f4ac-4963-9a4e-a836dfc45829" providerId="ADAL" clId="{B315E8A3-9F02-4202-AC70-A8FEE94A8BA1}" dt="2024-01-29T04:40:35.498" v="1069" actId="1076"/>
        <pc:sldMkLst>
          <pc:docMk/>
          <pc:sldMk cId="633927864" sldId="411"/>
        </pc:sldMkLst>
        <pc:spChg chg="del">
          <ac:chgData name="Nitheesh Kaliyamurthy" userId="2821ebda-f4ac-4963-9a4e-a836dfc45829" providerId="ADAL" clId="{B315E8A3-9F02-4202-AC70-A8FEE94A8BA1}" dt="2024-01-29T04:31:17.882" v="195" actId="478"/>
          <ac:spMkLst>
            <pc:docMk/>
            <pc:sldMk cId="633927864" sldId="411"/>
            <ac:spMk id="2" creationId="{4D7F7146-5643-72F9-C43B-99BFE186C866}"/>
          </ac:spMkLst>
        </pc:spChg>
        <pc:spChg chg="mod">
          <ac:chgData name="Nitheesh Kaliyamurthy" userId="2821ebda-f4ac-4963-9a4e-a836dfc45829" providerId="ADAL" clId="{B315E8A3-9F02-4202-AC70-A8FEE94A8BA1}" dt="2024-01-29T04:31:30.697" v="212" actId="20577"/>
          <ac:spMkLst>
            <pc:docMk/>
            <pc:sldMk cId="633927864" sldId="411"/>
            <ac:spMk id="3" creationId="{C02AA8F8-1E43-384B-8982-C0BB94049B5C}"/>
          </ac:spMkLst>
        </pc:spChg>
        <pc:spChg chg="del">
          <ac:chgData name="Nitheesh Kaliyamurthy" userId="2821ebda-f4ac-4963-9a4e-a836dfc45829" providerId="ADAL" clId="{B315E8A3-9F02-4202-AC70-A8FEE94A8BA1}" dt="2024-01-29T04:31:39.294" v="213" actId="478"/>
          <ac:spMkLst>
            <pc:docMk/>
            <pc:sldMk cId="633927864" sldId="411"/>
            <ac:spMk id="5" creationId="{70EF733A-51C9-4841-81B5-FF55AEB4CF5A}"/>
          </ac:spMkLst>
        </pc:spChg>
        <pc:spChg chg="del">
          <ac:chgData name="Nitheesh Kaliyamurthy" userId="2821ebda-f4ac-4963-9a4e-a836dfc45829" providerId="ADAL" clId="{B315E8A3-9F02-4202-AC70-A8FEE94A8BA1}" dt="2024-01-29T04:31:18.771" v="196" actId="478"/>
          <ac:spMkLst>
            <pc:docMk/>
            <pc:sldMk cId="633927864" sldId="411"/>
            <ac:spMk id="6" creationId="{577662B8-52C8-14F3-06C8-4886807E5517}"/>
          </ac:spMkLst>
        </pc:spChg>
        <pc:spChg chg="add mod">
          <ac:chgData name="Nitheesh Kaliyamurthy" userId="2821ebda-f4ac-4963-9a4e-a836dfc45829" providerId="ADAL" clId="{B315E8A3-9F02-4202-AC70-A8FEE94A8BA1}" dt="2024-01-29T04:31:26.139" v="197" actId="1076"/>
          <ac:spMkLst>
            <pc:docMk/>
            <pc:sldMk cId="633927864" sldId="411"/>
            <ac:spMk id="7" creationId="{2B82E2FC-502B-CF62-616E-003F068BE7ED}"/>
          </ac:spMkLst>
        </pc:spChg>
        <pc:spChg chg="add mod">
          <ac:chgData name="Nitheesh Kaliyamurthy" userId="2821ebda-f4ac-4963-9a4e-a836dfc45829" providerId="ADAL" clId="{B315E8A3-9F02-4202-AC70-A8FEE94A8BA1}" dt="2024-01-29T04:31:26.139" v="197" actId="1076"/>
          <ac:spMkLst>
            <pc:docMk/>
            <pc:sldMk cId="633927864" sldId="411"/>
            <ac:spMk id="8" creationId="{7AC1CCEC-40A8-CE66-F9EB-A72E11432637}"/>
          </ac:spMkLst>
        </pc:spChg>
        <pc:spChg chg="add del mod">
          <ac:chgData name="Nitheesh Kaliyamurthy" userId="2821ebda-f4ac-4963-9a4e-a836dfc45829" providerId="ADAL" clId="{B315E8A3-9F02-4202-AC70-A8FEE94A8BA1}" dt="2024-01-29T04:31:42.260" v="214" actId="478"/>
          <ac:spMkLst>
            <pc:docMk/>
            <pc:sldMk cId="633927864" sldId="411"/>
            <ac:spMk id="10" creationId="{D2C7288C-BE81-2AA4-4473-FB73CF66AB9B}"/>
          </ac:spMkLst>
        </pc:spChg>
        <pc:graphicFrameChg chg="del modGraphic">
          <ac:chgData name="Nitheesh Kaliyamurthy" userId="2821ebda-f4ac-4963-9a4e-a836dfc45829" providerId="ADAL" clId="{B315E8A3-9F02-4202-AC70-A8FEE94A8BA1}" dt="2024-01-29T04:31:45.915" v="216" actId="478"/>
          <ac:graphicFrameMkLst>
            <pc:docMk/>
            <pc:sldMk cId="633927864" sldId="411"/>
            <ac:graphicFrameMk id="4" creationId="{05A9A2C3-5BA4-41E1-A01C-6934C71FD79B}"/>
          </ac:graphicFrameMkLst>
        </pc:graphicFrameChg>
        <pc:graphicFrameChg chg="add mod modGraphic">
          <ac:chgData name="Nitheesh Kaliyamurthy" userId="2821ebda-f4ac-4963-9a4e-a836dfc45829" providerId="ADAL" clId="{B315E8A3-9F02-4202-AC70-A8FEE94A8BA1}" dt="2024-01-29T04:40:35.498" v="1069" actId="1076"/>
          <ac:graphicFrameMkLst>
            <pc:docMk/>
            <pc:sldMk cId="633927864" sldId="411"/>
            <ac:graphicFrameMk id="11" creationId="{293D13BB-08F3-517D-7345-21F8EAD733B8}"/>
          </ac:graphicFrameMkLst>
        </pc:graphicFrameChg>
      </pc:sldChg>
      <pc:sldChg chg="new del">
        <pc:chgData name="Nitheesh Kaliyamurthy" userId="2821ebda-f4ac-4963-9a4e-a836dfc45829" providerId="ADAL" clId="{B315E8A3-9F02-4202-AC70-A8FEE94A8BA1}" dt="2024-01-29T04:19:53.420" v="11" actId="47"/>
        <pc:sldMkLst>
          <pc:docMk/>
          <pc:sldMk cId="4060788064" sldId="411"/>
        </pc:sldMkLst>
      </pc:sldChg>
      <pc:sldMasterChg chg="del delSldLayout">
        <pc:chgData name="Nitheesh Kaliyamurthy" userId="2821ebda-f4ac-4963-9a4e-a836dfc45829" providerId="ADAL" clId="{B315E8A3-9F02-4202-AC70-A8FEE94A8BA1}" dt="2024-01-29T04:19:10.198" v="2" actId="47"/>
        <pc:sldMasterMkLst>
          <pc:docMk/>
          <pc:sldMasterMk cId="3149329868" sldId="2147483673"/>
        </pc:sldMasterMkLst>
        <pc:sldLayoutChg chg="del">
          <pc:chgData name="Nitheesh Kaliyamurthy" userId="2821ebda-f4ac-4963-9a4e-a836dfc45829" providerId="ADAL" clId="{B315E8A3-9F02-4202-AC70-A8FEE94A8BA1}" dt="2024-01-29T04:19:10.198" v="2" actId="47"/>
          <pc:sldLayoutMkLst>
            <pc:docMk/>
            <pc:sldMasterMk cId="3149329868" sldId="2147483673"/>
            <pc:sldLayoutMk cId="3713822330" sldId="2147483674"/>
          </pc:sldLayoutMkLst>
        </pc:sldLayoutChg>
      </pc:sldMasterChg>
      <pc:sldMasterChg chg="addSp">
        <pc:chgData name="Nitheesh Kaliyamurthy" userId="2821ebda-f4ac-4963-9a4e-a836dfc45829" providerId="ADAL" clId="{B315E8A3-9F02-4202-AC70-A8FEE94A8BA1}" dt="2024-01-29T04:20:32.253" v="17"/>
        <pc:sldMasterMkLst>
          <pc:docMk/>
          <pc:sldMasterMk cId="832479195" sldId="2147483688"/>
        </pc:sldMasterMkLst>
        <pc:picChg chg="add">
          <ac:chgData name="Nitheesh Kaliyamurthy" userId="2821ebda-f4ac-4963-9a4e-a836dfc45829" providerId="ADAL" clId="{B315E8A3-9F02-4202-AC70-A8FEE94A8BA1}" dt="2024-01-29T04:20:32.253" v="17"/>
          <ac:picMkLst>
            <pc:docMk/>
            <pc:sldMasterMk cId="832479195" sldId="2147483688"/>
            <ac:picMk id="7" creationId="{CC19F7A6-4DF1-46FF-D5EB-928894C084F1}"/>
          </ac:picMkLst>
        </pc:picChg>
      </pc:sldMasterChg>
      <pc:sldMasterChg chg="addSp">
        <pc:chgData name="Nitheesh Kaliyamurthy" userId="2821ebda-f4ac-4963-9a4e-a836dfc45829" providerId="ADAL" clId="{B315E8A3-9F02-4202-AC70-A8FEE94A8BA1}" dt="2024-01-29T04:20:51.201" v="18"/>
        <pc:sldMasterMkLst>
          <pc:docMk/>
          <pc:sldMasterMk cId="1967849181" sldId="2147483701"/>
        </pc:sldMasterMkLst>
        <pc:picChg chg="add">
          <ac:chgData name="Nitheesh Kaliyamurthy" userId="2821ebda-f4ac-4963-9a4e-a836dfc45829" providerId="ADAL" clId="{B315E8A3-9F02-4202-AC70-A8FEE94A8BA1}" dt="2024-01-29T04:20:51.201" v="18"/>
          <ac:picMkLst>
            <pc:docMk/>
            <pc:sldMasterMk cId="1967849181" sldId="2147483701"/>
            <ac:picMk id="7" creationId="{CB0EB6F8-EC51-F74F-782F-F97F59DC84E1}"/>
          </ac:picMkLst>
        </pc:picChg>
      </pc:sldMasterChg>
    </pc:docChg>
  </pc:docChgLst>
  <pc:docChgLst>
    <pc:chgData name="Nitheesh Kaliyamurthy" userId="2821ebda-f4ac-4963-9a4e-a836dfc45829" providerId="ADAL" clId="{41C82DEA-8FF6-488B-B399-03CA3F9F9928}"/>
    <pc:docChg chg="undo custSel addSld delSld modSld sldOrd">
      <pc:chgData name="Nitheesh Kaliyamurthy" userId="2821ebda-f4ac-4963-9a4e-a836dfc45829" providerId="ADAL" clId="{41C82DEA-8FF6-488B-B399-03CA3F9F9928}" dt="2024-01-29T06:25:56.122" v="1981" actId="6549"/>
      <pc:docMkLst>
        <pc:docMk/>
      </pc:docMkLst>
      <pc:sldChg chg="del">
        <pc:chgData name="Nitheesh Kaliyamurthy" userId="2821ebda-f4ac-4963-9a4e-a836dfc45829" providerId="ADAL" clId="{41C82DEA-8FF6-488B-B399-03CA3F9F9928}" dt="2024-01-29T04:50:38.530" v="0" actId="47"/>
        <pc:sldMkLst>
          <pc:docMk/>
          <pc:sldMk cId="3229398234" sldId="295"/>
        </pc:sldMkLst>
      </pc:sldChg>
      <pc:sldChg chg="del">
        <pc:chgData name="Nitheesh Kaliyamurthy" userId="2821ebda-f4ac-4963-9a4e-a836dfc45829" providerId="ADAL" clId="{41C82DEA-8FF6-488B-B399-03CA3F9F9928}" dt="2024-01-29T04:58:48.795" v="306" actId="47"/>
        <pc:sldMkLst>
          <pc:docMk/>
          <pc:sldMk cId="2035034296" sldId="400"/>
        </pc:sldMkLst>
      </pc:sldChg>
      <pc:sldChg chg="del">
        <pc:chgData name="Nitheesh Kaliyamurthy" userId="2821ebda-f4ac-4963-9a4e-a836dfc45829" providerId="ADAL" clId="{41C82DEA-8FF6-488B-B399-03CA3F9F9928}" dt="2024-01-29T04:50:52.717" v="4" actId="47"/>
        <pc:sldMkLst>
          <pc:docMk/>
          <pc:sldMk cId="1214315292" sldId="402"/>
        </pc:sldMkLst>
      </pc:sldChg>
      <pc:sldChg chg="del">
        <pc:chgData name="Nitheesh Kaliyamurthy" userId="2821ebda-f4ac-4963-9a4e-a836dfc45829" providerId="ADAL" clId="{41C82DEA-8FF6-488B-B399-03CA3F9F9928}" dt="2024-01-29T04:58:48.795" v="306" actId="47"/>
        <pc:sldMkLst>
          <pc:docMk/>
          <pc:sldMk cId="2448325643" sldId="403"/>
        </pc:sldMkLst>
      </pc:sldChg>
      <pc:sldChg chg="modSp mod modNotesTx">
        <pc:chgData name="Nitheesh Kaliyamurthy" userId="2821ebda-f4ac-4963-9a4e-a836dfc45829" providerId="ADAL" clId="{41C82DEA-8FF6-488B-B399-03CA3F9F9928}" dt="2024-01-29T06:25:56.122" v="1981" actId="6549"/>
        <pc:sldMkLst>
          <pc:docMk/>
          <pc:sldMk cId="840170834" sldId="405"/>
        </pc:sldMkLst>
        <pc:spChg chg="mod">
          <ac:chgData name="Nitheesh Kaliyamurthy" userId="2821ebda-f4ac-4963-9a4e-a836dfc45829" providerId="ADAL" clId="{41C82DEA-8FF6-488B-B399-03CA3F9F9928}" dt="2024-01-29T06:23:09.354" v="1950" actId="114"/>
          <ac:spMkLst>
            <pc:docMk/>
            <pc:sldMk cId="840170834" sldId="405"/>
            <ac:spMk id="2" creationId="{EDD4C10A-E4A0-4C54-98D4-C13432B17C16}"/>
          </ac:spMkLst>
        </pc:spChg>
      </pc:sldChg>
      <pc:sldChg chg="modNotesTx">
        <pc:chgData name="Nitheesh Kaliyamurthy" userId="2821ebda-f4ac-4963-9a4e-a836dfc45829" providerId="ADAL" clId="{41C82DEA-8FF6-488B-B399-03CA3F9F9928}" dt="2024-01-29T06:25:10.219" v="1969" actId="6549"/>
        <pc:sldMkLst>
          <pc:docMk/>
          <pc:sldMk cId="3790631304" sldId="406"/>
        </pc:sldMkLst>
      </pc:sldChg>
      <pc:sldChg chg="del">
        <pc:chgData name="Nitheesh Kaliyamurthy" userId="2821ebda-f4ac-4963-9a4e-a836dfc45829" providerId="ADAL" clId="{41C82DEA-8FF6-488B-B399-03CA3F9F9928}" dt="2024-01-29T04:58:48.795" v="306" actId="47"/>
        <pc:sldMkLst>
          <pc:docMk/>
          <pc:sldMk cId="1518318669" sldId="407"/>
        </pc:sldMkLst>
      </pc:sldChg>
      <pc:sldChg chg="del">
        <pc:chgData name="Nitheesh Kaliyamurthy" userId="2821ebda-f4ac-4963-9a4e-a836dfc45829" providerId="ADAL" clId="{41C82DEA-8FF6-488B-B399-03CA3F9F9928}" dt="2024-01-29T04:58:48.795" v="306" actId="47"/>
        <pc:sldMkLst>
          <pc:docMk/>
          <pc:sldMk cId="125154307" sldId="408"/>
        </pc:sldMkLst>
      </pc:sldChg>
      <pc:sldChg chg="del">
        <pc:chgData name="Nitheesh Kaliyamurthy" userId="2821ebda-f4ac-4963-9a4e-a836dfc45829" providerId="ADAL" clId="{41C82DEA-8FF6-488B-B399-03CA3F9F9928}" dt="2024-01-29T04:58:48.795" v="306" actId="47"/>
        <pc:sldMkLst>
          <pc:docMk/>
          <pc:sldMk cId="2643951275" sldId="410"/>
        </pc:sldMkLst>
      </pc:sldChg>
      <pc:sldChg chg="del">
        <pc:chgData name="Nitheesh Kaliyamurthy" userId="2821ebda-f4ac-4963-9a4e-a836dfc45829" providerId="ADAL" clId="{41C82DEA-8FF6-488B-B399-03CA3F9F9928}" dt="2024-01-29T04:58:48.795" v="306" actId="47"/>
        <pc:sldMkLst>
          <pc:docMk/>
          <pc:sldMk cId="633927864" sldId="411"/>
        </pc:sldMkLst>
      </pc:sldChg>
      <pc:sldChg chg="addSp delSp modSp new mod ord modTransition modClrScheme chgLayout modNotesTx">
        <pc:chgData name="Nitheesh Kaliyamurthy" userId="2821ebda-f4ac-4963-9a4e-a836dfc45829" providerId="ADAL" clId="{41C82DEA-8FF6-488B-B399-03CA3F9F9928}" dt="2024-01-29T06:25:06.828" v="1968" actId="6549"/>
        <pc:sldMkLst>
          <pc:docMk/>
          <pc:sldMk cId="1693028494" sldId="412"/>
        </pc:sldMkLst>
        <pc:spChg chg="del">
          <ac:chgData name="Nitheesh Kaliyamurthy" userId="2821ebda-f4ac-4963-9a4e-a836dfc45829" providerId="ADAL" clId="{41C82DEA-8FF6-488B-B399-03CA3F9F9928}" dt="2024-01-29T04:50:56.252" v="5" actId="478"/>
          <ac:spMkLst>
            <pc:docMk/>
            <pc:sldMk cId="1693028494" sldId="412"/>
            <ac:spMk id="2" creationId="{ED92E072-4208-5ABE-99FC-B59901F1CED6}"/>
          </ac:spMkLst>
        </pc:spChg>
        <pc:spChg chg="del mod">
          <ac:chgData name="Nitheesh Kaliyamurthy" userId="2821ebda-f4ac-4963-9a4e-a836dfc45829" providerId="ADAL" clId="{41C82DEA-8FF6-488B-B399-03CA3F9F9928}" dt="2024-01-29T04:55:24.291" v="270" actId="26606"/>
          <ac:spMkLst>
            <pc:docMk/>
            <pc:sldMk cId="1693028494" sldId="412"/>
            <ac:spMk id="3" creationId="{7B1C3C09-5223-B06C-2F7E-EF9990189C52}"/>
          </ac:spMkLst>
        </pc:spChg>
        <pc:spChg chg="add mod">
          <ac:chgData name="Nitheesh Kaliyamurthy" userId="2821ebda-f4ac-4963-9a4e-a836dfc45829" providerId="ADAL" clId="{41C82DEA-8FF6-488B-B399-03CA3F9F9928}" dt="2024-01-29T04:58:34.793" v="305" actId="113"/>
          <ac:spMkLst>
            <pc:docMk/>
            <pc:sldMk cId="1693028494" sldId="412"/>
            <ac:spMk id="9" creationId="{900AF725-3D2D-ECE6-C0E6-5BE3FDA8EFE5}"/>
          </ac:spMkLst>
        </pc:spChg>
        <pc:spChg chg="add mod">
          <ac:chgData name="Nitheesh Kaliyamurthy" userId="2821ebda-f4ac-4963-9a4e-a836dfc45829" providerId="ADAL" clId="{41C82DEA-8FF6-488B-B399-03CA3F9F9928}" dt="2024-01-29T04:58:11.073" v="282" actId="14100"/>
          <ac:spMkLst>
            <pc:docMk/>
            <pc:sldMk cId="1693028494" sldId="412"/>
            <ac:spMk id="10" creationId="{50DBB48F-A54F-2B35-0258-F876D2052770}"/>
          </ac:spMkLst>
        </pc:spChg>
        <pc:spChg chg="add mod">
          <ac:chgData name="Nitheesh Kaliyamurthy" userId="2821ebda-f4ac-4963-9a4e-a836dfc45829" providerId="ADAL" clId="{41C82DEA-8FF6-488B-B399-03CA3F9F9928}" dt="2024-01-29T06:09:57.382" v="1557" actId="20577"/>
          <ac:spMkLst>
            <pc:docMk/>
            <pc:sldMk cId="1693028494" sldId="412"/>
            <ac:spMk id="12" creationId="{227A289E-9EC1-1C8C-6EAE-122D1C7EA5DF}"/>
          </ac:spMkLst>
        </pc:spChg>
        <pc:graphicFrameChg chg="add mod">
          <ac:chgData name="Nitheesh Kaliyamurthy" userId="2821ebda-f4ac-4963-9a4e-a836dfc45829" providerId="ADAL" clId="{41C82DEA-8FF6-488B-B399-03CA3F9F9928}" dt="2024-01-29T06:09:44.686" v="1540" actId="20577"/>
          <ac:graphicFrameMkLst>
            <pc:docMk/>
            <pc:sldMk cId="1693028494" sldId="412"/>
            <ac:graphicFrameMk id="5" creationId="{D8E91FCB-D0BE-39D3-F69C-3283D2182541}"/>
          </ac:graphicFrameMkLst>
        </pc:graphicFrameChg>
        <pc:picChg chg="add del mod">
          <ac:chgData name="Nitheesh Kaliyamurthy" userId="2821ebda-f4ac-4963-9a4e-a836dfc45829" providerId="ADAL" clId="{41C82DEA-8FF6-488B-B399-03CA3F9F9928}" dt="2024-01-29T04:56:05.850" v="272" actId="478"/>
          <ac:picMkLst>
            <pc:docMk/>
            <pc:sldMk cId="1693028494" sldId="412"/>
            <ac:picMk id="6" creationId="{92CC384D-2A07-8098-A0E4-1BE5FC1BC010}"/>
          </ac:picMkLst>
        </pc:picChg>
        <pc:picChg chg="add mod">
          <ac:chgData name="Nitheesh Kaliyamurthy" userId="2821ebda-f4ac-4963-9a4e-a836dfc45829" providerId="ADAL" clId="{41C82DEA-8FF6-488B-B399-03CA3F9F9928}" dt="2024-01-29T04:58:01.209" v="280" actId="1076"/>
          <ac:picMkLst>
            <pc:docMk/>
            <pc:sldMk cId="1693028494" sldId="412"/>
            <ac:picMk id="8" creationId="{9C89644A-82C2-9725-8195-3C780510BBB4}"/>
          </ac:picMkLst>
        </pc:picChg>
      </pc:sldChg>
      <pc:sldChg chg="addSp modSp new mod modNotesTx">
        <pc:chgData name="Nitheesh Kaliyamurthy" userId="2821ebda-f4ac-4963-9a4e-a836dfc45829" providerId="ADAL" clId="{41C82DEA-8FF6-488B-B399-03CA3F9F9928}" dt="2024-01-29T06:25:12.563" v="1970" actId="6549"/>
        <pc:sldMkLst>
          <pc:docMk/>
          <pc:sldMk cId="683668143" sldId="413"/>
        </pc:sldMkLst>
        <pc:spChg chg="mod">
          <ac:chgData name="Nitheesh Kaliyamurthy" userId="2821ebda-f4ac-4963-9a4e-a836dfc45829" providerId="ADAL" clId="{41C82DEA-8FF6-488B-B399-03CA3F9F9928}" dt="2024-01-29T05:06:34.649" v="515" actId="1076"/>
          <ac:spMkLst>
            <pc:docMk/>
            <pc:sldMk cId="683668143" sldId="413"/>
            <ac:spMk id="2" creationId="{484653CD-72F3-E6A4-09FE-AAB8490BA43B}"/>
          </ac:spMkLst>
        </pc:spChg>
        <pc:spChg chg="mod">
          <ac:chgData name="Nitheesh Kaliyamurthy" userId="2821ebda-f4ac-4963-9a4e-a836dfc45829" providerId="ADAL" clId="{41C82DEA-8FF6-488B-B399-03CA3F9F9928}" dt="2024-01-29T05:01:55.425" v="461" actId="14100"/>
          <ac:spMkLst>
            <pc:docMk/>
            <pc:sldMk cId="683668143" sldId="413"/>
            <ac:spMk id="3" creationId="{8334089B-BA8A-036C-BF22-CC9BBE90B3B8}"/>
          </ac:spMkLst>
        </pc:spChg>
        <pc:spChg chg="add mod">
          <ac:chgData name="Nitheesh Kaliyamurthy" userId="2821ebda-f4ac-4963-9a4e-a836dfc45829" providerId="ADAL" clId="{41C82DEA-8FF6-488B-B399-03CA3F9F9928}" dt="2024-01-29T05:11:55.754" v="538" actId="14100"/>
          <ac:spMkLst>
            <pc:docMk/>
            <pc:sldMk cId="683668143" sldId="413"/>
            <ac:spMk id="6" creationId="{EDD747B2-3A1A-05FF-89AF-375688D4E277}"/>
          </ac:spMkLst>
        </pc:spChg>
        <pc:spChg chg="add mod">
          <ac:chgData name="Nitheesh Kaliyamurthy" userId="2821ebda-f4ac-4963-9a4e-a836dfc45829" providerId="ADAL" clId="{41C82DEA-8FF6-488B-B399-03CA3F9F9928}" dt="2024-01-29T05:11:50.514" v="537" actId="1076"/>
          <ac:spMkLst>
            <pc:docMk/>
            <pc:sldMk cId="683668143" sldId="413"/>
            <ac:spMk id="9" creationId="{978CC53E-F88B-F86C-887B-CA2E2EF2B867}"/>
          </ac:spMkLst>
        </pc:spChg>
        <pc:grpChg chg="add mod">
          <ac:chgData name="Nitheesh Kaliyamurthy" userId="2821ebda-f4ac-4963-9a4e-a836dfc45829" providerId="ADAL" clId="{41C82DEA-8FF6-488B-B399-03CA3F9F9928}" dt="2024-01-29T05:12:05.368" v="539" actId="164"/>
          <ac:grpSpMkLst>
            <pc:docMk/>
            <pc:sldMk cId="683668143" sldId="413"/>
            <ac:grpSpMk id="10" creationId="{A5E84484-5C20-024F-DE84-274B945B645E}"/>
          </ac:grpSpMkLst>
        </pc:grpChg>
        <pc:picChg chg="add mod">
          <ac:chgData name="Nitheesh Kaliyamurthy" userId="2821ebda-f4ac-4963-9a4e-a836dfc45829" providerId="ADAL" clId="{41C82DEA-8FF6-488B-B399-03CA3F9F9928}" dt="2024-01-29T05:12:05.368" v="539" actId="164"/>
          <ac:picMkLst>
            <pc:docMk/>
            <pc:sldMk cId="683668143" sldId="413"/>
            <ac:picMk id="5" creationId="{E39B957A-62D0-F39D-FC95-20A278070174}"/>
          </ac:picMkLst>
        </pc:picChg>
        <pc:picChg chg="add mod">
          <ac:chgData name="Nitheesh Kaliyamurthy" userId="2821ebda-f4ac-4963-9a4e-a836dfc45829" providerId="ADAL" clId="{41C82DEA-8FF6-488B-B399-03CA3F9F9928}" dt="2024-01-29T05:12:05.368" v="539" actId="164"/>
          <ac:picMkLst>
            <pc:docMk/>
            <pc:sldMk cId="683668143" sldId="413"/>
            <ac:picMk id="8" creationId="{263A5A61-2DFD-E0A8-3FCE-C7CCB35CDF7E}"/>
          </ac:picMkLst>
        </pc:picChg>
      </pc:sldChg>
      <pc:sldChg chg="addSp delSp modSp add mod modNotesTx">
        <pc:chgData name="Nitheesh Kaliyamurthy" userId="2821ebda-f4ac-4963-9a4e-a836dfc45829" providerId="ADAL" clId="{41C82DEA-8FF6-488B-B399-03CA3F9F9928}" dt="2024-01-29T06:25:15.189" v="1971" actId="6549"/>
        <pc:sldMkLst>
          <pc:docMk/>
          <pc:sldMk cId="1128288593" sldId="414"/>
        </pc:sldMkLst>
        <pc:spChg chg="mod">
          <ac:chgData name="Nitheesh Kaliyamurthy" userId="2821ebda-f4ac-4963-9a4e-a836dfc45829" providerId="ADAL" clId="{41C82DEA-8FF6-488B-B399-03CA3F9F9928}" dt="2024-01-29T05:17:26.745" v="592" actId="1076"/>
          <ac:spMkLst>
            <pc:docMk/>
            <pc:sldMk cId="1128288593" sldId="414"/>
            <ac:spMk id="2" creationId="{484653CD-72F3-E6A4-09FE-AAB8490BA43B}"/>
          </ac:spMkLst>
        </pc:spChg>
        <pc:spChg chg="mod">
          <ac:chgData name="Nitheesh Kaliyamurthy" userId="2821ebda-f4ac-4963-9a4e-a836dfc45829" providerId="ADAL" clId="{41C82DEA-8FF6-488B-B399-03CA3F9F9928}" dt="2024-01-29T05:14:37.689" v="550" actId="20577"/>
          <ac:spMkLst>
            <pc:docMk/>
            <pc:sldMk cId="1128288593" sldId="414"/>
            <ac:spMk id="3" creationId="{8334089B-BA8A-036C-BF22-CC9BBE90B3B8}"/>
          </ac:spMkLst>
        </pc:spChg>
        <pc:spChg chg="del">
          <ac:chgData name="Nitheesh Kaliyamurthy" userId="2821ebda-f4ac-4963-9a4e-a836dfc45829" providerId="ADAL" clId="{41C82DEA-8FF6-488B-B399-03CA3F9F9928}" dt="2024-01-29T05:16:11.445" v="576" actId="478"/>
          <ac:spMkLst>
            <pc:docMk/>
            <pc:sldMk cId="1128288593" sldId="414"/>
            <ac:spMk id="6" creationId="{EDD747B2-3A1A-05FF-89AF-375688D4E277}"/>
          </ac:spMkLst>
        </pc:spChg>
        <pc:spChg chg="del">
          <ac:chgData name="Nitheesh Kaliyamurthy" userId="2821ebda-f4ac-4963-9a4e-a836dfc45829" providerId="ADAL" clId="{41C82DEA-8FF6-488B-B399-03CA3F9F9928}" dt="2024-01-29T05:16:12.484" v="577" actId="478"/>
          <ac:spMkLst>
            <pc:docMk/>
            <pc:sldMk cId="1128288593" sldId="414"/>
            <ac:spMk id="9" creationId="{978CC53E-F88B-F86C-887B-CA2E2EF2B867}"/>
          </ac:spMkLst>
        </pc:spChg>
        <pc:spChg chg="add mod">
          <ac:chgData name="Nitheesh Kaliyamurthy" userId="2821ebda-f4ac-4963-9a4e-a836dfc45829" providerId="ADAL" clId="{41C82DEA-8FF6-488B-B399-03CA3F9F9928}" dt="2024-01-29T05:16:28.953" v="583" actId="1076"/>
          <ac:spMkLst>
            <pc:docMk/>
            <pc:sldMk cId="1128288593" sldId="414"/>
            <ac:spMk id="11" creationId="{CB492009-FD73-B0EE-27C4-7DC1AD9B0029}"/>
          </ac:spMkLst>
        </pc:spChg>
        <pc:grpChg chg="del">
          <ac:chgData name="Nitheesh Kaliyamurthy" userId="2821ebda-f4ac-4963-9a4e-a836dfc45829" providerId="ADAL" clId="{41C82DEA-8FF6-488B-B399-03CA3F9F9928}" dt="2024-01-29T05:16:10.282" v="575" actId="478"/>
          <ac:grpSpMkLst>
            <pc:docMk/>
            <pc:sldMk cId="1128288593" sldId="414"/>
            <ac:grpSpMk id="10" creationId="{A5E84484-5C20-024F-DE84-274B945B645E}"/>
          </ac:grpSpMkLst>
        </pc:grpChg>
        <pc:picChg chg="add mod">
          <ac:chgData name="Nitheesh Kaliyamurthy" userId="2821ebda-f4ac-4963-9a4e-a836dfc45829" providerId="ADAL" clId="{41C82DEA-8FF6-488B-B399-03CA3F9F9928}" dt="2024-01-29T05:16:20.130" v="580" actId="1076"/>
          <ac:picMkLst>
            <pc:docMk/>
            <pc:sldMk cId="1128288593" sldId="414"/>
            <ac:picMk id="7" creationId="{0460DE2E-C19D-EB96-323E-89727175CC56}"/>
          </ac:picMkLst>
        </pc:picChg>
      </pc:sldChg>
      <pc:sldChg chg="modSp add mod modNotesTx">
        <pc:chgData name="Nitheesh Kaliyamurthy" userId="2821ebda-f4ac-4963-9a4e-a836dfc45829" providerId="ADAL" clId="{41C82DEA-8FF6-488B-B399-03CA3F9F9928}" dt="2024-01-29T05:18:24.820" v="602" actId="6549"/>
        <pc:sldMkLst>
          <pc:docMk/>
          <pc:sldMk cId="2692523008" sldId="415"/>
        </pc:sldMkLst>
        <pc:spChg chg="mod">
          <ac:chgData name="Nitheesh Kaliyamurthy" userId="2821ebda-f4ac-4963-9a4e-a836dfc45829" providerId="ADAL" clId="{41C82DEA-8FF6-488B-B399-03CA3F9F9928}" dt="2024-01-29T05:18:16.953" v="601" actId="113"/>
          <ac:spMkLst>
            <pc:docMk/>
            <pc:sldMk cId="2692523008" sldId="415"/>
            <ac:spMk id="2" creationId="{484653CD-72F3-E6A4-09FE-AAB8490BA43B}"/>
          </ac:spMkLst>
        </pc:spChg>
      </pc:sldChg>
      <pc:sldChg chg="addSp delSp modSp add mod">
        <pc:chgData name="Nitheesh Kaliyamurthy" userId="2821ebda-f4ac-4963-9a4e-a836dfc45829" providerId="ADAL" clId="{41C82DEA-8FF6-488B-B399-03CA3F9F9928}" dt="2024-01-29T05:23:51.241" v="635" actId="1076"/>
        <pc:sldMkLst>
          <pc:docMk/>
          <pc:sldMk cId="1001152144" sldId="416"/>
        </pc:sldMkLst>
        <pc:spChg chg="mod">
          <ac:chgData name="Nitheesh Kaliyamurthy" userId="2821ebda-f4ac-4963-9a4e-a836dfc45829" providerId="ADAL" clId="{41C82DEA-8FF6-488B-B399-03CA3F9F9928}" dt="2024-01-29T05:23:51.241" v="635" actId="1076"/>
          <ac:spMkLst>
            <pc:docMk/>
            <pc:sldMk cId="1001152144" sldId="416"/>
            <ac:spMk id="2" creationId="{484653CD-72F3-E6A4-09FE-AAB8490BA43B}"/>
          </ac:spMkLst>
        </pc:spChg>
        <pc:spChg chg="del">
          <ac:chgData name="Nitheesh Kaliyamurthy" userId="2821ebda-f4ac-4963-9a4e-a836dfc45829" providerId="ADAL" clId="{41C82DEA-8FF6-488B-B399-03CA3F9F9928}" dt="2024-01-29T05:21:36.074" v="614" actId="478"/>
          <ac:spMkLst>
            <pc:docMk/>
            <pc:sldMk cId="1001152144" sldId="416"/>
            <ac:spMk id="3" creationId="{8334089B-BA8A-036C-BF22-CC9BBE90B3B8}"/>
          </ac:spMkLst>
        </pc:spChg>
        <pc:spChg chg="add mod">
          <ac:chgData name="Nitheesh Kaliyamurthy" userId="2821ebda-f4ac-4963-9a4e-a836dfc45829" providerId="ADAL" clId="{41C82DEA-8FF6-488B-B399-03CA3F9F9928}" dt="2024-01-29T05:21:17.433" v="611" actId="1076"/>
          <ac:spMkLst>
            <pc:docMk/>
            <pc:sldMk cId="1001152144" sldId="416"/>
            <ac:spMk id="6" creationId="{DA56210C-5364-D72A-A55F-435B626F45A3}"/>
          </ac:spMkLst>
        </pc:spChg>
        <pc:spChg chg="add del mod">
          <ac:chgData name="Nitheesh Kaliyamurthy" userId="2821ebda-f4ac-4963-9a4e-a836dfc45829" providerId="ADAL" clId="{41C82DEA-8FF6-488B-B399-03CA3F9F9928}" dt="2024-01-29T05:21:37.995" v="615" actId="478"/>
          <ac:spMkLst>
            <pc:docMk/>
            <pc:sldMk cId="1001152144" sldId="416"/>
            <ac:spMk id="8" creationId="{507C7EBB-AB26-2B2F-A99B-0898349B6EFA}"/>
          </ac:spMkLst>
        </pc:spChg>
        <pc:spChg chg="del">
          <ac:chgData name="Nitheesh Kaliyamurthy" userId="2821ebda-f4ac-4963-9a4e-a836dfc45829" providerId="ADAL" clId="{41C82DEA-8FF6-488B-B399-03CA3F9F9928}" dt="2024-01-29T05:21:05.858" v="609" actId="478"/>
          <ac:spMkLst>
            <pc:docMk/>
            <pc:sldMk cId="1001152144" sldId="416"/>
            <ac:spMk id="11" creationId="{CB492009-FD73-B0EE-27C4-7DC1AD9B0029}"/>
          </ac:spMkLst>
        </pc:spChg>
        <pc:picChg chg="add mod">
          <ac:chgData name="Nitheesh Kaliyamurthy" userId="2821ebda-f4ac-4963-9a4e-a836dfc45829" providerId="ADAL" clId="{41C82DEA-8FF6-488B-B399-03CA3F9F9928}" dt="2024-01-29T05:21:09.850" v="610" actId="1076"/>
          <ac:picMkLst>
            <pc:docMk/>
            <pc:sldMk cId="1001152144" sldId="416"/>
            <ac:picMk id="5" creationId="{2A2B26A3-1647-2532-73E6-B1C4CCB48510}"/>
          </ac:picMkLst>
        </pc:picChg>
        <pc:picChg chg="del">
          <ac:chgData name="Nitheesh Kaliyamurthy" userId="2821ebda-f4ac-4963-9a4e-a836dfc45829" providerId="ADAL" clId="{41C82DEA-8FF6-488B-B399-03CA3F9F9928}" dt="2024-01-29T05:21:05.858" v="609" actId="478"/>
          <ac:picMkLst>
            <pc:docMk/>
            <pc:sldMk cId="1001152144" sldId="416"/>
            <ac:picMk id="7" creationId="{0460DE2E-C19D-EB96-323E-89727175CC56}"/>
          </ac:picMkLst>
        </pc:picChg>
      </pc:sldChg>
      <pc:sldChg chg="modNotesTx">
        <pc:chgData name="Nitheesh Kaliyamurthy" userId="2821ebda-f4ac-4963-9a4e-a836dfc45829" providerId="ADAL" clId="{41C82DEA-8FF6-488B-B399-03CA3F9F9928}" dt="2024-01-29T06:25:32.731" v="1974" actId="6549"/>
        <pc:sldMkLst>
          <pc:docMk/>
          <pc:sldMk cId="1921073176" sldId="420"/>
        </pc:sldMkLst>
      </pc:sldChg>
      <pc:sldChg chg="modNotesTx">
        <pc:chgData name="Nitheesh Kaliyamurthy" userId="2821ebda-f4ac-4963-9a4e-a836dfc45829" providerId="ADAL" clId="{41C82DEA-8FF6-488B-B399-03CA3F9F9928}" dt="2024-01-29T06:25:38.821" v="1977" actId="6549"/>
        <pc:sldMkLst>
          <pc:docMk/>
          <pc:sldMk cId="3672856317" sldId="427"/>
        </pc:sldMkLst>
      </pc:sldChg>
      <pc:sldChg chg="modNotesTx">
        <pc:chgData name="Nitheesh Kaliyamurthy" userId="2821ebda-f4ac-4963-9a4e-a836dfc45829" providerId="ADAL" clId="{41C82DEA-8FF6-488B-B399-03CA3F9F9928}" dt="2024-01-29T06:25:36.792" v="1976" actId="6549"/>
        <pc:sldMkLst>
          <pc:docMk/>
          <pc:sldMk cId="378809121" sldId="442"/>
        </pc:sldMkLst>
      </pc:sldChg>
      <pc:sldChg chg="modNotesTx">
        <pc:chgData name="Nitheesh Kaliyamurthy" userId="2821ebda-f4ac-4963-9a4e-a836dfc45829" providerId="ADAL" clId="{41C82DEA-8FF6-488B-B399-03CA3F9F9928}" dt="2024-01-29T06:25:34.915" v="1975" actId="6549"/>
        <pc:sldMkLst>
          <pc:docMk/>
          <pc:sldMk cId="730594138" sldId="443"/>
        </pc:sldMkLst>
      </pc:sldChg>
      <pc:sldChg chg="modNotesTx">
        <pc:chgData name="Nitheesh Kaliyamurthy" userId="2821ebda-f4ac-4963-9a4e-a836dfc45829" providerId="ADAL" clId="{41C82DEA-8FF6-488B-B399-03CA3F9F9928}" dt="2024-01-29T05:48:38.869" v="1033" actId="20577"/>
        <pc:sldMkLst>
          <pc:docMk/>
          <pc:sldMk cId="2894681550" sldId="444"/>
        </pc:sldMkLst>
      </pc:sldChg>
      <pc:sldChg chg="modSp del mod modNotesTx">
        <pc:chgData name="Nitheesh Kaliyamurthy" userId="2821ebda-f4ac-4963-9a4e-a836dfc45829" providerId="ADAL" clId="{41C82DEA-8FF6-488B-B399-03CA3F9F9928}" dt="2024-01-29T06:25:29.998" v="1973" actId="47"/>
        <pc:sldMkLst>
          <pc:docMk/>
          <pc:sldMk cId="2902312421" sldId="571"/>
        </pc:sldMkLst>
        <pc:spChg chg="mod">
          <ac:chgData name="Nitheesh Kaliyamurthy" userId="2821ebda-f4ac-4963-9a4e-a836dfc45829" providerId="ADAL" clId="{41C82DEA-8FF6-488B-B399-03CA3F9F9928}" dt="2024-01-29T05:33:31.914" v="975" actId="11"/>
          <ac:spMkLst>
            <pc:docMk/>
            <pc:sldMk cId="2902312421" sldId="571"/>
            <ac:spMk id="14" creationId="{6038C314-1B60-4775-8E3E-37DE4F26EA44}"/>
          </ac:spMkLst>
        </pc:spChg>
        <pc:picChg chg="mod">
          <ac:chgData name="Nitheesh Kaliyamurthy" userId="2821ebda-f4ac-4963-9a4e-a836dfc45829" providerId="ADAL" clId="{41C82DEA-8FF6-488B-B399-03CA3F9F9928}" dt="2024-01-29T05:25:57.177" v="637" actId="1076"/>
          <ac:picMkLst>
            <pc:docMk/>
            <pc:sldMk cId="2902312421" sldId="571"/>
            <ac:picMk id="4" creationId="{1BBEC703-241E-6F4A-2837-3F6A431F4301}"/>
          </ac:picMkLst>
        </pc:picChg>
      </pc:sldChg>
      <pc:sldChg chg="addSp delSp modSp add mod ord modNotesTx">
        <pc:chgData name="Nitheesh Kaliyamurthy" userId="2821ebda-f4ac-4963-9a4e-a836dfc45829" providerId="ADAL" clId="{41C82DEA-8FF6-488B-B399-03CA3F9F9928}" dt="2024-01-29T06:25:46.143" v="1978" actId="6549"/>
        <pc:sldMkLst>
          <pc:docMk/>
          <pc:sldMk cId="4073864068" sldId="572"/>
        </pc:sldMkLst>
        <pc:spChg chg="mod">
          <ac:chgData name="Nitheesh Kaliyamurthy" userId="2821ebda-f4ac-4963-9a4e-a836dfc45829" providerId="ADAL" clId="{41C82DEA-8FF6-488B-B399-03CA3F9F9928}" dt="2024-01-29T05:50:42.482" v="1101" actId="1076"/>
          <ac:spMkLst>
            <pc:docMk/>
            <pc:sldMk cId="4073864068" sldId="572"/>
            <ac:spMk id="2" creationId="{484653CD-72F3-E6A4-09FE-AAB8490BA43B}"/>
          </ac:spMkLst>
        </pc:spChg>
        <pc:spChg chg="mod">
          <ac:chgData name="Nitheesh Kaliyamurthy" userId="2821ebda-f4ac-4963-9a4e-a836dfc45829" providerId="ADAL" clId="{41C82DEA-8FF6-488B-B399-03CA3F9F9928}" dt="2024-01-29T05:37:37.220" v="996" actId="20577"/>
          <ac:spMkLst>
            <pc:docMk/>
            <pc:sldMk cId="4073864068" sldId="572"/>
            <ac:spMk id="3" creationId="{8334089B-BA8A-036C-BF22-CC9BBE90B3B8}"/>
          </ac:spMkLst>
        </pc:spChg>
        <pc:spChg chg="add mod">
          <ac:chgData name="Nitheesh Kaliyamurthy" userId="2821ebda-f4ac-4963-9a4e-a836dfc45829" providerId="ADAL" clId="{41C82DEA-8FF6-488B-B399-03CA3F9F9928}" dt="2024-01-29T05:51:49.067" v="1114" actId="1076"/>
          <ac:spMkLst>
            <pc:docMk/>
            <pc:sldMk cId="4073864068" sldId="572"/>
            <ac:spMk id="5" creationId="{DACFD6B4-1580-208A-7DAE-5778145F3CD6}"/>
          </ac:spMkLst>
        </pc:spChg>
        <pc:spChg chg="del">
          <ac:chgData name="Nitheesh Kaliyamurthy" userId="2821ebda-f4ac-4963-9a4e-a836dfc45829" providerId="ADAL" clId="{41C82DEA-8FF6-488B-B399-03CA3F9F9928}" dt="2024-01-29T05:38:05.716" v="998" actId="478"/>
          <ac:spMkLst>
            <pc:docMk/>
            <pc:sldMk cId="4073864068" sldId="572"/>
            <ac:spMk id="11" creationId="{CB492009-FD73-B0EE-27C4-7DC1AD9B0029}"/>
          </ac:spMkLst>
        </pc:spChg>
        <pc:picChg chg="del">
          <ac:chgData name="Nitheesh Kaliyamurthy" userId="2821ebda-f4ac-4963-9a4e-a836dfc45829" providerId="ADAL" clId="{41C82DEA-8FF6-488B-B399-03CA3F9F9928}" dt="2024-01-29T05:38:05.716" v="998" actId="478"/>
          <ac:picMkLst>
            <pc:docMk/>
            <pc:sldMk cId="4073864068" sldId="572"/>
            <ac:picMk id="7" creationId="{0460DE2E-C19D-EB96-323E-89727175CC56}"/>
          </ac:picMkLst>
        </pc:picChg>
      </pc:sldChg>
      <pc:sldChg chg="addSp delSp modSp add mod modNotesTx">
        <pc:chgData name="Nitheesh Kaliyamurthy" userId="2821ebda-f4ac-4963-9a4e-a836dfc45829" providerId="ADAL" clId="{41C82DEA-8FF6-488B-B399-03CA3F9F9928}" dt="2024-01-29T05:48:06.419" v="1029" actId="6549"/>
        <pc:sldMkLst>
          <pc:docMk/>
          <pc:sldMk cId="2747083776" sldId="573"/>
        </pc:sldMkLst>
        <pc:spChg chg="del">
          <ac:chgData name="Nitheesh Kaliyamurthy" userId="2821ebda-f4ac-4963-9a4e-a836dfc45829" providerId="ADAL" clId="{41C82DEA-8FF6-488B-B399-03CA3F9F9928}" dt="2024-01-29T05:47:31.393" v="1022" actId="478"/>
          <ac:spMkLst>
            <pc:docMk/>
            <pc:sldMk cId="2747083776" sldId="573"/>
            <ac:spMk id="26" creationId="{D1B2A6D4-1F54-F7A4-1A9F-8E67C87CF6FD}"/>
          </ac:spMkLst>
        </pc:spChg>
        <pc:picChg chg="add mod">
          <ac:chgData name="Nitheesh Kaliyamurthy" userId="2821ebda-f4ac-4963-9a4e-a836dfc45829" providerId="ADAL" clId="{41C82DEA-8FF6-488B-B399-03CA3F9F9928}" dt="2024-01-29T05:47:36.825" v="1024" actId="1076"/>
          <ac:picMkLst>
            <pc:docMk/>
            <pc:sldMk cId="2747083776" sldId="573"/>
            <ac:picMk id="3" creationId="{739A2428-7981-91EE-B90F-C2A7920D9E32}"/>
          </ac:picMkLst>
        </pc:picChg>
        <pc:picChg chg="add mod">
          <ac:chgData name="Nitheesh Kaliyamurthy" userId="2821ebda-f4ac-4963-9a4e-a836dfc45829" providerId="ADAL" clId="{41C82DEA-8FF6-488B-B399-03CA3F9F9928}" dt="2024-01-29T05:48:02.153" v="1028" actId="1076"/>
          <ac:picMkLst>
            <pc:docMk/>
            <pc:sldMk cId="2747083776" sldId="573"/>
            <ac:picMk id="5" creationId="{D645A000-F411-F697-4872-F266017ADBB2}"/>
          </ac:picMkLst>
        </pc:picChg>
        <pc:picChg chg="del">
          <ac:chgData name="Nitheesh Kaliyamurthy" userId="2821ebda-f4ac-4963-9a4e-a836dfc45829" providerId="ADAL" clId="{41C82DEA-8FF6-488B-B399-03CA3F9F9928}" dt="2024-01-29T05:47:26.257" v="1019" actId="478"/>
          <ac:picMkLst>
            <pc:docMk/>
            <pc:sldMk cId="2747083776" sldId="573"/>
            <ac:picMk id="6" creationId="{B99AFED6-B19E-2C66-2559-795B1C1F0077}"/>
          </ac:picMkLst>
        </pc:picChg>
      </pc:sldChg>
      <pc:sldChg chg="addSp delSp modSp add mod ord modNotesTx">
        <pc:chgData name="Nitheesh Kaliyamurthy" userId="2821ebda-f4ac-4963-9a4e-a836dfc45829" providerId="ADAL" clId="{41C82DEA-8FF6-488B-B399-03CA3F9F9928}" dt="2024-01-29T06:25:48.578" v="1979" actId="6549"/>
        <pc:sldMkLst>
          <pc:docMk/>
          <pc:sldMk cId="2736903517" sldId="574"/>
        </pc:sldMkLst>
        <pc:spChg chg="mod">
          <ac:chgData name="Nitheesh Kaliyamurthy" userId="2821ebda-f4ac-4963-9a4e-a836dfc45829" providerId="ADAL" clId="{41C82DEA-8FF6-488B-B399-03CA3F9F9928}" dt="2024-01-29T05:58:13.202" v="1233" actId="20577"/>
          <ac:spMkLst>
            <pc:docMk/>
            <pc:sldMk cId="2736903517" sldId="574"/>
            <ac:spMk id="2" creationId="{484653CD-72F3-E6A4-09FE-AAB8490BA43B}"/>
          </ac:spMkLst>
        </pc:spChg>
        <pc:spChg chg="mod">
          <ac:chgData name="Nitheesh Kaliyamurthy" userId="2821ebda-f4ac-4963-9a4e-a836dfc45829" providerId="ADAL" clId="{41C82DEA-8FF6-488B-B399-03CA3F9F9928}" dt="2024-01-29T05:54:22.217" v="1151" actId="14100"/>
          <ac:spMkLst>
            <pc:docMk/>
            <pc:sldMk cId="2736903517" sldId="574"/>
            <ac:spMk id="3" creationId="{8334089B-BA8A-036C-BF22-CC9BBE90B3B8}"/>
          </ac:spMkLst>
        </pc:spChg>
        <pc:spChg chg="add del mod">
          <ac:chgData name="Nitheesh Kaliyamurthy" userId="2821ebda-f4ac-4963-9a4e-a836dfc45829" providerId="ADAL" clId="{41C82DEA-8FF6-488B-B399-03CA3F9F9928}" dt="2024-01-29T06:10:53.674" v="1561" actId="478"/>
          <ac:spMkLst>
            <pc:docMk/>
            <pc:sldMk cId="2736903517" sldId="574"/>
            <ac:spMk id="6" creationId="{77C0AB97-7251-1121-77A7-0DE3D0CFD3F9}"/>
          </ac:spMkLst>
        </pc:spChg>
        <pc:spChg chg="add mod">
          <ac:chgData name="Nitheesh Kaliyamurthy" userId="2821ebda-f4ac-4963-9a4e-a836dfc45829" providerId="ADAL" clId="{41C82DEA-8FF6-488B-B399-03CA3F9F9928}" dt="2024-01-29T06:11:20.172" v="1566"/>
          <ac:spMkLst>
            <pc:docMk/>
            <pc:sldMk cId="2736903517" sldId="574"/>
            <ac:spMk id="8" creationId="{3DBF8FF1-5EF0-1C69-DD27-870DDB5F0D1C}"/>
          </ac:spMkLst>
        </pc:spChg>
        <pc:spChg chg="del">
          <ac:chgData name="Nitheesh Kaliyamurthy" userId="2821ebda-f4ac-4963-9a4e-a836dfc45829" providerId="ADAL" clId="{41C82DEA-8FF6-488B-B399-03CA3F9F9928}" dt="2024-01-29T05:54:45.577" v="1156" actId="478"/>
          <ac:spMkLst>
            <pc:docMk/>
            <pc:sldMk cId="2736903517" sldId="574"/>
            <ac:spMk id="11" creationId="{CB492009-FD73-B0EE-27C4-7DC1AD9B0029}"/>
          </ac:spMkLst>
        </pc:spChg>
        <pc:picChg chg="add mod">
          <ac:chgData name="Nitheesh Kaliyamurthy" userId="2821ebda-f4ac-4963-9a4e-a836dfc45829" providerId="ADAL" clId="{41C82DEA-8FF6-488B-B399-03CA3F9F9928}" dt="2024-01-29T05:54:56.562" v="1160" actId="1076"/>
          <ac:picMkLst>
            <pc:docMk/>
            <pc:sldMk cId="2736903517" sldId="574"/>
            <ac:picMk id="5" creationId="{37103205-D35D-98F2-BEDB-E4E0D050261D}"/>
          </ac:picMkLst>
        </pc:picChg>
        <pc:picChg chg="del">
          <ac:chgData name="Nitheesh Kaliyamurthy" userId="2821ebda-f4ac-4963-9a4e-a836dfc45829" providerId="ADAL" clId="{41C82DEA-8FF6-488B-B399-03CA3F9F9928}" dt="2024-01-29T05:54:45.577" v="1156" actId="478"/>
          <ac:picMkLst>
            <pc:docMk/>
            <pc:sldMk cId="2736903517" sldId="574"/>
            <ac:picMk id="7" creationId="{0460DE2E-C19D-EB96-323E-89727175CC56}"/>
          </ac:picMkLst>
        </pc:picChg>
      </pc:sldChg>
      <pc:sldChg chg="addSp delSp modSp add mod modNotesTx">
        <pc:chgData name="Nitheesh Kaliyamurthy" userId="2821ebda-f4ac-4963-9a4e-a836dfc45829" providerId="ADAL" clId="{41C82DEA-8FF6-488B-B399-03CA3F9F9928}" dt="2024-01-29T06:11:18.622" v="1565"/>
        <pc:sldMkLst>
          <pc:docMk/>
          <pc:sldMk cId="3853743729" sldId="575"/>
        </pc:sldMkLst>
        <pc:spChg chg="mod">
          <ac:chgData name="Nitheesh Kaliyamurthy" userId="2821ebda-f4ac-4963-9a4e-a836dfc45829" providerId="ADAL" clId="{41C82DEA-8FF6-488B-B399-03CA3F9F9928}" dt="2024-01-29T06:06:51.807" v="1497" actId="20577"/>
          <ac:spMkLst>
            <pc:docMk/>
            <pc:sldMk cId="3853743729" sldId="575"/>
            <ac:spMk id="2" creationId="{484653CD-72F3-E6A4-09FE-AAB8490BA43B}"/>
          </ac:spMkLst>
        </pc:spChg>
        <pc:spChg chg="add mod">
          <ac:chgData name="Nitheesh Kaliyamurthy" userId="2821ebda-f4ac-4963-9a4e-a836dfc45829" providerId="ADAL" clId="{41C82DEA-8FF6-488B-B399-03CA3F9F9928}" dt="2024-01-29T06:11:18.622" v="1565"/>
          <ac:spMkLst>
            <pc:docMk/>
            <pc:sldMk cId="3853743729" sldId="575"/>
            <ac:spMk id="4" creationId="{070A273E-2C5C-C35A-F1A5-CBBF83B120F1}"/>
          </ac:spMkLst>
        </pc:spChg>
        <pc:spChg chg="del">
          <ac:chgData name="Nitheesh Kaliyamurthy" userId="2821ebda-f4ac-4963-9a4e-a836dfc45829" providerId="ADAL" clId="{41C82DEA-8FF6-488B-B399-03CA3F9F9928}" dt="2024-01-29T06:11:01.052" v="1562" actId="478"/>
          <ac:spMkLst>
            <pc:docMk/>
            <pc:sldMk cId="3853743729" sldId="575"/>
            <ac:spMk id="6" creationId="{77C0AB97-7251-1121-77A7-0DE3D0CFD3F9}"/>
          </ac:spMkLst>
        </pc:spChg>
      </pc:sldChg>
      <pc:sldChg chg="addSp delSp modSp add mod">
        <pc:chgData name="Nitheesh Kaliyamurthy" userId="2821ebda-f4ac-4963-9a4e-a836dfc45829" providerId="ADAL" clId="{41C82DEA-8FF6-488B-B399-03CA3F9F9928}" dt="2024-01-29T06:11:17.222" v="1564"/>
        <pc:sldMkLst>
          <pc:docMk/>
          <pc:sldMk cId="3495235038" sldId="576"/>
        </pc:sldMkLst>
        <pc:spChg chg="mod">
          <ac:chgData name="Nitheesh Kaliyamurthy" userId="2821ebda-f4ac-4963-9a4e-a836dfc45829" providerId="ADAL" clId="{41C82DEA-8FF6-488B-B399-03CA3F9F9928}" dt="2024-01-29T06:09:02.034" v="1520" actId="1076"/>
          <ac:spMkLst>
            <pc:docMk/>
            <pc:sldMk cId="3495235038" sldId="576"/>
            <ac:spMk id="2" creationId="{484653CD-72F3-E6A4-09FE-AAB8490BA43B}"/>
          </ac:spMkLst>
        </pc:spChg>
        <pc:spChg chg="add mod">
          <ac:chgData name="Nitheesh Kaliyamurthy" userId="2821ebda-f4ac-4963-9a4e-a836dfc45829" providerId="ADAL" clId="{41C82DEA-8FF6-488B-B399-03CA3F9F9928}" dt="2024-01-29T06:11:17.222" v="1564"/>
          <ac:spMkLst>
            <pc:docMk/>
            <pc:sldMk cId="3495235038" sldId="576"/>
            <ac:spMk id="4" creationId="{C2B814B2-920C-63FC-C093-1D026477907F}"/>
          </ac:spMkLst>
        </pc:spChg>
        <pc:spChg chg="del">
          <ac:chgData name="Nitheesh Kaliyamurthy" userId="2821ebda-f4ac-4963-9a4e-a836dfc45829" providerId="ADAL" clId="{41C82DEA-8FF6-488B-B399-03CA3F9F9928}" dt="2024-01-29T06:11:09.339" v="1563" actId="478"/>
          <ac:spMkLst>
            <pc:docMk/>
            <pc:sldMk cId="3495235038" sldId="576"/>
            <ac:spMk id="6" creationId="{77C0AB97-7251-1121-77A7-0DE3D0CFD3F9}"/>
          </ac:spMkLst>
        </pc:spChg>
      </pc:sldChg>
      <pc:sldChg chg="addSp delSp modSp add mod modNotesTx">
        <pc:chgData name="Nitheesh Kaliyamurthy" userId="2821ebda-f4ac-4963-9a4e-a836dfc45829" providerId="ADAL" clId="{41C82DEA-8FF6-488B-B399-03CA3F9F9928}" dt="2024-01-29T06:25:53.309" v="1980" actId="6549"/>
        <pc:sldMkLst>
          <pc:docMk/>
          <pc:sldMk cId="739040080" sldId="577"/>
        </pc:sldMkLst>
        <pc:spChg chg="mod">
          <ac:chgData name="Nitheesh Kaliyamurthy" userId="2821ebda-f4ac-4963-9a4e-a836dfc45829" providerId="ADAL" clId="{41C82DEA-8FF6-488B-B399-03CA3F9F9928}" dt="2024-01-29T06:17:33.433" v="1712" actId="6549"/>
          <ac:spMkLst>
            <pc:docMk/>
            <pc:sldMk cId="739040080" sldId="577"/>
            <ac:spMk id="2" creationId="{484653CD-72F3-E6A4-09FE-AAB8490BA43B}"/>
          </ac:spMkLst>
        </pc:spChg>
        <pc:spChg chg="mod">
          <ac:chgData name="Nitheesh Kaliyamurthy" userId="2821ebda-f4ac-4963-9a4e-a836dfc45829" providerId="ADAL" clId="{41C82DEA-8FF6-488B-B399-03CA3F9F9928}" dt="2024-01-29T06:11:31.032" v="1589" actId="20577"/>
          <ac:spMkLst>
            <pc:docMk/>
            <pc:sldMk cId="739040080" sldId="577"/>
            <ac:spMk id="3" creationId="{8334089B-BA8A-036C-BF22-CC9BBE90B3B8}"/>
          </ac:spMkLst>
        </pc:spChg>
        <pc:spChg chg="del mod">
          <ac:chgData name="Nitheesh Kaliyamurthy" userId="2821ebda-f4ac-4963-9a4e-a836dfc45829" providerId="ADAL" clId="{41C82DEA-8FF6-488B-B399-03CA3F9F9928}" dt="2024-01-29T06:13:27.489" v="1594" actId="478"/>
          <ac:spMkLst>
            <pc:docMk/>
            <pc:sldMk cId="739040080" sldId="577"/>
            <ac:spMk id="6" creationId="{77C0AB97-7251-1121-77A7-0DE3D0CFD3F9}"/>
          </ac:spMkLst>
        </pc:spChg>
        <pc:spChg chg="add mod">
          <ac:chgData name="Nitheesh Kaliyamurthy" userId="2821ebda-f4ac-4963-9a4e-a836dfc45829" providerId="ADAL" clId="{41C82DEA-8FF6-488B-B399-03CA3F9F9928}" dt="2024-01-29T06:13:53.315" v="1600" actId="14100"/>
          <ac:spMkLst>
            <pc:docMk/>
            <pc:sldMk cId="739040080" sldId="577"/>
            <ac:spMk id="8" creationId="{D0B96D67-0926-BE2D-9D5D-E1991C99E937}"/>
          </ac:spMkLst>
        </pc:spChg>
        <pc:spChg chg="add mod">
          <ac:chgData name="Nitheesh Kaliyamurthy" userId="2821ebda-f4ac-4963-9a4e-a836dfc45829" providerId="ADAL" clId="{41C82DEA-8FF6-488B-B399-03CA3F9F9928}" dt="2024-01-29T06:19:24.097" v="1779" actId="1076"/>
          <ac:spMkLst>
            <pc:docMk/>
            <pc:sldMk cId="739040080" sldId="577"/>
            <ac:spMk id="10" creationId="{945D8E3B-27FD-BAE5-3700-04FA7738DC2D}"/>
          </ac:spMkLst>
        </pc:spChg>
        <pc:picChg chg="del">
          <ac:chgData name="Nitheesh Kaliyamurthy" userId="2821ebda-f4ac-4963-9a4e-a836dfc45829" providerId="ADAL" clId="{41C82DEA-8FF6-488B-B399-03CA3F9F9928}" dt="2024-01-29T06:13:27.489" v="1594" actId="478"/>
          <ac:picMkLst>
            <pc:docMk/>
            <pc:sldMk cId="739040080" sldId="577"/>
            <ac:picMk id="5" creationId="{37103205-D35D-98F2-BEDB-E4E0D050261D}"/>
          </ac:picMkLst>
        </pc:picChg>
        <pc:picChg chg="add mod">
          <ac:chgData name="Nitheesh Kaliyamurthy" userId="2821ebda-f4ac-4963-9a4e-a836dfc45829" providerId="ADAL" clId="{41C82DEA-8FF6-488B-B399-03CA3F9F9928}" dt="2024-01-29T06:13:44.203" v="1598" actId="1076"/>
          <ac:picMkLst>
            <pc:docMk/>
            <pc:sldMk cId="739040080" sldId="577"/>
            <ac:picMk id="7" creationId="{4D3C4DAB-FC48-542A-9006-68FB911331AF}"/>
          </ac:picMkLst>
        </pc:picChg>
      </pc:sldChg>
    </pc:docChg>
  </pc:docChgLst>
  <pc:docChgLst>
    <pc:chgData name="Nitheesh Kaliyamurthy" userId="2821ebda-f4ac-4963-9a4e-a836dfc45829" providerId="ADAL" clId="{EB6375C7-C917-4C63-9410-F667A7A74B35}"/>
    <pc:docChg chg="custSel modSld">
      <pc:chgData name="Nitheesh Kaliyamurthy" userId="2821ebda-f4ac-4963-9a4e-a836dfc45829" providerId="ADAL" clId="{EB6375C7-C917-4C63-9410-F667A7A74B35}" dt="2023-10-06T09:06:23.649" v="364" actId="20577"/>
      <pc:docMkLst>
        <pc:docMk/>
      </pc:docMkLst>
      <pc:sldChg chg="modSp mod">
        <pc:chgData name="Nitheesh Kaliyamurthy" userId="2821ebda-f4ac-4963-9a4e-a836dfc45829" providerId="ADAL" clId="{EB6375C7-C917-4C63-9410-F667A7A74B35}" dt="2023-10-06T08:58:06.013" v="17" actId="20577"/>
        <pc:sldMkLst>
          <pc:docMk/>
          <pc:sldMk cId="4059603072" sldId="294"/>
        </pc:sldMkLst>
        <pc:spChg chg="mod">
          <ac:chgData name="Nitheesh Kaliyamurthy" userId="2821ebda-f4ac-4963-9a4e-a836dfc45829" providerId="ADAL" clId="{EB6375C7-C917-4C63-9410-F667A7A74B35}" dt="2023-10-06T08:58:06.013" v="17" actId="20577"/>
          <ac:spMkLst>
            <pc:docMk/>
            <pc:sldMk cId="4059603072" sldId="294"/>
            <ac:spMk id="3" creationId="{8A24508A-09F8-407C-BCEE-EED5957725C5}"/>
          </ac:spMkLst>
        </pc:spChg>
      </pc:sldChg>
      <pc:sldChg chg="modSp mod">
        <pc:chgData name="Nitheesh Kaliyamurthy" userId="2821ebda-f4ac-4963-9a4e-a836dfc45829" providerId="ADAL" clId="{EB6375C7-C917-4C63-9410-F667A7A74B35}" dt="2023-10-06T09:01:05.174" v="220" actId="20577"/>
        <pc:sldMkLst>
          <pc:docMk/>
          <pc:sldMk cId="2035034296" sldId="400"/>
        </pc:sldMkLst>
        <pc:spChg chg="mod">
          <ac:chgData name="Nitheesh Kaliyamurthy" userId="2821ebda-f4ac-4963-9a4e-a836dfc45829" providerId="ADAL" clId="{EB6375C7-C917-4C63-9410-F667A7A74B35}" dt="2023-10-06T09:01:05.174" v="220" actId="20577"/>
          <ac:spMkLst>
            <pc:docMk/>
            <pc:sldMk cId="2035034296" sldId="400"/>
            <ac:spMk id="5" creationId="{70EF733A-51C9-4841-81B5-FF55AEB4CF5A}"/>
          </ac:spMkLst>
        </pc:spChg>
        <pc:graphicFrameChg chg="mod modGraphic">
          <ac:chgData name="Nitheesh Kaliyamurthy" userId="2821ebda-f4ac-4963-9a4e-a836dfc45829" providerId="ADAL" clId="{EB6375C7-C917-4C63-9410-F667A7A74B35}" dt="2023-10-06T08:59:44.463" v="22" actId="20577"/>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EB6375C7-C917-4C63-9410-F667A7A74B35}" dt="2023-10-06T09:06:23.649" v="364" actId="20577"/>
        <pc:sldMkLst>
          <pc:docMk/>
          <pc:sldMk cId="840170834" sldId="405"/>
        </pc:sldMkLst>
        <pc:spChg chg="mod">
          <ac:chgData name="Nitheesh Kaliyamurthy" userId="2821ebda-f4ac-4963-9a4e-a836dfc45829" providerId="ADAL" clId="{EB6375C7-C917-4C63-9410-F667A7A74B35}" dt="2023-10-06T09:06:23.649" v="364" actId="20577"/>
          <ac:spMkLst>
            <pc:docMk/>
            <pc:sldMk cId="840170834" sldId="405"/>
            <ac:spMk id="3" creationId="{8A24508A-09F8-407C-BCEE-EED5957725C5}"/>
          </ac:spMkLst>
        </pc:spChg>
      </pc:sldChg>
      <pc:sldChg chg="addSp delSp modSp mod">
        <pc:chgData name="Nitheesh Kaliyamurthy" userId="2821ebda-f4ac-4963-9a4e-a836dfc45829" providerId="ADAL" clId="{EB6375C7-C917-4C63-9410-F667A7A74B35}" dt="2023-10-06T09:06:05.778" v="345" actId="20577"/>
        <pc:sldMkLst>
          <pc:docMk/>
          <pc:sldMk cId="1518318669" sldId="407"/>
        </pc:sldMkLst>
        <pc:spChg chg="mod">
          <ac:chgData name="Nitheesh Kaliyamurthy" userId="2821ebda-f4ac-4963-9a4e-a836dfc45829" providerId="ADAL" clId="{EB6375C7-C917-4C63-9410-F667A7A74B35}" dt="2023-10-06T09:06:05.778" v="345" actId="20577"/>
          <ac:spMkLst>
            <pc:docMk/>
            <pc:sldMk cId="1518318669" sldId="407"/>
            <ac:spMk id="5" creationId="{70EF733A-51C9-4841-81B5-FF55AEB4CF5A}"/>
          </ac:spMkLst>
        </pc:spChg>
        <pc:picChg chg="del">
          <ac:chgData name="Nitheesh Kaliyamurthy" userId="2821ebda-f4ac-4963-9a4e-a836dfc45829" providerId="ADAL" clId="{EB6375C7-C917-4C63-9410-F667A7A74B35}" dt="2023-10-06T09:01:33.183" v="221" actId="478"/>
          <ac:picMkLst>
            <pc:docMk/>
            <pc:sldMk cId="1518318669" sldId="407"/>
            <ac:picMk id="4" creationId="{961390BA-6482-4793-8E13-AAF02E89961F}"/>
          </ac:picMkLst>
        </pc:picChg>
        <pc:picChg chg="add mod">
          <ac:chgData name="Nitheesh Kaliyamurthy" userId="2821ebda-f4ac-4963-9a4e-a836dfc45829" providerId="ADAL" clId="{EB6375C7-C917-4C63-9410-F667A7A74B35}" dt="2023-10-06T09:02:33.703" v="223" actId="1076"/>
          <ac:picMkLst>
            <pc:docMk/>
            <pc:sldMk cId="1518318669" sldId="407"/>
            <ac:picMk id="1026" creationId="{2186FB7A-9871-7FE7-9B80-FEA78804E216}"/>
          </ac:picMkLst>
        </pc:picChg>
      </pc:sldChg>
    </pc:docChg>
  </pc:docChgLst>
  <pc:docChgLst>
    <pc:chgData name="Nitheesh Kaliyamurthy" userId="2821ebda-f4ac-4963-9a4e-a836dfc45829" providerId="ADAL" clId="{CF09ACC9-DB2E-4FC9-B0C8-EAE74B8CDBB4}"/>
    <pc:docChg chg="undo custSel addSld modSld">
      <pc:chgData name="Nitheesh Kaliyamurthy" userId="2821ebda-f4ac-4963-9a4e-a836dfc45829" providerId="ADAL" clId="{CF09ACC9-DB2E-4FC9-B0C8-EAE74B8CDBB4}" dt="2023-10-01T19:44:12.786" v="597" actId="108"/>
      <pc:docMkLst>
        <pc:docMk/>
      </pc:docMkLst>
      <pc:sldChg chg="modSp mod">
        <pc:chgData name="Nitheesh Kaliyamurthy" userId="2821ebda-f4ac-4963-9a4e-a836dfc45829" providerId="ADAL" clId="{CF09ACC9-DB2E-4FC9-B0C8-EAE74B8CDBB4}" dt="2023-10-01T19:27:44.489" v="178" actId="20577"/>
        <pc:sldMkLst>
          <pc:docMk/>
          <pc:sldMk cId="2035034296" sldId="400"/>
        </pc:sldMkLst>
        <pc:graphicFrameChg chg="modGraphic">
          <ac:chgData name="Nitheesh Kaliyamurthy" userId="2821ebda-f4ac-4963-9a4e-a836dfc45829" providerId="ADAL" clId="{CF09ACC9-DB2E-4FC9-B0C8-EAE74B8CDBB4}" dt="2023-10-01T19:27:44.489" v="178" actId="20577"/>
          <ac:graphicFrameMkLst>
            <pc:docMk/>
            <pc:sldMk cId="2035034296" sldId="400"/>
            <ac:graphicFrameMk id="4" creationId="{05A9A2C3-5BA4-41E1-A01C-6934C71FD79B}"/>
          </ac:graphicFrameMkLst>
        </pc:graphicFrameChg>
      </pc:sldChg>
      <pc:sldChg chg="addSp delSp modSp mod setBg">
        <pc:chgData name="Nitheesh Kaliyamurthy" userId="2821ebda-f4ac-4963-9a4e-a836dfc45829" providerId="ADAL" clId="{CF09ACC9-DB2E-4FC9-B0C8-EAE74B8CDBB4}" dt="2023-10-01T19:44:12.786" v="597" actId="108"/>
        <pc:sldMkLst>
          <pc:docMk/>
          <pc:sldMk cId="1214315292" sldId="402"/>
        </pc:sldMkLst>
        <pc:spChg chg="mod">
          <ac:chgData name="Nitheesh Kaliyamurthy" userId="2821ebda-f4ac-4963-9a4e-a836dfc45829" providerId="ADAL" clId="{CF09ACC9-DB2E-4FC9-B0C8-EAE74B8CDBB4}" dt="2023-10-01T19:42:43.716" v="573" actId="1076"/>
          <ac:spMkLst>
            <pc:docMk/>
            <pc:sldMk cId="1214315292" sldId="402"/>
            <ac:spMk id="2" creationId="{E4E6B1C4-0D97-4A85-B99E-4BEB8F4EA7BC}"/>
          </ac:spMkLst>
        </pc:spChg>
        <pc:spChg chg="mod ord">
          <ac:chgData name="Nitheesh Kaliyamurthy" userId="2821ebda-f4ac-4963-9a4e-a836dfc45829" providerId="ADAL" clId="{CF09ACC9-DB2E-4FC9-B0C8-EAE74B8CDBB4}" dt="2023-10-01T19:44:12.786" v="597" actId="108"/>
          <ac:spMkLst>
            <pc:docMk/>
            <pc:sldMk cId="1214315292" sldId="402"/>
            <ac:spMk id="3" creationId="{AAE3267A-920B-4935-BFF4-9C4992734636}"/>
          </ac:spMkLst>
        </pc:spChg>
        <pc:spChg chg="add del">
          <ac:chgData name="Nitheesh Kaliyamurthy" userId="2821ebda-f4ac-4963-9a4e-a836dfc45829" providerId="ADAL" clId="{CF09ACC9-DB2E-4FC9-B0C8-EAE74B8CDBB4}" dt="2023-10-01T19:41:43.898" v="561" actId="26606"/>
          <ac:spMkLst>
            <pc:docMk/>
            <pc:sldMk cId="1214315292" sldId="402"/>
            <ac:spMk id="10" creationId="{45D37F4E-DDB4-456B-97E0-9937730A039F}"/>
          </ac:spMkLst>
        </pc:spChg>
        <pc:spChg chg="add del">
          <ac:chgData name="Nitheesh Kaliyamurthy" userId="2821ebda-f4ac-4963-9a4e-a836dfc45829" providerId="ADAL" clId="{CF09ACC9-DB2E-4FC9-B0C8-EAE74B8CDBB4}" dt="2023-10-01T19:41:43.898" v="561" actId="26606"/>
          <ac:spMkLst>
            <pc:docMk/>
            <pc:sldMk cId="1214315292" sldId="402"/>
            <ac:spMk id="12" creationId="{B2DD41CD-8F47-4F56-AD12-4E2FF7696987}"/>
          </ac:spMkLst>
        </pc:spChg>
        <pc:spChg chg="add del">
          <ac:chgData name="Nitheesh Kaliyamurthy" userId="2821ebda-f4ac-4963-9a4e-a836dfc45829" providerId="ADAL" clId="{CF09ACC9-DB2E-4FC9-B0C8-EAE74B8CDBB4}" dt="2023-10-01T19:42:11.176" v="565" actId="26606"/>
          <ac:spMkLst>
            <pc:docMk/>
            <pc:sldMk cId="1214315292" sldId="402"/>
            <ac:spMk id="14" creationId="{D009D6D5-DAC2-4A8B-A17A-E206B9012D09}"/>
          </ac:spMkLst>
        </pc:spChg>
        <pc:spChg chg="add">
          <ac:chgData name="Nitheesh Kaliyamurthy" userId="2821ebda-f4ac-4963-9a4e-a836dfc45829" providerId="ADAL" clId="{CF09ACC9-DB2E-4FC9-B0C8-EAE74B8CDBB4}" dt="2023-10-01T19:42:11.176" v="565" actId="26606"/>
          <ac:spMkLst>
            <pc:docMk/>
            <pc:sldMk cId="1214315292" sldId="402"/>
            <ac:spMk id="16" creationId="{D009D6D5-DAC2-4A8B-A17A-E206B9012D09}"/>
          </ac:spMkLst>
        </pc:spChg>
        <pc:spChg chg="add del">
          <ac:chgData name="Nitheesh Kaliyamurthy" userId="2821ebda-f4ac-4963-9a4e-a836dfc45829" providerId="ADAL" clId="{CF09ACC9-DB2E-4FC9-B0C8-EAE74B8CDBB4}" dt="2023-10-01T19:41:29.477" v="556" actId="26606"/>
          <ac:spMkLst>
            <pc:docMk/>
            <pc:sldMk cId="1214315292" sldId="402"/>
            <ac:spMk id="17" creationId="{D009D6D5-DAC2-4A8B-A17A-E206B9012D09}"/>
          </ac:spMkLst>
        </pc:spChg>
        <pc:spChg chg="add del">
          <ac:chgData name="Nitheesh Kaliyamurthy" userId="2821ebda-f4ac-4963-9a4e-a836dfc45829" providerId="ADAL" clId="{CF09ACC9-DB2E-4FC9-B0C8-EAE74B8CDBB4}" dt="2023-10-01T19:41:31.356" v="558" actId="26606"/>
          <ac:spMkLst>
            <pc:docMk/>
            <pc:sldMk cId="1214315292" sldId="402"/>
            <ac:spMk id="19" creationId="{79BB35BC-D5C2-4C8B-A22A-A71E6191913B}"/>
          </ac:spMkLst>
        </pc:spChg>
        <pc:spChg chg="add del">
          <ac:chgData name="Nitheesh Kaliyamurthy" userId="2821ebda-f4ac-4963-9a4e-a836dfc45829" providerId="ADAL" clId="{CF09ACC9-DB2E-4FC9-B0C8-EAE74B8CDBB4}" dt="2023-10-01T19:41:38.293" v="560" actId="26606"/>
          <ac:spMkLst>
            <pc:docMk/>
            <pc:sldMk cId="1214315292" sldId="402"/>
            <ac:spMk id="21" creationId="{A7B99495-F43F-4D80-A44F-2CB4764EB90B}"/>
          </ac:spMkLst>
        </pc:spChg>
        <pc:spChg chg="add del">
          <ac:chgData name="Nitheesh Kaliyamurthy" userId="2821ebda-f4ac-4963-9a4e-a836dfc45829" providerId="ADAL" clId="{CF09ACC9-DB2E-4FC9-B0C8-EAE74B8CDBB4}" dt="2023-10-01T19:41:38.293" v="560" actId="26606"/>
          <ac:spMkLst>
            <pc:docMk/>
            <pc:sldMk cId="1214315292" sldId="402"/>
            <ac:spMk id="22" creationId="{4F7EBAE4-9945-4473-9E34-B2C66EA0F03D}"/>
          </ac:spMkLst>
        </pc:spChg>
        <pc:spChg chg="add del">
          <ac:chgData name="Nitheesh Kaliyamurthy" userId="2821ebda-f4ac-4963-9a4e-a836dfc45829" providerId="ADAL" clId="{CF09ACC9-DB2E-4FC9-B0C8-EAE74B8CDBB4}" dt="2023-10-01T19:41:38.293" v="560" actId="26606"/>
          <ac:spMkLst>
            <pc:docMk/>
            <pc:sldMk cId="1214315292" sldId="402"/>
            <ac:spMk id="23" creationId="{70BEB1E7-2F88-40BC-B73D-42E5B6F80BFC}"/>
          </ac:spMkLst>
        </pc:spChg>
        <pc:picChg chg="add del mod modCrop">
          <ac:chgData name="Nitheesh Kaliyamurthy" userId="2821ebda-f4ac-4963-9a4e-a836dfc45829" providerId="ADAL" clId="{CF09ACC9-DB2E-4FC9-B0C8-EAE74B8CDBB4}" dt="2023-10-01T19:42:06.034" v="562" actId="478"/>
          <ac:picMkLst>
            <pc:docMk/>
            <pc:sldMk cId="1214315292" sldId="402"/>
            <ac:picMk id="5" creationId="{23978249-A235-6B06-5571-0B69008682DC}"/>
          </ac:picMkLst>
        </pc:picChg>
        <pc:picChg chg="add mod modCrop">
          <ac:chgData name="Nitheesh Kaliyamurthy" userId="2821ebda-f4ac-4963-9a4e-a836dfc45829" providerId="ADAL" clId="{CF09ACC9-DB2E-4FC9-B0C8-EAE74B8CDBB4}" dt="2023-10-01T19:42:36.580" v="571" actId="1076"/>
          <ac:picMkLst>
            <pc:docMk/>
            <pc:sldMk cId="1214315292" sldId="402"/>
            <ac:picMk id="7" creationId="{B226A76F-3C68-DAD6-1441-7F2645125D85}"/>
          </ac:picMkLst>
        </pc:picChg>
      </pc:sldChg>
      <pc:sldChg chg="modSp mod">
        <pc:chgData name="Nitheesh Kaliyamurthy" userId="2821ebda-f4ac-4963-9a4e-a836dfc45829" providerId="ADAL" clId="{CF09ACC9-DB2E-4FC9-B0C8-EAE74B8CDBB4}" dt="2023-10-01T19:30:31.370" v="512" actId="20577"/>
        <pc:sldMkLst>
          <pc:docMk/>
          <pc:sldMk cId="2448325643" sldId="403"/>
        </pc:sldMkLst>
        <pc:spChg chg="mod">
          <ac:chgData name="Nitheesh Kaliyamurthy" userId="2821ebda-f4ac-4963-9a4e-a836dfc45829" providerId="ADAL" clId="{CF09ACC9-DB2E-4FC9-B0C8-EAE74B8CDBB4}" dt="2023-10-01T19:30:31.370" v="512" actId="20577"/>
          <ac:spMkLst>
            <pc:docMk/>
            <pc:sldMk cId="2448325643" sldId="403"/>
            <ac:spMk id="4" creationId="{00000000-0000-0000-0000-000000000000}"/>
          </ac:spMkLst>
        </pc:spChg>
      </pc:sldChg>
      <pc:sldChg chg="modSp mod">
        <pc:chgData name="Nitheesh Kaliyamurthy" userId="2821ebda-f4ac-4963-9a4e-a836dfc45829" providerId="ADAL" clId="{CF09ACC9-DB2E-4FC9-B0C8-EAE74B8CDBB4}" dt="2023-10-01T19:30:04.368" v="491" actId="1076"/>
        <pc:sldMkLst>
          <pc:docMk/>
          <pc:sldMk cId="1518318669" sldId="407"/>
        </pc:sldMkLst>
        <pc:spChg chg="mod">
          <ac:chgData name="Nitheesh Kaliyamurthy" userId="2821ebda-f4ac-4963-9a4e-a836dfc45829" providerId="ADAL" clId="{CF09ACC9-DB2E-4FC9-B0C8-EAE74B8CDBB4}" dt="2023-10-01T19:30:04.368" v="491" actId="1076"/>
          <ac:spMkLst>
            <pc:docMk/>
            <pc:sldMk cId="1518318669" sldId="407"/>
            <ac:spMk id="5" creationId="{70EF733A-51C9-4841-81B5-FF55AEB4CF5A}"/>
          </ac:spMkLst>
        </pc:spChg>
      </pc:sldChg>
      <pc:sldChg chg="modSp add mod">
        <pc:chgData name="Nitheesh Kaliyamurthy" userId="2821ebda-f4ac-4963-9a4e-a836dfc45829" providerId="ADAL" clId="{CF09ACC9-DB2E-4FC9-B0C8-EAE74B8CDBB4}" dt="2023-10-01T19:33:35.529" v="546" actId="20577"/>
        <pc:sldMkLst>
          <pc:docMk/>
          <pc:sldMk cId="125154307" sldId="408"/>
        </pc:sldMkLst>
        <pc:spChg chg="mod">
          <ac:chgData name="Nitheesh Kaliyamurthy" userId="2821ebda-f4ac-4963-9a4e-a836dfc45829" providerId="ADAL" clId="{CF09ACC9-DB2E-4FC9-B0C8-EAE74B8CDBB4}" dt="2023-10-01T19:33:21.690" v="538" actId="20577"/>
          <ac:spMkLst>
            <pc:docMk/>
            <pc:sldMk cId="125154307" sldId="408"/>
            <ac:spMk id="3" creationId="{C02AA8F8-1E43-384B-8982-C0BB94049B5C}"/>
          </ac:spMkLst>
        </pc:spChg>
        <pc:spChg chg="mod">
          <ac:chgData name="Nitheesh Kaliyamurthy" userId="2821ebda-f4ac-4963-9a4e-a836dfc45829" providerId="ADAL" clId="{CF09ACC9-DB2E-4FC9-B0C8-EAE74B8CDBB4}" dt="2023-10-01T19:33:35.529" v="546" actId="20577"/>
          <ac:spMkLst>
            <pc:docMk/>
            <pc:sldMk cId="125154307" sldId="408"/>
            <ac:spMk id="4" creationId="{00000000-0000-0000-0000-000000000000}"/>
          </ac:spMkLst>
        </pc:spChg>
      </pc:sldChg>
    </pc:docChg>
  </pc:docChgLst>
  <pc:docChgLst>
    <pc:chgData name="Nitheesh Kaliyamurthy" userId="2821ebda-f4ac-4963-9a4e-a836dfc45829" providerId="ADAL" clId="{B7137855-39E7-4A18-98F1-97C9321DD90F}"/>
    <pc:docChg chg="custSel modSld">
      <pc:chgData name="Nitheesh Kaliyamurthy" userId="2821ebda-f4ac-4963-9a4e-a836dfc45829" providerId="ADAL" clId="{B7137855-39E7-4A18-98F1-97C9321DD90F}" dt="2023-10-02T07:42:12.506" v="289" actId="20577"/>
      <pc:docMkLst>
        <pc:docMk/>
      </pc:docMkLst>
      <pc:sldChg chg="modSp mod">
        <pc:chgData name="Nitheesh Kaliyamurthy" userId="2821ebda-f4ac-4963-9a4e-a836dfc45829" providerId="ADAL" clId="{B7137855-39E7-4A18-98F1-97C9321DD90F}" dt="2023-10-02T07:42:12.506" v="289" actId="20577"/>
        <pc:sldMkLst>
          <pc:docMk/>
          <pc:sldMk cId="4059603072" sldId="294"/>
        </pc:sldMkLst>
        <pc:spChg chg="mod">
          <ac:chgData name="Nitheesh Kaliyamurthy" userId="2821ebda-f4ac-4963-9a4e-a836dfc45829" providerId="ADAL" clId="{B7137855-39E7-4A18-98F1-97C9321DD90F}" dt="2023-10-02T07:42:12.506" v="289" actId="20577"/>
          <ac:spMkLst>
            <pc:docMk/>
            <pc:sldMk cId="4059603072" sldId="294"/>
            <ac:spMk id="3" creationId="{8A24508A-09F8-407C-BCEE-EED5957725C5}"/>
          </ac:spMkLst>
        </pc:spChg>
      </pc:sldChg>
      <pc:sldChg chg="modSp mod">
        <pc:chgData name="Nitheesh Kaliyamurthy" userId="2821ebda-f4ac-4963-9a4e-a836dfc45829" providerId="ADAL" clId="{B7137855-39E7-4A18-98F1-97C9321DD90F}" dt="2023-10-01T19:56:01.582" v="231" actId="798"/>
        <pc:sldMkLst>
          <pc:docMk/>
          <pc:sldMk cId="2035034296" sldId="400"/>
        </pc:sldMkLst>
        <pc:spChg chg="mod">
          <ac:chgData name="Nitheesh Kaliyamurthy" userId="2821ebda-f4ac-4963-9a4e-a836dfc45829" providerId="ADAL" clId="{B7137855-39E7-4A18-98F1-97C9321DD90F}" dt="2023-10-01T19:54:43.760" v="197" actId="20577"/>
          <ac:spMkLst>
            <pc:docMk/>
            <pc:sldMk cId="2035034296" sldId="400"/>
            <ac:spMk id="5" creationId="{70EF733A-51C9-4841-81B5-FF55AEB4CF5A}"/>
          </ac:spMkLst>
        </pc:spChg>
        <pc:graphicFrameChg chg="mod modGraphic">
          <ac:chgData name="Nitheesh Kaliyamurthy" userId="2821ebda-f4ac-4963-9a4e-a836dfc45829" providerId="ADAL" clId="{B7137855-39E7-4A18-98F1-97C9321DD90F}" dt="2023-10-01T19:56:01.582" v="231" actId="798"/>
          <ac:graphicFrameMkLst>
            <pc:docMk/>
            <pc:sldMk cId="2035034296" sldId="400"/>
            <ac:graphicFrameMk id="4" creationId="{05A9A2C3-5BA4-41E1-A01C-6934C71FD79B}"/>
          </ac:graphicFrameMkLst>
        </pc:graphicFrameChg>
      </pc:sldChg>
      <pc:sldChg chg="modSp mod">
        <pc:chgData name="Nitheesh Kaliyamurthy" userId="2821ebda-f4ac-4963-9a4e-a836dfc45829" providerId="ADAL" clId="{B7137855-39E7-4A18-98F1-97C9321DD90F}" dt="2023-10-01T19:57:06.776" v="265" actId="20577"/>
        <pc:sldMkLst>
          <pc:docMk/>
          <pc:sldMk cId="840170834" sldId="405"/>
        </pc:sldMkLst>
        <pc:spChg chg="mod">
          <ac:chgData name="Nitheesh Kaliyamurthy" userId="2821ebda-f4ac-4963-9a4e-a836dfc45829" providerId="ADAL" clId="{B7137855-39E7-4A18-98F1-97C9321DD90F}" dt="2023-10-01T19:57:06.776" v="265" actId="20577"/>
          <ac:spMkLst>
            <pc:docMk/>
            <pc:sldMk cId="840170834" sldId="405"/>
            <ac:spMk id="3" creationId="{8A24508A-09F8-407C-BCEE-EED5957725C5}"/>
          </ac:spMkLst>
        </pc:spChg>
      </pc:sldChg>
      <pc:sldChg chg="modSp mod">
        <pc:chgData name="Nitheesh Kaliyamurthy" userId="2821ebda-f4ac-4963-9a4e-a836dfc45829" providerId="ADAL" clId="{B7137855-39E7-4A18-98F1-97C9321DD90F}" dt="2023-10-01T19:56:43.469" v="243" actId="313"/>
        <pc:sldMkLst>
          <pc:docMk/>
          <pc:sldMk cId="1518318669" sldId="407"/>
        </pc:sldMkLst>
        <pc:spChg chg="mod">
          <ac:chgData name="Nitheesh Kaliyamurthy" userId="2821ebda-f4ac-4963-9a4e-a836dfc45829" providerId="ADAL" clId="{B7137855-39E7-4A18-98F1-97C9321DD90F}" dt="2023-10-01T19:56:43.469" v="243" actId="313"/>
          <ac:spMkLst>
            <pc:docMk/>
            <pc:sldMk cId="1518318669" sldId="407"/>
            <ac:spMk id="5" creationId="{70EF733A-51C9-4841-81B5-FF55AEB4CF5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EEF847B-9A63-4A52-9866-E5001989F599}" type="doc">
      <dgm:prSet loTypeId="urn:microsoft.com/office/officeart/2018/2/layout/IconLabelList" loCatId="icon" qsTypeId="urn:microsoft.com/office/officeart/2005/8/quickstyle/simple1" qsCatId="simple" csTypeId="urn:microsoft.com/office/officeart/2005/8/colors/accent3_2" csCatId="accent3" phldr="1"/>
      <dgm:spPr/>
      <dgm:t>
        <a:bodyPr/>
        <a:lstStyle/>
        <a:p>
          <a:endParaRPr lang="en-US"/>
        </a:p>
      </dgm:t>
    </dgm:pt>
    <dgm:pt modelId="{248CB94D-ED41-495B-A01C-A4ECBF6079D9}">
      <dgm:prSet/>
      <dgm:spPr/>
      <dgm:t>
        <a:bodyPr/>
        <a:lstStyle/>
        <a:p>
          <a:r>
            <a:rPr lang="en-GB"/>
            <a:t>Introduction</a:t>
          </a:r>
          <a:endParaRPr lang="en-US"/>
        </a:p>
      </dgm:t>
    </dgm:pt>
    <dgm:pt modelId="{374205B6-8FDC-42F9-99BA-2C93735B75BA}" type="parTrans" cxnId="{5113BCAE-3C84-4AC3-8634-D5EFEEF7C15C}">
      <dgm:prSet/>
      <dgm:spPr/>
      <dgm:t>
        <a:bodyPr/>
        <a:lstStyle/>
        <a:p>
          <a:endParaRPr lang="en-US"/>
        </a:p>
      </dgm:t>
    </dgm:pt>
    <dgm:pt modelId="{7D8A61BB-9D23-4B00-9FE0-DDFF32A832C2}" type="sibTrans" cxnId="{5113BCAE-3C84-4AC3-8634-D5EFEEF7C15C}">
      <dgm:prSet/>
      <dgm:spPr/>
      <dgm:t>
        <a:bodyPr/>
        <a:lstStyle/>
        <a:p>
          <a:endParaRPr lang="en-US"/>
        </a:p>
      </dgm:t>
    </dgm:pt>
    <dgm:pt modelId="{431B0C7C-9D0F-44D4-99B6-23122EC8C58A}">
      <dgm:prSet/>
      <dgm:spPr/>
      <dgm:t>
        <a:bodyPr/>
        <a:lstStyle/>
        <a:p>
          <a:r>
            <a:rPr lang="en-GB"/>
            <a:t>Cybercrime</a:t>
          </a:r>
          <a:endParaRPr lang="en-US"/>
        </a:p>
      </dgm:t>
    </dgm:pt>
    <dgm:pt modelId="{2E845047-319D-43FD-AF55-7BB1E0B35331}" type="parTrans" cxnId="{3D55D4DF-E118-4502-AED7-2410A9EB07FE}">
      <dgm:prSet/>
      <dgm:spPr/>
      <dgm:t>
        <a:bodyPr/>
        <a:lstStyle/>
        <a:p>
          <a:endParaRPr lang="en-US"/>
        </a:p>
      </dgm:t>
    </dgm:pt>
    <dgm:pt modelId="{69342973-714A-4DB6-BC4F-EE9BF0EF48ED}" type="sibTrans" cxnId="{3D55D4DF-E118-4502-AED7-2410A9EB07FE}">
      <dgm:prSet/>
      <dgm:spPr/>
      <dgm:t>
        <a:bodyPr/>
        <a:lstStyle/>
        <a:p>
          <a:endParaRPr lang="en-US"/>
        </a:p>
      </dgm:t>
    </dgm:pt>
    <dgm:pt modelId="{215A54DD-D539-45EA-B862-3052EF6EF4C6}">
      <dgm:prSet/>
      <dgm:spPr/>
      <dgm:t>
        <a:bodyPr/>
        <a:lstStyle/>
        <a:p>
          <a:r>
            <a:rPr lang="en-GB" dirty="0"/>
            <a:t>Digital Evidence</a:t>
          </a:r>
          <a:endParaRPr lang="en-US" dirty="0"/>
        </a:p>
      </dgm:t>
    </dgm:pt>
    <dgm:pt modelId="{B7C1444F-C90A-4641-8B97-0039353D7F69}" type="parTrans" cxnId="{2705197D-C34C-4C56-8CE2-ED64E888650D}">
      <dgm:prSet/>
      <dgm:spPr/>
      <dgm:t>
        <a:bodyPr/>
        <a:lstStyle/>
        <a:p>
          <a:endParaRPr lang="en-US"/>
        </a:p>
      </dgm:t>
    </dgm:pt>
    <dgm:pt modelId="{98D56EF3-8E3B-4113-A7D1-EE17E3D40037}" type="sibTrans" cxnId="{2705197D-C34C-4C56-8CE2-ED64E888650D}">
      <dgm:prSet/>
      <dgm:spPr/>
      <dgm:t>
        <a:bodyPr/>
        <a:lstStyle/>
        <a:p>
          <a:endParaRPr lang="en-US"/>
        </a:p>
      </dgm:t>
    </dgm:pt>
    <dgm:pt modelId="{33F61C36-39D1-4EEE-BA65-956BC8559672}">
      <dgm:prSet/>
      <dgm:spPr/>
      <dgm:t>
        <a:bodyPr/>
        <a:lstStyle/>
        <a:p>
          <a:r>
            <a:rPr lang="en-GB"/>
            <a:t>Forensic Investigator</a:t>
          </a:r>
          <a:endParaRPr lang="en-US"/>
        </a:p>
      </dgm:t>
    </dgm:pt>
    <dgm:pt modelId="{29D408AF-E50D-4C47-BC3B-CA52A3498DAB}" type="parTrans" cxnId="{32CABCB7-6DD7-4D15-AE37-8EBED9BE9394}">
      <dgm:prSet/>
      <dgm:spPr/>
      <dgm:t>
        <a:bodyPr/>
        <a:lstStyle/>
        <a:p>
          <a:endParaRPr lang="en-US"/>
        </a:p>
      </dgm:t>
    </dgm:pt>
    <dgm:pt modelId="{D6C3F024-A9F7-48DF-9F08-00AF3EF94FDF}" type="sibTrans" cxnId="{32CABCB7-6DD7-4D15-AE37-8EBED9BE9394}">
      <dgm:prSet/>
      <dgm:spPr/>
      <dgm:t>
        <a:bodyPr/>
        <a:lstStyle/>
        <a:p>
          <a:endParaRPr lang="en-US"/>
        </a:p>
      </dgm:t>
    </dgm:pt>
    <dgm:pt modelId="{93EE6A0D-6E2D-46E5-9A1E-53072A60859B}" type="pres">
      <dgm:prSet presAssocID="{4EEF847B-9A63-4A52-9866-E5001989F599}" presName="root" presStyleCnt="0">
        <dgm:presLayoutVars>
          <dgm:dir/>
          <dgm:resizeHandles val="exact"/>
        </dgm:presLayoutVars>
      </dgm:prSet>
      <dgm:spPr/>
    </dgm:pt>
    <dgm:pt modelId="{3E7604A9-17E1-4C9B-8091-18B79E62F80D}" type="pres">
      <dgm:prSet presAssocID="{248CB94D-ED41-495B-A01C-A4ECBF6079D9}" presName="compNode" presStyleCnt="0"/>
      <dgm:spPr/>
    </dgm:pt>
    <dgm:pt modelId="{41758B4D-DC4C-4650-8497-71614490C4CC}" type="pres">
      <dgm:prSet presAssocID="{248CB94D-ED41-495B-A01C-A4ECBF6079D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796E2643-A6AA-49E2-A8E5-7096A8FE1BD1}" type="pres">
      <dgm:prSet presAssocID="{248CB94D-ED41-495B-A01C-A4ECBF6079D9}" presName="spaceRect" presStyleCnt="0"/>
      <dgm:spPr/>
    </dgm:pt>
    <dgm:pt modelId="{6799B4F6-3D8D-4227-A8CB-DEF987D05F97}" type="pres">
      <dgm:prSet presAssocID="{248CB94D-ED41-495B-A01C-A4ECBF6079D9}" presName="textRect" presStyleLbl="revTx" presStyleIdx="0" presStyleCnt="4">
        <dgm:presLayoutVars>
          <dgm:chMax val="1"/>
          <dgm:chPref val="1"/>
        </dgm:presLayoutVars>
      </dgm:prSet>
      <dgm:spPr/>
    </dgm:pt>
    <dgm:pt modelId="{30C644C6-8BA3-4C88-8F60-CE8274C4183D}" type="pres">
      <dgm:prSet presAssocID="{7D8A61BB-9D23-4B00-9FE0-DDFF32A832C2}" presName="sibTrans" presStyleCnt="0"/>
      <dgm:spPr/>
    </dgm:pt>
    <dgm:pt modelId="{D7DFBD0C-F1EF-4ABB-9FD6-598325081201}" type="pres">
      <dgm:prSet presAssocID="{431B0C7C-9D0F-44D4-99B6-23122EC8C58A}" presName="compNode" presStyleCnt="0"/>
      <dgm:spPr/>
    </dgm:pt>
    <dgm:pt modelId="{957D98C9-888F-44BC-9D9E-DE34B44DBFD6}" type="pres">
      <dgm:prSet presAssocID="{431B0C7C-9D0F-44D4-99B6-23122EC8C58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obot"/>
        </a:ext>
      </dgm:extLst>
    </dgm:pt>
    <dgm:pt modelId="{E8321E6B-36E1-49B1-8135-005C9EE3FC3F}" type="pres">
      <dgm:prSet presAssocID="{431B0C7C-9D0F-44D4-99B6-23122EC8C58A}" presName="spaceRect" presStyleCnt="0"/>
      <dgm:spPr/>
    </dgm:pt>
    <dgm:pt modelId="{455BCB15-002E-422B-9EE0-0983CBCBAE7D}" type="pres">
      <dgm:prSet presAssocID="{431B0C7C-9D0F-44D4-99B6-23122EC8C58A}" presName="textRect" presStyleLbl="revTx" presStyleIdx="1" presStyleCnt="4">
        <dgm:presLayoutVars>
          <dgm:chMax val="1"/>
          <dgm:chPref val="1"/>
        </dgm:presLayoutVars>
      </dgm:prSet>
      <dgm:spPr/>
    </dgm:pt>
    <dgm:pt modelId="{9125FB75-F9DF-42A4-82E6-AF483D6B0B62}" type="pres">
      <dgm:prSet presAssocID="{69342973-714A-4DB6-BC4F-EE9BF0EF48ED}" presName="sibTrans" presStyleCnt="0"/>
      <dgm:spPr/>
    </dgm:pt>
    <dgm:pt modelId="{431C0DFB-0AE1-4461-889A-1F9895F4E89D}" type="pres">
      <dgm:prSet presAssocID="{215A54DD-D539-45EA-B862-3052EF6EF4C6}" presName="compNode" presStyleCnt="0"/>
      <dgm:spPr/>
    </dgm:pt>
    <dgm:pt modelId="{758B1510-6CD9-48BA-8A73-74AA2FAC4D36}" type="pres">
      <dgm:prSet presAssocID="{215A54DD-D539-45EA-B862-3052EF6EF4C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a"/>
        </a:ext>
      </dgm:extLst>
    </dgm:pt>
    <dgm:pt modelId="{3AB99E63-0EE2-4EE5-BBFD-644D21350139}" type="pres">
      <dgm:prSet presAssocID="{215A54DD-D539-45EA-B862-3052EF6EF4C6}" presName="spaceRect" presStyleCnt="0"/>
      <dgm:spPr/>
    </dgm:pt>
    <dgm:pt modelId="{9CC87AD4-7C44-46D3-9428-85A071F8713B}" type="pres">
      <dgm:prSet presAssocID="{215A54DD-D539-45EA-B862-3052EF6EF4C6}" presName="textRect" presStyleLbl="revTx" presStyleIdx="2" presStyleCnt="4">
        <dgm:presLayoutVars>
          <dgm:chMax val="1"/>
          <dgm:chPref val="1"/>
        </dgm:presLayoutVars>
      </dgm:prSet>
      <dgm:spPr/>
    </dgm:pt>
    <dgm:pt modelId="{0B3EB536-8305-4776-B13D-21E1C9F807EF}" type="pres">
      <dgm:prSet presAssocID="{98D56EF3-8E3B-4113-A7D1-EE17E3D40037}" presName="sibTrans" presStyleCnt="0"/>
      <dgm:spPr/>
    </dgm:pt>
    <dgm:pt modelId="{1E88139D-252F-4FD5-B7BD-100BB0E8EACA}" type="pres">
      <dgm:prSet presAssocID="{33F61C36-39D1-4EEE-BA65-956BC8559672}" presName="compNode" presStyleCnt="0"/>
      <dgm:spPr/>
    </dgm:pt>
    <dgm:pt modelId="{A7305EC7-6792-4778-A681-85816DE3C032}" type="pres">
      <dgm:prSet presAssocID="{33F61C36-39D1-4EEE-BA65-956BC855967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gerprint"/>
        </a:ext>
      </dgm:extLst>
    </dgm:pt>
    <dgm:pt modelId="{3FBFFF4D-E07D-4E11-B8AF-C5BC75BE524A}" type="pres">
      <dgm:prSet presAssocID="{33F61C36-39D1-4EEE-BA65-956BC8559672}" presName="spaceRect" presStyleCnt="0"/>
      <dgm:spPr/>
    </dgm:pt>
    <dgm:pt modelId="{7A2D1378-B469-4875-89D1-1064A42C3804}" type="pres">
      <dgm:prSet presAssocID="{33F61C36-39D1-4EEE-BA65-956BC8559672}" presName="textRect" presStyleLbl="revTx" presStyleIdx="3" presStyleCnt="4">
        <dgm:presLayoutVars>
          <dgm:chMax val="1"/>
          <dgm:chPref val="1"/>
        </dgm:presLayoutVars>
      </dgm:prSet>
      <dgm:spPr/>
    </dgm:pt>
  </dgm:ptLst>
  <dgm:cxnLst>
    <dgm:cxn modelId="{CCC88E42-42FE-4877-810B-9D08D3E207CB}" type="presOf" srcId="{431B0C7C-9D0F-44D4-99B6-23122EC8C58A}" destId="{455BCB15-002E-422B-9EE0-0983CBCBAE7D}" srcOrd="0" destOrd="0" presId="urn:microsoft.com/office/officeart/2018/2/layout/IconLabelList"/>
    <dgm:cxn modelId="{B88D1874-DC1B-4D68-8930-D8D077BBFEBF}" type="presOf" srcId="{4EEF847B-9A63-4A52-9866-E5001989F599}" destId="{93EE6A0D-6E2D-46E5-9A1E-53072A60859B}" srcOrd="0" destOrd="0" presId="urn:microsoft.com/office/officeart/2018/2/layout/IconLabelList"/>
    <dgm:cxn modelId="{2705197D-C34C-4C56-8CE2-ED64E888650D}" srcId="{4EEF847B-9A63-4A52-9866-E5001989F599}" destId="{215A54DD-D539-45EA-B862-3052EF6EF4C6}" srcOrd="2" destOrd="0" parTransId="{B7C1444F-C90A-4641-8B97-0039353D7F69}" sibTransId="{98D56EF3-8E3B-4113-A7D1-EE17E3D40037}"/>
    <dgm:cxn modelId="{18326FAC-ED8B-4C72-9061-C63965C2F6AC}" type="presOf" srcId="{248CB94D-ED41-495B-A01C-A4ECBF6079D9}" destId="{6799B4F6-3D8D-4227-A8CB-DEF987D05F97}" srcOrd="0" destOrd="0" presId="urn:microsoft.com/office/officeart/2018/2/layout/IconLabelList"/>
    <dgm:cxn modelId="{5113BCAE-3C84-4AC3-8634-D5EFEEF7C15C}" srcId="{4EEF847B-9A63-4A52-9866-E5001989F599}" destId="{248CB94D-ED41-495B-A01C-A4ECBF6079D9}" srcOrd="0" destOrd="0" parTransId="{374205B6-8FDC-42F9-99BA-2C93735B75BA}" sibTransId="{7D8A61BB-9D23-4B00-9FE0-DDFF32A832C2}"/>
    <dgm:cxn modelId="{32CABCB7-6DD7-4D15-AE37-8EBED9BE9394}" srcId="{4EEF847B-9A63-4A52-9866-E5001989F599}" destId="{33F61C36-39D1-4EEE-BA65-956BC8559672}" srcOrd="3" destOrd="0" parTransId="{29D408AF-E50D-4C47-BC3B-CA52A3498DAB}" sibTransId="{D6C3F024-A9F7-48DF-9F08-00AF3EF94FDF}"/>
    <dgm:cxn modelId="{10A3BEB9-62E0-4E7A-A83B-A2281E01D4C1}" type="presOf" srcId="{215A54DD-D539-45EA-B862-3052EF6EF4C6}" destId="{9CC87AD4-7C44-46D3-9428-85A071F8713B}" srcOrd="0" destOrd="0" presId="urn:microsoft.com/office/officeart/2018/2/layout/IconLabelList"/>
    <dgm:cxn modelId="{9683F8CE-927D-40E6-A118-FAD55A2112BA}" type="presOf" srcId="{33F61C36-39D1-4EEE-BA65-956BC8559672}" destId="{7A2D1378-B469-4875-89D1-1064A42C3804}" srcOrd="0" destOrd="0" presId="urn:microsoft.com/office/officeart/2018/2/layout/IconLabelList"/>
    <dgm:cxn modelId="{3D55D4DF-E118-4502-AED7-2410A9EB07FE}" srcId="{4EEF847B-9A63-4A52-9866-E5001989F599}" destId="{431B0C7C-9D0F-44D4-99B6-23122EC8C58A}" srcOrd="1" destOrd="0" parTransId="{2E845047-319D-43FD-AF55-7BB1E0B35331}" sibTransId="{69342973-714A-4DB6-BC4F-EE9BF0EF48ED}"/>
    <dgm:cxn modelId="{6B6DD4D8-77C8-4917-9608-83DBC2FD334A}" type="presParOf" srcId="{93EE6A0D-6E2D-46E5-9A1E-53072A60859B}" destId="{3E7604A9-17E1-4C9B-8091-18B79E62F80D}" srcOrd="0" destOrd="0" presId="urn:microsoft.com/office/officeart/2018/2/layout/IconLabelList"/>
    <dgm:cxn modelId="{1B8A03C4-847E-4617-9642-D42DC3102D7B}" type="presParOf" srcId="{3E7604A9-17E1-4C9B-8091-18B79E62F80D}" destId="{41758B4D-DC4C-4650-8497-71614490C4CC}" srcOrd="0" destOrd="0" presId="urn:microsoft.com/office/officeart/2018/2/layout/IconLabelList"/>
    <dgm:cxn modelId="{6BCC8DFD-0201-4929-9933-38AE672FE102}" type="presParOf" srcId="{3E7604A9-17E1-4C9B-8091-18B79E62F80D}" destId="{796E2643-A6AA-49E2-A8E5-7096A8FE1BD1}" srcOrd="1" destOrd="0" presId="urn:microsoft.com/office/officeart/2018/2/layout/IconLabelList"/>
    <dgm:cxn modelId="{CF795EEA-84F0-4EA1-A4A9-6D51E51B3285}" type="presParOf" srcId="{3E7604A9-17E1-4C9B-8091-18B79E62F80D}" destId="{6799B4F6-3D8D-4227-A8CB-DEF987D05F97}" srcOrd="2" destOrd="0" presId="urn:microsoft.com/office/officeart/2018/2/layout/IconLabelList"/>
    <dgm:cxn modelId="{D2CF7777-10FD-4F19-978C-C5764F15445D}" type="presParOf" srcId="{93EE6A0D-6E2D-46E5-9A1E-53072A60859B}" destId="{30C644C6-8BA3-4C88-8F60-CE8274C4183D}" srcOrd="1" destOrd="0" presId="urn:microsoft.com/office/officeart/2018/2/layout/IconLabelList"/>
    <dgm:cxn modelId="{6E776345-47E2-4D79-AD06-0DEDEE2C35A4}" type="presParOf" srcId="{93EE6A0D-6E2D-46E5-9A1E-53072A60859B}" destId="{D7DFBD0C-F1EF-4ABB-9FD6-598325081201}" srcOrd="2" destOrd="0" presId="urn:microsoft.com/office/officeart/2018/2/layout/IconLabelList"/>
    <dgm:cxn modelId="{F8EAC6B5-850F-4B44-8754-C186B7831748}" type="presParOf" srcId="{D7DFBD0C-F1EF-4ABB-9FD6-598325081201}" destId="{957D98C9-888F-44BC-9D9E-DE34B44DBFD6}" srcOrd="0" destOrd="0" presId="urn:microsoft.com/office/officeart/2018/2/layout/IconLabelList"/>
    <dgm:cxn modelId="{705BBBD3-542B-46DA-9CDD-F1F1A815A676}" type="presParOf" srcId="{D7DFBD0C-F1EF-4ABB-9FD6-598325081201}" destId="{E8321E6B-36E1-49B1-8135-005C9EE3FC3F}" srcOrd="1" destOrd="0" presId="urn:microsoft.com/office/officeart/2018/2/layout/IconLabelList"/>
    <dgm:cxn modelId="{7FFDDBAA-BEA5-4F6C-98ED-0CCCAA87F0A5}" type="presParOf" srcId="{D7DFBD0C-F1EF-4ABB-9FD6-598325081201}" destId="{455BCB15-002E-422B-9EE0-0983CBCBAE7D}" srcOrd="2" destOrd="0" presId="urn:microsoft.com/office/officeart/2018/2/layout/IconLabelList"/>
    <dgm:cxn modelId="{F1EF3513-4EC7-49C3-B37B-996E1D8F6FA3}" type="presParOf" srcId="{93EE6A0D-6E2D-46E5-9A1E-53072A60859B}" destId="{9125FB75-F9DF-42A4-82E6-AF483D6B0B62}" srcOrd="3" destOrd="0" presId="urn:microsoft.com/office/officeart/2018/2/layout/IconLabelList"/>
    <dgm:cxn modelId="{C4B0CE87-D988-4A81-A2B0-DF093623A460}" type="presParOf" srcId="{93EE6A0D-6E2D-46E5-9A1E-53072A60859B}" destId="{431C0DFB-0AE1-4461-889A-1F9895F4E89D}" srcOrd="4" destOrd="0" presId="urn:microsoft.com/office/officeart/2018/2/layout/IconLabelList"/>
    <dgm:cxn modelId="{7197C2D3-1005-41C8-8C2A-9DA873E35102}" type="presParOf" srcId="{431C0DFB-0AE1-4461-889A-1F9895F4E89D}" destId="{758B1510-6CD9-48BA-8A73-74AA2FAC4D36}" srcOrd="0" destOrd="0" presId="urn:microsoft.com/office/officeart/2018/2/layout/IconLabelList"/>
    <dgm:cxn modelId="{8CD0A5BB-6C0F-4D8B-8EA8-6D19E71E9243}" type="presParOf" srcId="{431C0DFB-0AE1-4461-889A-1F9895F4E89D}" destId="{3AB99E63-0EE2-4EE5-BBFD-644D21350139}" srcOrd="1" destOrd="0" presId="urn:microsoft.com/office/officeart/2018/2/layout/IconLabelList"/>
    <dgm:cxn modelId="{6FD9042E-096B-4B15-A167-5289ADAD86F5}" type="presParOf" srcId="{431C0DFB-0AE1-4461-889A-1F9895F4E89D}" destId="{9CC87AD4-7C44-46D3-9428-85A071F8713B}" srcOrd="2" destOrd="0" presId="urn:microsoft.com/office/officeart/2018/2/layout/IconLabelList"/>
    <dgm:cxn modelId="{DE29192C-E578-4061-8D9C-3999AD09FB64}" type="presParOf" srcId="{93EE6A0D-6E2D-46E5-9A1E-53072A60859B}" destId="{0B3EB536-8305-4776-B13D-21E1C9F807EF}" srcOrd="5" destOrd="0" presId="urn:microsoft.com/office/officeart/2018/2/layout/IconLabelList"/>
    <dgm:cxn modelId="{9EED0904-EAB4-4F4E-A716-31C2ACB322E5}" type="presParOf" srcId="{93EE6A0D-6E2D-46E5-9A1E-53072A60859B}" destId="{1E88139D-252F-4FD5-B7BD-100BB0E8EACA}" srcOrd="6" destOrd="0" presId="urn:microsoft.com/office/officeart/2018/2/layout/IconLabelList"/>
    <dgm:cxn modelId="{995C706A-24DC-4EB3-AE12-91CD22228D87}" type="presParOf" srcId="{1E88139D-252F-4FD5-B7BD-100BB0E8EACA}" destId="{A7305EC7-6792-4778-A681-85816DE3C032}" srcOrd="0" destOrd="0" presId="urn:microsoft.com/office/officeart/2018/2/layout/IconLabelList"/>
    <dgm:cxn modelId="{E7B204B9-F354-4C31-9A01-5B17382DF714}" type="presParOf" srcId="{1E88139D-252F-4FD5-B7BD-100BB0E8EACA}" destId="{3FBFFF4D-E07D-4E11-B8AF-C5BC75BE524A}" srcOrd="1" destOrd="0" presId="urn:microsoft.com/office/officeart/2018/2/layout/IconLabelList"/>
    <dgm:cxn modelId="{533D4D89-25A9-4074-9CAC-137956D6A3B9}" type="presParOf" srcId="{1E88139D-252F-4FD5-B7BD-100BB0E8EACA}" destId="{7A2D1378-B469-4875-89D1-1064A42C3804}"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58B4D-DC4C-4650-8497-71614490C4CC}">
      <dsp:nvSpPr>
        <dsp:cNvPr id="0" name=""/>
        <dsp:cNvSpPr/>
      </dsp:nvSpPr>
      <dsp:spPr>
        <a:xfrm>
          <a:off x="794747" y="996338"/>
          <a:ext cx="1069877" cy="106987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799B4F6-3D8D-4227-A8CB-DEF987D05F97}">
      <dsp:nvSpPr>
        <dsp:cNvPr id="0" name=""/>
        <dsp:cNvSpPr/>
      </dsp:nvSpPr>
      <dsp:spPr>
        <a:xfrm>
          <a:off x="140933" y="2382256"/>
          <a:ext cx="23775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Introduction</a:t>
          </a:r>
          <a:endParaRPr lang="en-US" sz="2500" kern="1200"/>
        </a:p>
      </dsp:txBody>
      <dsp:txXfrm>
        <a:off x="140933" y="2382256"/>
        <a:ext cx="2377504" cy="720000"/>
      </dsp:txXfrm>
    </dsp:sp>
    <dsp:sp modelId="{957D98C9-888F-44BC-9D9E-DE34B44DBFD6}">
      <dsp:nvSpPr>
        <dsp:cNvPr id="0" name=""/>
        <dsp:cNvSpPr/>
      </dsp:nvSpPr>
      <dsp:spPr>
        <a:xfrm>
          <a:off x="3588315" y="996338"/>
          <a:ext cx="1069877" cy="106987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5BCB15-002E-422B-9EE0-0983CBCBAE7D}">
      <dsp:nvSpPr>
        <dsp:cNvPr id="0" name=""/>
        <dsp:cNvSpPr/>
      </dsp:nvSpPr>
      <dsp:spPr>
        <a:xfrm>
          <a:off x="2934501" y="2382256"/>
          <a:ext cx="23775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Cybercrime</a:t>
          </a:r>
          <a:endParaRPr lang="en-US" sz="2500" kern="1200"/>
        </a:p>
      </dsp:txBody>
      <dsp:txXfrm>
        <a:off x="2934501" y="2382256"/>
        <a:ext cx="2377504" cy="720000"/>
      </dsp:txXfrm>
    </dsp:sp>
    <dsp:sp modelId="{758B1510-6CD9-48BA-8A73-74AA2FAC4D36}">
      <dsp:nvSpPr>
        <dsp:cNvPr id="0" name=""/>
        <dsp:cNvSpPr/>
      </dsp:nvSpPr>
      <dsp:spPr>
        <a:xfrm>
          <a:off x="6381883" y="996338"/>
          <a:ext cx="1069877" cy="106987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CC87AD4-7C44-46D3-9428-85A071F8713B}">
      <dsp:nvSpPr>
        <dsp:cNvPr id="0" name=""/>
        <dsp:cNvSpPr/>
      </dsp:nvSpPr>
      <dsp:spPr>
        <a:xfrm>
          <a:off x="5728069" y="2382256"/>
          <a:ext cx="23775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dirty="0"/>
            <a:t>Digital Evidence</a:t>
          </a:r>
          <a:endParaRPr lang="en-US" sz="2500" kern="1200" dirty="0"/>
        </a:p>
      </dsp:txBody>
      <dsp:txXfrm>
        <a:off x="5728069" y="2382256"/>
        <a:ext cx="2377504" cy="720000"/>
      </dsp:txXfrm>
    </dsp:sp>
    <dsp:sp modelId="{A7305EC7-6792-4778-A681-85816DE3C032}">
      <dsp:nvSpPr>
        <dsp:cNvPr id="0" name=""/>
        <dsp:cNvSpPr/>
      </dsp:nvSpPr>
      <dsp:spPr>
        <a:xfrm>
          <a:off x="9175451" y="996338"/>
          <a:ext cx="1069877" cy="106987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A2D1378-B469-4875-89D1-1064A42C3804}">
      <dsp:nvSpPr>
        <dsp:cNvPr id="0" name=""/>
        <dsp:cNvSpPr/>
      </dsp:nvSpPr>
      <dsp:spPr>
        <a:xfrm>
          <a:off x="8521637" y="2382256"/>
          <a:ext cx="237750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pPr>
          <a:r>
            <a:rPr lang="en-GB" sz="2500" kern="1200"/>
            <a:t>Forensic Investigator</a:t>
          </a:r>
          <a:endParaRPr lang="en-US" sz="2500" kern="1200"/>
        </a:p>
      </dsp:txBody>
      <dsp:txXfrm>
        <a:off x="8521637" y="2382256"/>
        <a:ext cx="2377504"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29/01/2024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37318383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136057525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sz="1800" b="0" i="0" u="none" strike="noStrike" baseline="0" dirty="0">
              <a:latin typeface="LinLibertineO"/>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56860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4742503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1925776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189868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49622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l">
              <a:buFont typeface="Arial" panose="020B0604020202020204" pitchFamily="34" charset="0"/>
              <a:buNone/>
            </a:pPr>
            <a:r>
              <a:rPr lang="en-GB" b="0" i="0" dirty="0">
                <a:solidFill>
                  <a:srgbClr val="374151"/>
                </a:solidFill>
                <a:effectLst/>
                <a:latin typeface="Söhne"/>
              </a:rPr>
              <a:t>Bossler, Adam M._ Holt, Thomas J._ </a:t>
            </a:r>
            <a:r>
              <a:rPr lang="en-GB" b="0" i="0" dirty="0" err="1">
                <a:solidFill>
                  <a:srgbClr val="374151"/>
                </a:solidFill>
                <a:effectLst/>
                <a:latin typeface="Söhne"/>
              </a:rPr>
              <a:t>Seigfried-Spellar</a:t>
            </a:r>
            <a:r>
              <a:rPr lang="en-GB" b="0" i="0" dirty="0">
                <a:solidFill>
                  <a:srgbClr val="374151"/>
                </a:solidFill>
                <a:effectLst/>
                <a:latin typeface="Söhne"/>
              </a:rPr>
              <a:t>, Kathryn C - Cybercrime and digital forensics_ an introduction-Routledge (2017_2018)</a:t>
            </a:r>
            <a:endParaRPr lang="en-GB" dirty="0"/>
          </a:p>
          <a:p>
            <a:pPr marL="0" indent="0" algn="l">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FD43D11-169C-403B-AE90-DBA81AF33F77}"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31419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195131364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61266678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41433146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8177217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8350829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29/01/2024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29/01/2024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1/29/2024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813872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image" Target="../media/image2.png"/><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1/29/2024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1/29/2024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5"/>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11" Type="http://schemas.openxmlformats.org/officeDocument/2006/relationships/hyperlink" Target="https://creativecommons.org/licenses/by-sa/3.0/" TargetMode="External"/><Relationship Id="rId5" Type="http://schemas.openxmlformats.org/officeDocument/2006/relationships/diagramQuickStyle" Target="../diagrams/quickStyle1.xml"/><Relationship Id="rId10" Type="http://schemas.openxmlformats.org/officeDocument/2006/relationships/hyperlink" Target="https://www.youthvoices.live/forensic-science/" TargetMode="External"/><Relationship Id="rId4" Type="http://schemas.openxmlformats.org/officeDocument/2006/relationships/diagramLayout" Target="../diagrams/layout1.xml"/><Relationship Id="rId9"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8" Type="http://schemas.openxmlformats.org/officeDocument/2006/relationships/image" Target="../media/image19.jpg"/><Relationship Id="rId3" Type="http://schemas.openxmlformats.org/officeDocument/2006/relationships/image" Target="../media/image16.png"/><Relationship Id="rId7"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hyperlink" Target="https://creativecommons.org/licenses/by-sa/3.0/" TargetMode="External"/><Relationship Id="rId5" Type="http://schemas.openxmlformats.org/officeDocument/2006/relationships/hyperlink" Target="https://www.leshatton.org/" TargetMode="External"/><Relationship Id="rId10" Type="http://schemas.openxmlformats.org/officeDocument/2006/relationships/hyperlink" Target="https://creativecommons.org/licenses/by-nc-nd/3.0/" TargetMode="External"/><Relationship Id="rId4" Type="http://schemas.openxmlformats.org/officeDocument/2006/relationships/image" Target="../media/image17.svg"/><Relationship Id="rId9" Type="http://schemas.openxmlformats.org/officeDocument/2006/relationships/hyperlink" Target="https://www.techzim.co.zw/2011/10/digital-forensics-the-primer/"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20.png"/><Relationship Id="rId4" Type="http://schemas.openxmlformats.org/officeDocument/2006/relationships/image" Target="../media/image17.sv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20.png"/><Relationship Id="rId4" Type="http://schemas.openxmlformats.org/officeDocument/2006/relationships/image" Target="../media/image17.svg"/></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sa/3.0/"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hyperlink" Target="https://www.thebluediamondgallery.com/handwriting/r/requirement.html" TargetMode="External"/><Relationship Id="rId5" Type="http://schemas.openxmlformats.org/officeDocument/2006/relationships/image" Target="../media/image21.jpg"/><Relationship Id="rId4" Type="http://schemas.openxmlformats.org/officeDocument/2006/relationships/image" Target="../media/image17.svg"/></Relationships>
</file>

<file path=ppt/slides/_rels/slide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19.xml"/><Relationship Id="rId4" Type="http://schemas.openxmlformats.org/officeDocument/2006/relationships/image" Target="../media/image17.svg"/></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14.xml"/><Relationship Id="rId1" Type="http://schemas.openxmlformats.org/officeDocument/2006/relationships/slideLayout" Target="../slideLayouts/slideLayout19.xml"/><Relationship Id="rId6" Type="http://schemas.openxmlformats.org/officeDocument/2006/relationships/hyperlink" Target="https://www.pngall.com/investigation-png/download/43597" TargetMode="External"/><Relationship Id="rId5" Type="http://schemas.openxmlformats.org/officeDocument/2006/relationships/image" Target="../media/image27.png"/><Relationship Id="rId4" Type="http://schemas.openxmlformats.org/officeDocument/2006/relationships/image" Target="../media/image17.sv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15.xml"/><Relationship Id="rId1" Type="http://schemas.openxmlformats.org/officeDocument/2006/relationships/slideLayout" Target="../slideLayouts/slideLayout19.xml"/><Relationship Id="rId6" Type="http://schemas.openxmlformats.org/officeDocument/2006/relationships/hyperlink" Target="https://www.pngall.com/investigation-png/download/43597" TargetMode="External"/><Relationship Id="rId5" Type="http://schemas.openxmlformats.org/officeDocument/2006/relationships/image" Target="../media/image27.png"/><Relationship Id="rId4" Type="http://schemas.openxmlformats.org/officeDocument/2006/relationships/image" Target="../media/image17.svg"/></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6" Type="http://schemas.openxmlformats.org/officeDocument/2006/relationships/hyperlink" Target="https://www.pngall.com/investigation-png/download/43597" TargetMode="External"/><Relationship Id="rId5" Type="http://schemas.openxmlformats.org/officeDocument/2006/relationships/image" Target="../media/image27.png"/><Relationship Id="rId4" Type="http://schemas.openxmlformats.org/officeDocument/2006/relationships/image" Target="../media/image17.svg"/></Relationships>
</file>

<file path=ppt/slides/_rels/slide18.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hyperlink" Target="https://creativecommons.org/licenses/by-nc/3.0/" TargetMode="External"/><Relationship Id="rId2" Type="http://schemas.openxmlformats.org/officeDocument/2006/relationships/notesSlide" Target="../notesSlides/notesSlide17.xml"/><Relationship Id="rId1" Type="http://schemas.openxmlformats.org/officeDocument/2006/relationships/slideLayout" Target="../slideLayouts/slideLayout19.xml"/><Relationship Id="rId6" Type="http://schemas.openxmlformats.org/officeDocument/2006/relationships/hyperlink" Target="https://www.pngall.com/evidence-png/" TargetMode="External"/><Relationship Id="rId5" Type="http://schemas.openxmlformats.org/officeDocument/2006/relationships/image" Target="../media/image28.png"/><Relationship Id="rId4" Type="http://schemas.openxmlformats.org/officeDocument/2006/relationships/image" Target="../media/image17.sv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graphicFrame>
        <p:nvGraphicFramePr>
          <p:cNvPr id="5" name="Content Placeholder 2">
            <a:extLst>
              <a:ext uri="{FF2B5EF4-FFF2-40B4-BE49-F238E27FC236}">
                <a16:creationId xmlns:a16="http://schemas.microsoft.com/office/drawing/2014/main" id="{D8E91FCB-D0BE-39D3-F69C-3283D2182541}"/>
              </a:ext>
            </a:extLst>
          </p:cNvPr>
          <p:cNvGraphicFramePr>
            <a:graphicFrameLocks noGrp="1"/>
          </p:cNvGraphicFramePr>
          <p:nvPr>
            <p:ph idx="1"/>
            <p:extLst>
              <p:ext uri="{D42A27DB-BD31-4B8C-83A1-F6EECF244321}">
                <p14:modId xmlns:p14="http://schemas.microsoft.com/office/powerpoint/2010/main" val="2912884663"/>
              </p:ext>
            </p:extLst>
          </p:nvPr>
        </p:nvGraphicFramePr>
        <p:xfrm>
          <a:off x="632885" y="1797052"/>
          <a:ext cx="11040076" cy="409859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descr="A fingerprint scanning through a magnifying glass&#10;&#10;Description automatically generated">
            <a:extLst>
              <a:ext uri="{FF2B5EF4-FFF2-40B4-BE49-F238E27FC236}">
                <a16:creationId xmlns:a16="http://schemas.microsoft.com/office/drawing/2014/main" id="{9C89644A-82C2-9725-8195-3C780510BBB4}"/>
              </a:ext>
            </a:extLst>
          </p:cNvPr>
          <p:cNvPicPr>
            <a:picLocks noChangeAspect="1"/>
          </p:cNvPicPr>
          <p:nvPr/>
        </p:nvPicPr>
        <p:blipFill>
          <a:blip r:embed="rId8">
            <a:clrChange>
              <a:clrFrom>
                <a:srgbClr val="010102"/>
              </a:clrFrom>
              <a:clrTo>
                <a:srgbClr val="010102">
                  <a:alpha val="0"/>
                </a:srgbClr>
              </a:clrTo>
            </a:clrChange>
            <a:extLst>
              <a:ext uri="{BEBA8EAE-BF5A-486C-A8C5-ECC9F3942E4B}">
                <a14:imgProps xmlns:a14="http://schemas.microsoft.com/office/drawing/2010/main">
                  <a14:imgLayer r:embed="rId9">
                    <a14:imgEffect>
                      <a14:artisticPhotocopy/>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a:off x="6774435" y="2890356"/>
            <a:ext cx="1555386" cy="858492"/>
          </a:xfrm>
          <a:prstGeom prst="rect">
            <a:avLst/>
          </a:prstGeom>
        </p:spPr>
      </p:pic>
      <p:sp>
        <p:nvSpPr>
          <p:cNvPr id="10" name="TextBox 9">
            <a:extLst>
              <a:ext uri="{FF2B5EF4-FFF2-40B4-BE49-F238E27FC236}">
                <a16:creationId xmlns:a16="http://schemas.microsoft.com/office/drawing/2014/main" id="{50DBB48F-A54F-2B35-0258-F876D2052770}"/>
              </a:ext>
            </a:extLst>
          </p:cNvPr>
          <p:cNvSpPr txBox="1"/>
          <p:nvPr/>
        </p:nvSpPr>
        <p:spPr>
          <a:xfrm>
            <a:off x="6679096" y="3748848"/>
            <a:ext cx="1938130" cy="369332"/>
          </a:xfrm>
          <a:prstGeom prst="rect">
            <a:avLst/>
          </a:prstGeom>
          <a:noFill/>
        </p:spPr>
        <p:txBody>
          <a:bodyPr wrap="square" rtlCol="0">
            <a:spAutoFit/>
          </a:bodyPr>
          <a:lstStyle/>
          <a:p>
            <a:r>
              <a:rPr lang="en-GB" sz="900">
                <a:hlinkClick r:id="rId10" tooltip="https://www.youthvoices.live/forensic-science/"/>
              </a:rPr>
              <a:t>This Photo</a:t>
            </a:r>
            <a:r>
              <a:rPr lang="en-GB" sz="900"/>
              <a:t> by Unknown Author is licensed under </a:t>
            </a:r>
            <a:r>
              <a:rPr lang="en-GB" sz="900">
                <a:hlinkClick r:id="rId11" tooltip="https://creativecommons.org/licenses/by-sa/3.0/"/>
              </a:rPr>
              <a:t>CC BY-SA</a:t>
            </a:r>
            <a:endParaRPr lang="en-GB" sz="900"/>
          </a:p>
        </p:txBody>
      </p:sp>
      <p:sp>
        <p:nvSpPr>
          <p:cNvPr id="12" name="TextBox 11">
            <a:extLst>
              <a:ext uri="{FF2B5EF4-FFF2-40B4-BE49-F238E27FC236}">
                <a16:creationId xmlns:a16="http://schemas.microsoft.com/office/drawing/2014/main" id="{227A289E-9EC1-1C8C-6EAE-122D1C7EA5DF}"/>
              </a:ext>
            </a:extLst>
          </p:cNvPr>
          <p:cNvSpPr txBox="1"/>
          <p:nvPr/>
        </p:nvSpPr>
        <p:spPr>
          <a:xfrm>
            <a:off x="3903592" y="148533"/>
            <a:ext cx="8142633" cy="1477328"/>
          </a:xfrm>
          <a:prstGeom prst="rect">
            <a:avLst/>
          </a:prstGeom>
          <a:noFill/>
        </p:spPr>
        <p:txBody>
          <a:bodyPr wrap="square">
            <a:spAutoFit/>
          </a:bodyPr>
          <a:lstStyle/>
          <a:p>
            <a:pPr algn="just">
              <a:spcBef>
                <a:spcPts val="0"/>
              </a:spcBef>
            </a:pPr>
            <a:r>
              <a:rPr lang="en-US" i="1" dirty="0">
                <a:solidFill>
                  <a:schemeClr val="tx1">
                    <a:lumMod val="50000"/>
                  </a:schemeClr>
                </a:solidFill>
              </a:rPr>
              <a:t>During this week, we shall get introduced to this module, discuss the plan, coursework and the tools to be used in this module.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We also discuss the overview of Cybercrime, Digital Evidence and roles and responsibilities of a Forensic Investigator.  </a:t>
            </a: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Before - After - Cabling | Structured cabling, Cable management, Cable">
            <a:extLst>
              <a:ext uri="{FF2B5EF4-FFF2-40B4-BE49-F238E27FC236}">
                <a16:creationId xmlns:a16="http://schemas.microsoft.com/office/drawing/2014/main" id="{2CFA6C7F-29BD-F1F9-37DE-A33F6FDAB72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50174"/>
          <a:stretch/>
        </p:blipFill>
        <p:spPr bwMode="auto">
          <a:xfrm>
            <a:off x="147482" y="0"/>
            <a:ext cx="2840267" cy="57004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2" descr="Before - After - Cabling | Structured cabling, Cable management, Cable">
            <a:extLst>
              <a:ext uri="{FF2B5EF4-FFF2-40B4-BE49-F238E27FC236}">
                <a16:creationId xmlns:a16="http://schemas.microsoft.com/office/drawing/2014/main" id="{49BAA6EB-E46D-9B06-61A6-C153A2C3A9B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0174"/>
          <a:stretch/>
        </p:blipFill>
        <p:spPr bwMode="auto">
          <a:xfrm>
            <a:off x="9204250" y="0"/>
            <a:ext cx="2840268" cy="5700426"/>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AE158124-C0C6-CE8D-7B7E-53F8490A39D5}"/>
              </a:ext>
            </a:extLst>
          </p:cNvPr>
          <p:cNvSpPr txBox="1"/>
          <p:nvPr/>
        </p:nvSpPr>
        <p:spPr>
          <a:xfrm>
            <a:off x="4694539" y="2180232"/>
            <a:ext cx="2635658"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What do you see here?</a:t>
            </a:r>
          </a:p>
        </p:txBody>
      </p:sp>
      <p:sp>
        <p:nvSpPr>
          <p:cNvPr id="3" name="TextBox 2">
            <a:extLst>
              <a:ext uri="{FF2B5EF4-FFF2-40B4-BE49-F238E27FC236}">
                <a16:creationId xmlns:a16="http://schemas.microsoft.com/office/drawing/2014/main" id="{8D714C0C-B67B-A0B7-CC0B-BC7B8AAA438D}"/>
              </a:ext>
            </a:extLst>
          </p:cNvPr>
          <p:cNvSpPr txBox="1"/>
          <p:nvPr/>
        </p:nvSpPr>
        <p:spPr>
          <a:xfrm>
            <a:off x="2964368" y="5423427"/>
            <a:ext cx="6096000" cy="276999"/>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aseline="30000" dirty="0"/>
              <a:t>(</a:t>
            </a:r>
            <a:r>
              <a:rPr lang="en-GB" b="0" i="0" u="none" strike="noStrike" baseline="30000" dirty="0">
                <a:effectLst/>
                <a:latin typeface="var(--font-family-default-latin)"/>
              </a:rPr>
              <a:t>Renato </a:t>
            </a:r>
            <a:r>
              <a:rPr lang="en-GB" b="0" i="0" u="none" strike="noStrike" baseline="30000" dirty="0" err="1">
                <a:effectLst/>
                <a:latin typeface="var(--font-family-default-latin)"/>
              </a:rPr>
              <a:t>Vidaña</a:t>
            </a:r>
            <a:r>
              <a:rPr lang="en-GB" b="0" i="0" u="none" strike="noStrike" baseline="30000" dirty="0">
                <a:effectLst/>
                <a:latin typeface="var(--font-family-default-latin)"/>
              </a:rPr>
              <a:t>) </a:t>
            </a:r>
            <a:r>
              <a:rPr lang="en-GB" baseline="30000" dirty="0"/>
              <a:t>https://www.pinterest.co.uk/pin/before-after-cabling--572097958892993219/</a:t>
            </a:r>
          </a:p>
        </p:txBody>
      </p:sp>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481563" y="0"/>
            <a:ext cx="9375820" cy="4098595"/>
          </a:xfrm>
        </p:spPr>
        <p:txBody>
          <a:bodyPr/>
          <a:lstStyle/>
          <a:p>
            <a:pPr marL="0" indent="0" algn="l"/>
            <a:r>
              <a:rPr lang="en-US" b="1" dirty="0">
                <a:solidFill>
                  <a:schemeClr val="tx1"/>
                </a:solidFill>
              </a:rPr>
              <a:t>Definition of Computer Forensics: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Subset of digital forensics focused on crimes across computing devices.</a:t>
            </a:r>
          </a:p>
          <a:p>
            <a:pPr marL="0" indent="0" algn="l"/>
            <a:endParaRPr lang="en-US" b="1" dirty="0">
              <a:solidFill>
                <a:schemeClr val="tx1"/>
              </a:solidFill>
            </a:endParaRPr>
          </a:p>
          <a:p>
            <a:pPr marL="0" indent="0" algn="l"/>
            <a:r>
              <a:rPr lang="en-US" b="1" dirty="0">
                <a:solidFill>
                  <a:schemeClr val="tx1"/>
                </a:solidFill>
              </a:rPr>
              <a:t>Objectives: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Identify, gather, preserve, extract, interpret, document, and present evidence.</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Ensure evidence admissibility in legal/administrative proceedings.</a:t>
            </a:r>
          </a:p>
          <a:p>
            <a:pPr marL="0" indent="0" algn="l"/>
            <a:endParaRPr lang="en-US" b="1" dirty="0">
              <a:solidFill>
                <a:schemeClr val="tx1"/>
              </a:solidFill>
            </a:endParaRPr>
          </a:p>
          <a:p>
            <a:pPr marL="0" indent="0" algn="l"/>
            <a:r>
              <a:rPr lang="en-US" b="1" dirty="0">
                <a:solidFill>
                  <a:schemeClr val="tx1"/>
                </a:solidFill>
              </a:rPr>
              <a:t>Scope:</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Involves networks, computers, digital storage media.</a:t>
            </a:r>
          </a:p>
          <a:p>
            <a:pPr marL="0" indent="0" algn="l"/>
            <a:endParaRPr lang="en-US" b="1" dirty="0">
              <a:solidFill>
                <a:schemeClr val="tx1"/>
              </a:solidFill>
            </a:endParaRPr>
          </a:p>
          <a:p>
            <a:pPr marL="0" indent="0" algn="l"/>
            <a:r>
              <a:rPr lang="en-US" b="1" dirty="0">
                <a:solidFill>
                  <a:schemeClr val="tx1"/>
                </a:solidFill>
              </a:rPr>
              <a:t>Methodology:</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Utilizes specific procedures and techniques.</a:t>
            </a:r>
          </a:p>
          <a:p>
            <a:pPr marL="0" indent="0" algn="l"/>
            <a:endParaRPr lang="en-US" b="1" dirty="0">
              <a:solidFill>
                <a:schemeClr val="tx1"/>
              </a:solidFill>
            </a:endParaRPr>
          </a:p>
          <a:p>
            <a:pPr marL="0" indent="0" algn="l"/>
            <a:r>
              <a:rPr lang="en-US" b="1" dirty="0">
                <a:solidFill>
                  <a:schemeClr val="tx1"/>
                </a:solidFill>
              </a:rPr>
              <a:t>Outcome:</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Facilitates finding admissible evidence for legal action against perpetrators.</a:t>
            </a:r>
            <a:endParaRPr lang="en-GB"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Introduction</a:t>
            </a:r>
          </a:p>
        </p:txBody>
      </p:sp>
      <p:sp>
        <p:nvSpPr>
          <p:cNvPr id="6" name="TextBox 5">
            <a:extLst>
              <a:ext uri="{FF2B5EF4-FFF2-40B4-BE49-F238E27FC236}">
                <a16:creationId xmlns:a16="http://schemas.microsoft.com/office/drawing/2014/main" id="{EDD747B2-3A1A-05FF-89AF-375688D4E277}"/>
              </a:ext>
            </a:extLst>
          </p:cNvPr>
          <p:cNvSpPr txBox="1"/>
          <p:nvPr/>
        </p:nvSpPr>
        <p:spPr>
          <a:xfrm>
            <a:off x="100313" y="4429125"/>
            <a:ext cx="1721540" cy="369332"/>
          </a:xfrm>
          <a:prstGeom prst="rect">
            <a:avLst/>
          </a:prstGeom>
          <a:noFill/>
        </p:spPr>
        <p:txBody>
          <a:bodyPr wrap="square" rtlCol="0">
            <a:spAutoFit/>
          </a:bodyPr>
          <a:lstStyle/>
          <a:p>
            <a:r>
              <a:rPr lang="en-GB" sz="900" dirty="0">
                <a:hlinkClick r:id="rId5" tooltip="https://www.leshatton.org/"/>
              </a:rPr>
              <a:t>This Photo</a:t>
            </a:r>
            <a:r>
              <a:rPr lang="en-GB" sz="900" dirty="0"/>
              <a:t> by Unknown Author is licensed under </a:t>
            </a:r>
            <a:r>
              <a:rPr lang="en-GB" sz="900" dirty="0">
                <a:hlinkClick r:id="rId6" tooltip="https://creativecommons.org/licenses/by-sa/3.0/"/>
              </a:rPr>
              <a:t>CC BY-SA</a:t>
            </a:r>
            <a:endParaRPr lang="en-GB" sz="900" dirty="0"/>
          </a:p>
        </p:txBody>
      </p:sp>
      <p:grpSp>
        <p:nvGrpSpPr>
          <p:cNvPr id="10" name="Group 9">
            <a:extLst>
              <a:ext uri="{FF2B5EF4-FFF2-40B4-BE49-F238E27FC236}">
                <a16:creationId xmlns:a16="http://schemas.microsoft.com/office/drawing/2014/main" id="{A5E84484-5C20-024F-DE84-274B945B645E}"/>
              </a:ext>
            </a:extLst>
          </p:cNvPr>
          <p:cNvGrpSpPr/>
          <p:nvPr/>
        </p:nvGrpSpPr>
        <p:grpSpPr>
          <a:xfrm>
            <a:off x="100313" y="1514475"/>
            <a:ext cx="2381250" cy="2914650"/>
            <a:chOff x="100313" y="1514475"/>
            <a:chExt cx="2381250" cy="2914650"/>
          </a:xfrm>
        </p:grpSpPr>
        <p:pic>
          <p:nvPicPr>
            <p:cNvPr id="5" name="Picture 4" descr="A book with a fingerprint on it&#10;&#10;Description automatically generated">
              <a:extLst>
                <a:ext uri="{FF2B5EF4-FFF2-40B4-BE49-F238E27FC236}">
                  <a16:creationId xmlns:a16="http://schemas.microsoft.com/office/drawing/2014/main" id="{E39B957A-62D0-F39D-FC95-20A27807017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13" y="1514475"/>
              <a:ext cx="2381250" cy="2914650"/>
            </a:xfrm>
            <a:prstGeom prst="rect">
              <a:avLst/>
            </a:prstGeom>
          </p:spPr>
        </p:pic>
        <p:pic>
          <p:nvPicPr>
            <p:cNvPr id="8" name="Picture 7" descr="A fingerprint on a hard disk&#10;&#10;Description automatically generated">
              <a:extLst>
                <a:ext uri="{FF2B5EF4-FFF2-40B4-BE49-F238E27FC236}">
                  <a16:creationId xmlns:a16="http://schemas.microsoft.com/office/drawing/2014/main" id="{263A5A61-2DFD-E0A8-3FCE-C7CCB35CDF7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rot="20725684">
              <a:off x="789110" y="3436940"/>
              <a:ext cx="761527" cy="328584"/>
            </a:xfrm>
            <a:prstGeom prst="rect">
              <a:avLst/>
            </a:prstGeom>
            <a:ln>
              <a:noFill/>
            </a:ln>
            <a:effectLst>
              <a:reflection blurRad="12700" stA="30000" endPos="30000" dist="5000" dir="5400000" sy="-100000" algn="bl" rotWithShape="0"/>
            </a:effectLst>
            <a:scene3d>
              <a:camera prst="perspectiveContrastingLeftFacing">
                <a:rot lat="300000" lon="19800000" rev="0"/>
              </a:camera>
              <a:lightRig rig="threePt" dir="t">
                <a:rot lat="0" lon="0" rev="2700000"/>
              </a:lightRig>
            </a:scene3d>
            <a:sp3d>
              <a:bevelT w="63500" h="50800"/>
            </a:sp3d>
          </p:spPr>
        </p:pic>
      </p:grpSp>
      <p:sp>
        <p:nvSpPr>
          <p:cNvPr id="9" name="TextBox 8">
            <a:extLst>
              <a:ext uri="{FF2B5EF4-FFF2-40B4-BE49-F238E27FC236}">
                <a16:creationId xmlns:a16="http://schemas.microsoft.com/office/drawing/2014/main" id="{978CC53E-F88B-F86C-887B-CA2E2EF2B867}"/>
              </a:ext>
            </a:extLst>
          </p:cNvPr>
          <p:cNvSpPr txBox="1"/>
          <p:nvPr/>
        </p:nvSpPr>
        <p:spPr>
          <a:xfrm>
            <a:off x="100313" y="4761746"/>
            <a:ext cx="1721540" cy="369332"/>
          </a:xfrm>
          <a:prstGeom prst="rect">
            <a:avLst/>
          </a:prstGeom>
          <a:noFill/>
        </p:spPr>
        <p:txBody>
          <a:bodyPr wrap="square" rtlCol="0">
            <a:spAutoFit/>
          </a:bodyPr>
          <a:lstStyle/>
          <a:p>
            <a:r>
              <a:rPr lang="en-GB" sz="900" dirty="0">
                <a:hlinkClick r:id="rId9" tooltip="https://www.techzim.co.zw/2011/10/digital-forensics-the-primer/"/>
              </a:rPr>
              <a:t>This Photo</a:t>
            </a:r>
            <a:r>
              <a:rPr lang="en-GB" sz="900" dirty="0"/>
              <a:t> by Unknown Author is licensed under </a:t>
            </a:r>
            <a:r>
              <a:rPr lang="en-GB" sz="900" dirty="0">
                <a:hlinkClick r:id="rId10" tooltip="https://creativecommons.org/licenses/by-nc-nd/3.0/"/>
              </a:rPr>
              <a:t>CC BY-NC-ND</a:t>
            </a:r>
            <a:endParaRPr lang="en-GB" sz="900" dirty="0"/>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504482"/>
            <a:ext cx="9375820" cy="2594113"/>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Identify, gather, and preserve the </a:t>
            </a:r>
            <a:r>
              <a:rPr lang="en-US" b="1" dirty="0">
                <a:solidFill>
                  <a:schemeClr val="tx1"/>
                </a:solidFill>
              </a:rPr>
              <a:t>evidence</a:t>
            </a:r>
            <a:r>
              <a:rPr lang="en-US" dirty="0">
                <a:solidFill>
                  <a:schemeClr val="tx1"/>
                </a:solidFill>
              </a:rPr>
              <a:t> of a cybercrime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Track and prosecute the perpetrators in a </a:t>
            </a:r>
            <a:r>
              <a:rPr lang="en-US" b="1" dirty="0">
                <a:solidFill>
                  <a:schemeClr val="tx1"/>
                </a:solidFill>
              </a:rPr>
              <a:t>court of law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Interpret, document, and present the evidence such that it is </a:t>
            </a:r>
            <a:r>
              <a:rPr lang="en-US" b="1" dirty="0">
                <a:solidFill>
                  <a:schemeClr val="tx1"/>
                </a:solidFill>
              </a:rPr>
              <a:t>admissible during prosecution</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Estimate the </a:t>
            </a:r>
            <a:r>
              <a:rPr lang="en-US" b="1" dirty="0">
                <a:solidFill>
                  <a:schemeClr val="tx1"/>
                </a:solidFill>
              </a:rPr>
              <a:t>potential impact of malicious activity </a:t>
            </a:r>
            <a:r>
              <a:rPr lang="en-US" dirty="0">
                <a:solidFill>
                  <a:schemeClr val="tx1"/>
                </a:solidFill>
              </a:rPr>
              <a:t>on the victim and assess the intent of the perpetrator</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Find </a:t>
            </a:r>
            <a:r>
              <a:rPr lang="en-US" b="1" dirty="0">
                <a:solidFill>
                  <a:schemeClr val="tx1"/>
                </a:solidFill>
              </a:rPr>
              <a:t>vulnerabilities and security loopholes </a:t>
            </a:r>
            <a:r>
              <a:rPr lang="en-US" dirty="0">
                <a:solidFill>
                  <a:schemeClr val="tx1"/>
                </a:solidFill>
              </a:rPr>
              <a:t>that help attackers </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385143" y="1431236"/>
            <a:ext cx="9375820" cy="328985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the </a:t>
            </a:r>
            <a:r>
              <a:rPr lang="en-US" b="1" dirty="0">
                <a:solidFill>
                  <a:schemeClr val="tx1"/>
                </a:solidFill>
              </a:rPr>
              <a:t>techniques and methods </a:t>
            </a:r>
            <a:r>
              <a:rPr lang="en-US" dirty="0">
                <a:solidFill>
                  <a:schemeClr val="tx1"/>
                </a:solidFill>
              </a:rPr>
              <a:t>used by attackers to avert prosecution and overcome them</a:t>
            </a:r>
          </a:p>
          <a:p>
            <a:pPr marL="342900" indent="-342900" algn="l">
              <a:buBlip>
                <a:blip r:embed="rId3">
                  <a:extLst>
                    <a:ext uri="{96DAC541-7B7A-43D3-8B79-37D633B846F1}">
                      <asvg:svgBlip xmlns:asvg="http://schemas.microsoft.com/office/drawing/2016/SVG/main" r:embed="rId4"/>
                    </a:ext>
                  </a:extLst>
                </a:blip>
              </a:buBlip>
            </a:pPr>
            <a:r>
              <a:rPr lang="en-US" b="1" dirty="0">
                <a:solidFill>
                  <a:schemeClr val="tx1"/>
                </a:solidFill>
              </a:rPr>
              <a:t>Recover</a:t>
            </a:r>
            <a:r>
              <a:rPr lang="en-US" dirty="0">
                <a:solidFill>
                  <a:schemeClr val="tx1"/>
                </a:solidFill>
              </a:rPr>
              <a:t> deleted files, hidden files, and temporary data that can be used as evidence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Perform </a:t>
            </a:r>
            <a:r>
              <a:rPr lang="en-US" b="1" dirty="0">
                <a:solidFill>
                  <a:schemeClr val="tx1"/>
                </a:solidFill>
              </a:rPr>
              <a:t>incident response </a:t>
            </a:r>
            <a:r>
              <a:rPr lang="en-US" dirty="0">
                <a:solidFill>
                  <a:schemeClr val="tx1"/>
                </a:solidFill>
              </a:rPr>
              <a:t>(IR) to prevent further loss of intellectual property, finances, and reputation during an attack</a:t>
            </a:r>
          </a:p>
          <a:p>
            <a:pPr marL="342900" indent="-342900" algn="l">
              <a:buBlip>
                <a:blip r:embed="rId3">
                  <a:extLst>
                    <a:ext uri="{96DAC541-7B7A-43D3-8B79-37D633B846F1}">
                      <asvg:svgBlip xmlns:asvg="http://schemas.microsoft.com/office/drawing/2016/SVG/main" r:embed="rId4"/>
                    </a:ext>
                  </a:extLst>
                </a:blip>
              </a:buBlip>
            </a:pPr>
            <a:r>
              <a:rPr lang="en-US" b="1" dirty="0">
                <a:solidFill>
                  <a:schemeClr val="tx1"/>
                </a:solidFill>
              </a:rPr>
              <a:t>Know the laws </a:t>
            </a:r>
            <a:r>
              <a:rPr lang="en-US" dirty="0">
                <a:solidFill>
                  <a:schemeClr val="tx1"/>
                </a:solidFill>
              </a:rPr>
              <a:t>of various regions and areas, as digital crimes are widespread and remote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Know the </a:t>
            </a:r>
            <a:r>
              <a:rPr lang="en-US" b="1" dirty="0">
                <a:solidFill>
                  <a:schemeClr val="tx1"/>
                </a:solidFill>
              </a:rPr>
              <a:t>process of handling multiple platforms, data types, and operating systems </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Learn to identify and use the </a:t>
            </a:r>
            <a:r>
              <a:rPr lang="en-US" b="1" dirty="0">
                <a:solidFill>
                  <a:schemeClr val="tx1"/>
                </a:solidFill>
              </a:rPr>
              <a:t>appropriate tools </a:t>
            </a:r>
            <a:r>
              <a:rPr lang="en-US" dirty="0">
                <a:solidFill>
                  <a:schemeClr val="tx1"/>
                </a:solidFill>
              </a:rPr>
              <a:t>for forensic investigations</a:t>
            </a:r>
            <a:endParaRPr lang="en-GB"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26925230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06488" y="631133"/>
            <a:ext cx="9375820" cy="3289852"/>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Ensure the </a:t>
            </a:r>
            <a:r>
              <a:rPr lang="en-US" b="1" dirty="0">
                <a:solidFill>
                  <a:schemeClr val="tx1"/>
                </a:solidFill>
              </a:rPr>
              <a:t>overall integrity and the continued existence </a:t>
            </a:r>
            <a:r>
              <a:rPr lang="en-US" dirty="0">
                <a:solidFill>
                  <a:schemeClr val="tx1"/>
                </a:solidFill>
              </a:rPr>
              <a:t>of an organization’s computer system and network infrastructure</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Help the organization </a:t>
            </a:r>
            <a:r>
              <a:rPr lang="en-US" b="1" dirty="0">
                <a:solidFill>
                  <a:schemeClr val="tx1"/>
                </a:solidFill>
              </a:rPr>
              <a:t>capture important information </a:t>
            </a:r>
            <a:r>
              <a:rPr lang="en-US" dirty="0">
                <a:solidFill>
                  <a:schemeClr val="tx1"/>
                </a:solidFill>
              </a:rPr>
              <a:t>if their computer systems or networks are compromised. Forensic evidence also helps </a:t>
            </a:r>
            <a:r>
              <a:rPr lang="en-US" b="1" dirty="0">
                <a:solidFill>
                  <a:schemeClr val="tx1"/>
                </a:solidFill>
              </a:rPr>
              <a:t>prosecute the perpetrator </a:t>
            </a:r>
            <a:r>
              <a:rPr lang="en-US" dirty="0">
                <a:solidFill>
                  <a:schemeClr val="tx1"/>
                </a:solidFill>
              </a:rPr>
              <a:t>of a cybercrime, if caught.</a:t>
            </a:r>
          </a:p>
          <a:p>
            <a:pPr marL="342900" indent="-342900" algn="just">
              <a:buBlip>
                <a:blip r:embed="rId3">
                  <a:extLst>
                    <a:ext uri="{96DAC541-7B7A-43D3-8B79-37D633B846F1}">
                      <asvg:svgBlip xmlns:asvg="http://schemas.microsoft.com/office/drawing/2016/SVG/main" r:embed="rId4"/>
                    </a:ext>
                  </a:extLst>
                </a:blip>
              </a:buBlip>
            </a:pPr>
            <a:r>
              <a:rPr lang="en-US" b="1" dirty="0">
                <a:solidFill>
                  <a:schemeClr val="tx1"/>
                </a:solidFill>
              </a:rPr>
              <a:t>Extract, process, and interpret the actual evidence </a:t>
            </a:r>
            <a:r>
              <a:rPr lang="en-US" dirty="0">
                <a:solidFill>
                  <a:schemeClr val="tx1"/>
                </a:solidFill>
              </a:rPr>
              <a:t>so that it proves the attacker’s actions and their guilt or innocence in court</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Efficiently </a:t>
            </a:r>
            <a:r>
              <a:rPr lang="en-US" b="1" dirty="0">
                <a:solidFill>
                  <a:schemeClr val="tx1"/>
                </a:solidFill>
              </a:rPr>
              <a:t>track down perpetrators/terrorists </a:t>
            </a:r>
            <a:r>
              <a:rPr lang="en-US" dirty="0">
                <a:solidFill>
                  <a:schemeClr val="tx1"/>
                </a:solidFill>
              </a:rPr>
              <a:t>from different parts of the world. Terrorists who use the Internet as a communication medium can be tracked down, and their plans can be discovered. IP addresses are vital to finding the geographical location of the terrorists.</a:t>
            </a:r>
          </a:p>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Save the </a:t>
            </a:r>
            <a:r>
              <a:rPr lang="en-US" b="1" dirty="0">
                <a:solidFill>
                  <a:schemeClr val="tx1"/>
                </a:solidFill>
              </a:rPr>
              <a:t>organization’s money and valuable time</a:t>
            </a:r>
            <a:r>
              <a:rPr lang="en-US" dirty="0">
                <a:solidFill>
                  <a:schemeClr val="tx1"/>
                </a:solidFill>
              </a:rPr>
              <a:t>. Many managers allocate a large portion of their IT budget for computer and network security.</a:t>
            </a:r>
          </a:p>
          <a:p>
            <a:pPr marL="342900" indent="-342900" algn="just">
              <a:buBlip>
                <a:blip r:embed="rId3">
                  <a:extLst>
                    <a:ext uri="{96DAC541-7B7A-43D3-8B79-37D633B846F1}">
                      <asvg:svgBlip xmlns:asvg="http://schemas.microsoft.com/office/drawing/2016/SVG/main" r:embed="rId4"/>
                    </a:ext>
                  </a:extLst>
                </a:blip>
              </a:buBlip>
            </a:pPr>
            <a:r>
              <a:rPr lang="en-US" b="1" dirty="0">
                <a:solidFill>
                  <a:schemeClr val="tx1"/>
                </a:solidFill>
              </a:rPr>
              <a:t>Track complex cases </a:t>
            </a:r>
            <a:r>
              <a:rPr lang="en-US" dirty="0">
                <a:solidFill>
                  <a:schemeClr val="tx1"/>
                </a:solidFill>
              </a:rPr>
              <a:t>such as email spamming and other nefarious activities, etc.</a:t>
            </a:r>
          </a:p>
        </p:txBody>
      </p:sp>
      <p:pic>
        <p:nvPicPr>
          <p:cNvPr id="5" name="Picture 4" descr="A hand writing a word&#10;&#10;Description automatically generated">
            <a:extLst>
              <a:ext uri="{FF2B5EF4-FFF2-40B4-BE49-F238E27FC236}">
                <a16:creationId xmlns:a16="http://schemas.microsoft.com/office/drawing/2014/main" id="{2A2B26A3-1647-2532-73E6-B1C4CCB48510}"/>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9634" y="1997764"/>
            <a:ext cx="2146854" cy="1431236"/>
          </a:xfrm>
          <a:prstGeom prst="rect">
            <a:avLst/>
          </a:prstGeom>
        </p:spPr>
      </p:pic>
      <p:sp>
        <p:nvSpPr>
          <p:cNvPr id="6" name="TextBox 5">
            <a:extLst>
              <a:ext uri="{FF2B5EF4-FFF2-40B4-BE49-F238E27FC236}">
                <a16:creationId xmlns:a16="http://schemas.microsoft.com/office/drawing/2014/main" id="{DA56210C-5364-D72A-A55F-435B626F45A3}"/>
              </a:ext>
            </a:extLst>
          </p:cNvPr>
          <p:cNvSpPr txBox="1"/>
          <p:nvPr/>
        </p:nvSpPr>
        <p:spPr>
          <a:xfrm>
            <a:off x="59634" y="2886103"/>
            <a:ext cx="1230796" cy="646331"/>
          </a:xfrm>
          <a:prstGeom prst="rect">
            <a:avLst/>
          </a:prstGeom>
          <a:noFill/>
        </p:spPr>
        <p:txBody>
          <a:bodyPr wrap="square" rtlCol="0">
            <a:spAutoFit/>
          </a:bodyPr>
          <a:lstStyle/>
          <a:p>
            <a:r>
              <a:rPr lang="en-GB" sz="900">
                <a:hlinkClick r:id="rId6" tooltip="https://www.thebluediamondgallery.com/handwriting/r/requirement.html"/>
              </a:rPr>
              <a:t>This Photo</a:t>
            </a:r>
            <a:r>
              <a:rPr lang="en-GB" sz="900"/>
              <a:t> by Unknown Author is licensed under </a:t>
            </a:r>
            <a:r>
              <a:rPr lang="en-GB" sz="900">
                <a:hlinkClick r:id="rId7" tooltip="https://creativecommons.org/licenses/by-sa/3.0/"/>
              </a:rPr>
              <a:t>CC BY-SA</a:t>
            </a:r>
            <a:endParaRPr lang="en-GB" sz="900"/>
          </a:p>
        </p:txBody>
      </p:sp>
    </p:spTree>
    <p:extLst>
      <p:ext uri="{BB962C8B-B14F-4D97-AF65-F5344CB8AC3E}">
        <p14:creationId xmlns:p14="http://schemas.microsoft.com/office/powerpoint/2010/main" val="10011521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6EB40DD9-DB58-D424-AD99-4F15E25778DF}"/>
              </a:ext>
            </a:extLst>
          </p:cNvPr>
          <p:cNvSpPr txBox="1">
            <a:spLocks/>
          </p:cNvSpPr>
          <p:nvPr/>
        </p:nvSpPr>
        <p:spPr>
          <a:xfrm>
            <a:off x="5737612" y="206191"/>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Cybercrime</a:t>
            </a:r>
          </a:p>
        </p:txBody>
      </p:sp>
      <p:pic>
        <p:nvPicPr>
          <p:cNvPr id="14" name="Picture 13" descr="Cup of coffee and glass of water on table">
            <a:extLst>
              <a:ext uri="{FF2B5EF4-FFF2-40B4-BE49-F238E27FC236}">
                <a16:creationId xmlns:a16="http://schemas.microsoft.com/office/drawing/2014/main" id="{21A63AF1-5A74-02C3-132A-AB1E53DA475B}"/>
              </a:ext>
            </a:extLst>
          </p:cNvPr>
          <p:cNvPicPr>
            <a:picLocks noChangeAspect="1"/>
          </p:cNvPicPr>
          <p:nvPr/>
        </p:nvPicPr>
        <p:blipFill rotWithShape="1">
          <a:blip r:embed="rId3">
            <a:extLst>
              <a:ext uri="{28A0092B-C50C-407E-A947-70E740481C1C}">
                <a14:useLocalDpi xmlns:a14="http://schemas.microsoft.com/office/drawing/2010/main" val="0"/>
              </a:ext>
            </a:extLst>
          </a:blip>
          <a:srcRect l="20048" r="20417"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35B80D8E-24DC-4DB6-9B28-2C3CE35E0859}"/>
              </a:ext>
            </a:extLst>
          </p:cNvPr>
          <p:cNvSpPr>
            <a:spLocks noGrp="1"/>
          </p:cNvSpPr>
          <p:nvPr>
            <p:ph idx="1"/>
          </p:nvPr>
        </p:nvSpPr>
        <p:spPr>
          <a:xfrm>
            <a:off x="6732755" y="1078655"/>
            <a:ext cx="4840010" cy="3843666"/>
          </a:xfrm>
        </p:spPr>
        <p:txBody>
          <a:bodyPr vert="horz" lIns="91440" tIns="45720" rIns="91440" bIns="45720" rtlCol="0">
            <a:normAutofit/>
          </a:bodyPr>
          <a:lstStyle/>
          <a:p>
            <a:pPr>
              <a:spcBef>
                <a:spcPts val="600"/>
              </a:spcBef>
              <a:spcAft>
                <a:spcPts val="600"/>
              </a:spcAft>
              <a:buClr>
                <a:schemeClr val="tx2"/>
              </a:buClr>
              <a:buSzPct val="90000"/>
            </a:pPr>
            <a:r>
              <a:rPr lang="en-US" sz="2000" dirty="0"/>
              <a:t>You are in a Coffee Shop. You could see a </a:t>
            </a:r>
            <a:r>
              <a:rPr lang="en-US" sz="2000" dirty="0" err="1"/>
              <a:t>wifi</a:t>
            </a:r>
            <a:r>
              <a:rPr lang="en-US" sz="2000" dirty="0"/>
              <a:t> which is password protected. </a:t>
            </a:r>
          </a:p>
          <a:p>
            <a:pPr>
              <a:spcBef>
                <a:spcPts val="600"/>
              </a:spcBef>
              <a:spcAft>
                <a:spcPts val="600"/>
              </a:spcAft>
              <a:buClr>
                <a:schemeClr val="tx2"/>
              </a:buClr>
              <a:buSzPct val="90000"/>
            </a:pPr>
            <a:r>
              <a:rPr lang="en-US" sz="2000" dirty="0"/>
              <a:t>You used your knowledge and proficiency to guess the password</a:t>
            </a:r>
          </a:p>
          <a:p>
            <a:pPr lvl="1">
              <a:spcBef>
                <a:spcPts val="600"/>
              </a:spcBef>
              <a:spcAft>
                <a:spcPts val="600"/>
              </a:spcAft>
              <a:buClr>
                <a:schemeClr val="tx2"/>
              </a:buClr>
              <a:buSzPct val="90000"/>
            </a:pPr>
            <a:r>
              <a:rPr lang="en-US" sz="1600" dirty="0"/>
              <a:t>You didn’t use any tools to break in / brute force</a:t>
            </a:r>
          </a:p>
          <a:p>
            <a:pPr lvl="1">
              <a:spcBef>
                <a:spcPts val="600"/>
              </a:spcBef>
              <a:spcAft>
                <a:spcPts val="600"/>
              </a:spcAft>
              <a:buClr>
                <a:schemeClr val="tx2"/>
              </a:buClr>
              <a:buSzPct val="90000"/>
            </a:pPr>
            <a:r>
              <a:rPr lang="en-US" sz="1600" dirty="0"/>
              <a:t>You just guessed the password (or) googled for a default password and used that</a:t>
            </a:r>
          </a:p>
          <a:p>
            <a:pPr marL="228600" lvl="1">
              <a:spcBef>
                <a:spcPts val="600"/>
              </a:spcBef>
              <a:spcAft>
                <a:spcPts val="600"/>
              </a:spcAft>
              <a:buClr>
                <a:schemeClr val="tx2"/>
              </a:buClr>
              <a:buSzPct val="90000"/>
            </a:pPr>
            <a:r>
              <a:rPr lang="en-US" sz="2000" dirty="0"/>
              <a:t>You successfully connected to the network</a:t>
            </a:r>
          </a:p>
          <a:p>
            <a:pPr marL="228600" lvl="1">
              <a:spcBef>
                <a:spcPts val="600"/>
              </a:spcBef>
              <a:spcAft>
                <a:spcPts val="600"/>
              </a:spcAft>
              <a:buClr>
                <a:schemeClr val="tx2"/>
              </a:buClr>
              <a:buSzPct val="90000"/>
            </a:pPr>
            <a:r>
              <a:rPr lang="en-US" sz="2000" dirty="0"/>
              <a:t>Is that a CRIME?</a:t>
            </a:r>
          </a:p>
          <a:p>
            <a:pPr lvl="1">
              <a:spcBef>
                <a:spcPts val="600"/>
              </a:spcBef>
              <a:spcAft>
                <a:spcPts val="600"/>
              </a:spcAft>
              <a:buClr>
                <a:schemeClr val="tx2"/>
              </a:buClr>
              <a:buSzPct val="90000"/>
            </a:pPr>
            <a:endParaRPr lang="en-US" sz="1600" dirty="0"/>
          </a:p>
        </p:txBody>
      </p:sp>
      <p:sp>
        <p:nvSpPr>
          <p:cNvPr id="15" name="Rectangle 14">
            <a:extLst>
              <a:ext uri="{FF2B5EF4-FFF2-40B4-BE49-F238E27FC236}">
                <a16:creationId xmlns:a16="http://schemas.microsoft.com/office/drawing/2014/main" id="{B4FB5320-1A8B-D626-A635-39E6058F68A3}"/>
              </a:ext>
            </a:extLst>
          </p:cNvPr>
          <p:cNvSpPr/>
          <p:nvPr/>
        </p:nvSpPr>
        <p:spPr>
          <a:xfrm>
            <a:off x="6626832" y="5428495"/>
            <a:ext cx="4348178"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Cyber-trespass</a:t>
            </a:r>
          </a:p>
        </p:txBody>
      </p:sp>
    </p:spTree>
    <p:extLst>
      <p:ext uri="{BB962C8B-B14F-4D97-AF65-F5344CB8AC3E}">
        <p14:creationId xmlns:p14="http://schemas.microsoft.com/office/powerpoint/2010/main" val="192107317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 calcmode="lin" valueType="num">
                                      <p:cBhvr additive="base">
                                        <p:cTn id="7" dur="500" fill="hold"/>
                                        <p:tgtEl>
                                          <p:spTgt spid="15"/>
                                        </p:tgtEl>
                                        <p:attrNameLst>
                                          <p:attrName>ppt_x</p:attrName>
                                        </p:attrNameLst>
                                      </p:cBhvr>
                                      <p:tavLst>
                                        <p:tav tm="0">
                                          <p:val>
                                            <p:strVal val="#ppt_x"/>
                                          </p:val>
                                        </p:tav>
                                        <p:tav tm="100000">
                                          <p:val>
                                            <p:strVal val="#ppt_x"/>
                                          </p:val>
                                        </p:tav>
                                      </p:tavLst>
                                    </p:anim>
                                    <p:anim calcmode="lin" valueType="num">
                                      <p:cBhvr additive="base">
                                        <p:cTn id="8"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descr="Businesswoman with laptop talking in meeting">
            <a:extLst>
              <a:ext uri="{FF2B5EF4-FFF2-40B4-BE49-F238E27FC236}">
                <a16:creationId xmlns:a16="http://schemas.microsoft.com/office/drawing/2014/main" id="{CB3D3FEF-DB31-7CD2-0465-D4BBE3785289}"/>
              </a:ext>
            </a:extLst>
          </p:cNvPr>
          <p:cNvPicPr>
            <a:picLocks noChangeAspect="1"/>
          </p:cNvPicPr>
          <p:nvPr/>
        </p:nvPicPr>
        <p:blipFill rotWithShape="1">
          <a:blip r:embed="rId3">
            <a:extLst>
              <a:ext uri="{28A0092B-C50C-407E-A947-70E740481C1C}">
                <a14:useLocalDpi xmlns:a14="http://schemas.microsoft.com/office/drawing/2010/main" val="0"/>
              </a:ext>
            </a:extLst>
          </a:blip>
          <a:srcRect r="5882"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1">
            <a:extLst>
              <a:ext uri="{FF2B5EF4-FFF2-40B4-BE49-F238E27FC236}">
                <a16:creationId xmlns:a16="http://schemas.microsoft.com/office/drawing/2014/main" id="{1BF20233-C723-2AEC-4068-562C6A71A9A8}"/>
              </a:ext>
            </a:extLst>
          </p:cNvPr>
          <p:cNvSpPr txBox="1">
            <a:spLocks/>
          </p:cNvSpPr>
          <p:nvPr/>
        </p:nvSpPr>
        <p:spPr>
          <a:xfrm>
            <a:off x="8083840" y="175295"/>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Cybercrime</a:t>
            </a:r>
          </a:p>
        </p:txBody>
      </p:sp>
      <p:sp>
        <p:nvSpPr>
          <p:cNvPr id="6" name="Content Placeholder 2">
            <a:extLst>
              <a:ext uri="{FF2B5EF4-FFF2-40B4-BE49-F238E27FC236}">
                <a16:creationId xmlns:a16="http://schemas.microsoft.com/office/drawing/2014/main" id="{647A3AF7-1559-B30F-124E-5B777823A851}"/>
              </a:ext>
            </a:extLst>
          </p:cNvPr>
          <p:cNvSpPr txBox="1">
            <a:spLocks/>
          </p:cNvSpPr>
          <p:nvPr/>
        </p:nvSpPr>
        <p:spPr>
          <a:xfrm>
            <a:off x="8658508" y="1078654"/>
            <a:ext cx="3219612" cy="38436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create an email in the name of your friend/ (or) your Lecturer and send it to just your (close) friends in the class for fun. The email claims that there’s a change in the lecture time for this week.</a:t>
            </a:r>
          </a:p>
          <a:p>
            <a:pPr marL="228600" marR="0" lvl="0" indent="-228600" algn="just"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1" indent="-228600" algn="l"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Is that a CRIME?</a:t>
            </a:r>
          </a:p>
          <a:p>
            <a:pPr marL="685800" marR="0" lvl="1" indent="-228600" algn="l"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id="{C0604AB9-B593-D352-7224-E8089C1355B3}"/>
              </a:ext>
            </a:extLst>
          </p:cNvPr>
          <p:cNvSpPr/>
          <p:nvPr/>
        </p:nvSpPr>
        <p:spPr>
          <a:xfrm>
            <a:off x="7323324" y="5779346"/>
            <a:ext cx="4865627"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Cyber Deception</a:t>
            </a:r>
          </a:p>
        </p:txBody>
      </p:sp>
    </p:spTree>
    <p:extLst>
      <p:ext uri="{BB962C8B-B14F-4D97-AF65-F5344CB8AC3E}">
        <p14:creationId xmlns:p14="http://schemas.microsoft.com/office/powerpoint/2010/main" val="7305941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fontScale="77500" lnSpcReduction="20000"/>
          </a:bodyPr>
          <a:lstStyle/>
          <a:p>
            <a:pPr marL="0" indent="0" algn="l">
              <a:buFont typeface="Arial" panose="020B0604020202020204" pitchFamily="34" charset="0"/>
              <a:buNone/>
            </a:pPr>
            <a:r>
              <a:rPr lang="en-GB" sz="5400" b="1" i="0" dirty="0">
                <a:solidFill>
                  <a:srgbClr val="374151"/>
                </a:solidFill>
                <a:effectLst/>
                <a:latin typeface="Söhne"/>
              </a:rPr>
              <a:t>Discussion Point:</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Font typeface="Arial" panose="020B0604020202020204" pitchFamily="34" charset="0"/>
              <a:buNone/>
            </a:pPr>
            <a:r>
              <a:rPr lang="en-GB" sz="2800" b="0" i="0" dirty="0">
                <a:solidFill>
                  <a:srgbClr val="374151"/>
                </a:solidFill>
                <a:effectLst/>
                <a:latin typeface="Söhne"/>
              </a:rPr>
              <a:t>“The cyber deception in this scenario involves the email sender pretending to be a trustworthy entity to gain your trust and prompt you to take certain actions.” – </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Font typeface="Arial" panose="020B0604020202020204" pitchFamily="34" charset="0"/>
              <a:buNone/>
            </a:pPr>
            <a:r>
              <a:rPr lang="en-GB" b="0" i="0" dirty="0">
                <a:solidFill>
                  <a:srgbClr val="374151"/>
                </a:solidFill>
                <a:effectLst/>
                <a:latin typeface="Söhne"/>
              </a:rPr>
              <a:t>“If you follow the instructions in the deceptive email, you may unknowingly provide your sensitive information to cybercriminals, who can then use it for identity theft, financial fraud, or other malicious purposes.” </a:t>
            </a:r>
          </a:p>
          <a:p>
            <a:pPr marL="0" indent="0" algn="just">
              <a:buFont typeface="Arial" panose="020B0604020202020204" pitchFamily="34" charset="0"/>
              <a:buNone/>
            </a:pPr>
            <a:endParaRPr lang="en-GB" b="0" i="0" dirty="0">
              <a:solidFill>
                <a:srgbClr val="374151"/>
              </a:solidFill>
              <a:effectLst/>
              <a:latin typeface="Söhne"/>
            </a:endParaRPr>
          </a:p>
          <a:p>
            <a:pPr marL="0" indent="0" algn="l">
              <a:buFont typeface="Arial" panose="020B0604020202020204" pitchFamily="34" charset="0"/>
              <a:buNone/>
            </a:pPr>
            <a:r>
              <a:rPr lang="en-GB" b="0" i="0" dirty="0">
                <a:solidFill>
                  <a:srgbClr val="374151"/>
                </a:solidFill>
                <a:effectLst/>
                <a:latin typeface="Söhne"/>
              </a:rPr>
              <a:t>From the above example, </a:t>
            </a:r>
          </a:p>
          <a:p>
            <a:pPr marL="0" indent="0" algn="l">
              <a:buFont typeface="Arial" panose="020B0604020202020204" pitchFamily="34" charset="0"/>
              <a:buNone/>
            </a:pPr>
            <a:r>
              <a:rPr lang="en-GB" b="0" i="0" dirty="0">
                <a:solidFill>
                  <a:srgbClr val="374151"/>
                </a:solidFill>
                <a:effectLst/>
                <a:latin typeface="Söhne"/>
              </a:rPr>
              <a:t>Will you be providing any sensitive information?</a:t>
            </a:r>
          </a:p>
          <a:p>
            <a:pPr marL="0" indent="0" algn="l">
              <a:buFont typeface="Arial" panose="020B0604020202020204" pitchFamily="34" charset="0"/>
              <a:buNone/>
            </a:pPr>
            <a:r>
              <a:rPr lang="en-GB" b="0" i="0" dirty="0">
                <a:solidFill>
                  <a:srgbClr val="374151"/>
                </a:solidFill>
                <a:effectLst/>
                <a:latin typeface="Söhne"/>
              </a:rPr>
              <a:t>Is there any chance of Fraud (Financial, etc)? </a:t>
            </a:r>
          </a:p>
          <a:p>
            <a:pPr marL="0" indent="0" algn="l">
              <a:buFont typeface="Arial" panose="020B0604020202020204" pitchFamily="34" charset="0"/>
              <a:buNone/>
            </a:pPr>
            <a:r>
              <a:rPr lang="en-GB" b="0" i="0" dirty="0">
                <a:solidFill>
                  <a:srgbClr val="374151"/>
                </a:solidFill>
                <a:effectLst/>
                <a:latin typeface="Söhne"/>
              </a:rPr>
              <a:t>Any Damage?</a:t>
            </a:r>
          </a:p>
          <a:p>
            <a:pPr marL="0" indent="0" algn="l">
              <a:buFont typeface="Arial" panose="020B0604020202020204" pitchFamily="34" charset="0"/>
              <a:buNone/>
            </a:pPr>
            <a:endParaRPr lang="en-GB" b="0" i="0" dirty="0">
              <a:solidFill>
                <a:srgbClr val="374151"/>
              </a:solidFill>
              <a:effectLst/>
              <a:latin typeface="Söhne"/>
            </a:endParaRPr>
          </a:p>
          <a:p>
            <a:pPr marL="0" indent="0" algn="l">
              <a:buFont typeface="Arial" panose="020B0604020202020204" pitchFamily="34" charset="0"/>
              <a:buNone/>
            </a:pPr>
            <a:r>
              <a:rPr lang="en-GB" dirty="0"/>
              <a:t>Is it a Crime?</a:t>
            </a:r>
          </a:p>
          <a:p>
            <a:endParaRPr lang="en-GB" dirty="0"/>
          </a:p>
        </p:txBody>
      </p:sp>
    </p:spTree>
    <p:extLst>
      <p:ext uri="{BB962C8B-B14F-4D97-AF65-F5344CB8AC3E}">
        <p14:creationId xmlns:p14="http://schemas.microsoft.com/office/powerpoint/2010/main" val="37880912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2" descr="dance clipart black and white - Clip Art Library">
            <a:extLst>
              <a:ext uri="{FF2B5EF4-FFF2-40B4-BE49-F238E27FC236}">
                <a16:creationId xmlns:a16="http://schemas.microsoft.com/office/drawing/2014/main" id="{B99AFED6-B19E-2C66-2559-795B1C1F0077}"/>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877092" y="839819"/>
            <a:ext cx="7799397" cy="3880200"/>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24"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F3A93930-57C6-5DFB-C19D-C834DA01C575}"/>
              </a:ext>
            </a:extLst>
          </p:cNvPr>
          <p:cNvSpPr txBox="1">
            <a:spLocks/>
          </p:cNvSpPr>
          <p:nvPr/>
        </p:nvSpPr>
        <p:spPr>
          <a:xfrm>
            <a:off x="1877092" y="99279"/>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Cybercrime</a:t>
            </a:r>
          </a:p>
        </p:txBody>
      </p:sp>
      <p:sp>
        <p:nvSpPr>
          <p:cNvPr id="26" name="Content Placeholder 2">
            <a:extLst>
              <a:ext uri="{FF2B5EF4-FFF2-40B4-BE49-F238E27FC236}">
                <a16:creationId xmlns:a16="http://schemas.microsoft.com/office/drawing/2014/main" id="{D1B2A6D4-1F54-F7A4-1A9F-8E67C87CF6FD}"/>
              </a:ext>
            </a:extLst>
          </p:cNvPr>
          <p:cNvSpPr txBox="1">
            <a:spLocks/>
          </p:cNvSpPr>
          <p:nvPr/>
        </p:nvSpPr>
        <p:spPr>
          <a:xfrm>
            <a:off x="-1" y="4362040"/>
            <a:ext cx="12067953" cy="384366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just"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You use CMC (Computer Mediated Communication) to form a flash mob without alerting local citizens or law enforcement.</a:t>
            </a:r>
          </a:p>
          <a:p>
            <a:pPr marL="228600" marR="0" lvl="0" indent="-228600" algn="just"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endPar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228600" marR="0" lvl="1" indent="-228600" algn="l"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r>
              <a:rPr kumimoji="0" lang="en-US" sz="2000" b="0" i="0" u="none" strike="noStrike" kern="1200" cap="none" spc="0" normalizeH="0" baseline="0" noProof="0" dirty="0">
                <a:ln>
                  <a:noFill/>
                </a:ln>
                <a:solidFill>
                  <a:prstClr val="black"/>
                </a:solidFill>
                <a:effectLst/>
                <a:uLnTx/>
                <a:uFillTx/>
                <a:latin typeface="Calibri" panose="020F0502020204030204"/>
                <a:ea typeface="+mn-ea"/>
                <a:cs typeface="+mn-cs"/>
              </a:rPr>
              <a:t>Is that a CRIME?</a:t>
            </a:r>
          </a:p>
          <a:p>
            <a:pPr marL="685800" marR="0" lvl="1" indent="-228600" algn="l" defTabSz="914400" rtl="0" eaLnBrk="1" fontAlgn="auto" latinLnBrk="0" hangingPunct="1">
              <a:lnSpc>
                <a:spcPct val="90000"/>
              </a:lnSpc>
              <a:spcBef>
                <a:spcPts val="600"/>
              </a:spcBef>
              <a:spcAft>
                <a:spcPts val="600"/>
              </a:spcAft>
              <a:buClr>
                <a:srgbClr val="44546A"/>
              </a:buClr>
              <a:buSzPct val="90000"/>
              <a:buFont typeface="Arial" panose="020B0604020202020204" pitchFamily="34" charset="0"/>
              <a:buChar char="•"/>
              <a:tabLst/>
              <a:defRPr/>
            </a:pPr>
            <a:endPar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8A22E1E9-C33B-F84D-5C4F-3F4C852DF54E}"/>
              </a:ext>
            </a:extLst>
          </p:cNvPr>
          <p:cNvSpPr/>
          <p:nvPr/>
        </p:nvSpPr>
        <p:spPr>
          <a:xfrm>
            <a:off x="7560507" y="5421909"/>
            <a:ext cx="439735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Cyber Violence</a:t>
            </a:r>
          </a:p>
        </p:txBody>
      </p:sp>
    </p:spTree>
    <p:extLst>
      <p:ext uri="{BB962C8B-B14F-4D97-AF65-F5344CB8AC3E}">
        <p14:creationId xmlns:p14="http://schemas.microsoft.com/office/powerpoint/2010/main" val="3672856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9" name="Freeform: Shape 12">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14">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Rectangle 16">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Shape 18">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8" name="Isosceles Triangle 20">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4" name="Isosceles Triangle 22">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Title 1">
            <a:extLst>
              <a:ext uri="{FF2B5EF4-FFF2-40B4-BE49-F238E27FC236}">
                <a16:creationId xmlns:a16="http://schemas.microsoft.com/office/drawing/2014/main" id="{F3A93930-57C6-5DFB-C19D-C834DA01C575}"/>
              </a:ext>
            </a:extLst>
          </p:cNvPr>
          <p:cNvSpPr txBox="1">
            <a:spLocks/>
          </p:cNvSpPr>
          <p:nvPr/>
        </p:nvSpPr>
        <p:spPr>
          <a:xfrm>
            <a:off x="1877092" y="99279"/>
            <a:ext cx="3576510" cy="474846"/>
          </a:xfrm>
          <a:prstGeom prst="rect">
            <a:avLst/>
          </a:prstGeom>
        </p:spPr>
        <p:txBody>
          <a:bodyPr vert="horz" lIns="91440" tIns="45720" rIns="91440" bIns="45720" rtlCol="0" anchor="ctr">
            <a:normAutofit fontScale="925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0"/>
              </a:spcBef>
              <a:spcAft>
                <a:spcPts val="60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Light" panose="020F0302020204030204"/>
                <a:ea typeface="+mj-ea"/>
                <a:cs typeface="+mj-cs"/>
              </a:rPr>
              <a:t>Cybercrime</a:t>
            </a:r>
          </a:p>
        </p:txBody>
      </p:sp>
      <p:sp>
        <p:nvSpPr>
          <p:cNvPr id="27" name="Rectangle 26">
            <a:extLst>
              <a:ext uri="{FF2B5EF4-FFF2-40B4-BE49-F238E27FC236}">
                <a16:creationId xmlns:a16="http://schemas.microsoft.com/office/drawing/2014/main" id="{8A22E1E9-C33B-F84D-5C4F-3F4C852DF54E}"/>
              </a:ext>
            </a:extLst>
          </p:cNvPr>
          <p:cNvSpPr/>
          <p:nvPr/>
        </p:nvSpPr>
        <p:spPr>
          <a:xfrm>
            <a:off x="7560507" y="5421909"/>
            <a:ext cx="4397359" cy="923330"/>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5400" b="0" i="0" u="none" strike="noStrike" kern="1200" cap="none" spc="0" normalizeH="0" baseline="0" noProof="0" dirty="0">
                <a:ln w="0"/>
                <a:solidFill>
                  <a:prstClr val="black"/>
                </a:solidFill>
                <a:effectLst>
                  <a:outerShdw blurRad="38100" dist="19050" dir="2700000" algn="tl" rotWithShape="0">
                    <a:prstClr val="black">
                      <a:alpha val="40000"/>
                    </a:prstClr>
                  </a:outerShdw>
                </a:effectLst>
                <a:uLnTx/>
                <a:uFillTx/>
                <a:latin typeface="Calibri" panose="020F0502020204030204"/>
                <a:ea typeface="+mn-ea"/>
                <a:cs typeface="+mn-cs"/>
              </a:rPr>
              <a:t>Cyber Violence</a:t>
            </a:r>
          </a:p>
        </p:txBody>
      </p:sp>
      <p:pic>
        <p:nvPicPr>
          <p:cNvPr id="3" name="Picture 2">
            <a:extLst>
              <a:ext uri="{FF2B5EF4-FFF2-40B4-BE49-F238E27FC236}">
                <a16:creationId xmlns:a16="http://schemas.microsoft.com/office/drawing/2014/main" id="{739A2428-7981-91EE-B90F-C2A7920D9E32}"/>
              </a:ext>
            </a:extLst>
          </p:cNvPr>
          <p:cNvPicPr>
            <a:picLocks noChangeAspect="1"/>
          </p:cNvPicPr>
          <p:nvPr/>
        </p:nvPicPr>
        <p:blipFill>
          <a:blip r:embed="rId3"/>
          <a:stretch>
            <a:fillRect/>
          </a:stretch>
        </p:blipFill>
        <p:spPr>
          <a:xfrm>
            <a:off x="1558514" y="998876"/>
            <a:ext cx="5320065" cy="5165344"/>
          </a:xfrm>
          <a:prstGeom prst="rect">
            <a:avLst/>
          </a:prstGeom>
        </p:spPr>
      </p:pic>
      <p:pic>
        <p:nvPicPr>
          <p:cNvPr id="5" name="Picture 4">
            <a:extLst>
              <a:ext uri="{FF2B5EF4-FFF2-40B4-BE49-F238E27FC236}">
                <a16:creationId xmlns:a16="http://schemas.microsoft.com/office/drawing/2014/main" id="{D645A000-F411-F697-4872-F266017ADBB2}"/>
              </a:ext>
            </a:extLst>
          </p:cNvPr>
          <p:cNvPicPr>
            <a:picLocks noChangeAspect="1"/>
          </p:cNvPicPr>
          <p:nvPr/>
        </p:nvPicPr>
        <p:blipFill>
          <a:blip r:embed="rId4"/>
          <a:stretch>
            <a:fillRect/>
          </a:stretch>
        </p:blipFill>
        <p:spPr>
          <a:xfrm>
            <a:off x="7299032" y="1588741"/>
            <a:ext cx="3574303" cy="3816387"/>
          </a:xfrm>
          <a:prstGeom prst="rect">
            <a:avLst/>
          </a:prstGeom>
        </p:spPr>
      </p:pic>
    </p:spTree>
    <p:extLst>
      <p:ext uri="{BB962C8B-B14F-4D97-AF65-F5344CB8AC3E}">
        <p14:creationId xmlns:p14="http://schemas.microsoft.com/office/powerpoint/2010/main" val="27470837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7"/>
                                        </p:tgtEl>
                                        <p:attrNameLst>
                                          <p:attrName>style.visibility</p:attrName>
                                        </p:attrNameLst>
                                      </p:cBhvr>
                                      <p:to>
                                        <p:strVal val="visible"/>
                                      </p:to>
                                    </p:set>
                                    <p:animEffect transition="in" filter="fade">
                                      <p:cBhvr>
                                        <p:cTn id="7" dur="1000"/>
                                        <p:tgtEl>
                                          <p:spTgt spid="27"/>
                                        </p:tgtEl>
                                      </p:cBhvr>
                                    </p:animEffect>
                                    <p:anim calcmode="lin" valueType="num">
                                      <p:cBhvr>
                                        <p:cTn id="8" dur="1000" fill="hold"/>
                                        <p:tgtEl>
                                          <p:spTgt spid="27"/>
                                        </p:tgtEl>
                                        <p:attrNameLst>
                                          <p:attrName>ppt_x</p:attrName>
                                        </p:attrNameLst>
                                      </p:cBhvr>
                                      <p:tavLst>
                                        <p:tav tm="0">
                                          <p:val>
                                            <p:strVal val="#ppt_x"/>
                                          </p:val>
                                        </p:tav>
                                        <p:tav tm="100000">
                                          <p:val>
                                            <p:strVal val="#ppt_x"/>
                                          </p:val>
                                        </p:tav>
                                      </p:tavLst>
                                    </p:anim>
                                    <p:anim calcmode="lin" valueType="num">
                                      <p:cBhvr>
                                        <p:cTn id="9"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Content Placeholder 7">
            <a:extLst>
              <a:ext uri="{FF2B5EF4-FFF2-40B4-BE49-F238E27FC236}">
                <a16:creationId xmlns:a16="http://schemas.microsoft.com/office/drawing/2014/main" id="{712CEC32-1C22-083B-0E21-43B06954B084}"/>
              </a:ext>
            </a:extLst>
          </p:cNvPr>
          <p:cNvSpPr>
            <a:spLocks noGrp="1"/>
          </p:cNvSpPr>
          <p:nvPr>
            <p:ph idx="1"/>
          </p:nvPr>
        </p:nvSpPr>
        <p:spPr>
          <a:xfrm>
            <a:off x="230628" y="921857"/>
            <a:ext cx="11481847" cy="5500208"/>
          </a:xfrm>
        </p:spPr>
        <p:txBody>
          <a:bodyPr>
            <a:normAutofit/>
          </a:bodyPr>
          <a:lstStyle/>
          <a:p>
            <a:pPr marL="0" indent="0" algn="l">
              <a:buFont typeface="Arial" panose="020B0604020202020204" pitchFamily="34" charset="0"/>
              <a:buNone/>
            </a:pPr>
            <a:r>
              <a:rPr lang="en-GB" sz="5400" b="1" i="0" dirty="0">
                <a:solidFill>
                  <a:srgbClr val="374151"/>
                </a:solidFill>
                <a:effectLst/>
                <a:latin typeface="Söhne"/>
              </a:rPr>
              <a:t>Question:</a:t>
            </a:r>
          </a:p>
          <a:p>
            <a:pPr marL="0" indent="0" algn="just">
              <a:buFont typeface="Arial" panose="020B0604020202020204" pitchFamily="34" charset="0"/>
              <a:buNone/>
            </a:pPr>
            <a:endParaRPr lang="en-GB" b="0" i="0" dirty="0">
              <a:solidFill>
                <a:srgbClr val="374151"/>
              </a:solidFill>
              <a:effectLst/>
              <a:latin typeface="Söhne"/>
            </a:endParaRPr>
          </a:p>
          <a:p>
            <a:pPr marL="0" indent="0" algn="just">
              <a:buNone/>
            </a:pPr>
            <a:r>
              <a:rPr lang="en-GB" sz="2900" dirty="0">
                <a:solidFill>
                  <a:srgbClr val="374151"/>
                </a:solidFill>
                <a:latin typeface="Söhne"/>
              </a:rPr>
              <a:t>“How much overlap do you see between real-world crimes and cybercrimes? Should we have distinct terms to recognize crime or deviance in online environments, or should all offenses just be classified as crimes, regardless of where and how they occur?” – (Bossler, 2018)</a:t>
            </a:r>
          </a:p>
        </p:txBody>
      </p:sp>
    </p:spTree>
    <p:extLst>
      <p:ext uri="{BB962C8B-B14F-4D97-AF65-F5344CB8AC3E}">
        <p14:creationId xmlns:p14="http://schemas.microsoft.com/office/powerpoint/2010/main" val="28946815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76122" y="634823"/>
            <a:ext cx="11360355" cy="3289852"/>
          </a:xfrm>
        </p:spPr>
        <p:txBody>
          <a:bodyPr/>
          <a:lstStyle/>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Espionage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Theft of Intellectual Property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Manipulation of Data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Trojans Horse Attack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Structured Query Language Attack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Brute-force Attack</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Phishing/Spoofing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Privilege Escalation Attacks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Denial of Service Attack/ Distributed DoS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Cyber Defamation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Cyberterrorism </a:t>
            </a:r>
          </a:p>
          <a:p>
            <a:pPr marL="342900" indent="-342900" algn="l">
              <a:buBlip>
                <a:blip r:embed="rId3">
                  <a:extLst>
                    <a:ext uri="{96DAC541-7B7A-43D3-8B79-37D633B846F1}">
                      <asvg:svgBlip xmlns:asvg="http://schemas.microsoft.com/office/drawing/2016/SVG/main" r:embed="rId4"/>
                    </a:ext>
                  </a:extLst>
                </a:blip>
              </a:buBlip>
            </a:pPr>
            <a:r>
              <a:rPr lang="en-GB" dirty="0">
                <a:solidFill>
                  <a:schemeClr val="tx1"/>
                </a:solidFill>
              </a:rPr>
              <a:t>Cyberwarfare</a:t>
            </a:r>
          </a:p>
          <a:p>
            <a:pPr marL="342900" indent="-342900" algn="l">
              <a:buBlip>
                <a:blip r:embed="rId3">
                  <a:extLst>
                    <a:ext uri="{96DAC541-7B7A-43D3-8B79-37D633B846F1}">
                      <asvg:svgBlip xmlns:asvg="http://schemas.microsoft.com/office/drawing/2016/SVG/main" r:embed="rId4"/>
                    </a:ext>
                  </a:extLst>
                </a:blip>
              </a:buBlip>
            </a:pPr>
            <a:endParaRPr lang="en-GB"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Cybercrime</a:t>
            </a:r>
          </a:p>
        </p:txBody>
      </p:sp>
      <p:sp>
        <p:nvSpPr>
          <p:cNvPr id="5" name="TextBox 4">
            <a:extLst>
              <a:ext uri="{FF2B5EF4-FFF2-40B4-BE49-F238E27FC236}">
                <a16:creationId xmlns:a16="http://schemas.microsoft.com/office/drawing/2014/main" id="{DACFD6B4-1580-208A-7DAE-5778145F3CD6}"/>
              </a:ext>
            </a:extLst>
          </p:cNvPr>
          <p:cNvSpPr txBox="1"/>
          <p:nvPr/>
        </p:nvSpPr>
        <p:spPr>
          <a:xfrm>
            <a:off x="5574892" y="1852046"/>
            <a:ext cx="6164824" cy="1938992"/>
          </a:xfrm>
          <a:prstGeom prst="rect">
            <a:avLst/>
          </a:prstGeom>
          <a:noFill/>
        </p:spPr>
        <p:txBody>
          <a:bodyPr wrap="square">
            <a:spAutoFit/>
          </a:bodyPr>
          <a:lstStyle/>
          <a:p>
            <a:pPr marL="342900" indent="-342900" algn="just">
              <a:buBlip>
                <a:blip r:embed="rId3">
                  <a:extLst>
                    <a:ext uri="{96DAC541-7B7A-43D3-8B79-37D633B846F1}">
                      <asvg:svgBlip xmlns:asvg="http://schemas.microsoft.com/office/drawing/2016/SVG/main" r:embed="rId4"/>
                    </a:ext>
                  </a:extLst>
                </a:blip>
              </a:buBlip>
            </a:pPr>
            <a:r>
              <a:rPr lang="en-US" sz="2400" dirty="0">
                <a:solidFill>
                  <a:schemeClr val="tx1"/>
                </a:solidFill>
                <a:latin typeface="Dreaming Outloud Script Pro" panose="03050502040304050704" pitchFamily="66" charset="0"/>
                <a:cs typeface="Dreaming Outloud Script Pro" panose="03050502040304050704" pitchFamily="66" charset="0"/>
              </a:rPr>
              <a:t>(</a:t>
            </a:r>
            <a:r>
              <a:rPr lang="en-US" sz="2400" dirty="0" err="1">
                <a:solidFill>
                  <a:schemeClr val="tx1"/>
                </a:solidFill>
                <a:latin typeface="Dreaming Outloud Script Pro" panose="03050502040304050704" pitchFamily="66" charset="0"/>
                <a:cs typeface="Dreaming Outloud Script Pro" panose="03050502040304050704" pitchFamily="66" charset="0"/>
              </a:rPr>
              <a:t>Zickuhr</a:t>
            </a:r>
            <a:r>
              <a:rPr lang="en-US" sz="2400" dirty="0">
                <a:solidFill>
                  <a:schemeClr val="tx1"/>
                </a:solidFill>
                <a:latin typeface="Dreaming Outloud Script Pro" panose="03050502040304050704" pitchFamily="66" charset="0"/>
                <a:cs typeface="Dreaming Outloud Script Pro" panose="03050502040304050704" pitchFamily="66" charset="0"/>
              </a:rPr>
              <a:t>, 2011) </a:t>
            </a:r>
          </a:p>
          <a:p>
            <a:pPr algn="just"/>
            <a:endParaRPr lang="en-US" sz="2400" dirty="0">
              <a:solidFill>
                <a:schemeClr val="tx1"/>
              </a:solidFill>
              <a:latin typeface="Dreaming Outloud Script Pro" panose="03050502040304050704" pitchFamily="66" charset="0"/>
              <a:cs typeface="Dreaming Outloud Script Pro" panose="03050502040304050704" pitchFamily="66" charset="0"/>
            </a:endParaRPr>
          </a:p>
          <a:p>
            <a:pPr algn="just"/>
            <a:r>
              <a:rPr lang="en-US" sz="2400" dirty="0">
                <a:solidFill>
                  <a:schemeClr val="tx1"/>
                </a:solidFill>
                <a:latin typeface="Dreaming Outloud Script Pro" panose="03050502040304050704" pitchFamily="66" charset="0"/>
                <a:cs typeface="Dreaming Outloud Script Pro" panose="03050502040304050704" pitchFamily="66" charset="0"/>
              </a:rPr>
              <a:t>Individuals under the age of 20 regularly send texts and prefer that rather than making calls.</a:t>
            </a:r>
          </a:p>
        </p:txBody>
      </p:sp>
    </p:spTree>
    <p:extLst>
      <p:ext uri="{BB962C8B-B14F-4D97-AF65-F5344CB8AC3E}">
        <p14:creationId xmlns:p14="http://schemas.microsoft.com/office/powerpoint/2010/main" val="40738640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92690" y="591121"/>
            <a:ext cx="9375820" cy="2594113"/>
          </a:xfrm>
        </p:spPr>
        <p:txBody>
          <a:bodyPr/>
          <a:lstStyle/>
          <a:p>
            <a:pPr marL="0" indent="0" algn="l"/>
            <a:r>
              <a:rPr lang="en-US" b="1" dirty="0">
                <a:solidFill>
                  <a:schemeClr val="tx1"/>
                </a:solidFill>
              </a:rPr>
              <a:t>Approaches to Cybercrime Investigation</a:t>
            </a:r>
            <a:r>
              <a:rPr lang="en-US" dirty="0">
                <a:solidFill>
                  <a:schemeClr val="tx1"/>
                </a:solidFill>
              </a:rPr>
              <a:t>:</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Types of approaches vary based on the nature of the case</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Collection, analysis, and presentation of data differ accordingly</a:t>
            </a:r>
          </a:p>
          <a:p>
            <a:pPr marL="0" indent="0" algn="l"/>
            <a:endParaRPr lang="en-US" b="1" dirty="0">
              <a:solidFill>
                <a:schemeClr val="tx1"/>
              </a:solidFill>
            </a:endParaRPr>
          </a:p>
          <a:p>
            <a:pPr marL="0" indent="0" algn="l"/>
            <a:r>
              <a:rPr lang="en-US" b="1" dirty="0">
                <a:solidFill>
                  <a:schemeClr val="tx1"/>
                </a:solidFill>
              </a:rPr>
              <a:t>Types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Civil</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Criminal</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Administrative</a:t>
            </a:r>
          </a:p>
          <a:p>
            <a:pPr marL="0" indent="0" algn="l"/>
            <a:endParaRPr lang="en-US" dirty="0">
              <a:solidFill>
                <a:schemeClr val="tx1"/>
              </a:solidFill>
            </a:endParaRPr>
          </a:p>
          <a:p>
            <a:pPr marL="0" indent="0" algn="l"/>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Cybercrime Investigation</a:t>
            </a:r>
          </a:p>
        </p:txBody>
      </p:sp>
      <p:pic>
        <p:nvPicPr>
          <p:cNvPr id="5" name="Picture 4" descr="A group of people looking through a magnifying glass&#10;&#10;Description automatically generated">
            <a:extLst>
              <a:ext uri="{FF2B5EF4-FFF2-40B4-BE49-F238E27FC236}">
                <a16:creationId xmlns:a16="http://schemas.microsoft.com/office/drawing/2014/main" id="{37103205-D35D-98F2-BEDB-E4E0D05026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375" y="1888178"/>
            <a:ext cx="2563655" cy="1540822"/>
          </a:xfrm>
          <a:prstGeom prst="rect">
            <a:avLst/>
          </a:prstGeom>
        </p:spPr>
      </p:pic>
      <p:sp>
        <p:nvSpPr>
          <p:cNvPr id="8" name="TextBox 7">
            <a:extLst>
              <a:ext uri="{FF2B5EF4-FFF2-40B4-BE49-F238E27FC236}">
                <a16:creationId xmlns:a16="http://schemas.microsoft.com/office/drawing/2014/main" id="{3DBF8FF1-5EF0-1C69-DD27-870DDB5F0D1C}"/>
              </a:ext>
            </a:extLst>
          </p:cNvPr>
          <p:cNvSpPr txBox="1"/>
          <p:nvPr/>
        </p:nvSpPr>
        <p:spPr>
          <a:xfrm>
            <a:off x="248186" y="3576905"/>
            <a:ext cx="1698602" cy="378739"/>
          </a:xfrm>
          <a:prstGeom prst="rect">
            <a:avLst/>
          </a:prstGeom>
          <a:noFill/>
        </p:spPr>
        <p:txBody>
          <a:bodyPr wrap="square" rtlCol="0">
            <a:spAutoFit/>
          </a:bodyPr>
          <a:lstStyle/>
          <a:p>
            <a:r>
              <a:rPr lang="en-GB" sz="900" dirty="0">
                <a:hlinkClick r:id="rId6" tooltip="https://www.pngall.com/investigation-png/download/43597"/>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27369035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92690" y="591121"/>
            <a:ext cx="9375820" cy="2594113"/>
          </a:xfrm>
        </p:spPr>
        <p:txBody>
          <a:bodyPr/>
          <a:lstStyle/>
          <a:p>
            <a:pPr marL="0" indent="0" algn="l"/>
            <a:r>
              <a:rPr lang="en-US" b="1" dirty="0">
                <a:solidFill>
                  <a:schemeClr val="tx1"/>
                </a:solidFill>
              </a:rPr>
              <a:t>Civil</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Disputes between parties (individuals, companies, or government agencies)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Involve violations of contracts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Lawsuits result in monetary compensation</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Usually, poorly documented or unknown chain of custody</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Evidences Gathering: Mutual Understanding</a:t>
            </a:r>
          </a:p>
          <a:p>
            <a:pPr marL="0" indent="0" algn="l"/>
            <a:endParaRPr lang="en-US" dirty="0">
              <a:solidFill>
                <a:schemeClr val="tx1"/>
              </a:solidFill>
            </a:endParaRPr>
          </a:p>
          <a:p>
            <a:pPr marL="0" indent="0" algn="l"/>
            <a:r>
              <a:rPr lang="en-US" b="1" dirty="0">
                <a:solidFill>
                  <a:schemeClr val="tx1"/>
                </a:solidFill>
              </a:rPr>
              <a:t>Criminal</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Actions harmful to society</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Law enforcement respond to suspected law violations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Verdict may lead to fines, imprisonment, or both</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A formal investigation is required.</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Standard of proof needs to be very high</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Challenges in gathering evidences</a:t>
            </a:r>
          </a:p>
          <a:p>
            <a:pPr marL="0" indent="0" algn="l"/>
            <a:endParaRPr lang="en-US" dirty="0">
              <a:solidFill>
                <a:schemeClr val="tx1"/>
              </a:solidFill>
            </a:endParaRPr>
          </a:p>
          <a:p>
            <a:pPr marL="0" indent="0" algn="l"/>
            <a:endParaRPr lang="en-US"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Cybercrime Investigation</a:t>
            </a:r>
          </a:p>
        </p:txBody>
      </p:sp>
      <p:pic>
        <p:nvPicPr>
          <p:cNvPr id="5" name="Picture 4" descr="A group of people looking through a magnifying glass&#10;&#10;Description automatically generated">
            <a:extLst>
              <a:ext uri="{FF2B5EF4-FFF2-40B4-BE49-F238E27FC236}">
                <a16:creationId xmlns:a16="http://schemas.microsoft.com/office/drawing/2014/main" id="{37103205-D35D-98F2-BEDB-E4E0D05026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375" y="1888178"/>
            <a:ext cx="2563655" cy="1540822"/>
          </a:xfrm>
          <a:prstGeom prst="rect">
            <a:avLst/>
          </a:prstGeom>
        </p:spPr>
      </p:pic>
      <p:sp>
        <p:nvSpPr>
          <p:cNvPr id="4" name="TextBox 3">
            <a:extLst>
              <a:ext uri="{FF2B5EF4-FFF2-40B4-BE49-F238E27FC236}">
                <a16:creationId xmlns:a16="http://schemas.microsoft.com/office/drawing/2014/main" id="{070A273E-2C5C-C35A-F1A5-CBBF83B120F1}"/>
              </a:ext>
            </a:extLst>
          </p:cNvPr>
          <p:cNvSpPr txBox="1"/>
          <p:nvPr/>
        </p:nvSpPr>
        <p:spPr>
          <a:xfrm>
            <a:off x="248186" y="3576905"/>
            <a:ext cx="1698602" cy="378739"/>
          </a:xfrm>
          <a:prstGeom prst="rect">
            <a:avLst/>
          </a:prstGeom>
          <a:noFill/>
        </p:spPr>
        <p:txBody>
          <a:bodyPr wrap="square" rtlCol="0">
            <a:spAutoFit/>
          </a:bodyPr>
          <a:lstStyle/>
          <a:p>
            <a:r>
              <a:rPr lang="en-GB" sz="900" dirty="0">
                <a:hlinkClick r:id="rId6" tooltip="https://www.pngall.com/investigation-png/download/43597"/>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38537437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92690" y="1361532"/>
            <a:ext cx="9375820" cy="2594113"/>
          </a:xfrm>
        </p:spPr>
        <p:txBody>
          <a:bodyPr/>
          <a:lstStyle/>
          <a:p>
            <a:pPr marL="0" indent="0" algn="l"/>
            <a:r>
              <a:rPr lang="en-US" b="1" dirty="0">
                <a:solidFill>
                  <a:schemeClr val="tx1"/>
                </a:solidFill>
              </a:rPr>
              <a:t>Administrative</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Internal investigations by organizations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Aim to ensure compliance with rules and policies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Involves inquiries by agency or government</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Non-criminal, focused on employee misconduct</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Includes violations like policy breaches, resource misuse, threatening behavior, etc.</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Disciplinary actions may include demotion, suspension, penalties, etc.</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Potential positive outcomes include modifications to policies, promotions, etc.</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Cybercrime Investigation</a:t>
            </a:r>
          </a:p>
        </p:txBody>
      </p:sp>
      <p:pic>
        <p:nvPicPr>
          <p:cNvPr id="5" name="Picture 4" descr="A group of people looking through a magnifying glass&#10;&#10;Description automatically generated">
            <a:extLst>
              <a:ext uri="{FF2B5EF4-FFF2-40B4-BE49-F238E27FC236}">
                <a16:creationId xmlns:a16="http://schemas.microsoft.com/office/drawing/2014/main" id="{37103205-D35D-98F2-BEDB-E4E0D050261D}"/>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107375" y="1888178"/>
            <a:ext cx="2563655" cy="1540822"/>
          </a:xfrm>
          <a:prstGeom prst="rect">
            <a:avLst/>
          </a:prstGeom>
        </p:spPr>
      </p:pic>
      <p:sp>
        <p:nvSpPr>
          <p:cNvPr id="4" name="TextBox 3">
            <a:extLst>
              <a:ext uri="{FF2B5EF4-FFF2-40B4-BE49-F238E27FC236}">
                <a16:creationId xmlns:a16="http://schemas.microsoft.com/office/drawing/2014/main" id="{C2B814B2-920C-63FC-C093-1D026477907F}"/>
              </a:ext>
            </a:extLst>
          </p:cNvPr>
          <p:cNvSpPr txBox="1"/>
          <p:nvPr/>
        </p:nvSpPr>
        <p:spPr>
          <a:xfrm>
            <a:off x="248186" y="3576905"/>
            <a:ext cx="1698602" cy="378739"/>
          </a:xfrm>
          <a:prstGeom prst="rect">
            <a:avLst/>
          </a:prstGeom>
          <a:noFill/>
        </p:spPr>
        <p:txBody>
          <a:bodyPr wrap="square" rtlCol="0">
            <a:spAutoFit/>
          </a:bodyPr>
          <a:lstStyle/>
          <a:p>
            <a:r>
              <a:rPr lang="en-GB" sz="900" dirty="0">
                <a:hlinkClick r:id="rId6" tooltip="https://www.pngall.com/investigation-png/download/43597"/>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34952350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307439" y="834887"/>
            <a:ext cx="9375820" cy="2594113"/>
          </a:xfrm>
        </p:spPr>
        <p:txBody>
          <a:bodyPr/>
          <a:lstStyle/>
          <a:p>
            <a:pPr marL="342900" indent="-342900" algn="just">
              <a:buBlip>
                <a:blip r:embed="rId3">
                  <a:extLst>
                    <a:ext uri="{96DAC541-7B7A-43D3-8B79-37D633B846F1}">
                      <asvg:svgBlip xmlns:asvg="http://schemas.microsoft.com/office/drawing/2016/SVG/main" r:embed="rId4"/>
                    </a:ext>
                  </a:extLst>
                </a:blip>
              </a:buBlip>
            </a:pPr>
            <a:r>
              <a:rPr lang="en-US" dirty="0">
                <a:solidFill>
                  <a:schemeClr val="tx1"/>
                </a:solidFill>
              </a:rPr>
              <a:t>Data on digital devices can be categorized into </a:t>
            </a:r>
            <a:r>
              <a:rPr lang="en-US" b="1" dirty="0">
                <a:solidFill>
                  <a:schemeClr val="tx1"/>
                </a:solidFill>
              </a:rPr>
              <a:t>volatile and non-volatile</a:t>
            </a:r>
            <a:r>
              <a:rPr lang="en-US" dirty="0">
                <a:solidFill>
                  <a:schemeClr val="tx1"/>
                </a:solidFill>
              </a:rPr>
              <a:t>.</a:t>
            </a:r>
          </a:p>
          <a:p>
            <a:pPr marL="743010" lvl="1" indent="-342900" algn="just">
              <a:buBlip>
                <a:blip r:embed="rId3">
                  <a:extLst>
                    <a:ext uri="{96DAC541-7B7A-43D3-8B79-37D633B846F1}">
                      <asvg:svgBlip xmlns:asvg="http://schemas.microsoft.com/office/drawing/2016/SVG/main" r:embed="rId4"/>
                    </a:ext>
                  </a:extLst>
                </a:blip>
              </a:buBlip>
            </a:pPr>
            <a:r>
              <a:rPr lang="en-US" sz="2000" b="1" dirty="0">
                <a:solidFill>
                  <a:schemeClr val="tx1"/>
                </a:solidFill>
              </a:rPr>
              <a:t>Volatile data requires constant power </a:t>
            </a:r>
            <a:r>
              <a:rPr lang="en-US" sz="2000" dirty="0">
                <a:solidFill>
                  <a:schemeClr val="tx1"/>
                </a:solidFill>
              </a:rPr>
              <a:t>and is lost upon power interruption.</a:t>
            </a:r>
          </a:p>
          <a:p>
            <a:pPr marL="743010" marR="0" lvl="1" indent="-342900" algn="just" fontAlgn="auto">
              <a:spcAft>
                <a:spcPts val="0"/>
              </a:spcAft>
              <a:buClrTx/>
              <a:buSzTx/>
              <a:buBlip>
                <a:blip r:embed="rId3">
                  <a:extLst>
                    <a:ext uri="{96DAC541-7B7A-43D3-8B79-37D633B846F1}">
                      <asvg:svgBlip xmlns:asvg="http://schemas.microsoft.com/office/drawing/2016/SVG/main" r:embed="rId4"/>
                    </a:ext>
                  </a:extLst>
                </a:blip>
              </a:buBlip>
              <a:tabLst/>
              <a:defRPr/>
            </a:pPr>
            <a:endParaRPr lang="en-US" sz="2000" b="1" dirty="0"/>
          </a:p>
          <a:p>
            <a:pPr marL="1200210" lvl="2" indent="-342900" algn="just">
              <a:buBlip>
                <a:blip r:embed="rId3">
                  <a:extLst>
                    <a:ext uri="{96DAC541-7B7A-43D3-8B79-37D633B846F1}">
                      <asvg:svgBlip xmlns:asvg="http://schemas.microsoft.com/office/drawing/2016/SVG/main" r:embed="rId4"/>
                    </a:ext>
                  </a:extLst>
                </a:blip>
              </a:buBlip>
              <a:defRPr/>
            </a:pPr>
            <a:r>
              <a:rPr lang="en-US" b="1" dirty="0"/>
              <a:t>Key Volatile Data: </a:t>
            </a:r>
            <a:r>
              <a:rPr lang="en-US" dirty="0"/>
              <a:t>System time, Logged-on user(s), Open files, Network information, Process details, Clipboard contents, Command history, etc.</a:t>
            </a:r>
            <a:endParaRPr lang="en-GB" dirty="0"/>
          </a:p>
          <a:p>
            <a:pPr marL="743010" lvl="1" indent="-342900" algn="just">
              <a:buBlip>
                <a:blip r:embed="rId3">
                  <a:extLst>
                    <a:ext uri="{96DAC541-7B7A-43D3-8B79-37D633B846F1}">
                      <asvg:svgBlip xmlns:asvg="http://schemas.microsoft.com/office/drawing/2016/SVG/main" r:embed="rId4"/>
                    </a:ext>
                  </a:extLst>
                </a:blip>
              </a:buBlip>
            </a:pPr>
            <a:endParaRPr lang="en-US" sz="2000" b="1" dirty="0"/>
          </a:p>
          <a:p>
            <a:pPr marL="743010" lvl="1" indent="-342900" algn="just">
              <a:buBlip>
                <a:blip r:embed="rId3">
                  <a:extLst>
                    <a:ext uri="{96DAC541-7B7A-43D3-8B79-37D633B846F1}">
                      <asvg:svgBlip xmlns:asvg="http://schemas.microsoft.com/office/drawing/2016/SVG/main" r:embed="rId4"/>
                    </a:ext>
                  </a:extLst>
                </a:blip>
              </a:buBlip>
            </a:pPr>
            <a:r>
              <a:rPr lang="en-US" sz="2000" b="1" dirty="0"/>
              <a:t>Non-volatile data remains intact even without power.</a:t>
            </a:r>
          </a:p>
          <a:p>
            <a:pPr marL="1200210" lvl="2" indent="-342900" algn="just">
              <a:buBlip>
                <a:blip r:embed="rId3">
                  <a:extLst>
                    <a:ext uri="{96DAC541-7B7A-43D3-8B79-37D633B846F1}">
                      <asvg:svgBlip xmlns:asvg="http://schemas.microsoft.com/office/drawing/2016/SVG/main" r:embed="rId4"/>
                    </a:ext>
                  </a:extLst>
                </a:blip>
              </a:buBlip>
              <a:defRPr/>
            </a:pPr>
            <a:r>
              <a:rPr lang="en-US" b="1" dirty="0"/>
              <a:t>Key non- Volatile Data: </a:t>
            </a:r>
            <a:r>
              <a:rPr lang="en-US" dirty="0"/>
              <a:t>Hidden files, Slack space, Swap files, Index.dat files, Unallocated clusters, Unused partitions, Hidden partitions, Registry settings, Event logs</a:t>
            </a:r>
            <a:endParaRPr lang="en-GB" dirty="0"/>
          </a:p>
          <a:p>
            <a:pPr marL="743010" lvl="1" indent="-342900" algn="just">
              <a:buBlip>
                <a:blip r:embed="rId3">
                  <a:extLst>
                    <a:ext uri="{96DAC541-7B7A-43D3-8B79-37D633B846F1}">
                      <asvg:svgBlip xmlns:asvg="http://schemas.microsoft.com/office/drawing/2016/SVG/main" r:embed="rId4"/>
                    </a:ext>
                  </a:extLst>
                </a:blip>
              </a:buBlip>
            </a:pPr>
            <a:endParaRPr lang="en-US" sz="2000" b="1" dirty="0"/>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1" y="0"/>
            <a:ext cx="3967317" cy="507268"/>
          </a:xfrm>
        </p:spPr>
        <p:txBody>
          <a:bodyPr>
            <a:normAutofit fontScale="90000"/>
          </a:bodyPr>
          <a:lstStyle/>
          <a:p>
            <a:r>
              <a:rPr lang="en-GB" sz="3200" dirty="0"/>
              <a:t>Digital Evidences</a:t>
            </a:r>
          </a:p>
        </p:txBody>
      </p:sp>
      <p:pic>
        <p:nvPicPr>
          <p:cNvPr id="7" name="Picture 6" descr="A magnifying glass with text&#10;&#10;Description automatically generated">
            <a:extLst>
              <a:ext uri="{FF2B5EF4-FFF2-40B4-BE49-F238E27FC236}">
                <a16:creationId xmlns:a16="http://schemas.microsoft.com/office/drawing/2014/main" id="{4D3C4DAB-FC48-542A-9006-68FB911331A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0" y="1239973"/>
            <a:ext cx="2118852" cy="1783940"/>
          </a:xfrm>
          <a:prstGeom prst="rect">
            <a:avLst/>
          </a:prstGeom>
        </p:spPr>
      </p:pic>
      <p:sp>
        <p:nvSpPr>
          <p:cNvPr id="8" name="TextBox 7">
            <a:extLst>
              <a:ext uri="{FF2B5EF4-FFF2-40B4-BE49-F238E27FC236}">
                <a16:creationId xmlns:a16="http://schemas.microsoft.com/office/drawing/2014/main" id="{D0B96D67-0926-BE2D-9D5D-E1991C99E937}"/>
              </a:ext>
            </a:extLst>
          </p:cNvPr>
          <p:cNvSpPr txBox="1"/>
          <p:nvPr/>
        </p:nvSpPr>
        <p:spPr>
          <a:xfrm>
            <a:off x="157316" y="3170903"/>
            <a:ext cx="1961536" cy="369332"/>
          </a:xfrm>
          <a:prstGeom prst="rect">
            <a:avLst/>
          </a:prstGeom>
          <a:noFill/>
        </p:spPr>
        <p:txBody>
          <a:bodyPr wrap="square" rtlCol="0">
            <a:spAutoFit/>
          </a:bodyPr>
          <a:lstStyle/>
          <a:p>
            <a:r>
              <a:rPr lang="en-GB" sz="900" dirty="0">
                <a:hlinkClick r:id="rId6" tooltip="https://www.pngall.com/evidence-png/"/>
              </a:rPr>
              <a:t>This Photo</a:t>
            </a:r>
            <a:r>
              <a:rPr lang="en-GB" sz="900" dirty="0"/>
              <a:t> by Unknown Author is licensed under </a:t>
            </a:r>
            <a:r>
              <a:rPr lang="en-GB" sz="900" dirty="0">
                <a:hlinkClick r:id="rId7" tooltip="https://creativecommons.org/licenses/by-nc/3.0/"/>
              </a:rPr>
              <a:t>CC BY-NC</a:t>
            </a:r>
            <a:endParaRPr lang="en-GB" sz="900" dirty="0"/>
          </a:p>
        </p:txBody>
      </p:sp>
      <p:sp>
        <p:nvSpPr>
          <p:cNvPr id="10" name="TextBox 9">
            <a:extLst>
              <a:ext uri="{FF2B5EF4-FFF2-40B4-BE49-F238E27FC236}">
                <a16:creationId xmlns:a16="http://schemas.microsoft.com/office/drawing/2014/main" id="{945D8E3B-27FD-BAE5-3700-04FA7738DC2D}"/>
              </a:ext>
            </a:extLst>
          </p:cNvPr>
          <p:cNvSpPr txBox="1"/>
          <p:nvPr/>
        </p:nvSpPr>
        <p:spPr>
          <a:xfrm>
            <a:off x="447289" y="4467165"/>
            <a:ext cx="10623833" cy="1138773"/>
          </a:xfrm>
          <a:prstGeom prst="rect">
            <a:avLst/>
          </a:prstGeom>
          <a:noFill/>
        </p:spPr>
        <p:txBody>
          <a:bodyPr wrap="square">
            <a:spAutoFit/>
          </a:bodyPr>
          <a:lstStyle/>
          <a:p>
            <a:pPr marL="342900" indent="-342900" algn="just" defTabSz="457105">
              <a:spcBef>
                <a:spcPct val="20000"/>
              </a:spcBef>
              <a:buBlip>
                <a:blip r:embed="rId3">
                  <a:extLst>
                    <a:ext uri="{96DAC541-7B7A-43D3-8B79-37D633B846F1}">
                      <asvg:svgBlip xmlns:asvg="http://schemas.microsoft.com/office/drawing/2016/SVG/main" r:embed="rId4"/>
                    </a:ext>
                  </a:extLst>
                </a:blip>
              </a:buBlip>
            </a:pPr>
            <a:r>
              <a:rPr lang="en-GB" sz="2000" dirty="0"/>
              <a:t>Digital Evidences are essential for forensic analysis and investigation.</a:t>
            </a:r>
          </a:p>
          <a:p>
            <a:pPr marL="342900" indent="-342900" algn="just" defTabSz="457105">
              <a:spcBef>
                <a:spcPct val="20000"/>
              </a:spcBef>
              <a:buBlip>
                <a:blip r:embed="rId3">
                  <a:extLst>
                    <a:ext uri="{96DAC541-7B7A-43D3-8B79-37D633B846F1}">
                      <asvg:svgBlip xmlns:asvg="http://schemas.microsoft.com/office/drawing/2016/SVG/main" r:embed="rId4"/>
                    </a:ext>
                  </a:extLst>
                </a:blip>
              </a:buBlip>
            </a:pPr>
            <a:r>
              <a:rPr lang="en-GB" sz="2000" dirty="0"/>
              <a:t>Understanding the types helps in identifying and preserving critical evidence.</a:t>
            </a:r>
          </a:p>
          <a:p>
            <a:pPr marL="342900" indent="-342900" algn="just" defTabSz="457105">
              <a:spcBef>
                <a:spcPct val="20000"/>
              </a:spcBef>
              <a:buBlip>
                <a:blip r:embed="rId3">
                  <a:extLst>
                    <a:ext uri="{96DAC541-7B7A-43D3-8B79-37D633B846F1}">
                      <asvg:svgBlip xmlns:asvg="http://schemas.microsoft.com/office/drawing/2016/SVG/main" r:embed="rId4"/>
                    </a:ext>
                  </a:extLst>
                </a:blip>
              </a:buBlip>
            </a:pPr>
            <a:r>
              <a:rPr lang="en-GB" sz="2000" dirty="0"/>
              <a:t>Understanding volatility aids in data recovery and analysis processes.</a:t>
            </a:r>
          </a:p>
        </p:txBody>
      </p:sp>
    </p:spTree>
    <p:extLst>
      <p:ext uri="{BB962C8B-B14F-4D97-AF65-F5344CB8AC3E}">
        <p14:creationId xmlns:p14="http://schemas.microsoft.com/office/powerpoint/2010/main" val="739040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r>
              <a:rPr lang="en-GB" sz="2000" i="1" dirty="0">
                <a:effectLst>
                  <a:outerShdw blurRad="38100" dist="38100" dir="2700000" algn="tl">
                    <a:srgbClr val="000000">
                      <a:alpha val="43137"/>
                    </a:srgbClr>
                  </a:outerShdw>
                </a:effectLst>
              </a:rPr>
              <a:t>Let's continue our discussion on digital evidences, </a:t>
            </a:r>
          </a:p>
          <a:p>
            <a:r>
              <a:rPr lang="en-GB" sz="2000" i="1" dirty="0">
                <a:effectLst>
                  <a:outerShdw blurRad="38100" dist="38100" dir="2700000" algn="tl">
                    <a:srgbClr val="000000">
                      <a:alpha val="43137"/>
                    </a:srgbClr>
                  </a:outerShdw>
                </a:effectLst>
              </a:rPr>
              <a:t>forensics readiness and investigator roles in our </a:t>
            </a:r>
          </a:p>
          <a:p>
            <a:r>
              <a:rPr lang="en-GB" sz="2000" i="1" dirty="0">
                <a:effectLst>
                  <a:outerShdw blurRad="38100" dist="38100" dir="2700000" algn="tl">
                    <a:srgbClr val="000000">
                      <a:alpha val="43137"/>
                    </a:srgbClr>
                  </a:outerShdw>
                </a:effectLst>
              </a:rPr>
              <a:t>next lecture session</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Computer Forensics </a:t>
            </a:r>
            <a:r>
              <a:rPr lang="en-GB" i="1" dirty="0"/>
              <a:t>(ACCD5000)</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C9CC94F7-A2A6-4649-B1FC-1DCDCCB7722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1306</Words>
  <Application>Microsoft Office PowerPoint</Application>
  <PresentationFormat>Widescreen</PresentationFormat>
  <Paragraphs>180</Paragraphs>
  <Slides>19</Slides>
  <Notes>18</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19</vt:i4>
      </vt:variant>
    </vt:vector>
  </HeadingPairs>
  <TitlesOfParts>
    <vt:vector size="32" baseType="lpstr">
      <vt:lpstr>LinLibertineO</vt:lpstr>
      <vt:lpstr>Söhne</vt:lpstr>
      <vt:lpstr>var(--font-family-default-latin)</vt:lpstr>
      <vt:lpstr>Arial</vt:lpstr>
      <vt:lpstr>Calibri</vt:lpstr>
      <vt:lpstr>Calibri Light</vt:lpstr>
      <vt:lpstr>Dreaming Outloud Script Pro</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PowerPoint Presentation</vt:lpstr>
      <vt:lpstr>Introduction</vt:lpstr>
      <vt:lpstr>Objectives</vt:lpstr>
      <vt:lpstr>Objectives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Cybercrime</vt:lpstr>
      <vt:lpstr>Cybercrime Investigation</vt:lpstr>
      <vt:lpstr>Cybercrime Investigation</vt:lpstr>
      <vt:lpstr>Cybercrime Investigation</vt:lpstr>
      <vt:lpstr>Digital Evidences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55</cp:revision>
  <dcterms:created xsi:type="dcterms:W3CDTF">2021-03-05T06:07:01Z</dcterms:created>
  <dcterms:modified xsi:type="dcterms:W3CDTF">2024-01-29T06:25:58Z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