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photoAlbum layout="1picTitle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359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506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079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26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594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629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397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045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75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750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433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9156-8A80-4FE9-AA31-10434E8E391E}" type="datetimeFigureOut">
              <a:rPr lang="en-GB" smtClean="0"/>
              <a:t>17/06/2016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01E9A-EB5E-44A5-B33F-8B1296996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1031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Religion in the Sparta Museum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649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Inscribed stele with </a:t>
            </a:r>
            <a:r>
              <a:rPr lang="en-GB" dirty="0" err="1" smtClean="0"/>
              <a:t>Dokana</a:t>
            </a:r>
            <a:r>
              <a:rPr lang="en-GB" dirty="0" smtClean="0"/>
              <a:t> (sign of the </a:t>
            </a:r>
            <a:r>
              <a:rPr lang="en-GB" dirty="0" err="1" smtClean="0"/>
              <a:t>Dioskouroi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3" name="Picture 2" descr="GR08A01-0009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9238" y="1646238"/>
            <a:ext cx="3565525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77932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Funerary stele, possibly showing </a:t>
            </a:r>
            <a:r>
              <a:rPr lang="en-GB" dirty="0" err="1" smtClean="0"/>
              <a:t>Menelaios</a:t>
            </a:r>
            <a:r>
              <a:rPr lang="en-GB" dirty="0" smtClean="0"/>
              <a:t> and Helen</a:t>
            </a:r>
            <a:endParaRPr lang="en-GB" dirty="0"/>
          </a:p>
        </p:txBody>
      </p:sp>
      <p:pic>
        <p:nvPicPr>
          <p:cNvPr id="3" name="Picture 2" descr="GR08A01-0014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9238" y="1646238"/>
            <a:ext cx="3565525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97973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Bits of temples</a:t>
            </a:r>
            <a:endParaRPr lang="en-GB" dirty="0"/>
          </a:p>
        </p:txBody>
      </p:sp>
      <p:pic>
        <p:nvPicPr>
          <p:cNvPr id="3" name="Picture 2" descr="P4220016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3594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931224" cy="72008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Votives</a:t>
            </a:r>
            <a:r>
              <a:rPr lang="en-GB" dirty="0" smtClean="0"/>
              <a:t> from the sanctuary of Zeus-Agamemnon and Alexandra-Cassandra at </a:t>
            </a:r>
            <a:r>
              <a:rPr lang="en-GB" dirty="0" err="1" smtClean="0"/>
              <a:t>Amyklai</a:t>
            </a:r>
            <a:endParaRPr lang="en-GB" dirty="0"/>
          </a:p>
        </p:txBody>
      </p:sp>
      <p:pic>
        <p:nvPicPr>
          <p:cNvPr id="3" name="Picture 2" descr="P4220043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9238" y="1646238"/>
            <a:ext cx="3565525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0881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Statue of </a:t>
            </a:r>
            <a:r>
              <a:rPr lang="en-GB" dirty="0" err="1" smtClean="0"/>
              <a:t>Eilethyia</a:t>
            </a:r>
            <a:r>
              <a:rPr lang="en-GB" dirty="0" smtClean="0"/>
              <a:t>, goddess of child birth</a:t>
            </a:r>
            <a:endParaRPr lang="en-GB" dirty="0"/>
          </a:p>
        </p:txBody>
      </p:sp>
      <p:pic>
        <p:nvPicPr>
          <p:cNvPr id="3" name="Picture 2" descr="P4220058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2267907" y="2204700"/>
            <a:ext cx="5184576" cy="38887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89102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 </a:t>
            </a:r>
            <a:r>
              <a:rPr lang="en-GB" dirty="0" err="1" smtClean="0"/>
              <a:t>votives</a:t>
            </a:r>
            <a:r>
              <a:rPr lang="en-GB" dirty="0" smtClean="0"/>
              <a:t>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17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7494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 </a:t>
            </a:r>
            <a:r>
              <a:rPr lang="en-GB" dirty="0" err="1" smtClean="0"/>
              <a:t>votives</a:t>
            </a:r>
            <a:r>
              <a:rPr lang="en-GB" dirty="0" smtClean="0"/>
              <a:t>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18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0984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Limestone votive reliefs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21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23010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Votive limestone relief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23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339883" y="2348749"/>
            <a:ext cx="4032410" cy="30245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6642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Mask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47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4588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Mask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48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22131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Mask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51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923421" y="2117139"/>
            <a:ext cx="5060107" cy="37953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83202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Votives</a:t>
            </a:r>
            <a:r>
              <a:rPr lang="en-GB" dirty="0" smtClean="0"/>
              <a:t>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53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162099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Mask from Artemis </a:t>
            </a:r>
            <a:r>
              <a:rPr lang="en-GB" dirty="0" err="1" smtClean="0"/>
              <a:t>Orthia</a:t>
            </a:r>
            <a:endParaRPr lang="en-GB" dirty="0"/>
          </a:p>
        </p:txBody>
      </p:sp>
      <p:pic>
        <p:nvPicPr>
          <p:cNvPr id="3" name="Picture 2" descr="P4220155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022425" y="2234159"/>
            <a:ext cx="4844081" cy="36333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8939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Mask cabinet</a:t>
            </a:r>
            <a:endParaRPr lang="en-GB" dirty="0"/>
          </a:p>
        </p:txBody>
      </p:sp>
      <p:pic>
        <p:nvPicPr>
          <p:cNvPr id="3" name="Picture 2" descr="P4220158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4629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Votives</a:t>
            </a:r>
            <a:r>
              <a:rPr lang="en-GB" dirty="0" smtClean="0"/>
              <a:t> from Athena </a:t>
            </a:r>
            <a:r>
              <a:rPr lang="en-GB" dirty="0" err="1" smtClean="0"/>
              <a:t>Chalkioikos</a:t>
            </a:r>
            <a:r>
              <a:rPr lang="en-GB" dirty="0" smtClean="0"/>
              <a:t> (of the Bronze House)</a:t>
            </a:r>
            <a:endParaRPr lang="en-GB" dirty="0"/>
          </a:p>
        </p:txBody>
      </p:sp>
      <p:pic>
        <p:nvPicPr>
          <p:cNvPr id="3" name="Picture 2" descr="P4220164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9238" y="1646238"/>
            <a:ext cx="3565525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5277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Votives</a:t>
            </a:r>
            <a:r>
              <a:rPr lang="en-GB" dirty="0" smtClean="0"/>
              <a:t> from Athena </a:t>
            </a:r>
            <a:r>
              <a:rPr lang="en-GB" dirty="0" err="1" smtClean="0"/>
              <a:t>Chalkioikos</a:t>
            </a:r>
            <a:r>
              <a:rPr lang="en-GB" dirty="0" smtClean="0"/>
              <a:t> (of the Bronze House)</a:t>
            </a:r>
            <a:endParaRPr lang="en-GB" dirty="0"/>
          </a:p>
        </p:txBody>
      </p:sp>
      <p:pic>
        <p:nvPicPr>
          <p:cNvPr id="3" name="Picture 2" descr="P4220166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790203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Votives</a:t>
            </a:r>
            <a:r>
              <a:rPr lang="en-GB" dirty="0" smtClean="0"/>
              <a:t> from Athena </a:t>
            </a:r>
            <a:r>
              <a:rPr lang="en-GB" dirty="0" err="1" smtClean="0"/>
              <a:t>Chalkioikos</a:t>
            </a:r>
            <a:r>
              <a:rPr lang="en-GB" dirty="0" smtClean="0"/>
              <a:t> (of the Bronze House)</a:t>
            </a:r>
            <a:endParaRPr lang="en-GB" dirty="0"/>
          </a:p>
        </p:txBody>
      </p:sp>
      <p:pic>
        <p:nvPicPr>
          <p:cNvPr id="3" name="Picture 2" descr="P4220174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1763" y="1646238"/>
            <a:ext cx="6338887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7075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P4220180"/>
          <p:cNvPicPr>
            <a:picLocks noGrp="1" noChangeAspect="1"/>
          </p:cNvPicPr>
          <p:nvPr isPhoto="1"/>
        </p:nvPicPr>
        <p:blipFill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9238" y="1646238"/>
            <a:ext cx="3565525" cy="475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5262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119</Words>
  <Application>Microsoft Office PowerPoint</Application>
  <PresentationFormat>On-screen Show (4:3)</PresentationFormat>
  <Paragraphs>19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Religion in the Sparta Museum</vt:lpstr>
      <vt:lpstr>Inscribed stele with Dokana (sign of the Dioskouroi)</vt:lpstr>
      <vt:lpstr>Funerary stele, possibly showing Menelaios and Helen</vt:lpstr>
      <vt:lpstr>Bits of temples</vt:lpstr>
      <vt:lpstr>Votives from the sanctuary of Zeus-Agamemnon and Alexandra-Cassandra at Amyklai</vt:lpstr>
      <vt:lpstr>Statue of Eilethyia, goddess of child birth</vt:lpstr>
      <vt:lpstr>Lead votives from Artemis Orthia</vt:lpstr>
      <vt:lpstr>Lead votives from Artemis Orthia</vt:lpstr>
      <vt:lpstr>Limestone votive reliefs from Artemis Orthia</vt:lpstr>
      <vt:lpstr>Votive limestone relief from Artemis Orthia</vt:lpstr>
      <vt:lpstr>Mask from Artemis Orthia</vt:lpstr>
      <vt:lpstr>Mask from Artemis Orthia</vt:lpstr>
      <vt:lpstr>Mask from Artemis Orthia</vt:lpstr>
      <vt:lpstr>Votives from Artemis Orthia</vt:lpstr>
      <vt:lpstr>Mask from Artemis Orthia</vt:lpstr>
      <vt:lpstr>The Mask cabinet</vt:lpstr>
      <vt:lpstr>Votives from Athena Chalkioikos (of the Bronze House)</vt:lpstr>
      <vt:lpstr>Votives from Athena Chalkioikos (of the Bronze House)</vt:lpstr>
      <vt:lpstr>Votives from Athena Chalkioikos (of the Bronze House)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Religion in the Sparta Museum</dc:title>
  <dc:creator>Administrator</dc:creator>
  <cp:lastModifiedBy>Administrator</cp:lastModifiedBy>
  <cp:revision>5</cp:revision>
  <dcterms:created xsi:type="dcterms:W3CDTF">2016-06-17T12:56:14Z</dcterms:created>
  <dcterms:modified xsi:type="dcterms:W3CDTF">2016-06-17T13:26:16Z</dcterms:modified>
</cp:coreProperties>
</file>