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23"/>
  </p:notesMasterIdLst>
  <p:sldIdLst>
    <p:sldId id="256" r:id="rId2"/>
    <p:sldId id="258" r:id="rId3"/>
    <p:sldId id="257" r:id="rId4"/>
    <p:sldId id="294" r:id="rId5"/>
    <p:sldId id="259" r:id="rId6"/>
    <p:sldId id="292" r:id="rId7"/>
    <p:sldId id="265" r:id="rId8"/>
    <p:sldId id="264" r:id="rId9"/>
    <p:sldId id="269" r:id="rId10"/>
    <p:sldId id="270" r:id="rId11"/>
    <p:sldId id="271" r:id="rId12"/>
    <p:sldId id="272" r:id="rId13"/>
    <p:sldId id="273" r:id="rId14"/>
    <p:sldId id="274" r:id="rId15"/>
    <p:sldId id="275" r:id="rId16"/>
    <p:sldId id="276" r:id="rId17"/>
    <p:sldId id="277" r:id="rId18"/>
    <p:sldId id="278" r:id="rId19"/>
    <p:sldId id="319" r:id="rId20"/>
    <p:sldId id="320" r:id="rId21"/>
    <p:sldId id="31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62DE60-C31C-4950-82CD-4EDB9AEEF3CA}" v="118" dt="2023-01-26T22:28:15.9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69" d="100"/>
          <a:sy n="69" d="100"/>
        </p:scale>
        <p:origin x="48" y="3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8C62DE60-C31C-4950-82CD-4EDB9AEEF3CA}"/>
    <pc:docChg chg="undo custSel addSld delSld modSld">
      <pc:chgData name="Sian Turvey" userId="9a374997-2901-41ac-b51e-a8948a26085a" providerId="ADAL" clId="{8C62DE60-C31C-4950-82CD-4EDB9AEEF3CA}" dt="2023-01-26T22:29:05.910" v="267" actId="26606"/>
      <pc:docMkLst>
        <pc:docMk/>
      </pc:docMkLst>
      <pc:sldChg chg="modSp">
        <pc:chgData name="Sian Turvey" userId="9a374997-2901-41ac-b51e-a8948a26085a" providerId="ADAL" clId="{8C62DE60-C31C-4950-82CD-4EDB9AEEF3CA}" dt="2023-01-26T22:23:44.534" v="206" actId="20577"/>
        <pc:sldMkLst>
          <pc:docMk/>
          <pc:sldMk cId="3955292515" sldId="256"/>
        </pc:sldMkLst>
        <pc:spChg chg="mod">
          <ac:chgData name="Sian Turvey" userId="9a374997-2901-41ac-b51e-a8948a26085a" providerId="ADAL" clId="{8C62DE60-C31C-4950-82CD-4EDB9AEEF3CA}" dt="2023-01-26T22:14:47.312" v="0" actId="6549"/>
          <ac:spMkLst>
            <pc:docMk/>
            <pc:sldMk cId="3955292515" sldId="256"/>
            <ac:spMk id="2" creationId="{7EA445BA-DE2A-44FA-98CF-86D1A5058549}"/>
          </ac:spMkLst>
        </pc:spChg>
        <pc:spChg chg="mod">
          <ac:chgData name="Sian Turvey" userId="9a374997-2901-41ac-b51e-a8948a26085a" providerId="ADAL" clId="{8C62DE60-C31C-4950-82CD-4EDB9AEEF3CA}" dt="2023-01-26T22:23:44.534" v="206" actId="20577"/>
          <ac:spMkLst>
            <pc:docMk/>
            <pc:sldMk cId="3955292515" sldId="256"/>
            <ac:spMk id="3" creationId="{30CF5604-814B-4B4A-801D-10C6D3048BFA}"/>
          </ac:spMkLst>
        </pc:spChg>
      </pc:sldChg>
      <pc:sldChg chg="modSp mod">
        <pc:chgData name="Sian Turvey" userId="9a374997-2901-41ac-b51e-a8948a26085a" providerId="ADAL" clId="{8C62DE60-C31C-4950-82CD-4EDB9AEEF3CA}" dt="2023-01-26T22:17:34.813" v="74" actId="20577"/>
        <pc:sldMkLst>
          <pc:docMk/>
          <pc:sldMk cId="1681168761" sldId="257"/>
        </pc:sldMkLst>
        <pc:spChg chg="mod">
          <ac:chgData name="Sian Turvey" userId="9a374997-2901-41ac-b51e-a8948a26085a" providerId="ADAL" clId="{8C62DE60-C31C-4950-82CD-4EDB9AEEF3CA}" dt="2023-01-26T22:15:24.811" v="64" actId="20577"/>
          <ac:spMkLst>
            <pc:docMk/>
            <pc:sldMk cId="1681168761" sldId="257"/>
            <ac:spMk id="2" creationId="{952B561C-3320-4582-B9D7-E4FF5B9DB0E2}"/>
          </ac:spMkLst>
        </pc:spChg>
        <pc:spChg chg="mod">
          <ac:chgData name="Sian Turvey" userId="9a374997-2901-41ac-b51e-a8948a26085a" providerId="ADAL" clId="{8C62DE60-C31C-4950-82CD-4EDB9AEEF3CA}" dt="2023-01-26T22:17:34.813" v="74" actId="20577"/>
          <ac:spMkLst>
            <pc:docMk/>
            <pc:sldMk cId="1681168761" sldId="257"/>
            <ac:spMk id="3" creationId="{145A33EE-0D95-4D4F-80F5-6915BFEA2BA2}"/>
          </ac:spMkLst>
        </pc:spChg>
      </pc:sldChg>
      <pc:sldChg chg="modSp mod">
        <pc:chgData name="Sian Turvey" userId="9a374997-2901-41ac-b51e-a8948a26085a" providerId="ADAL" clId="{8C62DE60-C31C-4950-82CD-4EDB9AEEF3CA}" dt="2023-01-26T22:15:08.833" v="33" actId="20577"/>
        <pc:sldMkLst>
          <pc:docMk/>
          <pc:sldMk cId="3239621320" sldId="258"/>
        </pc:sldMkLst>
        <pc:spChg chg="mod">
          <ac:chgData name="Sian Turvey" userId="9a374997-2901-41ac-b51e-a8948a26085a" providerId="ADAL" clId="{8C62DE60-C31C-4950-82CD-4EDB9AEEF3CA}" dt="2023-01-26T22:15:08.833" v="33" actId="20577"/>
          <ac:spMkLst>
            <pc:docMk/>
            <pc:sldMk cId="3239621320" sldId="258"/>
            <ac:spMk id="6" creationId="{576126E0-724B-48CF-B86A-F6D44DE8971A}"/>
          </ac:spMkLst>
        </pc:spChg>
      </pc:sldChg>
      <pc:sldChg chg="modSp">
        <pc:chgData name="Sian Turvey" userId="9a374997-2901-41ac-b51e-a8948a26085a" providerId="ADAL" clId="{8C62DE60-C31C-4950-82CD-4EDB9AEEF3CA}" dt="2023-01-26T22:19:58.788" v="114" actId="20577"/>
        <pc:sldMkLst>
          <pc:docMk/>
          <pc:sldMk cId="1727460267" sldId="259"/>
        </pc:sldMkLst>
        <pc:graphicFrameChg chg="mod">
          <ac:chgData name="Sian Turvey" userId="9a374997-2901-41ac-b51e-a8948a26085a" providerId="ADAL" clId="{8C62DE60-C31C-4950-82CD-4EDB9AEEF3CA}" dt="2023-01-26T22:19:58.788" v="114" actId="20577"/>
          <ac:graphicFrameMkLst>
            <pc:docMk/>
            <pc:sldMk cId="1727460267" sldId="259"/>
            <ac:graphicFrameMk id="5" creationId="{5A87D99D-9578-4957-A910-7806C9B14AB4}"/>
          </ac:graphicFrameMkLst>
        </pc:graphicFrameChg>
      </pc:sldChg>
      <pc:sldChg chg="modSp">
        <pc:chgData name="Sian Turvey" userId="9a374997-2901-41ac-b51e-a8948a26085a" providerId="ADAL" clId="{8C62DE60-C31C-4950-82CD-4EDB9AEEF3CA}" dt="2023-01-26T22:22:48.518" v="164" actId="20577"/>
        <pc:sldMkLst>
          <pc:docMk/>
          <pc:sldMk cId="2227746187" sldId="264"/>
        </pc:sldMkLst>
        <pc:graphicFrameChg chg="mod">
          <ac:chgData name="Sian Turvey" userId="9a374997-2901-41ac-b51e-a8948a26085a" providerId="ADAL" clId="{8C62DE60-C31C-4950-82CD-4EDB9AEEF3CA}" dt="2023-01-26T22:22:48.518" v="164" actId="20577"/>
          <ac:graphicFrameMkLst>
            <pc:docMk/>
            <pc:sldMk cId="2227746187" sldId="264"/>
            <ac:graphicFrameMk id="5" creationId="{AF2E8CD3-8A53-4D77-A501-D073229C7A5D}"/>
          </ac:graphicFrameMkLst>
        </pc:graphicFrameChg>
      </pc:sldChg>
      <pc:sldChg chg="addSp delSp modSp mod setBg setClrOvrMap">
        <pc:chgData name="Sian Turvey" userId="9a374997-2901-41ac-b51e-a8948a26085a" providerId="ADAL" clId="{8C62DE60-C31C-4950-82CD-4EDB9AEEF3CA}" dt="2023-01-26T22:22:18.369" v="123" actId="26606"/>
        <pc:sldMkLst>
          <pc:docMk/>
          <pc:sldMk cId="1889517945" sldId="265"/>
        </pc:sldMkLst>
        <pc:spChg chg="mod">
          <ac:chgData name="Sian Turvey" userId="9a374997-2901-41ac-b51e-a8948a26085a" providerId="ADAL" clId="{8C62DE60-C31C-4950-82CD-4EDB9AEEF3CA}" dt="2023-01-26T22:22:18.369" v="123" actId="26606"/>
          <ac:spMkLst>
            <pc:docMk/>
            <pc:sldMk cId="1889517945" sldId="265"/>
            <ac:spMk id="2" creationId="{B72FEA8D-1CAC-91B8-47C4-7C626A60537B}"/>
          </ac:spMkLst>
        </pc:spChg>
        <pc:spChg chg="add del mod">
          <ac:chgData name="Sian Turvey" userId="9a374997-2901-41ac-b51e-a8948a26085a" providerId="ADAL" clId="{8C62DE60-C31C-4950-82CD-4EDB9AEEF3CA}" dt="2023-01-26T22:21:53.344" v="119"/>
          <ac:spMkLst>
            <pc:docMk/>
            <pc:sldMk cId="1889517945" sldId="265"/>
            <ac:spMk id="4" creationId="{FC88B781-1F24-80D6-03D2-0A087ECD47FC}"/>
          </ac:spMkLst>
        </pc:spChg>
        <pc:spChg chg="add">
          <ac:chgData name="Sian Turvey" userId="9a374997-2901-41ac-b51e-a8948a26085a" providerId="ADAL" clId="{8C62DE60-C31C-4950-82CD-4EDB9AEEF3CA}" dt="2023-01-26T22:22:18.369" v="123" actId="26606"/>
          <ac:spMkLst>
            <pc:docMk/>
            <pc:sldMk cId="1889517945" sldId="265"/>
            <ac:spMk id="16" creationId="{4AC0CD9D-7610-4620-93B4-798CCD9AB581}"/>
          </ac:spMkLst>
        </pc:spChg>
        <pc:spChg chg="add">
          <ac:chgData name="Sian Turvey" userId="9a374997-2901-41ac-b51e-a8948a26085a" providerId="ADAL" clId="{8C62DE60-C31C-4950-82CD-4EDB9AEEF3CA}" dt="2023-01-26T22:22:18.369" v="123" actId="26606"/>
          <ac:spMkLst>
            <pc:docMk/>
            <pc:sldMk cId="1889517945" sldId="265"/>
            <ac:spMk id="22" creationId="{DE4D62F9-188E-4530-84C2-24BDEE4BEB82}"/>
          </ac:spMkLst>
        </pc:spChg>
        <pc:spChg chg="add">
          <ac:chgData name="Sian Turvey" userId="9a374997-2901-41ac-b51e-a8948a26085a" providerId="ADAL" clId="{8C62DE60-C31C-4950-82CD-4EDB9AEEF3CA}" dt="2023-01-26T22:22:18.369" v="123" actId="26606"/>
          <ac:spMkLst>
            <pc:docMk/>
            <pc:sldMk cId="1889517945" sldId="265"/>
            <ac:spMk id="24" creationId="{757B325C-3E35-45CF-9D07-3BCB281F3B9C}"/>
          </ac:spMkLst>
        </pc:spChg>
        <pc:spChg chg="add">
          <ac:chgData name="Sian Turvey" userId="9a374997-2901-41ac-b51e-a8948a26085a" providerId="ADAL" clId="{8C62DE60-C31C-4950-82CD-4EDB9AEEF3CA}" dt="2023-01-26T22:22:18.369" v="123" actId="26606"/>
          <ac:spMkLst>
            <pc:docMk/>
            <pc:sldMk cId="1889517945" sldId="265"/>
            <ac:spMk id="26" creationId="{C24BEC42-AFF3-40D1-93A2-A27A42E1E23C}"/>
          </ac:spMkLst>
        </pc:spChg>
        <pc:spChg chg="add">
          <ac:chgData name="Sian Turvey" userId="9a374997-2901-41ac-b51e-a8948a26085a" providerId="ADAL" clId="{8C62DE60-C31C-4950-82CD-4EDB9AEEF3CA}" dt="2023-01-26T22:22:18.369" v="123" actId="26606"/>
          <ac:spMkLst>
            <pc:docMk/>
            <pc:sldMk cId="1889517945" sldId="265"/>
            <ac:spMk id="28" creationId="{608F427C-1EC9-4280-9367-F2B3AA063E82}"/>
          </ac:spMkLst>
        </pc:spChg>
        <pc:spChg chg="add">
          <ac:chgData name="Sian Turvey" userId="9a374997-2901-41ac-b51e-a8948a26085a" providerId="ADAL" clId="{8C62DE60-C31C-4950-82CD-4EDB9AEEF3CA}" dt="2023-01-26T22:22:18.369" v="123" actId="26606"/>
          <ac:spMkLst>
            <pc:docMk/>
            <pc:sldMk cId="1889517945" sldId="265"/>
            <ac:spMk id="30" creationId="{F98810A7-E114-447A-A7D6-69B27CFB5650}"/>
          </ac:spMkLst>
        </pc:spChg>
        <pc:picChg chg="del">
          <ac:chgData name="Sian Turvey" userId="9a374997-2901-41ac-b51e-a8948a26085a" providerId="ADAL" clId="{8C62DE60-C31C-4950-82CD-4EDB9AEEF3CA}" dt="2023-01-26T22:20:54.913" v="117" actId="478"/>
          <ac:picMkLst>
            <pc:docMk/>
            <pc:sldMk cId="1889517945" sldId="265"/>
            <ac:picMk id="5" creationId="{90B885DC-12D6-D06D-E8C9-A52B32A307E0}"/>
          </ac:picMkLst>
        </pc:picChg>
        <pc:picChg chg="del">
          <ac:chgData name="Sian Turvey" userId="9a374997-2901-41ac-b51e-a8948a26085a" providerId="ADAL" clId="{8C62DE60-C31C-4950-82CD-4EDB9AEEF3CA}" dt="2023-01-26T22:21:01.988" v="118" actId="478"/>
          <ac:picMkLst>
            <pc:docMk/>
            <pc:sldMk cId="1889517945" sldId="265"/>
            <ac:picMk id="6" creationId="{4DB9DCFF-4651-04E6-EFB2-BDEDC59BF23D}"/>
          </ac:picMkLst>
        </pc:picChg>
        <pc:picChg chg="add mod">
          <ac:chgData name="Sian Turvey" userId="9a374997-2901-41ac-b51e-a8948a26085a" providerId="ADAL" clId="{8C62DE60-C31C-4950-82CD-4EDB9AEEF3CA}" dt="2023-01-26T22:22:18.369" v="123" actId="26606"/>
          <ac:picMkLst>
            <pc:docMk/>
            <pc:sldMk cId="1889517945" sldId="265"/>
            <ac:picMk id="7" creationId="{B0D20C2A-8335-81FC-29A7-2CDB3B3BCCAA}"/>
          </ac:picMkLst>
        </pc:picChg>
        <pc:picChg chg="add">
          <ac:chgData name="Sian Turvey" userId="9a374997-2901-41ac-b51e-a8948a26085a" providerId="ADAL" clId="{8C62DE60-C31C-4950-82CD-4EDB9AEEF3CA}" dt="2023-01-26T22:22:18.369" v="123" actId="26606"/>
          <ac:picMkLst>
            <pc:docMk/>
            <pc:sldMk cId="1889517945" sldId="265"/>
            <ac:picMk id="12" creationId="{41B68C77-138E-4BF7-A276-BD0C78A4219F}"/>
          </ac:picMkLst>
        </pc:picChg>
        <pc:picChg chg="add">
          <ac:chgData name="Sian Turvey" userId="9a374997-2901-41ac-b51e-a8948a26085a" providerId="ADAL" clId="{8C62DE60-C31C-4950-82CD-4EDB9AEEF3CA}" dt="2023-01-26T22:22:18.369" v="123" actId="26606"/>
          <ac:picMkLst>
            <pc:docMk/>
            <pc:sldMk cId="1889517945" sldId="265"/>
            <ac:picMk id="14" creationId="{7C268552-D473-46ED-B1B8-422042C4DEF1}"/>
          </ac:picMkLst>
        </pc:picChg>
        <pc:picChg chg="add">
          <ac:chgData name="Sian Turvey" userId="9a374997-2901-41ac-b51e-a8948a26085a" providerId="ADAL" clId="{8C62DE60-C31C-4950-82CD-4EDB9AEEF3CA}" dt="2023-01-26T22:22:18.369" v="123" actId="26606"/>
          <ac:picMkLst>
            <pc:docMk/>
            <pc:sldMk cId="1889517945" sldId="265"/>
            <ac:picMk id="18" creationId="{B9238B3E-24AA-439A-B527-6C5DF6D72145}"/>
          </ac:picMkLst>
        </pc:picChg>
        <pc:picChg chg="add">
          <ac:chgData name="Sian Turvey" userId="9a374997-2901-41ac-b51e-a8948a26085a" providerId="ADAL" clId="{8C62DE60-C31C-4950-82CD-4EDB9AEEF3CA}" dt="2023-01-26T22:22:18.369" v="123" actId="26606"/>
          <ac:picMkLst>
            <pc:docMk/>
            <pc:sldMk cId="1889517945" sldId="265"/>
            <ac:picMk id="20" creationId="{69F01145-BEA3-4CBF-AA21-10077B948CA8}"/>
          </ac:picMkLst>
        </pc:picChg>
      </pc:sldChg>
      <pc:sldChg chg="delSp modSp">
        <pc:chgData name="Sian Turvey" userId="9a374997-2901-41ac-b51e-a8948a26085a" providerId="ADAL" clId="{8C62DE60-C31C-4950-82CD-4EDB9AEEF3CA}" dt="2023-01-26T22:25:06.629" v="209" actId="478"/>
        <pc:sldMkLst>
          <pc:docMk/>
          <pc:sldMk cId="0" sldId="269"/>
        </pc:sldMkLst>
        <pc:spChg chg="del mod">
          <ac:chgData name="Sian Turvey" userId="9a374997-2901-41ac-b51e-a8948a26085a" providerId="ADAL" clId="{8C62DE60-C31C-4950-82CD-4EDB9AEEF3CA}" dt="2023-01-26T22:25:06.629" v="209" actId="478"/>
          <ac:spMkLst>
            <pc:docMk/>
            <pc:sldMk cId="0" sldId="269"/>
            <ac:spMk id="10244" creationId="{CA390A38-EA1A-10BE-A663-0F78F83EA9F7}"/>
          </ac:spMkLst>
        </pc:spChg>
      </pc:sldChg>
      <pc:sldChg chg="delSp">
        <pc:chgData name="Sian Turvey" userId="9a374997-2901-41ac-b51e-a8948a26085a" providerId="ADAL" clId="{8C62DE60-C31C-4950-82CD-4EDB9AEEF3CA}" dt="2023-01-26T22:25:23.916" v="211" actId="478"/>
        <pc:sldMkLst>
          <pc:docMk/>
          <pc:sldMk cId="0" sldId="270"/>
        </pc:sldMkLst>
        <pc:spChg chg="del">
          <ac:chgData name="Sian Turvey" userId="9a374997-2901-41ac-b51e-a8948a26085a" providerId="ADAL" clId="{8C62DE60-C31C-4950-82CD-4EDB9AEEF3CA}" dt="2023-01-26T22:25:23.916" v="211" actId="478"/>
          <ac:spMkLst>
            <pc:docMk/>
            <pc:sldMk cId="0" sldId="270"/>
            <ac:spMk id="12292" creationId="{3807BCE6-3F4C-ECE1-F6E3-04928A1CE7A2}"/>
          </ac:spMkLst>
        </pc:spChg>
      </pc:sldChg>
      <pc:sldChg chg="modSp mod">
        <pc:chgData name="Sian Turvey" userId="9a374997-2901-41ac-b51e-a8948a26085a" providerId="ADAL" clId="{8C62DE60-C31C-4950-82CD-4EDB9AEEF3CA}" dt="2023-01-26T22:25:20.760" v="210" actId="6549"/>
        <pc:sldMkLst>
          <pc:docMk/>
          <pc:sldMk cId="0" sldId="271"/>
        </pc:sldMkLst>
        <pc:spChg chg="mod">
          <ac:chgData name="Sian Turvey" userId="9a374997-2901-41ac-b51e-a8948a26085a" providerId="ADAL" clId="{8C62DE60-C31C-4950-82CD-4EDB9AEEF3CA}" dt="2023-01-26T22:25:20.760" v="210" actId="6549"/>
          <ac:spMkLst>
            <pc:docMk/>
            <pc:sldMk cId="0" sldId="271"/>
            <ac:spMk id="14340" creationId="{87E96FBC-83A4-AE89-CC28-8F95019A0B4D}"/>
          </ac:spMkLst>
        </pc:spChg>
      </pc:sldChg>
      <pc:sldChg chg="delSp">
        <pc:chgData name="Sian Turvey" userId="9a374997-2901-41ac-b51e-a8948a26085a" providerId="ADAL" clId="{8C62DE60-C31C-4950-82CD-4EDB9AEEF3CA}" dt="2023-01-26T22:25:27.477" v="212" actId="478"/>
        <pc:sldMkLst>
          <pc:docMk/>
          <pc:sldMk cId="0" sldId="272"/>
        </pc:sldMkLst>
        <pc:spChg chg="del">
          <ac:chgData name="Sian Turvey" userId="9a374997-2901-41ac-b51e-a8948a26085a" providerId="ADAL" clId="{8C62DE60-C31C-4950-82CD-4EDB9AEEF3CA}" dt="2023-01-26T22:25:27.477" v="212" actId="478"/>
          <ac:spMkLst>
            <pc:docMk/>
            <pc:sldMk cId="0" sldId="272"/>
            <ac:spMk id="16388" creationId="{194989D0-F11F-5C19-E216-B444582DE2F2}"/>
          </ac:spMkLst>
        </pc:spChg>
      </pc:sldChg>
      <pc:sldChg chg="modSp mod">
        <pc:chgData name="Sian Turvey" userId="9a374997-2901-41ac-b51e-a8948a26085a" providerId="ADAL" clId="{8C62DE60-C31C-4950-82CD-4EDB9AEEF3CA}" dt="2023-01-26T22:25:30.943" v="213" actId="6549"/>
        <pc:sldMkLst>
          <pc:docMk/>
          <pc:sldMk cId="0" sldId="273"/>
        </pc:sldMkLst>
        <pc:spChg chg="mod">
          <ac:chgData name="Sian Turvey" userId="9a374997-2901-41ac-b51e-a8948a26085a" providerId="ADAL" clId="{8C62DE60-C31C-4950-82CD-4EDB9AEEF3CA}" dt="2023-01-26T22:25:30.943" v="213" actId="6549"/>
          <ac:spMkLst>
            <pc:docMk/>
            <pc:sldMk cId="0" sldId="273"/>
            <ac:spMk id="18436" creationId="{42E41A7F-9ECC-120F-ED2D-D1D34E576306}"/>
          </ac:spMkLst>
        </pc:spChg>
      </pc:sldChg>
      <pc:sldChg chg="delSp">
        <pc:chgData name="Sian Turvey" userId="9a374997-2901-41ac-b51e-a8948a26085a" providerId="ADAL" clId="{8C62DE60-C31C-4950-82CD-4EDB9AEEF3CA}" dt="2023-01-26T22:25:35.605" v="214" actId="478"/>
        <pc:sldMkLst>
          <pc:docMk/>
          <pc:sldMk cId="0" sldId="274"/>
        </pc:sldMkLst>
        <pc:spChg chg="del">
          <ac:chgData name="Sian Turvey" userId="9a374997-2901-41ac-b51e-a8948a26085a" providerId="ADAL" clId="{8C62DE60-C31C-4950-82CD-4EDB9AEEF3CA}" dt="2023-01-26T22:25:35.605" v="214" actId="478"/>
          <ac:spMkLst>
            <pc:docMk/>
            <pc:sldMk cId="0" sldId="274"/>
            <ac:spMk id="20484" creationId="{AC1C2A61-6437-30F1-CE7B-2AAF9ABD27EE}"/>
          </ac:spMkLst>
        </pc:spChg>
      </pc:sldChg>
      <pc:sldChg chg="delSp del">
        <pc:chgData name="Sian Turvey" userId="9a374997-2901-41ac-b51e-a8948a26085a" providerId="ADAL" clId="{8C62DE60-C31C-4950-82CD-4EDB9AEEF3CA}" dt="2023-01-26T22:25:41.317" v="215" actId="478"/>
        <pc:sldMkLst>
          <pc:docMk/>
          <pc:sldMk cId="0" sldId="276"/>
        </pc:sldMkLst>
        <pc:spChg chg="del">
          <ac:chgData name="Sian Turvey" userId="9a374997-2901-41ac-b51e-a8948a26085a" providerId="ADAL" clId="{8C62DE60-C31C-4950-82CD-4EDB9AEEF3CA}" dt="2023-01-26T22:25:41.317" v="215" actId="478"/>
          <ac:spMkLst>
            <pc:docMk/>
            <pc:sldMk cId="0" sldId="276"/>
            <ac:spMk id="24580" creationId="{C7D88CDD-79F8-9F86-B02A-0F094F124D0D}"/>
          </ac:spMkLst>
        </pc:spChg>
      </pc:sldChg>
      <pc:sldChg chg="modSp del mod">
        <pc:chgData name="Sian Turvey" userId="9a374997-2901-41ac-b51e-a8948a26085a" providerId="ADAL" clId="{8C62DE60-C31C-4950-82CD-4EDB9AEEF3CA}" dt="2023-01-26T22:25:45.272" v="216" actId="6549"/>
        <pc:sldMkLst>
          <pc:docMk/>
          <pc:sldMk cId="0" sldId="277"/>
        </pc:sldMkLst>
        <pc:spChg chg="mod">
          <ac:chgData name="Sian Turvey" userId="9a374997-2901-41ac-b51e-a8948a26085a" providerId="ADAL" clId="{8C62DE60-C31C-4950-82CD-4EDB9AEEF3CA}" dt="2023-01-26T22:25:45.272" v="216" actId="6549"/>
          <ac:spMkLst>
            <pc:docMk/>
            <pc:sldMk cId="0" sldId="277"/>
            <ac:spMk id="26628" creationId="{CF5B230F-4510-5A74-07CE-B24BBFCBD203}"/>
          </ac:spMkLst>
        </pc:spChg>
      </pc:sldChg>
      <pc:sldChg chg="del">
        <pc:chgData name="Sian Turvey" userId="9a374997-2901-41ac-b51e-a8948a26085a" providerId="ADAL" clId="{8C62DE60-C31C-4950-82CD-4EDB9AEEF3CA}" dt="2023-01-26T22:23:10.588" v="168" actId="47"/>
        <pc:sldMkLst>
          <pc:docMk/>
          <pc:sldMk cId="0" sldId="278"/>
        </pc:sldMkLst>
      </pc:sldChg>
      <pc:sldChg chg="del">
        <pc:chgData name="Sian Turvey" userId="9a374997-2901-41ac-b51e-a8948a26085a" providerId="ADAL" clId="{8C62DE60-C31C-4950-82CD-4EDB9AEEF3CA}" dt="2023-01-26T22:23:12.515" v="170" actId="47"/>
        <pc:sldMkLst>
          <pc:docMk/>
          <pc:sldMk cId="0" sldId="279"/>
        </pc:sldMkLst>
      </pc:sldChg>
      <pc:sldChg chg="del">
        <pc:chgData name="Sian Turvey" userId="9a374997-2901-41ac-b51e-a8948a26085a" providerId="ADAL" clId="{8C62DE60-C31C-4950-82CD-4EDB9AEEF3CA}" dt="2023-01-26T22:23:13.459" v="171" actId="47"/>
        <pc:sldMkLst>
          <pc:docMk/>
          <pc:sldMk cId="0" sldId="280"/>
        </pc:sldMkLst>
      </pc:sldChg>
      <pc:sldChg chg="del">
        <pc:chgData name="Sian Turvey" userId="9a374997-2901-41ac-b51e-a8948a26085a" providerId="ADAL" clId="{8C62DE60-C31C-4950-82CD-4EDB9AEEF3CA}" dt="2023-01-26T22:23:14.428" v="172" actId="47"/>
        <pc:sldMkLst>
          <pc:docMk/>
          <pc:sldMk cId="0" sldId="288"/>
        </pc:sldMkLst>
      </pc:sldChg>
      <pc:sldChg chg="modSp">
        <pc:chgData name="Sian Turvey" userId="9a374997-2901-41ac-b51e-a8948a26085a" providerId="ADAL" clId="{8C62DE60-C31C-4950-82CD-4EDB9AEEF3CA}" dt="2023-01-26T22:20:35.501" v="116" actId="20577"/>
        <pc:sldMkLst>
          <pc:docMk/>
          <pc:sldMk cId="2893394737" sldId="292"/>
        </pc:sldMkLst>
        <pc:graphicFrameChg chg="mod">
          <ac:chgData name="Sian Turvey" userId="9a374997-2901-41ac-b51e-a8948a26085a" providerId="ADAL" clId="{8C62DE60-C31C-4950-82CD-4EDB9AEEF3CA}" dt="2023-01-26T22:20:35.501" v="116" actId="20577"/>
          <ac:graphicFrameMkLst>
            <pc:docMk/>
            <pc:sldMk cId="2893394737" sldId="292"/>
            <ac:graphicFrameMk id="9" creationId="{AA290BF5-FB97-638F-B7E1-3FDB1AE55399}"/>
          </ac:graphicFrameMkLst>
        </pc:graphicFrameChg>
      </pc:sldChg>
      <pc:sldChg chg="del">
        <pc:chgData name="Sian Turvey" userId="9a374997-2901-41ac-b51e-a8948a26085a" providerId="ADAL" clId="{8C62DE60-C31C-4950-82CD-4EDB9AEEF3CA}" dt="2023-01-26T22:23:05.880" v="165" actId="47"/>
        <pc:sldMkLst>
          <pc:docMk/>
          <pc:sldMk cId="3386593330" sldId="293"/>
        </pc:sldMkLst>
      </pc:sldChg>
      <pc:sldChg chg="addSp delSp modSp mod setBg">
        <pc:chgData name="Sian Turvey" userId="9a374997-2901-41ac-b51e-a8948a26085a" providerId="ADAL" clId="{8C62DE60-C31C-4950-82CD-4EDB9AEEF3CA}" dt="2023-01-26T22:19:40.057" v="87" actId="14100"/>
        <pc:sldMkLst>
          <pc:docMk/>
          <pc:sldMk cId="1541734476" sldId="294"/>
        </pc:sldMkLst>
        <pc:spChg chg="mod">
          <ac:chgData name="Sian Turvey" userId="9a374997-2901-41ac-b51e-a8948a26085a" providerId="ADAL" clId="{8C62DE60-C31C-4950-82CD-4EDB9AEEF3CA}" dt="2023-01-26T22:19:34.483" v="86" actId="26606"/>
          <ac:spMkLst>
            <pc:docMk/>
            <pc:sldMk cId="1541734476" sldId="294"/>
            <ac:spMk id="2" creationId="{073FCAC4-BE70-7EE4-D5E0-A1F489523CC7}"/>
          </ac:spMkLst>
        </pc:spChg>
        <pc:spChg chg="add del mod">
          <ac:chgData name="Sian Turvey" userId="9a374997-2901-41ac-b51e-a8948a26085a" providerId="ADAL" clId="{8C62DE60-C31C-4950-82CD-4EDB9AEEF3CA}" dt="2023-01-26T22:18:55.026" v="77" actId="478"/>
          <ac:spMkLst>
            <pc:docMk/>
            <pc:sldMk cId="1541734476" sldId="294"/>
            <ac:spMk id="8" creationId="{36D0FE2E-9141-A32E-6C07-3FD34C586484}"/>
          </ac:spMkLst>
        </pc:spChg>
        <pc:spChg chg="add del mod">
          <ac:chgData name="Sian Turvey" userId="9a374997-2901-41ac-b51e-a8948a26085a" providerId="ADAL" clId="{8C62DE60-C31C-4950-82CD-4EDB9AEEF3CA}" dt="2023-01-26T22:19:04.206" v="80"/>
          <ac:spMkLst>
            <pc:docMk/>
            <pc:sldMk cId="1541734476" sldId="294"/>
            <ac:spMk id="10" creationId="{A1653F9A-55FD-D8CC-B57F-DF22BA75EE99}"/>
          </ac:spMkLst>
        </pc:spChg>
        <pc:spChg chg="add del">
          <ac:chgData name="Sian Turvey" userId="9a374997-2901-41ac-b51e-a8948a26085a" providerId="ADAL" clId="{8C62DE60-C31C-4950-82CD-4EDB9AEEF3CA}" dt="2023-01-26T22:19:34.483" v="86" actId="26606"/>
          <ac:spMkLst>
            <pc:docMk/>
            <pc:sldMk cId="1541734476" sldId="294"/>
            <ac:spMk id="20" creationId="{D42CF425-7213-4F89-B0FF-4C2BDDD9C680}"/>
          </ac:spMkLst>
        </pc:spChg>
        <pc:spChg chg="add del">
          <ac:chgData name="Sian Turvey" userId="9a374997-2901-41ac-b51e-a8948a26085a" providerId="ADAL" clId="{8C62DE60-C31C-4950-82CD-4EDB9AEEF3CA}" dt="2023-01-26T22:19:34.483" v="86" actId="26606"/>
          <ac:spMkLst>
            <pc:docMk/>
            <pc:sldMk cId="1541734476" sldId="294"/>
            <ac:spMk id="26" creationId="{202A25CB-1ED1-4C87-AB49-8D3BC684D1CE}"/>
          </ac:spMkLst>
        </pc:spChg>
        <pc:spChg chg="add del">
          <ac:chgData name="Sian Turvey" userId="9a374997-2901-41ac-b51e-a8948a26085a" providerId="ADAL" clId="{8C62DE60-C31C-4950-82CD-4EDB9AEEF3CA}" dt="2023-01-26T22:19:34.483" v="86" actId="26606"/>
          <ac:spMkLst>
            <pc:docMk/>
            <pc:sldMk cId="1541734476" sldId="294"/>
            <ac:spMk id="28" creationId="{EADB8294-BBF5-4EE7-8D08-DDECD12A1E3A}"/>
          </ac:spMkLst>
        </pc:spChg>
        <pc:spChg chg="add del">
          <ac:chgData name="Sian Turvey" userId="9a374997-2901-41ac-b51e-a8948a26085a" providerId="ADAL" clId="{8C62DE60-C31C-4950-82CD-4EDB9AEEF3CA}" dt="2023-01-26T22:19:34.483" v="86" actId="26606"/>
          <ac:spMkLst>
            <pc:docMk/>
            <pc:sldMk cId="1541734476" sldId="294"/>
            <ac:spMk id="30" creationId="{C2AA68CD-BBCC-4482-B4F9-3EBE3A75D098}"/>
          </ac:spMkLst>
        </pc:spChg>
        <pc:spChg chg="add del">
          <ac:chgData name="Sian Turvey" userId="9a374997-2901-41ac-b51e-a8948a26085a" providerId="ADAL" clId="{8C62DE60-C31C-4950-82CD-4EDB9AEEF3CA}" dt="2023-01-26T22:19:34.483" v="86" actId="26606"/>
          <ac:spMkLst>
            <pc:docMk/>
            <pc:sldMk cId="1541734476" sldId="294"/>
            <ac:spMk id="32" creationId="{B58816D9-9E81-4B2B-95D3-C398BF15E19C}"/>
          </ac:spMkLst>
        </pc:spChg>
        <pc:spChg chg="add del">
          <ac:chgData name="Sian Turvey" userId="9a374997-2901-41ac-b51e-a8948a26085a" providerId="ADAL" clId="{8C62DE60-C31C-4950-82CD-4EDB9AEEF3CA}" dt="2023-01-26T22:19:34.483" v="86" actId="26606"/>
          <ac:spMkLst>
            <pc:docMk/>
            <pc:sldMk cId="1541734476" sldId="294"/>
            <ac:spMk id="34" creationId="{BD26E291-370D-448F-BDB9-9A5999D46F05}"/>
          </ac:spMkLst>
        </pc:spChg>
        <pc:picChg chg="add mod">
          <ac:chgData name="Sian Turvey" userId="9a374997-2901-41ac-b51e-a8948a26085a" providerId="ADAL" clId="{8C62DE60-C31C-4950-82CD-4EDB9AEEF3CA}" dt="2023-01-26T22:18:55.844" v="78"/>
          <ac:picMkLst>
            <pc:docMk/>
            <pc:sldMk cId="1541734476" sldId="294"/>
            <ac:picMk id="3" creationId="{501C0CE4-952F-D256-5477-8FBDDD393C49}"/>
          </ac:picMkLst>
        </pc:picChg>
        <pc:picChg chg="add del">
          <ac:chgData name="Sian Turvey" userId="9a374997-2901-41ac-b51e-a8948a26085a" providerId="ADAL" clId="{8C62DE60-C31C-4950-82CD-4EDB9AEEF3CA}" dt="2023-01-26T22:18:58.098" v="79" actId="478"/>
          <ac:picMkLst>
            <pc:docMk/>
            <pc:sldMk cId="1541734476" sldId="294"/>
            <ac:picMk id="4" creationId="{73F401FC-27FF-D943-4E79-A3927859E046}"/>
          </ac:picMkLst>
        </pc:picChg>
        <pc:picChg chg="mod">
          <ac:chgData name="Sian Turvey" userId="9a374997-2901-41ac-b51e-a8948a26085a" providerId="ADAL" clId="{8C62DE60-C31C-4950-82CD-4EDB9AEEF3CA}" dt="2023-01-26T22:19:34.483" v="86" actId="26606"/>
          <ac:picMkLst>
            <pc:docMk/>
            <pc:sldMk cId="1541734476" sldId="294"/>
            <ac:picMk id="5" creationId="{67A46F4F-5E81-1E54-823D-07C5CE4144D1}"/>
          </ac:picMkLst>
        </pc:picChg>
        <pc:picChg chg="del">
          <ac:chgData name="Sian Turvey" userId="9a374997-2901-41ac-b51e-a8948a26085a" providerId="ADAL" clId="{8C62DE60-C31C-4950-82CD-4EDB9AEEF3CA}" dt="2023-01-26T22:19:20.588" v="84" actId="478"/>
          <ac:picMkLst>
            <pc:docMk/>
            <pc:sldMk cId="1541734476" sldId="294"/>
            <ac:picMk id="6" creationId="{A0778E6C-A698-EFE3-6EF4-C5C7AE10D4DB}"/>
          </ac:picMkLst>
        </pc:picChg>
        <pc:picChg chg="add mod ord">
          <ac:chgData name="Sian Turvey" userId="9a374997-2901-41ac-b51e-a8948a26085a" providerId="ADAL" clId="{8C62DE60-C31C-4950-82CD-4EDB9AEEF3CA}" dt="2023-01-26T22:19:40.057" v="87" actId="14100"/>
          <ac:picMkLst>
            <pc:docMk/>
            <pc:sldMk cId="1541734476" sldId="294"/>
            <ac:picMk id="11" creationId="{3ADA5275-94A5-5EAD-2BDD-36BA574FF335}"/>
          </ac:picMkLst>
        </pc:picChg>
        <pc:picChg chg="add del">
          <ac:chgData name="Sian Turvey" userId="9a374997-2901-41ac-b51e-a8948a26085a" providerId="ADAL" clId="{8C62DE60-C31C-4950-82CD-4EDB9AEEF3CA}" dt="2023-01-26T22:19:34.483" v="86" actId="26606"/>
          <ac:picMkLst>
            <pc:docMk/>
            <pc:sldMk cId="1541734476" sldId="294"/>
            <ac:picMk id="16" creationId="{412E3267-7ABE-412B-8580-47EC0D1F61FE}"/>
          </ac:picMkLst>
        </pc:picChg>
        <pc:picChg chg="add del">
          <ac:chgData name="Sian Turvey" userId="9a374997-2901-41ac-b51e-a8948a26085a" providerId="ADAL" clId="{8C62DE60-C31C-4950-82CD-4EDB9AEEF3CA}" dt="2023-01-26T22:19:34.483" v="86" actId="26606"/>
          <ac:picMkLst>
            <pc:docMk/>
            <pc:sldMk cId="1541734476" sldId="294"/>
            <ac:picMk id="18" creationId="{20B62C5A-2250-4380-AB23-DB87446CCED0}"/>
          </ac:picMkLst>
        </pc:picChg>
        <pc:picChg chg="add del">
          <ac:chgData name="Sian Turvey" userId="9a374997-2901-41ac-b51e-a8948a26085a" providerId="ADAL" clId="{8C62DE60-C31C-4950-82CD-4EDB9AEEF3CA}" dt="2023-01-26T22:19:34.483" v="86" actId="26606"/>
          <ac:picMkLst>
            <pc:docMk/>
            <pc:sldMk cId="1541734476" sldId="294"/>
            <ac:picMk id="22" creationId="{D35DA97D-88F8-4249-B650-4FC9FD50A382}"/>
          </ac:picMkLst>
        </pc:picChg>
        <pc:picChg chg="add del">
          <ac:chgData name="Sian Turvey" userId="9a374997-2901-41ac-b51e-a8948a26085a" providerId="ADAL" clId="{8C62DE60-C31C-4950-82CD-4EDB9AEEF3CA}" dt="2023-01-26T22:19:34.483" v="86" actId="26606"/>
          <ac:picMkLst>
            <pc:docMk/>
            <pc:sldMk cId="1541734476" sldId="294"/>
            <ac:picMk id="24" creationId="{43F38673-6E30-4BAE-AC67-0B283EBF4291}"/>
          </ac:picMkLst>
        </pc:picChg>
      </pc:sldChg>
      <pc:sldChg chg="del">
        <pc:chgData name="Sian Turvey" userId="9a374997-2901-41ac-b51e-a8948a26085a" providerId="ADAL" clId="{8C62DE60-C31C-4950-82CD-4EDB9AEEF3CA}" dt="2023-01-26T22:23:17.574" v="174" actId="47"/>
        <pc:sldMkLst>
          <pc:docMk/>
          <pc:sldMk cId="3468589780" sldId="295"/>
        </pc:sldMkLst>
      </pc:sldChg>
      <pc:sldChg chg="del">
        <pc:chgData name="Sian Turvey" userId="9a374997-2901-41ac-b51e-a8948a26085a" providerId="ADAL" clId="{8C62DE60-C31C-4950-82CD-4EDB9AEEF3CA}" dt="2023-01-26T22:23:11.718" v="169" actId="47"/>
        <pc:sldMkLst>
          <pc:docMk/>
          <pc:sldMk cId="1014894988" sldId="296"/>
        </pc:sldMkLst>
      </pc:sldChg>
      <pc:sldChg chg="del">
        <pc:chgData name="Sian Turvey" userId="9a374997-2901-41ac-b51e-a8948a26085a" providerId="ADAL" clId="{8C62DE60-C31C-4950-82CD-4EDB9AEEF3CA}" dt="2023-01-26T22:23:15.275" v="173" actId="47"/>
        <pc:sldMkLst>
          <pc:docMk/>
          <pc:sldMk cId="2285358895" sldId="297"/>
        </pc:sldMkLst>
      </pc:sldChg>
      <pc:sldChg chg="del">
        <pc:chgData name="Sian Turvey" userId="9a374997-2901-41ac-b51e-a8948a26085a" providerId="ADAL" clId="{8C62DE60-C31C-4950-82CD-4EDB9AEEF3CA}" dt="2023-01-26T22:23:18.968" v="175" actId="47"/>
        <pc:sldMkLst>
          <pc:docMk/>
          <pc:sldMk cId="4049693974" sldId="298"/>
        </pc:sldMkLst>
      </pc:sldChg>
      <pc:sldChg chg="del">
        <pc:chgData name="Sian Turvey" userId="9a374997-2901-41ac-b51e-a8948a26085a" providerId="ADAL" clId="{8C62DE60-C31C-4950-82CD-4EDB9AEEF3CA}" dt="2023-01-26T22:23:19.625" v="176" actId="47"/>
        <pc:sldMkLst>
          <pc:docMk/>
          <pc:sldMk cId="2060964280" sldId="299"/>
        </pc:sldMkLst>
      </pc:sldChg>
      <pc:sldChg chg="del">
        <pc:chgData name="Sian Turvey" userId="9a374997-2901-41ac-b51e-a8948a26085a" providerId="ADAL" clId="{8C62DE60-C31C-4950-82CD-4EDB9AEEF3CA}" dt="2023-01-26T22:23:21.200" v="181" actId="47"/>
        <pc:sldMkLst>
          <pc:docMk/>
          <pc:sldMk cId="2730542987" sldId="300"/>
        </pc:sldMkLst>
      </pc:sldChg>
      <pc:sldChg chg="del">
        <pc:chgData name="Sian Turvey" userId="9a374997-2901-41ac-b51e-a8948a26085a" providerId="ADAL" clId="{8C62DE60-C31C-4950-82CD-4EDB9AEEF3CA}" dt="2023-01-26T22:23:20.122" v="177" actId="47"/>
        <pc:sldMkLst>
          <pc:docMk/>
          <pc:sldMk cId="174356705" sldId="301"/>
        </pc:sldMkLst>
      </pc:sldChg>
      <pc:sldChg chg="del">
        <pc:chgData name="Sian Turvey" userId="9a374997-2901-41ac-b51e-a8948a26085a" providerId="ADAL" clId="{8C62DE60-C31C-4950-82CD-4EDB9AEEF3CA}" dt="2023-01-26T22:23:20.367" v="178" actId="47"/>
        <pc:sldMkLst>
          <pc:docMk/>
          <pc:sldMk cId="3647514086" sldId="302"/>
        </pc:sldMkLst>
      </pc:sldChg>
      <pc:sldChg chg="del">
        <pc:chgData name="Sian Turvey" userId="9a374997-2901-41ac-b51e-a8948a26085a" providerId="ADAL" clId="{8C62DE60-C31C-4950-82CD-4EDB9AEEF3CA}" dt="2023-01-26T22:23:20.550" v="179" actId="47"/>
        <pc:sldMkLst>
          <pc:docMk/>
          <pc:sldMk cId="2241880023" sldId="303"/>
        </pc:sldMkLst>
      </pc:sldChg>
      <pc:sldChg chg="del">
        <pc:chgData name="Sian Turvey" userId="9a374997-2901-41ac-b51e-a8948a26085a" providerId="ADAL" clId="{8C62DE60-C31C-4950-82CD-4EDB9AEEF3CA}" dt="2023-01-26T22:23:20.765" v="180" actId="47"/>
        <pc:sldMkLst>
          <pc:docMk/>
          <pc:sldMk cId="2433010928" sldId="304"/>
        </pc:sldMkLst>
      </pc:sldChg>
      <pc:sldChg chg="del">
        <pc:chgData name="Sian Turvey" userId="9a374997-2901-41ac-b51e-a8948a26085a" providerId="ADAL" clId="{8C62DE60-C31C-4950-82CD-4EDB9AEEF3CA}" dt="2023-01-26T22:23:21.844" v="182" actId="47"/>
        <pc:sldMkLst>
          <pc:docMk/>
          <pc:sldMk cId="2267144327" sldId="305"/>
        </pc:sldMkLst>
      </pc:sldChg>
      <pc:sldChg chg="del">
        <pc:chgData name="Sian Turvey" userId="9a374997-2901-41ac-b51e-a8948a26085a" providerId="ADAL" clId="{8C62DE60-C31C-4950-82CD-4EDB9AEEF3CA}" dt="2023-01-26T22:23:22.161" v="183" actId="47"/>
        <pc:sldMkLst>
          <pc:docMk/>
          <pc:sldMk cId="444614111" sldId="306"/>
        </pc:sldMkLst>
      </pc:sldChg>
      <pc:sldChg chg="del">
        <pc:chgData name="Sian Turvey" userId="9a374997-2901-41ac-b51e-a8948a26085a" providerId="ADAL" clId="{8C62DE60-C31C-4950-82CD-4EDB9AEEF3CA}" dt="2023-01-26T22:23:22.522" v="184" actId="47"/>
        <pc:sldMkLst>
          <pc:docMk/>
          <pc:sldMk cId="101418903" sldId="307"/>
        </pc:sldMkLst>
      </pc:sldChg>
      <pc:sldChg chg="del">
        <pc:chgData name="Sian Turvey" userId="9a374997-2901-41ac-b51e-a8948a26085a" providerId="ADAL" clId="{8C62DE60-C31C-4950-82CD-4EDB9AEEF3CA}" dt="2023-01-26T22:23:22.834" v="185" actId="47"/>
        <pc:sldMkLst>
          <pc:docMk/>
          <pc:sldMk cId="3275823172" sldId="308"/>
        </pc:sldMkLst>
      </pc:sldChg>
      <pc:sldChg chg="del">
        <pc:chgData name="Sian Turvey" userId="9a374997-2901-41ac-b51e-a8948a26085a" providerId="ADAL" clId="{8C62DE60-C31C-4950-82CD-4EDB9AEEF3CA}" dt="2023-01-26T22:23:23.510" v="186" actId="47"/>
        <pc:sldMkLst>
          <pc:docMk/>
          <pc:sldMk cId="1782798772" sldId="309"/>
        </pc:sldMkLst>
      </pc:sldChg>
      <pc:sldChg chg="del">
        <pc:chgData name="Sian Turvey" userId="9a374997-2901-41ac-b51e-a8948a26085a" providerId="ADAL" clId="{8C62DE60-C31C-4950-82CD-4EDB9AEEF3CA}" dt="2023-01-26T22:23:24.506" v="189" actId="47"/>
        <pc:sldMkLst>
          <pc:docMk/>
          <pc:sldMk cId="4058871590" sldId="310"/>
        </pc:sldMkLst>
      </pc:sldChg>
      <pc:sldChg chg="del">
        <pc:chgData name="Sian Turvey" userId="9a374997-2901-41ac-b51e-a8948a26085a" providerId="ADAL" clId="{8C62DE60-C31C-4950-82CD-4EDB9AEEF3CA}" dt="2023-01-26T22:23:23.796" v="187" actId="47"/>
        <pc:sldMkLst>
          <pc:docMk/>
          <pc:sldMk cId="2664578147" sldId="311"/>
        </pc:sldMkLst>
      </pc:sldChg>
      <pc:sldChg chg="del">
        <pc:chgData name="Sian Turvey" userId="9a374997-2901-41ac-b51e-a8948a26085a" providerId="ADAL" clId="{8C62DE60-C31C-4950-82CD-4EDB9AEEF3CA}" dt="2023-01-26T22:23:24.003" v="188" actId="47"/>
        <pc:sldMkLst>
          <pc:docMk/>
          <pc:sldMk cId="2032764827" sldId="312"/>
        </pc:sldMkLst>
      </pc:sldChg>
      <pc:sldChg chg="del">
        <pc:chgData name="Sian Turvey" userId="9a374997-2901-41ac-b51e-a8948a26085a" providerId="ADAL" clId="{8C62DE60-C31C-4950-82CD-4EDB9AEEF3CA}" dt="2023-01-26T22:23:25.091" v="190" actId="47"/>
        <pc:sldMkLst>
          <pc:docMk/>
          <pc:sldMk cId="2763739357" sldId="313"/>
        </pc:sldMkLst>
      </pc:sldChg>
      <pc:sldChg chg="del">
        <pc:chgData name="Sian Turvey" userId="9a374997-2901-41ac-b51e-a8948a26085a" providerId="ADAL" clId="{8C62DE60-C31C-4950-82CD-4EDB9AEEF3CA}" dt="2023-01-26T22:23:25.648" v="191" actId="47"/>
        <pc:sldMkLst>
          <pc:docMk/>
          <pc:sldMk cId="4060661545" sldId="314"/>
        </pc:sldMkLst>
      </pc:sldChg>
      <pc:sldChg chg="del">
        <pc:chgData name="Sian Turvey" userId="9a374997-2901-41ac-b51e-a8948a26085a" providerId="ADAL" clId="{8C62DE60-C31C-4950-82CD-4EDB9AEEF3CA}" dt="2023-01-26T22:23:26.267" v="192" actId="47"/>
        <pc:sldMkLst>
          <pc:docMk/>
          <pc:sldMk cId="1372327738" sldId="315"/>
        </pc:sldMkLst>
      </pc:sldChg>
      <pc:sldChg chg="del">
        <pc:chgData name="Sian Turvey" userId="9a374997-2901-41ac-b51e-a8948a26085a" providerId="ADAL" clId="{8C62DE60-C31C-4950-82CD-4EDB9AEEF3CA}" dt="2023-01-26T22:23:26.802" v="193" actId="47"/>
        <pc:sldMkLst>
          <pc:docMk/>
          <pc:sldMk cId="1811697691" sldId="316"/>
        </pc:sldMkLst>
      </pc:sldChg>
      <pc:sldChg chg="del">
        <pc:chgData name="Sian Turvey" userId="9a374997-2901-41ac-b51e-a8948a26085a" providerId="ADAL" clId="{8C62DE60-C31C-4950-82CD-4EDB9AEEF3CA}" dt="2023-01-26T22:23:27.333" v="194" actId="47"/>
        <pc:sldMkLst>
          <pc:docMk/>
          <pc:sldMk cId="1127289896" sldId="317"/>
        </pc:sldMkLst>
      </pc:sldChg>
      <pc:sldChg chg="addSp modSp new mod setBg setClrOvrMap">
        <pc:chgData name="Sian Turvey" userId="9a374997-2901-41ac-b51e-a8948a26085a" providerId="ADAL" clId="{8C62DE60-C31C-4950-82CD-4EDB9AEEF3CA}" dt="2023-01-26T22:28:56.471" v="264" actId="26606"/>
        <pc:sldMkLst>
          <pc:docMk/>
          <pc:sldMk cId="1073507012" sldId="319"/>
        </pc:sldMkLst>
        <pc:spChg chg="mod">
          <ac:chgData name="Sian Turvey" userId="9a374997-2901-41ac-b51e-a8948a26085a" providerId="ADAL" clId="{8C62DE60-C31C-4950-82CD-4EDB9AEEF3CA}" dt="2023-01-26T22:28:56.471" v="264" actId="26606"/>
          <ac:spMkLst>
            <pc:docMk/>
            <pc:sldMk cId="1073507012" sldId="319"/>
            <ac:spMk id="2" creationId="{75B34DDA-EFD3-5A46-2DDE-2104271848E6}"/>
          </ac:spMkLst>
        </pc:spChg>
        <pc:spChg chg="mod">
          <ac:chgData name="Sian Turvey" userId="9a374997-2901-41ac-b51e-a8948a26085a" providerId="ADAL" clId="{8C62DE60-C31C-4950-82CD-4EDB9AEEF3CA}" dt="2023-01-26T22:28:56.471" v="264" actId="26606"/>
          <ac:spMkLst>
            <pc:docMk/>
            <pc:sldMk cId="1073507012" sldId="319"/>
            <ac:spMk id="3" creationId="{2E3F02E3-8CFA-DF07-91A7-57C6EDFE5331}"/>
          </ac:spMkLst>
        </pc:spChg>
        <pc:spChg chg="add">
          <ac:chgData name="Sian Turvey" userId="9a374997-2901-41ac-b51e-a8948a26085a" providerId="ADAL" clId="{8C62DE60-C31C-4950-82CD-4EDB9AEEF3CA}" dt="2023-01-26T22:28:56.471" v="264" actId="26606"/>
          <ac:spMkLst>
            <pc:docMk/>
            <pc:sldMk cId="1073507012" sldId="319"/>
            <ac:spMk id="8" creationId="{74CD14DB-BB81-479F-A1FC-1C75640E9F84}"/>
          </ac:spMkLst>
        </pc:spChg>
        <pc:spChg chg="add">
          <ac:chgData name="Sian Turvey" userId="9a374997-2901-41ac-b51e-a8948a26085a" providerId="ADAL" clId="{8C62DE60-C31C-4950-82CD-4EDB9AEEF3CA}" dt="2023-01-26T22:28:56.471" v="264" actId="26606"/>
          <ac:spMkLst>
            <pc:docMk/>
            <pc:sldMk cId="1073507012" sldId="319"/>
            <ac:spMk id="10" creationId="{C943A91B-7CA7-4592-A975-73B1BF8C4C74}"/>
          </ac:spMkLst>
        </pc:spChg>
        <pc:spChg chg="add">
          <ac:chgData name="Sian Turvey" userId="9a374997-2901-41ac-b51e-a8948a26085a" providerId="ADAL" clId="{8C62DE60-C31C-4950-82CD-4EDB9AEEF3CA}" dt="2023-01-26T22:28:56.471" v="264" actId="26606"/>
          <ac:spMkLst>
            <pc:docMk/>
            <pc:sldMk cId="1073507012" sldId="319"/>
            <ac:spMk id="12" creationId="{EC471314-E46A-414B-8D91-74880E84F187}"/>
          </ac:spMkLst>
        </pc:spChg>
        <pc:spChg chg="add">
          <ac:chgData name="Sian Turvey" userId="9a374997-2901-41ac-b51e-a8948a26085a" providerId="ADAL" clId="{8C62DE60-C31C-4950-82CD-4EDB9AEEF3CA}" dt="2023-01-26T22:28:56.471" v="264" actId="26606"/>
          <ac:spMkLst>
            <pc:docMk/>
            <pc:sldMk cId="1073507012" sldId="319"/>
            <ac:spMk id="14" creationId="{6A681326-1C9D-44A3-A627-3871BDAE4127}"/>
          </ac:spMkLst>
        </pc:spChg>
      </pc:sldChg>
      <pc:sldChg chg="del">
        <pc:chgData name="Sian Turvey" userId="9a374997-2901-41ac-b51e-a8948a26085a" providerId="ADAL" clId="{8C62DE60-C31C-4950-82CD-4EDB9AEEF3CA}" dt="2023-01-26T22:23:27.922" v="195" actId="47"/>
        <pc:sldMkLst>
          <pc:docMk/>
          <pc:sldMk cId="3559985737" sldId="319"/>
        </pc:sldMkLst>
      </pc:sldChg>
      <pc:sldChg chg="del">
        <pc:chgData name="Sian Turvey" userId="9a374997-2901-41ac-b51e-a8948a26085a" providerId="ADAL" clId="{8C62DE60-C31C-4950-82CD-4EDB9AEEF3CA}" dt="2023-01-26T22:23:29.299" v="196" actId="47"/>
        <pc:sldMkLst>
          <pc:docMk/>
          <pc:sldMk cId="753674960" sldId="320"/>
        </pc:sldMkLst>
      </pc:sldChg>
      <pc:sldChg chg="addSp delSp modSp new mod setBg">
        <pc:chgData name="Sian Turvey" userId="9a374997-2901-41ac-b51e-a8948a26085a" providerId="ADAL" clId="{8C62DE60-C31C-4950-82CD-4EDB9AEEF3CA}" dt="2023-01-26T22:29:05.910" v="267" actId="26606"/>
        <pc:sldMkLst>
          <pc:docMk/>
          <pc:sldMk cId="3675364275" sldId="320"/>
        </pc:sldMkLst>
        <pc:spChg chg="add del">
          <ac:chgData name="Sian Turvey" userId="9a374997-2901-41ac-b51e-a8948a26085a" providerId="ADAL" clId="{8C62DE60-C31C-4950-82CD-4EDB9AEEF3CA}" dt="2023-01-26T22:29:05.910" v="267" actId="26606"/>
          <ac:spMkLst>
            <pc:docMk/>
            <pc:sldMk cId="3675364275" sldId="320"/>
            <ac:spMk id="2" creationId="{4783BFB1-7C02-2788-EB9F-C45B5ADDDBCF}"/>
          </ac:spMkLst>
        </pc:spChg>
        <pc:spChg chg="del">
          <ac:chgData name="Sian Turvey" userId="9a374997-2901-41ac-b51e-a8948a26085a" providerId="ADAL" clId="{8C62DE60-C31C-4950-82CD-4EDB9AEEF3CA}" dt="2023-01-26T22:28:15.987" v="259"/>
          <ac:spMkLst>
            <pc:docMk/>
            <pc:sldMk cId="3675364275" sldId="320"/>
            <ac:spMk id="3" creationId="{E4A0F16E-06CF-F4F5-ABD4-B7798BB36E4A}"/>
          </ac:spMkLst>
        </pc:spChg>
        <pc:spChg chg="add del">
          <ac:chgData name="Sian Turvey" userId="9a374997-2901-41ac-b51e-a8948a26085a" providerId="ADAL" clId="{8C62DE60-C31C-4950-82CD-4EDB9AEEF3CA}" dt="2023-01-26T22:29:05.850" v="266" actId="26606"/>
          <ac:spMkLst>
            <pc:docMk/>
            <pc:sldMk cId="3675364275" sldId="320"/>
            <ac:spMk id="13" creationId="{AEBE9F1A-B38D-446E-83AE-14B17CE77FF2}"/>
          </ac:spMkLst>
        </pc:spChg>
        <pc:spChg chg="add del">
          <ac:chgData name="Sian Turvey" userId="9a374997-2901-41ac-b51e-a8948a26085a" providerId="ADAL" clId="{8C62DE60-C31C-4950-82CD-4EDB9AEEF3CA}" dt="2023-01-26T22:29:05.850" v="266" actId="26606"/>
          <ac:spMkLst>
            <pc:docMk/>
            <pc:sldMk cId="3675364275" sldId="320"/>
            <ac:spMk id="19" creationId="{5E3EB826-A471-488F-9E8A-D65528A3C0CA}"/>
          </ac:spMkLst>
        </pc:spChg>
        <pc:spChg chg="add del">
          <ac:chgData name="Sian Turvey" userId="9a374997-2901-41ac-b51e-a8948a26085a" providerId="ADAL" clId="{8C62DE60-C31C-4950-82CD-4EDB9AEEF3CA}" dt="2023-01-26T22:29:05.850" v="266" actId="26606"/>
          <ac:spMkLst>
            <pc:docMk/>
            <pc:sldMk cId="3675364275" sldId="320"/>
            <ac:spMk id="21" creationId="{B0487C8F-7D6C-4EAF-A9A5-45D8E94FC2C9}"/>
          </ac:spMkLst>
        </pc:spChg>
        <pc:spChg chg="add del">
          <ac:chgData name="Sian Turvey" userId="9a374997-2901-41ac-b51e-a8948a26085a" providerId="ADAL" clId="{8C62DE60-C31C-4950-82CD-4EDB9AEEF3CA}" dt="2023-01-26T22:29:05.850" v="266" actId="26606"/>
          <ac:spMkLst>
            <pc:docMk/>
            <pc:sldMk cId="3675364275" sldId="320"/>
            <ac:spMk id="23" creationId="{1578DA0F-394A-417D-892B-8253831A2587}"/>
          </ac:spMkLst>
        </pc:spChg>
        <pc:spChg chg="add">
          <ac:chgData name="Sian Turvey" userId="9a374997-2901-41ac-b51e-a8948a26085a" providerId="ADAL" clId="{8C62DE60-C31C-4950-82CD-4EDB9AEEF3CA}" dt="2023-01-26T22:29:05.910" v="267" actId="26606"/>
          <ac:spMkLst>
            <pc:docMk/>
            <pc:sldMk cId="3675364275" sldId="320"/>
            <ac:spMk id="27" creationId="{AEBE9F1A-B38D-446E-83AE-14B17CE77FF2}"/>
          </ac:spMkLst>
        </pc:spChg>
        <pc:spChg chg="add">
          <ac:chgData name="Sian Turvey" userId="9a374997-2901-41ac-b51e-a8948a26085a" providerId="ADAL" clId="{8C62DE60-C31C-4950-82CD-4EDB9AEEF3CA}" dt="2023-01-26T22:29:05.910" v="267" actId="26606"/>
          <ac:spMkLst>
            <pc:docMk/>
            <pc:sldMk cId="3675364275" sldId="320"/>
            <ac:spMk id="30" creationId="{5E3EB826-A471-488F-9E8A-D65528A3C0CA}"/>
          </ac:spMkLst>
        </pc:spChg>
        <pc:spChg chg="add">
          <ac:chgData name="Sian Turvey" userId="9a374997-2901-41ac-b51e-a8948a26085a" providerId="ADAL" clId="{8C62DE60-C31C-4950-82CD-4EDB9AEEF3CA}" dt="2023-01-26T22:29:05.910" v="267" actId="26606"/>
          <ac:spMkLst>
            <pc:docMk/>
            <pc:sldMk cId="3675364275" sldId="320"/>
            <ac:spMk id="31" creationId="{DFB3CEA1-88D9-42FB-88ED-1E9807FE6596}"/>
          </ac:spMkLst>
        </pc:spChg>
        <pc:spChg chg="add">
          <ac:chgData name="Sian Turvey" userId="9a374997-2901-41ac-b51e-a8948a26085a" providerId="ADAL" clId="{8C62DE60-C31C-4950-82CD-4EDB9AEEF3CA}" dt="2023-01-26T22:29:05.910" v="267" actId="26606"/>
          <ac:spMkLst>
            <pc:docMk/>
            <pc:sldMk cId="3675364275" sldId="320"/>
            <ac:spMk id="32" creationId="{9A6C928E-4252-4F33-8C34-E50A12A3170B}"/>
          </ac:spMkLst>
        </pc:spChg>
        <pc:picChg chg="add mod">
          <ac:chgData name="Sian Turvey" userId="9a374997-2901-41ac-b51e-a8948a26085a" providerId="ADAL" clId="{8C62DE60-C31C-4950-82CD-4EDB9AEEF3CA}" dt="2023-01-26T22:29:05.910" v="267" actId="26606"/>
          <ac:picMkLst>
            <pc:docMk/>
            <pc:sldMk cId="3675364275" sldId="320"/>
            <ac:picMk id="4" creationId="{8BDA0DD3-DE2A-D85A-FB10-B070E7583CDA}"/>
          </ac:picMkLst>
        </pc:picChg>
        <pc:picChg chg="add del">
          <ac:chgData name="Sian Turvey" userId="9a374997-2901-41ac-b51e-a8948a26085a" providerId="ADAL" clId="{8C62DE60-C31C-4950-82CD-4EDB9AEEF3CA}" dt="2023-01-26T22:29:05.850" v="266" actId="26606"/>
          <ac:picMkLst>
            <pc:docMk/>
            <pc:sldMk cId="3675364275" sldId="320"/>
            <ac:picMk id="9" creationId="{C9ECDD5C-152A-4CC7-8333-0F367B3A62EA}"/>
          </ac:picMkLst>
        </pc:picChg>
        <pc:picChg chg="add del">
          <ac:chgData name="Sian Turvey" userId="9a374997-2901-41ac-b51e-a8948a26085a" providerId="ADAL" clId="{8C62DE60-C31C-4950-82CD-4EDB9AEEF3CA}" dt="2023-01-26T22:29:05.850" v="266" actId="26606"/>
          <ac:picMkLst>
            <pc:docMk/>
            <pc:sldMk cId="3675364275" sldId="320"/>
            <ac:picMk id="11" creationId="{7F5C92A3-369B-43F3-BDCE-E560B1B0EC89}"/>
          </ac:picMkLst>
        </pc:picChg>
        <pc:picChg chg="add del">
          <ac:chgData name="Sian Turvey" userId="9a374997-2901-41ac-b51e-a8948a26085a" providerId="ADAL" clId="{8C62DE60-C31C-4950-82CD-4EDB9AEEF3CA}" dt="2023-01-26T22:29:05.850" v="266" actId="26606"/>
          <ac:picMkLst>
            <pc:docMk/>
            <pc:sldMk cId="3675364275" sldId="320"/>
            <ac:picMk id="15" creationId="{915B5014-A7EC-4BA6-9C83-8840CF81DB28}"/>
          </ac:picMkLst>
        </pc:picChg>
        <pc:picChg chg="add del">
          <ac:chgData name="Sian Turvey" userId="9a374997-2901-41ac-b51e-a8948a26085a" providerId="ADAL" clId="{8C62DE60-C31C-4950-82CD-4EDB9AEEF3CA}" dt="2023-01-26T22:29:05.850" v="266" actId="26606"/>
          <ac:picMkLst>
            <pc:docMk/>
            <pc:sldMk cId="3675364275" sldId="320"/>
            <ac:picMk id="17" creationId="{022C43AB-86D7-420D-8AD7-DC0A15FDD0AF}"/>
          </ac:picMkLst>
        </pc:picChg>
        <pc:picChg chg="add">
          <ac:chgData name="Sian Turvey" userId="9a374997-2901-41ac-b51e-a8948a26085a" providerId="ADAL" clId="{8C62DE60-C31C-4950-82CD-4EDB9AEEF3CA}" dt="2023-01-26T22:29:05.910" v="267" actId="26606"/>
          <ac:picMkLst>
            <pc:docMk/>
            <pc:sldMk cId="3675364275" sldId="320"/>
            <ac:picMk id="25" creationId="{C9ECDD5C-152A-4CC7-8333-0F367B3A62EA}"/>
          </ac:picMkLst>
        </pc:picChg>
        <pc:picChg chg="add">
          <ac:chgData name="Sian Turvey" userId="9a374997-2901-41ac-b51e-a8948a26085a" providerId="ADAL" clId="{8C62DE60-C31C-4950-82CD-4EDB9AEEF3CA}" dt="2023-01-26T22:29:05.910" v="267" actId="26606"/>
          <ac:picMkLst>
            <pc:docMk/>
            <pc:sldMk cId="3675364275" sldId="320"/>
            <ac:picMk id="26" creationId="{7F5C92A3-369B-43F3-BDCE-E560B1B0EC89}"/>
          </ac:picMkLst>
        </pc:picChg>
        <pc:picChg chg="add">
          <ac:chgData name="Sian Turvey" userId="9a374997-2901-41ac-b51e-a8948a26085a" providerId="ADAL" clId="{8C62DE60-C31C-4950-82CD-4EDB9AEEF3CA}" dt="2023-01-26T22:29:05.910" v="267" actId="26606"/>
          <ac:picMkLst>
            <pc:docMk/>
            <pc:sldMk cId="3675364275" sldId="320"/>
            <ac:picMk id="28" creationId="{915B5014-A7EC-4BA6-9C83-8840CF81DB28}"/>
          </ac:picMkLst>
        </pc:picChg>
        <pc:picChg chg="add">
          <ac:chgData name="Sian Turvey" userId="9a374997-2901-41ac-b51e-a8948a26085a" providerId="ADAL" clId="{8C62DE60-C31C-4950-82CD-4EDB9AEEF3CA}" dt="2023-01-26T22:29:05.910" v="267" actId="26606"/>
          <ac:picMkLst>
            <pc:docMk/>
            <pc:sldMk cId="3675364275" sldId="320"/>
            <ac:picMk id="29" creationId="{022C43AB-86D7-420D-8AD7-DC0A15FDD0AF}"/>
          </ac:picMkLst>
        </pc:picChg>
      </pc:sldChg>
      <pc:sldChg chg="del">
        <pc:chgData name="Sian Turvey" userId="9a374997-2901-41ac-b51e-a8948a26085a" providerId="ADAL" clId="{8C62DE60-C31C-4950-82CD-4EDB9AEEF3CA}" dt="2023-01-26T22:23:30.295" v="197" actId="47"/>
        <pc:sldMkLst>
          <pc:docMk/>
          <pc:sldMk cId="182633808" sldId="321"/>
        </pc:sldMkLst>
      </pc:sldChg>
      <pc:sldMasterChg chg="delSldLayout">
        <pc:chgData name="Sian Turvey" userId="9a374997-2901-41ac-b51e-a8948a26085a" providerId="ADAL" clId="{8C62DE60-C31C-4950-82CD-4EDB9AEEF3CA}" dt="2023-01-26T22:23:24.003" v="188" actId="47"/>
        <pc:sldMasterMkLst>
          <pc:docMk/>
          <pc:sldMasterMk cId="1142034521" sldId="2147483743"/>
        </pc:sldMasterMkLst>
        <pc:sldLayoutChg chg="del">
          <pc:chgData name="Sian Turvey" userId="9a374997-2901-41ac-b51e-a8948a26085a" providerId="ADAL" clId="{8C62DE60-C31C-4950-82CD-4EDB9AEEF3CA}" dt="2023-01-26T22:23:24.003" v="188" actId="47"/>
          <pc:sldLayoutMkLst>
            <pc:docMk/>
            <pc:sldMasterMk cId="1142034521" sldId="2147483743"/>
            <pc:sldLayoutMk cId="1732864809" sldId="2147483761"/>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7CD384-E22E-436B-8C5C-84106411B27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C9DA6B-6832-4837-A901-2C6FD989C37B}">
      <dgm:prSet/>
      <dgm:spPr/>
      <dgm:t>
        <a:bodyPr/>
        <a:lstStyle/>
        <a:p>
          <a:pPr>
            <a:lnSpc>
              <a:spcPct val="100000"/>
            </a:lnSpc>
          </a:pPr>
          <a:r>
            <a:rPr lang="en-US"/>
            <a:t>1.  Coursework (50%)</a:t>
          </a:r>
        </a:p>
      </dgm:t>
    </dgm:pt>
    <dgm:pt modelId="{9AF3ABE1-CF39-46DD-8037-3ACACAAA6ED4}" type="parTrans" cxnId="{BA796CA6-B2EF-47E9-978E-02ADA51D4ED8}">
      <dgm:prSet/>
      <dgm:spPr/>
      <dgm:t>
        <a:bodyPr/>
        <a:lstStyle/>
        <a:p>
          <a:endParaRPr lang="en-US"/>
        </a:p>
      </dgm:t>
    </dgm:pt>
    <dgm:pt modelId="{D8821C22-B900-44BB-B4AE-828C5555D96D}" type="sibTrans" cxnId="{BA796CA6-B2EF-47E9-978E-02ADA51D4ED8}">
      <dgm:prSet/>
      <dgm:spPr/>
      <dgm:t>
        <a:bodyPr/>
        <a:lstStyle/>
        <a:p>
          <a:endParaRPr lang="en-US"/>
        </a:p>
      </dgm:t>
    </dgm:pt>
    <dgm:pt modelId="{3A83E997-04F3-48A6-814F-3ED2BECE2643}">
      <dgm:prSet/>
      <dgm:spPr/>
      <dgm:t>
        <a:bodyPr/>
        <a:lstStyle/>
        <a:p>
          <a:pPr>
            <a:lnSpc>
              <a:spcPct val="100000"/>
            </a:lnSpc>
          </a:pPr>
          <a:r>
            <a:rPr lang="en-US" dirty="0"/>
            <a:t>Essay – 2000 words</a:t>
          </a:r>
        </a:p>
      </dgm:t>
    </dgm:pt>
    <dgm:pt modelId="{3E265F21-6D34-4943-BE05-D1C13B7B7082}" type="parTrans" cxnId="{360B3309-915E-49B9-BE20-220A51B67C11}">
      <dgm:prSet/>
      <dgm:spPr/>
      <dgm:t>
        <a:bodyPr/>
        <a:lstStyle/>
        <a:p>
          <a:endParaRPr lang="en-US"/>
        </a:p>
      </dgm:t>
    </dgm:pt>
    <dgm:pt modelId="{9ABB3344-8FDA-4E73-BCDE-2CBA9CF4EFF1}" type="sibTrans" cxnId="{360B3309-915E-49B9-BE20-220A51B67C11}">
      <dgm:prSet/>
      <dgm:spPr/>
      <dgm:t>
        <a:bodyPr/>
        <a:lstStyle/>
        <a:p>
          <a:endParaRPr lang="en-US"/>
        </a:p>
      </dgm:t>
    </dgm:pt>
    <dgm:pt modelId="{97A9F8E6-39D0-4FB4-A07F-E3B6686C4FEF}">
      <dgm:prSet/>
      <dgm:spPr/>
      <dgm:t>
        <a:bodyPr/>
        <a:lstStyle/>
        <a:p>
          <a:pPr>
            <a:lnSpc>
              <a:spcPct val="100000"/>
            </a:lnSpc>
          </a:pPr>
          <a:r>
            <a:rPr lang="en-US" dirty="0"/>
            <a:t>2.  Exam (50%)</a:t>
          </a:r>
        </a:p>
      </dgm:t>
    </dgm:pt>
    <dgm:pt modelId="{6F051155-BEF4-47C7-9B53-12971892E76F}" type="parTrans" cxnId="{70F7FE79-6692-43D4-9A93-2E0C72DBBF41}">
      <dgm:prSet/>
      <dgm:spPr/>
      <dgm:t>
        <a:bodyPr/>
        <a:lstStyle/>
        <a:p>
          <a:endParaRPr lang="en-US"/>
        </a:p>
      </dgm:t>
    </dgm:pt>
    <dgm:pt modelId="{F3EB0AA3-EEF2-40FA-AD8B-9A438E706689}" type="sibTrans" cxnId="{70F7FE79-6692-43D4-9A93-2E0C72DBBF41}">
      <dgm:prSet/>
      <dgm:spPr/>
      <dgm:t>
        <a:bodyPr/>
        <a:lstStyle/>
        <a:p>
          <a:endParaRPr lang="en-US"/>
        </a:p>
      </dgm:t>
    </dgm:pt>
    <dgm:pt modelId="{1A1B1C52-D40B-4672-B1C4-DFF87FBAC599}">
      <dgm:prSet/>
      <dgm:spPr/>
      <dgm:t>
        <a:bodyPr/>
        <a:lstStyle/>
        <a:p>
          <a:pPr>
            <a:lnSpc>
              <a:spcPct val="100000"/>
            </a:lnSpc>
          </a:pPr>
          <a:r>
            <a:rPr lang="en-US" dirty="0"/>
            <a:t>2 hour open book exam</a:t>
          </a:r>
        </a:p>
      </dgm:t>
    </dgm:pt>
    <dgm:pt modelId="{46F00E61-915B-46DD-AAAE-DFC0F01CEF65}" type="parTrans" cxnId="{B89B8A25-6E0F-48D6-AB31-5995F8CD9E79}">
      <dgm:prSet/>
      <dgm:spPr/>
      <dgm:t>
        <a:bodyPr/>
        <a:lstStyle/>
        <a:p>
          <a:endParaRPr lang="en-US"/>
        </a:p>
      </dgm:t>
    </dgm:pt>
    <dgm:pt modelId="{9C623C85-360E-41B7-BC3A-ABA54699432F}" type="sibTrans" cxnId="{B89B8A25-6E0F-48D6-AB31-5995F8CD9E79}">
      <dgm:prSet/>
      <dgm:spPr/>
      <dgm:t>
        <a:bodyPr/>
        <a:lstStyle/>
        <a:p>
          <a:endParaRPr lang="en-US"/>
        </a:p>
      </dgm:t>
    </dgm:pt>
    <dgm:pt modelId="{956ECBF3-2035-46F0-AFC7-7ECFE040DFBA}" type="pres">
      <dgm:prSet presAssocID="{0F7CD384-E22E-436B-8C5C-84106411B27B}" presName="root" presStyleCnt="0">
        <dgm:presLayoutVars>
          <dgm:dir/>
          <dgm:resizeHandles val="exact"/>
        </dgm:presLayoutVars>
      </dgm:prSet>
      <dgm:spPr/>
    </dgm:pt>
    <dgm:pt modelId="{7148D8BB-03CE-43F4-8B3D-DF12BB825C2D}" type="pres">
      <dgm:prSet presAssocID="{7FC9DA6B-6832-4837-A901-2C6FD989C37B}" presName="compNode" presStyleCnt="0"/>
      <dgm:spPr/>
    </dgm:pt>
    <dgm:pt modelId="{DD734BF4-87D0-442B-9CBF-048FCB8A7317}" type="pres">
      <dgm:prSet presAssocID="{7FC9DA6B-6832-4837-A901-2C6FD989C3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656D5AF-0193-4299-AAC2-8EBF48CE05D9}" type="pres">
      <dgm:prSet presAssocID="{7FC9DA6B-6832-4837-A901-2C6FD989C37B}" presName="spaceRect" presStyleCnt="0"/>
      <dgm:spPr/>
    </dgm:pt>
    <dgm:pt modelId="{77FFF8EC-22D2-4973-8B62-726519CD5D65}" type="pres">
      <dgm:prSet presAssocID="{7FC9DA6B-6832-4837-A901-2C6FD989C37B}" presName="textRect" presStyleLbl="revTx" presStyleIdx="0" presStyleCnt="4">
        <dgm:presLayoutVars>
          <dgm:chMax val="1"/>
          <dgm:chPref val="1"/>
        </dgm:presLayoutVars>
      </dgm:prSet>
      <dgm:spPr/>
    </dgm:pt>
    <dgm:pt modelId="{70A0886B-DDF0-4662-BDAD-4717F5056AA0}" type="pres">
      <dgm:prSet presAssocID="{D8821C22-B900-44BB-B4AE-828C5555D96D}" presName="sibTrans" presStyleCnt="0"/>
      <dgm:spPr/>
    </dgm:pt>
    <dgm:pt modelId="{54894CCB-1133-4ED9-90F5-9DA41C23336D}" type="pres">
      <dgm:prSet presAssocID="{3A83E997-04F3-48A6-814F-3ED2BECE2643}" presName="compNode" presStyleCnt="0"/>
      <dgm:spPr/>
    </dgm:pt>
    <dgm:pt modelId="{2F6EF0D3-D7C7-49DB-AFE3-0660C49877CC}" type="pres">
      <dgm:prSet presAssocID="{3A83E997-04F3-48A6-814F-3ED2BECE264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3172635-1381-44D5-96D8-42FE6468641E}" type="pres">
      <dgm:prSet presAssocID="{3A83E997-04F3-48A6-814F-3ED2BECE2643}" presName="spaceRect" presStyleCnt="0"/>
      <dgm:spPr/>
    </dgm:pt>
    <dgm:pt modelId="{AE98F29E-7E9E-46C7-893E-EB888F4AE57A}" type="pres">
      <dgm:prSet presAssocID="{3A83E997-04F3-48A6-814F-3ED2BECE2643}" presName="textRect" presStyleLbl="revTx" presStyleIdx="1" presStyleCnt="4">
        <dgm:presLayoutVars>
          <dgm:chMax val="1"/>
          <dgm:chPref val="1"/>
        </dgm:presLayoutVars>
      </dgm:prSet>
      <dgm:spPr/>
    </dgm:pt>
    <dgm:pt modelId="{CFEE83E6-58DD-4A52-952D-62EFA60F758B}" type="pres">
      <dgm:prSet presAssocID="{9ABB3344-8FDA-4E73-BCDE-2CBA9CF4EFF1}" presName="sibTrans" presStyleCnt="0"/>
      <dgm:spPr/>
    </dgm:pt>
    <dgm:pt modelId="{777B8675-6B36-43AC-BA4D-D555E260A04B}" type="pres">
      <dgm:prSet presAssocID="{97A9F8E6-39D0-4FB4-A07F-E3B6686C4FEF}" presName="compNode" presStyleCnt="0"/>
      <dgm:spPr/>
    </dgm:pt>
    <dgm:pt modelId="{006FB77A-24BE-4974-81F7-4D65A90C55FC}" type="pres">
      <dgm:prSet presAssocID="{97A9F8E6-39D0-4FB4-A07F-E3B6686C4F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A61819E-CEDB-4183-9BBE-C9303F1DE415}" type="pres">
      <dgm:prSet presAssocID="{97A9F8E6-39D0-4FB4-A07F-E3B6686C4FEF}" presName="spaceRect" presStyleCnt="0"/>
      <dgm:spPr/>
    </dgm:pt>
    <dgm:pt modelId="{AA6A4344-C69E-4544-8298-B7F0172E5215}" type="pres">
      <dgm:prSet presAssocID="{97A9F8E6-39D0-4FB4-A07F-E3B6686C4FEF}" presName="textRect" presStyleLbl="revTx" presStyleIdx="2" presStyleCnt="4">
        <dgm:presLayoutVars>
          <dgm:chMax val="1"/>
          <dgm:chPref val="1"/>
        </dgm:presLayoutVars>
      </dgm:prSet>
      <dgm:spPr/>
    </dgm:pt>
    <dgm:pt modelId="{1931765E-7BCB-4099-94E2-01E027E3D595}" type="pres">
      <dgm:prSet presAssocID="{F3EB0AA3-EEF2-40FA-AD8B-9A438E706689}" presName="sibTrans" presStyleCnt="0"/>
      <dgm:spPr/>
    </dgm:pt>
    <dgm:pt modelId="{8175D723-569D-4385-A955-A3B71A5ACD25}" type="pres">
      <dgm:prSet presAssocID="{1A1B1C52-D40B-4672-B1C4-DFF87FBAC599}" presName="compNode" presStyleCnt="0"/>
      <dgm:spPr/>
    </dgm:pt>
    <dgm:pt modelId="{5E57B402-7860-48E5-82F5-6FFFCDD7408B}" type="pres">
      <dgm:prSet presAssocID="{1A1B1C52-D40B-4672-B1C4-DFF87FBAC5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1F13829C-175D-44FE-BE39-42BB94F0E5FC}" type="pres">
      <dgm:prSet presAssocID="{1A1B1C52-D40B-4672-B1C4-DFF87FBAC599}" presName="spaceRect" presStyleCnt="0"/>
      <dgm:spPr/>
    </dgm:pt>
    <dgm:pt modelId="{4A8388C2-DF0D-4467-B6D5-69C4CB7C3AE7}" type="pres">
      <dgm:prSet presAssocID="{1A1B1C52-D40B-4672-B1C4-DFF87FBAC599}" presName="textRect" presStyleLbl="revTx" presStyleIdx="3" presStyleCnt="4">
        <dgm:presLayoutVars>
          <dgm:chMax val="1"/>
          <dgm:chPref val="1"/>
        </dgm:presLayoutVars>
      </dgm:prSet>
      <dgm:spPr/>
    </dgm:pt>
  </dgm:ptLst>
  <dgm:cxnLst>
    <dgm:cxn modelId="{360B3309-915E-49B9-BE20-220A51B67C11}" srcId="{0F7CD384-E22E-436B-8C5C-84106411B27B}" destId="{3A83E997-04F3-48A6-814F-3ED2BECE2643}" srcOrd="1" destOrd="0" parTransId="{3E265F21-6D34-4943-BE05-D1C13B7B7082}" sibTransId="{9ABB3344-8FDA-4E73-BCDE-2CBA9CF4EFF1}"/>
    <dgm:cxn modelId="{B89B8A25-6E0F-48D6-AB31-5995F8CD9E79}" srcId="{0F7CD384-E22E-436B-8C5C-84106411B27B}" destId="{1A1B1C52-D40B-4672-B1C4-DFF87FBAC599}" srcOrd="3" destOrd="0" parTransId="{46F00E61-915B-46DD-AAAE-DFC0F01CEF65}" sibTransId="{9C623C85-360E-41B7-BC3A-ABA54699432F}"/>
    <dgm:cxn modelId="{880FE325-39AF-4F40-85CC-8AA409670CEB}" type="presOf" srcId="{3A83E997-04F3-48A6-814F-3ED2BECE2643}" destId="{AE98F29E-7E9E-46C7-893E-EB888F4AE57A}" srcOrd="0" destOrd="0" presId="urn:microsoft.com/office/officeart/2018/2/layout/IconLabelList"/>
    <dgm:cxn modelId="{77735A61-8161-4847-B2C6-787E748D25D1}" type="presOf" srcId="{1A1B1C52-D40B-4672-B1C4-DFF87FBAC599}" destId="{4A8388C2-DF0D-4467-B6D5-69C4CB7C3AE7}" srcOrd="0" destOrd="0" presId="urn:microsoft.com/office/officeart/2018/2/layout/IconLabelList"/>
    <dgm:cxn modelId="{70F7FE79-6692-43D4-9A93-2E0C72DBBF41}" srcId="{0F7CD384-E22E-436B-8C5C-84106411B27B}" destId="{97A9F8E6-39D0-4FB4-A07F-E3B6686C4FEF}" srcOrd="2" destOrd="0" parTransId="{6F051155-BEF4-47C7-9B53-12971892E76F}" sibTransId="{F3EB0AA3-EEF2-40FA-AD8B-9A438E706689}"/>
    <dgm:cxn modelId="{E46E367D-6014-419F-9B1B-0A1556ABE932}" type="presOf" srcId="{7FC9DA6B-6832-4837-A901-2C6FD989C37B}" destId="{77FFF8EC-22D2-4973-8B62-726519CD5D65}" srcOrd="0" destOrd="0" presId="urn:microsoft.com/office/officeart/2018/2/layout/IconLabelList"/>
    <dgm:cxn modelId="{45209F83-04B6-4248-B8D7-B84C72E7C5D2}" type="presOf" srcId="{0F7CD384-E22E-436B-8C5C-84106411B27B}" destId="{956ECBF3-2035-46F0-AFC7-7ECFE040DFBA}" srcOrd="0" destOrd="0" presId="urn:microsoft.com/office/officeart/2018/2/layout/IconLabelList"/>
    <dgm:cxn modelId="{BA796CA6-B2EF-47E9-978E-02ADA51D4ED8}" srcId="{0F7CD384-E22E-436B-8C5C-84106411B27B}" destId="{7FC9DA6B-6832-4837-A901-2C6FD989C37B}" srcOrd="0" destOrd="0" parTransId="{9AF3ABE1-CF39-46DD-8037-3ACACAAA6ED4}" sibTransId="{D8821C22-B900-44BB-B4AE-828C5555D96D}"/>
    <dgm:cxn modelId="{0D4D91D3-0284-4BA7-A515-3D99A4F01C2C}" type="presOf" srcId="{97A9F8E6-39D0-4FB4-A07F-E3B6686C4FEF}" destId="{AA6A4344-C69E-4544-8298-B7F0172E5215}" srcOrd="0" destOrd="0" presId="urn:microsoft.com/office/officeart/2018/2/layout/IconLabelList"/>
    <dgm:cxn modelId="{0D89F57D-A954-46B0-B382-30D104BF79CB}" type="presParOf" srcId="{956ECBF3-2035-46F0-AFC7-7ECFE040DFBA}" destId="{7148D8BB-03CE-43F4-8B3D-DF12BB825C2D}" srcOrd="0" destOrd="0" presId="urn:microsoft.com/office/officeart/2018/2/layout/IconLabelList"/>
    <dgm:cxn modelId="{3DC96A04-A365-4B17-936C-8419620F185E}" type="presParOf" srcId="{7148D8BB-03CE-43F4-8B3D-DF12BB825C2D}" destId="{DD734BF4-87D0-442B-9CBF-048FCB8A7317}" srcOrd="0" destOrd="0" presId="urn:microsoft.com/office/officeart/2018/2/layout/IconLabelList"/>
    <dgm:cxn modelId="{E64F35DB-DEFD-478F-A82E-879104F62E78}" type="presParOf" srcId="{7148D8BB-03CE-43F4-8B3D-DF12BB825C2D}" destId="{D656D5AF-0193-4299-AAC2-8EBF48CE05D9}" srcOrd="1" destOrd="0" presId="urn:microsoft.com/office/officeart/2018/2/layout/IconLabelList"/>
    <dgm:cxn modelId="{CDA5F22D-EB9C-4B7E-8DC9-A85E58E90CD4}" type="presParOf" srcId="{7148D8BB-03CE-43F4-8B3D-DF12BB825C2D}" destId="{77FFF8EC-22D2-4973-8B62-726519CD5D65}" srcOrd="2" destOrd="0" presId="urn:microsoft.com/office/officeart/2018/2/layout/IconLabelList"/>
    <dgm:cxn modelId="{6F02ADF5-68D7-4FF3-A324-465EA130B104}" type="presParOf" srcId="{956ECBF3-2035-46F0-AFC7-7ECFE040DFBA}" destId="{70A0886B-DDF0-4662-BDAD-4717F5056AA0}" srcOrd="1" destOrd="0" presId="urn:microsoft.com/office/officeart/2018/2/layout/IconLabelList"/>
    <dgm:cxn modelId="{194B54FC-7962-47B4-9822-5304F27069A1}" type="presParOf" srcId="{956ECBF3-2035-46F0-AFC7-7ECFE040DFBA}" destId="{54894CCB-1133-4ED9-90F5-9DA41C23336D}" srcOrd="2" destOrd="0" presId="urn:microsoft.com/office/officeart/2018/2/layout/IconLabelList"/>
    <dgm:cxn modelId="{39AE2A91-FFEF-4339-85F8-177B802E5A8C}" type="presParOf" srcId="{54894CCB-1133-4ED9-90F5-9DA41C23336D}" destId="{2F6EF0D3-D7C7-49DB-AFE3-0660C49877CC}" srcOrd="0" destOrd="0" presId="urn:microsoft.com/office/officeart/2018/2/layout/IconLabelList"/>
    <dgm:cxn modelId="{A2967043-B3F6-42A8-B8C4-5392195A7F9A}" type="presParOf" srcId="{54894CCB-1133-4ED9-90F5-9DA41C23336D}" destId="{E3172635-1381-44D5-96D8-42FE6468641E}" srcOrd="1" destOrd="0" presId="urn:microsoft.com/office/officeart/2018/2/layout/IconLabelList"/>
    <dgm:cxn modelId="{40803E71-128D-4B3B-A88D-CE841C86190A}" type="presParOf" srcId="{54894CCB-1133-4ED9-90F5-9DA41C23336D}" destId="{AE98F29E-7E9E-46C7-893E-EB888F4AE57A}" srcOrd="2" destOrd="0" presId="urn:microsoft.com/office/officeart/2018/2/layout/IconLabelList"/>
    <dgm:cxn modelId="{FCE902DF-1A5D-48D9-97B7-9F8B74D1FA07}" type="presParOf" srcId="{956ECBF3-2035-46F0-AFC7-7ECFE040DFBA}" destId="{CFEE83E6-58DD-4A52-952D-62EFA60F758B}" srcOrd="3" destOrd="0" presId="urn:microsoft.com/office/officeart/2018/2/layout/IconLabelList"/>
    <dgm:cxn modelId="{82FD5CFE-1935-460B-90FB-E62997370A63}" type="presParOf" srcId="{956ECBF3-2035-46F0-AFC7-7ECFE040DFBA}" destId="{777B8675-6B36-43AC-BA4D-D555E260A04B}" srcOrd="4" destOrd="0" presId="urn:microsoft.com/office/officeart/2018/2/layout/IconLabelList"/>
    <dgm:cxn modelId="{C34A24CB-E04A-44AC-B7C2-175592F89633}" type="presParOf" srcId="{777B8675-6B36-43AC-BA4D-D555E260A04B}" destId="{006FB77A-24BE-4974-81F7-4D65A90C55FC}" srcOrd="0" destOrd="0" presId="urn:microsoft.com/office/officeart/2018/2/layout/IconLabelList"/>
    <dgm:cxn modelId="{15B712F2-9A34-469F-BF9C-1DFF423F8DD2}" type="presParOf" srcId="{777B8675-6B36-43AC-BA4D-D555E260A04B}" destId="{5A61819E-CEDB-4183-9BBE-C9303F1DE415}" srcOrd="1" destOrd="0" presId="urn:microsoft.com/office/officeart/2018/2/layout/IconLabelList"/>
    <dgm:cxn modelId="{5C9BC2FC-E840-4820-808B-2A70CAF12BAF}" type="presParOf" srcId="{777B8675-6B36-43AC-BA4D-D555E260A04B}" destId="{AA6A4344-C69E-4544-8298-B7F0172E5215}" srcOrd="2" destOrd="0" presId="urn:microsoft.com/office/officeart/2018/2/layout/IconLabelList"/>
    <dgm:cxn modelId="{A822A120-7EA6-41B7-9410-CD1EDF55CDAC}" type="presParOf" srcId="{956ECBF3-2035-46F0-AFC7-7ECFE040DFBA}" destId="{1931765E-7BCB-4099-94E2-01E027E3D595}" srcOrd="5" destOrd="0" presId="urn:microsoft.com/office/officeart/2018/2/layout/IconLabelList"/>
    <dgm:cxn modelId="{B58F4741-EA5D-4CC4-9E86-47FDC5BCB011}" type="presParOf" srcId="{956ECBF3-2035-46F0-AFC7-7ECFE040DFBA}" destId="{8175D723-569D-4385-A955-A3B71A5ACD25}" srcOrd="6" destOrd="0" presId="urn:microsoft.com/office/officeart/2018/2/layout/IconLabelList"/>
    <dgm:cxn modelId="{88C52845-1066-4B5D-96D4-06D91A628FFA}" type="presParOf" srcId="{8175D723-569D-4385-A955-A3B71A5ACD25}" destId="{5E57B402-7860-48E5-82F5-6FFFCDD7408B}" srcOrd="0" destOrd="0" presId="urn:microsoft.com/office/officeart/2018/2/layout/IconLabelList"/>
    <dgm:cxn modelId="{7B29F3D8-3A36-472D-994A-848A725EC07C}" type="presParOf" srcId="{8175D723-569D-4385-A955-A3B71A5ACD25}" destId="{1F13829C-175D-44FE-BE39-42BB94F0E5FC}" srcOrd="1" destOrd="0" presId="urn:microsoft.com/office/officeart/2018/2/layout/IconLabelList"/>
    <dgm:cxn modelId="{0772C8D6-EBF4-4801-A0A8-6A5C3E2B36E0}" type="presParOf" srcId="{8175D723-569D-4385-A955-A3B71A5ACD25}" destId="{4A8388C2-DF0D-4467-B6D5-69C4CB7C3A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8C1810-3417-45EA-8E09-AB9B6DCB390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5B9DEEC-24FC-4353-9A93-FBB0C00D83C9}">
      <dgm:prSet/>
      <dgm:spPr/>
      <dgm:t>
        <a:bodyPr/>
        <a:lstStyle/>
        <a:p>
          <a:r>
            <a:rPr lang="en-US" dirty="0"/>
            <a:t>There a number of very good sources available via the Library including books, YouTube videos, websites to look at </a:t>
          </a:r>
        </a:p>
      </dgm:t>
    </dgm:pt>
    <dgm:pt modelId="{8B0E7DB0-53E5-4838-9020-DD570A0917E4}" type="parTrans" cxnId="{95F136CC-BD48-4A21-B6F2-4FBDE43CDC53}">
      <dgm:prSet/>
      <dgm:spPr/>
      <dgm:t>
        <a:bodyPr/>
        <a:lstStyle/>
        <a:p>
          <a:endParaRPr lang="en-US"/>
        </a:p>
      </dgm:t>
    </dgm:pt>
    <dgm:pt modelId="{F16A6851-41B1-4760-AB37-3D3EB750C02D}" type="sibTrans" cxnId="{95F136CC-BD48-4A21-B6F2-4FBDE43CDC53}">
      <dgm:prSet/>
      <dgm:spPr/>
      <dgm:t>
        <a:bodyPr/>
        <a:lstStyle/>
        <a:p>
          <a:endParaRPr lang="en-US"/>
        </a:p>
      </dgm:t>
    </dgm:pt>
    <dgm:pt modelId="{6B596E2A-B41B-4AA6-8F5B-8A80560D5C38}">
      <dgm:prSet/>
      <dgm:spPr/>
      <dgm:t>
        <a:bodyPr/>
        <a:lstStyle/>
        <a:p>
          <a:r>
            <a:rPr lang="en-US" dirty="0"/>
            <a:t>Make good use of the resources available at the library – Lexis Nexis </a:t>
          </a:r>
        </a:p>
      </dgm:t>
    </dgm:pt>
    <dgm:pt modelId="{BA833D8C-6D7B-48B8-A8FE-DDB6BC35A1E3}" type="parTrans" cxnId="{60CDDB76-B2A4-499A-8BC5-79ED432594C7}">
      <dgm:prSet/>
      <dgm:spPr/>
      <dgm:t>
        <a:bodyPr/>
        <a:lstStyle/>
        <a:p>
          <a:endParaRPr lang="en-US"/>
        </a:p>
      </dgm:t>
    </dgm:pt>
    <dgm:pt modelId="{1C185E1F-5B99-46E3-A3C0-5923434429AF}" type="sibTrans" cxnId="{60CDDB76-B2A4-499A-8BC5-79ED432594C7}">
      <dgm:prSet/>
      <dgm:spPr/>
      <dgm:t>
        <a:bodyPr/>
        <a:lstStyle/>
        <a:p>
          <a:endParaRPr lang="en-US"/>
        </a:p>
      </dgm:t>
    </dgm:pt>
    <dgm:pt modelId="{F313F185-3346-4E8F-A5E8-C523C0325ED5}">
      <dgm:prSet/>
      <dgm:spPr/>
      <dgm:t>
        <a:bodyPr/>
        <a:lstStyle/>
        <a:p>
          <a:r>
            <a:rPr lang="en-US"/>
            <a:t>Look at the reading list uploaded to Moodle. </a:t>
          </a:r>
        </a:p>
      </dgm:t>
    </dgm:pt>
    <dgm:pt modelId="{9F96C837-2706-47AB-B2FC-37C71D9E58F7}" type="parTrans" cxnId="{5DDFB967-2155-45E5-B4B7-CE1F262C3088}">
      <dgm:prSet/>
      <dgm:spPr/>
      <dgm:t>
        <a:bodyPr/>
        <a:lstStyle/>
        <a:p>
          <a:endParaRPr lang="en-US"/>
        </a:p>
      </dgm:t>
    </dgm:pt>
    <dgm:pt modelId="{68FE136C-0829-4FA3-86F3-573BC51288FD}" type="sibTrans" cxnId="{5DDFB967-2155-45E5-B4B7-CE1F262C3088}">
      <dgm:prSet/>
      <dgm:spPr/>
      <dgm:t>
        <a:bodyPr/>
        <a:lstStyle/>
        <a:p>
          <a:endParaRPr lang="en-US"/>
        </a:p>
      </dgm:t>
    </dgm:pt>
    <dgm:pt modelId="{BA2F86FB-1811-5644-AC1E-17BE19F60262}" type="pres">
      <dgm:prSet presAssocID="{E78C1810-3417-45EA-8E09-AB9B6DCB390E}" presName="linear" presStyleCnt="0">
        <dgm:presLayoutVars>
          <dgm:animLvl val="lvl"/>
          <dgm:resizeHandles val="exact"/>
        </dgm:presLayoutVars>
      </dgm:prSet>
      <dgm:spPr/>
    </dgm:pt>
    <dgm:pt modelId="{6EAA89BE-6263-F947-A6F0-45F9C690A980}" type="pres">
      <dgm:prSet presAssocID="{E5B9DEEC-24FC-4353-9A93-FBB0C00D83C9}" presName="parentText" presStyleLbl="node1" presStyleIdx="0" presStyleCnt="3">
        <dgm:presLayoutVars>
          <dgm:chMax val="0"/>
          <dgm:bulletEnabled val="1"/>
        </dgm:presLayoutVars>
      </dgm:prSet>
      <dgm:spPr/>
    </dgm:pt>
    <dgm:pt modelId="{FA870F8E-9CFA-8345-83E2-98932199EC31}" type="pres">
      <dgm:prSet presAssocID="{F16A6851-41B1-4760-AB37-3D3EB750C02D}" presName="spacer" presStyleCnt="0"/>
      <dgm:spPr/>
    </dgm:pt>
    <dgm:pt modelId="{D4FB899D-7C14-1940-BF57-961DE0DDD1D1}" type="pres">
      <dgm:prSet presAssocID="{6B596E2A-B41B-4AA6-8F5B-8A80560D5C38}" presName="parentText" presStyleLbl="node1" presStyleIdx="1" presStyleCnt="3">
        <dgm:presLayoutVars>
          <dgm:chMax val="0"/>
          <dgm:bulletEnabled val="1"/>
        </dgm:presLayoutVars>
      </dgm:prSet>
      <dgm:spPr/>
    </dgm:pt>
    <dgm:pt modelId="{40487BA0-C993-C942-8033-91221E52C2FA}" type="pres">
      <dgm:prSet presAssocID="{1C185E1F-5B99-46E3-A3C0-5923434429AF}" presName="spacer" presStyleCnt="0"/>
      <dgm:spPr/>
    </dgm:pt>
    <dgm:pt modelId="{576E3A1C-05CC-C34C-90F2-A48AB384F223}" type="pres">
      <dgm:prSet presAssocID="{F313F185-3346-4E8F-A5E8-C523C0325ED5}" presName="parentText" presStyleLbl="node1" presStyleIdx="2" presStyleCnt="3">
        <dgm:presLayoutVars>
          <dgm:chMax val="0"/>
          <dgm:bulletEnabled val="1"/>
        </dgm:presLayoutVars>
      </dgm:prSet>
      <dgm:spPr/>
    </dgm:pt>
  </dgm:ptLst>
  <dgm:cxnLst>
    <dgm:cxn modelId="{5DDFB967-2155-45E5-B4B7-CE1F262C3088}" srcId="{E78C1810-3417-45EA-8E09-AB9B6DCB390E}" destId="{F313F185-3346-4E8F-A5E8-C523C0325ED5}" srcOrd="2" destOrd="0" parTransId="{9F96C837-2706-47AB-B2FC-37C71D9E58F7}" sibTransId="{68FE136C-0829-4FA3-86F3-573BC51288FD}"/>
    <dgm:cxn modelId="{60CDDB76-B2A4-499A-8BC5-79ED432594C7}" srcId="{E78C1810-3417-45EA-8E09-AB9B6DCB390E}" destId="{6B596E2A-B41B-4AA6-8F5B-8A80560D5C38}" srcOrd="1" destOrd="0" parTransId="{BA833D8C-6D7B-48B8-A8FE-DDB6BC35A1E3}" sibTransId="{1C185E1F-5B99-46E3-A3C0-5923434429AF}"/>
    <dgm:cxn modelId="{8A99768D-5AEE-5F4D-BB79-9D5648FA3127}" type="presOf" srcId="{E78C1810-3417-45EA-8E09-AB9B6DCB390E}" destId="{BA2F86FB-1811-5644-AC1E-17BE19F60262}" srcOrd="0" destOrd="0" presId="urn:microsoft.com/office/officeart/2005/8/layout/vList2"/>
    <dgm:cxn modelId="{150E44A8-AE93-034A-99B8-0328D211BDE6}" type="presOf" srcId="{6B596E2A-B41B-4AA6-8F5B-8A80560D5C38}" destId="{D4FB899D-7C14-1940-BF57-961DE0DDD1D1}" srcOrd="0" destOrd="0" presId="urn:microsoft.com/office/officeart/2005/8/layout/vList2"/>
    <dgm:cxn modelId="{74B2D3B7-B3A6-4347-B5EA-CE28F79AEA9A}" type="presOf" srcId="{E5B9DEEC-24FC-4353-9A93-FBB0C00D83C9}" destId="{6EAA89BE-6263-F947-A6F0-45F9C690A980}" srcOrd="0" destOrd="0" presId="urn:microsoft.com/office/officeart/2005/8/layout/vList2"/>
    <dgm:cxn modelId="{95F136CC-BD48-4A21-B6F2-4FBDE43CDC53}" srcId="{E78C1810-3417-45EA-8E09-AB9B6DCB390E}" destId="{E5B9DEEC-24FC-4353-9A93-FBB0C00D83C9}" srcOrd="0" destOrd="0" parTransId="{8B0E7DB0-53E5-4838-9020-DD570A0917E4}" sibTransId="{F16A6851-41B1-4760-AB37-3D3EB750C02D}"/>
    <dgm:cxn modelId="{3AEBC4F6-2282-C643-8D4C-80B3FB425CDA}" type="presOf" srcId="{F313F185-3346-4E8F-A5E8-C523C0325ED5}" destId="{576E3A1C-05CC-C34C-90F2-A48AB384F223}" srcOrd="0" destOrd="0" presId="urn:microsoft.com/office/officeart/2005/8/layout/vList2"/>
    <dgm:cxn modelId="{D0020631-76AA-064B-8E75-ACD6138A84A0}" type="presParOf" srcId="{BA2F86FB-1811-5644-AC1E-17BE19F60262}" destId="{6EAA89BE-6263-F947-A6F0-45F9C690A980}" srcOrd="0" destOrd="0" presId="urn:microsoft.com/office/officeart/2005/8/layout/vList2"/>
    <dgm:cxn modelId="{51A7EA3A-30A2-E241-A4AC-DDB1EED8B818}" type="presParOf" srcId="{BA2F86FB-1811-5644-AC1E-17BE19F60262}" destId="{FA870F8E-9CFA-8345-83E2-98932199EC31}" srcOrd="1" destOrd="0" presId="urn:microsoft.com/office/officeart/2005/8/layout/vList2"/>
    <dgm:cxn modelId="{D8A67C59-E82A-4449-9453-4A7D137AAE8D}" type="presParOf" srcId="{BA2F86FB-1811-5644-AC1E-17BE19F60262}" destId="{D4FB899D-7C14-1940-BF57-961DE0DDD1D1}" srcOrd="2" destOrd="0" presId="urn:microsoft.com/office/officeart/2005/8/layout/vList2"/>
    <dgm:cxn modelId="{A0A0D66A-51BA-A749-A4F2-5CBBE6EC4A31}" type="presParOf" srcId="{BA2F86FB-1811-5644-AC1E-17BE19F60262}" destId="{40487BA0-C993-C942-8033-91221E52C2FA}" srcOrd="3" destOrd="0" presId="urn:microsoft.com/office/officeart/2005/8/layout/vList2"/>
    <dgm:cxn modelId="{6749FC17-2FCE-A640-B967-1518B31C915B}" type="presParOf" srcId="{BA2F86FB-1811-5644-AC1E-17BE19F60262}" destId="{576E3A1C-05CC-C34C-90F2-A48AB384F22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196CF5-6AD6-44A2-94E3-7D2CBB29FF48}" type="doc">
      <dgm:prSet loTypeId="urn:microsoft.com/office/officeart/2018/5/layout/IconCircle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B7D7E1ED-BCBE-43E6-8FAD-09804B66B4FC}">
      <dgm:prSet/>
      <dgm:spPr/>
      <dgm:t>
        <a:bodyPr/>
        <a:lstStyle/>
        <a:p>
          <a:pPr>
            <a:defRPr cap="all"/>
          </a:pPr>
          <a:r>
            <a:rPr lang="en-US" dirty="0"/>
            <a:t>Draft submission Workshop</a:t>
          </a:r>
        </a:p>
      </dgm:t>
    </dgm:pt>
    <dgm:pt modelId="{FA9A85C6-1F61-40AB-9467-BB4BF772DA3A}" type="parTrans" cxnId="{1DB35924-A888-478D-8F8F-B27352042A75}">
      <dgm:prSet/>
      <dgm:spPr/>
      <dgm:t>
        <a:bodyPr/>
        <a:lstStyle/>
        <a:p>
          <a:endParaRPr lang="en-US"/>
        </a:p>
      </dgm:t>
    </dgm:pt>
    <dgm:pt modelId="{2EEC5DAD-4F69-4DF6-8FCC-FE45610F1346}" type="sibTrans" cxnId="{1DB35924-A888-478D-8F8F-B27352042A75}">
      <dgm:prSet/>
      <dgm:spPr/>
      <dgm:t>
        <a:bodyPr/>
        <a:lstStyle/>
        <a:p>
          <a:endParaRPr lang="en-US"/>
        </a:p>
      </dgm:t>
    </dgm:pt>
    <dgm:pt modelId="{86702BFC-E9B9-4E04-BDE7-F731352A44FF}">
      <dgm:prSet/>
      <dgm:spPr/>
      <dgm:t>
        <a:bodyPr/>
        <a:lstStyle/>
        <a:p>
          <a:pPr>
            <a:defRPr cap="all"/>
          </a:pPr>
          <a:r>
            <a:rPr lang="en-US" dirty="0"/>
            <a:t>Hand in date 10</a:t>
          </a:r>
          <a:r>
            <a:rPr lang="en-US" baseline="30000" dirty="0"/>
            <a:t>th</a:t>
          </a:r>
          <a:r>
            <a:rPr lang="en-US" dirty="0"/>
            <a:t> march 2023</a:t>
          </a:r>
        </a:p>
      </dgm:t>
    </dgm:pt>
    <dgm:pt modelId="{09658B72-1C19-4FCB-8096-0DC8A92B73F6}" type="parTrans" cxnId="{CE774513-99D9-4F84-873A-2183DCD75A71}">
      <dgm:prSet/>
      <dgm:spPr/>
      <dgm:t>
        <a:bodyPr/>
        <a:lstStyle/>
        <a:p>
          <a:endParaRPr lang="en-US"/>
        </a:p>
      </dgm:t>
    </dgm:pt>
    <dgm:pt modelId="{0939C289-C6E9-4B29-85AE-78F5B9FABC3E}" type="sibTrans" cxnId="{CE774513-99D9-4F84-873A-2183DCD75A71}">
      <dgm:prSet/>
      <dgm:spPr/>
      <dgm:t>
        <a:bodyPr/>
        <a:lstStyle/>
        <a:p>
          <a:endParaRPr lang="en-US"/>
        </a:p>
      </dgm:t>
    </dgm:pt>
    <dgm:pt modelId="{ECEEFD49-45F0-47D5-BFC8-F8E3CE1F5385}">
      <dgm:prSet/>
      <dgm:spPr/>
      <dgm:t>
        <a:bodyPr/>
        <a:lstStyle/>
        <a:p>
          <a:pPr>
            <a:defRPr cap="all"/>
          </a:pPr>
          <a:r>
            <a:rPr lang="en-US" dirty="0"/>
            <a:t>Provisional mark 10</a:t>
          </a:r>
          <a:r>
            <a:rPr lang="en-US" baseline="30000" dirty="0"/>
            <a:t>th</a:t>
          </a:r>
          <a:r>
            <a:rPr lang="en-US" dirty="0"/>
            <a:t> April 2023</a:t>
          </a:r>
        </a:p>
      </dgm:t>
    </dgm:pt>
    <dgm:pt modelId="{94751E4B-6E1E-460A-8854-5E93BE2249B8}" type="parTrans" cxnId="{4511C0BD-7F9D-448D-A650-B1E5C5023996}">
      <dgm:prSet/>
      <dgm:spPr/>
      <dgm:t>
        <a:bodyPr/>
        <a:lstStyle/>
        <a:p>
          <a:endParaRPr lang="en-US"/>
        </a:p>
      </dgm:t>
    </dgm:pt>
    <dgm:pt modelId="{22E3199B-EE8A-4FE5-A2D4-47E8AA749522}" type="sibTrans" cxnId="{4511C0BD-7F9D-448D-A650-B1E5C5023996}">
      <dgm:prSet/>
      <dgm:spPr/>
      <dgm:t>
        <a:bodyPr/>
        <a:lstStyle/>
        <a:p>
          <a:endParaRPr lang="en-US"/>
        </a:p>
      </dgm:t>
    </dgm:pt>
    <dgm:pt modelId="{5EB1C127-D7FC-4C75-A1A8-311B62492769}" type="pres">
      <dgm:prSet presAssocID="{BB196CF5-6AD6-44A2-94E3-7D2CBB29FF48}" presName="root" presStyleCnt="0">
        <dgm:presLayoutVars>
          <dgm:dir/>
          <dgm:resizeHandles val="exact"/>
        </dgm:presLayoutVars>
      </dgm:prSet>
      <dgm:spPr/>
    </dgm:pt>
    <dgm:pt modelId="{88E62DA5-B463-445C-B0C6-1A8A6D2FC59E}" type="pres">
      <dgm:prSet presAssocID="{B7D7E1ED-BCBE-43E6-8FAD-09804B66B4FC}" presName="compNode" presStyleCnt="0"/>
      <dgm:spPr/>
    </dgm:pt>
    <dgm:pt modelId="{939DEF1D-1D7A-4755-AE21-1B1180F4789D}" type="pres">
      <dgm:prSet presAssocID="{B7D7E1ED-BCBE-43E6-8FAD-09804B66B4FC}" presName="iconBgRect" presStyleLbl="bgShp" presStyleIdx="0" presStyleCnt="3"/>
      <dgm:spPr/>
    </dgm:pt>
    <dgm:pt modelId="{6BF27E43-21B0-4823-903F-C5322A224C4C}" type="pres">
      <dgm:prSet presAssocID="{B7D7E1ED-BCBE-43E6-8FAD-09804B66B4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F77AC5C-27E9-4968-8EAB-EEED46BBEDA5}" type="pres">
      <dgm:prSet presAssocID="{B7D7E1ED-BCBE-43E6-8FAD-09804B66B4FC}" presName="spaceRect" presStyleCnt="0"/>
      <dgm:spPr/>
    </dgm:pt>
    <dgm:pt modelId="{C3E239F7-3A19-4052-921E-C6A4C730D6CF}" type="pres">
      <dgm:prSet presAssocID="{B7D7E1ED-BCBE-43E6-8FAD-09804B66B4FC}" presName="textRect" presStyleLbl="revTx" presStyleIdx="0" presStyleCnt="3">
        <dgm:presLayoutVars>
          <dgm:chMax val="1"/>
          <dgm:chPref val="1"/>
        </dgm:presLayoutVars>
      </dgm:prSet>
      <dgm:spPr/>
    </dgm:pt>
    <dgm:pt modelId="{C55A9119-28E8-445D-93B0-C22137D66461}" type="pres">
      <dgm:prSet presAssocID="{2EEC5DAD-4F69-4DF6-8FCC-FE45610F1346}" presName="sibTrans" presStyleCnt="0"/>
      <dgm:spPr/>
    </dgm:pt>
    <dgm:pt modelId="{62E3ECAC-767C-4EC6-9644-B8D989E4C0EB}" type="pres">
      <dgm:prSet presAssocID="{86702BFC-E9B9-4E04-BDE7-F731352A44FF}" presName="compNode" presStyleCnt="0"/>
      <dgm:spPr/>
    </dgm:pt>
    <dgm:pt modelId="{1A32CEAB-B24D-4B5E-B70C-FECFB4E5C09B}" type="pres">
      <dgm:prSet presAssocID="{86702BFC-E9B9-4E04-BDE7-F731352A44FF}" presName="iconBgRect" presStyleLbl="bgShp" presStyleIdx="1" presStyleCnt="3"/>
      <dgm:spPr/>
    </dgm:pt>
    <dgm:pt modelId="{6BFFA62A-B415-424D-B8D6-CDAB91821C50}" type="pres">
      <dgm:prSet presAssocID="{86702BFC-E9B9-4E04-BDE7-F731352A44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C24E2868-E684-465C-8B9E-513852EF8688}" type="pres">
      <dgm:prSet presAssocID="{86702BFC-E9B9-4E04-BDE7-F731352A44FF}" presName="spaceRect" presStyleCnt="0"/>
      <dgm:spPr/>
    </dgm:pt>
    <dgm:pt modelId="{D3181AB0-1DA0-4A0E-B45D-91145AA26148}" type="pres">
      <dgm:prSet presAssocID="{86702BFC-E9B9-4E04-BDE7-F731352A44FF}" presName="textRect" presStyleLbl="revTx" presStyleIdx="1" presStyleCnt="3">
        <dgm:presLayoutVars>
          <dgm:chMax val="1"/>
          <dgm:chPref val="1"/>
        </dgm:presLayoutVars>
      </dgm:prSet>
      <dgm:spPr/>
    </dgm:pt>
    <dgm:pt modelId="{6956EC55-0F83-4EA5-A799-3CE32D30A279}" type="pres">
      <dgm:prSet presAssocID="{0939C289-C6E9-4B29-85AE-78F5B9FABC3E}" presName="sibTrans" presStyleCnt="0"/>
      <dgm:spPr/>
    </dgm:pt>
    <dgm:pt modelId="{D0B25030-1044-4370-95FC-5594485308AC}" type="pres">
      <dgm:prSet presAssocID="{ECEEFD49-45F0-47D5-BFC8-F8E3CE1F5385}" presName="compNode" presStyleCnt="0"/>
      <dgm:spPr/>
    </dgm:pt>
    <dgm:pt modelId="{F09AB448-2DC1-4323-A369-60F4750A8549}" type="pres">
      <dgm:prSet presAssocID="{ECEEFD49-45F0-47D5-BFC8-F8E3CE1F5385}" presName="iconBgRect" presStyleLbl="bgShp" presStyleIdx="2" presStyleCnt="3"/>
      <dgm:spPr/>
    </dgm:pt>
    <dgm:pt modelId="{F34C829C-DA2D-4605-B1CC-0726F2E4AF8F}" type="pres">
      <dgm:prSet presAssocID="{ECEEFD49-45F0-47D5-BFC8-F8E3CE1F53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DEF19090-447C-48E6-AAA5-8C912FE8D485}" type="pres">
      <dgm:prSet presAssocID="{ECEEFD49-45F0-47D5-BFC8-F8E3CE1F5385}" presName="spaceRect" presStyleCnt="0"/>
      <dgm:spPr/>
    </dgm:pt>
    <dgm:pt modelId="{BFCC11EB-794E-43E2-95D9-28452412C4A1}" type="pres">
      <dgm:prSet presAssocID="{ECEEFD49-45F0-47D5-BFC8-F8E3CE1F5385}" presName="textRect" presStyleLbl="revTx" presStyleIdx="2" presStyleCnt="3">
        <dgm:presLayoutVars>
          <dgm:chMax val="1"/>
          <dgm:chPref val="1"/>
        </dgm:presLayoutVars>
      </dgm:prSet>
      <dgm:spPr/>
    </dgm:pt>
  </dgm:ptLst>
  <dgm:cxnLst>
    <dgm:cxn modelId="{31B1350D-9052-4C53-8E2B-59A5731F08A8}" type="presOf" srcId="{86702BFC-E9B9-4E04-BDE7-F731352A44FF}" destId="{D3181AB0-1DA0-4A0E-B45D-91145AA26148}" srcOrd="0" destOrd="0" presId="urn:microsoft.com/office/officeart/2018/5/layout/IconCircleLabelList"/>
    <dgm:cxn modelId="{CE774513-99D9-4F84-873A-2183DCD75A71}" srcId="{BB196CF5-6AD6-44A2-94E3-7D2CBB29FF48}" destId="{86702BFC-E9B9-4E04-BDE7-F731352A44FF}" srcOrd="1" destOrd="0" parTransId="{09658B72-1C19-4FCB-8096-0DC8A92B73F6}" sibTransId="{0939C289-C6E9-4B29-85AE-78F5B9FABC3E}"/>
    <dgm:cxn modelId="{1DB35924-A888-478D-8F8F-B27352042A75}" srcId="{BB196CF5-6AD6-44A2-94E3-7D2CBB29FF48}" destId="{B7D7E1ED-BCBE-43E6-8FAD-09804B66B4FC}" srcOrd="0" destOrd="0" parTransId="{FA9A85C6-1F61-40AB-9467-BB4BF772DA3A}" sibTransId="{2EEC5DAD-4F69-4DF6-8FCC-FE45610F1346}"/>
    <dgm:cxn modelId="{D5B39D4A-A7FC-4BC8-9DCB-76DDF5FF3E11}" type="presOf" srcId="{BB196CF5-6AD6-44A2-94E3-7D2CBB29FF48}" destId="{5EB1C127-D7FC-4C75-A1A8-311B62492769}" srcOrd="0" destOrd="0" presId="urn:microsoft.com/office/officeart/2018/5/layout/IconCircleLabelList"/>
    <dgm:cxn modelId="{A62700B4-C033-4355-BF1B-0B3E67909A46}" type="presOf" srcId="{ECEEFD49-45F0-47D5-BFC8-F8E3CE1F5385}" destId="{BFCC11EB-794E-43E2-95D9-28452412C4A1}" srcOrd="0" destOrd="0" presId="urn:microsoft.com/office/officeart/2018/5/layout/IconCircleLabelList"/>
    <dgm:cxn modelId="{4511C0BD-7F9D-448D-A650-B1E5C5023996}" srcId="{BB196CF5-6AD6-44A2-94E3-7D2CBB29FF48}" destId="{ECEEFD49-45F0-47D5-BFC8-F8E3CE1F5385}" srcOrd="2" destOrd="0" parTransId="{94751E4B-6E1E-460A-8854-5E93BE2249B8}" sibTransId="{22E3199B-EE8A-4FE5-A2D4-47E8AA749522}"/>
    <dgm:cxn modelId="{4F36D9EB-034C-4D0C-BD2C-CECEBC8D57E2}" type="presOf" srcId="{B7D7E1ED-BCBE-43E6-8FAD-09804B66B4FC}" destId="{C3E239F7-3A19-4052-921E-C6A4C730D6CF}" srcOrd="0" destOrd="0" presId="urn:microsoft.com/office/officeart/2018/5/layout/IconCircleLabelList"/>
    <dgm:cxn modelId="{6F8FA1B8-2B55-4703-8780-CA7F9ABA6472}" type="presParOf" srcId="{5EB1C127-D7FC-4C75-A1A8-311B62492769}" destId="{88E62DA5-B463-445C-B0C6-1A8A6D2FC59E}" srcOrd="0" destOrd="0" presId="urn:microsoft.com/office/officeart/2018/5/layout/IconCircleLabelList"/>
    <dgm:cxn modelId="{393D54DF-5F3F-432A-A6AB-57ABACAE2DEF}" type="presParOf" srcId="{88E62DA5-B463-445C-B0C6-1A8A6D2FC59E}" destId="{939DEF1D-1D7A-4755-AE21-1B1180F4789D}" srcOrd="0" destOrd="0" presId="urn:microsoft.com/office/officeart/2018/5/layout/IconCircleLabelList"/>
    <dgm:cxn modelId="{082DE56D-1016-40D3-AC90-9660C2D4E6AB}" type="presParOf" srcId="{88E62DA5-B463-445C-B0C6-1A8A6D2FC59E}" destId="{6BF27E43-21B0-4823-903F-C5322A224C4C}" srcOrd="1" destOrd="0" presId="urn:microsoft.com/office/officeart/2018/5/layout/IconCircleLabelList"/>
    <dgm:cxn modelId="{270D90DC-0277-4E82-9339-3B031B6339D8}" type="presParOf" srcId="{88E62DA5-B463-445C-B0C6-1A8A6D2FC59E}" destId="{5F77AC5C-27E9-4968-8EAB-EEED46BBEDA5}" srcOrd="2" destOrd="0" presId="urn:microsoft.com/office/officeart/2018/5/layout/IconCircleLabelList"/>
    <dgm:cxn modelId="{8D47E6FA-83C3-4463-9740-9DCC7D3A61F7}" type="presParOf" srcId="{88E62DA5-B463-445C-B0C6-1A8A6D2FC59E}" destId="{C3E239F7-3A19-4052-921E-C6A4C730D6CF}" srcOrd="3" destOrd="0" presId="urn:microsoft.com/office/officeart/2018/5/layout/IconCircleLabelList"/>
    <dgm:cxn modelId="{B18B37AF-F0E4-4541-9B5F-EF506334D28A}" type="presParOf" srcId="{5EB1C127-D7FC-4C75-A1A8-311B62492769}" destId="{C55A9119-28E8-445D-93B0-C22137D66461}" srcOrd="1" destOrd="0" presId="urn:microsoft.com/office/officeart/2018/5/layout/IconCircleLabelList"/>
    <dgm:cxn modelId="{098B3E4D-F0DF-466B-BBC4-778746BADC0A}" type="presParOf" srcId="{5EB1C127-D7FC-4C75-A1A8-311B62492769}" destId="{62E3ECAC-767C-4EC6-9644-B8D989E4C0EB}" srcOrd="2" destOrd="0" presId="urn:microsoft.com/office/officeart/2018/5/layout/IconCircleLabelList"/>
    <dgm:cxn modelId="{85F30A7D-7A32-4F4F-B010-0B4AB87461A6}" type="presParOf" srcId="{62E3ECAC-767C-4EC6-9644-B8D989E4C0EB}" destId="{1A32CEAB-B24D-4B5E-B70C-FECFB4E5C09B}" srcOrd="0" destOrd="0" presId="urn:microsoft.com/office/officeart/2018/5/layout/IconCircleLabelList"/>
    <dgm:cxn modelId="{F95E82EF-2D04-41BE-8E0D-79386B833073}" type="presParOf" srcId="{62E3ECAC-767C-4EC6-9644-B8D989E4C0EB}" destId="{6BFFA62A-B415-424D-B8D6-CDAB91821C50}" srcOrd="1" destOrd="0" presId="urn:microsoft.com/office/officeart/2018/5/layout/IconCircleLabelList"/>
    <dgm:cxn modelId="{2C6738CC-080A-4E0D-AAE3-53CC6E673383}" type="presParOf" srcId="{62E3ECAC-767C-4EC6-9644-B8D989E4C0EB}" destId="{C24E2868-E684-465C-8B9E-513852EF8688}" srcOrd="2" destOrd="0" presId="urn:microsoft.com/office/officeart/2018/5/layout/IconCircleLabelList"/>
    <dgm:cxn modelId="{53411202-9602-45A4-BC9B-4AD9231C6B28}" type="presParOf" srcId="{62E3ECAC-767C-4EC6-9644-B8D989E4C0EB}" destId="{D3181AB0-1DA0-4A0E-B45D-91145AA26148}" srcOrd="3" destOrd="0" presId="urn:microsoft.com/office/officeart/2018/5/layout/IconCircleLabelList"/>
    <dgm:cxn modelId="{99A3C937-4D3A-4E12-9718-3F3365D415BB}" type="presParOf" srcId="{5EB1C127-D7FC-4C75-A1A8-311B62492769}" destId="{6956EC55-0F83-4EA5-A799-3CE32D30A279}" srcOrd="3" destOrd="0" presId="urn:microsoft.com/office/officeart/2018/5/layout/IconCircleLabelList"/>
    <dgm:cxn modelId="{0350ED95-39F0-4C0F-AA7D-44D05660D84B}" type="presParOf" srcId="{5EB1C127-D7FC-4C75-A1A8-311B62492769}" destId="{D0B25030-1044-4370-95FC-5594485308AC}" srcOrd="4" destOrd="0" presId="urn:microsoft.com/office/officeart/2018/5/layout/IconCircleLabelList"/>
    <dgm:cxn modelId="{AD1C8529-ACAF-4912-BCC2-68A0A67D2A1D}" type="presParOf" srcId="{D0B25030-1044-4370-95FC-5594485308AC}" destId="{F09AB448-2DC1-4323-A369-60F4750A8549}" srcOrd="0" destOrd="0" presId="urn:microsoft.com/office/officeart/2018/5/layout/IconCircleLabelList"/>
    <dgm:cxn modelId="{725776AA-8C30-44BD-AAD8-3B1307B9CF41}" type="presParOf" srcId="{D0B25030-1044-4370-95FC-5594485308AC}" destId="{F34C829C-DA2D-4605-B1CC-0726F2E4AF8F}" srcOrd="1" destOrd="0" presId="urn:microsoft.com/office/officeart/2018/5/layout/IconCircleLabelList"/>
    <dgm:cxn modelId="{9B4CD216-44E0-4CC4-A355-F7F634127A3F}" type="presParOf" srcId="{D0B25030-1044-4370-95FC-5594485308AC}" destId="{DEF19090-447C-48E6-AAA5-8C912FE8D485}" srcOrd="2" destOrd="0" presId="urn:microsoft.com/office/officeart/2018/5/layout/IconCircleLabelList"/>
    <dgm:cxn modelId="{3A251EE8-C809-484D-8DAA-C250DA553D0C}" type="presParOf" srcId="{D0B25030-1044-4370-95FC-5594485308AC}" destId="{BFCC11EB-794E-43E2-95D9-28452412C4A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34BF4-87D0-442B-9CBF-048FCB8A7317}">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FFF8EC-22D2-4973-8B62-726519CD5D65}">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1.  Coursework (50%)</a:t>
          </a:r>
        </a:p>
      </dsp:txBody>
      <dsp:txXfrm>
        <a:off x="89042" y="2032622"/>
        <a:ext cx="2368460" cy="720000"/>
      </dsp:txXfrm>
    </dsp:sp>
    <dsp:sp modelId="{2F6EF0D3-D7C7-49DB-AFE3-0660C49877CC}">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98F29E-7E9E-46C7-893E-EB888F4AE57A}">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Essay – 2000 words</a:t>
          </a:r>
        </a:p>
      </dsp:txBody>
      <dsp:txXfrm>
        <a:off x="2871984" y="2032622"/>
        <a:ext cx="2368460" cy="720000"/>
      </dsp:txXfrm>
    </dsp:sp>
    <dsp:sp modelId="{006FB77A-24BE-4974-81F7-4D65A90C55FC}">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6A4344-C69E-4544-8298-B7F0172E5215}">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2.  Exam (50%)</a:t>
          </a:r>
        </a:p>
      </dsp:txBody>
      <dsp:txXfrm>
        <a:off x="5654925" y="2032622"/>
        <a:ext cx="2368460" cy="720000"/>
      </dsp:txXfrm>
    </dsp:sp>
    <dsp:sp modelId="{5E57B402-7860-48E5-82F5-6FFFCDD7408B}">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8388C2-DF0D-4467-B6D5-69C4CB7C3AE7}">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2 hour open book exam</a:t>
          </a:r>
        </a:p>
      </dsp:txBody>
      <dsp:txXfrm>
        <a:off x="8437866" y="20326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A89BE-6263-F947-A6F0-45F9C690A980}">
      <dsp:nvSpPr>
        <dsp:cNvPr id="0" name=""/>
        <dsp:cNvSpPr/>
      </dsp:nvSpPr>
      <dsp:spPr>
        <a:xfrm>
          <a:off x="0" y="3968"/>
          <a:ext cx="6263640" cy="178425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There a number of very good sources available via the Library including books, YouTube videos, websites to look at </a:t>
          </a:r>
        </a:p>
      </dsp:txBody>
      <dsp:txXfrm>
        <a:off x="87100" y="91068"/>
        <a:ext cx="6089440" cy="1610050"/>
      </dsp:txXfrm>
    </dsp:sp>
    <dsp:sp modelId="{D4FB899D-7C14-1940-BF57-961DE0DDD1D1}">
      <dsp:nvSpPr>
        <dsp:cNvPr id="0" name=""/>
        <dsp:cNvSpPr/>
      </dsp:nvSpPr>
      <dsp:spPr>
        <a:xfrm>
          <a:off x="0" y="1860218"/>
          <a:ext cx="6263640" cy="1784250"/>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Make good use of the resources available at the library – Lexis Nexis </a:t>
          </a:r>
        </a:p>
      </dsp:txBody>
      <dsp:txXfrm>
        <a:off x="87100" y="1947318"/>
        <a:ext cx="6089440" cy="1610050"/>
      </dsp:txXfrm>
    </dsp:sp>
    <dsp:sp modelId="{576E3A1C-05CC-C34C-90F2-A48AB384F223}">
      <dsp:nvSpPr>
        <dsp:cNvPr id="0" name=""/>
        <dsp:cNvSpPr/>
      </dsp:nvSpPr>
      <dsp:spPr>
        <a:xfrm>
          <a:off x="0" y="3716469"/>
          <a:ext cx="6263640" cy="1784250"/>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Look at the reading list uploaded to Moodle. </a:t>
          </a:r>
        </a:p>
      </dsp:txBody>
      <dsp:txXfrm>
        <a:off x="87100" y="3803569"/>
        <a:ext cx="6089440" cy="16100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DEF1D-1D7A-4755-AE21-1B1180F4789D}">
      <dsp:nvSpPr>
        <dsp:cNvPr id="0" name=""/>
        <dsp:cNvSpPr/>
      </dsp:nvSpPr>
      <dsp:spPr>
        <a:xfrm>
          <a:off x="702434"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27E43-21B0-4823-903F-C5322A224C4C}">
      <dsp:nvSpPr>
        <dsp:cNvPr id="0" name=""/>
        <dsp:cNvSpPr/>
      </dsp:nvSpPr>
      <dsp:spPr>
        <a:xfrm>
          <a:off x="1119247" y="47645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E239F7-3A19-4052-921E-C6A4C730D6CF}">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dirty="0"/>
            <a:t>Draft submission Workshop</a:t>
          </a:r>
        </a:p>
      </dsp:txBody>
      <dsp:txXfrm>
        <a:off x="77216" y="2624638"/>
        <a:ext cx="3206250" cy="720000"/>
      </dsp:txXfrm>
    </dsp:sp>
    <dsp:sp modelId="{1A32CEAB-B24D-4B5E-B70C-FECFB4E5C09B}">
      <dsp:nvSpPr>
        <dsp:cNvPr id="0" name=""/>
        <dsp:cNvSpPr/>
      </dsp:nvSpPr>
      <dsp:spPr>
        <a:xfrm>
          <a:off x="4469778"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FA62A-B415-424D-B8D6-CDAB91821C50}">
      <dsp:nvSpPr>
        <dsp:cNvPr id="0" name=""/>
        <dsp:cNvSpPr/>
      </dsp:nvSpPr>
      <dsp:spPr>
        <a:xfrm>
          <a:off x="4886591" y="47645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181AB0-1DA0-4A0E-B45D-91145AA26148}">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dirty="0"/>
            <a:t>Hand in date 10</a:t>
          </a:r>
          <a:r>
            <a:rPr lang="en-US" sz="2500" kern="1200" baseline="30000" dirty="0"/>
            <a:t>th</a:t>
          </a:r>
          <a:r>
            <a:rPr lang="en-US" sz="2500" kern="1200" dirty="0"/>
            <a:t> march 2023</a:t>
          </a:r>
        </a:p>
      </dsp:txBody>
      <dsp:txXfrm>
        <a:off x="3844559" y="2624638"/>
        <a:ext cx="3206250" cy="720000"/>
      </dsp:txXfrm>
    </dsp:sp>
    <dsp:sp modelId="{F09AB448-2DC1-4323-A369-60F4750A8549}">
      <dsp:nvSpPr>
        <dsp:cNvPr id="0" name=""/>
        <dsp:cNvSpPr/>
      </dsp:nvSpPr>
      <dsp:spPr>
        <a:xfrm>
          <a:off x="8237122"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C829C-DA2D-4605-B1CC-0726F2E4AF8F}">
      <dsp:nvSpPr>
        <dsp:cNvPr id="0" name=""/>
        <dsp:cNvSpPr/>
      </dsp:nvSpPr>
      <dsp:spPr>
        <a:xfrm>
          <a:off x="8653935" y="476450"/>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CC11EB-794E-43E2-95D9-28452412C4A1}">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dirty="0"/>
            <a:t>Provisional mark 10</a:t>
          </a:r>
          <a:r>
            <a:rPr lang="en-US" sz="2500" kern="1200" baseline="30000" dirty="0"/>
            <a:t>th</a:t>
          </a:r>
          <a:r>
            <a:rPr lang="en-US" sz="2500" kern="1200" dirty="0"/>
            <a:t> April 2023</a:t>
          </a:r>
        </a:p>
      </dsp:txBody>
      <dsp:txXfrm>
        <a:off x="7611903" y="2624638"/>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26/01/2023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6</a:t>
            </a:fld>
            <a:endParaRPr lang="en-US"/>
          </a:p>
        </p:txBody>
      </p:sp>
    </p:spTree>
    <p:extLst>
      <p:ext uri="{BB962C8B-B14F-4D97-AF65-F5344CB8AC3E}">
        <p14:creationId xmlns:p14="http://schemas.microsoft.com/office/powerpoint/2010/main" val="13876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58F4DFB-0471-935B-F671-EA0B64FC45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550A7C57-1294-F5FD-9FFD-2533762B6D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1268" name="Slide Number Placeholder 3">
            <a:extLst>
              <a:ext uri="{FF2B5EF4-FFF2-40B4-BE49-F238E27FC236}">
                <a16:creationId xmlns:a16="http://schemas.microsoft.com/office/drawing/2014/main" id="{0B1B44C8-A7AB-5662-5594-970A8FEEBD2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A5E1E0-1E5B-4A36-90AB-F05AF1906B5A}" type="slidenum">
              <a:rPr lang="en-GB" altLang="en-US" smtClean="0">
                <a:latin typeface="Arial" panose="020B0604020202020204" pitchFamily="34" charset="0"/>
              </a:rPr>
              <a:pPr>
                <a:spcBef>
                  <a:spcPct val="0"/>
                </a:spcBef>
              </a:pPr>
              <a:t>9</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B6F2A146-E1AB-2DC5-16B3-0C9A8EA520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FBB65BAA-D72C-62B2-2464-87FDFE2E7A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3316" name="Slide Number Placeholder 3">
            <a:extLst>
              <a:ext uri="{FF2B5EF4-FFF2-40B4-BE49-F238E27FC236}">
                <a16:creationId xmlns:a16="http://schemas.microsoft.com/office/drawing/2014/main" id="{42BCCB89-8DA1-80ED-95F5-4FC333B765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7BBA43B-99AA-4831-A78C-0E0204081A2B}" type="slidenum">
              <a:rPr lang="en-GB" altLang="en-US" smtClean="0">
                <a:latin typeface="Arial" panose="020B0604020202020204" pitchFamily="34" charset="0"/>
              </a:rPr>
              <a:pPr>
                <a:spcBef>
                  <a:spcPct val="0"/>
                </a:spcBef>
              </a:pPr>
              <a:t>10</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B1189A89-303E-420D-F82D-738711C38E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2CC70E83-B0DF-379C-1044-816300FDBA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a:extLst>
              <a:ext uri="{FF2B5EF4-FFF2-40B4-BE49-F238E27FC236}">
                <a16:creationId xmlns:a16="http://schemas.microsoft.com/office/drawing/2014/main" id="{ABF4987A-1FD6-0F11-41F6-543351A0A1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8206E68-E0F7-4354-AC4A-A82E02BD9148}" type="slidenum">
              <a:rPr lang="en-GB" altLang="en-US" smtClean="0">
                <a:latin typeface="Arial" panose="020B0604020202020204" pitchFamily="34" charset="0"/>
              </a:rPr>
              <a:pPr>
                <a:spcBef>
                  <a:spcPct val="0"/>
                </a:spcBef>
              </a:pPr>
              <a:t>11</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202893CA-08A4-5604-58E7-AD24952FF7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49AE83CA-001D-7423-50AF-35E023D409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a:extLst>
              <a:ext uri="{FF2B5EF4-FFF2-40B4-BE49-F238E27FC236}">
                <a16:creationId xmlns:a16="http://schemas.microsoft.com/office/drawing/2014/main" id="{08478A98-629E-976D-F198-94C263E9A62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C5C263F-A646-4687-9867-58EE4B71B51C}" type="slidenum">
              <a:rPr lang="en-GB" altLang="en-US" smtClean="0">
                <a:latin typeface="Arial" panose="020B0604020202020204" pitchFamily="34" charset="0"/>
              </a:rPr>
              <a:pPr>
                <a:spcBef>
                  <a:spcPct val="0"/>
                </a:spcBef>
              </a:pPr>
              <a:t>12</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1EC0850-25C4-9F48-3391-6DD57C1326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9F28830-7DB2-5A92-A485-58FB1D8372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9AD2F1D1-D6F8-CA0E-C563-1021740D8F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5386A1F-D837-4406-A637-BFFA8FD5B4EB}" type="slidenum">
              <a:rPr lang="en-GB" altLang="en-US" smtClean="0">
                <a:latin typeface="Arial" panose="020B0604020202020204" pitchFamily="34" charset="0"/>
              </a:rPr>
              <a:pPr>
                <a:spcBef>
                  <a:spcPct val="0"/>
                </a:spcBef>
              </a:pPr>
              <a:t>13</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A46CC87-3AB0-2E78-45FF-8FDB9F010C5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5D00A57A-8824-DB4D-E5D6-0AE6147E05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200A5153-3BCF-5680-E826-C5508E833C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B631EA3-C4CD-4408-AB5C-266451276818}" type="slidenum">
              <a:rPr lang="en-GB" altLang="en-US" smtClean="0">
                <a:latin typeface="Arial" panose="020B0604020202020204" pitchFamily="34" charset="0"/>
              </a:rPr>
              <a:pPr>
                <a:spcBef>
                  <a:spcPct val="0"/>
                </a:spcBef>
              </a:pPr>
              <a:t>14</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7FCC53F8-5A09-2C98-85D4-463F2D928E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93DCBC64-122B-A9C1-105C-7C2B269605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F69CF962-C87C-8371-A9D5-847550E8FB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DA721B-426D-416B-BEBB-78D228383D61}" type="slidenum">
              <a:rPr lang="en-GB" altLang="en-US" smtClean="0">
                <a:latin typeface="Arial" panose="020B0604020202020204" pitchFamily="34" charset="0"/>
              </a:rPr>
              <a:pPr>
                <a:spcBef>
                  <a:spcPct val="0"/>
                </a:spcBef>
              </a:pPr>
              <a:t>15</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732B4A22-DCFF-6660-4F08-BB1A0F0555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E47D12A4-0346-1F98-858F-06778035D8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DEAEF532-CE89-876B-469A-63C3E9FB49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1BA7D63-2E69-4CAE-BA0E-316653DB329B}" type="slidenum">
              <a:rPr lang="en-GB" altLang="en-US" smtClean="0">
                <a:latin typeface="Arial" panose="020B0604020202020204" pitchFamily="34" charset="0"/>
              </a:rPr>
              <a:pPr>
                <a:spcBef>
                  <a:spcPct val="0"/>
                </a:spcBef>
              </a:pPr>
              <a:t>16</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2B18BB7-1DA7-3592-DBB7-8026A57053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964BFC6B-73C5-ECE2-9E54-560DFD2BEB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99578F3A-4242-5C67-0588-906462FDA2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0A7C46F-4861-49F2-A610-FA496ACA0EAE}" type="slidenum">
              <a:rPr lang="en-GB" altLang="en-US" smtClean="0">
                <a:latin typeface="Arial" panose="020B0604020202020204" pitchFamily="34" charset="0"/>
              </a:rPr>
              <a:pPr>
                <a:spcBef>
                  <a:spcPct val="0"/>
                </a:spcBef>
              </a:pPr>
              <a:t>17</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F84AB13-9437-D6DB-2713-ADCC7AB234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71E3B0DB-576E-F19D-6487-3995DBDE9A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A11806FD-471B-B0A6-7357-D6436A87F8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7CE56C-C2DC-436F-AA4F-F7E7C2FE927A}" type="slidenum">
              <a:rPr lang="en-GB" altLang="en-US" smtClean="0">
                <a:latin typeface="Arial" panose="020B0604020202020204" pitchFamily="34" charset="0"/>
              </a:rPr>
              <a:pPr>
                <a:spcBef>
                  <a:spcPct val="0"/>
                </a:spcBef>
              </a:pPr>
              <a:t>18</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26/01/2023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26/01/2023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Sian.turvey@uwtsd.ac.uk"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647701" y="1454964"/>
            <a:ext cx="6255561" cy="3308840"/>
          </a:xfrm>
        </p:spPr>
        <p:txBody>
          <a:bodyPr>
            <a:normAutofit/>
          </a:bodyPr>
          <a:lstStyle/>
          <a:p>
            <a:pPr>
              <a:lnSpc>
                <a:spcPct val="90000"/>
              </a:lnSpc>
            </a:pPr>
            <a:r>
              <a:rPr lang="en-US" sz="5000" dirty="0"/>
              <a:t>Introduction to the Module</a:t>
            </a:r>
            <a:endParaRPr lang="en-GB" sz="5000" dirty="0"/>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647701" y="4763803"/>
            <a:ext cx="6255561" cy="1464378"/>
          </a:xfrm>
        </p:spPr>
        <p:txBody>
          <a:bodyPr>
            <a:normAutofit/>
          </a:bodyPr>
          <a:lstStyle/>
          <a:p>
            <a:r>
              <a:rPr lang="en-US" dirty="0"/>
              <a:t>Business Law and practice BMLW5005 </a:t>
            </a:r>
            <a:endParaRPr lang="en-GB" dirty="0"/>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3"/>
          <a:srcRect l="17675" r="21502"/>
          <a:stretch/>
        </p:blipFill>
        <p:spPr>
          <a:xfrm>
            <a:off x="7557315" y="10"/>
            <a:ext cx="4634685" cy="6857990"/>
          </a:xfrm>
          <a:prstGeom prst="rect">
            <a:avLst/>
          </a:prstGeom>
        </p:spPr>
      </p:pic>
      <p:sp>
        <p:nvSpPr>
          <p:cNvPr id="9" name="Rectangle 8">
            <a:extLst>
              <a:ext uri="{FF2B5EF4-FFF2-40B4-BE49-F238E27FC236}">
                <a16:creationId xmlns:a16="http://schemas.microsoft.com/office/drawing/2014/main" id="{DEC9835E-03D3-4D0F-9408-14C8B62C0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A6F8F-4BFB-4DE1-947F-D78B3EC7540D}"/>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dirty="0"/>
              <a:t>Lecturer </a:t>
            </a:r>
            <a:endParaRPr lang="en-US"/>
          </a:p>
        </p:txBody>
      </p:sp>
      <p:pic>
        <p:nvPicPr>
          <p:cNvPr id="8" name="Content Placeholder 7" descr="A picture containing indoor, person, laying, hairpiece&#10;&#10;Description automatically generated">
            <a:extLst>
              <a:ext uri="{FF2B5EF4-FFF2-40B4-BE49-F238E27FC236}">
                <a16:creationId xmlns:a16="http://schemas.microsoft.com/office/drawing/2014/main" id="{CE418321-54F5-4018-9C64-3583F07E0D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30077" y="1741666"/>
            <a:ext cx="4912877" cy="3687840"/>
          </a:xfrm>
        </p:spPr>
      </p:pic>
      <p:sp>
        <p:nvSpPr>
          <p:cNvPr id="6" name="TextBox 5">
            <a:extLst>
              <a:ext uri="{FF2B5EF4-FFF2-40B4-BE49-F238E27FC236}">
                <a16:creationId xmlns:a16="http://schemas.microsoft.com/office/drawing/2014/main" id="{576126E0-724B-48CF-B86A-F6D44DE8971A}"/>
              </a:ext>
            </a:extLst>
          </p:cNvPr>
          <p:cNvSpPr txBox="1"/>
          <p:nvPr/>
        </p:nvSpPr>
        <p:spPr>
          <a:xfrm>
            <a:off x="5209563" y="2160589"/>
            <a:ext cx="4064439"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Si</a:t>
            </a:r>
            <a:r>
              <a:rPr lang="en-GB" dirty="0" err="1">
                <a:solidFill>
                  <a:schemeClr val="tx1">
                    <a:lumMod val="75000"/>
                    <a:lumOff val="25000"/>
                  </a:schemeClr>
                </a:solidFill>
              </a:rPr>
              <a:t>ânTurvey</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BA (Hons) F.CILEX GDL LLM</a:t>
            </a:r>
          </a:p>
          <a:p>
            <a:pPr>
              <a:spcBef>
                <a:spcPts val="1000"/>
              </a:spcBef>
              <a:buClr>
                <a:schemeClr val="accent1"/>
              </a:buClr>
              <a:buSzPct val="80000"/>
              <a:buFont typeface="Wingdings 3" charset="2"/>
              <a:buChar char=""/>
            </a:pPr>
            <a:r>
              <a:rPr lang="en-US" dirty="0">
                <a:solidFill>
                  <a:schemeClr val="tx1">
                    <a:lumMod val="75000"/>
                    <a:lumOff val="25000"/>
                  </a:schemeClr>
                </a:solidFill>
              </a:rPr>
              <a:t>Solicitor</a:t>
            </a:r>
          </a:p>
          <a:p>
            <a:pPr>
              <a:spcBef>
                <a:spcPts val="1000"/>
              </a:spcBef>
              <a:buClr>
                <a:schemeClr val="accent1"/>
              </a:buClr>
              <a:buSzPct val="80000"/>
              <a:buFont typeface="Wingdings 3" charset="2"/>
              <a:buChar char=""/>
            </a:pPr>
            <a:r>
              <a:rPr lang="en-US" dirty="0" err="1">
                <a:solidFill>
                  <a:schemeClr val="tx1">
                    <a:lumMod val="75000"/>
                    <a:lumOff val="25000"/>
                  </a:schemeClr>
                </a:solidFill>
              </a:rPr>
              <a:t>Programme</a:t>
            </a:r>
            <a:r>
              <a:rPr lang="en-US" dirty="0">
                <a:solidFill>
                  <a:schemeClr val="tx1">
                    <a:lumMod val="75000"/>
                    <a:lumOff val="25000"/>
                  </a:schemeClr>
                </a:solidFill>
              </a:rPr>
              <a:t> Manager for Law</a:t>
            </a:r>
          </a:p>
          <a:p>
            <a:pPr>
              <a:spcBef>
                <a:spcPts val="1000"/>
              </a:spcBef>
              <a:buClr>
                <a:schemeClr val="accent1"/>
              </a:buClr>
              <a:buSzPct val="80000"/>
              <a:buFont typeface="Wingdings 3" charset="2"/>
              <a:buChar char=""/>
            </a:pPr>
            <a:r>
              <a:rPr lang="en-US" dirty="0">
                <a:solidFill>
                  <a:schemeClr val="tx1">
                    <a:lumMod val="75000"/>
                    <a:lumOff val="25000"/>
                  </a:schemeClr>
                </a:solidFill>
              </a:rPr>
              <a:t>Legal Advice Centre Manager </a:t>
            </a:r>
          </a:p>
          <a:p>
            <a:pPr>
              <a:spcBef>
                <a:spcPts val="1000"/>
              </a:spcBef>
              <a:buClr>
                <a:schemeClr val="accent1"/>
              </a:buClr>
              <a:buSzPct val="80000"/>
              <a:buFont typeface="Wingdings 3" charset="2"/>
              <a:buChar char=""/>
            </a:pPr>
            <a:r>
              <a:rPr lang="en-US" dirty="0">
                <a:solidFill>
                  <a:schemeClr val="tx1">
                    <a:lumMod val="75000"/>
                    <a:lumOff val="25000"/>
                  </a:schemeClr>
                </a:solidFill>
              </a:rPr>
              <a:t>Institute of Management and Health Swansea </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hlinkClick r:id="rId3"/>
              </a:rPr>
              <a:t>Sian.turvey@uwtsd.ac.uk</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32396213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52B561C-3320-4582-B9D7-E4FF5B9DB0E2}"/>
              </a:ext>
            </a:extLst>
          </p:cNvPr>
          <p:cNvSpPr>
            <a:spLocks noGrp="1"/>
          </p:cNvSpPr>
          <p:nvPr>
            <p:ph type="title"/>
          </p:nvPr>
        </p:nvSpPr>
        <p:spPr>
          <a:xfrm>
            <a:off x="653143" y="1645920"/>
            <a:ext cx="3522879" cy="4470821"/>
          </a:xfrm>
        </p:spPr>
        <p:txBody>
          <a:bodyPr>
            <a:normAutofit/>
          </a:bodyPr>
          <a:lstStyle/>
          <a:p>
            <a:pPr algn="r"/>
            <a:r>
              <a:rPr lang="en-US" dirty="0">
                <a:solidFill>
                  <a:srgbClr val="FFFFFF"/>
                </a:solidFill>
              </a:rPr>
              <a:t>Business Law and Practice (BLP)</a:t>
            </a:r>
            <a:endParaRPr lang="en-GB" dirty="0">
              <a:solidFill>
                <a:srgbClr val="FFFFFF"/>
              </a:solidFill>
            </a:endParaRPr>
          </a:p>
        </p:txBody>
      </p:sp>
      <p:sp>
        <p:nvSpPr>
          <p:cNvPr id="3" name="Content Placeholder 2">
            <a:extLst>
              <a:ext uri="{FF2B5EF4-FFF2-40B4-BE49-F238E27FC236}">
                <a16:creationId xmlns:a16="http://schemas.microsoft.com/office/drawing/2014/main" id="{145A33EE-0D95-4D4F-80F5-6915BFEA2BA2}"/>
              </a:ext>
            </a:extLst>
          </p:cNvPr>
          <p:cNvSpPr>
            <a:spLocks noGrp="1"/>
          </p:cNvSpPr>
          <p:nvPr>
            <p:ph idx="1"/>
          </p:nvPr>
        </p:nvSpPr>
        <p:spPr>
          <a:xfrm>
            <a:off x="5204109" y="1645920"/>
            <a:ext cx="5919503" cy="4470821"/>
          </a:xfrm>
        </p:spPr>
        <p:txBody>
          <a:bodyPr>
            <a:normAutofit fontScale="85000" lnSpcReduction="20000"/>
          </a:bodyPr>
          <a:lstStyle/>
          <a:p>
            <a:pPr>
              <a:lnSpc>
                <a:spcPct val="90000"/>
              </a:lnSpc>
            </a:pPr>
            <a:r>
              <a:rPr lang="en-US" sz="1400" b="1" u="sng" dirty="0"/>
              <a:t>AIM</a:t>
            </a:r>
          </a:p>
          <a:p>
            <a:pPr marL="342900" lvl="0" indent="-342900" algn="just" fontAlgn="base" hangingPunct="0">
              <a:lnSpc>
                <a:spcPct val="115000"/>
              </a:lnSpc>
              <a:spcBef>
                <a:spcPts val="1200"/>
              </a:spcBef>
              <a:spcAft>
                <a:spcPts val="1000"/>
              </a:spcAft>
              <a:buFont typeface="Symbol" panose="05050102010706020507" pitchFamily="18" charset="2"/>
              <a:buChar char=""/>
            </a:pPr>
            <a:r>
              <a:rPr lang="en-US" sz="1400" dirty="0"/>
              <a:t>•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 develop a broad and detailed understanding of Business Law and how it works within the legal framework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US" sz="1400" b="1" u="sng" dirty="0"/>
              <a:t>LEARNING OUTCOMES</a:t>
            </a:r>
          </a:p>
          <a:p>
            <a:pPr marL="342900" lvl="0" indent="-342900" algn="just" fontAlgn="base" hangingPunct="0">
              <a:lnSpc>
                <a:spcPct val="115000"/>
              </a:lnSpc>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Evaluate the formation, purpose and principles of partnership and company law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lnSpc>
                <a:spcPct val="115000"/>
              </a:lnSpc>
              <a:spcBef>
                <a:spcPts val="600"/>
              </a:spcBef>
              <a:spcAft>
                <a:spcPts val="10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Progress business transactions arising during the life and development of a business and demonstrate a critical understanding of the interests of different parties involved in the business including directors, shareholders and creditors of a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lnSpc>
                <a:spcPct val="115000"/>
              </a:lnSpc>
              <a:spcBef>
                <a:spcPts val="600"/>
              </a:spcBef>
              <a:spcAft>
                <a:spcPts val="10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Critically analyse the management of a company in regards to structure and funding and be able to select an appropriate medium and structure to meet the client's commercial requirements and to advise on the legal and taxation implications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400" dirty="0"/>
          </a:p>
        </p:txBody>
      </p:sp>
    </p:spTree>
    <p:extLst>
      <p:ext uri="{BB962C8B-B14F-4D97-AF65-F5344CB8AC3E}">
        <p14:creationId xmlns:p14="http://schemas.microsoft.com/office/powerpoint/2010/main" val="168116876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8364" y="121748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11" name="Content Placeholder 10">
            <a:extLst>
              <a:ext uri="{FF2B5EF4-FFF2-40B4-BE49-F238E27FC236}">
                <a16:creationId xmlns:a16="http://schemas.microsoft.com/office/drawing/2014/main" id="{3ADA5275-94A5-5EAD-2BDD-36BA574FF335}"/>
              </a:ext>
            </a:extLst>
          </p:cNvPr>
          <p:cNvPicPr>
            <a:picLocks noGrp="1" noChangeAspect="1"/>
          </p:cNvPicPr>
          <p:nvPr>
            <p:ph idx="1"/>
          </p:nvPr>
        </p:nvPicPr>
        <p:blipFill>
          <a:blip r:embed="rId3"/>
          <a:stretch>
            <a:fillRect/>
          </a:stretch>
        </p:blipFill>
        <p:spPr>
          <a:xfrm>
            <a:off x="562519" y="551439"/>
            <a:ext cx="7223736" cy="6472930"/>
          </a:xfrm>
          <a:prstGeom prst="rect">
            <a:avLst/>
          </a:prstGeom>
        </p:spPr>
      </p:pic>
    </p:spTree>
    <p:extLst>
      <p:ext uri="{BB962C8B-B14F-4D97-AF65-F5344CB8AC3E}">
        <p14:creationId xmlns:p14="http://schemas.microsoft.com/office/powerpoint/2010/main" val="1541734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8328C68-BF5B-422A-BEDE-7284FF8797FF}"/>
              </a:ext>
            </a:extLst>
          </p:cNvPr>
          <p:cNvSpPr>
            <a:spLocks noGrp="1"/>
          </p:cNvSpPr>
          <p:nvPr>
            <p:ph type="title"/>
          </p:nvPr>
        </p:nvSpPr>
        <p:spPr>
          <a:xfrm>
            <a:off x="648930" y="629267"/>
            <a:ext cx="9252154" cy="1016654"/>
          </a:xfrm>
        </p:spPr>
        <p:txBody>
          <a:bodyPr>
            <a:normAutofit/>
          </a:bodyPr>
          <a:lstStyle/>
          <a:p>
            <a:r>
              <a:rPr lang="en-US">
                <a:solidFill>
                  <a:srgbClr val="EBEBEB"/>
                </a:solidFill>
              </a:rPr>
              <a:t>Assessment </a:t>
            </a:r>
            <a:endParaRPr lang="en-GB">
              <a:solidFill>
                <a:srgbClr val="EBEBEB"/>
              </a:solidFill>
            </a:endParaRP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5A87D99D-9578-4957-A910-7806C9B14AB4}"/>
              </a:ext>
            </a:extLst>
          </p:cNvPr>
          <p:cNvGraphicFramePr>
            <a:graphicFrameLocks noGrp="1"/>
          </p:cNvGraphicFramePr>
          <p:nvPr>
            <p:ph idx="1"/>
            <p:extLst>
              <p:ext uri="{D42A27DB-BD31-4B8C-83A1-F6EECF244321}">
                <p14:modId xmlns:p14="http://schemas.microsoft.com/office/powerpoint/2010/main" val="247346944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46026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54CED-BE4F-28BB-A1ED-891E7CC37D7E}"/>
              </a:ext>
            </a:extLst>
          </p:cNvPr>
          <p:cNvSpPr>
            <a:spLocks noGrp="1"/>
          </p:cNvSpPr>
          <p:nvPr>
            <p:ph type="title"/>
          </p:nvPr>
        </p:nvSpPr>
        <p:spPr>
          <a:xfrm>
            <a:off x="459971" y="65705"/>
            <a:ext cx="3808268" cy="5420694"/>
          </a:xfrm>
        </p:spPr>
        <p:txBody>
          <a:bodyPr>
            <a:normAutofit/>
          </a:bodyPr>
          <a:lstStyle/>
          <a:p>
            <a:pPr algn="ctr"/>
            <a:r>
              <a:rPr lang="en-US" sz="6000" dirty="0">
                <a:solidFill>
                  <a:schemeClr val="bg1"/>
                </a:solidFill>
                <a:highlight>
                  <a:srgbClr val="00FF00"/>
                </a:highlight>
              </a:rPr>
              <a:t>Good Sources?</a:t>
            </a:r>
            <a:br>
              <a:rPr lang="en-US" sz="6000" dirty="0">
                <a:solidFill>
                  <a:schemeClr val="bg1"/>
                </a:solidFill>
                <a:highlight>
                  <a:srgbClr val="00FF00"/>
                </a:highlight>
              </a:rPr>
            </a:br>
            <a:br>
              <a:rPr lang="en-US" sz="6000" dirty="0">
                <a:solidFill>
                  <a:schemeClr val="bg1"/>
                </a:solidFill>
                <a:highlight>
                  <a:srgbClr val="00FF00"/>
                </a:highlight>
              </a:rPr>
            </a:br>
            <a:r>
              <a:rPr lang="en-US" sz="3200" dirty="0">
                <a:solidFill>
                  <a:schemeClr val="bg1"/>
                </a:solidFill>
                <a:highlight>
                  <a:srgbClr val="00FF00"/>
                </a:highlight>
              </a:rPr>
              <a:t>There is a 90+% chance that the BBC isn’t an appropriate source!! </a:t>
            </a:r>
            <a:endParaRPr lang="en-US" sz="6000" dirty="0">
              <a:solidFill>
                <a:schemeClr val="bg1"/>
              </a:solidFill>
              <a:highlight>
                <a:srgbClr val="00FF00"/>
              </a:highlight>
            </a:endParaRPr>
          </a:p>
        </p:txBody>
      </p:sp>
      <p:graphicFrame>
        <p:nvGraphicFramePr>
          <p:cNvPr id="9" name="Content Placeholder 6">
            <a:extLst>
              <a:ext uri="{FF2B5EF4-FFF2-40B4-BE49-F238E27FC236}">
                <a16:creationId xmlns:a16="http://schemas.microsoft.com/office/drawing/2014/main" id="{AA290BF5-FB97-638F-B7E1-3FDB1AE55399}"/>
              </a:ext>
            </a:extLst>
          </p:cNvPr>
          <p:cNvGraphicFramePr>
            <a:graphicFrameLocks noGrp="1"/>
          </p:cNvGraphicFramePr>
          <p:nvPr>
            <p:ph idx="1"/>
            <p:extLst>
              <p:ext uri="{D42A27DB-BD31-4B8C-83A1-F6EECF244321}">
                <p14:modId xmlns:p14="http://schemas.microsoft.com/office/powerpoint/2010/main" val="260793233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798B1BF-6F3F-D91A-B3E2-5AFE0C3EBC8F}"/>
              </a:ext>
            </a:extLst>
          </p:cNvPr>
          <p:cNvSpPr txBox="1"/>
          <p:nvPr/>
        </p:nvSpPr>
        <p:spPr>
          <a:xfrm rot="20711891">
            <a:off x="459971" y="5232400"/>
            <a:ext cx="1904134" cy="646331"/>
          </a:xfrm>
          <a:prstGeom prst="rect">
            <a:avLst/>
          </a:prstGeom>
          <a:noFill/>
        </p:spPr>
        <p:txBody>
          <a:bodyPr wrap="square" rtlCol="0">
            <a:spAutoFit/>
          </a:bodyPr>
          <a:lstStyle/>
          <a:p>
            <a:r>
              <a:rPr lang="en-US" dirty="0">
                <a:solidFill>
                  <a:schemeClr val="bg1"/>
                </a:solidFill>
                <a:highlight>
                  <a:srgbClr val="FF0000"/>
                </a:highlight>
              </a:rPr>
              <a:t>Extra reading list on Moodle! </a:t>
            </a:r>
          </a:p>
        </p:txBody>
      </p:sp>
    </p:spTree>
    <p:extLst>
      <p:ext uri="{BB962C8B-B14F-4D97-AF65-F5344CB8AC3E}">
        <p14:creationId xmlns:p14="http://schemas.microsoft.com/office/powerpoint/2010/main" val="2893394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FEA8D-1CAC-91B8-47C4-7C626A60537B}"/>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3800" b="0" i="0" kern="1200">
                <a:solidFill>
                  <a:srgbClr val="EBEBEB"/>
                </a:solidFill>
                <a:latin typeface="+mj-lt"/>
                <a:ea typeface="+mj-ea"/>
                <a:cs typeface="+mj-cs"/>
              </a:rPr>
              <a:t>What is your first assignment? </a:t>
            </a:r>
          </a:p>
        </p:txBody>
      </p:sp>
      <p:sp>
        <p:nvSpPr>
          <p:cNvPr id="26"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8" name="Freeform: Shape 27">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B0D20C2A-8335-81FC-29A7-2CDB3B3BCCAA}"/>
              </a:ext>
            </a:extLst>
          </p:cNvPr>
          <p:cNvPicPr>
            <a:picLocks noGrp="1" noChangeAspect="1"/>
          </p:cNvPicPr>
          <p:nvPr>
            <p:ph idx="1"/>
          </p:nvPr>
        </p:nvPicPr>
        <p:blipFill>
          <a:blip r:embed="rId6"/>
          <a:stretch>
            <a:fillRect/>
          </a:stretch>
        </p:blipFill>
        <p:spPr>
          <a:xfrm>
            <a:off x="643854" y="695945"/>
            <a:ext cx="6270662" cy="5465644"/>
          </a:xfrm>
          <a:prstGeom prst="rect">
            <a:avLst/>
          </a:prstGeom>
          <a:effectLst/>
        </p:spPr>
      </p:pic>
    </p:spTree>
    <p:extLst>
      <p:ext uri="{BB962C8B-B14F-4D97-AF65-F5344CB8AC3E}">
        <p14:creationId xmlns:p14="http://schemas.microsoft.com/office/powerpoint/2010/main" val="188951794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9F6A1DA-ACAC-45F2-8957-605AC234C257}"/>
              </a:ext>
            </a:extLst>
          </p:cNvPr>
          <p:cNvSpPr>
            <a:spLocks noGrp="1"/>
          </p:cNvSpPr>
          <p:nvPr>
            <p:ph type="title"/>
          </p:nvPr>
        </p:nvSpPr>
        <p:spPr>
          <a:xfrm>
            <a:off x="648930" y="629267"/>
            <a:ext cx="9252154" cy="1016654"/>
          </a:xfrm>
        </p:spPr>
        <p:txBody>
          <a:bodyPr>
            <a:normAutofit/>
          </a:bodyPr>
          <a:lstStyle/>
          <a:p>
            <a:r>
              <a:rPr lang="en-US">
                <a:solidFill>
                  <a:srgbClr val="EBEBEB"/>
                </a:solidFill>
              </a:rPr>
              <a:t>Submission Dates</a:t>
            </a:r>
            <a:endParaRPr lang="en-GB">
              <a:solidFill>
                <a:srgbClr val="EBEBEB"/>
              </a:solidFill>
            </a:endParaRP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AF2E8CD3-8A53-4D77-A501-D073229C7A5D}"/>
              </a:ext>
            </a:extLst>
          </p:cNvPr>
          <p:cNvGraphicFramePr>
            <a:graphicFrameLocks noGrp="1"/>
          </p:cNvGraphicFramePr>
          <p:nvPr>
            <p:ph idx="1"/>
            <p:extLst>
              <p:ext uri="{D42A27DB-BD31-4B8C-83A1-F6EECF244321}">
                <p14:modId xmlns:p14="http://schemas.microsoft.com/office/powerpoint/2010/main" val="246601834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774618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1FED2-AD7F-FD9F-D5E0-45794C647424}"/>
              </a:ext>
            </a:extLst>
          </p:cNvPr>
          <p:cNvSpPr>
            <a:spLocks noGrp="1"/>
          </p:cNvSpPr>
          <p:nvPr>
            <p:ph type="title"/>
          </p:nvPr>
        </p:nvSpPr>
        <p:spPr>
          <a:xfrm>
            <a:off x="1952625" y="500063"/>
            <a:ext cx="8229600" cy="1143000"/>
          </a:xfrm>
        </p:spPr>
        <p:txBody>
          <a:bodyPr rtlCol="0">
            <a:normAutofit/>
          </a:bodyPr>
          <a:lstStyle/>
          <a:p>
            <a:pPr>
              <a:defRPr/>
            </a:pPr>
            <a:r>
              <a:rPr lang="en-GB" dirty="0"/>
              <a:t>Questions</a:t>
            </a:r>
          </a:p>
        </p:txBody>
      </p:sp>
      <p:sp>
        <p:nvSpPr>
          <p:cNvPr id="10243" name="Content Placeholder 2">
            <a:extLst>
              <a:ext uri="{FF2B5EF4-FFF2-40B4-BE49-F238E27FC236}">
                <a16:creationId xmlns:a16="http://schemas.microsoft.com/office/drawing/2014/main" id="{E2365C21-FCBF-5BBA-5696-3503EFBBAC5D}"/>
              </a:ext>
            </a:extLst>
          </p:cNvPr>
          <p:cNvSpPr>
            <a:spLocks noGrp="1"/>
          </p:cNvSpPr>
          <p:nvPr>
            <p:ph idx="1"/>
          </p:nvPr>
        </p:nvSpPr>
        <p:spPr/>
        <p:txBody>
          <a:bodyPr/>
          <a:lstStyle/>
          <a:p>
            <a:endParaRPr lang="en-GB" altLang="en-US"/>
          </a:p>
          <a:p>
            <a:r>
              <a:rPr lang="en-GB" altLang="en-US"/>
              <a:t>Why does anyone start a business?</a:t>
            </a:r>
          </a:p>
          <a:p>
            <a:r>
              <a:rPr lang="en-GB" altLang="en-US"/>
              <a:t>What is the risk/reward ratio?</a:t>
            </a:r>
          </a:p>
          <a:p>
            <a:r>
              <a:rPr lang="en-GB" altLang="en-US"/>
              <a:t>What are the options?</a:t>
            </a:r>
          </a:p>
          <a:p>
            <a:r>
              <a:rPr lang="en-GB" altLang="en-US"/>
              <a:t>What factors influence choice?</a:t>
            </a:r>
          </a:p>
          <a:p>
            <a:r>
              <a:rPr lang="en-GB" altLang="en-US"/>
              <a:t>Can you advise a client on the best option?</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5E0C4-98C7-3D16-432F-C62E474DF752}"/>
              </a:ext>
            </a:extLst>
          </p:cNvPr>
          <p:cNvSpPr>
            <a:spLocks noGrp="1"/>
          </p:cNvSpPr>
          <p:nvPr>
            <p:ph type="title"/>
          </p:nvPr>
        </p:nvSpPr>
        <p:spPr>
          <a:xfrm>
            <a:off x="1952625" y="500063"/>
            <a:ext cx="8229600" cy="1143000"/>
          </a:xfrm>
        </p:spPr>
        <p:txBody>
          <a:bodyPr rtlCol="0">
            <a:normAutofit fontScale="90000"/>
          </a:bodyPr>
          <a:lstStyle/>
          <a:p>
            <a:pPr>
              <a:defRPr/>
            </a:pPr>
            <a:r>
              <a:rPr lang="en-GB" dirty="0"/>
              <a:t>Why does anyone start a business?</a:t>
            </a:r>
          </a:p>
        </p:txBody>
      </p:sp>
      <p:sp>
        <p:nvSpPr>
          <p:cNvPr id="6147" name="Content Placeholder 2">
            <a:extLst>
              <a:ext uri="{FF2B5EF4-FFF2-40B4-BE49-F238E27FC236}">
                <a16:creationId xmlns:a16="http://schemas.microsoft.com/office/drawing/2014/main" id="{70A40E71-8607-3ED2-3148-73C099952E75}"/>
              </a:ext>
            </a:extLst>
          </p:cNvPr>
          <p:cNvSpPr>
            <a:spLocks noGrp="1"/>
          </p:cNvSpPr>
          <p:nvPr>
            <p:ph idx="1"/>
          </p:nvPr>
        </p:nvSpPr>
        <p:spPr>
          <a:xfrm>
            <a:off x="1981200" y="2349501"/>
            <a:ext cx="8229600" cy="3776663"/>
          </a:xfrm>
        </p:spPr>
        <p:txBody>
          <a:bodyPr/>
          <a:lstStyle/>
          <a:p>
            <a:pPr marL="0" indent="0">
              <a:buFont typeface="Arial" charset="0"/>
              <a:buChar char="•"/>
              <a:defRPr/>
            </a:pPr>
            <a:r>
              <a:rPr lang="en-GB" b="1" dirty="0"/>
              <a:t> Freedom: No-one telling you what to do</a:t>
            </a:r>
          </a:p>
          <a:p>
            <a:pPr marL="0" indent="0">
              <a:buNone/>
              <a:defRPr/>
            </a:pPr>
            <a:endParaRPr lang="en-GB" sz="1200" b="1" dirty="0"/>
          </a:p>
          <a:p>
            <a:pPr marL="0" indent="0">
              <a:buFont typeface="Arial" charset="0"/>
              <a:buChar char="•"/>
              <a:defRPr/>
            </a:pPr>
            <a:r>
              <a:rPr lang="en-GB" b="1" dirty="0"/>
              <a:t> Enjoy rewards of own efforts</a:t>
            </a:r>
          </a:p>
          <a:p>
            <a:pPr marL="0" indent="0">
              <a:buNone/>
              <a:defRPr/>
            </a:pPr>
            <a:endParaRPr lang="en-GB" sz="1200" b="1" dirty="0"/>
          </a:p>
          <a:p>
            <a:pPr marL="0" indent="0">
              <a:buFont typeface="Arial" charset="0"/>
              <a:buChar char="•"/>
              <a:defRPr/>
            </a:pPr>
            <a:r>
              <a:rPr lang="en-GB" b="1" dirty="0"/>
              <a:t> Perception of higher earnings</a:t>
            </a:r>
          </a:p>
          <a:p>
            <a:pPr marL="0" indent="0">
              <a:buNone/>
              <a:defRPr/>
            </a:pPr>
            <a:endParaRPr lang="en-GB" sz="1200" b="1" dirty="0"/>
          </a:p>
          <a:p>
            <a:pPr marL="0" indent="0">
              <a:buFont typeface="Arial" charset="0"/>
              <a:buChar char="•"/>
              <a:defRPr/>
            </a:pPr>
            <a:r>
              <a:rPr lang="en-GB" b="1" dirty="0"/>
              <a:t> Risk / reward ratio</a:t>
            </a:r>
          </a:p>
          <a:p>
            <a:pPr eaLnBrk="1" hangingPunct="1">
              <a:buFont typeface="Arial" charset="0"/>
              <a:buNone/>
              <a:defRPr/>
            </a:pPr>
            <a:endParaRPr lang="en-GB" b="1" dirty="0"/>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7956A-8CAD-946C-0946-A261D03B2F64}"/>
              </a:ext>
            </a:extLst>
          </p:cNvPr>
          <p:cNvSpPr>
            <a:spLocks noGrp="1"/>
          </p:cNvSpPr>
          <p:nvPr>
            <p:ph type="title"/>
          </p:nvPr>
        </p:nvSpPr>
        <p:spPr>
          <a:xfrm>
            <a:off x="1952625" y="500063"/>
            <a:ext cx="8229600" cy="1143000"/>
          </a:xfrm>
        </p:spPr>
        <p:txBody>
          <a:bodyPr rtlCol="0">
            <a:normAutofit/>
          </a:bodyPr>
          <a:lstStyle/>
          <a:p>
            <a:pPr>
              <a:defRPr/>
            </a:pPr>
            <a:r>
              <a:rPr lang="en-GB" sz="4000" dirty="0"/>
              <a:t>What is the Risk/Reward Ratio? I</a:t>
            </a:r>
          </a:p>
        </p:txBody>
      </p:sp>
      <p:sp>
        <p:nvSpPr>
          <p:cNvPr id="6147" name="Content Placeholder 2">
            <a:extLst>
              <a:ext uri="{FF2B5EF4-FFF2-40B4-BE49-F238E27FC236}">
                <a16:creationId xmlns:a16="http://schemas.microsoft.com/office/drawing/2014/main" id="{C01DDD2F-7985-5E67-1ADE-FEEF881A5AF3}"/>
              </a:ext>
            </a:extLst>
          </p:cNvPr>
          <p:cNvSpPr>
            <a:spLocks noGrp="1"/>
          </p:cNvSpPr>
          <p:nvPr>
            <p:ph idx="1"/>
          </p:nvPr>
        </p:nvSpPr>
        <p:spPr>
          <a:xfrm>
            <a:off x="1981200" y="1341439"/>
            <a:ext cx="8229600" cy="4784725"/>
          </a:xfrm>
        </p:spPr>
        <p:txBody>
          <a:bodyPr/>
          <a:lstStyle/>
          <a:p>
            <a:pPr marL="0" indent="0">
              <a:buNone/>
              <a:defRPr/>
            </a:pPr>
            <a:endParaRPr lang="en-GB" dirty="0"/>
          </a:p>
          <a:p>
            <a:pPr marL="0" indent="0">
              <a:buFont typeface="Arial" charset="0"/>
              <a:buChar char="•"/>
              <a:defRPr/>
            </a:pPr>
            <a:r>
              <a:rPr lang="en-GB" dirty="0"/>
              <a:t> </a:t>
            </a:r>
            <a:r>
              <a:rPr lang="en-GB" b="1" dirty="0"/>
              <a:t>Rewards</a:t>
            </a:r>
          </a:p>
          <a:p>
            <a:pPr marL="0" indent="0">
              <a:buNone/>
              <a:defRPr/>
            </a:pPr>
            <a:r>
              <a:rPr lang="en-GB" b="1" dirty="0"/>
              <a:t>   - Self Employed: Potential earnings    </a:t>
            </a:r>
          </a:p>
          <a:p>
            <a:pPr marL="0" indent="0">
              <a:buNone/>
              <a:defRPr/>
            </a:pPr>
            <a:r>
              <a:rPr lang="en-GB" b="1" dirty="0"/>
              <a:t>     unlimited</a:t>
            </a:r>
          </a:p>
          <a:p>
            <a:pPr marL="0" indent="0">
              <a:buNone/>
              <a:defRPr/>
            </a:pPr>
            <a:endParaRPr lang="en-GB" b="1" dirty="0"/>
          </a:p>
          <a:p>
            <a:pPr marL="0" indent="0">
              <a:buNone/>
              <a:defRPr/>
            </a:pPr>
            <a:r>
              <a:rPr lang="en-GB" b="1" dirty="0"/>
              <a:t>   - Employee: Earnings limited by</a:t>
            </a:r>
          </a:p>
          <a:p>
            <a:pPr marL="0" indent="0">
              <a:buNone/>
              <a:defRPr/>
            </a:pPr>
            <a:r>
              <a:rPr lang="en-GB" b="1" dirty="0"/>
              <a:t>     contract of employment</a:t>
            </a:r>
          </a:p>
          <a:p>
            <a:pPr marL="0" indent="0">
              <a:buNone/>
              <a:defRPr/>
            </a:pPr>
            <a:r>
              <a:rPr lang="en-GB" dirty="0"/>
              <a:t>             </a:t>
            </a:r>
          </a:p>
          <a:p>
            <a:pPr marL="0" indent="0">
              <a:buNone/>
              <a:defRPr/>
            </a:pPr>
            <a:endParaRPr lang="en-GB" dirty="0"/>
          </a:p>
          <a:p>
            <a:pPr marL="0" indent="0">
              <a:buFont typeface="Arial" charset="0"/>
              <a:buChar char="•"/>
              <a:defRPr/>
            </a:pPr>
            <a:endParaRPr lang="en-GB" dirty="0"/>
          </a:p>
          <a:p>
            <a:pPr eaLnBrk="1" hangingPunct="1">
              <a:buFont typeface="Arial" charset="0"/>
              <a:buNone/>
              <a:defRPr/>
            </a:pPr>
            <a:endParaRPr lang="en-GB" b="1" dirty="0"/>
          </a:p>
        </p:txBody>
      </p:sp>
      <p:sp>
        <p:nvSpPr>
          <p:cNvPr id="14340" name="Slide Number Placeholder 6">
            <a:extLst>
              <a:ext uri="{FF2B5EF4-FFF2-40B4-BE49-F238E27FC236}">
                <a16:creationId xmlns:a16="http://schemas.microsoft.com/office/drawing/2014/main" id="{87E96FBC-83A4-AE89-CC28-8F95019A0B4D}"/>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dirty="0">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FF499-A439-053B-CC29-EB548397841E}"/>
              </a:ext>
            </a:extLst>
          </p:cNvPr>
          <p:cNvSpPr>
            <a:spLocks noGrp="1"/>
          </p:cNvSpPr>
          <p:nvPr>
            <p:ph type="title"/>
          </p:nvPr>
        </p:nvSpPr>
        <p:spPr>
          <a:xfrm>
            <a:off x="1952625" y="500063"/>
            <a:ext cx="8229600" cy="1143000"/>
          </a:xfrm>
        </p:spPr>
        <p:txBody>
          <a:bodyPr rtlCol="0">
            <a:normAutofit/>
          </a:bodyPr>
          <a:lstStyle/>
          <a:p>
            <a:pPr>
              <a:defRPr/>
            </a:pPr>
            <a:r>
              <a:rPr lang="en-GB" sz="4000" dirty="0"/>
              <a:t>What is the Risk/Reward Ratio? II</a:t>
            </a:r>
          </a:p>
        </p:txBody>
      </p:sp>
      <p:sp>
        <p:nvSpPr>
          <p:cNvPr id="6147" name="Content Placeholder 2">
            <a:extLst>
              <a:ext uri="{FF2B5EF4-FFF2-40B4-BE49-F238E27FC236}">
                <a16:creationId xmlns:a16="http://schemas.microsoft.com/office/drawing/2014/main" id="{779137D9-F4B5-6866-FFB9-36CA79D5A5C5}"/>
              </a:ext>
            </a:extLst>
          </p:cNvPr>
          <p:cNvSpPr>
            <a:spLocks noGrp="1"/>
          </p:cNvSpPr>
          <p:nvPr>
            <p:ph idx="1"/>
          </p:nvPr>
        </p:nvSpPr>
        <p:spPr/>
        <p:txBody>
          <a:bodyPr/>
          <a:lstStyle/>
          <a:p>
            <a:pPr marL="0" indent="0">
              <a:buNone/>
              <a:defRPr/>
            </a:pPr>
            <a:endParaRPr lang="en-GB" dirty="0"/>
          </a:p>
          <a:p>
            <a:pPr marL="0" indent="0">
              <a:buFont typeface="Arial" charset="0"/>
              <a:buChar char="•"/>
              <a:defRPr/>
            </a:pPr>
            <a:r>
              <a:rPr lang="en-GB" dirty="0"/>
              <a:t> </a:t>
            </a:r>
            <a:r>
              <a:rPr lang="en-GB" b="1" dirty="0"/>
              <a:t>Risks</a:t>
            </a:r>
          </a:p>
          <a:p>
            <a:pPr marL="0" indent="0">
              <a:buNone/>
              <a:defRPr/>
            </a:pPr>
            <a:r>
              <a:rPr lang="en-GB" b="1" dirty="0"/>
              <a:t>   - Self Employed: Unlimited. Personal     </a:t>
            </a:r>
          </a:p>
          <a:p>
            <a:pPr marL="0" indent="0">
              <a:buNone/>
              <a:defRPr/>
            </a:pPr>
            <a:r>
              <a:rPr lang="en-GB" b="1" dirty="0"/>
              <a:t>     bankruptcy if business fails</a:t>
            </a:r>
          </a:p>
          <a:p>
            <a:pPr marL="0" indent="0">
              <a:buNone/>
              <a:defRPr/>
            </a:pPr>
            <a:endParaRPr lang="en-GB" b="1" dirty="0"/>
          </a:p>
          <a:p>
            <a:pPr marL="0" indent="0">
              <a:buNone/>
              <a:defRPr/>
            </a:pPr>
            <a:r>
              <a:rPr lang="en-GB" b="1" dirty="0"/>
              <a:t>   - Employee: Limited. Redundancy</a:t>
            </a:r>
          </a:p>
          <a:p>
            <a:pPr marL="0" indent="0">
              <a:buNone/>
              <a:defRPr/>
            </a:pPr>
            <a:r>
              <a:rPr lang="en-GB" dirty="0"/>
              <a:t>             </a:t>
            </a:r>
          </a:p>
          <a:p>
            <a:pPr marL="0" indent="0">
              <a:buNone/>
              <a:defRPr/>
            </a:pPr>
            <a:endParaRPr lang="en-GB" dirty="0"/>
          </a:p>
          <a:p>
            <a:pPr marL="0" indent="0">
              <a:buFont typeface="Arial" charset="0"/>
              <a:buChar char="•"/>
              <a:defRPr/>
            </a:pPr>
            <a:endParaRPr lang="en-GB" dirty="0"/>
          </a:p>
          <a:p>
            <a:pPr eaLnBrk="1" hangingPunct="1">
              <a:buFont typeface="Arial" charset="0"/>
              <a:buNone/>
              <a:defRPr/>
            </a:pPr>
            <a:endParaRPr lang="en-GB" b="1" dirty="0"/>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8A818-FC37-4E9A-E803-0B7A0AAFE5A8}"/>
              </a:ext>
            </a:extLst>
          </p:cNvPr>
          <p:cNvSpPr>
            <a:spLocks noGrp="1"/>
          </p:cNvSpPr>
          <p:nvPr>
            <p:ph type="title"/>
          </p:nvPr>
        </p:nvSpPr>
        <p:spPr>
          <a:xfrm>
            <a:off x="1952625" y="500063"/>
            <a:ext cx="8229600" cy="1143000"/>
          </a:xfrm>
        </p:spPr>
        <p:txBody>
          <a:bodyPr rtlCol="0">
            <a:normAutofit/>
          </a:bodyPr>
          <a:lstStyle/>
          <a:p>
            <a:pPr>
              <a:defRPr/>
            </a:pPr>
            <a:r>
              <a:rPr lang="en-GB" dirty="0"/>
              <a:t>What are the options?</a:t>
            </a:r>
          </a:p>
        </p:txBody>
      </p:sp>
      <p:sp>
        <p:nvSpPr>
          <p:cNvPr id="18435" name="Content Placeholder 2">
            <a:extLst>
              <a:ext uri="{FF2B5EF4-FFF2-40B4-BE49-F238E27FC236}">
                <a16:creationId xmlns:a16="http://schemas.microsoft.com/office/drawing/2014/main" id="{A88D3101-4FB8-7143-7432-BE837433C201}"/>
              </a:ext>
            </a:extLst>
          </p:cNvPr>
          <p:cNvSpPr>
            <a:spLocks noGrp="1"/>
          </p:cNvSpPr>
          <p:nvPr>
            <p:ph idx="1"/>
          </p:nvPr>
        </p:nvSpPr>
        <p:spPr>
          <a:xfrm>
            <a:off x="1952625" y="1500188"/>
            <a:ext cx="8229600" cy="4525962"/>
          </a:xfrm>
        </p:spPr>
        <p:txBody>
          <a:bodyPr/>
          <a:lstStyle/>
          <a:p>
            <a:pPr marL="0" indent="0">
              <a:buNone/>
            </a:pPr>
            <a:r>
              <a:rPr lang="en-GB" altLang="en-US"/>
              <a:t> </a:t>
            </a:r>
          </a:p>
          <a:p>
            <a:pPr marL="0" indent="0"/>
            <a:r>
              <a:rPr lang="en-GB" altLang="en-US" b="1"/>
              <a:t> Sole Trader</a:t>
            </a:r>
          </a:p>
          <a:p>
            <a:pPr marL="0" indent="0"/>
            <a:r>
              <a:rPr lang="en-GB" altLang="en-US" b="1"/>
              <a:t> Partnership</a:t>
            </a:r>
          </a:p>
          <a:p>
            <a:pPr marL="0" indent="0"/>
            <a:r>
              <a:rPr lang="en-GB" altLang="en-US" b="1"/>
              <a:t> Company</a:t>
            </a:r>
          </a:p>
          <a:p>
            <a:pPr marL="0" indent="0">
              <a:buNone/>
            </a:pPr>
            <a:r>
              <a:rPr lang="en-GB" altLang="en-US" b="1"/>
              <a:t>     - Private Limited Company</a:t>
            </a:r>
          </a:p>
          <a:p>
            <a:pPr marL="0" indent="0">
              <a:buNone/>
            </a:pPr>
            <a:r>
              <a:rPr lang="en-GB" altLang="en-US" b="1"/>
              <a:t>     - Public Limited Company</a:t>
            </a:r>
          </a:p>
          <a:p>
            <a:pPr marL="0" indent="0"/>
            <a:r>
              <a:rPr lang="en-GB" altLang="en-US" b="1"/>
              <a:t> Limited Liability Partnership (LLP)</a:t>
            </a:r>
          </a:p>
        </p:txBody>
      </p:sp>
      <p:sp>
        <p:nvSpPr>
          <p:cNvPr id="18436" name="Slide Number Placeholder 6">
            <a:extLst>
              <a:ext uri="{FF2B5EF4-FFF2-40B4-BE49-F238E27FC236}">
                <a16:creationId xmlns:a16="http://schemas.microsoft.com/office/drawing/2014/main" id="{42E41A7F-9ECC-120F-ED2D-D1D34E57630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dirty="0">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E763-826C-ECE7-FAE0-9A06F85FC5BA}"/>
              </a:ext>
            </a:extLst>
          </p:cNvPr>
          <p:cNvSpPr>
            <a:spLocks noGrp="1"/>
          </p:cNvSpPr>
          <p:nvPr>
            <p:ph type="title"/>
          </p:nvPr>
        </p:nvSpPr>
        <p:spPr>
          <a:xfrm>
            <a:off x="1952625" y="500063"/>
            <a:ext cx="8229600" cy="1143000"/>
          </a:xfrm>
        </p:spPr>
        <p:txBody>
          <a:bodyPr rtlCol="0">
            <a:normAutofit fontScale="90000"/>
          </a:bodyPr>
          <a:lstStyle/>
          <a:p>
            <a:pPr>
              <a:defRPr/>
            </a:pPr>
            <a:r>
              <a:rPr lang="en-GB" dirty="0"/>
              <a:t>Owners/Managers</a:t>
            </a:r>
            <a:br>
              <a:rPr lang="en-GB" dirty="0"/>
            </a:br>
            <a:r>
              <a:rPr lang="en-GB" dirty="0"/>
              <a:t>Are they the same?</a:t>
            </a:r>
          </a:p>
        </p:txBody>
      </p:sp>
      <p:sp>
        <p:nvSpPr>
          <p:cNvPr id="20483" name="Content Placeholder 2">
            <a:extLst>
              <a:ext uri="{FF2B5EF4-FFF2-40B4-BE49-F238E27FC236}">
                <a16:creationId xmlns:a16="http://schemas.microsoft.com/office/drawing/2014/main" id="{23939ABF-EEBB-0937-DF79-CA7A1F7F93D1}"/>
              </a:ext>
            </a:extLst>
          </p:cNvPr>
          <p:cNvSpPr>
            <a:spLocks noGrp="1"/>
          </p:cNvSpPr>
          <p:nvPr>
            <p:ph idx="1"/>
          </p:nvPr>
        </p:nvSpPr>
        <p:spPr/>
        <p:txBody>
          <a:bodyPr/>
          <a:lstStyle/>
          <a:p>
            <a:pPr>
              <a:lnSpc>
                <a:spcPct val="80000"/>
              </a:lnSpc>
            </a:pPr>
            <a:endParaRPr lang="en-GB" altLang="en-US" sz="2800"/>
          </a:p>
          <a:p>
            <a:pPr>
              <a:lnSpc>
                <a:spcPct val="80000"/>
              </a:lnSpc>
              <a:buFont typeface="Arial" panose="020B0604020202020204" pitchFamily="34" charset="0"/>
              <a:buNone/>
            </a:pPr>
            <a:r>
              <a:rPr lang="en-GB" altLang="en-US" sz="2800"/>
              <a:t>                                   </a:t>
            </a:r>
            <a:r>
              <a:rPr lang="en-GB" altLang="en-US" sz="2800" b="1"/>
              <a:t>Owners               Managers</a:t>
            </a:r>
          </a:p>
          <a:p>
            <a:pPr>
              <a:lnSpc>
                <a:spcPct val="80000"/>
              </a:lnSpc>
              <a:buFont typeface="Arial" panose="020B0604020202020204" pitchFamily="34" charset="0"/>
              <a:buNone/>
            </a:pPr>
            <a:endParaRPr lang="en-GB" altLang="en-US" sz="2800"/>
          </a:p>
          <a:p>
            <a:pPr>
              <a:lnSpc>
                <a:spcPct val="80000"/>
              </a:lnSpc>
              <a:buFont typeface="Arial" panose="020B0604020202020204" pitchFamily="34" charset="0"/>
              <a:buNone/>
            </a:pPr>
            <a:r>
              <a:rPr lang="en-GB" altLang="en-US" sz="2800"/>
              <a:t>Sole Trader                          No Distinction</a:t>
            </a:r>
          </a:p>
          <a:p>
            <a:pPr>
              <a:lnSpc>
                <a:spcPct val="80000"/>
              </a:lnSpc>
              <a:buFont typeface="Arial" panose="020B0604020202020204" pitchFamily="34" charset="0"/>
              <a:buNone/>
            </a:pPr>
            <a:endParaRPr lang="en-GB" altLang="en-US" sz="2800"/>
          </a:p>
          <a:p>
            <a:pPr>
              <a:lnSpc>
                <a:spcPct val="80000"/>
              </a:lnSpc>
              <a:buFont typeface="Arial" panose="020B0604020202020204" pitchFamily="34" charset="0"/>
              <a:buNone/>
            </a:pPr>
            <a:r>
              <a:rPr lang="en-GB" altLang="en-US" sz="2800"/>
              <a:t>Partners                               No Distinction</a:t>
            </a:r>
          </a:p>
          <a:p>
            <a:pPr>
              <a:lnSpc>
                <a:spcPct val="80000"/>
              </a:lnSpc>
              <a:buFont typeface="Arial" panose="020B0604020202020204" pitchFamily="34" charset="0"/>
              <a:buNone/>
            </a:pPr>
            <a:endParaRPr lang="en-GB" altLang="en-US" sz="2800"/>
          </a:p>
          <a:p>
            <a:pPr>
              <a:lnSpc>
                <a:spcPct val="80000"/>
              </a:lnSpc>
              <a:buFont typeface="Arial" panose="020B0604020202020204" pitchFamily="34" charset="0"/>
              <a:buNone/>
            </a:pPr>
            <a:r>
              <a:rPr lang="en-GB" altLang="en-US" sz="2800"/>
              <a:t>Company                    Members               Directors</a:t>
            </a: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63AF0-E06E-21C9-CC6C-AB2987B55C37}"/>
              </a:ext>
            </a:extLst>
          </p:cNvPr>
          <p:cNvSpPr>
            <a:spLocks noGrp="1"/>
          </p:cNvSpPr>
          <p:nvPr>
            <p:ph type="title"/>
          </p:nvPr>
        </p:nvSpPr>
        <p:spPr>
          <a:xfrm>
            <a:off x="1952625" y="500063"/>
            <a:ext cx="8229600" cy="1143000"/>
          </a:xfrm>
        </p:spPr>
        <p:txBody>
          <a:bodyPr rtlCol="0">
            <a:normAutofit fontScale="90000"/>
          </a:bodyPr>
          <a:lstStyle/>
          <a:p>
            <a:pPr>
              <a:defRPr/>
            </a:pPr>
            <a:r>
              <a:rPr lang="en-GB" dirty="0"/>
              <a:t>What factors influence choice?</a:t>
            </a:r>
          </a:p>
        </p:txBody>
      </p:sp>
      <p:sp>
        <p:nvSpPr>
          <p:cNvPr id="22531" name="Content Placeholder 2">
            <a:extLst>
              <a:ext uri="{FF2B5EF4-FFF2-40B4-BE49-F238E27FC236}">
                <a16:creationId xmlns:a16="http://schemas.microsoft.com/office/drawing/2014/main" id="{01C38BDB-ECDF-8A7A-260A-7D3A024EBDB5}"/>
              </a:ext>
            </a:extLst>
          </p:cNvPr>
          <p:cNvSpPr>
            <a:spLocks noGrp="1"/>
          </p:cNvSpPr>
          <p:nvPr>
            <p:ph idx="1"/>
          </p:nvPr>
        </p:nvSpPr>
        <p:spPr/>
        <p:txBody>
          <a:bodyPr/>
          <a:lstStyle/>
          <a:p>
            <a:pPr>
              <a:lnSpc>
                <a:spcPct val="80000"/>
              </a:lnSpc>
            </a:pPr>
            <a:endParaRPr lang="en-GB" altLang="en-US" sz="2800"/>
          </a:p>
          <a:p>
            <a:pPr>
              <a:lnSpc>
                <a:spcPct val="80000"/>
              </a:lnSpc>
            </a:pPr>
            <a:r>
              <a:rPr lang="en-GB" altLang="en-US" b="1"/>
              <a:t>Creation</a:t>
            </a:r>
          </a:p>
          <a:p>
            <a:pPr>
              <a:lnSpc>
                <a:spcPct val="80000"/>
              </a:lnSpc>
              <a:buFont typeface="Arial" panose="020B0604020202020204" pitchFamily="34" charset="0"/>
              <a:buNone/>
            </a:pPr>
            <a:r>
              <a:rPr lang="en-GB" altLang="en-US" b="1"/>
              <a:t>   - How much will it cost to set up?</a:t>
            </a:r>
          </a:p>
          <a:p>
            <a:pPr>
              <a:lnSpc>
                <a:spcPct val="80000"/>
              </a:lnSpc>
              <a:buFont typeface="Arial" panose="020B0604020202020204" pitchFamily="34" charset="0"/>
              <a:buNone/>
            </a:pPr>
            <a:r>
              <a:rPr lang="en-GB" altLang="en-US" b="1"/>
              <a:t>   - Speed?</a:t>
            </a:r>
          </a:p>
          <a:p>
            <a:pPr>
              <a:lnSpc>
                <a:spcPct val="80000"/>
              </a:lnSpc>
              <a:buFont typeface="Arial" panose="020B0604020202020204" pitchFamily="34" charset="0"/>
              <a:buNone/>
            </a:pPr>
            <a:r>
              <a:rPr lang="en-GB" altLang="en-US" b="1"/>
              <a:t>   - Formalities to set up</a:t>
            </a:r>
          </a:p>
          <a:p>
            <a:pPr>
              <a:lnSpc>
                <a:spcPct val="80000"/>
              </a:lnSpc>
              <a:buFont typeface="Arial" panose="020B0604020202020204" pitchFamily="34" charset="0"/>
              <a:buNone/>
            </a:pPr>
            <a:endParaRPr lang="en-GB" altLang="en-US" b="1"/>
          </a:p>
          <a:p>
            <a:pPr>
              <a:lnSpc>
                <a:spcPct val="80000"/>
              </a:lnSpc>
            </a:pPr>
            <a:r>
              <a:rPr lang="en-GB" altLang="en-US" b="1"/>
              <a:t>Remuneration &amp; taxation</a:t>
            </a:r>
          </a:p>
          <a:p>
            <a:pPr>
              <a:lnSpc>
                <a:spcPct val="80000"/>
              </a:lnSpc>
            </a:pPr>
            <a:r>
              <a:rPr lang="en-GB" altLang="en-US" b="1"/>
              <a:t>Borrowing &amp; security</a:t>
            </a:r>
          </a:p>
        </p:txBody>
      </p:sp>
      <p:sp>
        <p:nvSpPr>
          <p:cNvPr id="22532" name="Slide Number Placeholder 6">
            <a:extLst>
              <a:ext uri="{FF2B5EF4-FFF2-40B4-BE49-F238E27FC236}">
                <a16:creationId xmlns:a16="http://schemas.microsoft.com/office/drawing/2014/main" id="{0DD0FD13-E382-2F12-6501-AB8B6989DE28}"/>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94A20471-B158-460C-A17A-41BB88B6ABD1}" type="slidenum">
              <a:rPr lang="en-GB" altLang="en-US" sz="1200">
                <a:latin typeface="Arial" panose="020B0604020202020204" pitchFamily="34" charset="0"/>
                <a:cs typeface="Arial" panose="020B0604020202020204" pitchFamily="34" charset="0"/>
              </a:rPr>
              <a:pPr>
                <a:spcBef>
                  <a:spcPct val="0"/>
                </a:spcBef>
                <a:buFontTx/>
                <a:buNone/>
              </a:pPr>
              <a:t>15</a:t>
            </a:fld>
            <a:endParaRPr lang="en-GB" altLang="en-US" sz="1200">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A9C7-3C25-3C00-887B-597373F8105E}"/>
              </a:ext>
            </a:extLst>
          </p:cNvPr>
          <p:cNvSpPr>
            <a:spLocks noGrp="1"/>
          </p:cNvSpPr>
          <p:nvPr>
            <p:ph type="title"/>
          </p:nvPr>
        </p:nvSpPr>
        <p:spPr>
          <a:xfrm>
            <a:off x="1952625" y="500063"/>
            <a:ext cx="8229600" cy="1143000"/>
          </a:xfrm>
        </p:spPr>
        <p:txBody>
          <a:bodyPr rtlCol="0">
            <a:normAutofit fontScale="90000"/>
          </a:bodyPr>
          <a:lstStyle/>
          <a:p>
            <a:pPr>
              <a:defRPr/>
            </a:pPr>
            <a:r>
              <a:rPr lang="en-GB" dirty="0"/>
              <a:t>What factors influence choice?</a:t>
            </a:r>
          </a:p>
        </p:txBody>
      </p:sp>
      <p:sp>
        <p:nvSpPr>
          <p:cNvPr id="24579" name="Content Placeholder 2">
            <a:extLst>
              <a:ext uri="{FF2B5EF4-FFF2-40B4-BE49-F238E27FC236}">
                <a16:creationId xmlns:a16="http://schemas.microsoft.com/office/drawing/2014/main" id="{8FBF173A-83BC-9A95-082E-03F576902678}"/>
              </a:ext>
            </a:extLst>
          </p:cNvPr>
          <p:cNvSpPr>
            <a:spLocks noGrp="1"/>
          </p:cNvSpPr>
          <p:nvPr>
            <p:ph idx="1"/>
          </p:nvPr>
        </p:nvSpPr>
        <p:spPr>
          <a:xfrm>
            <a:off x="2024063" y="1714501"/>
            <a:ext cx="8229600" cy="4525963"/>
          </a:xfrm>
        </p:spPr>
        <p:txBody>
          <a:bodyPr/>
          <a:lstStyle/>
          <a:p>
            <a:pPr>
              <a:lnSpc>
                <a:spcPct val="90000"/>
              </a:lnSpc>
            </a:pPr>
            <a:endParaRPr lang="en-GB" altLang="en-US"/>
          </a:p>
          <a:p>
            <a:pPr>
              <a:lnSpc>
                <a:spcPct val="90000"/>
              </a:lnSpc>
            </a:pPr>
            <a:r>
              <a:rPr lang="en-GB" altLang="en-US" b="1"/>
              <a:t>Ongoing formalities</a:t>
            </a:r>
          </a:p>
          <a:p>
            <a:pPr>
              <a:lnSpc>
                <a:spcPct val="90000"/>
              </a:lnSpc>
            </a:pPr>
            <a:r>
              <a:rPr lang="en-GB" altLang="en-US" b="1"/>
              <a:t>Privacy</a:t>
            </a:r>
          </a:p>
          <a:p>
            <a:pPr>
              <a:lnSpc>
                <a:spcPct val="90000"/>
              </a:lnSpc>
            </a:pPr>
            <a:r>
              <a:rPr lang="en-GB" altLang="en-US" b="1"/>
              <a:t>Exit route</a:t>
            </a:r>
          </a:p>
          <a:p>
            <a:pPr>
              <a:lnSpc>
                <a:spcPct val="90000"/>
              </a:lnSpc>
            </a:pPr>
            <a:r>
              <a:rPr lang="en-GB" altLang="en-US" b="1"/>
              <a:t>Management</a:t>
            </a:r>
          </a:p>
          <a:p>
            <a:pPr>
              <a:lnSpc>
                <a:spcPct val="90000"/>
              </a:lnSpc>
            </a:pPr>
            <a:r>
              <a:rPr lang="en-GB" altLang="en-US" b="1"/>
              <a:t>Personal liability</a:t>
            </a:r>
          </a:p>
          <a:p>
            <a:pPr>
              <a:lnSpc>
                <a:spcPct val="90000"/>
              </a:lnSpc>
              <a:buFontTx/>
              <a:buNone/>
            </a:pPr>
            <a:r>
              <a:rPr lang="en-GB" altLang="en-US" sz="2800"/>
              <a:t>   </a:t>
            </a: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EA43E-C5BA-7B01-90B5-44EF95C1CE94}"/>
              </a:ext>
            </a:extLst>
          </p:cNvPr>
          <p:cNvSpPr>
            <a:spLocks noGrp="1"/>
          </p:cNvSpPr>
          <p:nvPr>
            <p:ph type="title"/>
          </p:nvPr>
        </p:nvSpPr>
        <p:spPr>
          <a:xfrm>
            <a:off x="1952625" y="500063"/>
            <a:ext cx="8229600" cy="1143000"/>
          </a:xfrm>
        </p:spPr>
        <p:txBody>
          <a:bodyPr rtlCol="0">
            <a:normAutofit/>
          </a:bodyPr>
          <a:lstStyle/>
          <a:p>
            <a:pPr>
              <a:defRPr/>
            </a:pPr>
            <a:r>
              <a:rPr lang="en-GB" dirty="0"/>
              <a:t>Personal Liability</a:t>
            </a:r>
          </a:p>
        </p:txBody>
      </p:sp>
      <p:sp>
        <p:nvSpPr>
          <p:cNvPr id="26627" name="Content Placeholder 2">
            <a:extLst>
              <a:ext uri="{FF2B5EF4-FFF2-40B4-BE49-F238E27FC236}">
                <a16:creationId xmlns:a16="http://schemas.microsoft.com/office/drawing/2014/main" id="{BBEB524B-C99D-10E2-3134-70A181F7FA00}"/>
              </a:ext>
            </a:extLst>
          </p:cNvPr>
          <p:cNvSpPr>
            <a:spLocks noGrp="1"/>
          </p:cNvSpPr>
          <p:nvPr>
            <p:ph idx="1"/>
          </p:nvPr>
        </p:nvSpPr>
        <p:spPr>
          <a:xfrm>
            <a:off x="2024063" y="1571626"/>
            <a:ext cx="8229600" cy="4525963"/>
          </a:xfrm>
        </p:spPr>
        <p:txBody>
          <a:bodyPr/>
          <a:lstStyle/>
          <a:p>
            <a:endParaRPr lang="en-GB" altLang="en-US"/>
          </a:p>
          <a:p>
            <a:r>
              <a:rPr lang="en-GB" altLang="en-US" b="1"/>
              <a:t>Sole Trader – Unlimited liability</a:t>
            </a:r>
          </a:p>
          <a:p>
            <a:endParaRPr lang="en-GB" altLang="en-US" b="1"/>
          </a:p>
          <a:p>
            <a:r>
              <a:rPr lang="en-GB" altLang="en-US" b="1"/>
              <a:t>Partnership – Unlimited liability</a:t>
            </a:r>
          </a:p>
          <a:p>
            <a:endParaRPr lang="en-GB" altLang="en-US" b="1"/>
          </a:p>
          <a:p>
            <a:r>
              <a:rPr lang="en-GB" altLang="en-US" b="1"/>
              <a:t>Company – Limited liability</a:t>
            </a:r>
          </a:p>
          <a:p>
            <a:endParaRPr lang="en-GB" altLang="en-US"/>
          </a:p>
        </p:txBody>
      </p:sp>
      <p:sp>
        <p:nvSpPr>
          <p:cNvPr id="26628" name="Slide Number Placeholder 6">
            <a:extLst>
              <a:ext uri="{FF2B5EF4-FFF2-40B4-BE49-F238E27FC236}">
                <a16:creationId xmlns:a16="http://schemas.microsoft.com/office/drawing/2014/main" id="{CF5B230F-4510-5A74-07CE-B24BBFCBD203}"/>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dirty="0">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802A-337F-6662-4796-A6CCC9A86AF3}"/>
              </a:ext>
            </a:extLst>
          </p:cNvPr>
          <p:cNvSpPr>
            <a:spLocks noGrp="1"/>
          </p:cNvSpPr>
          <p:nvPr>
            <p:ph type="title"/>
          </p:nvPr>
        </p:nvSpPr>
        <p:spPr>
          <a:xfrm>
            <a:off x="1952625" y="500063"/>
            <a:ext cx="8229600" cy="1143000"/>
          </a:xfrm>
        </p:spPr>
        <p:txBody>
          <a:bodyPr rtlCol="0">
            <a:normAutofit fontScale="90000"/>
          </a:bodyPr>
          <a:lstStyle/>
          <a:p>
            <a:pPr>
              <a:defRPr/>
            </a:pPr>
            <a:r>
              <a:rPr lang="en-GB" dirty="0"/>
              <a:t>Can you advise a client on the best option?</a:t>
            </a:r>
          </a:p>
        </p:txBody>
      </p:sp>
      <p:sp>
        <p:nvSpPr>
          <p:cNvPr id="28675" name="Content Placeholder 2">
            <a:extLst>
              <a:ext uri="{FF2B5EF4-FFF2-40B4-BE49-F238E27FC236}">
                <a16:creationId xmlns:a16="http://schemas.microsoft.com/office/drawing/2014/main" id="{FD99F329-3892-52D1-859A-C5696EC47B7B}"/>
              </a:ext>
            </a:extLst>
          </p:cNvPr>
          <p:cNvSpPr>
            <a:spLocks noGrp="1"/>
          </p:cNvSpPr>
          <p:nvPr>
            <p:ph idx="1"/>
          </p:nvPr>
        </p:nvSpPr>
        <p:spPr/>
        <p:txBody>
          <a:bodyPr/>
          <a:lstStyle/>
          <a:p>
            <a:pPr>
              <a:buFont typeface="Arial" panose="020B0604020202020204" pitchFamily="34" charset="0"/>
              <a:buNone/>
            </a:pPr>
            <a:endParaRPr lang="en-GB" altLang="en-US" sz="2800"/>
          </a:p>
          <a:p>
            <a:pPr>
              <a:buFont typeface="Arial" panose="020B0604020202020204" pitchFamily="34" charset="0"/>
              <a:buNone/>
            </a:pPr>
            <a:endParaRPr lang="en-GB" altLang="en-US" sz="2800"/>
          </a:p>
          <a:p>
            <a:pPr>
              <a:buFont typeface="Arial" panose="020B0604020202020204" pitchFamily="34" charset="0"/>
              <a:buNone/>
            </a:pPr>
            <a:r>
              <a:rPr lang="en-GB" altLang="en-US" sz="2800"/>
              <a:t>  </a:t>
            </a:r>
            <a:r>
              <a:rPr lang="en-GB" altLang="en-US"/>
              <a:t> </a:t>
            </a:r>
          </a:p>
          <a:p>
            <a:pPr>
              <a:buFont typeface="Arial" panose="020B0604020202020204" pitchFamily="34" charset="0"/>
              <a:buNone/>
            </a:pPr>
            <a:r>
              <a:rPr lang="en-GB" altLang="en-US" sz="2800"/>
              <a:t>   </a:t>
            </a:r>
            <a:r>
              <a:rPr lang="en-GB" altLang="en-US" sz="4000" b="1"/>
              <a:t>Can you advise a client on the best option?</a:t>
            </a:r>
          </a:p>
        </p:txBody>
      </p:sp>
      <p:sp>
        <p:nvSpPr>
          <p:cNvPr id="28676" name="Slide Number Placeholder 6">
            <a:extLst>
              <a:ext uri="{FF2B5EF4-FFF2-40B4-BE49-F238E27FC236}">
                <a16:creationId xmlns:a16="http://schemas.microsoft.com/office/drawing/2014/main" id="{802A3C23-9845-32FC-9700-814BB3FC377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33FB906-46DB-416A-8FF1-E5C8BEBD0676}" type="slidenum">
              <a:rPr lang="en-GB" altLang="en-US" sz="1200">
                <a:latin typeface="Arial" panose="020B0604020202020204" pitchFamily="34" charset="0"/>
                <a:cs typeface="Arial" panose="020B0604020202020204" pitchFamily="34" charset="0"/>
              </a:rPr>
              <a:pPr>
                <a:spcBef>
                  <a:spcPct val="0"/>
                </a:spcBef>
                <a:buFontTx/>
                <a:buNone/>
              </a:pPr>
              <a:t>18</a:t>
            </a:fld>
            <a:endParaRPr lang="en-GB" altLang="en-US" sz="1200">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75B34DDA-EFD3-5A46-2DDE-2104271848E6}"/>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Task</a:t>
            </a:r>
          </a:p>
        </p:txBody>
      </p:sp>
      <p:sp>
        <p:nvSpPr>
          <p:cNvPr id="3" name="Content Placeholder 2">
            <a:extLst>
              <a:ext uri="{FF2B5EF4-FFF2-40B4-BE49-F238E27FC236}">
                <a16:creationId xmlns:a16="http://schemas.microsoft.com/office/drawing/2014/main" id="{2E3F02E3-8CFA-DF07-91A7-57C6EDFE5331}"/>
              </a:ext>
            </a:extLst>
          </p:cNvPr>
          <p:cNvSpPr>
            <a:spLocks noGrp="1"/>
          </p:cNvSpPr>
          <p:nvPr>
            <p:ph idx="1"/>
          </p:nvPr>
        </p:nvSpPr>
        <p:spPr>
          <a:xfrm>
            <a:off x="1103312" y="2763520"/>
            <a:ext cx="8946541" cy="3484879"/>
          </a:xfrm>
        </p:spPr>
        <p:txBody>
          <a:bodyPr>
            <a:normAutofit/>
          </a:bodyPr>
          <a:lstStyle/>
          <a:p>
            <a:pPr marL="342900" lvl="0" indent="-342900">
              <a:buFont typeface="Symbol" panose="05050102010706020507" pitchFamily="18" charset="2"/>
              <a:buChar char=""/>
            </a:pPr>
            <a:r>
              <a:rPr lang="en-GB" b="1">
                <a:effectLst/>
                <a:latin typeface="Arial" panose="020B0604020202020204" pitchFamily="34" charset="0"/>
                <a:ea typeface="Times New Roman" panose="02020603050405020304" pitchFamily="18" charset="0"/>
                <a:cs typeface="Times New Roman" panose="02020603050405020304" pitchFamily="18" charset="0"/>
              </a:rPr>
              <a:t>Read the following sections of the Partnership Act 1890:</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228600"/>
            <a:r>
              <a:rPr lang="en-GB" b="1">
                <a:effectLst/>
                <a:latin typeface="Arial" panose="020B0604020202020204" pitchFamily="34" charset="0"/>
                <a:ea typeface="Times New Roman" panose="02020603050405020304" pitchFamily="18" charset="0"/>
                <a:cs typeface="Times New Roman" panose="02020603050405020304" pitchFamily="18" charset="0"/>
              </a:rPr>
              <a:t>             - Ss 1, 5-6, 9-10, 14, 24, 26, 32 and 3     </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en-GB" b="1">
                <a:effectLst/>
                <a:latin typeface="Arial" panose="020B0604020202020204" pitchFamily="34" charset="0"/>
                <a:ea typeface="Times New Roman" panose="02020603050405020304" pitchFamily="18" charset="0"/>
                <a:cs typeface="Times New Roman" panose="02020603050405020304" pitchFamily="18" charset="0"/>
              </a:rPr>
              <a:t>Read the following sections of the Companies Act 2006:</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228600"/>
            <a:r>
              <a:rPr lang="en-GB" b="1">
                <a:effectLst/>
                <a:latin typeface="Arial" panose="020B0604020202020204" pitchFamily="34" charset="0"/>
                <a:ea typeface="Times New Roman" panose="02020603050405020304" pitchFamily="18" charset="0"/>
                <a:cs typeface="Times New Roman" panose="02020603050405020304" pitchFamily="18" charset="0"/>
              </a:rPr>
              <a:t>             -Ss 53-55, 59, 66, 82-84 </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228600"/>
            <a:r>
              <a:rPr lang="en-GB" b="1">
                <a:effectLst/>
                <a:latin typeface="Arial" panose="020B0604020202020204" pitchFamily="34" charset="0"/>
                <a:ea typeface="Times New Roman" panose="02020603050405020304" pitchFamily="18" charset="0"/>
                <a:cs typeface="Times New Roman" panose="02020603050405020304" pitchFamily="18" charset="0"/>
              </a:rPr>
              <a:t>             -Ss 386, 444, 853A, 1085-1086</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228600"/>
            <a:r>
              <a:rPr lang="en-GB" b="1">
                <a:effectLst/>
                <a:latin typeface="Arial" panose="020B0604020202020204" pitchFamily="34" charset="0"/>
                <a:ea typeface="Times New Roman" panose="02020603050405020304" pitchFamily="18" charset="0"/>
                <a:cs typeface="Times New Roman" panose="02020603050405020304" pitchFamily="18" charset="0"/>
              </a:rPr>
              <a:t>             -Ss 1192-1194, 1197, 1200-1206</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en-GB" b="1">
                <a:effectLst/>
                <a:latin typeface="Arial" panose="020B0604020202020204" pitchFamily="34" charset="0"/>
                <a:ea typeface="Times New Roman" panose="02020603050405020304" pitchFamily="18" charset="0"/>
                <a:cs typeface="Times New Roman" panose="02020603050405020304" pitchFamily="18" charset="0"/>
              </a:rPr>
              <a:t>Read the Business Names (Sensitive Words and Expressions) Regulations 2014</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73507012"/>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6"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8"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9"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Graphical user interface, text, application, Word&#10;&#10;Description automatically generated">
            <a:extLst>
              <a:ext uri="{FF2B5EF4-FFF2-40B4-BE49-F238E27FC236}">
                <a16:creationId xmlns:a16="http://schemas.microsoft.com/office/drawing/2014/main" id="{8BDA0DD3-DE2A-D85A-FB10-B070E7583CDA}"/>
              </a:ext>
            </a:extLst>
          </p:cNvPr>
          <p:cNvPicPr>
            <a:picLocks noGrp="1" noChangeAspect="1"/>
          </p:cNvPicPr>
          <p:nvPr>
            <p:ph idx="1"/>
          </p:nvPr>
        </p:nvPicPr>
        <p:blipFill rotWithShape="1">
          <a:blip r:embed="rId7"/>
          <a:srcRect l="19111" t="11965" r="21061" b="6141"/>
          <a:stretch/>
        </p:blipFill>
        <p:spPr bwMode="auto">
          <a:xfrm>
            <a:off x="3047336" y="643467"/>
            <a:ext cx="6097327" cy="5571066"/>
          </a:xfrm>
          <a:prstGeom prst="rect">
            <a:avLst/>
          </a:prstGeom>
          <a:extLst>
            <a:ext uri="{53640926-AAD7-44D8-BBD7-CCE9431645EC}">
              <a14:shadowObscured xmlns:a14="http://schemas.microsoft.com/office/drawing/2010/main"/>
            </a:ext>
          </a:extLst>
        </p:spPr>
      </p:pic>
      <p:sp>
        <p:nvSpPr>
          <p:cNvPr id="32"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75364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2.mp3"/>
  <p:tag name="AUDIO_ID" val="269"/>
  <p:tag name="ELAPSEDTIME" val="26.776"/>
  <p:tag name="ARTICULATE_SLIDE_GUID" val="389e8082-5725-43c4-8108-dc4ec25eac67"/>
  <p:tag name="ARTICULATE_SLIDE_NAV" val="2"/>
</p:tagLst>
</file>

<file path=ppt/tags/tag2.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3.mp3"/>
  <p:tag name="AUDIO_ID" val="270"/>
  <p:tag name="ELAPSEDTIME" val="38.061"/>
  <p:tag name="ARTICULATE_SLIDE_GUID" val="8859a7af-e46b-48b6-b05f-57d270270f55"/>
  <p:tag name="ARTICULATE_SLIDE_NAV" val="3"/>
</p:tagLst>
</file>

<file path=ppt/tags/tag3.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4.mp3"/>
  <p:tag name="AUDIO_ID" val="271"/>
  <p:tag name="ELAPSEDTIME" val="18.678"/>
  <p:tag name="ARTICULATE_SLIDE_GUID" val="78085499-0153-4b52-8f3f-50e38d177e6c"/>
  <p:tag name="ARTICULATE_SLIDE_NAV" val="4"/>
</p:tagLst>
</file>

<file path=ppt/tags/tag4.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5.mp3"/>
  <p:tag name="AUDIO_ID" val="272"/>
  <p:tag name="ELAPSEDTIME" val="27.429"/>
  <p:tag name="ARTICULATE_SLIDE_GUID" val="ab7d89ab-4680-4283-adc9-a326d15fa52f"/>
  <p:tag name="ARTICULATE_SLIDE_NAV" val="5"/>
</p:tagLst>
</file>

<file path=ppt/tags/tag5.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6.mp3"/>
  <p:tag name="AUDIO_ID" val="273"/>
  <p:tag name="ELAPSEDTIME" val="70.818"/>
  <p:tag name="ARTICULATE_SLIDE_GUID" val="7882888a-56b8-46fc-a627-fccd6353b3ea"/>
  <p:tag name="ARTICULATE_SLIDE_NAV" val="6"/>
</p:tagLst>
</file>

<file path=ppt/tags/tag6.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7.mp3"/>
  <p:tag name="AUDIO_ID" val="274"/>
  <p:tag name="ELAPSEDTIME" val="67.318"/>
  <p:tag name="ARTICULATE_SLIDE_GUID" val="c21bc98e-5b74-475d-b08a-ed0e394782b2"/>
  <p:tag name="ARTICULATE_SLIDE_NAV" val="7"/>
</p:tagLst>
</file>

<file path=ppt/tags/tag7.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8.mp3"/>
  <p:tag name="AUDIO_ID" val="275"/>
  <p:tag name="ELAPSEDTIME" val="289.907"/>
  <p:tag name="ARTICULATE_SLIDE_GUID" val="dd2e9b5c-13c0-4bf1-91bd-f2ea2a186e40"/>
  <p:tag name="ARTICULATE_SLIDE_NAV" val="8"/>
</p:tagLst>
</file>

<file path=ppt/tags/tag8.xml><?xml version="1.0" encoding="utf-8"?>
<p:tagLst xmlns:a="http://schemas.openxmlformats.org/drawingml/2006/main" xmlns:r="http://schemas.openxmlformats.org/officeDocument/2006/relationships" xmlns:p="http://schemas.openxmlformats.org/presentationml/2006/main">
  <p:tag name="ARTICULATE_SLIDE_GUID" val="86610831-00ab-4054-8773-4fa490bb2f0a"/>
  <p:tag name="AUDIO_IMPORT" val="S:\Law\Legal Practice Course\BLP\LTGs - Sep 16 Issue\AUDIO\AUDACITY\BLP TYPES OF BUSINESS MEDIUM 1415 AUDACITY\SLIDE 9.mp3"/>
  <p:tag name="AUDIO_ID" val="276"/>
  <p:tag name="ELAPSEDTIME" val="253.205"/>
  <p:tag name="ARTICULATE_SLIDE_NAV" val="9"/>
</p:tagLst>
</file>

<file path=ppt/tags/tag9.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10.mp3"/>
  <p:tag name="AUDIO_ID" val="277"/>
  <p:tag name="ELAPSEDTIME" val="106.946"/>
  <p:tag name="ARTICULATE_SLIDE_GUID" val="91a75037-14cf-4a77-bfc0-7f96b1577014"/>
  <p:tag name="ARTICULATE_SLIDE_NAV" val="10"/>
</p:tagLst>
</file>

<file path=ppt/tags/tag10.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11.mp3"/>
  <p:tag name="AUDIO_ID" val="278"/>
  <p:tag name="ELAPSEDTIME" val="36.676"/>
  <p:tag name="ARTICULATE_SLIDE_GUID" val="00f2a12e-052c-4cc5-ae4c-f29bc48cbac2"/>
  <p:tag name="ARTICULATE_SLIDE_NAV" val="1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636</Words>
  <Application>Microsoft Office PowerPoint</Application>
  <PresentationFormat>Widescreen</PresentationFormat>
  <Paragraphs>135</Paragraphs>
  <Slides>21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vt:lpstr>
      <vt:lpstr>Symbol</vt:lpstr>
      <vt:lpstr>Wingdings 3</vt:lpstr>
      <vt:lpstr>Ion</vt:lpstr>
      <vt:lpstr>Introduction to the Module</vt:lpstr>
      <vt:lpstr>Lecturer </vt:lpstr>
      <vt:lpstr>Business Law and Practice (BLP)</vt:lpstr>
      <vt:lpstr>PowerPoint Presentation</vt:lpstr>
      <vt:lpstr>Assessment </vt:lpstr>
      <vt:lpstr>Good Sources?  There is a 90+% chance that the BBC isn’t an appropriate source!! </vt:lpstr>
      <vt:lpstr>What is your first assignment? </vt:lpstr>
      <vt:lpstr>Submission Dates</vt:lpstr>
      <vt:lpstr>Questions</vt:lpstr>
      <vt:lpstr>Why does anyone start a business?</vt:lpstr>
      <vt:lpstr>What is the Risk/Reward Ratio? I</vt:lpstr>
      <vt:lpstr>What is the Risk/Reward Ratio? II</vt:lpstr>
      <vt:lpstr>What are the options?</vt:lpstr>
      <vt:lpstr>Owners/Managers Are they the same?</vt:lpstr>
      <vt:lpstr>What factors influence choice?</vt:lpstr>
      <vt:lpstr>What factors influence choice?</vt:lpstr>
      <vt:lpstr>Personal Liability</vt:lpstr>
      <vt:lpstr>Can you advise a client on the best option?</vt:lpstr>
      <vt:lpstr>Task</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4</cp:revision>
  <dcterms:created xsi:type="dcterms:W3CDTF">2020-09-23T12:37:13Z</dcterms:created>
  <dcterms:modified xsi:type="dcterms:W3CDTF">2023-01-26T22:29:14Z</dcterms:modified>
</cp:coreProperties>
</file>