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61" r:id="rId4"/>
    <p:sldId id="26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3357E7-3E7D-294F-8ED6-F75FFF455275}" v="24" dt="2026-03-01T15:21:38.3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3"/>
  </p:normalViewPr>
  <p:slideViewPr>
    <p:cSldViewPr snapToGrid="0">
      <p:cViewPr varScale="1">
        <p:scale>
          <a:sx n="145" d="100"/>
          <a:sy n="145" d="100"/>
        </p:scale>
        <p:origin x="1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y Thomson (2504957)" userId="4f18b200-a506-40e2-b720-b2fdaabdaa05" providerId="ADAL" clId="{77854054-7333-5163-8A23-0051581E4651}"/>
    <pc:docChg chg="undo custSel addSld delSld modSld">
      <pc:chgData name="Jay Thomson (2504957)" userId="4f18b200-a506-40e2-b720-b2fdaabdaa05" providerId="ADAL" clId="{77854054-7333-5163-8A23-0051581E4651}" dt="2026-03-01T15:21:38.364" v="2314"/>
      <pc:docMkLst>
        <pc:docMk/>
      </pc:docMkLst>
      <pc:sldChg chg="addSp modSp modTransition modAnim modNotesTx">
        <pc:chgData name="Jay Thomson (2504957)" userId="4f18b200-a506-40e2-b720-b2fdaabdaa05" providerId="ADAL" clId="{77854054-7333-5163-8A23-0051581E4651}" dt="2026-03-01T15:17:10.677" v="2170"/>
        <pc:sldMkLst>
          <pc:docMk/>
          <pc:sldMk cId="1669640398" sldId="256"/>
        </pc:sldMkLst>
        <pc:picChg chg="add mod">
          <ac:chgData name="Jay Thomson (2504957)" userId="4f18b200-a506-40e2-b720-b2fdaabdaa05" providerId="ADAL" clId="{77854054-7333-5163-8A23-0051581E4651}" dt="2026-03-01T15:17:10.677" v="2170"/>
          <ac:picMkLst>
            <pc:docMk/>
            <pc:sldMk cId="1669640398" sldId="256"/>
            <ac:picMk id="11" creationId="{322CEF76-07AD-D846-08AE-829E6AA933AD}"/>
          </ac:picMkLst>
        </pc:picChg>
      </pc:sldChg>
      <pc:sldChg chg="addSp modSp modTransition modAnim modNotesTx">
        <pc:chgData name="Jay Thomson (2504957)" userId="4f18b200-a506-40e2-b720-b2fdaabdaa05" providerId="ADAL" clId="{77854054-7333-5163-8A23-0051581E4651}" dt="2026-03-01T15:21:38.364" v="2314"/>
        <pc:sldMkLst>
          <pc:docMk/>
          <pc:sldMk cId="0" sldId="259"/>
        </pc:sldMkLst>
        <pc:picChg chg="add mod">
          <ac:chgData name="Jay Thomson (2504957)" userId="4f18b200-a506-40e2-b720-b2fdaabdaa05" providerId="ADAL" clId="{77854054-7333-5163-8A23-0051581E4651}" dt="2026-03-01T15:21:38.364" v="2314"/>
          <ac:picMkLst>
            <pc:docMk/>
            <pc:sldMk cId="0" sldId="259"/>
            <ac:picMk id="7" creationId="{58CEBBD7-01F5-C400-A2B9-326BF8BB36E3}"/>
          </ac:picMkLst>
        </pc:picChg>
      </pc:sldChg>
      <pc:sldChg chg="addSp modSp modTransition modAnim modNotesTx">
        <pc:chgData name="Jay Thomson (2504957)" userId="4f18b200-a506-40e2-b720-b2fdaabdaa05" providerId="ADAL" clId="{77854054-7333-5163-8A23-0051581E4651}" dt="2026-03-01T15:21:38.364" v="2314"/>
        <pc:sldMkLst>
          <pc:docMk/>
          <pc:sldMk cId="0" sldId="261"/>
        </pc:sldMkLst>
        <pc:picChg chg="add mod">
          <ac:chgData name="Jay Thomson (2504957)" userId="4f18b200-a506-40e2-b720-b2fdaabdaa05" providerId="ADAL" clId="{77854054-7333-5163-8A23-0051581E4651}" dt="2026-03-01T15:21:38.364" v="2314"/>
          <ac:picMkLst>
            <pc:docMk/>
            <pc:sldMk cId="0" sldId="261"/>
            <ac:picMk id="9" creationId="{1FA90FD9-17FF-0374-AB22-81C400DBA295}"/>
          </ac:picMkLst>
        </pc:picChg>
      </pc:sldChg>
      <pc:sldChg chg="addSp delSp modSp new del mod setBg">
        <pc:chgData name="Jay Thomson (2504957)" userId="4f18b200-a506-40e2-b720-b2fdaabdaa05" providerId="ADAL" clId="{77854054-7333-5163-8A23-0051581E4651}" dt="2026-03-01T12:58:55.862" v="32" actId="2696"/>
        <pc:sldMkLst>
          <pc:docMk/>
          <pc:sldMk cId="873649424" sldId="262"/>
        </pc:sldMkLst>
        <pc:spChg chg="add del mod">
          <ac:chgData name="Jay Thomson (2504957)" userId="4f18b200-a506-40e2-b720-b2fdaabdaa05" providerId="ADAL" clId="{77854054-7333-5163-8A23-0051581E4651}" dt="2026-03-01T12:56:38.407" v="3"/>
          <ac:spMkLst>
            <pc:docMk/>
            <pc:sldMk cId="873649424" sldId="262"/>
            <ac:spMk id="2" creationId="{F8A66AA0-3192-580C-5F06-ED87774039C9}"/>
          </ac:spMkLst>
        </pc:spChg>
        <pc:spChg chg="add mod">
          <ac:chgData name="Jay Thomson (2504957)" userId="4f18b200-a506-40e2-b720-b2fdaabdaa05" providerId="ADAL" clId="{77854054-7333-5163-8A23-0051581E4651}" dt="2026-03-01T12:58:41.894" v="31" actId="26606"/>
          <ac:spMkLst>
            <pc:docMk/>
            <pc:sldMk cId="873649424" sldId="262"/>
            <ac:spMk id="3" creationId="{30F2640D-413A-9EBF-4AA7-30E48870D61C}"/>
          </ac:spMkLst>
        </pc:spChg>
        <pc:spChg chg="add mod">
          <ac:chgData name="Jay Thomson (2504957)" userId="4f18b200-a506-40e2-b720-b2fdaabdaa05" providerId="ADAL" clId="{77854054-7333-5163-8A23-0051581E4651}" dt="2026-03-01T12:57:35.137" v="13" actId="767"/>
          <ac:spMkLst>
            <pc:docMk/>
            <pc:sldMk cId="873649424" sldId="262"/>
            <ac:spMk id="4" creationId="{662F0BBC-08D8-B6C6-8887-C075F6771AE1}"/>
          </ac:spMkLst>
        </pc:spChg>
        <pc:spChg chg="add del">
          <ac:chgData name="Jay Thomson (2504957)" userId="4f18b200-a506-40e2-b720-b2fdaabdaa05" providerId="ADAL" clId="{77854054-7333-5163-8A23-0051581E4651}" dt="2026-03-01T12:58:41.894" v="31" actId="26606"/>
          <ac:spMkLst>
            <pc:docMk/>
            <pc:sldMk cId="873649424" sldId="262"/>
            <ac:spMk id="9" creationId="{ECC07320-C2CA-4E29-8481-9D9E143C7788}"/>
          </ac:spMkLst>
        </pc:spChg>
        <pc:spChg chg="add del">
          <ac:chgData name="Jay Thomson (2504957)" userId="4f18b200-a506-40e2-b720-b2fdaabdaa05" providerId="ADAL" clId="{77854054-7333-5163-8A23-0051581E4651}" dt="2026-03-01T12:58:41.894" v="31" actId="26606"/>
          <ac:spMkLst>
            <pc:docMk/>
            <pc:sldMk cId="873649424" sldId="262"/>
            <ac:spMk id="11" creationId="{178FB36B-5BFE-42CA-BC60-1115E0D95EEC}"/>
          </ac:spMkLst>
        </pc:spChg>
        <pc:spChg chg="add">
          <ac:chgData name="Jay Thomson (2504957)" userId="4f18b200-a506-40e2-b720-b2fdaabdaa05" providerId="ADAL" clId="{77854054-7333-5163-8A23-0051581E4651}" dt="2026-03-01T12:58:41.894" v="31" actId="26606"/>
          <ac:spMkLst>
            <pc:docMk/>
            <pc:sldMk cId="873649424" sldId="262"/>
            <ac:spMk id="16" creationId="{5964CBE2-084A-47DF-A704-CF5F6217B569}"/>
          </ac:spMkLst>
        </pc:spChg>
        <pc:spChg chg="add">
          <ac:chgData name="Jay Thomson (2504957)" userId="4f18b200-a506-40e2-b720-b2fdaabdaa05" providerId="ADAL" clId="{77854054-7333-5163-8A23-0051581E4651}" dt="2026-03-01T12:58:41.894" v="31" actId="26606"/>
          <ac:spMkLst>
            <pc:docMk/>
            <pc:sldMk cId="873649424" sldId="262"/>
            <ac:spMk id="18" creationId="{686A5CBB-E03B-4019-8BCD-78975D39E48C}"/>
          </ac:spMkLst>
        </pc:spChg>
        <pc:spChg chg="add">
          <ac:chgData name="Jay Thomson (2504957)" userId="4f18b200-a506-40e2-b720-b2fdaabdaa05" providerId="ADAL" clId="{77854054-7333-5163-8A23-0051581E4651}" dt="2026-03-01T12:58:41.894" v="31" actId="26606"/>
          <ac:spMkLst>
            <pc:docMk/>
            <pc:sldMk cId="873649424" sldId="262"/>
            <ac:spMk id="20" creationId="{94993204-9792-4E61-A83C-73D4379E2B1C}"/>
          </ac:spMkLst>
        </pc:spChg>
        <pc:picChg chg="add mod ord">
          <ac:chgData name="Jay Thomson (2504957)" userId="4f18b200-a506-40e2-b720-b2fdaabdaa05" providerId="ADAL" clId="{77854054-7333-5163-8A23-0051581E4651}" dt="2026-03-01T12:58:41.894" v="31" actId="26606"/>
          <ac:picMkLst>
            <pc:docMk/>
            <pc:sldMk cId="873649424" sldId="262"/>
            <ac:picMk id="5" creationId="{8D0679AE-EA81-5D3F-A3DF-7AF46D850E1C}"/>
          </ac:picMkLst>
        </pc:picChg>
      </pc:sldChg>
      <pc:sldChg chg="addSp delSp modSp new mod setBg setClrOvrMap">
        <pc:chgData name="Jay Thomson (2504957)" userId="4f18b200-a506-40e2-b720-b2fdaabdaa05" providerId="ADAL" clId="{77854054-7333-5163-8A23-0051581E4651}" dt="2026-03-01T15:09:52.439" v="2165" actId="20577"/>
        <pc:sldMkLst>
          <pc:docMk/>
          <pc:sldMk cId="1703019903" sldId="262"/>
        </pc:sldMkLst>
        <pc:spChg chg="add mod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2" creationId="{FC1742DB-FE0F-867F-A571-BF94C80B08D9}"/>
          </ac:spMkLst>
        </pc:spChg>
        <pc:spChg chg="add mod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3" creationId="{F102D189-0759-9FD6-8166-DD2A6D897898}"/>
          </ac:spMkLst>
        </pc:spChg>
        <pc:spChg chg="add del mod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4" creationId="{0FC2739A-016C-918D-3D7A-1A75DCEBE14C}"/>
          </ac:spMkLst>
        </pc:spChg>
        <pc:spChg chg="add del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7" creationId="{FFD48BC7-DC40-47DE-87EE-9F4B6ECB9ABB}"/>
          </ac:spMkLst>
        </pc:spChg>
        <pc:spChg chg="add del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9" creationId="{E502BBC7-2C76-46F3-BC24-5985BC13DB88}"/>
          </ac:spMkLst>
        </pc:spChg>
        <pc:spChg chg="add del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11" creationId="{C7F28D52-2A5F-4D23-81AE-7CB8B591C7AF}"/>
          </ac:spMkLst>
        </pc:spChg>
        <pc:spChg chg="add del mod">
          <ac:chgData name="Jay Thomson (2504957)" userId="4f18b200-a506-40e2-b720-b2fdaabdaa05" providerId="ADAL" clId="{77854054-7333-5163-8A23-0051581E4651}" dt="2026-03-01T15:09:05.279" v="2151"/>
          <ac:spMkLst>
            <pc:docMk/>
            <pc:sldMk cId="1703019903" sldId="262"/>
            <ac:spMk id="12" creationId="{1542946D-EF06-F9EE-60FE-852DD1EE2FBC}"/>
          </ac:spMkLst>
        </pc:spChg>
        <pc:spChg chg="add del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13" creationId="{3629484E-3792-4B3D-89AD-7C8A1ED0E0D4}"/>
          </ac:spMkLst>
        </pc:spChg>
        <pc:spChg chg="add del">
          <ac:chgData name="Jay Thomson (2504957)" userId="4f18b200-a506-40e2-b720-b2fdaabdaa05" providerId="ADAL" clId="{77854054-7333-5163-8A23-0051581E4651}" dt="2026-03-01T13:04:54.797" v="292" actId="26606"/>
          <ac:spMkLst>
            <pc:docMk/>
            <pc:sldMk cId="1703019903" sldId="262"/>
            <ac:spMk id="18" creationId="{C7D023E4-8DE1-436E-9847-ED6A4B4B04FD}"/>
          </ac:spMkLst>
        </pc:spChg>
        <pc:spChg chg="add del">
          <ac:chgData name="Jay Thomson (2504957)" userId="4f18b200-a506-40e2-b720-b2fdaabdaa05" providerId="ADAL" clId="{77854054-7333-5163-8A23-0051581E4651}" dt="2026-03-01T15:09:11.288" v="2153" actId="26606"/>
          <ac:spMkLst>
            <pc:docMk/>
            <pc:sldMk cId="1703019903" sldId="262"/>
            <ac:spMk id="19" creationId="{BACC6370-2D7E-4714-9D71-7542949D7D5D}"/>
          </ac:spMkLst>
        </pc:spChg>
        <pc:spChg chg="add del">
          <ac:chgData name="Jay Thomson (2504957)" userId="4f18b200-a506-40e2-b720-b2fdaabdaa05" providerId="ADAL" clId="{77854054-7333-5163-8A23-0051581E4651}" dt="2026-03-01T13:04:54.797" v="292" actId="26606"/>
          <ac:spMkLst>
            <pc:docMk/>
            <pc:sldMk cId="1703019903" sldId="262"/>
            <ac:spMk id="20" creationId="{63C1F321-BB96-4700-B3CE-1A6156067F44}"/>
          </ac:spMkLst>
        </pc:spChg>
        <pc:spChg chg="add del">
          <ac:chgData name="Jay Thomson (2504957)" userId="4f18b200-a506-40e2-b720-b2fdaabdaa05" providerId="ADAL" clId="{77854054-7333-5163-8A23-0051581E4651}" dt="2026-03-01T15:09:11.288" v="2153" actId="26606"/>
          <ac:spMkLst>
            <pc:docMk/>
            <pc:sldMk cId="1703019903" sldId="262"/>
            <ac:spMk id="21" creationId="{F68B3F68-107C-434F-AA38-110D5EA91B85}"/>
          </ac:spMkLst>
        </pc:spChg>
        <pc:spChg chg="add del">
          <ac:chgData name="Jay Thomson (2504957)" userId="4f18b200-a506-40e2-b720-b2fdaabdaa05" providerId="ADAL" clId="{77854054-7333-5163-8A23-0051581E4651}" dt="2026-03-01T15:09:11.288" v="2153" actId="26606"/>
          <ac:spMkLst>
            <pc:docMk/>
            <pc:sldMk cId="1703019903" sldId="262"/>
            <ac:spMk id="23" creationId="{AAD0DBB9-1A4B-4391-81D4-CB19F9AB918A}"/>
          </ac:spMkLst>
        </pc:spChg>
        <pc:spChg chg="add del">
          <ac:chgData name="Jay Thomson (2504957)" userId="4f18b200-a506-40e2-b720-b2fdaabdaa05" providerId="ADAL" clId="{77854054-7333-5163-8A23-0051581E4651}" dt="2026-03-01T13:04:58.988" v="296" actId="26606"/>
          <ac:spMkLst>
            <pc:docMk/>
            <pc:sldMk cId="1703019903" sldId="262"/>
            <ac:spMk id="24" creationId="{AEA7509D-F04F-40CB-A0B3-EEF16499CC9F}"/>
          </ac:spMkLst>
        </pc:spChg>
        <pc:spChg chg="del">
          <ac:chgData name="Jay Thomson (2504957)" userId="4f18b200-a506-40e2-b720-b2fdaabdaa05" providerId="ADAL" clId="{77854054-7333-5163-8A23-0051581E4651}" dt="2026-03-01T15:09:11.288" v="2153" actId="26606"/>
          <ac:spMkLst>
            <pc:docMk/>
            <pc:sldMk cId="1703019903" sldId="262"/>
            <ac:spMk id="25" creationId="{063BBA22-50EA-4C4D-BE05-F1CE4E63AA56}"/>
          </ac:spMkLst>
        </pc:spChg>
        <pc:spChg chg="add del">
          <ac:chgData name="Jay Thomson (2504957)" userId="4f18b200-a506-40e2-b720-b2fdaabdaa05" providerId="ADAL" clId="{77854054-7333-5163-8A23-0051581E4651}" dt="2026-03-01T13:04:58.988" v="296" actId="26606"/>
          <ac:spMkLst>
            <pc:docMk/>
            <pc:sldMk cId="1703019903" sldId="262"/>
            <ac:spMk id="28" creationId="{508BEF50-7B1E-49A4-BC19-5F4F1D755E64}"/>
          </ac:spMkLst>
        </pc:spChg>
        <pc:spChg chg="add del">
          <ac:chgData name="Jay Thomson (2504957)" userId="4f18b200-a506-40e2-b720-b2fdaabdaa05" providerId="ADAL" clId="{77854054-7333-5163-8A23-0051581E4651}" dt="2026-03-01T15:09:14.347" v="2157" actId="26606"/>
          <ac:spMkLst>
            <pc:docMk/>
            <pc:sldMk cId="1703019903" sldId="262"/>
            <ac:spMk id="29" creationId="{E51BA4DF-2BD4-4EC2-B1DB-B27C8AC71864}"/>
          </ac:spMkLst>
        </pc:spChg>
        <pc:spChg chg="add del">
          <ac:chgData name="Jay Thomson (2504957)" userId="4f18b200-a506-40e2-b720-b2fdaabdaa05" providerId="ADAL" clId="{77854054-7333-5163-8A23-0051581E4651}" dt="2026-03-01T13:04:58.988" v="296" actId="26606"/>
          <ac:spMkLst>
            <pc:docMk/>
            <pc:sldMk cId="1703019903" sldId="262"/>
            <ac:spMk id="30" creationId="{3FBAD350-5664-4811-A208-657FB882D350}"/>
          </ac:spMkLst>
        </pc:spChg>
        <pc:spChg chg="del">
          <ac:chgData name="Jay Thomson (2504957)" userId="4f18b200-a506-40e2-b720-b2fdaabdaa05" providerId="ADAL" clId="{77854054-7333-5163-8A23-0051581E4651}" dt="2026-03-01T13:04:58.988" v="296" actId="26606"/>
          <ac:spMkLst>
            <pc:docMk/>
            <pc:sldMk cId="1703019903" sldId="262"/>
            <ac:spMk id="32" creationId="{C39ADB8F-D187-49D7-BDCF-C1B6DC727068}"/>
          </ac:spMkLst>
        </pc:spChg>
        <pc:spChg chg="add del">
          <ac:chgData name="Jay Thomson (2504957)" userId="4f18b200-a506-40e2-b720-b2fdaabdaa05" providerId="ADAL" clId="{77854054-7333-5163-8A23-0051581E4651}" dt="2026-03-01T13:04:56.808" v="294" actId="26606"/>
          <ac:spMkLst>
            <pc:docMk/>
            <pc:sldMk cId="1703019903" sldId="262"/>
            <ac:spMk id="35" creationId="{0E30439A-8A5B-46EC-8283-9B6B031D40D0}"/>
          </ac:spMkLst>
        </pc:spChg>
        <pc:spChg chg="add del">
          <ac:chgData name="Jay Thomson (2504957)" userId="4f18b200-a506-40e2-b720-b2fdaabdaa05" providerId="ADAL" clId="{77854054-7333-5163-8A23-0051581E4651}" dt="2026-03-01T13:04:56.808" v="294" actId="26606"/>
          <ac:spMkLst>
            <pc:docMk/>
            <pc:sldMk cId="1703019903" sldId="262"/>
            <ac:spMk id="37" creationId="{FA33EEAE-15D5-4119-8C1E-89D943F911EF}"/>
          </ac:spMkLst>
        </pc:spChg>
        <pc:spChg chg="add del">
          <ac:chgData name="Jay Thomson (2504957)" userId="4f18b200-a506-40e2-b720-b2fdaabdaa05" providerId="ADAL" clId="{77854054-7333-5163-8A23-0051581E4651}" dt="2026-03-01T13:04:56.808" v="294" actId="26606"/>
          <ac:spMkLst>
            <pc:docMk/>
            <pc:sldMk cId="1703019903" sldId="262"/>
            <ac:spMk id="40" creationId="{8C516CC8-80AC-446C-A56E-9F54B7210402}"/>
          </ac:spMkLst>
        </pc:spChg>
        <pc:spChg chg="add del">
          <ac:chgData name="Jay Thomson (2504957)" userId="4f18b200-a506-40e2-b720-b2fdaabdaa05" providerId="ADAL" clId="{77854054-7333-5163-8A23-0051581E4651}" dt="2026-03-01T13:04:56.808" v="294" actId="26606"/>
          <ac:spMkLst>
            <pc:docMk/>
            <pc:sldMk cId="1703019903" sldId="262"/>
            <ac:spMk id="41" creationId="{53947E58-F088-49F1-A3D1-DEA690192E84}"/>
          </ac:spMkLst>
        </pc:spChg>
        <pc:spChg chg="add del">
          <ac:chgData name="Jay Thomson (2504957)" userId="4f18b200-a506-40e2-b720-b2fdaabdaa05" providerId="ADAL" clId="{77854054-7333-5163-8A23-0051581E4651}" dt="2026-03-01T15:09:17.557" v="2159" actId="26606"/>
          <ac:spMkLst>
            <pc:docMk/>
            <pc:sldMk cId="1703019903" sldId="262"/>
            <ac:spMk id="42" creationId="{A7AE9375-4664-4DB2-922D-2782A6E439AC}"/>
          </ac:spMkLst>
        </pc:spChg>
        <pc:spChg chg="add del">
          <ac:chgData name="Jay Thomson (2504957)" userId="4f18b200-a506-40e2-b720-b2fdaabdaa05" providerId="ADAL" clId="{77854054-7333-5163-8A23-0051581E4651}" dt="2026-03-01T13:04:58.988" v="296" actId="26606"/>
          <ac:spMkLst>
            <pc:docMk/>
            <pc:sldMk cId="1703019903" sldId="262"/>
            <ac:spMk id="44" creationId="{C5CB530E-515E-412C-9DF1-5F8FFBD6F383}"/>
          </ac:spMkLst>
        </pc:spChg>
        <pc:spChg chg="add del">
          <ac:chgData name="Jay Thomson (2504957)" userId="4f18b200-a506-40e2-b720-b2fdaabdaa05" providerId="ADAL" clId="{77854054-7333-5163-8A23-0051581E4651}" dt="2026-03-01T13:04:58.988" v="296" actId="26606"/>
          <ac:spMkLst>
            <pc:docMk/>
            <pc:sldMk cId="1703019903" sldId="262"/>
            <ac:spMk id="45" creationId="{712D4376-A578-4FF1-94FC-245E7A6A489F}"/>
          </ac:spMkLst>
        </pc:spChg>
        <pc:spChg chg="add del">
          <ac:chgData name="Jay Thomson (2504957)" userId="4f18b200-a506-40e2-b720-b2fdaabdaa05" providerId="ADAL" clId="{77854054-7333-5163-8A23-0051581E4651}" dt="2026-03-01T15:09:17.557" v="2159" actId="26606"/>
          <ac:spMkLst>
            <pc:docMk/>
            <pc:sldMk cId="1703019903" sldId="262"/>
            <ac:spMk id="48" creationId="{9DD005C1-8C51-42D6-9BEE-B9B83849743D}"/>
          </ac:spMkLst>
        </pc:spChg>
        <pc:spChg chg="add del">
          <ac:chgData name="Jay Thomson (2504957)" userId="4f18b200-a506-40e2-b720-b2fdaabdaa05" providerId="ADAL" clId="{77854054-7333-5163-8A23-0051581E4651}" dt="2026-03-01T15:09:17.557" v="2159" actId="26606"/>
          <ac:spMkLst>
            <pc:docMk/>
            <pc:sldMk cId="1703019903" sldId="262"/>
            <ac:spMk id="49" creationId="{0FC2739A-016C-918D-3D7A-1A75DCEBE14C}"/>
          </ac:spMkLst>
        </pc:spChg>
        <pc:spChg chg="add">
          <ac:chgData name="Jay Thomson (2504957)" userId="4f18b200-a506-40e2-b720-b2fdaabdaa05" providerId="ADAL" clId="{77854054-7333-5163-8A23-0051581E4651}" dt="2026-03-01T15:09:17.586" v="2160" actId="26606"/>
          <ac:spMkLst>
            <pc:docMk/>
            <pc:sldMk cId="1703019903" sldId="262"/>
            <ac:spMk id="51" creationId="{B95B9BA8-1D69-4796-85F5-B6D0BD52354B}"/>
          </ac:spMkLst>
        </pc:spChg>
        <pc:spChg chg="add mod">
          <ac:chgData name="Jay Thomson (2504957)" userId="4f18b200-a506-40e2-b720-b2fdaabdaa05" providerId="ADAL" clId="{77854054-7333-5163-8A23-0051581E4651}" dt="2026-03-01T15:09:52.439" v="2165" actId="20577"/>
          <ac:spMkLst>
            <pc:docMk/>
            <pc:sldMk cId="1703019903" sldId="262"/>
            <ac:spMk id="63" creationId="{0FC2739A-016C-918D-3D7A-1A75DCEBE14C}"/>
          </ac:spMkLst>
        </pc:spChg>
        <pc:grpChg chg="add">
          <ac:chgData name="Jay Thomson (2504957)" userId="4f18b200-a506-40e2-b720-b2fdaabdaa05" providerId="ADAL" clId="{77854054-7333-5163-8A23-0051581E4651}" dt="2026-03-01T13:04:51.776" v="291" actId="26606"/>
          <ac:grpSpMkLst>
            <pc:docMk/>
            <pc:sldMk cId="1703019903" sldId="262"/>
            <ac:grpSpMk id="22" creationId="{3FA1AD64-F15F-417D-956C-B2C211FC905E}"/>
          </ac:grpSpMkLst>
        </pc:grpChg>
        <pc:grpChg chg="del">
          <ac:chgData name="Jay Thomson (2504957)" userId="4f18b200-a506-40e2-b720-b2fdaabdaa05" providerId="ADAL" clId="{77854054-7333-5163-8A23-0051581E4651}" dt="2026-03-01T13:04:54.797" v="292" actId="26606"/>
          <ac:grpSpMkLst>
            <pc:docMk/>
            <pc:sldMk cId="1703019903" sldId="262"/>
            <ac:grpSpMk id="26" creationId="{43F5E015-E085-4624-B431-B42414448684}"/>
          </ac:grpSpMkLst>
        </pc:grpChg>
        <pc:grpChg chg="add">
          <ac:chgData name="Jay Thomson (2504957)" userId="4f18b200-a506-40e2-b720-b2fdaabdaa05" providerId="ADAL" clId="{77854054-7333-5163-8A23-0051581E4651}" dt="2026-03-01T15:09:17.586" v="2160" actId="26606"/>
          <ac:grpSpMkLst>
            <pc:docMk/>
            <pc:sldMk cId="1703019903" sldId="262"/>
            <ac:grpSpMk id="52" creationId="{5F892E19-92E7-4BB2-8C3F-DBDFE8D9D324}"/>
          </ac:grpSpMkLst>
        </pc:grpChg>
        <pc:graphicFrameChg chg="add del">
          <ac:chgData name="Jay Thomson (2504957)" userId="4f18b200-a506-40e2-b720-b2fdaabdaa05" providerId="ADAL" clId="{77854054-7333-5163-8A23-0051581E4651}" dt="2026-03-01T15:09:13.530" v="2155" actId="26606"/>
          <ac:graphicFrameMkLst>
            <pc:docMk/>
            <pc:sldMk cId="1703019903" sldId="262"/>
            <ac:graphicFrameMk id="27" creationId="{6E608CB6-9B8F-5003-6616-25A4C8619C9E}"/>
          </ac:graphicFrameMkLst>
        </pc:graphicFrameChg>
        <pc:graphicFrameChg chg="add del">
          <ac:chgData name="Jay Thomson (2504957)" userId="4f18b200-a506-40e2-b720-b2fdaabdaa05" providerId="ADAL" clId="{77854054-7333-5163-8A23-0051581E4651}" dt="2026-03-01T15:09:14.347" v="2157" actId="26606"/>
          <ac:graphicFrameMkLst>
            <pc:docMk/>
            <pc:sldMk cId="1703019903" sldId="262"/>
            <ac:graphicFrameMk id="33" creationId="{F7609AFF-CC62-E049-8880-038991AD0A0A}"/>
          </ac:graphicFrameMkLst>
        </pc:graphicFrameChg>
        <pc:picChg chg="add del">
          <ac:chgData name="Jay Thomson (2504957)" userId="4f18b200-a506-40e2-b720-b2fdaabdaa05" providerId="ADAL" clId="{77854054-7333-5163-8A23-0051581E4651}" dt="2026-03-01T15:09:13.530" v="2155" actId="26606"/>
          <ac:picMkLst>
            <pc:docMk/>
            <pc:sldMk cId="1703019903" sldId="262"/>
            <ac:picMk id="16" creationId="{217FFE74-C118-C2A9-435C-2A4F0109B3AC}"/>
          </ac:picMkLst>
        </pc:picChg>
        <pc:picChg chg="add del">
          <ac:chgData name="Jay Thomson (2504957)" userId="4f18b200-a506-40e2-b720-b2fdaabdaa05" providerId="ADAL" clId="{77854054-7333-5163-8A23-0051581E4651}" dt="2026-03-01T15:09:14.347" v="2157" actId="26606"/>
          <ac:picMkLst>
            <pc:docMk/>
            <pc:sldMk cId="1703019903" sldId="262"/>
            <ac:picMk id="31" creationId="{38EC192C-3E03-0D6A-600C-7E844842300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EFA956-079A-604B-B4E7-96A520551D85}" type="datetimeFigureOut">
              <a:rPr lang="en-US" smtClean="0"/>
              <a:t>3/1/26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FF6082-4A56-E541-8927-D91F0D287C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492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Names Janine. I'm currently an LSA in Tenby Church in Wales Primary school.</a:t>
            </a:r>
          </a:p>
          <a:p>
            <a:br>
              <a:rPr lang="en-US" dirty="0"/>
            </a:br>
            <a:r>
              <a:rPr lang="en-US" dirty="0"/>
              <a:t>This presentation will identify and show you an example of a practical intervention we use in our school to promote positive </a:t>
            </a:r>
            <a:r>
              <a:rPr lang="en-US" dirty="0" err="1"/>
              <a:t>behaviouir</a:t>
            </a:r>
            <a:r>
              <a:rPr lang="en-US" dirty="0"/>
              <a:t> and avoid any unwanted </a:t>
            </a:r>
            <a:r>
              <a:rPr lang="en-US" dirty="0" err="1"/>
              <a:t>behaviouror</a:t>
            </a:r>
            <a:r>
              <a:rPr lang="en-US" dirty="0"/>
              <a:t> stress towards a pupil with in a school day its called a Now and Next Board.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FF6082-4A56-E541-8927-D91F0D287CF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750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and out of  our classes where they are needed, we use a visual called Now and Next Boards this is to allow our pupils to see what they would be doing now and also what they would be doing after in a daily routine of the class setting, to avoid any negative </a:t>
            </a:r>
            <a:r>
              <a:rPr lang="en-US" dirty="0" err="1"/>
              <a:t>behaviour</a:t>
            </a:r>
            <a:r>
              <a:rPr lang="en-US" dirty="0"/>
              <a:t> or meltdowns. This is so its not a shock or a huge change to their routines.</a:t>
            </a:r>
          </a:p>
          <a:p>
            <a:r>
              <a:rPr lang="en-US" dirty="0"/>
              <a:t> In the mornings the now and next board are discussed with the </a:t>
            </a:r>
            <a:r>
              <a:rPr lang="en-US" dirty="0" err="1"/>
              <a:t>pipils</a:t>
            </a:r>
            <a:r>
              <a:rPr lang="en-US" dirty="0"/>
              <a:t> so they have an idea of the class routine for that day.</a:t>
            </a:r>
          </a:p>
          <a:p>
            <a:br>
              <a:rPr lang="en-US" dirty="0"/>
            </a:br>
            <a:r>
              <a:rPr lang="en-US" dirty="0"/>
              <a:t>Baron-Cohan believes visuals are good for children with ASD due to mind-blindness. so its good to have structure and visuals to accommodate this.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FF6082-4A56-E541-8927-D91F0D287CF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423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ALN code of practice it states how mainstream schools must and should support learners with ASD and other ALN needs. This includes structured visuals and predicable routines to </a:t>
            </a:r>
            <a:r>
              <a:rPr lang="en-US" dirty="0" err="1"/>
              <a:t>guilde</a:t>
            </a:r>
            <a:r>
              <a:rPr lang="en-US" dirty="0"/>
              <a:t> pupils and limit any </a:t>
            </a:r>
            <a:r>
              <a:rPr lang="en-US" dirty="0" err="1"/>
              <a:t>unwatned</a:t>
            </a:r>
            <a:r>
              <a:rPr lang="en-US" dirty="0"/>
              <a:t> </a:t>
            </a:r>
            <a:r>
              <a:rPr lang="en-US" dirty="0" err="1"/>
              <a:t>behaviours</a:t>
            </a:r>
            <a:r>
              <a:rPr lang="en-US" dirty="0"/>
              <a:t> or stress. </a:t>
            </a:r>
            <a:br>
              <a:rPr lang="en-US" dirty="0"/>
            </a:br>
            <a:r>
              <a:rPr lang="en-US" dirty="0"/>
              <a:t>Thank you for listening.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FF6082-4A56-E541-8927-D91F0D287CF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7943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FF6082-4A56-E541-8927-D91F0D287CF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46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C81BD-7D0B-04C9-8F54-4064CDE74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8167EC-69E7-EB20-825A-84A10667B6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15253-602C-DCCB-A1E3-18AC4A708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8E0CD-174C-7CAD-8D44-B6F53ABF5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A47ED-61B5-007C-2BDB-BCCA45FD3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628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E9122-2793-F3B6-52F2-69B73FC2F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9767C-9832-54CC-FCF0-5D6E3A401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B871B4-7B43-EB8A-5396-64ACB4D0D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D13B4-84A3-0E90-1DDB-3DC2764E4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6B3AA-A01A-BB56-E2A8-02BCA2FEB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528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B6831-2A12-9C4F-3D4D-E72DCBDB6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889191-227A-F93C-C65D-520130141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FEC48-2D70-8AE1-F558-ECA09CED8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74FB8-C831-B282-61C4-53FE60324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FCB75-B61B-6619-17FE-7432D5A3B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0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F597C-7643-C47A-79BC-50F2F4A77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6EB51-6315-0925-13D7-F92CA7A5A8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249023-930F-04A5-DBA0-E8C80FE09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8D48F2-A6A0-5B32-E794-EB70BE185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B13510-976B-5A3E-0187-B2A8FB7A8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C1D328-364F-D310-68D5-B4116AE63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99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37B8F-6085-CDB6-9E6B-E8CAD5094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7C9C5-10DA-03D7-B258-14897C744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185C8B-0905-1455-D6E4-A064807807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5739E0-E3BB-2BAD-E2EA-10D1116E45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CF119C-D839-7C02-2D7F-0AE0A0F6B1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9555E3-4251-FF1C-754E-67C771805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913D3C-6625-E7C8-EBBC-4E2ADB334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0099DB-0A80-223F-CEF8-F3E8E4DE8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100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26C21-5AFB-FEAC-4E06-97D7DAE45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07D11A-A82D-126A-06C9-CF4FA575D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5D9680-7EBB-0547-CDB9-23273D20E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01E42C-409E-42D2-5502-36D9D71C4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19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EB4AAF-0129-A9FD-2C72-94146E659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B980FB-C797-8927-1939-665FBEEC1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546273-0601-9838-28B1-7EE64E97D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921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24BCD-4AE4-B0B6-95C1-235C1ED7B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DC230-AE75-2696-22A5-26F54D258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CCABF8-99D8-D7E7-D4AC-CCD4374EA9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303EDA-4240-AC94-9E56-A978C30F9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6C72D5-E97E-089D-1A07-821213108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9C31F2-7912-CFBA-13E2-C32DB995E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453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CC538-C98F-B49D-648E-A656AD8B2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D01B72-3878-06D7-83C8-9952CD43CC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212146-2764-A591-9F11-7BD8001818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D6FE8-977D-3F78-B24D-23273908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135DEF-8C42-F221-56CC-1E7F55D09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C9CC2-9464-22B3-907D-5D1CB7B6D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519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5A29D-936F-7928-5A68-4F92D4629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FBAC4D-429B-8792-87FF-600BE42A25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62F8D-71A4-176B-174B-A63E0F7D0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EE364-0602-8CEA-4626-708F31F8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50F54-5AAE-7906-E6FA-A4BEA064F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354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00F092-22EB-D600-B391-7D206231D9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F94F7-2FFF-D009-FA80-47DBBD8545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18339-88AB-7EA5-04FF-1D03AF708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998213-D878-9661-9985-A222DEA2B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EDFD3-37B5-E6A2-F4A0-DE2E54EE4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345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E4BA65-1105-9BCC-1009-C5C4BE343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C8996-B246-0912-8554-E17BA0B85B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12978-F100-5D78-9C2E-10CED6DAB7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563833-7EE9-B142-A91A-CCF8B9CBA9B1}" type="datetimeFigureOut">
              <a:rPr lang="en-US" smtClean="0"/>
              <a:t>3/1/26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86F08-425E-CD2A-07DA-42F369F39E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E7FCA-6420-3572-1811-37175353AA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9AEEF3-8C81-344A-A0FD-0D4357EF9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354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8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wales/sites/default/files/publications/2025-01/250124-the-additional-learning-needs-code-for-wales-202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DB13C-89B8-8C54-5E2B-42961F54F7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F232CF-E075-2FD5-2BA5-E8FAF717AB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8">
            <a:extLst>
              <a:ext uri="{FF2B5EF4-FFF2-40B4-BE49-F238E27FC236}">
                <a16:creationId xmlns:a16="http://schemas.microsoft.com/office/drawing/2014/main" id="{BE7AC37A-7EC5-6066-ABD2-660A4AA7C0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8878" y="266776"/>
            <a:ext cx="9794238" cy="632443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E984A02-9512-6CD2-28E9-1B36549754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8374" y="2193627"/>
            <a:ext cx="3181517" cy="314341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B8583C9A-5744-59C5-6810-BD9A6F15C4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7536" y="2193627"/>
            <a:ext cx="3225966" cy="31624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Video 10">
            <a:extLst>
              <a:ext uri="{FF2B5EF4-FFF2-40B4-BE49-F238E27FC236}">
                <a16:creationId xmlns:a16="http://schemas.microsoft.com/office/drawing/2014/main" id="{322CEF76-07AD-D846-08AE-829E6AA933AD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9640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96"/>
    </mc:Choice>
    <mc:Fallback>
      <p:transition spd="slow" advTm="41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2B8825ED-65AD-08B8-7506-AA22BB5848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9435" y="266776"/>
            <a:ext cx="9794238" cy="632443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8662FF94-FA7D-431A-8163-656B48E124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2346" y="2215627"/>
            <a:ext cx="3187863" cy="31624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46E3C282-183D-2B87-B958-2F32BF431A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9933" y="2215627"/>
            <a:ext cx="3200564" cy="31624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Video 6">
            <a:extLst>
              <a:ext uri="{FF2B5EF4-FFF2-40B4-BE49-F238E27FC236}">
                <a16:creationId xmlns:a16="http://schemas.microsoft.com/office/drawing/2014/main" id="{58CEBBD7-01F5-C400-A2B9-326BF8BB36E3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694"/>
    </mc:Choice>
    <mc:Fallback>
      <p:transition spd="slow" advTm="68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F46DBE0C-7A2D-AD23-94D9-36B10B313F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9435" y="266776"/>
            <a:ext cx="9794238" cy="632443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AE3DC8-E6E1-D061-F3BF-E2D68C59E7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9245" y="2192420"/>
            <a:ext cx="3206910" cy="318786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1C952E-42EF-DEB2-FBA1-D588E11E739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87348" y="2192420"/>
            <a:ext cx="3219611" cy="318786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Video 8">
            <a:extLst>
              <a:ext uri="{FF2B5EF4-FFF2-40B4-BE49-F238E27FC236}">
                <a16:creationId xmlns:a16="http://schemas.microsoft.com/office/drawing/2014/main" id="{1FA90FD9-17FF-0374-AB22-81C400DBA295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63"/>
    </mc:Choice>
    <mc:Fallback>
      <p:transition spd="slow" advTm="31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54" name="Freeform: Shape 2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55" name="Freeform: Shape 2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57" name="Group 56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58" name="Freeform: Shape 2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9" name="Freeform: Shape 2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61" name="Freeform: Shape 2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62" name="Freeform: Shape 2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C1742DB-FE0F-867F-A571-BF94C80B08D9}"/>
              </a:ext>
            </a:extLst>
          </p:cNvPr>
          <p:cNvSpPr txBox="1"/>
          <p:nvPr/>
        </p:nvSpPr>
        <p:spPr>
          <a:xfrm>
            <a:off x="827088" y="1641752"/>
            <a:ext cx="2655887" cy="32132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Reference’s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02D189-0759-9FD6-8166-DD2A6D897898}"/>
              </a:ext>
            </a:extLst>
          </p:cNvPr>
          <p:cNvSpPr txBox="1"/>
          <p:nvPr/>
        </p:nvSpPr>
        <p:spPr>
          <a:xfrm>
            <a:off x="5232401" y="1721579"/>
            <a:ext cx="6140449" cy="3952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 Now and Next Boards made by Mrs. S Williams (2024) via https://widgitonline.com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0FC2739A-016C-918D-3D7A-1A75DCEBE14C}"/>
              </a:ext>
            </a:extLst>
          </p:cNvPr>
          <p:cNvSpPr txBox="1"/>
          <p:nvPr/>
        </p:nvSpPr>
        <p:spPr>
          <a:xfrm>
            <a:off x="4786308" y="3429000"/>
            <a:ext cx="6578604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ALN Code of practice </a:t>
            </a:r>
            <a:r>
              <a:rPr lang="en-US" dirty="0">
                <a:hlinkClick r:id="rId4"/>
              </a:rPr>
              <a:t>https://www.gov.wales/sites/default/files/publications/2025-01/250124-the-additional-learning-needs-code-for-wales-2021.pdf</a:t>
            </a:r>
            <a:r>
              <a:rPr lang="en-US" dirty="0"/>
              <a:t> accessed 23 </a:t>
            </a:r>
            <a:r>
              <a:rPr lang="en-US" dirty="0" err="1"/>
              <a:t>feb</a:t>
            </a:r>
            <a:r>
              <a:rPr lang="en-US" dirty="0"/>
              <a:t> 2026</a:t>
            </a:r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 dirty="0"/>
              <a:t>School X. ALN policy  Tenby Church in Wales School. (2024) 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019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301</Words>
  <Application>Microsoft Macintosh PowerPoint</Application>
  <PresentationFormat>Widescreen</PresentationFormat>
  <Paragraphs>15</Paragraphs>
  <Slides>4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Jay Thomson (2504957)</dc:creator>
  <cp:lastModifiedBy>Jay Thomson (2504957)</cp:lastModifiedBy>
  <cp:revision>1</cp:revision>
  <dcterms:created xsi:type="dcterms:W3CDTF">2026-03-01T12:49:21Z</dcterms:created>
  <dcterms:modified xsi:type="dcterms:W3CDTF">2026-03-01T15:21:42Z</dcterms:modified>
</cp:coreProperties>
</file>