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73" r:id="rId5"/>
    <p:sldId id="281" r:id="rId6"/>
    <p:sldId id="279" r:id="rId7"/>
    <p:sldId id="276" r:id="rId8"/>
    <p:sldId id="274" r:id="rId9"/>
    <p:sldId id="282" r:id="rId10"/>
    <p:sldId id="283" r:id="rId11"/>
  </p:sldIdLst>
  <p:sldSz cx="12192000" cy="6858000"/>
  <p:notesSz cx="6858000" cy="9144000"/>
  <p:defaultTextStyle>
    <a:defPPr rtl="0">
      <a:defRPr lang="ru-RU"/>
    </a:defPPr>
    <a:lvl1pPr marL="0" algn="l" defTabSz="914400" rtl="0" eaLnBrk="1" latinLnBrk="0" hangingPunct="1">
      <a:defRPr lang="ru-RU" sz="1800" kern="1200">
        <a:solidFill>
          <a:schemeClr val="tx1"/>
        </a:solidFill>
        <a:latin typeface="+mn-lt"/>
        <a:ea typeface="+mn-ea"/>
        <a:cs typeface="+mn-cs"/>
      </a:defRPr>
    </a:lvl1pPr>
    <a:lvl2pPr marL="457200" algn="l" defTabSz="914400" rtl="0" eaLnBrk="1" latinLnBrk="0" hangingPunct="1">
      <a:defRPr lang="ru-RU" sz="1800" kern="1200">
        <a:solidFill>
          <a:schemeClr val="tx1"/>
        </a:solidFill>
        <a:latin typeface="+mn-lt"/>
        <a:ea typeface="+mn-ea"/>
        <a:cs typeface="+mn-cs"/>
      </a:defRPr>
    </a:lvl2pPr>
    <a:lvl3pPr marL="914400" algn="l" defTabSz="914400" rtl="0" eaLnBrk="1" latinLnBrk="0" hangingPunct="1">
      <a:defRPr lang="ru-RU" sz="1800" kern="1200">
        <a:solidFill>
          <a:schemeClr val="tx1"/>
        </a:solidFill>
        <a:latin typeface="+mn-lt"/>
        <a:ea typeface="+mn-ea"/>
        <a:cs typeface="+mn-cs"/>
      </a:defRPr>
    </a:lvl3pPr>
    <a:lvl4pPr marL="1371600" algn="l" defTabSz="914400" rtl="0" eaLnBrk="1" latinLnBrk="0" hangingPunct="1">
      <a:defRPr lang="ru-RU" sz="1800" kern="1200">
        <a:solidFill>
          <a:schemeClr val="tx1"/>
        </a:solidFill>
        <a:latin typeface="+mn-lt"/>
        <a:ea typeface="+mn-ea"/>
        <a:cs typeface="+mn-cs"/>
      </a:defRPr>
    </a:lvl4pPr>
    <a:lvl5pPr marL="1828800" algn="l" defTabSz="914400" rtl="0" eaLnBrk="1" latinLnBrk="0" hangingPunct="1">
      <a:defRPr lang="ru-RU" sz="1800" kern="1200">
        <a:solidFill>
          <a:schemeClr val="tx1"/>
        </a:solidFill>
        <a:latin typeface="+mn-lt"/>
        <a:ea typeface="+mn-ea"/>
        <a:cs typeface="+mn-cs"/>
      </a:defRPr>
    </a:lvl5pPr>
    <a:lvl6pPr marL="2286000" algn="l" defTabSz="914400" rtl="0" eaLnBrk="1" latinLnBrk="0" hangingPunct="1">
      <a:defRPr lang="ru-RU" sz="1800" kern="1200">
        <a:solidFill>
          <a:schemeClr val="tx1"/>
        </a:solidFill>
        <a:latin typeface="+mn-lt"/>
        <a:ea typeface="+mn-ea"/>
        <a:cs typeface="+mn-cs"/>
      </a:defRPr>
    </a:lvl6pPr>
    <a:lvl7pPr marL="2743200" algn="l" defTabSz="914400" rtl="0" eaLnBrk="1" latinLnBrk="0" hangingPunct="1">
      <a:defRPr lang="ru-RU" sz="1800" kern="1200">
        <a:solidFill>
          <a:schemeClr val="tx1"/>
        </a:solidFill>
        <a:latin typeface="+mn-lt"/>
        <a:ea typeface="+mn-ea"/>
        <a:cs typeface="+mn-cs"/>
      </a:defRPr>
    </a:lvl7pPr>
    <a:lvl8pPr marL="3200400" algn="l" defTabSz="914400" rtl="0" eaLnBrk="1" latinLnBrk="0" hangingPunct="1">
      <a:defRPr lang="ru-RU" sz="1800" kern="1200">
        <a:solidFill>
          <a:schemeClr val="tx1"/>
        </a:solidFill>
        <a:latin typeface="+mn-lt"/>
        <a:ea typeface="+mn-ea"/>
        <a:cs typeface="+mn-cs"/>
      </a:defRPr>
    </a:lvl8pPr>
    <a:lvl9pPr marL="3657600" algn="l" defTabSz="914400" rtl="0" eaLnBrk="1" latinLnBrk="0" hangingPunct="1">
      <a:defRPr lang="ru-RU"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BEB2"/>
    <a:srgbClr val="753F2D"/>
    <a:srgbClr val="5E3324"/>
    <a:srgbClr val="8A4C34"/>
    <a:srgbClr val="815550"/>
    <a:srgbClr val="A3573E"/>
    <a:srgbClr val="E7E6E6"/>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162BE-9929-C95B-CD56-DBD9E9003E11}" v="530" dt="2025-06-29T13:15:54.8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82"/>
    <p:restoredTop sz="96327"/>
  </p:normalViewPr>
  <p:slideViewPr>
    <p:cSldViewPr snapToGrid="0">
      <p:cViewPr varScale="1">
        <p:scale>
          <a:sx n="120" d="100"/>
          <a:sy n="120" d="100"/>
        </p:scale>
        <p:origin x="132" y="168"/>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varScale="1">
        <p:scale>
          <a:sx n="97" d="100"/>
          <a:sy n="97" d="100"/>
        </p:scale>
        <p:origin x="3618"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ia Pakhotina (2425344)" userId="S::2425344@student.uwtsd.ac.uk::922ad574-0749-4e5b-a089-5a921f44c973" providerId="AD" clId="Web-{3BC162BE-9929-C95B-CD56-DBD9E9003E11}"/>
    <pc:docChg chg="addSld delSld modSld sldOrd">
      <pc:chgData name="Liliia Pakhotina (2425344)" userId="S::2425344@student.uwtsd.ac.uk::922ad574-0749-4e5b-a089-5a921f44c973" providerId="AD" clId="Web-{3BC162BE-9929-C95B-CD56-DBD9E9003E11}" dt="2025-06-29T13:15:54.057" v="418" actId="20577"/>
      <pc:docMkLst>
        <pc:docMk/>
      </pc:docMkLst>
      <pc:sldChg chg="modSp">
        <pc:chgData name="Liliia Pakhotina (2425344)" userId="S::2425344@student.uwtsd.ac.uk::922ad574-0749-4e5b-a089-5a921f44c973" providerId="AD" clId="Web-{3BC162BE-9929-C95B-CD56-DBD9E9003E11}" dt="2025-06-29T10:33:55.519" v="48" actId="1076"/>
        <pc:sldMkLst>
          <pc:docMk/>
          <pc:sldMk cId="2863103940" sldId="273"/>
        </pc:sldMkLst>
        <pc:spChg chg="mod">
          <ac:chgData name="Liliia Pakhotina (2425344)" userId="S::2425344@student.uwtsd.ac.uk::922ad574-0749-4e5b-a089-5a921f44c973" providerId="AD" clId="Web-{3BC162BE-9929-C95B-CD56-DBD9E9003E11}" dt="2025-06-29T10:29:39.844" v="31" actId="20577"/>
          <ac:spMkLst>
            <pc:docMk/>
            <pc:sldMk cId="2863103940" sldId="273"/>
            <ac:spMk id="11" creationId="{EF3A7BFE-9123-98C4-791C-9A3FE773CF97}"/>
          </ac:spMkLst>
        </pc:spChg>
        <pc:spChg chg="mod">
          <ac:chgData name="Liliia Pakhotina (2425344)" userId="S::2425344@student.uwtsd.ac.uk::922ad574-0749-4e5b-a089-5a921f44c973" providerId="AD" clId="Web-{3BC162BE-9929-C95B-CD56-DBD9E9003E11}" dt="2025-06-29T10:33:55.519" v="48" actId="1076"/>
          <ac:spMkLst>
            <pc:docMk/>
            <pc:sldMk cId="2863103940" sldId="273"/>
            <ac:spMk id="24" creationId="{04B07C7A-8E1D-7BF7-31C8-5C68C6D2F9CF}"/>
          </ac:spMkLst>
        </pc:spChg>
      </pc:sldChg>
      <pc:sldChg chg="addSp delSp modSp">
        <pc:chgData name="Liliia Pakhotina (2425344)" userId="S::2425344@student.uwtsd.ac.uk::922ad574-0749-4e5b-a089-5a921f44c973" providerId="AD" clId="Web-{3BC162BE-9929-C95B-CD56-DBD9E9003E11}" dt="2025-06-29T12:44:43.396" v="297" actId="1076"/>
        <pc:sldMkLst>
          <pc:docMk/>
          <pc:sldMk cId="226236345" sldId="274"/>
        </pc:sldMkLst>
        <pc:spChg chg="del">
          <ac:chgData name="Liliia Pakhotina (2425344)" userId="S::2425344@student.uwtsd.ac.uk::922ad574-0749-4e5b-a089-5a921f44c973" providerId="AD" clId="Web-{3BC162BE-9929-C95B-CD56-DBD9E9003E11}" dt="2025-06-29T12:12:34.469" v="238"/>
          <ac:spMkLst>
            <pc:docMk/>
            <pc:sldMk cId="226236345" sldId="274"/>
            <ac:spMk id="2" creationId="{11464AE1-C6FD-2EFB-79A7-7C9A6C853EF8}"/>
          </ac:spMkLst>
        </pc:spChg>
        <pc:spChg chg="del">
          <ac:chgData name="Liliia Pakhotina (2425344)" userId="S::2425344@student.uwtsd.ac.uk::922ad574-0749-4e5b-a089-5a921f44c973" providerId="AD" clId="Web-{3BC162BE-9929-C95B-CD56-DBD9E9003E11}" dt="2025-06-29T12:12:34.437" v="237"/>
          <ac:spMkLst>
            <pc:docMk/>
            <pc:sldMk cId="226236345" sldId="274"/>
            <ac:spMk id="3" creationId="{33FB47C1-128E-60DF-5281-30C3EFCAB395}"/>
          </ac:spMkLst>
        </pc:spChg>
        <pc:spChg chg="add del mod">
          <ac:chgData name="Liliia Pakhotina (2425344)" userId="S::2425344@student.uwtsd.ac.uk::922ad574-0749-4e5b-a089-5a921f44c973" providerId="AD" clId="Web-{3BC162BE-9929-C95B-CD56-DBD9E9003E11}" dt="2025-06-29T12:12:36.109" v="240"/>
          <ac:spMkLst>
            <pc:docMk/>
            <pc:sldMk cId="226236345" sldId="274"/>
            <ac:spMk id="5" creationId="{895BD9AD-B5BC-7701-13F2-107ECE86133A}"/>
          </ac:spMkLst>
        </pc:spChg>
        <pc:spChg chg="add del mod">
          <ac:chgData name="Liliia Pakhotina (2425344)" userId="S::2425344@student.uwtsd.ac.uk::922ad574-0749-4e5b-a089-5a921f44c973" providerId="AD" clId="Web-{3BC162BE-9929-C95B-CD56-DBD9E9003E11}" dt="2025-06-29T12:12:36.109" v="239"/>
          <ac:spMkLst>
            <pc:docMk/>
            <pc:sldMk cId="226236345" sldId="274"/>
            <ac:spMk id="7" creationId="{54308DDF-67AA-0230-CC0A-E4BC8300DDA5}"/>
          </ac:spMkLst>
        </pc:spChg>
        <pc:spChg chg="add del mod">
          <ac:chgData name="Liliia Pakhotina (2425344)" userId="S::2425344@student.uwtsd.ac.uk::922ad574-0749-4e5b-a089-5a921f44c973" providerId="AD" clId="Web-{3BC162BE-9929-C95B-CD56-DBD9E9003E11}" dt="2025-06-29T12:38:12.084" v="265"/>
          <ac:spMkLst>
            <pc:docMk/>
            <pc:sldMk cId="226236345" sldId="274"/>
            <ac:spMk id="9" creationId="{28673CC3-5704-DA73-6EAD-B24B26F7F58A}"/>
          </ac:spMkLst>
        </pc:spChg>
        <pc:spChg chg="add mod">
          <ac:chgData name="Liliia Pakhotina (2425344)" userId="S::2425344@student.uwtsd.ac.uk::922ad574-0749-4e5b-a089-5a921f44c973" providerId="AD" clId="Web-{3BC162BE-9929-C95B-CD56-DBD9E9003E11}" dt="2025-06-29T12:43:00.925" v="280" actId="1076"/>
          <ac:spMkLst>
            <pc:docMk/>
            <pc:sldMk cId="226236345" sldId="274"/>
            <ac:spMk id="10" creationId="{2AE0F26B-18C0-C57B-F073-99FE12293088}"/>
          </ac:spMkLst>
        </pc:spChg>
        <pc:spChg chg="add mod">
          <ac:chgData name="Liliia Pakhotina (2425344)" userId="S::2425344@student.uwtsd.ac.uk::922ad574-0749-4e5b-a089-5a921f44c973" providerId="AD" clId="Web-{3BC162BE-9929-C95B-CD56-DBD9E9003E11}" dt="2025-06-29T12:44:33.427" v="296" actId="1076"/>
          <ac:spMkLst>
            <pc:docMk/>
            <pc:sldMk cId="226236345" sldId="274"/>
            <ac:spMk id="12" creationId="{9A099515-1DC7-7B15-FAB5-9C401742DEFA}"/>
          </ac:spMkLst>
        </pc:spChg>
        <pc:picChg chg="add del mod">
          <ac:chgData name="Liliia Pakhotina (2425344)" userId="S::2425344@student.uwtsd.ac.uk::922ad574-0749-4e5b-a089-5a921f44c973" providerId="AD" clId="Web-{3BC162BE-9929-C95B-CD56-DBD9E9003E11}" dt="2025-06-29T12:39:29.357" v="270"/>
          <ac:picMkLst>
            <pc:docMk/>
            <pc:sldMk cId="226236345" sldId="274"/>
            <ac:picMk id="8" creationId="{999F0853-C53F-EEE6-ECAB-8ADDABBBEF62}"/>
          </ac:picMkLst>
        </pc:picChg>
        <pc:picChg chg="add mod">
          <ac:chgData name="Liliia Pakhotina (2425344)" userId="S::2425344@student.uwtsd.ac.uk::922ad574-0749-4e5b-a089-5a921f44c973" providerId="AD" clId="Web-{3BC162BE-9929-C95B-CD56-DBD9E9003E11}" dt="2025-06-29T12:44:43.396" v="297" actId="1076"/>
          <ac:picMkLst>
            <pc:docMk/>
            <pc:sldMk cId="226236345" sldId="274"/>
            <ac:picMk id="11" creationId="{AE999DB8-085C-BB10-E913-7A4B98E755A9}"/>
          </ac:picMkLst>
        </pc:picChg>
      </pc:sldChg>
      <pc:sldChg chg="del">
        <pc:chgData name="Liliia Pakhotina (2425344)" userId="S::2425344@student.uwtsd.ac.uk::922ad574-0749-4e5b-a089-5a921f44c973" providerId="AD" clId="Web-{3BC162BE-9929-C95B-CD56-DBD9E9003E11}" dt="2025-06-29T10:19:37.829" v="0"/>
        <pc:sldMkLst>
          <pc:docMk/>
          <pc:sldMk cId="3551793469" sldId="275"/>
        </pc:sldMkLst>
      </pc:sldChg>
      <pc:sldChg chg="addSp delSp modSp">
        <pc:chgData name="Liliia Pakhotina (2425344)" userId="S::2425344@student.uwtsd.ac.uk::922ad574-0749-4e5b-a089-5a921f44c973" providerId="AD" clId="Web-{3BC162BE-9929-C95B-CD56-DBD9E9003E11}" dt="2025-06-29T12:12:14.312" v="236" actId="20577"/>
        <pc:sldMkLst>
          <pc:docMk/>
          <pc:sldMk cId="3274647172" sldId="276"/>
        </pc:sldMkLst>
        <pc:spChg chg="del mod">
          <ac:chgData name="Liliia Pakhotina (2425344)" userId="S::2425344@student.uwtsd.ac.uk::922ad574-0749-4e5b-a089-5a921f44c973" providerId="AD" clId="Web-{3BC162BE-9929-C95B-CD56-DBD9E9003E11}" dt="2025-06-29T12:03:43.638" v="192"/>
          <ac:spMkLst>
            <pc:docMk/>
            <pc:sldMk cId="3274647172" sldId="276"/>
            <ac:spMk id="2" creationId="{A0A65C01-2837-2D71-254F-BAEEC669F389}"/>
          </ac:spMkLst>
        </pc:spChg>
        <pc:spChg chg="del">
          <ac:chgData name="Liliia Pakhotina (2425344)" userId="S::2425344@student.uwtsd.ac.uk::922ad574-0749-4e5b-a089-5a921f44c973" providerId="AD" clId="Web-{3BC162BE-9929-C95B-CD56-DBD9E9003E11}" dt="2025-06-29T12:03:27.919" v="186"/>
          <ac:spMkLst>
            <pc:docMk/>
            <pc:sldMk cId="3274647172" sldId="276"/>
            <ac:spMk id="3" creationId="{3C23C4BE-E1DD-7EED-DB71-4D5F3B63E693}"/>
          </ac:spMkLst>
        </pc:spChg>
        <pc:spChg chg="del">
          <ac:chgData name="Liliia Pakhotina (2425344)" userId="S::2425344@student.uwtsd.ac.uk::922ad574-0749-4e5b-a089-5a921f44c973" providerId="AD" clId="Web-{3BC162BE-9929-C95B-CD56-DBD9E9003E11}" dt="2025-06-29T12:03:27.888" v="185"/>
          <ac:spMkLst>
            <pc:docMk/>
            <pc:sldMk cId="3274647172" sldId="276"/>
            <ac:spMk id="4" creationId="{A4168C84-B182-4E7D-56FB-01EE4B11DC8B}"/>
          </ac:spMkLst>
        </pc:spChg>
        <pc:spChg chg="del mod">
          <ac:chgData name="Liliia Pakhotina (2425344)" userId="S::2425344@student.uwtsd.ac.uk::922ad574-0749-4e5b-a089-5a921f44c973" providerId="AD" clId="Web-{3BC162BE-9929-C95B-CD56-DBD9E9003E11}" dt="2025-06-29T12:03:27.857" v="184"/>
          <ac:spMkLst>
            <pc:docMk/>
            <pc:sldMk cId="3274647172" sldId="276"/>
            <ac:spMk id="5" creationId="{43DF41ED-5729-1B31-0C04-21385523D7E1}"/>
          </ac:spMkLst>
        </pc:spChg>
        <pc:spChg chg="del">
          <ac:chgData name="Liliia Pakhotina (2425344)" userId="S::2425344@student.uwtsd.ac.uk::922ad574-0749-4e5b-a089-5a921f44c973" providerId="AD" clId="Web-{3BC162BE-9929-C95B-CD56-DBD9E9003E11}" dt="2025-06-29T12:03:27.825" v="183"/>
          <ac:spMkLst>
            <pc:docMk/>
            <pc:sldMk cId="3274647172" sldId="276"/>
            <ac:spMk id="6" creationId="{D180BD75-0796-C71E-07C4-224B63C0CEEF}"/>
          </ac:spMkLst>
        </pc:spChg>
        <pc:spChg chg="add del mod">
          <ac:chgData name="Liliia Pakhotina (2425344)" userId="S::2425344@student.uwtsd.ac.uk::922ad574-0749-4e5b-a089-5a921f44c973" providerId="AD" clId="Web-{3BC162BE-9929-C95B-CD56-DBD9E9003E11}" dt="2025-06-29T12:03:30.482" v="190"/>
          <ac:spMkLst>
            <pc:docMk/>
            <pc:sldMk cId="3274647172" sldId="276"/>
            <ac:spMk id="8" creationId="{55E4EC49-ED2F-BD81-C8A3-760866B9B008}"/>
          </ac:spMkLst>
        </pc:spChg>
        <pc:spChg chg="add del mod">
          <ac:chgData name="Liliia Pakhotina (2425344)" userId="S::2425344@student.uwtsd.ac.uk::922ad574-0749-4e5b-a089-5a921f44c973" providerId="AD" clId="Web-{3BC162BE-9929-C95B-CD56-DBD9E9003E11}" dt="2025-06-29T12:03:30.482" v="189"/>
          <ac:spMkLst>
            <pc:docMk/>
            <pc:sldMk cId="3274647172" sldId="276"/>
            <ac:spMk id="10" creationId="{0C4414EC-BC1E-7F6A-EED0-22B417D157FB}"/>
          </ac:spMkLst>
        </pc:spChg>
        <pc:spChg chg="add del mod">
          <ac:chgData name="Liliia Pakhotina (2425344)" userId="S::2425344@student.uwtsd.ac.uk::922ad574-0749-4e5b-a089-5a921f44c973" providerId="AD" clId="Web-{3BC162BE-9929-C95B-CD56-DBD9E9003E11}" dt="2025-06-29T12:03:30.482" v="188"/>
          <ac:spMkLst>
            <pc:docMk/>
            <pc:sldMk cId="3274647172" sldId="276"/>
            <ac:spMk id="12" creationId="{5EA83775-EF65-A737-8B24-0C1DF9DE4B4B}"/>
          </ac:spMkLst>
        </pc:spChg>
        <pc:spChg chg="del">
          <ac:chgData name="Liliia Pakhotina (2425344)" userId="S::2425344@student.uwtsd.ac.uk::922ad574-0749-4e5b-a089-5a921f44c973" providerId="AD" clId="Web-{3BC162BE-9929-C95B-CD56-DBD9E9003E11}" dt="2025-06-29T10:33:12.062" v="38"/>
          <ac:spMkLst>
            <pc:docMk/>
            <pc:sldMk cId="3274647172" sldId="276"/>
            <ac:spMk id="12" creationId="{CEED6286-6851-6DDB-6D9B-9B02A607B361}"/>
          </ac:spMkLst>
        </pc:spChg>
        <pc:spChg chg="del">
          <ac:chgData name="Liliia Pakhotina (2425344)" userId="S::2425344@student.uwtsd.ac.uk::922ad574-0749-4e5b-a089-5a921f44c973" providerId="AD" clId="Web-{3BC162BE-9929-C95B-CD56-DBD9E9003E11}" dt="2025-06-29T10:33:13.828" v="39"/>
          <ac:spMkLst>
            <pc:docMk/>
            <pc:sldMk cId="3274647172" sldId="276"/>
            <ac:spMk id="13" creationId="{A783BE29-9226-E728-BAD0-B02DEADFB9C6}"/>
          </ac:spMkLst>
        </pc:spChg>
        <pc:spChg chg="add del mod">
          <ac:chgData name="Liliia Pakhotina (2425344)" userId="S::2425344@student.uwtsd.ac.uk::922ad574-0749-4e5b-a089-5a921f44c973" providerId="AD" clId="Web-{3BC162BE-9929-C95B-CD56-DBD9E9003E11}" dt="2025-06-29T12:03:30.482" v="187"/>
          <ac:spMkLst>
            <pc:docMk/>
            <pc:sldMk cId="3274647172" sldId="276"/>
            <ac:spMk id="14" creationId="{C4E0A5D1-FDC3-B2E5-4495-4CF459BC23EB}"/>
          </ac:spMkLst>
        </pc:spChg>
        <pc:spChg chg="add mod">
          <ac:chgData name="Liliia Pakhotina (2425344)" userId="S::2425344@student.uwtsd.ac.uk::922ad574-0749-4e5b-a089-5a921f44c973" providerId="AD" clId="Web-{3BC162BE-9929-C95B-CD56-DBD9E9003E11}" dt="2025-06-29T12:07:01.164" v="220" actId="20577"/>
          <ac:spMkLst>
            <pc:docMk/>
            <pc:sldMk cId="3274647172" sldId="276"/>
            <ac:spMk id="16" creationId="{96E1DAA1-D50D-A4D6-8A2F-007D4307B5CB}"/>
          </ac:spMkLst>
        </pc:spChg>
        <pc:spChg chg="add mod">
          <ac:chgData name="Liliia Pakhotina (2425344)" userId="S::2425344@student.uwtsd.ac.uk::922ad574-0749-4e5b-a089-5a921f44c973" providerId="AD" clId="Web-{3BC162BE-9929-C95B-CD56-DBD9E9003E11}" dt="2025-06-29T12:12:14.312" v="236" actId="20577"/>
          <ac:spMkLst>
            <pc:docMk/>
            <pc:sldMk cId="3274647172" sldId="276"/>
            <ac:spMk id="17" creationId="{2BCF9977-91F3-9427-B79A-DCE9830C63FE}"/>
          </ac:spMkLst>
        </pc:spChg>
        <pc:picChg chg="add mod">
          <ac:chgData name="Liliia Pakhotina (2425344)" userId="S::2425344@student.uwtsd.ac.uk::922ad574-0749-4e5b-a089-5a921f44c973" providerId="AD" clId="Web-{3BC162BE-9929-C95B-CD56-DBD9E9003E11}" dt="2025-06-29T12:04:14.436" v="196" actId="1076"/>
          <ac:picMkLst>
            <pc:docMk/>
            <pc:sldMk cId="3274647172" sldId="276"/>
            <ac:picMk id="15" creationId="{5862E1F4-9065-6384-2E7D-DC91A27CE112}"/>
          </ac:picMkLst>
        </pc:picChg>
      </pc:sldChg>
      <pc:sldChg chg="del">
        <pc:chgData name="Liliia Pakhotina (2425344)" userId="S::2425344@student.uwtsd.ac.uk::922ad574-0749-4e5b-a089-5a921f44c973" providerId="AD" clId="Web-{3BC162BE-9929-C95B-CD56-DBD9E9003E11}" dt="2025-06-29T10:19:50.501" v="1"/>
        <pc:sldMkLst>
          <pc:docMk/>
          <pc:sldMk cId="3979194062" sldId="277"/>
        </pc:sldMkLst>
      </pc:sldChg>
      <pc:sldChg chg="del">
        <pc:chgData name="Liliia Pakhotina (2425344)" userId="S::2425344@student.uwtsd.ac.uk::922ad574-0749-4e5b-a089-5a921f44c973" providerId="AD" clId="Web-{3BC162BE-9929-C95B-CD56-DBD9E9003E11}" dt="2025-06-29T10:20:08.096" v="5"/>
        <pc:sldMkLst>
          <pc:docMk/>
          <pc:sldMk cId="73848494" sldId="278"/>
        </pc:sldMkLst>
      </pc:sldChg>
      <pc:sldChg chg="addSp delSp modSp">
        <pc:chgData name="Liliia Pakhotina (2425344)" userId="S::2425344@student.uwtsd.ac.uk::922ad574-0749-4e5b-a089-5a921f44c973" providerId="AD" clId="Web-{3BC162BE-9929-C95B-CD56-DBD9E9003E11}" dt="2025-06-29T13:08:33.525" v="377" actId="20577"/>
        <pc:sldMkLst>
          <pc:docMk/>
          <pc:sldMk cId="616355143" sldId="279"/>
        </pc:sldMkLst>
        <pc:spChg chg="mod">
          <ac:chgData name="Liliia Pakhotina (2425344)" userId="S::2425344@student.uwtsd.ac.uk::922ad574-0749-4e5b-a089-5a921f44c973" providerId="AD" clId="Web-{3BC162BE-9929-C95B-CD56-DBD9E9003E11}" dt="2025-06-29T11:49:40.520" v="159" actId="14100"/>
          <ac:spMkLst>
            <pc:docMk/>
            <pc:sldMk cId="616355143" sldId="279"/>
            <ac:spMk id="2" creationId="{DB262C4D-3F97-1652-3A4A-C989986D9B65}"/>
          </ac:spMkLst>
        </pc:spChg>
        <pc:spChg chg="del mod">
          <ac:chgData name="Liliia Pakhotina (2425344)" userId="S::2425344@student.uwtsd.ac.uk::922ad574-0749-4e5b-a089-5a921f44c973" providerId="AD" clId="Web-{3BC162BE-9929-C95B-CD56-DBD9E9003E11}" dt="2025-06-29T11:48:21.717" v="146"/>
          <ac:spMkLst>
            <pc:docMk/>
            <pc:sldMk cId="616355143" sldId="279"/>
            <ac:spMk id="3" creationId="{B9136911-B582-CB5C-914D-58A0AE6AB75A}"/>
          </ac:spMkLst>
        </pc:spChg>
        <pc:spChg chg="del">
          <ac:chgData name="Liliia Pakhotina (2425344)" userId="S::2425344@student.uwtsd.ac.uk::922ad574-0749-4e5b-a089-5a921f44c973" providerId="AD" clId="Web-{3BC162BE-9929-C95B-CD56-DBD9E9003E11}" dt="2025-06-29T11:48:21.638" v="144"/>
          <ac:spMkLst>
            <pc:docMk/>
            <pc:sldMk cId="616355143" sldId="279"/>
            <ac:spMk id="4" creationId="{5AB49C3E-AD51-081C-CB26-BA65EB17C0A7}"/>
          </ac:spMkLst>
        </pc:spChg>
        <pc:spChg chg="del">
          <ac:chgData name="Liliia Pakhotina (2425344)" userId="S::2425344@student.uwtsd.ac.uk::922ad574-0749-4e5b-a089-5a921f44c973" providerId="AD" clId="Web-{3BC162BE-9929-C95B-CD56-DBD9E9003E11}" dt="2025-06-29T11:48:21.670" v="145"/>
          <ac:spMkLst>
            <pc:docMk/>
            <pc:sldMk cId="616355143" sldId="279"/>
            <ac:spMk id="5" creationId="{E194D589-C330-607E-B446-0DA52AACC4E4}"/>
          </ac:spMkLst>
        </pc:spChg>
        <pc:spChg chg="del">
          <ac:chgData name="Liliia Pakhotina (2425344)" userId="S::2425344@student.uwtsd.ac.uk::922ad574-0749-4e5b-a089-5a921f44c973" providerId="AD" clId="Web-{3BC162BE-9929-C95B-CD56-DBD9E9003E11}" dt="2025-06-29T11:48:21.607" v="143"/>
          <ac:spMkLst>
            <pc:docMk/>
            <pc:sldMk cId="616355143" sldId="279"/>
            <ac:spMk id="6" creationId="{7F8B4CE7-99C9-BD2D-17D0-2B34D13B367F}"/>
          </ac:spMkLst>
        </pc:spChg>
        <pc:spChg chg="add del mod">
          <ac:chgData name="Liliia Pakhotina (2425344)" userId="S::2425344@student.uwtsd.ac.uk::922ad574-0749-4e5b-a089-5a921f44c973" providerId="AD" clId="Web-{3BC162BE-9929-C95B-CD56-DBD9E9003E11}" dt="2025-06-29T11:48:26.013" v="150"/>
          <ac:spMkLst>
            <pc:docMk/>
            <pc:sldMk cId="616355143" sldId="279"/>
            <ac:spMk id="8" creationId="{8FB287B2-4B74-4EF0-D884-694BED100F22}"/>
          </ac:spMkLst>
        </pc:spChg>
        <pc:spChg chg="add del mod">
          <ac:chgData name="Liliia Pakhotina (2425344)" userId="S::2425344@student.uwtsd.ac.uk::922ad574-0749-4e5b-a089-5a921f44c973" providerId="AD" clId="Web-{3BC162BE-9929-C95B-CD56-DBD9E9003E11}" dt="2025-06-29T11:48:26.013" v="149"/>
          <ac:spMkLst>
            <pc:docMk/>
            <pc:sldMk cId="616355143" sldId="279"/>
            <ac:spMk id="10" creationId="{565B52B2-9094-B15F-3C20-D13B6FE9EEFF}"/>
          </ac:spMkLst>
        </pc:spChg>
        <pc:spChg chg="del">
          <ac:chgData name="Liliia Pakhotina (2425344)" userId="S::2425344@student.uwtsd.ac.uk::922ad574-0749-4e5b-a089-5a921f44c973" providerId="AD" clId="Web-{3BC162BE-9929-C95B-CD56-DBD9E9003E11}" dt="2025-06-29T10:33:09.296" v="37"/>
          <ac:spMkLst>
            <pc:docMk/>
            <pc:sldMk cId="616355143" sldId="279"/>
            <ac:spMk id="12" creationId="{BEC1259C-0A50-37A0-081E-E36D391D7A08}"/>
          </ac:spMkLst>
        </pc:spChg>
        <pc:spChg chg="add del mod">
          <ac:chgData name="Liliia Pakhotina (2425344)" userId="S::2425344@student.uwtsd.ac.uk::922ad574-0749-4e5b-a089-5a921f44c973" providerId="AD" clId="Web-{3BC162BE-9929-C95B-CD56-DBD9E9003E11}" dt="2025-06-29T11:48:26.013" v="148"/>
          <ac:spMkLst>
            <pc:docMk/>
            <pc:sldMk cId="616355143" sldId="279"/>
            <ac:spMk id="12" creationId="{D5E536B7-4897-91A8-6BF7-B75AD9F88147}"/>
          </ac:spMkLst>
        </pc:spChg>
        <pc:spChg chg="del">
          <ac:chgData name="Liliia Pakhotina (2425344)" userId="S::2425344@student.uwtsd.ac.uk::922ad574-0749-4e5b-a089-5a921f44c973" providerId="AD" clId="Web-{3BC162BE-9929-C95B-CD56-DBD9E9003E11}" dt="2025-06-29T10:33:07.265" v="36"/>
          <ac:spMkLst>
            <pc:docMk/>
            <pc:sldMk cId="616355143" sldId="279"/>
            <ac:spMk id="13" creationId="{208378E4-1369-B8BE-D097-D0A68C992F75}"/>
          </ac:spMkLst>
        </pc:spChg>
        <pc:spChg chg="add del mod">
          <ac:chgData name="Liliia Pakhotina (2425344)" userId="S::2425344@student.uwtsd.ac.uk::922ad574-0749-4e5b-a089-5a921f44c973" providerId="AD" clId="Web-{3BC162BE-9929-C95B-CD56-DBD9E9003E11}" dt="2025-06-29T11:48:26.013" v="147"/>
          <ac:spMkLst>
            <pc:docMk/>
            <pc:sldMk cId="616355143" sldId="279"/>
            <ac:spMk id="14" creationId="{F795B85F-E3F9-206F-C2A0-5085C4264D5C}"/>
          </ac:spMkLst>
        </pc:spChg>
        <pc:spChg chg="add mod">
          <ac:chgData name="Liliia Pakhotina (2425344)" userId="S::2425344@student.uwtsd.ac.uk::922ad574-0749-4e5b-a089-5a921f44c973" providerId="AD" clId="Web-{3BC162BE-9929-C95B-CD56-DBD9E9003E11}" dt="2025-06-29T13:08:33.525" v="377" actId="20577"/>
          <ac:spMkLst>
            <pc:docMk/>
            <pc:sldMk cId="616355143" sldId="279"/>
            <ac:spMk id="16" creationId="{E204ACC7-3327-5F2F-1B9E-FF42E201FE93}"/>
          </ac:spMkLst>
        </pc:spChg>
        <pc:spChg chg="add del mod">
          <ac:chgData name="Liliia Pakhotina (2425344)" userId="S::2425344@student.uwtsd.ac.uk::922ad574-0749-4e5b-a089-5a921f44c973" providerId="AD" clId="Web-{3BC162BE-9929-C95B-CD56-DBD9E9003E11}" dt="2025-06-29T13:07:13.570" v="353"/>
          <ac:spMkLst>
            <pc:docMk/>
            <pc:sldMk cId="616355143" sldId="279"/>
            <ac:spMk id="17" creationId="{BF8B32CB-3C93-ABD6-70D9-4A12CF7F259B}"/>
          </ac:spMkLst>
        </pc:spChg>
        <pc:picChg chg="add mod">
          <ac:chgData name="Liliia Pakhotina (2425344)" userId="S::2425344@student.uwtsd.ac.uk::922ad574-0749-4e5b-a089-5a921f44c973" providerId="AD" clId="Web-{3BC162BE-9929-C95B-CD56-DBD9E9003E11}" dt="2025-06-29T11:52:25.310" v="179" actId="1076"/>
          <ac:picMkLst>
            <pc:docMk/>
            <pc:sldMk cId="616355143" sldId="279"/>
            <ac:picMk id="15" creationId="{1DFF5EAB-4AF7-18EA-3DA2-7378C9A42F26}"/>
          </ac:picMkLst>
        </pc:picChg>
      </pc:sldChg>
      <pc:sldChg chg="del">
        <pc:chgData name="Liliia Pakhotina (2425344)" userId="S::2425344@student.uwtsd.ac.uk::922ad574-0749-4e5b-a089-5a921f44c973" providerId="AD" clId="Web-{3BC162BE-9929-C95B-CD56-DBD9E9003E11}" dt="2025-06-29T10:19:52.814" v="2"/>
        <pc:sldMkLst>
          <pc:docMk/>
          <pc:sldMk cId="4122396240" sldId="280"/>
        </pc:sldMkLst>
      </pc:sldChg>
      <pc:sldChg chg="addSp delSp modSp">
        <pc:chgData name="Liliia Pakhotina (2425344)" userId="S::2425344@student.uwtsd.ac.uk::922ad574-0749-4e5b-a089-5a921f44c973" providerId="AD" clId="Web-{3BC162BE-9929-C95B-CD56-DBD9E9003E11}" dt="2025-06-29T11:42:48.661" v="131" actId="1076"/>
        <pc:sldMkLst>
          <pc:docMk/>
          <pc:sldMk cId="901526237" sldId="281"/>
        </pc:sldMkLst>
        <pc:spChg chg="mod">
          <ac:chgData name="Liliia Pakhotina (2425344)" userId="S::2425344@student.uwtsd.ac.uk::922ad574-0749-4e5b-a089-5a921f44c973" providerId="AD" clId="Web-{3BC162BE-9929-C95B-CD56-DBD9E9003E11}" dt="2025-06-29T11:28:44.120" v="57" actId="1076"/>
          <ac:spMkLst>
            <pc:docMk/>
            <pc:sldMk cId="901526237" sldId="281"/>
            <ac:spMk id="2" creationId="{F7291133-2B2D-CB5C-25A3-A6BBC6AC48F6}"/>
          </ac:spMkLst>
        </pc:spChg>
        <pc:spChg chg="mod">
          <ac:chgData name="Liliia Pakhotina (2425344)" userId="S::2425344@student.uwtsd.ac.uk::922ad574-0749-4e5b-a089-5a921f44c973" providerId="AD" clId="Web-{3BC162BE-9929-C95B-CD56-DBD9E9003E11}" dt="2025-06-29T11:36:08.572" v="87" actId="1076"/>
          <ac:spMkLst>
            <pc:docMk/>
            <pc:sldMk cId="901526237" sldId="281"/>
            <ac:spMk id="3" creationId="{330480BD-3EF5-7A7E-9E81-E73191A1D49D}"/>
          </ac:spMkLst>
        </pc:spChg>
        <pc:spChg chg="del mod">
          <ac:chgData name="Liliia Pakhotina (2425344)" userId="S::2425344@student.uwtsd.ac.uk::922ad574-0749-4e5b-a089-5a921f44c973" providerId="AD" clId="Web-{3BC162BE-9929-C95B-CD56-DBD9E9003E11}" dt="2025-06-29T11:29:15.011" v="62"/>
          <ac:spMkLst>
            <pc:docMk/>
            <pc:sldMk cId="901526237" sldId="281"/>
            <ac:spMk id="4" creationId="{C86737C8-4322-77C9-4E34-94E5EE136DBC}"/>
          </ac:spMkLst>
        </pc:spChg>
        <pc:spChg chg="del">
          <ac:chgData name="Liliia Pakhotina (2425344)" userId="S::2425344@student.uwtsd.ac.uk::922ad574-0749-4e5b-a089-5a921f44c973" providerId="AD" clId="Web-{3BC162BE-9929-C95B-CD56-DBD9E9003E11}" dt="2025-06-29T11:29:17.042" v="63"/>
          <ac:spMkLst>
            <pc:docMk/>
            <pc:sldMk cId="901526237" sldId="281"/>
            <ac:spMk id="5" creationId="{EEAACD48-B184-C932-E41F-216DF4C1A5BF}"/>
          </ac:spMkLst>
        </pc:spChg>
        <pc:spChg chg="add del mod">
          <ac:chgData name="Liliia Pakhotina (2425344)" userId="S::2425344@student.uwtsd.ac.uk::922ad574-0749-4e5b-a089-5a921f44c973" providerId="AD" clId="Web-{3BC162BE-9929-C95B-CD56-DBD9E9003E11}" dt="2025-06-29T11:29:20.167" v="64"/>
          <ac:spMkLst>
            <pc:docMk/>
            <pc:sldMk cId="901526237" sldId="281"/>
            <ac:spMk id="7" creationId="{DE693890-1E44-089C-7577-1BF25252EC47}"/>
          </ac:spMkLst>
        </pc:spChg>
        <pc:spChg chg="add del mod">
          <ac:chgData name="Liliia Pakhotina (2425344)" userId="S::2425344@student.uwtsd.ac.uk::922ad574-0749-4e5b-a089-5a921f44c973" providerId="AD" clId="Web-{3BC162BE-9929-C95B-CD56-DBD9E9003E11}" dt="2025-06-29T11:29:22.199" v="65"/>
          <ac:spMkLst>
            <pc:docMk/>
            <pc:sldMk cId="901526237" sldId="281"/>
            <ac:spMk id="9" creationId="{216C53FA-2FEE-3EE3-3EFD-54B74D760E60}"/>
          </ac:spMkLst>
        </pc:spChg>
        <pc:spChg chg="del">
          <ac:chgData name="Liliia Pakhotina (2425344)" userId="S::2425344@student.uwtsd.ac.uk::922ad574-0749-4e5b-a089-5a921f44c973" providerId="AD" clId="Web-{3BC162BE-9929-C95B-CD56-DBD9E9003E11}" dt="2025-06-29T10:32:54.920" v="34"/>
          <ac:spMkLst>
            <pc:docMk/>
            <pc:sldMk cId="901526237" sldId="281"/>
            <ac:spMk id="10" creationId="{15C361D4-2114-E276-681B-0EDACAD8E3D4}"/>
          </ac:spMkLst>
        </pc:spChg>
        <pc:spChg chg="del">
          <ac:chgData name="Liliia Pakhotina (2425344)" userId="S::2425344@student.uwtsd.ac.uk::922ad574-0749-4e5b-a089-5a921f44c973" providerId="AD" clId="Web-{3BC162BE-9929-C95B-CD56-DBD9E9003E11}" dt="2025-06-29T10:33:03.234" v="35"/>
          <ac:spMkLst>
            <pc:docMk/>
            <pc:sldMk cId="901526237" sldId="281"/>
            <ac:spMk id="11" creationId="{F8FC4DAD-8F22-40DC-8133-22BF52217FB8}"/>
          </ac:spMkLst>
        </pc:spChg>
        <pc:spChg chg="add mod">
          <ac:chgData name="Liliia Pakhotina (2425344)" userId="S::2425344@student.uwtsd.ac.uk::922ad574-0749-4e5b-a089-5a921f44c973" providerId="AD" clId="Web-{3BC162BE-9929-C95B-CD56-DBD9E9003E11}" dt="2025-06-29T11:37:14.513" v="104" actId="1076"/>
          <ac:spMkLst>
            <pc:docMk/>
            <pc:sldMk cId="901526237" sldId="281"/>
            <ac:spMk id="15" creationId="{814A89BF-0AC5-66EE-7827-290650D22ED6}"/>
          </ac:spMkLst>
        </pc:spChg>
        <pc:spChg chg="add mod">
          <ac:chgData name="Liliia Pakhotina (2425344)" userId="S::2425344@student.uwtsd.ac.uk::922ad574-0749-4e5b-a089-5a921f44c973" providerId="AD" clId="Web-{3BC162BE-9929-C95B-CD56-DBD9E9003E11}" dt="2025-06-29T11:37:28.341" v="112" actId="1076"/>
          <ac:spMkLst>
            <pc:docMk/>
            <pc:sldMk cId="901526237" sldId="281"/>
            <ac:spMk id="17" creationId="{12A5B332-5CD4-D365-952B-852D4ED13A3D}"/>
          </ac:spMkLst>
        </pc:spChg>
        <pc:spChg chg="add mod">
          <ac:chgData name="Liliia Pakhotina (2425344)" userId="S::2425344@student.uwtsd.ac.uk::922ad574-0749-4e5b-a089-5a921f44c973" providerId="AD" clId="Web-{3BC162BE-9929-C95B-CD56-DBD9E9003E11}" dt="2025-06-29T11:42:48.661" v="131" actId="1076"/>
          <ac:spMkLst>
            <pc:docMk/>
            <pc:sldMk cId="901526237" sldId="281"/>
            <ac:spMk id="19" creationId="{477C8184-4AE8-8CCE-C4CB-5DAEBC166579}"/>
          </ac:spMkLst>
        </pc:spChg>
        <pc:picChg chg="add mod">
          <ac:chgData name="Liliia Pakhotina (2425344)" userId="S::2425344@student.uwtsd.ac.uk::922ad574-0749-4e5b-a089-5a921f44c973" providerId="AD" clId="Web-{3BC162BE-9929-C95B-CD56-DBD9E9003E11}" dt="2025-06-29T11:30:03.231" v="70" actId="1076"/>
          <ac:picMkLst>
            <pc:docMk/>
            <pc:sldMk cId="901526237" sldId="281"/>
            <ac:picMk id="10" creationId="{63AF18AB-4DEB-A071-70E4-0C92A4930BFF}"/>
          </ac:picMkLst>
        </pc:picChg>
        <pc:picChg chg="add del mod">
          <ac:chgData name="Liliia Pakhotina (2425344)" userId="S::2425344@student.uwtsd.ac.uk::922ad574-0749-4e5b-a089-5a921f44c973" providerId="AD" clId="Web-{3BC162BE-9929-C95B-CD56-DBD9E9003E11}" dt="2025-06-29T11:30:49.686" v="72"/>
          <ac:picMkLst>
            <pc:docMk/>
            <pc:sldMk cId="901526237" sldId="281"/>
            <ac:picMk id="11" creationId="{CD9D43FE-5DF8-AFF3-EE38-48F5E5C54C92}"/>
          </ac:picMkLst>
        </pc:picChg>
        <pc:picChg chg="add mod">
          <ac:chgData name="Liliia Pakhotina (2425344)" userId="S::2425344@student.uwtsd.ac.uk::922ad574-0749-4e5b-a089-5a921f44c973" providerId="AD" clId="Web-{3BC162BE-9929-C95B-CD56-DBD9E9003E11}" dt="2025-06-29T11:31:06.124" v="77" actId="1076"/>
          <ac:picMkLst>
            <pc:docMk/>
            <pc:sldMk cId="901526237" sldId="281"/>
            <ac:picMk id="12" creationId="{D474AAFC-8A54-DEC9-B0C2-D4E0D7B15291}"/>
          </ac:picMkLst>
        </pc:picChg>
        <pc:picChg chg="add mod">
          <ac:chgData name="Liliia Pakhotina (2425344)" userId="S::2425344@student.uwtsd.ac.uk::922ad574-0749-4e5b-a089-5a921f44c973" providerId="AD" clId="Web-{3BC162BE-9929-C95B-CD56-DBD9E9003E11}" dt="2025-06-29T11:34:52.196" v="81" actId="1076"/>
          <ac:picMkLst>
            <pc:docMk/>
            <pc:sldMk cId="901526237" sldId="281"/>
            <ac:picMk id="13" creationId="{94736CA3-23CC-4A54-1791-F552DD7FACE0}"/>
          </ac:picMkLst>
        </pc:picChg>
      </pc:sldChg>
      <pc:sldChg chg="del">
        <pc:chgData name="Liliia Pakhotina (2425344)" userId="S::2425344@student.uwtsd.ac.uk::922ad574-0749-4e5b-a089-5a921f44c973" providerId="AD" clId="Web-{3BC162BE-9929-C95B-CD56-DBD9E9003E11}" dt="2025-06-29T10:19:55.158" v="3"/>
        <pc:sldMkLst>
          <pc:docMk/>
          <pc:sldMk cId="1125054511" sldId="282"/>
        </pc:sldMkLst>
      </pc:sldChg>
      <pc:sldChg chg="addSp delSp modSp add ord replId">
        <pc:chgData name="Liliia Pakhotina (2425344)" userId="S::2425344@student.uwtsd.ac.uk::922ad574-0749-4e5b-a089-5a921f44c973" providerId="AD" clId="Web-{3BC162BE-9929-C95B-CD56-DBD9E9003E11}" dt="2025-06-29T12:59:03.059" v="342" actId="1076"/>
        <pc:sldMkLst>
          <pc:docMk/>
          <pc:sldMk cId="2787356940" sldId="282"/>
        </pc:sldMkLst>
        <pc:spChg chg="del mod">
          <ac:chgData name="Liliia Pakhotina (2425344)" userId="S::2425344@student.uwtsd.ac.uk::922ad574-0749-4e5b-a089-5a921f44c973" providerId="AD" clId="Web-{3BC162BE-9929-C95B-CD56-DBD9E9003E11}" dt="2025-06-29T12:45:43.741" v="304"/>
          <ac:spMkLst>
            <pc:docMk/>
            <pc:sldMk cId="2787356940" sldId="282"/>
            <ac:spMk id="2" creationId="{392A7ABF-32FF-1686-94D5-40E47F531963}"/>
          </ac:spMkLst>
        </pc:spChg>
        <pc:spChg chg="del">
          <ac:chgData name="Liliia Pakhotina (2425344)" userId="S::2425344@student.uwtsd.ac.uk::922ad574-0749-4e5b-a089-5a921f44c973" providerId="AD" clId="Web-{3BC162BE-9929-C95B-CD56-DBD9E9003E11}" dt="2025-06-29T12:45:43.710" v="303"/>
          <ac:spMkLst>
            <pc:docMk/>
            <pc:sldMk cId="2787356940" sldId="282"/>
            <ac:spMk id="3" creationId="{F5FEC635-7038-0A6C-9918-052C834F2E4C}"/>
          </ac:spMkLst>
        </pc:spChg>
        <pc:spChg chg="del">
          <ac:chgData name="Liliia Pakhotina (2425344)" userId="S::2425344@student.uwtsd.ac.uk::922ad574-0749-4e5b-a089-5a921f44c973" providerId="AD" clId="Web-{3BC162BE-9929-C95B-CD56-DBD9E9003E11}" dt="2025-06-29T12:45:43.679" v="302"/>
          <ac:spMkLst>
            <pc:docMk/>
            <pc:sldMk cId="2787356940" sldId="282"/>
            <ac:spMk id="4" creationId="{3E46AE5A-793E-8BA3-C2DF-7FAF3626E78D}"/>
          </ac:spMkLst>
        </pc:spChg>
        <pc:spChg chg="del">
          <ac:chgData name="Liliia Pakhotina (2425344)" userId="S::2425344@student.uwtsd.ac.uk::922ad574-0749-4e5b-a089-5a921f44c973" providerId="AD" clId="Web-{3BC162BE-9929-C95B-CD56-DBD9E9003E11}" dt="2025-06-29T12:45:43.647" v="301"/>
          <ac:spMkLst>
            <pc:docMk/>
            <pc:sldMk cId="2787356940" sldId="282"/>
            <ac:spMk id="5" creationId="{BA678324-5E9E-DCC9-6F42-6C9D3C16A3B3}"/>
          </ac:spMkLst>
        </pc:spChg>
        <pc:spChg chg="del mod">
          <ac:chgData name="Liliia Pakhotina (2425344)" userId="S::2425344@student.uwtsd.ac.uk::922ad574-0749-4e5b-a089-5a921f44c973" providerId="AD" clId="Web-{3BC162BE-9929-C95B-CD56-DBD9E9003E11}" dt="2025-06-29T12:45:43.616" v="300"/>
          <ac:spMkLst>
            <pc:docMk/>
            <pc:sldMk cId="2787356940" sldId="282"/>
            <ac:spMk id="6" creationId="{5CBE4BE9-6FAD-3DC8-CCBB-B22B5E4FFFE7}"/>
          </ac:spMkLst>
        </pc:spChg>
        <pc:spChg chg="add del mod">
          <ac:chgData name="Liliia Pakhotina (2425344)" userId="S::2425344@student.uwtsd.ac.uk::922ad574-0749-4e5b-a089-5a921f44c973" providerId="AD" clId="Web-{3BC162BE-9929-C95B-CD56-DBD9E9003E11}" dt="2025-06-29T12:45:45.929" v="308"/>
          <ac:spMkLst>
            <pc:docMk/>
            <pc:sldMk cId="2787356940" sldId="282"/>
            <ac:spMk id="8" creationId="{CF41F6AE-59D9-0FE1-3D8B-D4772AD180F8}"/>
          </ac:spMkLst>
        </pc:spChg>
        <pc:spChg chg="add del mod">
          <ac:chgData name="Liliia Pakhotina (2425344)" userId="S::2425344@student.uwtsd.ac.uk::922ad574-0749-4e5b-a089-5a921f44c973" providerId="AD" clId="Web-{3BC162BE-9929-C95B-CD56-DBD9E9003E11}" dt="2025-06-29T12:45:45.929" v="307"/>
          <ac:spMkLst>
            <pc:docMk/>
            <pc:sldMk cId="2787356940" sldId="282"/>
            <ac:spMk id="10" creationId="{0F496B75-A607-5385-182A-91737E598A8D}"/>
          </ac:spMkLst>
        </pc:spChg>
        <pc:spChg chg="add del mod">
          <ac:chgData name="Liliia Pakhotina (2425344)" userId="S::2425344@student.uwtsd.ac.uk::922ad574-0749-4e5b-a089-5a921f44c973" providerId="AD" clId="Web-{3BC162BE-9929-C95B-CD56-DBD9E9003E11}" dt="2025-06-29T12:45:45.929" v="306"/>
          <ac:spMkLst>
            <pc:docMk/>
            <pc:sldMk cId="2787356940" sldId="282"/>
            <ac:spMk id="12" creationId="{34AF5663-AD4F-4889-FE7D-BA1E44B19F1E}"/>
          </ac:spMkLst>
        </pc:spChg>
        <pc:spChg chg="del">
          <ac:chgData name="Liliia Pakhotina (2425344)" userId="S::2425344@student.uwtsd.ac.uk::922ad574-0749-4e5b-a089-5a921f44c973" providerId="AD" clId="Web-{3BC162BE-9929-C95B-CD56-DBD9E9003E11}" dt="2025-06-29T10:33:19.375" v="40"/>
          <ac:spMkLst>
            <pc:docMk/>
            <pc:sldMk cId="2787356940" sldId="282"/>
            <ac:spMk id="12" creationId="{9A30F536-8609-A6BB-7A4B-513FB1702F94}"/>
          </ac:spMkLst>
        </pc:spChg>
        <pc:spChg chg="del">
          <ac:chgData name="Liliia Pakhotina (2425344)" userId="S::2425344@student.uwtsd.ac.uk::922ad574-0749-4e5b-a089-5a921f44c973" providerId="AD" clId="Web-{3BC162BE-9929-C95B-CD56-DBD9E9003E11}" dt="2025-06-29T10:33:22.282" v="41"/>
          <ac:spMkLst>
            <pc:docMk/>
            <pc:sldMk cId="2787356940" sldId="282"/>
            <ac:spMk id="13" creationId="{0191818B-632F-65B2-E423-CCC694E95812}"/>
          </ac:spMkLst>
        </pc:spChg>
        <pc:spChg chg="add del mod">
          <ac:chgData name="Liliia Pakhotina (2425344)" userId="S::2425344@student.uwtsd.ac.uk::922ad574-0749-4e5b-a089-5a921f44c973" providerId="AD" clId="Web-{3BC162BE-9929-C95B-CD56-DBD9E9003E11}" dt="2025-06-29T12:45:45.929" v="305"/>
          <ac:spMkLst>
            <pc:docMk/>
            <pc:sldMk cId="2787356940" sldId="282"/>
            <ac:spMk id="14" creationId="{A7F9A964-F482-1E20-0938-5E17C29C52A1}"/>
          </ac:spMkLst>
        </pc:spChg>
        <pc:spChg chg="add mod">
          <ac:chgData name="Liliia Pakhotina (2425344)" userId="S::2425344@student.uwtsd.ac.uk::922ad574-0749-4e5b-a089-5a921f44c973" providerId="AD" clId="Web-{3BC162BE-9929-C95B-CD56-DBD9E9003E11}" dt="2025-06-29T12:59:03.059" v="342" actId="1076"/>
          <ac:spMkLst>
            <pc:docMk/>
            <pc:sldMk cId="2787356940" sldId="282"/>
            <ac:spMk id="15" creationId="{3B30D3C0-C19F-2606-040A-71647220FA26}"/>
          </ac:spMkLst>
        </pc:spChg>
        <pc:spChg chg="add mod">
          <ac:chgData name="Liliia Pakhotina (2425344)" userId="S::2425344@student.uwtsd.ac.uk::922ad574-0749-4e5b-a089-5a921f44c973" providerId="AD" clId="Web-{3BC162BE-9929-C95B-CD56-DBD9E9003E11}" dt="2025-06-29T12:58:46.965" v="338" actId="20577"/>
          <ac:spMkLst>
            <pc:docMk/>
            <pc:sldMk cId="2787356940" sldId="282"/>
            <ac:spMk id="16" creationId="{6A45CFD9-F7B4-0B20-8737-4EB80EDE61CE}"/>
          </ac:spMkLst>
        </pc:spChg>
      </pc:sldChg>
      <pc:sldChg chg="del">
        <pc:chgData name="Liliia Pakhotina (2425344)" userId="S::2425344@student.uwtsd.ac.uk::922ad574-0749-4e5b-a089-5a921f44c973" providerId="AD" clId="Web-{3BC162BE-9929-C95B-CD56-DBD9E9003E11}" dt="2025-06-29T10:20:03.315" v="4"/>
        <pc:sldMkLst>
          <pc:docMk/>
          <pc:sldMk cId="476614979" sldId="283"/>
        </pc:sldMkLst>
      </pc:sldChg>
      <pc:sldChg chg="addSp delSp modSp add replId">
        <pc:chgData name="Liliia Pakhotina (2425344)" userId="S::2425344@student.uwtsd.ac.uk::922ad574-0749-4e5b-a089-5a921f44c973" providerId="AD" clId="Web-{3BC162BE-9929-C95B-CD56-DBD9E9003E11}" dt="2025-06-29T13:15:54.057" v="418" actId="20577"/>
        <pc:sldMkLst>
          <pc:docMk/>
          <pc:sldMk cId="3720981460" sldId="283"/>
        </pc:sldMkLst>
        <pc:spChg chg="mod">
          <ac:chgData name="Liliia Pakhotina (2425344)" userId="S::2425344@student.uwtsd.ac.uk::922ad574-0749-4e5b-a089-5a921f44c973" providerId="AD" clId="Web-{3BC162BE-9929-C95B-CD56-DBD9E9003E11}" dt="2025-06-29T12:46:00.726" v="312" actId="20577"/>
          <ac:spMkLst>
            <pc:docMk/>
            <pc:sldMk cId="3720981460" sldId="283"/>
            <ac:spMk id="2" creationId="{B07D19E1-4FF9-4EDF-32B0-472DECD3351C}"/>
          </ac:spMkLst>
        </pc:spChg>
        <pc:spChg chg="del">
          <ac:chgData name="Liliia Pakhotina (2425344)" userId="S::2425344@student.uwtsd.ac.uk::922ad574-0749-4e5b-a089-5a921f44c973" providerId="AD" clId="Web-{3BC162BE-9929-C95B-CD56-DBD9E9003E11}" dt="2025-06-29T12:46:09.711" v="313"/>
          <ac:spMkLst>
            <pc:docMk/>
            <pc:sldMk cId="3720981460" sldId="283"/>
            <ac:spMk id="3" creationId="{76C15770-C5AF-9186-183B-46794873FF4D}"/>
          </ac:spMkLst>
        </pc:spChg>
        <pc:spChg chg="del">
          <ac:chgData name="Liliia Pakhotina (2425344)" userId="S::2425344@student.uwtsd.ac.uk::922ad574-0749-4e5b-a089-5a921f44c973" providerId="AD" clId="Web-{3BC162BE-9929-C95B-CD56-DBD9E9003E11}" dt="2025-06-29T12:46:15.570" v="316"/>
          <ac:spMkLst>
            <pc:docMk/>
            <pc:sldMk cId="3720981460" sldId="283"/>
            <ac:spMk id="4" creationId="{2720A936-E2A1-99FF-7B31-4B08018C6F7A}"/>
          </ac:spMkLst>
        </pc:spChg>
        <pc:spChg chg="del mod">
          <ac:chgData name="Liliia Pakhotina (2425344)" userId="S::2425344@student.uwtsd.ac.uk::922ad574-0749-4e5b-a089-5a921f44c973" providerId="AD" clId="Web-{3BC162BE-9929-C95B-CD56-DBD9E9003E11}" dt="2025-06-29T13:12:11.536" v="381"/>
          <ac:spMkLst>
            <pc:docMk/>
            <pc:sldMk cId="3720981460" sldId="283"/>
            <ac:spMk id="5" creationId="{64A611A6-E248-86F6-4A73-21760F72114C}"/>
          </ac:spMkLst>
        </pc:spChg>
        <pc:spChg chg="del">
          <ac:chgData name="Liliia Pakhotina (2425344)" userId="S::2425344@student.uwtsd.ac.uk::922ad574-0749-4e5b-a089-5a921f44c973" providerId="AD" clId="Web-{3BC162BE-9929-C95B-CD56-DBD9E9003E11}" dt="2025-06-29T12:46:15.539" v="315"/>
          <ac:spMkLst>
            <pc:docMk/>
            <pc:sldMk cId="3720981460" sldId="283"/>
            <ac:spMk id="6" creationId="{292226E4-F35F-FC64-43C5-C731F45BDA71}"/>
          </ac:spMkLst>
        </pc:spChg>
        <pc:spChg chg="add del mod">
          <ac:chgData name="Liliia Pakhotina (2425344)" userId="S::2425344@student.uwtsd.ac.uk::922ad574-0749-4e5b-a089-5a921f44c973" providerId="AD" clId="Web-{3BC162BE-9929-C95B-CD56-DBD9E9003E11}" dt="2025-06-29T12:46:13.476" v="314"/>
          <ac:spMkLst>
            <pc:docMk/>
            <pc:sldMk cId="3720981460" sldId="283"/>
            <ac:spMk id="8" creationId="{5E56ED84-9CAD-86CD-0EBE-CF4185F6A5A6}"/>
          </ac:spMkLst>
        </pc:spChg>
        <pc:spChg chg="add del mod">
          <ac:chgData name="Liliia Pakhotina (2425344)" userId="S::2425344@student.uwtsd.ac.uk::922ad574-0749-4e5b-a089-5a921f44c973" providerId="AD" clId="Web-{3BC162BE-9929-C95B-CD56-DBD9E9003E11}" dt="2025-06-29T12:46:19.211" v="318"/>
          <ac:spMkLst>
            <pc:docMk/>
            <pc:sldMk cId="3720981460" sldId="283"/>
            <ac:spMk id="10" creationId="{4F834404-6399-7D75-56CA-131094301986}"/>
          </ac:spMkLst>
        </pc:spChg>
        <pc:spChg chg="add del mod">
          <ac:chgData name="Liliia Pakhotina (2425344)" userId="S::2425344@student.uwtsd.ac.uk::922ad574-0749-4e5b-a089-5a921f44c973" providerId="AD" clId="Web-{3BC162BE-9929-C95B-CD56-DBD9E9003E11}" dt="2025-06-29T12:46:19.211" v="317"/>
          <ac:spMkLst>
            <pc:docMk/>
            <pc:sldMk cId="3720981460" sldId="283"/>
            <ac:spMk id="12" creationId="{6AC8259E-54F4-72A5-BF82-4F6F7F637D12}"/>
          </ac:spMkLst>
        </pc:spChg>
        <pc:spChg chg="add mod">
          <ac:chgData name="Liliia Pakhotina (2425344)" userId="S::2425344@student.uwtsd.ac.uk::922ad574-0749-4e5b-a089-5a921f44c973" providerId="AD" clId="Web-{3BC162BE-9929-C95B-CD56-DBD9E9003E11}" dt="2025-06-29T13:15:54.057" v="418" actId="20577"/>
          <ac:spMkLst>
            <pc:docMk/>
            <pc:sldMk cId="3720981460" sldId="283"/>
            <ac:spMk id="13" creationId="{E1DE04A4-ACA5-7C7D-60F0-0B798B22491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a:extLst>
              <a:ext uri="{FF2B5EF4-FFF2-40B4-BE49-F238E27FC236}">
                <a16:creationId xmlns:a16="http://schemas.microsoft.com/office/drawing/2014/main" id="{78B30D67-EB7C-4323-A6AB-20071C4FCC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ru-RU" sz="1200"/>
            </a:lvl1pPr>
          </a:lstStyle>
          <a:p>
            <a:pPr rtl="0"/>
            <a:endParaRPr lang="ru-RU"/>
          </a:p>
        </p:txBody>
      </p:sp>
      <p:sp>
        <p:nvSpPr>
          <p:cNvPr id="3" name="Дата 2">
            <a:extLst>
              <a:ext uri="{FF2B5EF4-FFF2-40B4-BE49-F238E27FC236}">
                <a16:creationId xmlns:a16="http://schemas.microsoft.com/office/drawing/2014/main" id="{CB26DD94-0E47-FE33-5C0F-9E497B99BEF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ru-RU" sz="1200"/>
            </a:lvl1pPr>
          </a:lstStyle>
          <a:p>
            <a:pPr rtl="0"/>
            <a:fld id="{33718D35-8899-4D72-B2F6-81C9994431F3}" type="datetime1">
              <a:rPr lang="ru-RU" smtClean="0"/>
              <a:t>29.06.2025</a:t>
            </a:fld>
            <a:endParaRPr lang="ru-RU" dirty="0"/>
          </a:p>
        </p:txBody>
      </p:sp>
      <p:sp>
        <p:nvSpPr>
          <p:cNvPr id="4" name="Нижний колонтитул 3">
            <a:extLst>
              <a:ext uri="{FF2B5EF4-FFF2-40B4-BE49-F238E27FC236}">
                <a16:creationId xmlns:a16="http://schemas.microsoft.com/office/drawing/2014/main" id="{B9636FF0-1B83-FCD7-197D-6F6CBEA8FE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ru-RU" sz="1200"/>
            </a:lvl1pPr>
          </a:lstStyle>
          <a:p>
            <a:pPr rtl="0"/>
            <a:endParaRPr lang="ru-RU"/>
          </a:p>
        </p:txBody>
      </p:sp>
      <p:sp>
        <p:nvSpPr>
          <p:cNvPr id="5" name="Номер слайда 4">
            <a:extLst>
              <a:ext uri="{FF2B5EF4-FFF2-40B4-BE49-F238E27FC236}">
                <a16:creationId xmlns:a16="http://schemas.microsoft.com/office/drawing/2014/main" id="{BAA88305-7C09-5A95-A84B-C7CEA8D00F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ru-RU" sz="1200"/>
            </a:lvl1pPr>
          </a:lstStyle>
          <a:p>
            <a:pPr rtl="0"/>
            <a:fld id="{E6482836-E43C-41FF-A11B-3D8AB6E68FC7}" type="slidenum">
              <a:rPr lang="ru-RU" smtClean="0"/>
              <a:t>‹#›</a:t>
            </a:fld>
            <a:endParaRPr lang="ru-RU"/>
          </a:p>
        </p:txBody>
      </p:sp>
    </p:spTree>
    <p:extLst>
      <p:ext uri="{BB962C8B-B14F-4D97-AF65-F5344CB8AC3E}">
        <p14:creationId xmlns:p14="http://schemas.microsoft.com/office/powerpoint/2010/main" val="380098170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ru-RU" sz="1200"/>
            </a:lvl1pPr>
          </a:lstStyle>
          <a:p>
            <a:pPr rtl="0"/>
            <a:endParaRPr lang="ru-RU" noProof="0" dirty="0"/>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ru-RU" sz="1200"/>
            </a:lvl1pPr>
          </a:lstStyle>
          <a:p>
            <a:pPr rtl="0"/>
            <a:fld id="{7E6C6CCF-08D6-46BC-A143-476DA6249026}" type="datetime1">
              <a:rPr lang="ru-RU" smtClean="0"/>
              <a:t>29.06.2025</a:t>
            </a:fld>
            <a:endParaRPr lang="ru-RU" dirty="0"/>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ru-RU"/>
            </a:defPPr>
          </a:lstStyle>
          <a:p>
            <a:pPr rtl="0"/>
            <a:endParaRPr lang="ru-RU" noProof="0"/>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ru-RU"/>
            </a:def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ru-RU" sz="1200"/>
            </a:lvl1pPr>
          </a:lstStyle>
          <a:p>
            <a:pPr rtl="0"/>
            <a:endParaRPr lang="ru-RU" noProof="0" dirty="0"/>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ru-RU" sz="1200"/>
            </a:lvl1pPr>
          </a:lstStyle>
          <a:p>
            <a:pPr rtl="0"/>
            <a:fld id="{DECDE012-9E2E-4477-8B5C-4E7D4E9BCBA6}" type="slidenum">
              <a:rPr lang="ru-RU" noProof="0" smtClean="0"/>
              <a:t>‹#›</a:t>
            </a:fld>
            <a:endParaRPr lang="ru-RU" noProof="0" dirty="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ru-RU" sz="1200" kern="1200">
        <a:solidFill>
          <a:schemeClr val="tx1"/>
        </a:solidFill>
        <a:latin typeface="+mn-lt"/>
        <a:ea typeface="+mn-ea"/>
        <a:cs typeface="+mn-cs"/>
      </a:defRPr>
    </a:lvl1pPr>
    <a:lvl2pPr marL="457200" algn="l" defTabSz="914400" rtl="0" eaLnBrk="1" latinLnBrk="0" hangingPunct="1">
      <a:defRPr lang="ru-RU" sz="1200" kern="1200">
        <a:solidFill>
          <a:schemeClr val="tx1"/>
        </a:solidFill>
        <a:latin typeface="+mn-lt"/>
        <a:ea typeface="+mn-ea"/>
        <a:cs typeface="+mn-cs"/>
      </a:defRPr>
    </a:lvl2pPr>
    <a:lvl3pPr marL="914400" algn="l" defTabSz="914400" rtl="0" eaLnBrk="1" latinLnBrk="0" hangingPunct="1">
      <a:defRPr lang="ru-RU" sz="1200" kern="1200">
        <a:solidFill>
          <a:schemeClr val="tx1"/>
        </a:solidFill>
        <a:latin typeface="+mn-lt"/>
        <a:ea typeface="+mn-ea"/>
        <a:cs typeface="+mn-cs"/>
      </a:defRPr>
    </a:lvl3pPr>
    <a:lvl4pPr marL="1371600" algn="l" defTabSz="914400" rtl="0" eaLnBrk="1" latinLnBrk="0" hangingPunct="1">
      <a:defRPr lang="ru-RU" sz="1200" kern="1200">
        <a:solidFill>
          <a:schemeClr val="tx1"/>
        </a:solidFill>
        <a:latin typeface="+mn-lt"/>
        <a:ea typeface="+mn-ea"/>
        <a:cs typeface="+mn-cs"/>
      </a:defRPr>
    </a:lvl4pPr>
    <a:lvl5pPr marL="1828800" algn="l" defTabSz="914400" rtl="0" eaLnBrk="1" latinLnBrk="0" hangingPunct="1">
      <a:defRPr lang="ru-RU" sz="1200" kern="1200">
        <a:solidFill>
          <a:schemeClr val="tx1"/>
        </a:solidFill>
        <a:latin typeface="+mn-lt"/>
        <a:ea typeface="+mn-ea"/>
        <a:cs typeface="+mn-cs"/>
      </a:defRPr>
    </a:lvl5pPr>
    <a:lvl6pPr marL="2286000" algn="l" defTabSz="914400" rtl="0" eaLnBrk="1" latinLnBrk="0" hangingPunct="1">
      <a:defRPr lang="ru-RU" sz="1200" kern="1200">
        <a:solidFill>
          <a:schemeClr val="tx1"/>
        </a:solidFill>
        <a:latin typeface="+mn-lt"/>
        <a:ea typeface="+mn-ea"/>
        <a:cs typeface="+mn-cs"/>
      </a:defRPr>
    </a:lvl6pPr>
    <a:lvl7pPr marL="2743200" algn="l" defTabSz="914400" rtl="0" eaLnBrk="1" latinLnBrk="0" hangingPunct="1">
      <a:defRPr lang="ru-RU" sz="1200" kern="1200">
        <a:solidFill>
          <a:schemeClr val="tx1"/>
        </a:solidFill>
        <a:latin typeface="+mn-lt"/>
        <a:ea typeface="+mn-ea"/>
        <a:cs typeface="+mn-cs"/>
      </a:defRPr>
    </a:lvl7pPr>
    <a:lvl8pPr marL="3200400" algn="l" defTabSz="914400" rtl="0" eaLnBrk="1" latinLnBrk="0" hangingPunct="1">
      <a:defRPr lang="ru-RU" sz="1200" kern="1200">
        <a:solidFill>
          <a:schemeClr val="tx1"/>
        </a:solidFill>
        <a:latin typeface="+mn-lt"/>
        <a:ea typeface="+mn-ea"/>
        <a:cs typeface="+mn-cs"/>
      </a:defRPr>
    </a:lvl8pPr>
    <a:lvl9pPr marL="3657600" algn="l" defTabSz="914400" rtl="0" eaLnBrk="1" latinLnBrk="0" hangingPunct="1">
      <a:defRPr lang="ru-RU"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DECDE012-9E2E-4477-8B5C-4E7D4E9BCBA6}" type="slidenum">
              <a:rPr lang="ru-RU" smtClean="0"/>
              <a:t>1</a:t>
            </a:fld>
            <a:endParaRPr lang="ru-RU"/>
          </a:p>
        </p:txBody>
      </p:sp>
    </p:spTree>
    <p:extLst>
      <p:ext uri="{BB962C8B-B14F-4D97-AF65-F5344CB8AC3E}">
        <p14:creationId xmlns:p14="http://schemas.microsoft.com/office/powerpoint/2010/main" val="1498192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DECDE012-9E2E-4477-8B5C-4E7D4E9BCBA6}" type="slidenum">
              <a:rPr lang="ru-RU" noProof="0" smtClean="0"/>
              <a:t>2</a:t>
            </a:fld>
            <a:endParaRPr lang="ru-RU" noProof="0" dirty="0"/>
          </a:p>
        </p:txBody>
      </p:sp>
    </p:spTree>
    <p:extLst>
      <p:ext uri="{BB962C8B-B14F-4D97-AF65-F5344CB8AC3E}">
        <p14:creationId xmlns:p14="http://schemas.microsoft.com/office/powerpoint/2010/main" val="24530620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DECDE012-9E2E-4477-8B5C-4E7D4E9BCBA6}" type="slidenum">
              <a:rPr lang="ru-RU" noProof="0" smtClean="0"/>
              <a:t>3</a:t>
            </a:fld>
            <a:endParaRPr lang="ru-RU" noProof="0" dirty="0"/>
          </a:p>
        </p:txBody>
      </p:sp>
    </p:spTree>
    <p:extLst>
      <p:ext uri="{BB962C8B-B14F-4D97-AF65-F5344CB8AC3E}">
        <p14:creationId xmlns:p14="http://schemas.microsoft.com/office/powerpoint/2010/main" val="848547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DECDE012-9E2E-4477-8B5C-4E7D4E9BCBA6}" type="slidenum">
              <a:rPr lang="ru-RU" noProof="0" smtClean="0"/>
              <a:t>4</a:t>
            </a:fld>
            <a:endParaRPr lang="ru-RU" noProof="0" dirty="0"/>
          </a:p>
        </p:txBody>
      </p:sp>
    </p:spTree>
    <p:extLst>
      <p:ext uri="{BB962C8B-B14F-4D97-AF65-F5344CB8AC3E}">
        <p14:creationId xmlns:p14="http://schemas.microsoft.com/office/powerpoint/2010/main" val="2082639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DECDE012-9E2E-4477-8B5C-4E7D4E9BCBA6}" type="slidenum">
              <a:rPr lang="ru-RU" noProof="0" smtClean="0"/>
              <a:t>5</a:t>
            </a:fld>
            <a:endParaRPr lang="ru-RU" noProof="0" dirty="0"/>
          </a:p>
        </p:txBody>
      </p:sp>
    </p:spTree>
    <p:extLst>
      <p:ext uri="{BB962C8B-B14F-4D97-AF65-F5344CB8AC3E}">
        <p14:creationId xmlns:p14="http://schemas.microsoft.com/office/powerpoint/2010/main" val="1588565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7AFDA-029B-25E7-A145-7B7F096B9A1F}"/>
            </a:ext>
          </a:extLst>
        </p:cNvPr>
        <p:cNvGrpSpPr/>
        <p:nvPr/>
      </p:nvGrpSpPr>
      <p:grpSpPr>
        <a:xfrm>
          <a:off x="0" y="0"/>
          <a:ext cx="0" cy="0"/>
          <a:chOff x="0" y="0"/>
          <a:chExt cx="0" cy="0"/>
        </a:xfrm>
      </p:grpSpPr>
      <p:sp>
        <p:nvSpPr>
          <p:cNvPr id="2" name="Образ слайда 1">
            <a:extLst>
              <a:ext uri="{FF2B5EF4-FFF2-40B4-BE49-F238E27FC236}">
                <a16:creationId xmlns:a16="http://schemas.microsoft.com/office/drawing/2014/main" id="{A7A5E340-29B3-43F8-A1AB-BBFCCD2B5D88}"/>
              </a:ext>
            </a:extLst>
          </p:cNvPr>
          <p:cNvSpPr>
            <a:spLocks noGrp="1" noRot="1" noChangeAspect="1"/>
          </p:cNvSpPr>
          <p:nvPr>
            <p:ph type="sldImg"/>
          </p:nvPr>
        </p:nvSpPr>
        <p:spPr/>
      </p:sp>
      <p:sp>
        <p:nvSpPr>
          <p:cNvPr id="3" name="Заметки 2">
            <a:extLst>
              <a:ext uri="{FF2B5EF4-FFF2-40B4-BE49-F238E27FC236}">
                <a16:creationId xmlns:a16="http://schemas.microsoft.com/office/drawing/2014/main" id="{C3E62742-6EE0-DD39-F718-DDD217725D90}"/>
              </a:ext>
            </a:extLst>
          </p:cNvPr>
          <p:cNvSpPr>
            <a:spLocks noGrp="1"/>
          </p:cNvSpPr>
          <p:nvPr>
            <p:ph type="body" idx="1"/>
          </p:nvPr>
        </p:nvSpPr>
        <p:spPr/>
        <p:txBody>
          <a:bodyPr rtlCol="0"/>
          <a:lstStyle>
            <a:defPPr>
              <a:defRPr lang="ru-RU"/>
            </a:defPPr>
          </a:lstStyle>
          <a:p>
            <a:pPr rtl="0"/>
            <a:endParaRPr lang="ru-RU" dirty="0"/>
          </a:p>
        </p:txBody>
      </p:sp>
      <p:sp>
        <p:nvSpPr>
          <p:cNvPr id="4" name="Номер слайда 3">
            <a:extLst>
              <a:ext uri="{FF2B5EF4-FFF2-40B4-BE49-F238E27FC236}">
                <a16:creationId xmlns:a16="http://schemas.microsoft.com/office/drawing/2014/main" id="{FCBEC5D7-A368-9CC2-B341-E7AB8F9AA9FF}"/>
              </a:ext>
            </a:extLst>
          </p:cNvPr>
          <p:cNvSpPr>
            <a:spLocks noGrp="1"/>
          </p:cNvSpPr>
          <p:nvPr>
            <p:ph type="sldNum" sz="quarter" idx="5"/>
          </p:nvPr>
        </p:nvSpPr>
        <p:spPr/>
        <p:txBody>
          <a:bodyPr rtlCol="0"/>
          <a:lstStyle>
            <a:defPPr>
              <a:defRPr lang="ru-RU"/>
            </a:defPPr>
          </a:lstStyle>
          <a:p>
            <a:pPr rtl="0"/>
            <a:fld id="{DECDE012-9E2E-4477-8B5C-4E7D4E9BCBA6}" type="slidenum">
              <a:rPr lang="ru-RU" noProof="0" smtClean="0"/>
              <a:t>6</a:t>
            </a:fld>
            <a:endParaRPr lang="ru-RU" noProof="0" dirty="0"/>
          </a:p>
        </p:txBody>
      </p:sp>
    </p:spTree>
    <p:extLst>
      <p:ext uri="{BB962C8B-B14F-4D97-AF65-F5344CB8AC3E}">
        <p14:creationId xmlns:p14="http://schemas.microsoft.com/office/powerpoint/2010/main" val="3672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475C1-F179-D635-ECF4-7F001919D919}"/>
            </a:ext>
          </a:extLst>
        </p:cNvPr>
        <p:cNvGrpSpPr/>
        <p:nvPr/>
      </p:nvGrpSpPr>
      <p:grpSpPr>
        <a:xfrm>
          <a:off x="0" y="0"/>
          <a:ext cx="0" cy="0"/>
          <a:chOff x="0" y="0"/>
          <a:chExt cx="0" cy="0"/>
        </a:xfrm>
      </p:grpSpPr>
      <p:sp>
        <p:nvSpPr>
          <p:cNvPr id="2" name="Образ слайда 1">
            <a:extLst>
              <a:ext uri="{FF2B5EF4-FFF2-40B4-BE49-F238E27FC236}">
                <a16:creationId xmlns:a16="http://schemas.microsoft.com/office/drawing/2014/main" id="{D75683EE-314E-D930-D5F2-E41E757D095E}"/>
              </a:ext>
            </a:extLst>
          </p:cNvPr>
          <p:cNvSpPr>
            <a:spLocks noGrp="1" noRot="1" noChangeAspect="1"/>
          </p:cNvSpPr>
          <p:nvPr>
            <p:ph type="sldImg"/>
          </p:nvPr>
        </p:nvSpPr>
        <p:spPr/>
      </p:sp>
      <p:sp>
        <p:nvSpPr>
          <p:cNvPr id="3" name="Заметки 2">
            <a:extLst>
              <a:ext uri="{FF2B5EF4-FFF2-40B4-BE49-F238E27FC236}">
                <a16:creationId xmlns:a16="http://schemas.microsoft.com/office/drawing/2014/main" id="{8A3E0D4F-0F42-A39A-4977-7C7BD9F796E3}"/>
              </a:ext>
            </a:extLst>
          </p:cNvPr>
          <p:cNvSpPr>
            <a:spLocks noGrp="1"/>
          </p:cNvSpPr>
          <p:nvPr>
            <p:ph type="body" idx="1"/>
          </p:nvPr>
        </p:nvSpPr>
        <p:spPr/>
        <p:txBody>
          <a:bodyPr rtlCol="0"/>
          <a:lstStyle>
            <a:defPPr>
              <a:defRPr lang="ru-RU"/>
            </a:defPPr>
          </a:lstStyle>
          <a:p>
            <a:pPr rtl="0"/>
            <a:endParaRPr lang="ru-RU" dirty="0"/>
          </a:p>
        </p:txBody>
      </p:sp>
      <p:sp>
        <p:nvSpPr>
          <p:cNvPr id="4" name="Номер слайда 3">
            <a:extLst>
              <a:ext uri="{FF2B5EF4-FFF2-40B4-BE49-F238E27FC236}">
                <a16:creationId xmlns:a16="http://schemas.microsoft.com/office/drawing/2014/main" id="{0D2F5771-97A7-D2CA-9D05-E8819B0C931A}"/>
              </a:ext>
            </a:extLst>
          </p:cNvPr>
          <p:cNvSpPr>
            <a:spLocks noGrp="1"/>
          </p:cNvSpPr>
          <p:nvPr>
            <p:ph type="sldNum" sz="quarter" idx="5"/>
          </p:nvPr>
        </p:nvSpPr>
        <p:spPr/>
        <p:txBody>
          <a:bodyPr rtlCol="0"/>
          <a:lstStyle>
            <a:defPPr>
              <a:defRPr lang="ru-RU"/>
            </a:defPPr>
          </a:lstStyle>
          <a:p>
            <a:pPr rtl="0"/>
            <a:fld id="{DECDE012-9E2E-4477-8B5C-4E7D4E9BCBA6}" type="slidenum">
              <a:rPr lang="ru-RU" noProof="0" smtClean="0"/>
              <a:t>7</a:t>
            </a:fld>
            <a:endParaRPr lang="ru-RU" noProof="0" dirty="0"/>
          </a:p>
        </p:txBody>
      </p:sp>
    </p:spTree>
    <p:extLst>
      <p:ext uri="{BB962C8B-B14F-4D97-AF65-F5344CB8AC3E}">
        <p14:creationId xmlns:p14="http://schemas.microsoft.com/office/powerpoint/2010/main" val="2090706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bg>
      <p:bgPr>
        <a:solidFill>
          <a:schemeClr val="tx2"/>
        </a:solidFill>
        <a:effectLst/>
      </p:bgPr>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rtlCol="0" anchor="t">
            <a:normAutofit/>
          </a:bodyPr>
          <a:lstStyle>
            <a:lvl1pPr algn="l">
              <a:lnSpc>
                <a:spcPct val="80000"/>
              </a:lnSpc>
              <a:defRPr lang="ru-RU" sz="7200" cap="all" baseline="0">
                <a:solidFill>
                  <a:schemeClr val="bg1"/>
                </a:solidFill>
              </a:defRPr>
            </a:lvl1pPr>
          </a:lstStyle>
          <a:p>
            <a:pPr rtl="0"/>
            <a:r>
              <a:rPr lang="ru-RU"/>
              <a:t>Образец заголовка</a:t>
            </a:r>
            <a:endParaRPr lang="ru-RU" dirty="0"/>
          </a:p>
        </p:txBody>
      </p:sp>
      <p:sp>
        <p:nvSpPr>
          <p:cNvPr id="3" name="Подзаголовок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rtlCol="0"/>
          <a:lstStyle>
            <a:lvl1pPr marL="0" indent="0" algn="l">
              <a:lnSpc>
                <a:spcPct val="80000"/>
              </a:lnSpc>
              <a:spcBef>
                <a:spcPts val="0"/>
              </a:spcBef>
              <a:buNone/>
              <a:defRPr lang="ru-RU" sz="2400" b="1">
                <a:solidFill>
                  <a:schemeClr val="bg1"/>
                </a:solidFill>
              </a:defRPr>
            </a:lvl1pPr>
            <a:lvl2pPr marL="457200" indent="0" algn="ctr">
              <a:buNone/>
              <a:defRPr lang="ru-RU" sz="2000"/>
            </a:lvl2pPr>
            <a:lvl3pPr marL="914400" indent="0" algn="ctr">
              <a:buNone/>
              <a:defRPr lang="ru-RU" sz="1800"/>
            </a:lvl3pPr>
            <a:lvl4pPr marL="1371600" indent="0" algn="ctr">
              <a:buNone/>
              <a:defRPr lang="ru-RU" sz="1600"/>
            </a:lvl4pPr>
            <a:lvl5pPr marL="1828800" indent="0" algn="ctr">
              <a:buNone/>
              <a:defRPr lang="ru-RU" sz="1600"/>
            </a:lvl5pPr>
            <a:lvl6pPr marL="2286000" indent="0" algn="ctr">
              <a:buNone/>
              <a:defRPr lang="ru-RU" sz="1600"/>
            </a:lvl6pPr>
            <a:lvl7pPr marL="2743200" indent="0" algn="ctr">
              <a:buNone/>
              <a:defRPr lang="ru-RU" sz="1600"/>
            </a:lvl7pPr>
            <a:lvl8pPr marL="3200400" indent="0" algn="ctr">
              <a:buNone/>
              <a:defRPr lang="ru-RU" sz="1600"/>
            </a:lvl8pPr>
            <a:lvl9pPr marL="3657600" indent="0" algn="ctr">
              <a:buNone/>
              <a:defRPr lang="ru-RU" sz="1600"/>
            </a:lvl9pPr>
          </a:lstStyle>
          <a:p>
            <a:pPr rtl="0"/>
            <a:r>
              <a:rPr lang="ru-RU"/>
              <a:t>Образец подзаголовка</a:t>
            </a:r>
          </a:p>
        </p:txBody>
      </p:sp>
      <p:grpSp>
        <p:nvGrpSpPr>
          <p:cNvPr id="7" name="Группа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Прямая соединительная линия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rtlCol="0"/>
          <a:lstStyle>
            <a:lvl1pPr>
              <a:defRPr lang="ru-RU" sz="5000"/>
            </a:lvl1pPr>
          </a:lstStyle>
          <a:p>
            <a:pPr rtl="0"/>
            <a:r>
              <a:rPr lang="ru-RU"/>
              <a:t>Образец заголовка</a:t>
            </a:r>
            <a:endParaRPr lang="ru-RU" dirty="0"/>
          </a:p>
        </p:txBody>
      </p:sp>
      <p:sp>
        <p:nvSpPr>
          <p:cNvPr id="3" name="Объект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rtlCol="0"/>
          <a:lstStyle>
            <a:lvl1pPr marL="0" indent="0">
              <a:lnSpc>
                <a:spcPct val="100000"/>
              </a:lnSpc>
              <a:spcBef>
                <a:spcPts val="0"/>
              </a:spcBef>
              <a:spcAft>
                <a:spcPts val="1500"/>
              </a:spcAft>
              <a:buNone/>
              <a:defRPr lang="ru-RU" sz="2200" b="1"/>
            </a:lvl1pPr>
            <a:lvl2pPr marL="0" indent="0">
              <a:lnSpc>
                <a:spcPct val="100000"/>
              </a:lnSpc>
              <a:spcBef>
                <a:spcPts val="0"/>
              </a:spcBef>
              <a:buNone/>
              <a:defRPr lang="ru-RU" sz="1600" i="1"/>
            </a:lvl2pPr>
          </a:lstStyle>
          <a:p>
            <a:pPr lvl="0" rtl="0"/>
            <a:r>
              <a:rPr lang="ru-RU"/>
              <a:t>Щелкните, чтобы изменить стили текста образца слайда</a:t>
            </a:r>
          </a:p>
          <a:p>
            <a:pPr lvl="1" rtl="0"/>
            <a:r>
              <a:rPr lang="ru-RU"/>
              <a:t>Второй уровень</a:t>
            </a:r>
          </a:p>
          <a:p>
            <a:pPr lvl="2" rtl="0"/>
            <a:endParaRPr lang="ru-RU" dirty="0"/>
          </a:p>
        </p:txBody>
      </p:sp>
      <p:sp>
        <p:nvSpPr>
          <p:cNvPr id="5" name="Нижний колонтитул 4">
            <a:extLst>
              <a:ext uri="{FF2B5EF4-FFF2-40B4-BE49-F238E27FC236}">
                <a16:creationId xmlns:a16="http://schemas.microsoft.com/office/drawing/2014/main" id="{35E39F35-2573-69E0-B17D-B4B0F85CE77B}"/>
              </a:ext>
            </a:extLst>
          </p:cNvPr>
          <p:cNvSpPr>
            <a:spLocks noGrp="1"/>
          </p:cNvSpPr>
          <p:nvPr>
            <p:ph type="ftr" sz="quarter" idx="11"/>
          </p:nvPr>
        </p:nvSpPr>
        <p:spPr/>
        <p:txBody>
          <a:bodyPr rtlCol="0"/>
          <a:lstStyle>
            <a:defPPr>
              <a:defRPr lang="ru-RU"/>
            </a:defPPr>
          </a:lstStyle>
          <a:p>
            <a:pPr rtl="0"/>
            <a:r>
              <a:rPr lang="ru-RU"/>
              <a:t>Заголовок презентации</a:t>
            </a:r>
          </a:p>
        </p:txBody>
      </p:sp>
      <p:sp>
        <p:nvSpPr>
          <p:cNvPr id="6" name="Номер слайда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t>‹#›</a:t>
            </a:fld>
            <a:endParaRPr lang="ru-RU" noProof="0"/>
          </a:p>
        </p:txBody>
      </p:sp>
      <p:grpSp>
        <p:nvGrpSpPr>
          <p:cNvPr id="7" name="Группа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Прямая соединительная линия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bg>
      <p:bgPr>
        <a:solidFill>
          <a:schemeClr val="accent2"/>
        </a:solidFill>
        <a:effectLst/>
      </p:bgPr>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rtlCol="0" anchor="b"/>
          <a:lstStyle>
            <a:lvl1pPr>
              <a:defRPr lang="ru-RU" sz="6000">
                <a:solidFill>
                  <a:schemeClr val="bg1"/>
                </a:solidFill>
              </a:defRPr>
            </a:lvl1pPr>
          </a:lstStyle>
          <a:p>
            <a:pPr rtl="0"/>
            <a:r>
              <a:rPr lang="ru-RU"/>
              <a:t>Образец заголовка</a:t>
            </a:r>
            <a:endParaRPr lang="ru-RU" dirty="0"/>
          </a:p>
        </p:txBody>
      </p:sp>
      <p:sp>
        <p:nvSpPr>
          <p:cNvPr id="3" name="Текст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rtlCol="0"/>
          <a:lstStyle>
            <a:lvl1pPr marL="0" indent="0">
              <a:buNone/>
              <a:defRPr lang="ru-RU" sz="2400">
                <a:solidFill>
                  <a:schemeClr val="bg1"/>
                </a:solidFill>
              </a:defRPr>
            </a:lvl1pPr>
            <a:lvl2pPr marL="457200" indent="0">
              <a:buNone/>
              <a:defRPr lang="ru-RU" sz="2000">
                <a:solidFill>
                  <a:schemeClr val="tx1">
                    <a:tint val="75000"/>
                  </a:schemeClr>
                </a:solidFill>
              </a:defRPr>
            </a:lvl2pPr>
            <a:lvl3pPr marL="914400" indent="0">
              <a:buNone/>
              <a:defRPr lang="ru-RU" sz="1800">
                <a:solidFill>
                  <a:schemeClr val="tx1">
                    <a:tint val="75000"/>
                  </a:schemeClr>
                </a:solidFill>
              </a:defRPr>
            </a:lvl3pPr>
            <a:lvl4pPr marL="1371600" indent="0">
              <a:buNone/>
              <a:defRPr lang="ru-RU" sz="1600">
                <a:solidFill>
                  <a:schemeClr val="tx1">
                    <a:tint val="75000"/>
                  </a:schemeClr>
                </a:solidFill>
              </a:defRPr>
            </a:lvl4pPr>
            <a:lvl5pPr marL="1828800" indent="0">
              <a:buNone/>
              <a:defRPr lang="ru-RU" sz="1600">
                <a:solidFill>
                  <a:schemeClr val="tx1">
                    <a:tint val="75000"/>
                  </a:schemeClr>
                </a:solidFill>
              </a:defRPr>
            </a:lvl5pPr>
            <a:lvl6pPr marL="2286000" indent="0">
              <a:buNone/>
              <a:defRPr lang="ru-RU" sz="1600">
                <a:solidFill>
                  <a:schemeClr val="tx1">
                    <a:tint val="75000"/>
                  </a:schemeClr>
                </a:solidFill>
              </a:defRPr>
            </a:lvl6pPr>
            <a:lvl7pPr marL="2743200" indent="0">
              <a:buNone/>
              <a:defRPr lang="ru-RU" sz="1600">
                <a:solidFill>
                  <a:schemeClr val="tx1">
                    <a:tint val="75000"/>
                  </a:schemeClr>
                </a:solidFill>
              </a:defRPr>
            </a:lvl7pPr>
            <a:lvl8pPr marL="3200400" indent="0">
              <a:buNone/>
              <a:defRPr lang="ru-RU" sz="1600">
                <a:solidFill>
                  <a:schemeClr val="tx1">
                    <a:tint val="75000"/>
                  </a:schemeClr>
                </a:solidFill>
              </a:defRPr>
            </a:lvl8pPr>
            <a:lvl9pPr marL="3657600" indent="0">
              <a:buNone/>
              <a:defRPr lang="ru-RU" sz="1600">
                <a:solidFill>
                  <a:schemeClr val="tx1">
                    <a:tint val="75000"/>
                  </a:schemeClr>
                </a:solidFill>
              </a:defRPr>
            </a:lvl9pPr>
          </a:lstStyle>
          <a:p>
            <a:pPr lvl="0" rtl="0"/>
            <a:r>
              <a:rPr lang="ru-RU"/>
              <a:t>Щелкните, чтобы изменить стили текста образца слайда</a:t>
            </a:r>
          </a:p>
        </p:txBody>
      </p:sp>
      <p:grpSp>
        <p:nvGrpSpPr>
          <p:cNvPr id="7" name="Группа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Прямая соединительная линия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Заголовок и два столбца (темные)">
    <p:bg>
      <p:bgPr>
        <a:solidFill>
          <a:schemeClr val="accent5"/>
        </a:solidFill>
        <a:effectLst/>
      </p:bgPr>
    </p:bg>
    <p:spTree>
      <p:nvGrpSpPr>
        <p:cNvPr id="1" name=""/>
        <p:cNvGrpSpPr/>
        <p:nvPr/>
      </p:nvGrpSpPr>
      <p:grpSpPr>
        <a:xfrm>
          <a:off x="0" y="0"/>
          <a:ext cx="0" cy="0"/>
          <a:chOff x="0" y="0"/>
          <a:chExt cx="0" cy="0"/>
        </a:xfrm>
      </p:grpSpPr>
      <p:sp>
        <p:nvSpPr>
          <p:cNvPr id="4" name="Нижний колонтитул 3">
            <a:extLst>
              <a:ext uri="{FF2B5EF4-FFF2-40B4-BE49-F238E27FC236}">
                <a16:creationId xmlns:a16="http://schemas.microsoft.com/office/drawing/2014/main" id="{BA0C7E2C-83B2-58E9-DE90-AB1857F1A170}"/>
              </a:ext>
            </a:extLst>
          </p:cNvPr>
          <p:cNvSpPr>
            <a:spLocks noGrp="1"/>
          </p:cNvSpPr>
          <p:nvPr>
            <p:ph type="ftr" sz="quarter" idx="11"/>
          </p:nvPr>
        </p:nvSpPr>
        <p:spPr/>
        <p:txBody>
          <a:bodyPr rtlCol="0"/>
          <a:lstStyle>
            <a:defPPr>
              <a:defRPr lang="ru-RU"/>
            </a:defPPr>
          </a:lstStyle>
          <a:p>
            <a:pPr rtl="0"/>
            <a:r>
              <a:rPr lang="ru-RU" noProof="0"/>
              <a:t>Заголовок презентации</a:t>
            </a:r>
          </a:p>
        </p:txBody>
      </p:sp>
      <p:sp>
        <p:nvSpPr>
          <p:cNvPr id="5" name="Номер слайда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pPr/>
              <a:t>‹#›</a:t>
            </a:fld>
            <a:endParaRPr lang="ru-RU" noProof="0"/>
          </a:p>
        </p:txBody>
      </p:sp>
      <p:sp>
        <p:nvSpPr>
          <p:cNvPr id="6" name="Прямоугольник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noProof="0"/>
          </a:p>
        </p:txBody>
      </p:sp>
      <p:cxnSp>
        <p:nvCxnSpPr>
          <p:cNvPr id="7" name="Прямая соединительная линия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Прямая соединительная линия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Заголовок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rtlCol="0"/>
          <a:lstStyle>
            <a:lvl1pPr>
              <a:defRPr lang="ru-RU" sz="5000">
                <a:solidFill>
                  <a:schemeClr val="bg1"/>
                </a:solidFill>
              </a:defRPr>
            </a:lvl1pPr>
          </a:lstStyle>
          <a:p>
            <a:pPr rtl="0"/>
            <a:r>
              <a:rPr lang="ru-RU" noProof="0"/>
              <a:t>Образец заголовка</a:t>
            </a:r>
          </a:p>
        </p:txBody>
      </p:sp>
      <p:sp>
        <p:nvSpPr>
          <p:cNvPr id="11" name="Текст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rtlCol="0"/>
          <a:lstStyle>
            <a:lvl1pPr marL="0" indent="0">
              <a:lnSpc>
                <a:spcPct val="100000"/>
              </a:lnSpc>
              <a:spcBef>
                <a:spcPts val="0"/>
              </a:spcBef>
              <a:buNone/>
              <a:defRPr lang="ru-RU" sz="2200" b="1">
                <a:solidFill>
                  <a:schemeClr val="bg1"/>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2" name="Текст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rtlCol="0"/>
          <a:lstStyle>
            <a:lvl1pPr marL="0" indent="0">
              <a:lnSpc>
                <a:spcPct val="100000"/>
              </a:lnSpc>
              <a:spcBef>
                <a:spcPts val="0"/>
              </a:spcBef>
              <a:buNone/>
              <a:defRPr lang="ru-RU" sz="2200" b="1">
                <a:solidFill>
                  <a:schemeClr val="bg1"/>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rtlCol="0"/>
          <a:lstStyle>
            <a:lvl1pPr marL="283464" indent="-283464">
              <a:lnSpc>
                <a:spcPct val="150000"/>
              </a:lnSpc>
              <a:spcBef>
                <a:spcPts val="0"/>
              </a:spcBef>
              <a:defRPr lang="ru-RU" sz="1600">
                <a:solidFill>
                  <a:schemeClr val="bg1"/>
                </a:solidFill>
              </a:defRPr>
            </a:lvl1pPr>
            <a:lvl2pPr indent="-283464">
              <a:lnSpc>
                <a:spcPct val="150000"/>
              </a:lnSpc>
              <a:spcBef>
                <a:spcPts val="0"/>
              </a:spcBef>
              <a:defRPr lang="ru-RU" sz="1600">
                <a:solidFill>
                  <a:schemeClr val="bg1"/>
                </a:solidFill>
              </a:defRPr>
            </a:lvl2pPr>
            <a:lvl3pPr indent="-283464">
              <a:lnSpc>
                <a:spcPct val="150000"/>
              </a:lnSpc>
              <a:spcBef>
                <a:spcPts val="0"/>
              </a:spcBef>
              <a:defRPr lang="ru-RU" sz="1600">
                <a:solidFill>
                  <a:schemeClr val="bg1"/>
                </a:solidFill>
              </a:defRPr>
            </a:lvl3pPr>
            <a:lvl4pPr indent="-283464">
              <a:lnSpc>
                <a:spcPct val="150000"/>
              </a:lnSpc>
              <a:spcBef>
                <a:spcPts val="0"/>
              </a:spcBef>
              <a:defRPr lang="ru-RU" sz="1600">
                <a:solidFill>
                  <a:schemeClr val="bg1"/>
                </a:solidFill>
              </a:defRPr>
            </a:lvl4pPr>
            <a:lvl5pPr indent="-283464">
              <a:lnSpc>
                <a:spcPct val="150000"/>
              </a:lnSpc>
              <a:spcBef>
                <a:spcPts val="0"/>
              </a:spcBef>
              <a:defRPr lang="ru-RU" sz="1600">
                <a:solidFill>
                  <a:schemeClr val="bg1"/>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p>
        </p:txBody>
      </p:sp>
      <p:sp>
        <p:nvSpPr>
          <p:cNvPr id="15" name="Текст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rtlCol="0"/>
          <a:lstStyle>
            <a:lvl1pPr marL="283464" indent="-283464">
              <a:lnSpc>
                <a:spcPct val="150000"/>
              </a:lnSpc>
              <a:spcBef>
                <a:spcPts val="0"/>
              </a:spcBef>
              <a:defRPr lang="ru-RU" sz="1600">
                <a:solidFill>
                  <a:schemeClr val="bg1"/>
                </a:solidFill>
              </a:defRPr>
            </a:lvl1pPr>
            <a:lvl2pPr indent="-283464">
              <a:lnSpc>
                <a:spcPct val="150000"/>
              </a:lnSpc>
              <a:spcBef>
                <a:spcPts val="0"/>
              </a:spcBef>
              <a:defRPr lang="ru-RU" sz="1600">
                <a:solidFill>
                  <a:schemeClr val="bg1"/>
                </a:solidFill>
              </a:defRPr>
            </a:lvl2pPr>
            <a:lvl3pPr indent="-283464">
              <a:lnSpc>
                <a:spcPct val="150000"/>
              </a:lnSpc>
              <a:spcBef>
                <a:spcPts val="0"/>
              </a:spcBef>
              <a:defRPr lang="ru-RU" sz="1600">
                <a:solidFill>
                  <a:schemeClr val="bg1"/>
                </a:solidFill>
              </a:defRPr>
            </a:lvl3pPr>
            <a:lvl4pPr indent="-283464">
              <a:lnSpc>
                <a:spcPct val="150000"/>
              </a:lnSpc>
              <a:spcBef>
                <a:spcPts val="0"/>
              </a:spcBef>
              <a:defRPr lang="ru-RU" sz="1600">
                <a:solidFill>
                  <a:schemeClr val="bg1"/>
                </a:solidFill>
              </a:defRPr>
            </a:lvl4pPr>
            <a:lvl5pPr indent="-283464">
              <a:lnSpc>
                <a:spcPct val="150000"/>
              </a:lnSpc>
              <a:spcBef>
                <a:spcPts val="0"/>
              </a:spcBef>
              <a:defRPr lang="ru-RU" sz="1600">
                <a:solidFill>
                  <a:schemeClr val="bg1"/>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Заголовок и два столбца (светлые)">
    <p:bg>
      <p:bgPr>
        <a:solidFill>
          <a:schemeClr val="accent6"/>
        </a:solidFill>
        <a:effectLst/>
      </p:bgPr>
    </p:bg>
    <p:spTree>
      <p:nvGrpSpPr>
        <p:cNvPr id="1" name=""/>
        <p:cNvGrpSpPr/>
        <p:nvPr/>
      </p:nvGrpSpPr>
      <p:grpSpPr>
        <a:xfrm>
          <a:off x="0" y="0"/>
          <a:ext cx="0" cy="0"/>
          <a:chOff x="0" y="0"/>
          <a:chExt cx="0" cy="0"/>
        </a:xfrm>
      </p:grpSpPr>
      <p:sp>
        <p:nvSpPr>
          <p:cNvPr id="4" name="Нижний колонтитул 3">
            <a:extLst>
              <a:ext uri="{FF2B5EF4-FFF2-40B4-BE49-F238E27FC236}">
                <a16:creationId xmlns:a16="http://schemas.microsoft.com/office/drawing/2014/main" id="{BA0C7E2C-83B2-58E9-DE90-AB1857F1A170}"/>
              </a:ext>
            </a:extLst>
          </p:cNvPr>
          <p:cNvSpPr>
            <a:spLocks noGrp="1"/>
          </p:cNvSpPr>
          <p:nvPr>
            <p:ph type="ftr" sz="quarter" idx="11"/>
          </p:nvPr>
        </p:nvSpPr>
        <p:spPr/>
        <p:txBody>
          <a:bodyPr rtlCol="0"/>
          <a:lstStyle>
            <a:defPPr>
              <a:defRPr lang="ru-RU"/>
            </a:defPPr>
          </a:lstStyle>
          <a:p>
            <a:pPr rtl="0"/>
            <a:r>
              <a:rPr lang="ru-RU" noProof="0"/>
              <a:t>Заголовок презентации</a:t>
            </a:r>
          </a:p>
        </p:txBody>
      </p:sp>
      <p:sp>
        <p:nvSpPr>
          <p:cNvPr id="5" name="Номер слайда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pPr/>
              <a:t>‹#›</a:t>
            </a:fld>
            <a:endParaRPr lang="ru-RU" noProof="0"/>
          </a:p>
        </p:txBody>
      </p:sp>
      <p:sp>
        <p:nvSpPr>
          <p:cNvPr id="6" name="Прямоугольник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noProof="0"/>
          </a:p>
        </p:txBody>
      </p:sp>
      <p:sp>
        <p:nvSpPr>
          <p:cNvPr id="9" name="Заголовок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rtlCol="0"/>
          <a:lstStyle>
            <a:lvl1pPr>
              <a:defRPr lang="ru-RU" sz="5000">
                <a:solidFill>
                  <a:schemeClr val="tx2"/>
                </a:solidFill>
              </a:defRPr>
            </a:lvl1pPr>
          </a:lstStyle>
          <a:p>
            <a:pPr rtl="0"/>
            <a:r>
              <a:rPr lang="ru-RU" noProof="0"/>
              <a:t>Образец заголовка</a:t>
            </a:r>
          </a:p>
        </p:txBody>
      </p:sp>
      <p:sp>
        <p:nvSpPr>
          <p:cNvPr id="11" name="Текст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2" name="Текст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p>
        </p:txBody>
      </p:sp>
      <p:sp>
        <p:nvSpPr>
          <p:cNvPr id="15" name="Текст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p>
        </p:txBody>
      </p:sp>
      <p:grpSp>
        <p:nvGrpSpPr>
          <p:cNvPr id="13" name="Группа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Прямая соединительная линия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Прямая соединительная линия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Заголовок и содержимое (темная полоса)">
    <p:bg>
      <p:bgPr>
        <a:solidFill>
          <a:schemeClr val="accent5"/>
        </a:solidFill>
        <a:effectLst/>
      </p:bgPr>
    </p:bg>
    <p:spTree>
      <p:nvGrpSpPr>
        <p:cNvPr id="1" name=""/>
        <p:cNvGrpSpPr/>
        <p:nvPr/>
      </p:nvGrpSpPr>
      <p:grpSpPr>
        <a:xfrm>
          <a:off x="0" y="0"/>
          <a:ext cx="0" cy="0"/>
          <a:chOff x="0" y="0"/>
          <a:chExt cx="0" cy="0"/>
        </a:xfrm>
      </p:grpSpPr>
      <p:sp>
        <p:nvSpPr>
          <p:cNvPr id="18" name="Прямоугольник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ru-RU"/>
            </a:defPPr>
            <a:lvl1pPr marL="0" algn="l" defTabSz="914400" rtl="0" eaLnBrk="1" latinLnBrk="0" hangingPunct="1">
              <a:defRPr lang="ru-RU" sz="1800" kern="1200">
                <a:solidFill>
                  <a:schemeClr val="lt1"/>
                </a:solidFill>
                <a:latin typeface="+mn-lt"/>
                <a:ea typeface="+mn-ea"/>
                <a:cs typeface="+mn-cs"/>
              </a:defRPr>
            </a:lvl1pPr>
            <a:lvl2pPr marL="457200" algn="l" defTabSz="914400" rtl="0" eaLnBrk="1" latinLnBrk="0" hangingPunct="1">
              <a:defRPr lang="ru-RU" sz="1800" kern="1200">
                <a:solidFill>
                  <a:schemeClr val="lt1"/>
                </a:solidFill>
                <a:latin typeface="+mn-lt"/>
                <a:ea typeface="+mn-ea"/>
                <a:cs typeface="+mn-cs"/>
              </a:defRPr>
            </a:lvl2pPr>
            <a:lvl3pPr marL="914400" algn="l" defTabSz="914400" rtl="0" eaLnBrk="1" latinLnBrk="0" hangingPunct="1">
              <a:defRPr lang="ru-RU" sz="1800" kern="1200">
                <a:solidFill>
                  <a:schemeClr val="lt1"/>
                </a:solidFill>
                <a:latin typeface="+mn-lt"/>
                <a:ea typeface="+mn-ea"/>
                <a:cs typeface="+mn-cs"/>
              </a:defRPr>
            </a:lvl3pPr>
            <a:lvl4pPr marL="1371600" algn="l" defTabSz="914400" rtl="0" eaLnBrk="1" latinLnBrk="0" hangingPunct="1">
              <a:defRPr lang="ru-RU" sz="1800" kern="1200">
                <a:solidFill>
                  <a:schemeClr val="lt1"/>
                </a:solidFill>
                <a:latin typeface="+mn-lt"/>
                <a:ea typeface="+mn-ea"/>
                <a:cs typeface="+mn-cs"/>
              </a:defRPr>
            </a:lvl4pPr>
            <a:lvl5pPr marL="1828800" algn="l" defTabSz="914400" rtl="0" eaLnBrk="1" latinLnBrk="0" hangingPunct="1">
              <a:defRPr lang="ru-RU" sz="1800" kern="1200">
                <a:solidFill>
                  <a:schemeClr val="lt1"/>
                </a:solidFill>
                <a:latin typeface="+mn-lt"/>
                <a:ea typeface="+mn-ea"/>
                <a:cs typeface="+mn-cs"/>
              </a:defRPr>
            </a:lvl5pPr>
            <a:lvl6pPr marL="2286000" algn="l" defTabSz="914400" rtl="0" eaLnBrk="1" latinLnBrk="0" hangingPunct="1">
              <a:defRPr lang="ru-RU" sz="1800" kern="1200">
                <a:solidFill>
                  <a:schemeClr val="lt1"/>
                </a:solidFill>
                <a:latin typeface="+mn-lt"/>
                <a:ea typeface="+mn-ea"/>
                <a:cs typeface="+mn-cs"/>
              </a:defRPr>
            </a:lvl6pPr>
            <a:lvl7pPr marL="2743200" algn="l" defTabSz="914400" rtl="0" eaLnBrk="1" latinLnBrk="0" hangingPunct="1">
              <a:defRPr lang="ru-RU" sz="1800" kern="1200">
                <a:solidFill>
                  <a:schemeClr val="lt1"/>
                </a:solidFill>
                <a:latin typeface="+mn-lt"/>
                <a:ea typeface="+mn-ea"/>
                <a:cs typeface="+mn-cs"/>
              </a:defRPr>
            </a:lvl7pPr>
            <a:lvl8pPr marL="3200400" algn="l" defTabSz="914400" rtl="0" eaLnBrk="1" latinLnBrk="0" hangingPunct="1">
              <a:defRPr lang="ru-RU" sz="1800" kern="1200">
                <a:solidFill>
                  <a:schemeClr val="lt1"/>
                </a:solidFill>
                <a:latin typeface="+mn-lt"/>
                <a:ea typeface="+mn-ea"/>
                <a:cs typeface="+mn-cs"/>
              </a:defRPr>
            </a:lvl8pPr>
            <a:lvl9pPr marL="3657600" algn="l" defTabSz="914400" rtl="0" eaLnBrk="1" latinLnBrk="0" hangingPunct="1">
              <a:defRPr lang="ru-RU" sz="1800" kern="1200">
                <a:solidFill>
                  <a:schemeClr val="lt1"/>
                </a:solidFill>
                <a:latin typeface="+mn-lt"/>
                <a:ea typeface="+mn-ea"/>
                <a:cs typeface="+mn-cs"/>
              </a:defRPr>
            </a:lvl9pPr>
          </a:lstStyle>
          <a:p>
            <a:pPr algn="ctr" rtl="0"/>
            <a:endParaRPr lang="ru-RU" noProof="0"/>
          </a:p>
        </p:txBody>
      </p:sp>
      <p:sp>
        <p:nvSpPr>
          <p:cNvPr id="4" name="Нижний колонтитул 3">
            <a:extLst>
              <a:ext uri="{FF2B5EF4-FFF2-40B4-BE49-F238E27FC236}">
                <a16:creationId xmlns:a16="http://schemas.microsoft.com/office/drawing/2014/main" id="{BA0C7E2C-83B2-58E9-DE90-AB1857F1A170}"/>
              </a:ext>
            </a:extLst>
          </p:cNvPr>
          <p:cNvSpPr>
            <a:spLocks noGrp="1"/>
          </p:cNvSpPr>
          <p:nvPr>
            <p:ph type="ftr" sz="quarter" idx="11"/>
          </p:nvPr>
        </p:nvSpPr>
        <p:spPr/>
        <p:txBody>
          <a:bodyPr rtlCol="0"/>
          <a:lstStyle>
            <a:lvl1pPr>
              <a:defRPr lang="ru-RU">
                <a:solidFill>
                  <a:schemeClr val="accent5"/>
                </a:solidFill>
              </a:defRPr>
            </a:lvl1pPr>
          </a:lstStyle>
          <a:p>
            <a:pPr rtl="0"/>
            <a:r>
              <a:rPr lang="ru-RU" noProof="0"/>
              <a:t>Заголовок презентации</a:t>
            </a:r>
          </a:p>
        </p:txBody>
      </p:sp>
      <p:sp>
        <p:nvSpPr>
          <p:cNvPr id="5" name="Номер слайда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rtlCol="0"/>
          <a:lstStyle>
            <a:lvl1pPr>
              <a:defRPr lang="ru-RU">
                <a:solidFill>
                  <a:schemeClr val="accent5"/>
                </a:solidFill>
              </a:defRPr>
            </a:lvl1pPr>
          </a:lstStyle>
          <a:p>
            <a:pPr rtl="0"/>
            <a:fld id="{5BFCF61C-3B18-4C03-8326-CC3B32D710C9}" type="slidenum">
              <a:rPr lang="ru-RU" noProof="0" smtClean="0"/>
              <a:pPr/>
              <a:t>‹#›</a:t>
            </a:fld>
            <a:endParaRPr lang="ru-RU" noProof="0"/>
          </a:p>
        </p:txBody>
      </p:sp>
      <p:sp>
        <p:nvSpPr>
          <p:cNvPr id="9" name="Заголовок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rtlCol="0"/>
          <a:lstStyle>
            <a:lvl1pPr>
              <a:defRPr lang="ru-RU" sz="5000">
                <a:solidFill>
                  <a:schemeClr val="accent5"/>
                </a:solidFill>
              </a:defRPr>
            </a:lvl1pPr>
          </a:lstStyle>
          <a:p>
            <a:pPr rtl="0"/>
            <a:r>
              <a:rPr lang="ru-RU" noProof="0"/>
              <a:t>Образец заголовка</a:t>
            </a:r>
          </a:p>
        </p:txBody>
      </p:sp>
      <p:sp>
        <p:nvSpPr>
          <p:cNvPr id="11" name="Текст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p>
        </p:txBody>
      </p:sp>
      <p:sp>
        <p:nvSpPr>
          <p:cNvPr id="15" name="Текст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p>
        </p:txBody>
      </p:sp>
      <p:grpSp>
        <p:nvGrpSpPr>
          <p:cNvPr id="19" name="Группа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Прямая соединительная линия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Прямая соединительная линия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Три объекта слева">
    <p:bg>
      <p:bgPr>
        <a:solidFill>
          <a:schemeClr val="accent5"/>
        </a:solidFill>
        <a:effectLst/>
      </p:bgPr>
    </p:bg>
    <p:spTree>
      <p:nvGrpSpPr>
        <p:cNvPr id="1" name=""/>
        <p:cNvGrpSpPr/>
        <p:nvPr/>
      </p:nvGrpSpPr>
      <p:grpSpPr>
        <a:xfrm>
          <a:off x="0" y="0"/>
          <a:ext cx="0" cy="0"/>
          <a:chOff x="0" y="0"/>
          <a:chExt cx="0" cy="0"/>
        </a:xfrm>
      </p:grpSpPr>
      <p:sp>
        <p:nvSpPr>
          <p:cNvPr id="18" name="Прямоугольник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ru-RU"/>
            </a:defPPr>
            <a:lvl1pPr marL="0" algn="l" defTabSz="914400" rtl="0" eaLnBrk="1" latinLnBrk="0" hangingPunct="1">
              <a:defRPr lang="ru-RU" sz="1800" kern="1200">
                <a:solidFill>
                  <a:schemeClr val="lt1"/>
                </a:solidFill>
                <a:latin typeface="+mn-lt"/>
                <a:ea typeface="+mn-ea"/>
                <a:cs typeface="+mn-cs"/>
              </a:defRPr>
            </a:lvl1pPr>
            <a:lvl2pPr marL="457200" algn="l" defTabSz="914400" rtl="0" eaLnBrk="1" latinLnBrk="0" hangingPunct="1">
              <a:defRPr lang="ru-RU" sz="1800" kern="1200">
                <a:solidFill>
                  <a:schemeClr val="lt1"/>
                </a:solidFill>
                <a:latin typeface="+mn-lt"/>
                <a:ea typeface="+mn-ea"/>
                <a:cs typeface="+mn-cs"/>
              </a:defRPr>
            </a:lvl2pPr>
            <a:lvl3pPr marL="914400" algn="l" defTabSz="914400" rtl="0" eaLnBrk="1" latinLnBrk="0" hangingPunct="1">
              <a:defRPr lang="ru-RU" sz="1800" kern="1200">
                <a:solidFill>
                  <a:schemeClr val="lt1"/>
                </a:solidFill>
                <a:latin typeface="+mn-lt"/>
                <a:ea typeface="+mn-ea"/>
                <a:cs typeface="+mn-cs"/>
              </a:defRPr>
            </a:lvl3pPr>
            <a:lvl4pPr marL="1371600" algn="l" defTabSz="914400" rtl="0" eaLnBrk="1" latinLnBrk="0" hangingPunct="1">
              <a:defRPr lang="ru-RU" sz="1800" kern="1200">
                <a:solidFill>
                  <a:schemeClr val="lt1"/>
                </a:solidFill>
                <a:latin typeface="+mn-lt"/>
                <a:ea typeface="+mn-ea"/>
                <a:cs typeface="+mn-cs"/>
              </a:defRPr>
            </a:lvl4pPr>
            <a:lvl5pPr marL="1828800" algn="l" defTabSz="914400" rtl="0" eaLnBrk="1" latinLnBrk="0" hangingPunct="1">
              <a:defRPr lang="ru-RU" sz="1800" kern="1200">
                <a:solidFill>
                  <a:schemeClr val="lt1"/>
                </a:solidFill>
                <a:latin typeface="+mn-lt"/>
                <a:ea typeface="+mn-ea"/>
                <a:cs typeface="+mn-cs"/>
              </a:defRPr>
            </a:lvl5pPr>
            <a:lvl6pPr marL="2286000" algn="l" defTabSz="914400" rtl="0" eaLnBrk="1" latinLnBrk="0" hangingPunct="1">
              <a:defRPr lang="ru-RU" sz="1800" kern="1200">
                <a:solidFill>
                  <a:schemeClr val="lt1"/>
                </a:solidFill>
                <a:latin typeface="+mn-lt"/>
                <a:ea typeface="+mn-ea"/>
                <a:cs typeface="+mn-cs"/>
              </a:defRPr>
            </a:lvl6pPr>
            <a:lvl7pPr marL="2743200" algn="l" defTabSz="914400" rtl="0" eaLnBrk="1" latinLnBrk="0" hangingPunct="1">
              <a:defRPr lang="ru-RU" sz="1800" kern="1200">
                <a:solidFill>
                  <a:schemeClr val="lt1"/>
                </a:solidFill>
                <a:latin typeface="+mn-lt"/>
                <a:ea typeface="+mn-ea"/>
                <a:cs typeface="+mn-cs"/>
              </a:defRPr>
            </a:lvl7pPr>
            <a:lvl8pPr marL="3200400" algn="l" defTabSz="914400" rtl="0" eaLnBrk="1" latinLnBrk="0" hangingPunct="1">
              <a:defRPr lang="ru-RU" sz="1800" kern="1200">
                <a:solidFill>
                  <a:schemeClr val="lt1"/>
                </a:solidFill>
                <a:latin typeface="+mn-lt"/>
                <a:ea typeface="+mn-ea"/>
                <a:cs typeface="+mn-cs"/>
              </a:defRPr>
            </a:lvl8pPr>
            <a:lvl9pPr marL="3657600" algn="l" defTabSz="914400" rtl="0" eaLnBrk="1" latinLnBrk="0" hangingPunct="1">
              <a:defRPr lang="ru-RU" sz="1800" kern="1200">
                <a:solidFill>
                  <a:schemeClr val="lt1"/>
                </a:solidFill>
                <a:latin typeface="+mn-lt"/>
                <a:ea typeface="+mn-ea"/>
                <a:cs typeface="+mn-cs"/>
              </a:defRPr>
            </a:lvl9pPr>
          </a:lstStyle>
          <a:p>
            <a:pPr algn="ctr" rtl="0"/>
            <a:endParaRPr lang="ru-RU" noProof="0">
              <a:solidFill>
                <a:schemeClr val="bg2"/>
              </a:solidFill>
            </a:endParaRPr>
          </a:p>
        </p:txBody>
      </p:sp>
      <p:grpSp>
        <p:nvGrpSpPr>
          <p:cNvPr id="19" name="Группа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Прямая соединительная линия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Прямая соединительная линия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Нижний колонтитул 3">
            <a:extLst>
              <a:ext uri="{FF2B5EF4-FFF2-40B4-BE49-F238E27FC236}">
                <a16:creationId xmlns:a16="http://schemas.microsoft.com/office/drawing/2014/main" id="{BA0C7E2C-83B2-58E9-DE90-AB1857F1A170}"/>
              </a:ext>
            </a:extLst>
          </p:cNvPr>
          <p:cNvSpPr>
            <a:spLocks noGrp="1"/>
          </p:cNvSpPr>
          <p:nvPr>
            <p:ph type="ftr" sz="quarter" idx="11"/>
          </p:nvPr>
        </p:nvSpPr>
        <p:spPr/>
        <p:txBody>
          <a:bodyPr rtlCol="0"/>
          <a:lstStyle>
            <a:defPPr>
              <a:defRPr lang="ru-RU"/>
            </a:defPPr>
          </a:lstStyle>
          <a:p>
            <a:pPr rtl="0"/>
            <a:r>
              <a:rPr lang="ru-RU" noProof="0"/>
              <a:t>Заголовок презентации</a:t>
            </a:r>
          </a:p>
        </p:txBody>
      </p:sp>
      <p:sp>
        <p:nvSpPr>
          <p:cNvPr id="5" name="Номер слайда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pPr/>
              <a:t>‹#›</a:t>
            </a:fld>
            <a:endParaRPr lang="ru-RU" noProof="0"/>
          </a:p>
        </p:txBody>
      </p:sp>
      <p:sp>
        <p:nvSpPr>
          <p:cNvPr id="9" name="Заголовок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rtlCol="0"/>
          <a:lstStyle>
            <a:lvl1pPr>
              <a:lnSpc>
                <a:spcPct val="100000"/>
              </a:lnSpc>
              <a:defRPr lang="ru-RU" sz="5000">
                <a:solidFill>
                  <a:schemeClr val="tx2"/>
                </a:solidFill>
              </a:defRPr>
            </a:lvl1pPr>
          </a:lstStyle>
          <a:p>
            <a:pPr rtl="0"/>
            <a:r>
              <a:rPr lang="ru-RU" noProof="0"/>
              <a:t>Образец заголовка</a:t>
            </a:r>
          </a:p>
        </p:txBody>
      </p:sp>
      <p:sp>
        <p:nvSpPr>
          <p:cNvPr id="11" name="Текст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rtlCol="0"/>
          <a:lstStyle>
            <a:lvl1pPr marL="0" indent="0">
              <a:lnSpc>
                <a:spcPct val="15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2" name="Текст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rtlCol="0"/>
          <a:lstStyle>
            <a:lvl1pPr marL="0" indent="0">
              <a:lnSpc>
                <a:spcPct val="15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p:txBody>
      </p:sp>
      <p:sp>
        <p:nvSpPr>
          <p:cNvPr id="15" name="Текст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p:txBody>
      </p:sp>
      <p:sp>
        <p:nvSpPr>
          <p:cNvPr id="22" name="Текст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rtlCol="0"/>
          <a:lstStyle>
            <a:lvl1pPr marL="0" indent="0">
              <a:lnSpc>
                <a:spcPct val="15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23" name="Текст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dirty="0"/>
              <a:t>Щелкните, чтобы изменить стили текста образца слайда</a:t>
            </a:r>
          </a:p>
          <a:p>
            <a:pPr lvl="1" rtl="0"/>
            <a:r>
              <a:rPr lang="ru-RU" noProof="0" dirty="0"/>
              <a:t>Второй уровень</a:t>
            </a:r>
          </a:p>
          <a:p>
            <a:pPr lvl="2" rtl="0"/>
            <a:r>
              <a:rPr lang="ru-RU" noProof="0" dirty="0"/>
              <a:t>Третий уровень</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Два объекта справа">
    <p:bg>
      <p:bgPr>
        <a:solidFill>
          <a:schemeClr val="bg2"/>
        </a:solidFill>
        <a:effectLst/>
      </p:bgPr>
    </p:bg>
    <p:spTree>
      <p:nvGrpSpPr>
        <p:cNvPr id="1" name=""/>
        <p:cNvGrpSpPr/>
        <p:nvPr/>
      </p:nvGrpSpPr>
      <p:grpSpPr>
        <a:xfrm>
          <a:off x="0" y="0"/>
          <a:ext cx="0" cy="0"/>
          <a:chOff x="0" y="0"/>
          <a:chExt cx="0" cy="0"/>
        </a:xfrm>
      </p:grpSpPr>
      <p:sp>
        <p:nvSpPr>
          <p:cNvPr id="16" name="Прямоугольник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noProof="0">
              <a:solidFill>
                <a:schemeClr val="bg1"/>
              </a:solidFill>
            </a:endParaRPr>
          </a:p>
        </p:txBody>
      </p:sp>
      <p:sp>
        <p:nvSpPr>
          <p:cNvPr id="4" name="Нижний колонтитул 3">
            <a:extLst>
              <a:ext uri="{FF2B5EF4-FFF2-40B4-BE49-F238E27FC236}">
                <a16:creationId xmlns:a16="http://schemas.microsoft.com/office/drawing/2014/main" id="{BA0C7E2C-83B2-58E9-DE90-AB1857F1A170}"/>
              </a:ext>
            </a:extLst>
          </p:cNvPr>
          <p:cNvSpPr>
            <a:spLocks noGrp="1"/>
          </p:cNvSpPr>
          <p:nvPr>
            <p:ph type="ftr" sz="quarter" idx="11"/>
          </p:nvPr>
        </p:nvSpPr>
        <p:spPr/>
        <p:txBody>
          <a:bodyPr rtlCol="0"/>
          <a:lstStyle>
            <a:defPPr>
              <a:defRPr lang="ru-RU"/>
            </a:defPPr>
          </a:lstStyle>
          <a:p>
            <a:pPr rtl="0"/>
            <a:r>
              <a:rPr lang="ru-RU" noProof="0"/>
              <a:t>Заголовок презентации</a:t>
            </a:r>
          </a:p>
        </p:txBody>
      </p:sp>
      <p:sp>
        <p:nvSpPr>
          <p:cNvPr id="5" name="Номер слайда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pPr/>
              <a:t>‹#›</a:t>
            </a:fld>
            <a:endParaRPr lang="ru-RU" noProof="0"/>
          </a:p>
        </p:txBody>
      </p:sp>
      <p:sp>
        <p:nvSpPr>
          <p:cNvPr id="9" name="Заголовок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rtlCol="0"/>
          <a:lstStyle>
            <a:lvl1pPr>
              <a:lnSpc>
                <a:spcPct val="80000"/>
              </a:lnSpc>
              <a:defRPr lang="ru-RU" sz="5000">
                <a:solidFill>
                  <a:schemeClr val="tx2"/>
                </a:solidFill>
              </a:defRPr>
            </a:lvl1pPr>
          </a:lstStyle>
          <a:p>
            <a:pPr rtl="0"/>
            <a:r>
              <a:rPr lang="ru-RU" noProof="0"/>
              <a:t>Образец заголовка</a:t>
            </a:r>
          </a:p>
        </p:txBody>
      </p:sp>
      <p:sp>
        <p:nvSpPr>
          <p:cNvPr id="11" name="Текст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rtlCol="0"/>
          <a:lstStyle>
            <a:lvl1pPr marL="0" indent="0">
              <a:lnSpc>
                <a:spcPct val="15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2" name="Текст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p:txBody>
      </p:sp>
      <p:sp>
        <p:nvSpPr>
          <p:cNvPr id="15" name="Текст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p:txBody>
      </p:sp>
      <p:grpSp>
        <p:nvGrpSpPr>
          <p:cNvPr id="17" name="Группа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Прямая соединительная линия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Прямая соединительная линия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Два объекта справа (темные)">
    <p:bg>
      <p:bgPr>
        <a:solidFill>
          <a:schemeClr val="accent5"/>
        </a:solidFill>
        <a:effectLst/>
      </p:bgPr>
    </p:bg>
    <p:spTree>
      <p:nvGrpSpPr>
        <p:cNvPr id="1" name=""/>
        <p:cNvGrpSpPr/>
        <p:nvPr/>
      </p:nvGrpSpPr>
      <p:grpSpPr>
        <a:xfrm>
          <a:off x="0" y="0"/>
          <a:ext cx="0" cy="0"/>
          <a:chOff x="0" y="0"/>
          <a:chExt cx="0" cy="0"/>
        </a:xfrm>
      </p:grpSpPr>
      <p:sp>
        <p:nvSpPr>
          <p:cNvPr id="16" name="Прямоугольник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noProof="0">
              <a:solidFill>
                <a:schemeClr val="tx2"/>
              </a:solidFill>
            </a:endParaRPr>
          </a:p>
        </p:txBody>
      </p:sp>
      <p:sp>
        <p:nvSpPr>
          <p:cNvPr id="4" name="Нижний колонтитул 3">
            <a:extLst>
              <a:ext uri="{FF2B5EF4-FFF2-40B4-BE49-F238E27FC236}">
                <a16:creationId xmlns:a16="http://schemas.microsoft.com/office/drawing/2014/main" id="{BA0C7E2C-83B2-58E9-DE90-AB1857F1A170}"/>
              </a:ext>
            </a:extLst>
          </p:cNvPr>
          <p:cNvSpPr>
            <a:spLocks noGrp="1"/>
          </p:cNvSpPr>
          <p:nvPr>
            <p:ph type="ftr" sz="quarter" idx="11"/>
          </p:nvPr>
        </p:nvSpPr>
        <p:spPr/>
        <p:txBody>
          <a:bodyPr rtlCol="0"/>
          <a:lstStyle>
            <a:defPPr>
              <a:defRPr lang="ru-RU"/>
            </a:defPPr>
          </a:lstStyle>
          <a:p>
            <a:pPr rtl="0"/>
            <a:r>
              <a:rPr lang="ru-RU" noProof="0"/>
              <a:t>Заголовок презентации</a:t>
            </a:r>
          </a:p>
        </p:txBody>
      </p:sp>
      <p:sp>
        <p:nvSpPr>
          <p:cNvPr id="5" name="Номер слайда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rtlCol="0"/>
          <a:lstStyle>
            <a:lvl1pPr>
              <a:defRPr lang="ru-RU">
                <a:solidFill>
                  <a:schemeClr val="bg1"/>
                </a:solidFill>
              </a:defRPr>
            </a:lvl1pPr>
          </a:lstStyle>
          <a:p>
            <a:pPr rtl="0"/>
            <a:fld id="{5BFCF61C-3B18-4C03-8326-CC3B32D710C9}" type="slidenum">
              <a:rPr lang="ru-RU" noProof="0" smtClean="0"/>
              <a:pPr/>
              <a:t>‹#›</a:t>
            </a:fld>
            <a:endParaRPr lang="ru-RU" noProof="0"/>
          </a:p>
        </p:txBody>
      </p:sp>
      <p:sp>
        <p:nvSpPr>
          <p:cNvPr id="9" name="Заголовок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rtlCol="0"/>
          <a:lstStyle>
            <a:lvl1pPr>
              <a:lnSpc>
                <a:spcPct val="80000"/>
              </a:lnSpc>
              <a:defRPr lang="ru-RU" sz="5000">
                <a:solidFill>
                  <a:schemeClr val="accent4"/>
                </a:solidFill>
              </a:defRPr>
            </a:lvl1pPr>
          </a:lstStyle>
          <a:p>
            <a:pPr rtl="0"/>
            <a:r>
              <a:rPr lang="ru-RU" noProof="0"/>
              <a:t>Образец заголовка</a:t>
            </a:r>
          </a:p>
        </p:txBody>
      </p:sp>
      <p:sp>
        <p:nvSpPr>
          <p:cNvPr id="11" name="Текст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rtlCol="0"/>
          <a:lstStyle>
            <a:lvl1pPr marL="0" indent="0">
              <a:lnSpc>
                <a:spcPct val="100000"/>
              </a:lnSpc>
              <a:spcBef>
                <a:spcPts val="0"/>
              </a:spcBef>
              <a:buNone/>
              <a:defRPr lang="ru-RU" sz="2200" b="1">
                <a:solidFill>
                  <a:schemeClr val="accent5"/>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2" name="Текст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rtlCol="0"/>
          <a:lstStyle>
            <a:lvl1pPr marL="0" indent="0">
              <a:lnSpc>
                <a:spcPct val="100000"/>
              </a:lnSpc>
              <a:spcBef>
                <a:spcPts val="0"/>
              </a:spcBef>
              <a:buNone/>
              <a:defRPr lang="ru-RU" sz="2200" b="1">
                <a:solidFill>
                  <a:schemeClr val="accent5"/>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rtlCol="0"/>
          <a:lstStyle>
            <a:lvl1pPr marL="283464" indent="-283464">
              <a:lnSpc>
                <a:spcPct val="150000"/>
              </a:lnSpc>
              <a:spcBef>
                <a:spcPts val="0"/>
              </a:spcBef>
              <a:defRPr lang="ru-RU" sz="1600">
                <a:solidFill>
                  <a:schemeClr val="accent5"/>
                </a:solidFill>
              </a:defRPr>
            </a:lvl1pPr>
            <a:lvl2pPr indent="-283464">
              <a:lnSpc>
                <a:spcPct val="150000"/>
              </a:lnSpc>
              <a:spcBef>
                <a:spcPts val="0"/>
              </a:spcBef>
              <a:defRPr lang="ru-RU" sz="1600">
                <a:solidFill>
                  <a:schemeClr val="accent5"/>
                </a:solidFill>
              </a:defRPr>
            </a:lvl2pPr>
            <a:lvl3pPr indent="-283464">
              <a:lnSpc>
                <a:spcPct val="150000"/>
              </a:lnSpc>
              <a:spcBef>
                <a:spcPts val="0"/>
              </a:spcBef>
              <a:defRPr lang="ru-RU" sz="1600">
                <a:solidFill>
                  <a:schemeClr val="accent5"/>
                </a:solidFill>
              </a:defRPr>
            </a:lvl3pPr>
            <a:lvl4pPr indent="-283464">
              <a:lnSpc>
                <a:spcPct val="150000"/>
              </a:lnSpc>
              <a:spcBef>
                <a:spcPts val="0"/>
              </a:spcBef>
              <a:defRPr lang="ru-RU" sz="1600">
                <a:solidFill>
                  <a:schemeClr val="accent5"/>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p:txBody>
      </p:sp>
      <p:sp>
        <p:nvSpPr>
          <p:cNvPr id="15" name="Текст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rtlCol="0"/>
          <a:lstStyle>
            <a:lvl1pPr marL="283464" indent="-283464">
              <a:lnSpc>
                <a:spcPct val="150000"/>
              </a:lnSpc>
              <a:spcBef>
                <a:spcPts val="0"/>
              </a:spcBef>
              <a:defRPr lang="ru-RU" sz="1600">
                <a:solidFill>
                  <a:schemeClr val="accent5"/>
                </a:solidFill>
              </a:defRPr>
            </a:lvl1pPr>
            <a:lvl2pPr indent="-283464">
              <a:lnSpc>
                <a:spcPct val="150000"/>
              </a:lnSpc>
              <a:spcBef>
                <a:spcPts val="0"/>
              </a:spcBef>
              <a:defRPr lang="ru-RU" sz="1600">
                <a:solidFill>
                  <a:schemeClr val="accent5"/>
                </a:solidFill>
              </a:defRPr>
            </a:lvl2pPr>
            <a:lvl3pPr indent="-283464">
              <a:lnSpc>
                <a:spcPct val="150000"/>
              </a:lnSpc>
              <a:spcBef>
                <a:spcPts val="0"/>
              </a:spcBef>
              <a:defRPr lang="ru-RU" sz="1600">
                <a:solidFill>
                  <a:schemeClr val="accent5"/>
                </a:solidFill>
              </a:defRPr>
            </a:lvl3pPr>
            <a:lvl4pPr indent="-283464">
              <a:lnSpc>
                <a:spcPct val="150000"/>
              </a:lnSpc>
              <a:spcBef>
                <a:spcPts val="0"/>
              </a:spcBef>
              <a:defRPr lang="ru-RU" sz="1600">
                <a:solidFill>
                  <a:schemeClr val="accent5"/>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p:txBody>
      </p:sp>
      <p:grpSp>
        <p:nvGrpSpPr>
          <p:cNvPr id="17" name="Группа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Прямая соединительная линия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Прямая соединительная линия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Два объекта">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Нижний колонтитул 5">
            <a:extLst>
              <a:ext uri="{FF2B5EF4-FFF2-40B4-BE49-F238E27FC236}">
                <a16:creationId xmlns:a16="http://schemas.microsoft.com/office/drawing/2014/main" id="{DACF6E0F-D722-BAD9-C6AD-9A11DAE47EC0}"/>
              </a:ext>
            </a:extLst>
          </p:cNvPr>
          <p:cNvSpPr>
            <a:spLocks noGrp="1"/>
          </p:cNvSpPr>
          <p:nvPr>
            <p:ph type="ftr" sz="quarter" idx="11"/>
          </p:nvPr>
        </p:nvSpPr>
        <p:spPr/>
        <p:txBody>
          <a:bodyPr rtlCol="0"/>
          <a:lstStyle>
            <a:defPPr>
              <a:defRPr lang="ru-RU"/>
            </a:defPPr>
          </a:lstStyle>
          <a:p>
            <a:pPr rtl="0"/>
            <a:r>
              <a:rPr lang="ru-RU" noProof="0"/>
              <a:t>Заголовок презентации</a:t>
            </a:r>
          </a:p>
        </p:txBody>
      </p:sp>
      <p:sp>
        <p:nvSpPr>
          <p:cNvPr id="7" name="Номер слайда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t>‹#›</a:t>
            </a:fld>
            <a:endParaRPr lang="ru-RU" noProof="0"/>
          </a:p>
        </p:txBody>
      </p:sp>
      <p:sp>
        <p:nvSpPr>
          <p:cNvPr id="8" name="Заголовок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rtlCol="0"/>
          <a:lstStyle>
            <a:lvl1pPr>
              <a:defRPr lang="ru-RU" sz="5000"/>
            </a:lvl1pPr>
          </a:lstStyle>
          <a:p>
            <a:pPr rtl="0"/>
            <a:r>
              <a:rPr lang="ru-RU" noProof="0"/>
              <a:t>Образец заголовка</a:t>
            </a:r>
          </a:p>
        </p:txBody>
      </p:sp>
      <p:grpSp>
        <p:nvGrpSpPr>
          <p:cNvPr id="9" name="Группа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Прямая соединительная линия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Прямая соединительная линия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Текст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3" name="Текст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noProof="0"/>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p:txBody>
      </p:sp>
      <p:sp>
        <p:nvSpPr>
          <p:cNvPr id="15" name="Текст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noProof="0"/>
              <a:t>Щелкните, чтобы изменить стили текста образца слайда</a:t>
            </a:r>
          </a:p>
          <a:p>
            <a:pPr lvl="1" rtl="0"/>
            <a:r>
              <a:rPr lang="ru-RU" noProof="0"/>
              <a:t>Второй уровень</a:t>
            </a:r>
          </a:p>
          <a:p>
            <a:pPr lvl="2" rtl="0"/>
            <a:r>
              <a:rPr lang="ru-RU" noProof="0"/>
              <a:t>Третий уровень</a:t>
            </a:r>
          </a:p>
          <a:p>
            <a:pPr lvl="3" rtl="0"/>
            <a:r>
              <a:rPr lang="ru-RU" noProof="0"/>
              <a:t>Четвертый уровень</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Три объекта">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Нижний колонтитул 5">
            <a:extLst>
              <a:ext uri="{FF2B5EF4-FFF2-40B4-BE49-F238E27FC236}">
                <a16:creationId xmlns:a16="http://schemas.microsoft.com/office/drawing/2014/main" id="{DACF6E0F-D722-BAD9-C6AD-9A11DAE47EC0}"/>
              </a:ext>
            </a:extLst>
          </p:cNvPr>
          <p:cNvSpPr>
            <a:spLocks noGrp="1"/>
          </p:cNvSpPr>
          <p:nvPr>
            <p:ph type="ftr" sz="quarter" idx="11"/>
          </p:nvPr>
        </p:nvSpPr>
        <p:spPr/>
        <p:txBody>
          <a:bodyPr rtlCol="0"/>
          <a:lstStyle>
            <a:defPPr>
              <a:defRPr lang="ru-RU"/>
            </a:defPPr>
          </a:lstStyle>
          <a:p>
            <a:pPr rtl="0"/>
            <a:r>
              <a:rPr lang="ru-RU"/>
              <a:t>Заголовок презентации</a:t>
            </a:r>
          </a:p>
        </p:txBody>
      </p:sp>
      <p:sp>
        <p:nvSpPr>
          <p:cNvPr id="7" name="Номер слайда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t>‹#›</a:t>
            </a:fld>
            <a:endParaRPr lang="ru-RU" noProof="0"/>
          </a:p>
        </p:txBody>
      </p:sp>
      <p:sp>
        <p:nvSpPr>
          <p:cNvPr id="8" name="Заголовок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rtlCol="0"/>
          <a:lstStyle>
            <a:lvl1pPr>
              <a:defRPr lang="ru-RU" sz="5000"/>
            </a:lvl1pPr>
          </a:lstStyle>
          <a:p>
            <a:pPr rtl="0"/>
            <a:r>
              <a:rPr lang="ru-RU"/>
              <a:t>Образец заголовка</a:t>
            </a:r>
            <a:endParaRPr lang="ru-RU" dirty="0"/>
          </a:p>
        </p:txBody>
      </p:sp>
      <p:sp>
        <p:nvSpPr>
          <p:cNvPr id="12" name="Текст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a:t>Щелкните, чтобы изменить стили текста образца слайда</a:t>
            </a:r>
          </a:p>
        </p:txBody>
      </p:sp>
      <p:sp>
        <p:nvSpPr>
          <p:cNvPr id="13" name="Текст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a:t>Щелкните, чтобы изменить стили текста образца слайда</a:t>
            </a:r>
          </a:p>
        </p:txBody>
      </p:sp>
      <p:sp>
        <p:nvSpPr>
          <p:cNvPr id="14" name="Текст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a:t>Щелкните, чтобы изменить стили текста образца слайда</a:t>
            </a:r>
          </a:p>
          <a:p>
            <a:pPr lvl="1" rtl="0"/>
            <a:r>
              <a:rPr lang="ru-RU"/>
              <a:t>Второй уровень</a:t>
            </a:r>
          </a:p>
          <a:p>
            <a:pPr lvl="2" rtl="0"/>
            <a:r>
              <a:rPr lang="ru-RU"/>
              <a:t>Третий уровень</a:t>
            </a:r>
          </a:p>
          <a:p>
            <a:pPr lvl="3" rtl="0"/>
            <a:r>
              <a:rPr lang="ru-RU"/>
              <a:t>Четвертый уровень</a:t>
            </a:r>
          </a:p>
        </p:txBody>
      </p:sp>
      <p:sp>
        <p:nvSpPr>
          <p:cNvPr id="15" name="Текст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a:t>Щелкните, чтобы изменить стили текста образца слайда</a:t>
            </a:r>
          </a:p>
          <a:p>
            <a:pPr lvl="1" rtl="0"/>
            <a:r>
              <a:rPr lang="ru-RU"/>
              <a:t>Второй уровень</a:t>
            </a:r>
          </a:p>
          <a:p>
            <a:pPr lvl="2" rtl="0"/>
            <a:r>
              <a:rPr lang="ru-RU"/>
              <a:t>Третий уровень</a:t>
            </a:r>
          </a:p>
          <a:p>
            <a:pPr lvl="3" rtl="0"/>
            <a:r>
              <a:rPr lang="ru-RU"/>
              <a:t>Четвертый уровень</a:t>
            </a:r>
          </a:p>
        </p:txBody>
      </p:sp>
      <p:grpSp>
        <p:nvGrpSpPr>
          <p:cNvPr id="16" name="Группа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Прямая соединительная линия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Прямая соединительная линия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Текст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rtlCol="0"/>
          <a:lstStyle>
            <a:lvl1pPr marL="0" indent="0">
              <a:lnSpc>
                <a:spcPct val="100000"/>
              </a:lnSpc>
              <a:spcBef>
                <a:spcPts val="0"/>
              </a:spcBef>
              <a:buNone/>
              <a:defRPr lang="ru-RU" sz="2200" b="1">
                <a:solidFill>
                  <a:schemeClr val="tx2"/>
                </a:solidFill>
              </a:defRPr>
            </a:lvl1pPr>
            <a:lvl2pPr>
              <a:defRPr lang="ru-RU">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a:t>Щелкните, чтобы изменить стили текста образца слайда</a:t>
            </a:r>
          </a:p>
        </p:txBody>
      </p:sp>
      <p:sp>
        <p:nvSpPr>
          <p:cNvPr id="20" name="Текст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rtlCol="0"/>
          <a:lstStyle>
            <a:lvl1pPr marL="283464" indent="-283464">
              <a:lnSpc>
                <a:spcPct val="150000"/>
              </a:lnSpc>
              <a:spcBef>
                <a:spcPts val="0"/>
              </a:spcBef>
              <a:defRPr lang="ru-RU" sz="1600">
                <a:solidFill>
                  <a:schemeClr val="tx2"/>
                </a:solidFill>
              </a:defRPr>
            </a:lvl1pPr>
            <a:lvl2pPr indent="-283464">
              <a:lnSpc>
                <a:spcPct val="150000"/>
              </a:lnSpc>
              <a:spcBef>
                <a:spcPts val="0"/>
              </a:spcBef>
              <a:defRPr lang="ru-RU" sz="1600">
                <a:solidFill>
                  <a:schemeClr val="tx2"/>
                </a:solidFill>
              </a:defRPr>
            </a:lvl2pPr>
            <a:lvl3pPr indent="-283464">
              <a:lnSpc>
                <a:spcPct val="150000"/>
              </a:lnSpc>
              <a:spcBef>
                <a:spcPts val="0"/>
              </a:spcBef>
              <a:defRPr lang="ru-RU" sz="1600">
                <a:solidFill>
                  <a:schemeClr val="tx2"/>
                </a:solidFill>
              </a:defRPr>
            </a:lvl3pPr>
            <a:lvl4pPr indent="-283464">
              <a:lnSpc>
                <a:spcPct val="150000"/>
              </a:lnSpc>
              <a:spcBef>
                <a:spcPts val="0"/>
              </a:spcBef>
              <a:defRPr lang="ru-RU" sz="1600">
                <a:solidFill>
                  <a:schemeClr val="tx2"/>
                </a:solidFill>
              </a:defRPr>
            </a:lvl4pPr>
            <a:lvl5pPr indent="-283464">
              <a:lnSpc>
                <a:spcPct val="150000"/>
              </a:lnSpc>
              <a:spcBef>
                <a:spcPts val="0"/>
              </a:spcBef>
              <a:defRPr lang="ru-RU" sz="1600">
                <a:solidFill>
                  <a:schemeClr val="tx2"/>
                </a:solidFill>
              </a:defRPr>
            </a:lvl5pPr>
          </a:lstStyle>
          <a:p>
            <a:pPr lvl="0" rtl="0"/>
            <a:r>
              <a:rPr lang="ru-RU"/>
              <a:t>Щелкните, чтобы изменить стили текста образца слайда</a:t>
            </a:r>
          </a:p>
          <a:p>
            <a:pPr lvl="1" rtl="0"/>
            <a:r>
              <a:rPr lang="ru-RU"/>
              <a:t>Второй уровень</a:t>
            </a:r>
          </a:p>
          <a:p>
            <a:pPr lvl="2" rtl="0"/>
            <a:r>
              <a:rPr lang="ru-RU"/>
              <a:t>Третий уровень</a:t>
            </a:r>
          </a:p>
          <a:p>
            <a:pPr lvl="3" rtl="0"/>
            <a:r>
              <a:rPr lang="ru-RU"/>
              <a:t>Четвертый уровень</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Спасибо за внимание!">
    <p:bg>
      <p:bgPr>
        <a:solidFill>
          <a:schemeClr val="accent6"/>
        </a:solidFill>
        <a:effectLst/>
      </p:bgPr>
    </p:bg>
    <p:spTree>
      <p:nvGrpSpPr>
        <p:cNvPr id="1" name=""/>
        <p:cNvGrpSpPr/>
        <p:nvPr/>
      </p:nvGrpSpPr>
      <p:grpSpPr>
        <a:xfrm>
          <a:off x="0" y="0"/>
          <a:ext cx="0" cy="0"/>
          <a:chOff x="0" y="0"/>
          <a:chExt cx="0" cy="0"/>
        </a:xfrm>
      </p:grpSpPr>
      <p:sp>
        <p:nvSpPr>
          <p:cNvPr id="6" name="Прямоугольник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dirty="0"/>
          </a:p>
        </p:txBody>
      </p:sp>
      <p:sp>
        <p:nvSpPr>
          <p:cNvPr id="2" name="Заголовок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rtlCol="0" anchor="t"/>
          <a:lstStyle>
            <a:lvl1pPr>
              <a:lnSpc>
                <a:spcPct val="80000"/>
              </a:lnSpc>
              <a:defRPr lang="ru-RU" sz="7200" cap="all" baseline="0">
                <a:solidFill>
                  <a:schemeClr val="bg1"/>
                </a:solidFill>
              </a:defRPr>
            </a:lvl1pPr>
          </a:lstStyle>
          <a:p>
            <a:pPr rtl="0"/>
            <a:r>
              <a:rPr lang="ru-RU"/>
              <a:t>Образец заголовка</a:t>
            </a:r>
          </a:p>
        </p:txBody>
      </p:sp>
      <p:grpSp>
        <p:nvGrpSpPr>
          <p:cNvPr id="7" name="Группа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Прямая соединительная линия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Текст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rtlCol="0"/>
          <a:lstStyle>
            <a:lvl1pPr marL="0" indent="0">
              <a:lnSpc>
                <a:spcPct val="150000"/>
              </a:lnSpc>
              <a:spcBef>
                <a:spcPts val="0"/>
              </a:spcBef>
              <a:buNone/>
              <a:defRPr lang="ru-RU" sz="2200" b="1">
                <a:solidFill>
                  <a:schemeClr val="bg1"/>
                </a:solidFill>
              </a:defRPr>
            </a:lvl1pPr>
            <a:lvl2pPr marL="0" indent="0">
              <a:lnSpc>
                <a:spcPct val="150000"/>
              </a:lnSpc>
              <a:spcBef>
                <a:spcPts val="0"/>
              </a:spcBef>
              <a:buNone/>
              <a:defRPr lang="ru-RU" sz="2200">
                <a:solidFill>
                  <a:schemeClr val="bg1"/>
                </a:solidFill>
              </a:defRPr>
            </a:lvl2pPr>
            <a:lvl3pPr>
              <a:defRPr lang="ru-RU">
                <a:solidFill>
                  <a:schemeClr val="bg1"/>
                </a:solidFill>
              </a:defRPr>
            </a:lvl3pPr>
            <a:lvl4pPr>
              <a:defRPr lang="ru-RU">
                <a:solidFill>
                  <a:schemeClr val="bg1"/>
                </a:solidFill>
              </a:defRPr>
            </a:lvl4pPr>
            <a:lvl5pPr>
              <a:defRPr lang="ru-RU">
                <a:solidFill>
                  <a:schemeClr val="bg1"/>
                </a:solidFill>
              </a:defRPr>
            </a:lvl5pPr>
          </a:lstStyle>
          <a:p>
            <a:pPr lvl="0" rtl="0"/>
            <a:r>
              <a:rPr lang="ru-RU"/>
              <a:t>Щелкните, чтобы изменить стили текста образца слайда</a:t>
            </a:r>
          </a:p>
          <a:p>
            <a:pPr lvl="1" rtl="0"/>
            <a:r>
              <a:rPr lang="ru-RU"/>
              <a:t>Второй уровень</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Только заголовок">
    <p:spTree>
      <p:nvGrpSpPr>
        <p:cNvPr id="1" name=""/>
        <p:cNvGrpSpPr/>
        <p:nvPr/>
      </p:nvGrpSpPr>
      <p:grpSpPr>
        <a:xfrm>
          <a:off x="0" y="0"/>
          <a:ext cx="0" cy="0"/>
          <a:chOff x="0" y="0"/>
          <a:chExt cx="0" cy="0"/>
        </a:xfrm>
      </p:grpSpPr>
      <p:sp>
        <p:nvSpPr>
          <p:cNvPr id="3" name="Дата 2">
            <a:extLst>
              <a:ext uri="{FF2B5EF4-FFF2-40B4-BE49-F238E27FC236}">
                <a16:creationId xmlns:a16="http://schemas.microsoft.com/office/drawing/2014/main" id="{E6C28C00-D101-DFF8-7E0A-1AEBF0DBE72B}"/>
              </a:ext>
            </a:extLst>
          </p:cNvPr>
          <p:cNvSpPr>
            <a:spLocks noGrp="1"/>
          </p:cNvSpPr>
          <p:nvPr>
            <p:ph type="dt" sz="half" idx="10"/>
          </p:nvPr>
        </p:nvSpPr>
        <p:spPr/>
        <p:txBody>
          <a:bodyPr rtlCol="0"/>
          <a:lstStyle>
            <a:defPPr>
              <a:defRPr lang="ru-RU"/>
            </a:defPPr>
          </a:lstStyle>
          <a:p>
            <a:pPr rtl="0"/>
            <a:endParaRPr lang="ru-RU" noProof="0" dirty="0"/>
          </a:p>
        </p:txBody>
      </p:sp>
      <p:sp>
        <p:nvSpPr>
          <p:cNvPr id="4" name="Нижний колонтитул 3">
            <a:extLst>
              <a:ext uri="{FF2B5EF4-FFF2-40B4-BE49-F238E27FC236}">
                <a16:creationId xmlns:a16="http://schemas.microsoft.com/office/drawing/2014/main" id="{D74C5F1F-F8B7-6C5F-6A7F-5F8F6128A1C8}"/>
              </a:ext>
            </a:extLst>
          </p:cNvPr>
          <p:cNvSpPr>
            <a:spLocks noGrp="1"/>
          </p:cNvSpPr>
          <p:nvPr>
            <p:ph type="ftr" sz="quarter" idx="11"/>
          </p:nvPr>
        </p:nvSpPr>
        <p:spPr/>
        <p:txBody>
          <a:bodyPr rtlCol="0"/>
          <a:lstStyle>
            <a:defPPr>
              <a:defRPr lang="ru-RU"/>
            </a:defPPr>
          </a:lstStyle>
          <a:p>
            <a:pPr rtl="0"/>
            <a:r>
              <a:rPr lang="ru-RU"/>
              <a:t>Заголовок презентации</a:t>
            </a:r>
          </a:p>
        </p:txBody>
      </p:sp>
      <p:sp>
        <p:nvSpPr>
          <p:cNvPr id="5" name="Номер слайда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t>‹#›</a:t>
            </a:fld>
            <a:endParaRPr lang="ru-RU" noProof="0"/>
          </a:p>
        </p:txBody>
      </p:sp>
      <p:sp>
        <p:nvSpPr>
          <p:cNvPr id="6" name="Заголовок 5">
            <a:extLst>
              <a:ext uri="{FF2B5EF4-FFF2-40B4-BE49-F238E27FC236}">
                <a16:creationId xmlns:a16="http://schemas.microsoft.com/office/drawing/2014/main" id="{160592E8-155C-36FA-DA0A-52B23CE8AF5A}"/>
              </a:ext>
            </a:extLst>
          </p:cNvPr>
          <p:cNvSpPr>
            <a:spLocks noGrp="1"/>
          </p:cNvSpPr>
          <p:nvPr>
            <p:ph type="title"/>
          </p:nvPr>
        </p:nvSpPr>
        <p:spPr/>
        <p:txBody>
          <a:bodyPr rtlCol="0"/>
          <a:lstStyle>
            <a:defPPr>
              <a:defRPr lang="ru-RU"/>
            </a:defPPr>
          </a:lstStyle>
          <a:p>
            <a:pPr rtl="0"/>
            <a:r>
              <a:rPr lang="ru-RU"/>
              <a:t>Образец заголовка</a:t>
            </a:r>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a:extLst>
              <a:ext uri="{FF2B5EF4-FFF2-40B4-BE49-F238E27FC236}">
                <a16:creationId xmlns:a16="http://schemas.microsoft.com/office/drawing/2014/main" id="{4964B432-06C2-E932-E96F-67CECC2E9658}"/>
              </a:ext>
            </a:extLst>
          </p:cNvPr>
          <p:cNvSpPr>
            <a:spLocks noGrp="1"/>
          </p:cNvSpPr>
          <p:nvPr>
            <p:ph type="dt" sz="half" idx="10"/>
          </p:nvPr>
        </p:nvSpPr>
        <p:spPr/>
        <p:txBody>
          <a:bodyPr rtlCol="0"/>
          <a:lstStyle>
            <a:defPPr>
              <a:defRPr lang="ru-RU"/>
            </a:defPPr>
          </a:lstStyle>
          <a:p>
            <a:pPr rtl="0"/>
            <a:endParaRPr lang="ru-RU" noProof="0" dirty="0"/>
          </a:p>
        </p:txBody>
      </p:sp>
      <p:sp>
        <p:nvSpPr>
          <p:cNvPr id="3" name="Нижний колонтитул 2">
            <a:extLst>
              <a:ext uri="{FF2B5EF4-FFF2-40B4-BE49-F238E27FC236}">
                <a16:creationId xmlns:a16="http://schemas.microsoft.com/office/drawing/2014/main" id="{7F1F3471-B7F6-01DB-D712-136C1626DFAE}"/>
              </a:ext>
            </a:extLst>
          </p:cNvPr>
          <p:cNvSpPr>
            <a:spLocks noGrp="1"/>
          </p:cNvSpPr>
          <p:nvPr>
            <p:ph type="ftr" sz="quarter" idx="11"/>
          </p:nvPr>
        </p:nvSpPr>
        <p:spPr/>
        <p:txBody>
          <a:bodyPr rtlCol="0"/>
          <a:lstStyle>
            <a:defPPr>
              <a:defRPr lang="ru-RU"/>
            </a:defPPr>
          </a:lstStyle>
          <a:p>
            <a:pPr rtl="0"/>
            <a:r>
              <a:rPr lang="ru-RU"/>
              <a:t>Заголовок презентации</a:t>
            </a:r>
          </a:p>
        </p:txBody>
      </p:sp>
      <p:sp>
        <p:nvSpPr>
          <p:cNvPr id="4" name="Номер слайда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t>‹#›</a:t>
            </a:fld>
            <a:endParaRPr lang="ru-RU"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rtlCol="0" anchor="b"/>
          <a:lstStyle>
            <a:lvl1pPr>
              <a:defRPr lang="ru-RU" sz="3200"/>
            </a:lvl1pPr>
          </a:lstStyle>
          <a:p>
            <a:pPr rtl="0"/>
            <a:r>
              <a:rPr lang="ru-RU"/>
              <a:t>Образец заголовка</a:t>
            </a:r>
          </a:p>
        </p:txBody>
      </p:sp>
      <p:sp>
        <p:nvSpPr>
          <p:cNvPr id="3" name="Объект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rtlCol="0"/>
          <a:lstStyle>
            <a:lvl1pPr>
              <a:defRPr lang="ru-RU" sz="3200"/>
            </a:lvl1pPr>
            <a:lvl2pPr>
              <a:defRPr lang="ru-RU" sz="2800"/>
            </a:lvl2pPr>
            <a:lvl3pPr>
              <a:defRPr lang="ru-RU" sz="2400"/>
            </a:lvl3pPr>
            <a:lvl4pPr>
              <a:defRPr lang="ru-RU" sz="2000"/>
            </a:lvl4pPr>
            <a:lvl5pPr>
              <a:defRPr lang="ru-RU" sz="2000"/>
            </a:lvl5pPr>
            <a:lvl6pPr>
              <a:defRPr lang="ru-RU" sz="2000"/>
            </a:lvl6pPr>
            <a:lvl7pPr>
              <a:defRPr lang="ru-RU" sz="2000"/>
            </a:lvl7pPr>
            <a:lvl8pPr>
              <a:defRPr lang="ru-RU" sz="2000"/>
            </a:lvl8pPr>
            <a:lvl9pPr>
              <a:defRPr lang="ru-RU" sz="2000"/>
            </a:lvl9pPr>
          </a:lstStyle>
          <a:p>
            <a:pPr lvl="0" rtl="0"/>
            <a:r>
              <a:rPr lang="ru-RU"/>
              <a:t>Щелкните, чтобы изменить стили текста образца слайда</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4" name="Текст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rtlCol="0"/>
          <a:lstStyle>
            <a:lvl1pPr marL="0" indent="0">
              <a:buNone/>
              <a:defRPr lang="ru-RU" sz="1600"/>
            </a:lvl1pPr>
            <a:lvl2pPr marL="457200" indent="0">
              <a:buNone/>
              <a:defRPr lang="ru-RU" sz="1400"/>
            </a:lvl2pPr>
            <a:lvl3pPr marL="914400" indent="0">
              <a:buNone/>
              <a:defRPr lang="ru-RU" sz="1200"/>
            </a:lvl3pPr>
            <a:lvl4pPr marL="1371600" indent="0">
              <a:buNone/>
              <a:defRPr lang="ru-RU" sz="1000"/>
            </a:lvl4pPr>
            <a:lvl5pPr marL="1828800" indent="0">
              <a:buNone/>
              <a:defRPr lang="ru-RU" sz="1000"/>
            </a:lvl5pPr>
            <a:lvl6pPr marL="2286000" indent="0">
              <a:buNone/>
              <a:defRPr lang="ru-RU" sz="1000"/>
            </a:lvl6pPr>
            <a:lvl7pPr marL="2743200" indent="0">
              <a:buNone/>
              <a:defRPr lang="ru-RU" sz="1000"/>
            </a:lvl7pPr>
            <a:lvl8pPr marL="3200400" indent="0">
              <a:buNone/>
              <a:defRPr lang="ru-RU" sz="1000"/>
            </a:lvl8pPr>
            <a:lvl9pPr marL="3657600" indent="0">
              <a:buNone/>
              <a:defRPr lang="ru-RU" sz="1000"/>
            </a:lvl9pPr>
          </a:lstStyle>
          <a:p>
            <a:pPr lvl="0" rtl="0"/>
            <a:r>
              <a:rPr lang="ru-RU"/>
              <a:t>Щелкните, чтобы изменить стили текста образца слайда</a:t>
            </a:r>
          </a:p>
        </p:txBody>
      </p:sp>
      <p:sp>
        <p:nvSpPr>
          <p:cNvPr id="5" name="Дата 4">
            <a:extLst>
              <a:ext uri="{FF2B5EF4-FFF2-40B4-BE49-F238E27FC236}">
                <a16:creationId xmlns:a16="http://schemas.microsoft.com/office/drawing/2014/main" id="{3C6493B1-79A4-1FA9-B462-853856DE870E}"/>
              </a:ext>
            </a:extLst>
          </p:cNvPr>
          <p:cNvSpPr>
            <a:spLocks noGrp="1"/>
          </p:cNvSpPr>
          <p:nvPr>
            <p:ph type="dt" sz="half" idx="10"/>
          </p:nvPr>
        </p:nvSpPr>
        <p:spPr/>
        <p:txBody>
          <a:bodyPr rtlCol="0"/>
          <a:lstStyle>
            <a:defPPr>
              <a:defRPr lang="ru-RU"/>
            </a:defPPr>
          </a:lstStyle>
          <a:p>
            <a:pPr rtl="0"/>
            <a:endParaRPr lang="ru-RU" noProof="0" dirty="0"/>
          </a:p>
        </p:txBody>
      </p:sp>
      <p:sp>
        <p:nvSpPr>
          <p:cNvPr id="6" name="Нижний колонтитул 5">
            <a:extLst>
              <a:ext uri="{FF2B5EF4-FFF2-40B4-BE49-F238E27FC236}">
                <a16:creationId xmlns:a16="http://schemas.microsoft.com/office/drawing/2014/main" id="{A697EEE8-8F1E-8F14-E2ED-333A1FF24725}"/>
              </a:ext>
            </a:extLst>
          </p:cNvPr>
          <p:cNvSpPr>
            <a:spLocks noGrp="1"/>
          </p:cNvSpPr>
          <p:nvPr>
            <p:ph type="ftr" sz="quarter" idx="11"/>
          </p:nvPr>
        </p:nvSpPr>
        <p:spPr/>
        <p:txBody>
          <a:bodyPr rtlCol="0"/>
          <a:lstStyle>
            <a:defPPr>
              <a:defRPr lang="ru-RU"/>
            </a:defPPr>
          </a:lstStyle>
          <a:p>
            <a:pPr rtl="0"/>
            <a:r>
              <a:rPr lang="ru-RU"/>
              <a:t>Заголовок презентации</a:t>
            </a:r>
          </a:p>
        </p:txBody>
      </p:sp>
      <p:sp>
        <p:nvSpPr>
          <p:cNvPr id="7" name="Номер слайда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t>‹#›</a:t>
            </a:fld>
            <a:endParaRPr lang="ru-RU"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rtlCol="0" anchor="b"/>
          <a:lstStyle>
            <a:lvl1pPr>
              <a:defRPr lang="ru-RU" sz="3200"/>
            </a:lvl1pPr>
          </a:lstStyle>
          <a:p>
            <a:pPr rtl="0"/>
            <a:r>
              <a:rPr lang="ru-RU" noProof="0"/>
              <a:t>Образец заголовка</a:t>
            </a:r>
          </a:p>
        </p:txBody>
      </p:sp>
      <p:sp>
        <p:nvSpPr>
          <p:cNvPr id="3" name="Рисунок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rtlCol="0"/>
          <a:lstStyle>
            <a:lvl1pPr marL="0" indent="0">
              <a:buNone/>
              <a:defRPr lang="ru-RU" sz="3200"/>
            </a:lvl1pPr>
            <a:lvl2pPr marL="457200" indent="0">
              <a:buNone/>
              <a:defRPr lang="ru-RU" sz="2800"/>
            </a:lvl2pPr>
            <a:lvl3pPr marL="914400" indent="0">
              <a:buNone/>
              <a:defRPr lang="ru-RU" sz="2400"/>
            </a:lvl3pPr>
            <a:lvl4pPr marL="1371600" indent="0">
              <a:buNone/>
              <a:defRPr lang="ru-RU" sz="2000"/>
            </a:lvl4pPr>
            <a:lvl5pPr marL="1828800" indent="0">
              <a:buNone/>
              <a:defRPr lang="ru-RU" sz="2000"/>
            </a:lvl5pPr>
            <a:lvl6pPr marL="2286000" indent="0">
              <a:buNone/>
              <a:defRPr lang="ru-RU" sz="2000"/>
            </a:lvl6pPr>
            <a:lvl7pPr marL="2743200" indent="0">
              <a:buNone/>
              <a:defRPr lang="ru-RU" sz="2000"/>
            </a:lvl7pPr>
            <a:lvl8pPr marL="3200400" indent="0">
              <a:buNone/>
              <a:defRPr lang="ru-RU" sz="2000"/>
            </a:lvl8pPr>
            <a:lvl9pPr marL="3657600" indent="0">
              <a:buNone/>
              <a:defRPr lang="ru-RU" sz="2000"/>
            </a:lvl9pPr>
          </a:lstStyle>
          <a:p>
            <a:pPr rtl="0"/>
            <a:endParaRPr lang="ru-RU" noProof="0"/>
          </a:p>
        </p:txBody>
      </p:sp>
      <p:sp>
        <p:nvSpPr>
          <p:cNvPr id="4" name="Текст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rtlCol="0"/>
          <a:lstStyle>
            <a:lvl1pPr marL="0" indent="0">
              <a:buNone/>
              <a:defRPr lang="ru-RU" sz="1600"/>
            </a:lvl1pPr>
            <a:lvl2pPr marL="457200" indent="0">
              <a:buNone/>
              <a:defRPr lang="ru-RU" sz="1400"/>
            </a:lvl2pPr>
            <a:lvl3pPr marL="914400" indent="0">
              <a:buNone/>
              <a:defRPr lang="ru-RU" sz="1200"/>
            </a:lvl3pPr>
            <a:lvl4pPr marL="1371600" indent="0">
              <a:buNone/>
              <a:defRPr lang="ru-RU" sz="1000"/>
            </a:lvl4pPr>
            <a:lvl5pPr marL="1828800" indent="0">
              <a:buNone/>
              <a:defRPr lang="ru-RU" sz="1000"/>
            </a:lvl5pPr>
            <a:lvl6pPr marL="2286000" indent="0">
              <a:buNone/>
              <a:defRPr lang="ru-RU" sz="1000"/>
            </a:lvl6pPr>
            <a:lvl7pPr marL="2743200" indent="0">
              <a:buNone/>
              <a:defRPr lang="ru-RU" sz="1000"/>
            </a:lvl7pPr>
            <a:lvl8pPr marL="3200400" indent="0">
              <a:buNone/>
              <a:defRPr lang="ru-RU" sz="1000"/>
            </a:lvl8pPr>
            <a:lvl9pPr marL="3657600" indent="0">
              <a:buNone/>
              <a:defRPr lang="ru-RU" sz="1000"/>
            </a:lvl9pPr>
          </a:lstStyle>
          <a:p>
            <a:pPr lvl="0" rtl="0"/>
            <a:r>
              <a:rPr lang="ru-RU" noProof="0"/>
              <a:t>Щелкните, чтобы изменить стили текста образца слайда</a:t>
            </a:r>
          </a:p>
        </p:txBody>
      </p:sp>
      <p:sp>
        <p:nvSpPr>
          <p:cNvPr id="5" name="Дата 4">
            <a:extLst>
              <a:ext uri="{FF2B5EF4-FFF2-40B4-BE49-F238E27FC236}">
                <a16:creationId xmlns:a16="http://schemas.microsoft.com/office/drawing/2014/main" id="{D4464F27-6C3B-1E36-B1DC-ECB72DCF22AC}"/>
              </a:ext>
            </a:extLst>
          </p:cNvPr>
          <p:cNvSpPr>
            <a:spLocks noGrp="1"/>
          </p:cNvSpPr>
          <p:nvPr>
            <p:ph type="dt" sz="half" idx="10"/>
          </p:nvPr>
        </p:nvSpPr>
        <p:spPr/>
        <p:txBody>
          <a:bodyPr rtlCol="0"/>
          <a:lstStyle>
            <a:defPPr>
              <a:defRPr lang="ru-RU"/>
            </a:defPPr>
          </a:lstStyle>
          <a:p>
            <a:pPr rtl="0"/>
            <a:endParaRPr lang="ru-RU" noProof="0"/>
          </a:p>
        </p:txBody>
      </p:sp>
      <p:sp>
        <p:nvSpPr>
          <p:cNvPr id="6" name="Нижний колонтитул 5">
            <a:extLst>
              <a:ext uri="{FF2B5EF4-FFF2-40B4-BE49-F238E27FC236}">
                <a16:creationId xmlns:a16="http://schemas.microsoft.com/office/drawing/2014/main" id="{1BC595AB-D292-D355-47CD-748C160B1BD3}"/>
              </a:ext>
            </a:extLst>
          </p:cNvPr>
          <p:cNvSpPr>
            <a:spLocks noGrp="1"/>
          </p:cNvSpPr>
          <p:nvPr>
            <p:ph type="ftr" sz="quarter" idx="11"/>
          </p:nvPr>
        </p:nvSpPr>
        <p:spPr/>
        <p:txBody>
          <a:bodyPr rtlCol="0"/>
          <a:lstStyle>
            <a:defPPr>
              <a:defRPr lang="ru-RU"/>
            </a:defPPr>
          </a:lstStyle>
          <a:p>
            <a:pPr rtl="0"/>
            <a:r>
              <a:rPr lang="ru-RU" noProof="0"/>
              <a:t>Заголовок презентации</a:t>
            </a:r>
          </a:p>
        </p:txBody>
      </p:sp>
      <p:sp>
        <p:nvSpPr>
          <p:cNvPr id="7" name="Номер слайда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rtlCol="0"/>
          <a:lstStyle>
            <a:defPPr>
              <a:defRPr lang="ru-RU"/>
            </a:defPPr>
          </a:lstStyle>
          <a:p>
            <a:pPr rtl="0"/>
            <a:fld id="{5BFCF61C-3B18-4C03-8326-CC3B32D710C9}" type="slidenum">
              <a:rPr lang="ru-RU" noProof="0" smtClean="0"/>
              <a:t>‹#›</a:t>
            </a:fld>
            <a:endParaRPr lang="ru-RU"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defPPr>
              <a:defRPr lang="ru-RU"/>
            </a:defPPr>
          </a:lstStyle>
          <a:p>
            <a:pPr rtl="0"/>
            <a:r>
              <a:rPr lang="ru-RU"/>
              <a:t>Образец заголовка</a:t>
            </a:r>
          </a:p>
        </p:txBody>
      </p:sp>
      <p:sp>
        <p:nvSpPr>
          <p:cNvPr id="3" name="Текст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ru-RU"/>
            </a:defPPr>
          </a:lstStyle>
          <a:p>
            <a:pPr lvl="0" rtl="0"/>
            <a:r>
              <a:rPr lang="ru-RU"/>
              <a:t>Щелкните, чтобы изменить стили текста образца слайда</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4" name="Дата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ru-RU" sz="1200">
                <a:solidFill>
                  <a:schemeClr val="tx1">
                    <a:tint val="75000"/>
                  </a:schemeClr>
                </a:solidFill>
              </a:defRPr>
            </a:lvl1pPr>
          </a:lstStyle>
          <a:p>
            <a:pPr rtl="0"/>
            <a:endParaRPr lang="ru-RU" noProof="0"/>
          </a:p>
        </p:txBody>
      </p:sp>
      <p:sp>
        <p:nvSpPr>
          <p:cNvPr id="5" name="Нижний колонтитул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lang="ru-RU" sz="1200">
                <a:solidFill>
                  <a:schemeClr val="tx2"/>
                </a:solidFill>
              </a:defRPr>
            </a:lvl1pPr>
          </a:lstStyle>
          <a:p>
            <a:pPr rtl="0"/>
            <a:r>
              <a:rPr lang="ru-RU"/>
              <a:t>Заголовок презентации</a:t>
            </a:r>
            <a:endParaRPr lang="ru-RU" dirty="0"/>
          </a:p>
        </p:txBody>
      </p:sp>
      <p:sp>
        <p:nvSpPr>
          <p:cNvPr id="6" name="Номер слайда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lang="ru-RU" sz="1200">
                <a:solidFill>
                  <a:schemeClr val="tx2"/>
                </a:solidFill>
              </a:defRPr>
            </a:lvl1pPr>
          </a:lstStyle>
          <a:p>
            <a:pPr rtl="0"/>
            <a:fld id="{5BFCF61C-3B18-4C03-8326-CC3B32D710C9}" type="slidenum">
              <a:rPr lang="ru-RU" noProof="0" smtClean="0"/>
              <a:pPr/>
              <a:t>‹#›</a:t>
            </a:fld>
            <a:endParaRPr lang="ru-RU"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lang="ru-RU"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ru-RU"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ru-RU"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ru-RU"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ru-RU"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9pPr>
    </p:bodyStyle>
    <p:otherStyle>
      <a:defPPr>
        <a:defRPr lang="ru-RU"/>
      </a:defPPr>
      <a:lvl1pPr marL="0" algn="l" defTabSz="914400" rtl="0" eaLnBrk="1" latinLnBrk="0" hangingPunct="1">
        <a:defRPr lang="ru-RU" sz="1800" kern="1200">
          <a:solidFill>
            <a:schemeClr val="tx1"/>
          </a:solidFill>
          <a:latin typeface="+mn-lt"/>
          <a:ea typeface="+mn-ea"/>
          <a:cs typeface="+mn-cs"/>
        </a:defRPr>
      </a:lvl1pPr>
      <a:lvl2pPr marL="457200" algn="l" defTabSz="914400" rtl="0" eaLnBrk="1" latinLnBrk="0" hangingPunct="1">
        <a:defRPr lang="ru-RU" sz="1800" kern="1200">
          <a:solidFill>
            <a:schemeClr val="tx1"/>
          </a:solidFill>
          <a:latin typeface="+mn-lt"/>
          <a:ea typeface="+mn-ea"/>
          <a:cs typeface="+mn-cs"/>
        </a:defRPr>
      </a:lvl2pPr>
      <a:lvl3pPr marL="914400" algn="l" defTabSz="914400" rtl="0" eaLnBrk="1" latinLnBrk="0" hangingPunct="1">
        <a:defRPr lang="ru-RU" sz="1800" kern="1200">
          <a:solidFill>
            <a:schemeClr val="tx1"/>
          </a:solidFill>
          <a:latin typeface="+mn-lt"/>
          <a:ea typeface="+mn-ea"/>
          <a:cs typeface="+mn-cs"/>
        </a:defRPr>
      </a:lvl3pPr>
      <a:lvl4pPr marL="1371600" algn="l" defTabSz="914400" rtl="0" eaLnBrk="1" latinLnBrk="0" hangingPunct="1">
        <a:defRPr lang="ru-RU" sz="1800" kern="1200">
          <a:solidFill>
            <a:schemeClr val="tx1"/>
          </a:solidFill>
          <a:latin typeface="+mn-lt"/>
          <a:ea typeface="+mn-ea"/>
          <a:cs typeface="+mn-cs"/>
        </a:defRPr>
      </a:lvl4pPr>
      <a:lvl5pPr marL="1828800" algn="l" defTabSz="914400" rtl="0" eaLnBrk="1" latinLnBrk="0" hangingPunct="1">
        <a:defRPr lang="ru-RU" sz="1800" kern="1200">
          <a:solidFill>
            <a:schemeClr val="tx1"/>
          </a:solidFill>
          <a:latin typeface="+mn-lt"/>
          <a:ea typeface="+mn-ea"/>
          <a:cs typeface="+mn-cs"/>
        </a:defRPr>
      </a:lvl5pPr>
      <a:lvl6pPr marL="2286000" algn="l" defTabSz="914400" rtl="0" eaLnBrk="1" latinLnBrk="0" hangingPunct="1">
        <a:defRPr lang="ru-RU" sz="1800" kern="1200">
          <a:solidFill>
            <a:schemeClr val="tx1"/>
          </a:solidFill>
          <a:latin typeface="+mn-lt"/>
          <a:ea typeface="+mn-ea"/>
          <a:cs typeface="+mn-cs"/>
        </a:defRPr>
      </a:lvl6pPr>
      <a:lvl7pPr marL="2743200" algn="l" defTabSz="914400" rtl="0" eaLnBrk="1" latinLnBrk="0" hangingPunct="1">
        <a:defRPr lang="ru-RU" sz="1800" kern="1200">
          <a:solidFill>
            <a:schemeClr val="tx1"/>
          </a:solidFill>
          <a:latin typeface="+mn-lt"/>
          <a:ea typeface="+mn-ea"/>
          <a:cs typeface="+mn-cs"/>
        </a:defRPr>
      </a:lvl7pPr>
      <a:lvl8pPr marL="3200400" algn="l" defTabSz="914400" rtl="0" eaLnBrk="1" latinLnBrk="0" hangingPunct="1">
        <a:defRPr lang="ru-RU" sz="1800" kern="1200">
          <a:solidFill>
            <a:schemeClr val="tx1"/>
          </a:solidFill>
          <a:latin typeface="+mn-lt"/>
          <a:ea typeface="+mn-ea"/>
          <a:cs typeface="+mn-cs"/>
        </a:defRPr>
      </a:lvl8pPr>
      <a:lvl9pPr marL="3657600" algn="l" defTabSz="914400" rtl="0" eaLnBrk="1" latinLnBrk="0" hangingPunct="1">
        <a:defRPr lang="ru-RU"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hyperlink" Target="https://doi.org/10.7769/gesec.v14i10.2980" TargetMode="External"/><Relationship Id="rId3" Type="http://schemas.openxmlformats.org/officeDocument/2006/relationships/hyperlink" Target="https://doi.org/10.1177/0886260520957696" TargetMode="External"/><Relationship Id="rId7" Type="http://schemas.openxmlformats.org/officeDocument/2006/relationships/hyperlink" Target="https://doi.org/10.1177/09763996241280395"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doi.org/10.1177/1470593117706530" TargetMode="External"/><Relationship Id="rId5" Type="http://schemas.openxmlformats.org/officeDocument/2006/relationships/hyperlink" Target="https://www.mtdtraining.com/blog/thomas-kilmann-conflict-management-model.htm" TargetMode="External"/><Relationship Id="rId4" Type="http://schemas.openxmlformats.org/officeDocument/2006/relationships/hyperlink" Target="https://management30.com/blog/drama-triang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4" name="Заголовок 23">
            <a:extLst>
              <a:ext uri="{FF2B5EF4-FFF2-40B4-BE49-F238E27FC236}">
                <a16:creationId xmlns:a16="http://schemas.microsoft.com/office/drawing/2014/main" id="{04B07C7A-8E1D-7BF7-31C8-5C68C6D2F9CF}"/>
              </a:ext>
            </a:extLst>
          </p:cNvPr>
          <p:cNvSpPr>
            <a:spLocks noGrp="1"/>
          </p:cNvSpPr>
          <p:nvPr>
            <p:ph type="ctrTitle"/>
          </p:nvPr>
        </p:nvSpPr>
        <p:spPr>
          <a:xfrm>
            <a:off x="3869016" y="778698"/>
            <a:ext cx="6423947" cy="4010992"/>
          </a:xfrm>
        </p:spPr>
        <p:txBody>
          <a:bodyPr rtlCol="0">
            <a:normAutofit/>
          </a:bodyPr>
          <a:lstStyle>
            <a:defPPr>
              <a:defRPr lang="ru-RU"/>
            </a:defPPr>
          </a:lstStyle>
          <a:p>
            <a:r>
              <a:rPr lang="ru-RU" sz="6000">
                <a:ea typeface="+mj-lt"/>
                <a:cs typeface="+mj-lt"/>
              </a:rPr>
              <a:t>Conflict management </a:t>
            </a:r>
            <a:br>
              <a:rPr lang="ru-RU" sz="6000" dirty="0">
                <a:ea typeface="+mj-lt"/>
                <a:cs typeface="+mj-lt"/>
              </a:rPr>
            </a:br>
            <a:r>
              <a:rPr lang="ru-RU" sz="6000">
                <a:ea typeface="+mj-lt"/>
                <a:cs typeface="+mj-lt"/>
              </a:rPr>
              <a:t>and </a:t>
            </a:r>
            <a:br>
              <a:rPr lang="ru-RU" sz="6000" dirty="0">
                <a:ea typeface="+mj-lt"/>
                <a:cs typeface="+mj-lt"/>
              </a:rPr>
            </a:br>
            <a:r>
              <a:rPr lang="ru-RU" sz="6000">
                <a:ea typeface="+mj-lt"/>
                <a:cs typeface="+mj-lt"/>
              </a:rPr>
              <a:t>resolution strategies</a:t>
            </a:r>
            <a:endParaRPr lang="ru-RU" sz="6000"/>
          </a:p>
        </p:txBody>
      </p:sp>
      <p:sp>
        <p:nvSpPr>
          <p:cNvPr id="11" name="Подзаголовок 10">
            <a:extLst>
              <a:ext uri="{FF2B5EF4-FFF2-40B4-BE49-F238E27FC236}">
                <a16:creationId xmlns:a16="http://schemas.microsoft.com/office/drawing/2014/main" id="{EF3A7BFE-9123-98C4-791C-9A3FE773CF97}"/>
              </a:ext>
            </a:extLst>
          </p:cNvPr>
          <p:cNvSpPr>
            <a:spLocks noGrp="1"/>
          </p:cNvSpPr>
          <p:nvPr>
            <p:ph type="subTitle" idx="1"/>
          </p:nvPr>
        </p:nvSpPr>
        <p:spPr/>
        <p:txBody>
          <a:bodyPr vert="horz" lIns="91440" tIns="45720" rIns="91440" bIns="45720" rtlCol="0" anchor="t">
            <a:noAutofit/>
          </a:bodyPr>
          <a:lstStyle>
            <a:defPPr>
              <a:defRPr lang="ru-RU"/>
            </a:defPPr>
          </a:lstStyle>
          <a:p>
            <a:r>
              <a:rPr lang="ru-RU">
                <a:cs typeface="Arial"/>
              </a:rPr>
              <a:t>Liliia Pakhotina, 2425344</a:t>
            </a:r>
            <a:endParaRPr lang="ru-RU" dirty="0"/>
          </a:p>
        </p:txBody>
      </p:sp>
    </p:spTree>
    <p:extLst>
      <p:ext uri="{BB962C8B-B14F-4D97-AF65-F5344CB8AC3E}">
        <p14:creationId xmlns:p14="http://schemas.microsoft.com/office/powerpoint/2010/main" val="2863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7291133-2B2D-CB5C-25A3-A6BBC6AC48F6}"/>
              </a:ext>
            </a:extLst>
          </p:cNvPr>
          <p:cNvSpPr>
            <a:spLocks noGrp="1"/>
          </p:cNvSpPr>
          <p:nvPr>
            <p:ph type="title"/>
          </p:nvPr>
        </p:nvSpPr>
        <p:spPr>
          <a:xfrm>
            <a:off x="525062" y="320040"/>
            <a:ext cx="10481983" cy="1964850"/>
          </a:xfrm>
        </p:spPr>
        <p:txBody>
          <a:bodyPr rtlCol="0"/>
          <a:lstStyle>
            <a:defPPr>
              <a:defRPr lang="ru-RU"/>
            </a:defPPr>
          </a:lstStyle>
          <a:p>
            <a:r>
              <a:rPr lang="ru-RU" sz="2800">
                <a:ea typeface="+mj-lt"/>
                <a:cs typeface="+mj-lt"/>
              </a:rPr>
              <a:t>Conflicts within teams and in the workplace are not uncommon. </a:t>
            </a:r>
            <a:br>
              <a:rPr lang="ru-RU" sz="2800" dirty="0">
                <a:ea typeface="+mj-lt"/>
                <a:cs typeface="+mj-lt"/>
              </a:rPr>
            </a:br>
            <a:br>
              <a:rPr lang="ru-RU" sz="2800" dirty="0">
                <a:ea typeface="+mj-lt"/>
                <a:cs typeface="+mj-lt"/>
              </a:rPr>
            </a:br>
            <a:r>
              <a:rPr lang="ru-RU" sz="2800">
                <a:ea typeface="+mj-lt"/>
                <a:cs typeface="+mj-lt"/>
              </a:rPr>
              <a:t>There are several ways to manage conflicts within a team or in the workplace:</a:t>
            </a:r>
            <a:endParaRPr lang="ru-RU" sz="2800">
              <a:cs typeface="Arial"/>
            </a:endParaRPr>
          </a:p>
          <a:p>
            <a:br>
              <a:rPr lang="ru-RU" dirty="0"/>
            </a:br>
            <a:endParaRPr lang="ru-RU">
              <a:cs typeface="Arial"/>
            </a:endParaRPr>
          </a:p>
        </p:txBody>
      </p:sp>
      <p:sp>
        <p:nvSpPr>
          <p:cNvPr id="3" name="Текст 2">
            <a:extLst>
              <a:ext uri="{FF2B5EF4-FFF2-40B4-BE49-F238E27FC236}">
                <a16:creationId xmlns:a16="http://schemas.microsoft.com/office/drawing/2014/main" id="{330480BD-3EF5-7A7E-9E81-E73191A1D49D}"/>
              </a:ext>
            </a:extLst>
          </p:cNvPr>
          <p:cNvSpPr>
            <a:spLocks noGrp="1"/>
          </p:cNvSpPr>
          <p:nvPr>
            <p:ph type="body" sz="quarter" idx="13"/>
          </p:nvPr>
        </p:nvSpPr>
        <p:spPr>
          <a:xfrm>
            <a:off x="1067090" y="6018343"/>
            <a:ext cx="1205772" cy="490538"/>
          </a:xfrm>
        </p:spPr>
        <p:txBody>
          <a:bodyPr vert="horz" lIns="91440" tIns="45720" rIns="91440" bIns="45720" rtlCol="0" anchor="t">
            <a:noAutofit/>
          </a:bodyPr>
          <a:lstStyle>
            <a:defPPr>
              <a:defRPr lang="ru-RU"/>
            </a:defPPr>
          </a:lstStyle>
          <a:p>
            <a:pPr rtl="0"/>
            <a:r>
              <a:rPr lang="ru-RU"/>
              <a:t>Leader</a:t>
            </a:r>
          </a:p>
          <a:p>
            <a:pPr rtl="0"/>
            <a:endParaRPr lang="ru-RU"/>
          </a:p>
        </p:txBody>
      </p:sp>
      <p:pic>
        <p:nvPicPr>
          <p:cNvPr id="10" name="Рисунок 9" descr="Тренинговое занятие Для учащихся 6 класса: «Я-лидер!»">
            <a:extLst>
              <a:ext uri="{FF2B5EF4-FFF2-40B4-BE49-F238E27FC236}">
                <a16:creationId xmlns:a16="http://schemas.microsoft.com/office/drawing/2014/main" id="{63AF18AB-4DEB-A071-70E4-0C92A4930BFF}"/>
              </a:ext>
            </a:extLst>
          </p:cNvPr>
          <p:cNvPicPr>
            <a:picLocks noChangeAspect="1"/>
          </p:cNvPicPr>
          <p:nvPr/>
        </p:nvPicPr>
        <p:blipFill>
          <a:blip r:embed="rId3"/>
          <a:stretch>
            <a:fillRect/>
          </a:stretch>
        </p:blipFill>
        <p:spPr>
          <a:xfrm>
            <a:off x="304800" y="3417277"/>
            <a:ext cx="2743200" cy="2403231"/>
          </a:xfrm>
          <a:prstGeom prst="rect">
            <a:avLst/>
          </a:prstGeom>
        </p:spPr>
      </p:pic>
      <p:pic>
        <p:nvPicPr>
          <p:cNvPr id="12" name="Рисунок 11" descr="Изображение выглядит как Игрушечный блок, игрушка&#10;&#10;Содержимое, созданное искусственным интеллектом, может быть неверным.">
            <a:extLst>
              <a:ext uri="{FF2B5EF4-FFF2-40B4-BE49-F238E27FC236}">
                <a16:creationId xmlns:a16="http://schemas.microsoft.com/office/drawing/2014/main" id="{D474AAFC-8A54-DEC9-B0C2-D4E0D7B15291}"/>
              </a:ext>
            </a:extLst>
          </p:cNvPr>
          <p:cNvPicPr>
            <a:picLocks noChangeAspect="1"/>
          </p:cNvPicPr>
          <p:nvPr/>
        </p:nvPicPr>
        <p:blipFill>
          <a:blip r:embed="rId4"/>
          <a:stretch>
            <a:fillRect/>
          </a:stretch>
        </p:blipFill>
        <p:spPr>
          <a:xfrm>
            <a:off x="4121978" y="3428310"/>
            <a:ext cx="3285435" cy="2408859"/>
          </a:xfrm>
          <a:prstGeom prst="rect">
            <a:avLst/>
          </a:prstGeom>
        </p:spPr>
      </p:pic>
      <p:pic>
        <p:nvPicPr>
          <p:cNvPr id="13" name="Рисунок 12" descr="Изображение выглядит как мультфильм, игрушка&#10;&#10;Содержимое, созданное искусственным интеллектом, может быть неверным.">
            <a:extLst>
              <a:ext uri="{FF2B5EF4-FFF2-40B4-BE49-F238E27FC236}">
                <a16:creationId xmlns:a16="http://schemas.microsoft.com/office/drawing/2014/main" id="{94736CA3-23CC-4A54-1791-F552DD7FACE0}"/>
              </a:ext>
            </a:extLst>
          </p:cNvPr>
          <p:cNvPicPr>
            <a:picLocks noChangeAspect="1"/>
          </p:cNvPicPr>
          <p:nvPr/>
        </p:nvPicPr>
        <p:blipFill>
          <a:blip r:embed="rId5"/>
          <a:stretch>
            <a:fillRect/>
          </a:stretch>
        </p:blipFill>
        <p:spPr>
          <a:xfrm>
            <a:off x="8373717" y="3428310"/>
            <a:ext cx="3285435" cy="2408858"/>
          </a:xfrm>
          <a:prstGeom prst="rect">
            <a:avLst/>
          </a:prstGeom>
        </p:spPr>
      </p:pic>
      <p:sp>
        <p:nvSpPr>
          <p:cNvPr id="15" name="Текст 2">
            <a:extLst>
              <a:ext uri="{FF2B5EF4-FFF2-40B4-BE49-F238E27FC236}">
                <a16:creationId xmlns:a16="http://schemas.microsoft.com/office/drawing/2014/main" id="{814A89BF-0AC5-66EE-7827-290650D22ED6}"/>
              </a:ext>
            </a:extLst>
          </p:cNvPr>
          <p:cNvSpPr txBox="1">
            <a:spLocks/>
          </p:cNvSpPr>
          <p:nvPr/>
        </p:nvSpPr>
        <p:spPr>
          <a:xfrm>
            <a:off x="4223316" y="6016134"/>
            <a:ext cx="3469685" cy="490538"/>
          </a:xfrm>
          <a:prstGeom prst="rect">
            <a:avLst/>
          </a:prstGeom>
        </p:spPr>
        <p:txBody>
          <a:bodyPr vert="horz" lIns="91440" tIns="45720" rIns="91440" bIns="45720" rtlCol="0" anchor="t">
            <a:noAutofit/>
          </a:bodyPr>
          <a:lstStyle>
            <a:defPPr>
              <a:defRPr lang="ru-RU"/>
            </a:defPPr>
            <a:lvl1pPr marL="0" indent="0" algn="l" defTabSz="914400" rtl="0" eaLnBrk="1" latinLnBrk="0" hangingPunct="1">
              <a:lnSpc>
                <a:spcPct val="100000"/>
              </a:lnSpc>
              <a:spcBef>
                <a:spcPts val="0"/>
              </a:spcBef>
              <a:buFont typeface="Arial" panose="020B0604020202020204" pitchFamily="34" charset="0"/>
              <a:buNone/>
              <a:defRPr lang="ru-RU" sz="2200" b="1"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ru-RU"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ru-RU"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ru-RU" sz="16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9pPr>
          </a:lstStyle>
          <a:p>
            <a:r>
              <a:rPr lang="af-ZA"/>
              <a:t>Team without a leader</a:t>
            </a:r>
          </a:p>
          <a:p>
            <a:endParaRPr lang="af-ZA"/>
          </a:p>
        </p:txBody>
      </p:sp>
      <p:sp>
        <p:nvSpPr>
          <p:cNvPr id="17" name="Текст 2">
            <a:extLst>
              <a:ext uri="{FF2B5EF4-FFF2-40B4-BE49-F238E27FC236}">
                <a16:creationId xmlns:a16="http://schemas.microsoft.com/office/drawing/2014/main" id="{12A5B332-5CD4-D365-952B-852D4ED13A3D}"/>
              </a:ext>
            </a:extLst>
          </p:cNvPr>
          <p:cNvSpPr txBox="1">
            <a:spLocks/>
          </p:cNvSpPr>
          <p:nvPr/>
        </p:nvSpPr>
        <p:spPr>
          <a:xfrm>
            <a:off x="8983055" y="6016134"/>
            <a:ext cx="2475771" cy="490538"/>
          </a:xfrm>
          <a:prstGeom prst="rect">
            <a:avLst/>
          </a:prstGeom>
        </p:spPr>
        <p:txBody>
          <a:bodyPr vert="horz" lIns="91440" tIns="45720" rIns="91440" bIns="45720" rtlCol="0" anchor="t">
            <a:noAutofit/>
          </a:bodyPr>
          <a:lstStyle>
            <a:defPPr>
              <a:defRPr lang="ru-RU"/>
            </a:defPPr>
            <a:lvl1pPr marL="0" indent="0" algn="l" defTabSz="914400" rtl="0" eaLnBrk="1" latinLnBrk="0" hangingPunct="1">
              <a:lnSpc>
                <a:spcPct val="100000"/>
              </a:lnSpc>
              <a:spcBef>
                <a:spcPts val="0"/>
              </a:spcBef>
              <a:buFont typeface="Arial" panose="020B0604020202020204" pitchFamily="34" charset="0"/>
              <a:buNone/>
              <a:defRPr lang="ru-RU" sz="2200" b="1"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ru-RU"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ru-RU"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ru-RU" sz="16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9pPr>
          </a:lstStyle>
          <a:p>
            <a:r>
              <a:rPr lang="af-ZA"/>
              <a:t>Leader + Team</a:t>
            </a:r>
          </a:p>
          <a:p>
            <a:endParaRPr lang="af-ZA"/>
          </a:p>
        </p:txBody>
      </p:sp>
      <p:sp>
        <p:nvSpPr>
          <p:cNvPr id="19" name="Текст 2">
            <a:extLst>
              <a:ext uri="{FF2B5EF4-FFF2-40B4-BE49-F238E27FC236}">
                <a16:creationId xmlns:a16="http://schemas.microsoft.com/office/drawing/2014/main" id="{477C8184-4AE8-8CCE-C4CB-5DAEBC166579}"/>
              </a:ext>
            </a:extLst>
          </p:cNvPr>
          <p:cNvSpPr txBox="1">
            <a:spLocks/>
          </p:cNvSpPr>
          <p:nvPr/>
        </p:nvSpPr>
        <p:spPr>
          <a:xfrm>
            <a:off x="9049316" y="2526395"/>
            <a:ext cx="3138380" cy="490538"/>
          </a:xfrm>
          <a:prstGeom prst="rect">
            <a:avLst/>
          </a:prstGeom>
        </p:spPr>
        <p:txBody>
          <a:bodyPr vert="horz" lIns="91440" tIns="45720" rIns="91440" bIns="45720" rtlCol="0" anchor="t">
            <a:noAutofit/>
          </a:bodyPr>
          <a:lstStyle>
            <a:defPPr>
              <a:defRPr lang="ru-RU"/>
            </a:defPPr>
            <a:lvl1pPr marL="0" indent="0" algn="l" defTabSz="914400" rtl="0" eaLnBrk="1" latinLnBrk="0" hangingPunct="1">
              <a:lnSpc>
                <a:spcPct val="100000"/>
              </a:lnSpc>
              <a:spcBef>
                <a:spcPts val="0"/>
              </a:spcBef>
              <a:buFont typeface="Arial" panose="020B0604020202020204" pitchFamily="34" charset="0"/>
              <a:buNone/>
              <a:defRPr lang="ru-RU" sz="2200" b="1"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ru-RU"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ru-RU"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ru-RU" sz="16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ru-RU" sz="1800" kern="1200">
                <a:solidFill>
                  <a:schemeClr val="tx1"/>
                </a:solidFill>
                <a:latin typeface="+mn-lt"/>
                <a:ea typeface="+mn-ea"/>
                <a:cs typeface="+mn-cs"/>
              </a:defRPr>
            </a:lvl9pPr>
          </a:lstStyle>
          <a:p>
            <a:r>
              <a:rPr lang="ru-RU" sz="2000" b="0">
                <a:solidFill>
                  <a:schemeClr val="bg1"/>
                </a:solidFill>
              </a:rPr>
              <a:t>(Zelenko </a:t>
            </a:r>
            <a:r>
              <a:rPr lang="ru-RU" sz="2000" b="0" i="1">
                <a:solidFill>
                  <a:schemeClr val="bg1"/>
                </a:solidFill>
              </a:rPr>
              <a:t>et al., </a:t>
            </a:r>
            <a:r>
              <a:rPr lang="ru-RU" sz="2000" b="0" dirty="0">
                <a:solidFill>
                  <a:schemeClr val="bg1"/>
                </a:solidFill>
              </a:rPr>
              <a:t>2023)</a:t>
            </a:r>
            <a:endParaRPr lang="ru-RU" sz="2000" dirty="0">
              <a:solidFill>
                <a:schemeClr val="bg1"/>
              </a:solidFill>
            </a:endParaRPr>
          </a:p>
          <a:p>
            <a:endParaRPr lang="af-ZA"/>
          </a:p>
        </p:txBody>
      </p:sp>
    </p:spTree>
    <p:extLst>
      <p:ext uri="{BB962C8B-B14F-4D97-AF65-F5344CB8AC3E}">
        <p14:creationId xmlns:p14="http://schemas.microsoft.com/office/powerpoint/2010/main" val="901526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DB262C4D-3F97-1652-3A4A-C989986D9B65}"/>
              </a:ext>
            </a:extLst>
          </p:cNvPr>
          <p:cNvSpPr>
            <a:spLocks noGrp="1"/>
          </p:cNvSpPr>
          <p:nvPr>
            <p:ph type="title"/>
          </p:nvPr>
        </p:nvSpPr>
        <p:spPr>
          <a:xfrm>
            <a:off x="4903" y="427206"/>
            <a:ext cx="3918668" cy="1682749"/>
          </a:xfrm>
        </p:spPr>
        <p:txBody>
          <a:bodyPr rtlCol="0"/>
          <a:lstStyle>
            <a:defPPr>
              <a:defRPr lang="ru-RU"/>
            </a:defPPr>
          </a:lstStyle>
          <a:p>
            <a:r>
              <a:rPr lang="ru-RU" sz="4000">
                <a:solidFill>
                  <a:schemeClr val="tx1"/>
                </a:solidFill>
                <a:ea typeface="+mj-lt"/>
                <a:cs typeface="+mj-lt"/>
              </a:rPr>
              <a:t>The PAC </a:t>
            </a:r>
            <a:br>
              <a:rPr lang="ru-RU" sz="4000" dirty="0">
                <a:solidFill>
                  <a:schemeClr val="tx1"/>
                </a:solidFill>
                <a:ea typeface="+mj-lt"/>
                <a:cs typeface="+mj-lt"/>
              </a:rPr>
            </a:br>
            <a:r>
              <a:rPr lang="ru-RU" sz="4000">
                <a:solidFill>
                  <a:schemeClr val="tx1"/>
                </a:solidFill>
                <a:ea typeface="+mj-lt"/>
                <a:cs typeface="+mj-lt"/>
              </a:rPr>
              <a:t>model in conflict management</a:t>
            </a:r>
            <a:endParaRPr lang="ru-RU" sz="4000">
              <a:solidFill>
                <a:schemeClr val="tx1"/>
              </a:solidFill>
              <a:cs typeface="Arial"/>
            </a:endParaRPr>
          </a:p>
          <a:p>
            <a:endParaRPr lang="ru-RU" dirty="0">
              <a:cs typeface="Arial"/>
            </a:endParaRPr>
          </a:p>
        </p:txBody>
      </p:sp>
      <p:pic>
        <p:nvPicPr>
          <p:cNvPr id="15" name="Рисунок 14" descr="Изображение выглядит как человек, одежда, снимок экрана, женщина&#10;&#10;Содержимое, созданное искусственным интеллектом, может быть неверным.">
            <a:extLst>
              <a:ext uri="{FF2B5EF4-FFF2-40B4-BE49-F238E27FC236}">
                <a16:creationId xmlns:a16="http://schemas.microsoft.com/office/drawing/2014/main" id="{1DFF5EAB-4AF7-18EA-3DA2-7378C9A42F26}"/>
              </a:ext>
            </a:extLst>
          </p:cNvPr>
          <p:cNvPicPr>
            <a:picLocks noChangeAspect="1"/>
          </p:cNvPicPr>
          <p:nvPr/>
        </p:nvPicPr>
        <p:blipFill>
          <a:blip r:embed="rId3"/>
          <a:stretch>
            <a:fillRect/>
          </a:stretch>
        </p:blipFill>
        <p:spPr>
          <a:xfrm>
            <a:off x="3937738" y="879747"/>
            <a:ext cx="8254628" cy="5295591"/>
          </a:xfrm>
          <a:prstGeom prst="rect">
            <a:avLst/>
          </a:prstGeom>
        </p:spPr>
      </p:pic>
      <p:sp>
        <p:nvSpPr>
          <p:cNvPr id="16" name="TextBox 15">
            <a:extLst>
              <a:ext uri="{FF2B5EF4-FFF2-40B4-BE49-F238E27FC236}">
                <a16:creationId xmlns:a16="http://schemas.microsoft.com/office/drawing/2014/main" id="{E204ACC7-3327-5F2F-1B9E-FF42E201FE93}"/>
              </a:ext>
            </a:extLst>
          </p:cNvPr>
          <p:cNvSpPr txBox="1"/>
          <p:nvPr/>
        </p:nvSpPr>
        <p:spPr>
          <a:xfrm>
            <a:off x="8835" y="2758661"/>
            <a:ext cx="4101548"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As you can see in this picture, effective communication can only happen when Adult interact with </a:t>
            </a:r>
            <a:r>
              <a:rPr lang="en-GB" sz="2000">
                <a:ea typeface="+mn-lt"/>
                <a:cs typeface="+mn-lt"/>
              </a:rPr>
              <a:t>other Adult. </a:t>
            </a:r>
            <a:endParaRPr lang="ru-RU" dirty="0">
              <a:ea typeface="+mn-lt"/>
              <a:cs typeface="+mn-lt"/>
            </a:endParaRPr>
          </a:p>
          <a:p>
            <a:r>
              <a:rPr lang="en-GB" sz="2000">
                <a:ea typeface="+mn-lt"/>
                <a:cs typeface="+mn-lt"/>
              </a:rPr>
              <a:t>When other roles </a:t>
            </a:r>
            <a:r>
              <a:rPr lang="en-GB" sz="2000" dirty="0">
                <a:ea typeface="+mn-lt"/>
                <a:cs typeface="+mn-lt"/>
              </a:rPr>
              <a:t>interact, communication will be incomplete and conflicts will often arise</a:t>
            </a:r>
            <a:r>
              <a:rPr lang="en-GB" dirty="0">
                <a:ea typeface="+mn-lt"/>
                <a:cs typeface="+mn-lt"/>
              </a:rPr>
              <a:t> </a:t>
            </a:r>
            <a:r>
              <a:rPr lang="en-GB" dirty="0">
                <a:latin typeface="WordVisi_MSFontService"/>
                <a:ea typeface="+mn-lt"/>
                <a:cs typeface="+mn-lt"/>
              </a:rPr>
              <a:t>(</a:t>
            </a:r>
            <a:r>
              <a:rPr lang="en-GB" dirty="0">
                <a:latin typeface="Arial"/>
                <a:cs typeface="Arial"/>
              </a:rPr>
              <a:t>Molesworth, Grigore and Jenkins, 2017, pp. 121–146</a:t>
            </a:r>
            <a:r>
              <a:rPr lang="en-GB" dirty="0">
                <a:latin typeface="WordVisi_MSFontService"/>
              </a:rPr>
              <a:t>).</a:t>
            </a:r>
            <a:endParaRPr lang="ru-RU">
              <a:cs typeface="Arial"/>
            </a:endParaRPr>
          </a:p>
        </p:txBody>
      </p:sp>
    </p:spTree>
    <p:extLst>
      <p:ext uri="{BB962C8B-B14F-4D97-AF65-F5344CB8AC3E}">
        <p14:creationId xmlns:p14="http://schemas.microsoft.com/office/powerpoint/2010/main" val="61635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Рисунок 14" descr="Изображение выглядит как текст, мультфильм, человек, снимок экрана&#10;&#10;Содержимое, созданное искусственным интеллектом, может быть неверным.">
            <a:extLst>
              <a:ext uri="{FF2B5EF4-FFF2-40B4-BE49-F238E27FC236}">
                <a16:creationId xmlns:a16="http://schemas.microsoft.com/office/drawing/2014/main" id="{5862E1F4-9065-6384-2E7D-DC91A27CE112}"/>
              </a:ext>
            </a:extLst>
          </p:cNvPr>
          <p:cNvPicPr>
            <a:picLocks noChangeAspect="1"/>
          </p:cNvPicPr>
          <p:nvPr/>
        </p:nvPicPr>
        <p:blipFill>
          <a:blip r:embed="rId3"/>
          <a:stretch>
            <a:fillRect/>
          </a:stretch>
        </p:blipFill>
        <p:spPr>
          <a:xfrm>
            <a:off x="4762500" y="845161"/>
            <a:ext cx="7426569" cy="5167678"/>
          </a:xfrm>
          <a:prstGeom prst="rect">
            <a:avLst/>
          </a:prstGeom>
        </p:spPr>
      </p:pic>
      <p:sp>
        <p:nvSpPr>
          <p:cNvPr id="16" name="TextBox 15">
            <a:extLst>
              <a:ext uri="{FF2B5EF4-FFF2-40B4-BE49-F238E27FC236}">
                <a16:creationId xmlns:a16="http://schemas.microsoft.com/office/drawing/2014/main" id="{96E1DAA1-D50D-A4D6-8A2F-007D4307B5CB}"/>
              </a:ext>
            </a:extLst>
          </p:cNvPr>
          <p:cNvSpPr txBox="1"/>
          <p:nvPr/>
        </p:nvSpPr>
        <p:spPr>
          <a:xfrm>
            <a:off x="307009" y="848139"/>
            <a:ext cx="446598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rPr>
              <a:t>Thanks to Thomas-Kilmann's conflict model, our team members learned their personal conflict resolution styles, which helped us understand each other better (</a:t>
            </a:r>
            <a:r>
              <a:rPr lang="en-US" sz="2000">
                <a:solidFill>
                  <a:schemeClr val="bg1"/>
                </a:solidFill>
                <a:latin typeface="Calibri"/>
                <a:ea typeface="Calibri"/>
                <a:cs typeface="Calibri"/>
              </a:rPr>
              <a:t>McPheat, 2022).</a:t>
            </a:r>
            <a:endParaRPr lang="en-US" sz="2000">
              <a:solidFill>
                <a:schemeClr val="bg1"/>
              </a:solidFill>
              <a:cs typeface="Arial"/>
            </a:endParaRPr>
          </a:p>
        </p:txBody>
      </p:sp>
      <p:sp>
        <p:nvSpPr>
          <p:cNvPr id="17" name="TextBox 16">
            <a:extLst>
              <a:ext uri="{FF2B5EF4-FFF2-40B4-BE49-F238E27FC236}">
                <a16:creationId xmlns:a16="http://schemas.microsoft.com/office/drawing/2014/main" id="{2BCF9977-91F3-9427-B79A-DCE9830C63FE}"/>
              </a:ext>
            </a:extLst>
          </p:cNvPr>
          <p:cNvSpPr txBox="1"/>
          <p:nvPr/>
        </p:nvSpPr>
        <p:spPr>
          <a:xfrm>
            <a:off x="307008" y="2902226"/>
            <a:ext cx="453224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rPr>
              <a:t>I think that regardless of our individual conflict resolution styles, we tried to be attentive to all team members and thus avoided conflicts. Perhaps our work was not long enough to explore the subject deeply and reach the point where conflicts arose, which is not a bad thing (Singh, Kurian and </a:t>
            </a:r>
            <a:r>
              <a:rPr lang="en-US" sz="2000">
                <a:solidFill>
                  <a:schemeClr val="bg1"/>
                </a:solidFill>
              </a:rPr>
              <a:t>Sivagnanasundaram, 2024).</a:t>
            </a:r>
          </a:p>
        </p:txBody>
      </p:sp>
    </p:spTree>
    <p:extLst>
      <p:ext uri="{BB962C8B-B14F-4D97-AF65-F5344CB8AC3E}">
        <p14:creationId xmlns:p14="http://schemas.microsoft.com/office/powerpoint/2010/main" val="3274647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AE0F26B-18C0-C57B-F073-99FE12293088}"/>
              </a:ext>
            </a:extLst>
          </p:cNvPr>
          <p:cNvSpPr txBox="1"/>
          <p:nvPr/>
        </p:nvSpPr>
        <p:spPr>
          <a:xfrm>
            <a:off x="307009" y="770834"/>
            <a:ext cx="978893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By studying the Karpman Triangle or Drama Triangle, we were able to expand the horizons of our group. By learning which of us could be the Victim, the Persecutor or the Rescuer, our team leader was able to determine how to work with each team member and how to get the team out of the Drama Triangle</a:t>
            </a:r>
            <a:r>
              <a:rPr lang="en-US" dirty="0">
                <a:solidFill>
                  <a:schemeClr val="bg1"/>
                </a:solidFill>
                <a:ea typeface="+mn-lt"/>
                <a:cs typeface="+mn-lt"/>
              </a:rPr>
              <a:t> </a:t>
            </a:r>
            <a:r>
              <a:rPr lang="en-GB">
                <a:solidFill>
                  <a:schemeClr val="bg1"/>
                </a:solidFill>
                <a:ea typeface="+mn-lt"/>
                <a:cs typeface="+mn-lt"/>
              </a:rPr>
              <a:t>(Lac, Donaldson, 2020)</a:t>
            </a:r>
            <a:r>
              <a:rPr lang="en-US" dirty="0">
                <a:solidFill>
                  <a:schemeClr val="bg1"/>
                </a:solidFill>
              </a:rPr>
              <a:t>.</a:t>
            </a:r>
          </a:p>
        </p:txBody>
      </p:sp>
      <p:pic>
        <p:nvPicPr>
          <p:cNvPr id="11" name="Рисунок 10" descr="Изображение выглядит как текст, снимок экрана, Графика, Шрифт&#10;&#10;Содержимое, созданное искусственным интеллектом, может быть неверным.">
            <a:extLst>
              <a:ext uri="{FF2B5EF4-FFF2-40B4-BE49-F238E27FC236}">
                <a16:creationId xmlns:a16="http://schemas.microsoft.com/office/drawing/2014/main" id="{AE999DB8-085C-BB10-E913-7A4B98E755A9}"/>
              </a:ext>
            </a:extLst>
          </p:cNvPr>
          <p:cNvPicPr>
            <a:picLocks noChangeAspect="1"/>
          </p:cNvPicPr>
          <p:nvPr/>
        </p:nvPicPr>
        <p:blipFill>
          <a:blip r:embed="rId3"/>
          <a:stretch>
            <a:fillRect/>
          </a:stretch>
        </p:blipFill>
        <p:spPr>
          <a:xfrm>
            <a:off x="3657600" y="2311872"/>
            <a:ext cx="8534400" cy="4064245"/>
          </a:xfrm>
          <a:prstGeom prst="rect">
            <a:avLst/>
          </a:prstGeom>
        </p:spPr>
      </p:pic>
      <p:sp>
        <p:nvSpPr>
          <p:cNvPr id="12" name="TextBox 11">
            <a:extLst>
              <a:ext uri="{FF2B5EF4-FFF2-40B4-BE49-F238E27FC236}">
                <a16:creationId xmlns:a16="http://schemas.microsoft.com/office/drawing/2014/main" id="{9A099515-1DC7-7B15-FAB5-9C401742DEFA}"/>
              </a:ext>
            </a:extLst>
          </p:cNvPr>
          <p:cNvSpPr txBox="1"/>
          <p:nvPr/>
        </p:nvSpPr>
        <p:spPr>
          <a:xfrm>
            <a:off x="307009" y="3653183"/>
            <a:ext cx="336163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It is very important for a leader to get the team out of the Drama Triangle because it affects group dynamics, communication between team members, and team </a:t>
            </a:r>
            <a:r>
              <a:rPr lang="en-US">
                <a:solidFill>
                  <a:schemeClr val="bg1"/>
                </a:solidFill>
              </a:rPr>
              <a:t>productivity (</a:t>
            </a:r>
            <a:r>
              <a:rPr lang="ru-RU">
                <a:solidFill>
                  <a:schemeClr val="bg1"/>
                </a:solidFill>
              </a:rPr>
              <a:t>Management 3.0, 2023)</a:t>
            </a:r>
            <a:r>
              <a:rPr lang="en-US" dirty="0">
                <a:solidFill>
                  <a:schemeClr val="bg1"/>
                </a:solidFill>
              </a:rPr>
              <a:t>.</a:t>
            </a:r>
          </a:p>
        </p:txBody>
      </p:sp>
    </p:spTree>
    <p:extLst>
      <p:ext uri="{BB962C8B-B14F-4D97-AF65-F5344CB8AC3E}">
        <p14:creationId xmlns:p14="http://schemas.microsoft.com/office/powerpoint/2010/main" val="226236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B8A75-C129-8A70-DD3F-04D88BEE95F1}"/>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3B30D3C0-C19F-2606-040A-71647220FA26}"/>
              </a:ext>
            </a:extLst>
          </p:cNvPr>
          <p:cNvSpPr txBox="1"/>
          <p:nvPr/>
        </p:nvSpPr>
        <p:spPr>
          <a:xfrm>
            <a:off x="572052" y="3156226"/>
            <a:ext cx="1127980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2000">
                <a:solidFill>
                  <a:schemeClr val="bg1"/>
                </a:solidFill>
              </a:rPr>
              <a:t>All the knowledge we gained in this module will help us create our own team in the future and become its leader. We did not have any conflicts within our team, and I do not think that this is a bad thing, because it is also to our credit. We approached the distribution of roles and topics for each team member in a very structured way and were able to reach agreement on the first attempt. We had long discussions about our presentation. We were also able to choose a leader by all of us and on the first try, which is also a good sign. I am sure that all this knowledge will help us make communication within the team even more effective in the future.</a:t>
            </a:r>
          </a:p>
        </p:txBody>
      </p:sp>
      <p:sp>
        <p:nvSpPr>
          <p:cNvPr id="16" name="TextBox 15">
            <a:extLst>
              <a:ext uri="{FF2B5EF4-FFF2-40B4-BE49-F238E27FC236}">
                <a16:creationId xmlns:a16="http://schemas.microsoft.com/office/drawing/2014/main" id="{6A45CFD9-F7B4-0B20-8737-4EB80EDE61CE}"/>
              </a:ext>
            </a:extLst>
          </p:cNvPr>
          <p:cNvSpPr txBox="1"/>
          <p:nvPr/>
        </p:nvSpPr>
        <p:spPr>
          <a:xfrm>
            <a:off x="572053" y="1389269"/>
            <a:ext cx="1105893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solidFill>
                <a:cs typeface="Arial"/>
              </a:rPr>
              <a:t>Based on my part of the presentation and our presentation as a whole, I can say that it was a good experience, even though I am not a team player myself, but even I was able to work successfully in a team.</a:t>
            </a:r>
            <a:endParaRPr lang="ru-RU" sz="2000">
              <a:solidFill>
                <a:schemeClr val="bg1"/>
              </a:solidFill>
              <a:cs typeface="Arial"/>
            </a:endParaRPr>
          </a:p>
        </p:txBody>
      </p:sp>
    </p:spTree>
    <p:extLst>
      <p:ext uri="{BB962C8B-B14F-4D97-AF65-F5344CB8AC3E}">
        <p14:creationId xmlns:p14="http://schemas.microsoft.com/office/powerpoint/2010/main" val="2787356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B5862-9828-AFEE-09FF-B59BC45C5645}"/>
            </a:ext>
          </a:extLst>
        </p:cNvPr>
        <p:cNvGrpSpPr/>
        <p:nvPr/>
      </p:nvGrpSpPr>
      <p:grpSpPr>
        <a:xfrm>
          <a:off x="0" y="0"/>
          <a:ext cx="0" cy="0"/>
          <a:chOff x="0" y="0"/>
          <a:chExt cx="0" cy="0"/>
        </a:xfrm>
      </p:grpSpPr>
      <p:sp>
        <p:nvSpPr>
          <p:cNvPr id="2" name="Заголовок 1">
            <a:extLst>
              <a:ext uri="{FF2B5EF4-FFF2-40B4-BE49-F238E27FC236}">
                <a16:creationId xmlns:a16="http://schemas.microsoft.com/office/drawing/2014/main" id="{B07D19E1-4FF9-4EDF-32B0-472DECD3351C}"/>
              </a:ext>
            </a:extLst>
          </p:cNvPr>
          <p:cNvSpPr>
            <a:spLocks noGrp="1"/>
          </p:cNvSpPr>
          <p:nvPr>
            <p:ph type="title"/>
          </p:nvPr>
        </p:nvSpPr>
        <p:spPr/>
        <p:txBody>
          <a:bodyPr rtlCol="0"/>
          <a:lstStyle>
            <a:defPPr>
              <a:defRPr lang="ru-RU"/>
            </a:defPPr>
          </a:lstStyle>
          <a:p>
            <a:pPr rtl="0"/>
            <a:r>
              <a:rPr lang="ru-RU"/>
              <a:t>References</a:t>
            </a:r>
            <a:endParaRPr lang="ru-RU" dirty="0"/>
          </a:p>
        </p:txBody>
      </p:sp>
      <p:sp>
        <p:nvSpPr>
          <p:cNvPr id="13" name="TextBox 12">
            <a:extLst>
              <a:ext uri="{FF2B5EF4-FFF2-40B4-BE49-F238E27FC236}">
                <a16:creationId xmlns:a16="http://schemas.microsoft.com/office/drawing/2014/main" id="{E1DE04A4-ACA5-7C7D-60F0-0B798B224912}"/>
              </a:ext>
            </a:extLst>
          </p:cNvPr>
          <p:cNvSpPr txBox="1"/>
          <p:nvPr/>
        </p:nvSpPr>
        <p:spPr>
          <a:xfrm>
            <a:off x="240749" y="2637182"/>
            <a:ext cx="11677372"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ru-RU" sz="1200">
                <a:solidFill>
                  <a:schemeClr val="bg1"/>
                </a:solidFill>
                <a:cs typeface="Arial"/>
              </a:rPr>
              <a:t>Lac, A. and Donaldson, C.D. (2020) ‘Development and Validation of the Drama Triangle Scale: Are You a Victim, Rescuer, or Persecutor?’, Journal of Interpersonal Violence, 37(7-8). Available at: </a:t>
            </a:r>
            <a:r>
              <a:rPr lang="ru-RU" sz="1200" u="sng" dirty="0">
                <a:solidFill>
                  <a:schemeClr val="bg1"/>
                </a:solidFill>
                <a:cs typeface="Arial"/>
                <a:hlinkClick r:id="rId3">
                  <a:extLst>
                    <a:ext uri="{A12FA001-AC4F-418D-AE19-62706E023703}">
                      <ahyp:hlinkClr xmlns:ahyp="http://schemas.microsoft.com/office/drawing/2018/hyperlinkcolor" val="tx"/>
                    </a:ext>
                  </a:extLst>
                </a:hlinkClick>
              </a:rPr>
              <a:t>https://doi.org/10.1177/0886260520957696</a:t>
            </a:r>
            <a:r>
              <a:rPr lang="ru-RU" sz="1200" dirty="0">
                <a:solidFill>
                  <a:schemeClr val="bg1"/>
                </a:solidFill>
                <a:cs typeface="Arial"/>
              </a:rPr>
              <a:t>.    </a:t>
            </a:r>
            <a:endParaRPr lang="ru-RU">
              <a:solidFill>
                <a:schemeClr val="bg1"/>
              </a:solidFill>
              <a:cs typeface="Arial"/>
            </a:endParaRPr>
          </a:p>
          <a:p>
            <a:pPr marL="171450" indent="-171450">
              <a:buFont typeface="Arial"/>
              <a:buChar char="•"/>
            </a:pPr>
            <a:endParaRPr lang="ru-RU" sz="1200">
              <a:solidFill>
                <a:schemeClr val="bg1"/>
              </a:solidFill>
              <a:cs typeface="Arial"/>
            </a:endParaRPr>
          </a:p>
          <a:p>
            <a:pPr marL="171450" indent="-171450">
              <a:buFont typeface="Arial"/>
              <a:buChar char="•"/>
            </a:pPr>
            <a:r>
              <a:rPr lang="ru-RU" sz="1200">
                <a:solidFill>
                  <a:schemeClr val="bg1"/>
                </a:solidFill>
                <a:cs typeface="Arial"/>
              </a:rPr>
              <a:t>Management 3.0 (2023) Drama Triangle Explained. Available at: </a:t>
            </a:r>
            <a:r>
              <a:rPr lang="ru-RU" sz="1200" u="sng" dirty="0">
                <a:solidFill>
                  <a:schemeClr val="bg1"/>
                </a:solidFill>
                <a:cs typeface="Arial"/>
                <a:hlinkClick r:id="rId4">
                  <a:extLst>
                    <a:ext uri="{A12FA001-AC4F-418D-AE19-62706E023703}">
                      <ahyp:hlinkClr xmlns:ahyp="http://schemas.microsoft.com/office/drawing/2018/hyperlinkcolor" val="tx"/>
                    </a:ext>
                  </a:extLst>
                </a:hlinkClick>
              </a:rPr>
              <a:t>https://management30.com/blog/drama-triangle/</a:t>
            </a:r>
            <a:r>
              <a:rPr lang="ru-RU" sz="1200">
                <a:solidFill>
                  <a:schemeClr val="bg1"/>
                </a:solidFill>
                <a:cs typeface="Arial"/>
              </a:rPr>
              <a:t> (Accessed: 29 June 2025) </a:t>
            </a:r>
            <a:endParaRPr lang="ru-RU" sz="1200" dirty="0">
              <a:solidFill>
                <a:schemeClr val="bg1"/>
              </a:solidFill>
              <a:cs typeface="Arial"/>
            </a:endParaRPr>
          </a:p>
          <a:p>
            <a:pPr marL="171450" indent="-171450">
              <a:buFont typeface="Arial"/>
              <a:buChar char="•"/>
            </a:pPr>
            <a:endParaRPr lang="ru-RU" sz="1200">
              <a:solidFill>
                <a:schemeClr val="bg1"/>
              </a:solidFill>
              <a:cs typeface="Arial"/>
            </a:endParaRPr>
          </a:p>
          <a:p>
            <a:pPr marL="171450" indent="-171450">
              <a:buFont typeface="Arial"/>
              <a:buChar char="•"/>
            </a:pPr>
            <a:r>
              <a:rPr lang="ru-RU" sz="1200">
                <a:solidFill>
                  <a:schemeClr val="bg1"/>
                </a:solidFill>
                <a:cs typeface="Arial"/>
              </a:rPr>
              <a:t>McPheat, S. (2022) What is the Thomas Kilmann conflict management model?, MTD Training. Available at: </a:t>
            </a:r>
            <a:r>
              <a:rPr lang="ru-RU" sz="1200" u="sng" dirty="0">
                <a:solidFill>
                  <a:schemeClr val="bg1"/>
                </a:solidFill>
                <a:cs typeface="Arial"/>
                <a:hlinkClick r:id="rId5">
                  <a:extLst>
                    <a:ext uri="{A12FA001-AC4F-418D-AE19-62706E023703}">
                      <ahyp:hlinkClr xmlns:ahyp="http://schemas.microsoft.com/office/drawing/2018/hyperlinkcolor" val="tx"/>
                    </a:ext>
                  </a:extLst>
                </a:hlinkClick>
              </a:rPr>
              <a:t>https://www.mtdtraining.com/blog/thomas-kilmann-conflict-management-model.htm</a:t>
            </a:r>
            <a:r>
              <a:rPr lang="ru-RU" sz="1200">
                <a:solidFill>
                  <a:schemeClr val="bg1"/>
                </a:solidFill>
                <a:cs typeface="Arial"/>
              </a:rPr>
              <a:t> (Accessed: 25 June 2025)   </a:t>
            </a:r>
            <a:endParaRPr lang="ru-RU" sz="1200" dirty="0">
              <a:solidFill>
                <a:schemeClr val="bg1"/>
              </a:solidFill>
              <a:cs typeface="Arial"/>
            </a:endParaRPr>
          </a:p>
          <a:p>
            <a:pPr marL="171450" indent="-171450">
              <a:buFont typeface="Arial"/>
              <a:buChar char="•"/>
            </a:pPr>
            <a:endParaRPr lang="ru-RU" sz="1200">
              <a:solidFill>
                <a:schemeClr val="bg1"/>
              </a:solidFill>
              <a:cs typeface="Arial"/>
            </a:endParaRPr>
          </a:p>
          <a:p>
            <a:pPr marL="171450" indent="-171450">
              <a:buFont typeface="Arial"/>
              <a:buChar char="•"/>
            </a:pPr>
            <a:r>
              <a:rPr lang="ru-RU" sz="1200">
                <a:solidFill>
                  <a:schemeClr val="bg1"/>
                </a:solidFill>
                <a:cs typeface="Arial"/>
              </a:rPr>
              <a:t>Molesworth, M., Grigore, G.F. and Jenkins, R. (2017) ‘Games people play with brands’, Marketing Theory, 18(1), pp. 121–146. Available at: </a:t>
            </a:r>
            <a:r>
              <a:rPr lang="ru-RU" sz="1200" u="sng" dirty="0">
                <a:solidFill>
                  <a:schemeClr val="bg1"/>
                </a:solidFill>
                <a:cs typeface="Arial"/>
                <a:hlinkClick r:id="rId6">
                  <a:extLst>
                    <a:ext uri="{A12FA001-AC4F-418D-AE19-62706E023703}">
                      <ahyp:hlinkClr xmlns:ahyp="http://schemas.microsoft.com/office/drawing/2018/hyperlinkcolor" val="tx"/>
                    </a:ext>
                  </a:extLst>
                </a:hlinkClick>
              </a:rPr>
              <a:t>https://doi.org/10.1177/1470593117706530</a:t>
            </a:r>
            <a:r>
              <a:rPr lang="ru-RU" sz="1200" dirty="0">
                <a:solidFill>
                  <a:schemeClr val="bg1"/>
                </a:solidFill>
                <a:cs typeface="Arial"/>
              </a:rPr>
              <a:t>   </a:t>
            </a:r>
          </a:p>
          <a:p>
            <a:pPr marL="171450" indent="-171450">
              <a:buFont typeface="Arial"/>
              <a:buChar char="•"/>
            </a:pPr>
            <a:endParaRPr lang="ru-RU" sz="1200">
              <a:solidFill>
                <a:schemeClr val="bg1"/>
              </a:solidFill>
              <a:cs typeface="Arial"/>
            </a:endParaRPr>
          </a:p>
          <a:p>
            <a:pPr marL="171450" indent="-171450">
              <a:buFont typeface="Arial"/>
              <a:buChar char="•"/>
            </a:pPr>
            <a:r>
              <a:rPr lang="ru-RU" sz="1200">
                <a:solidFill>
                  <a:schemeClr val="bg1"/>
                </a:solidFill>
                <a:cs typeface="Arial"/>
              </a:rPr>
              <a:t>Singh, R., Kurian, S. and Sivagnanasundaram, M. (2024) 'Generation Z: Navigating Conflict Resolution Strategies at the Workplace Through Their Intimacy Styles', Millennial Asia. Available at: </a:t>
            </a:r>
            <a:r>
              <a:rPr lang="ru-RU" sz="1200" u="sng" dirty="0">
                <a:solidFill>
                  <a:schemeClr val="bg1"/>
                </a:solidFill>
                <a:cs typeface="Arial"/>
                <a:hlinkClick r:id="rId7">
                  <a:extLst>
                    <a:ext uri="{A12FA001-AC4F-418D-AE19-62706E023703}">
                      <ahyp:hlinkClr xmlns:ahyp="http://schemas.microsoft.com/office/drawing/2018/hyperlinkcolor" val="tx"/>
                    </a:ext>
                  </a:extLst>
                </a:hlinkClick>
              </a:rPr>
              <a:t>https://doi.org/10.1177/09763996241280395</a:t>
            </a:r>
            <a:r>
              <a:rPr lang="ru-RU" sz="1200" dirty="0">
                <a:solidFill>
                  <a:schemeClr val="bg1"/>
                </a:solidFill>
                <a:cs typeface="Arial"/>
              </a:rPr>
              <a:t>. </a:t>
            </a:r>
          </a:p>
          <a:p>
            <a:pPr marL="171450" indent="-171450">
              <a:buFont typeface="Arial"/>
              <a:buChar char="•"/>
            </a:pPr>
            <a:endParaRPr lang="ru-RU" sz="1200">
              <a:solidFill>
                <a:schemeClr val="bg1"/>
              </a:solidFill>
              <a:cs typeface="Arial"/>
            </a:endParaRPr>
          </a:p>
          <a:p>
            <a:pPr marL="171450" indent="-171450">
              <a:buFont typeface="Arial"/>
              <a:buChar char="•"/>
            </a:pPr>
            <a:r>
              <a:rPr lang="ru-RU" sz="1200">
                <a:solidFill>
                  <a:schemeClr val="bg1"/>
                </a:solidFill>
                <a:cs typeface="Arial"/>
              </a:rPr>
              <a:t>Zelenko, O. et al. (2023) ‘Managing conflicts within a team: conflict resolution strategies and effective cooperation’,  Revista de Gestão e Secretariado, 14(10). Available at: </a:t>
            </a:r>
            <a:r>
              <a:rPr lang="ru-RU" sz="1200" dirty="0">
                <a:solidFill>
                  <a:schemeClr val="bg1"/>
                </a:solidFill>
                <a:cs typeface="Arial"/>
                <a:hlinkClick r:id="rId8">
                  <a:extLst>
                    <a:ext uri="{A12FA001-AC4F-418D-AE19-62706E023703}">
                      <ahyp:hlinkClr xmlns:ahyp="http://schemas.microsoft.com/office/drawing/2018/hyperlinkcolor" val="tx"/>
                    </a:ext>
                  </a:extLst>
                </a:hlinkClick>
              </a:rPr>
              <a:t>https://doi.org/10.7769/gesec.v14i10.2980</a:t>
            </a:r>
            <a:r>
              <a:rPr lang="ru-RU" sz="1200" dirty="0">
                <a:solidFill>
                  <a:schemeClr val="bg1"/>
                </a:solidFill>
                <a:cs typeface="Arial"/>
              </a:rPr>
              <a:t>.</a:t>
            </a:r>
            <a:endParaRPr lang="ru-RU" sz="1200">
              <a:solidFill>
                <a:schemeClr val="bg1"/>
              </a:solidFill>
              <a:cs typeface="Arial"/>
            </a:endParaRPr>
          </a:p>
        </p:txBody>
      </p:sp>
    </p:spTree>
    <p:extLst>
      <p:ext uri="{BB962C8B-B14F-4D97-AF65-F5344CB8AC3E}">
        <p14:creationId xmlns:p14="http://schemas.microsoft.com/office/powerpoint/2010/main" val="3720981460"/>
      </p:ext>
    </p:extLst>
  </p:cSld>
  <p:clrMapOvr>
    <a:masterClrMapping/>
  </p:clrMapOvr>
</p:sld>
</file>

<file path=ppt/theme/theme1.xml><?xml version="1.0" encoding="utf-8"?>
<a:theme xmlns:a="http://schemas.openxmlformats.org/drawingml/2006/main" name="Тема Offic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2" id="{5D6FBA16-B4D1-4307-B1D7-61285FA0D9C0}" vid="{1DA9E459-46CB-4408-AA4C-63950E2E5489}"/>
    </a:ext>
  </a:extLst>
</a:theme>
</file>

<file path=ppt/theme/theme2.xml><?xml version="1.0" encoding="utf-8"?>
<a:theme xmlns:a="http://schemas.openxmlformats.org/drawingml/2006/main" name="Тема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Тема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5B4CAA5-BE7A-46AB-97ED-63B24C46A3A8}">
  <ds:schemaRefs>
    <ds:schemaRef ds:uri="http://schemas.microsoft.com/sharepoint/v3/contenttype/forms"/>
  </ds:schemaRefs>
</ds:datastoreItem>
</file>

<file path=customXml/itemProps2.xml><?xml version="1.0" encoding="utf-8"?>
<ds:datastoreItem xmlns:ds="http://schemas.openxmlformats.org/officeDocument/2006/customXml" ds:itemID="{411F98F7-6576-47F1-AD63-56E26C33974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783CE7D-BFC6-4030-A335-E7F88DB664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431</Words>
  <Application>Microsoft Office PowerPoint</Application>
  <PresentationFormat>Широкоэкранный</PresentationFormat>
  <Paragraphs>103</Paragraphs>
  <Slides>7</Slides>
  <Notes>7</Notes>
  <HiddenSlides>0</HiddenSlides>
  <MMClips>0</MMClips>
  <ScaleCrop>false</ScaleCrop>
  <HeadingPairs>
    <vt:vector size="4" baseType="variant">
      <vt:variant>
        <vt:lpstr>Тема</vt:lpstr>
      </vt:variant>
      <vt:variant>
        <vt:i4>1</vt:i4>
      </vt:variant>
      <vt:variant>
        <vt:lpstr>Заголовки слайдов</vt:lpstr>
      </vt:variant>
      <vt:variant>
        <vt:i4>7</vt:i4>
      </vt:variant>
    </vt:vector>
  </HeadingPairs>
  <TitlesOfParts>
    <vt:vector size="8" baseType="lpstr">
      <vt:lpstr>Тема Office</vt:lpstr>
      <vt:lpstr>Conflict management  and  resolution strategies</vt:lpstr>
      <vt:lpstr>Conflicts within teams and in the workplace are not uncommon.   There are several ways to manage conflicts within a team or in the workplace:  </vt:lpstr>
      <vt:lpstr>The PAC  model in conflict management </vt:lpstr>
      <vt:lpstr>Презентация PowerPoint</vt:lpstr>
      <vt:lpstr>Презентация PowerPoint</vt:lpstr>
      <vt:lpstr>Презентация PowerPoint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227</cp:revision>
  <dcterms:created xsi:type="dcterms:W3CDTF">2025-06-29T10:15:00Z</dcterms:created>
  <dcterms:modified xsi:type="dcterms:W3CDTF">2025-06-29T13:16:04Z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