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4"/>
  </p:notesMasterIdLst>
  <p:sldIdLst>
    <p:sldId id="256" r:id="rId2"/>
    <p:sldId id="257" r:id="rId3"/>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675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D3C8E-E64C-42F6-8D35-73D72C926D1F}" v="1879" dt="2020-05-01T14:52:20.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240" y="-2693"/>
      </p:cViewPr>
      <p:guideLst>
        <p:guide orient="horz" pos="9535"/>
        <p:guide pos="675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812FC2-864B-419D-810C-CF7CDCD408F2}" type="doc">
      <dgm:prSet loTypeId="urn:microsoft.com/office/officeart/2005/8/layout/rings+Icon" loCatId="officeonline" qsTypeId="urn:microsoft.com/office/officeart/2005/8/quickstyle/simple1" qsCatId="simple" csTypeId="urn:microsoft.com/office/officeart/2005/8/colors/accent1_2" csCatId="accent1" phldr="1"/>
      <dgm:spPr/>
      <dgm:t>
        <a:bodyPr/>
        <a:lstStyle/>
        <a:p>
          <a:endParaRPr lang="en-GB"/>
        </a:p>
      </dgm:t>
    </dgm:pt>
    <dgm:pt modelId="{A60B7B28-1808-48C3-8ED6-278E3175EC7B}">
      <dgm:prSet phldrT="[Text]" custT="1"/>
      <dgm:spPr/>
      <dgm:t>
        <a:bodyPr/>
        <a:lstStyle/>
        <a:p>
          <a:r>
            <a:rPr lang="en-GB" sz="2400" dirty="0"/>
            <a:t>Social Influences- Globalisation is believed to of had a positive impact socially on the world in general, this has also lead to reductions in poverty and inequality due to individuals being able to educate themselves more on each others cultures and beliefs, which in turn allows people to move freely and travel across the world to find more job opportunities and to settle in countries that are more financially stable.</a:t>
          </a:r>
        </a:p>
      </dgm:t>
    </dgm:pt>
    <dgm:pt modelId="{83DB917B-66CA-4F95-A99F-C21DCC0869E9}" type="parTrans" cxnId="{A614EA20-0003-4D2E-A4C3-31A778B7E21E}">
      <dgm:prSet/>
      <dgm:spPr/>
      <dgm:t>
        <a:bodyPr/>
        <a:lstStyle/>
        <a:p>
          <a:endParaRPr lang="en-GB" sz="2400"/>
        </a:p>
      </dgm:t>
    </dgm:pt>
    <dgm:pt modelId="{13BC1254-CD40-4D11-A971-D49FA40A8F00}" type="sibTrans" cxnId="{A614EA20-0003-4D2E-A4C3-31A778B7E21E}">
      <dgm:prSet/>
      <dgm:spPr/>
      <dgm:t>
        <a:bodyPr/>
        <a:lstStyle/>
        <a:p>
          <a:endParaRPr lang="en-GB" sz="2400"/>
        </a:p>
      </dgm:t>
    </dgm:pt>
    <dgm:pt modelId="{38691F34-83CB-4E67-9496-63804468A4AD}">
      <dgm:prSet phldrT="[Text]" custT="1"/>
      <dgm:spPr/>
      <dgm:t>
        <a:bodyPr/>
        <a:lstStyle/>
        <a:p>
          <a:r>
            <a:rPr lang="en-GB" sz="2400" dirty="0"/>
            <a:t>The cultural effects that globalisation has had on the world has resulted in mixed opinions. Its even arguable that in some countries it has resulted in a loss of culture but it has had mixed effects on the poverty stricken communities, It has introduced technology into some countries which has resulted in more employment </a:t>
          </a:r>
          <a:r>
            <a:rPr lang="en-GB" sz="2400" dirty="0" err="1"/>
            <a:t>opportunies</a:t>
          </a:r>
          <a:r>
            <a:rPr lang="en-GB" sz="2400" dirty="0"/>
            <a:t> for the locals and has also introduced free-trade so that people from poorer countries can export their goods worldwide, but this new introduction to technology may have some communities focusing on that rather than culture and religion. </a:t>
          </a:r>
        </a:p>
      </dgm:t>
    </dgm:pt>
    <dgm:pt modelId="{B92DAE5F-235C-424D-B966-829F8463D78A}" type="parTrans" cxnId="{E22166DE-89EB-48D6-96E7-5A68DDF8256B}">
      <dgm:prSet/>
      <dgm:spPr/>
      <dgm:t>
        <a:bodyPr/>
        <a:lstStyle/>
        <a:p>
          <a:endParaRPr lang="en-GB" sz="2400"/>
        </a:p>
      </dgm:t>
    </dgm:pt>
    <dgm:pt modelId="{7373F915-3008-4E87-819F-57C047BC3F13}" type="sibTrans" cxnId="{E22166DE-89EB-48D6-96E7-5A68DDF8256B}">
      <dgm:prSet/>
      <dgm:spPr/>
      <dgm:t>
        <a:bodyPr/>
        <a:lstStyle/>
        <a:p>
          <a:endParaRPr lang="en-GB" sz="2400"/>
        </a:p>
      </dgm:t>
    </dgm:pt>
    <dgm:pt modelId="{3113A93E-C2FA-4A96-A4FA-B7B4877E8A8C}">
      <dgm:prSet custT="1"/>
      <dgm:spPr/>
      <dgm:t>
        <a:bodyPr/>
        <a:lstStyle/>
        <a:p>
          <a:pPr>
            <a:lnSpc>
              <a:spcPct val="100000"/>
            </a:lnSpc>
          </a:pPr>
          <a:r>
            <a:rPr lang="en-GB" sz="2400" b="1" i="0" u="none" strike="noStrike" dirty="0">
              <a:solidFill>
                <a:schemeClr val="tx1"/>
              </a:solidFill>
              <a:effectLst/>
              <a:latin typeface="Times New Roman" panose="02020603050405020304" pitchFamily="18" charset="0"/>
              <a:cs typeface="Times New Roman" panose="02020603050405020304" pitchFamily="18" charset="0"/>
            </a:rPr>
            <a:t>‘Globalization</a:t>
          </a:r>
          <a:r>
            <a:rPr lang="en-GB" sz="2400" b="0" i="0" u="none" strike="noStrike" dirty="0">
              <a:solidFill>
                <a:schemeClr val="tx1"/>
              </a:solidFill>
              <a:effectLst/>
              <a:latin typeface="Times New Roman" panose="02020603050405020304" pitchFamily="18" charset="0"/>
              <a:cs typeface="Times New Roman" panose="02020603050405020304" pitchFamily="18" charset="0"/>
            </a:rPr>
            <a:t> affects the political stage by moving away from a national, territorial system and towards a unilateral integrated system. This allows for less focus on independent rights and economies and much greater focus on world events, local crises, human rights and global development, according to Global Policy</a:t>
          </a:r>
          <a:r>
            <a:rPr lang="en-GB" sz="2400" b="0" i="0" u="none" strike="noStrike" dirty="0">
              <a:solidFill>
                <a:srgbClr val="444444"/>
              </a:solidFill>
              <a:effectLst/>
              <a:latin typeface="Times New Roman" panose="02020603050405020304" pitchFamily="18" charset="0"/>
              <a:cs typeface="Times New Roman" panose="02020603050405020304" pitchFamily="18" charset="0"/>
            </a:rPr>
            <a:t>.’.</a:t>
          </a:r>
        </a:p>
        <a:p>
          <a:pPr>
            <a:lnSpc>
              <a:spcPct val="90000"/>
            </a:lnSpc>
          </a:pPr>
          <a:r>
            <a:rPr lang="en-GB" sz="2400" b="0" i="0" u="none" strike="noStrike" dirty="0">
              <a:solidFill>
                <a:schemeClr val="tx1"/>
              </a:solidFill>
              <a:effectLst/>
              <a:latin typeface="Times New Roman" panose="02020603050405020304" pitchFamily="18" charset="0"/>
              <a:cs typeface="Times New Roman" panose="02020603050405020304" pitchFamily="18" charset="0"/>
            </a:rPr>
            <a:t>(Reference website, 2020)</a:t>
          </a:r>
        </a:p>
      </dgm:t>
    </dgm:pt>
    <dgm:pt modelId="{78071BDB-4D55-4CE8-BC40-DCEC1E87E2A3}" type="parTrans" cxnId="{5160083E-A723-4A38-A24C-3B4E61BEDFE0}">
      <dgm:prSet/>
      <dgm:spPr/>
      <dgm:t>
        <a:bodyPr/>
        <a:lstStyle/>
        <a:p>
          <a:endParaRPr lang="en-GB"/>
        </a:p>
      </dgm:t>
    </dgm:pt>
    <dgm:pt modelId="{0A098199-6735-46A0-B663-F91BEFB2F42C}" type="sibTrans" cxnId="{5160083E-A723-4A38-A24C-3B4E61BEDFE0}">
      <dgm:prSet/>
      <dgm:spPr/>
      <dgm:t>
        <a:bodyPr/>
        <a:lstStyle/>
        <a:p>
          <a:endParaRPr lang="en-GB"/>
        </a:p>
      </dgm:t>
    </dgm:pt>
    <dgm:pt modelId="{E4F07F71-FFFF-4FC0-970B-6CE5FE338DB2}" type="pres">
      <dgm:prSet presAssocID="{88812FC2-864B-419D-810C-CF7CDCD408F2}" presName="Name0" presStyleCnt="0">
        <dgm:presLayoutVars>
          <dgm:chMax val="7"/>
          <dgm:dir/>
          <dgm:resizeHandles val="exact"/>
        </dgm:presLayoutVars>
      </dgm:prSet>
      <dgm:spPr/>
    </dgm:pt>
    <dgm:pt modelId="{18DA5629-A746-40E2-AD8C-0976DD5AF976}" type="pres">
      <dgm:prSet presAssocID="{88812FC2-864B-419D-810C-CF7CDCD408F2}" presName="ellipse1" presStyleLbl="vennNode1" presStyleIdx="0" presStyleCnt="3" custScaleX="188258" custScaleY="166694" custLinFactX="-13790" custLinFactNeighborX="-100000" custLinFactNeighborY="33496">
        <dgm:presLayoutVars>
          <dgm:bulletEnabled val="1"/>
        </dgm:presLayoutVars>
      </dgm:prSet>
      <dgm:spPr/>
    </dgm:pt>
    <dgm:pt modelId="{A78B035F-7DFB-40DB-A7FE-9950A6812B12}" type="pres">
      <dgm:prSet presAssocID="{88812FC2-864B-419D-810C-CF7CDCD408F2}" presName="ellipse2" presStyleLbl="vennNode1" presStyleIdx="1" presStyleCnt="3" custScaleX="188218" custScaleY="166694" custLinFactX="29317" custLinFactNeighborX="100000" custLinFactNeighborY="-31590">
        <dgm:presLayoutVars>
          <dgm:bulletEnabled val="1"/>
        </dgm:presLayoutVars>
      </dgm:prSet>
      <dgm:spPr/>
    </dgm:pt>
    <dgm:pt modelId="{DD8011B7-46F7-4229-8D4F-BE9CD8FE94F8}" type="pres">
      <dgm:prSet presAssocID="{88812FC2-864B-419D-810C-CF7CDCD408F2}" presName="ellipse3" presStyleLbl="vennNode1" presStyleIdx="2" presStyleCnt="3" custScaleX="129748" custScaleY="166694" custLinFactNeighborX="-64664" custLinFactNeighborY="33209">
        <dgm:presLayoutVars>
          <dgm:bulletEnabled val="1"/>
        </dgm:presLayoutVars>
      </dgm:prSet>
      <dgm:spPr/>
    </dgm:pt>
  </dgm:ptLst>
  <dgm:cxnLst>
    <dgm:cxn modelId="{B7F9981E-3381-45B1-B328-0EED5A26F891}" type="presOf" srcId="{3113A93E-C2FA-4A96-A4FA-B7B4877E8A8C}" destId="{DD8011B7-46F7-4229-8D4F-BE9CD8FE94F8}" srcOrd="0" destOrd="0" presId="urn:microsoft.com/office/officeart/2005/8/layout/rings+Icon"/>
    <dgm:cxn modelId="{A614EA20-0003-4D2E-A4C3-31A778B7E21E}" srcId="{88812FC2-864B-419D-810C-CF7CDCD408F2}" destId="{A60B7B28-1808-48C3-8ED6-278E3175EC7B}" srcOrd="0" destOrd="0" parTransId="{83DB917B-66CA-4F95-A99F-C21DCC0869E9}" sibTransId="{13BC1254-CD40-4D11-A971-D49FA40A8F00}"/>
    <dgm:cxn modelId="{07177E32-3059-4B9E-A4DA-F8C190CB5223}" type="presOf" srcId="{88812FC2-864B-419D-810C-CF7CDCD408F2}" destId="{E4F07F71-FFFF-4FC0-970B-6CE5FE338DB2}" srcOrd="0" destOrd="0" presId="urn:microsoft.com/office/officeart/2005/8/layout/rings+Icon"/>
    <dgm:cxn modelId="{5160083E-A723-4A38-A24C-3B4E61BEDFE0}" srcId="{88812FC2-864B-419D-810C-CF7CDCD408F2}" destId="{3113A93E-C2FA-4A96-A4FA-B7B4877E8A8C}" srcOrd="2" destOrd="0" parTransId="{78071BDB-4D55-4CE8-BC40-DCEC1E87E2A3}" sibTransId="{0A098199-6735-46A0-B663-F91BEFB2F42C}"/>
    <dgm:cxn modelId="{41CDA860-8D1D-4A15-85AB-BC38AB777FAD}" type="presOf" srcId="{A60B7B28-1808-48C3-8ED6-278E3175EC7B}" destId="{18DA5629-A746-40E2-AD8C-0976DD5AF976}" srcOrd="0" destOrd="0" presId="urn:microsoft.com/office/officeart/2005/8/layout/rings+Icon"/>
    <dgm:cxn modelId="{E22166DE-89EB-48D6-96E7-5A68DDF8256B}" srcId="{88812FC2-864B-419D-810C-CF7CDCD408F2}" destId="{38691F34-83CB-4E67-9496-63804468A4AD}" srcOrd="1" destOrd="0" parTransId="{B92DAE5F-235C-424D-B966-829F8463D78A}" sibTransId="{7373F915-3008-4E87-819F-57C047BC3F13}"/>
    <dgm:cxn modelId="{9D7634F2-1889-4EAB-B43D-C56F58F4A2AF}" type="presOf" srcId="{38691F34-83CB-4E67-9496-63804468A4AD}" destId="{A78B035F-7DFB-40DB-A7FE-9950A6812B12}" srcOrd="0" destOrd="0" presId="urn:microsoft.com/office/officeart/2005/8/layout/rings+Icon"/>
    <dgm:cxn modelId="{6C9ABA64-C5FF-4F38-98A2-9E2B75CED811}" type="presParOf" srcId="{E4F07F71-FFFF-4FC0-970B-6CE5FE338DB2}" destId="{18DA5629-A746-40E2-AD8C-0976DD5AF976}" srcOrd="0" destOrd="0" presId="urn:microsoft.com/office/officeart/2005/8/layout/rings+Icon"/>
    <dgm:cxn modelId="{37728D84-9B58-4490-BF0C-0097DB9F3A3E}" type="presParOf" srcId="{E4F07F71-FFFF-4FC0-970B-6CE5FE338DB2}" destId="{A78B035F-7DFB-40DB-A7FE-9950A6812B12}" srcOrd="1" destOrd="0" presId="urn:microsoft.com/office/officeart/2005/8/layout/rings+Icon"/>
    <dgm:cxn modelId="{102C717F-328E-461A-B469-EFA996635B4D}" type="presParOf" srcId="{E4F07F71-FFFF-4FC0-970B-6CE5FE338DB2}" destId="{DD8011B7-46F7-4229-8D4F-BE9CD8FE94F8}"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5629-A746-40E2-AD8C-0976DD5AF976}">
      <dsp:nvSpPr>
        <dsp:cNvPr id="0" name=""/>
        <dsp:cNvSpPr/>
      </dsp:nvSpPr>
      <dsp:spPr>
        <a:xfrm>
          <a:off x="0" y="20"/>
          <a:ext cx="8482905" cy="7511123"/>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Social Influences- Globalisation is believed to of had a positive impact socially on the world in general, this has also lead to reductions in poverty and inequality due to individuals being able to educate themselves more on each others cultures and beliefs, which in turn allows people to move freely and travel across the world to find more job opportunities and to settle in countries that are more financially stable.</a:t>
          </a:r>
        </a:p>
      </dsp:txBody>
      <dsp:txXfrm>
        <a:off x="1242293" y="1099998"/>
        <a:ext cx="5998319" cy="5311167"/>
      </dsp:txXfrm>
    </dsp:sp>
    <dsp:sp modelId="{A78B035F-7DFB-40DB-A7FE-9950A6812B12}">
      <dsp:nvSpPr>
        <dsp:cNvPr id="0" name=""/>
        <dsp:cNvSpPr/>
      </dsp:nvSpPr>
      <dsp:spPr>
        <a:xfrm>
          <a:off x="12671881" y="79189"/>
          <a:ext cx="8481102" cy="7511123"/>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cultural effects that globalisation has had on the world has resulted in mixed opinions. Its even arguable that in some countries it has resulted in a loss of culture but it has had mixed effects on the poverty stricken communities, It has introduced technology into some countries which has resulted in more employment </a:t>
          </a:r>
          <a:r>
            <a:rPr lang="en-GB" sz="2400" kern="1200" dirty="0" err="1"/>
            <a:t>opportunies</a:t>
          </a:r>
          <a:r>
            <a:rPr lang="en-GB" sz="2400" kern="1200" dirty="0"/>
            <a:t> for the locals and has also introduced free-trade so that people from poorer countries can export their goods worldwide, but this new introduction to technology may have some communities focusing on that rather than culture and religion. </a:t>
          </a:r>
        </a:p>
      </dsp:txBody>
      <dsp:txXfrm>
        <a:off x="13913910" y="1179167"/>
        <a:ext cx="5997044" cy="5311167"/>
      </dsp:txXfrm>
    </dsp:sp>
    <dsp:sp modelId="{DD8011B7-46F7-4229-8D4F-BE9CD8FE94F8}">
      <dsp:nvSpPr>
        <dsp:cNvPr id="0" name=""/>
        <dsp:cNvSpPr/>
      </dsp:nvSpPr>
      <dsp:spPr>
        <a:xfrm>
          <a:off x="7716531" y="-6218"/>
          <a:ext cx="5846444" cy="7511123"/>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100000"/>
            </a:lnSpc>
            <a:spcBef>
              <a:spcPct val="0"/>
            </a:spcBef>
            <a:spcAft>
              <a:spcPct val="35000"/>
            </a:spcAft>
            <a:buNone/>
          </a:pPr>
          <a:r>
            <a:rPr lang="en-GB" sz="2400" b="1" i="0" u="none" strike="noStrike" kern="1200" dirty="0">
              <a:solidFill>
                <a:schemeClr val="tx1"/>
              </a:solidFill>
              <a:effectLst/>
              <a:latin typeface="Times New Roman" panose="02020603050405020304" pitchFamily="18" charset="0"/>
              <a:cs typeface="Times New Roman" panose="02020603050405020304" pitchFamily="18" charset="0"/>
            </a:rPr>
            <a:t>‘Globalization</a:t>
          </a:r>
          <a:r>
            <a:rPr lang="en-GB" sz="2400" b="0" i="0" u="none" strike="noStrike" kern="1200" dirty="0">
              <a:solidFill>
                <a:schemeClr val="tx1"/>
              </a:solidFill>
              <a:effectLst/>
              <a:latin typeface="Times New Roman" panose="02020603050405020304" pitchFamily="18" charset="0"/>
              <a:cs typeface="Times New Roman" panose="02020603050405020304" pitchFamily="18" charset="0"/>
            </a:rPr>
            <a:t> affects the political stage by moving away from a national, territorial system and towards a unilateral integrated system. This allows for less focus on independent rights and economies and much greater focus on world events, local crises, human rights and global development, according to Global Policy</a:t>
          </a:r>
          <a:r>
            <a:rPr lang="en-GB" sz="2400" b="0" i="0" u="none" strike="noStrike" kern="1200" dirty="0">
              <a:solidFill>
                <a:srgbClr val="444444"/>
              </a:solidFill>
              <a:effectLst/>
              <a:latin typeface="Times New Roman" panose="02020603050405020304" pitchFamily="18" charset="0"/>
              <a:cs typeface="Times New Roman" panose="02020603050405020304" pitchFamily="18" charset="0"/>
            </a:rPr>
            <a:t>.’.</a:t>
          </a:r>
        </a:p>
        <a:p>
          <a:pPr marL="0" lvl="0" indent="0" algn="ctr" defTabSz="1066800">
            <a:lnSpc>
              <a:spcPct val="90000"/>
            </a:lnSpc>
            <a:spcBef>
              <a:spcPct val="0"/>
            </a:spcBef>
            <a:spcAft>
              <a:spcPct val="35000"/>
            </a:spcAft>
            <a:buNone/>
          </a:pPr>
          <a:r>
            <a:rPr lang="en-GB" sz="2400" b="0" i="0" u="none" strike="noStrike" kern="1200" dirty="0">
              <a:solidFill>
                <a:schemeClr val="tx1"/>
              </a:solidFill>
              <a:effectLst/>
              <a:latin typeface="Times New Roman" panose="02020603050405020304" pitchFamily="18" charset="0"/>
              <a:cs typeface="Times New Roman" panose="02020603050405020304" pitchFamily="18" charset="0"/>
            </a:rPr>
            <a:t>(Reference website, 2020)</a:t>
          </a:r>
        </a:p>
      </dsp:txBody>
      <dsp:txXfrm>
        <a:off x="8572723" y="1093760"/>
        <a:ext cx="4134060" cy="5311167"/>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29069-F344-40E9-AB28-5088A1131621}" type="datetimeFigureOut">
              <a:rPr lang="en-GB" smtClean="0"/>
              <a:t>02/05/2020</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17511D-C18B-4FB0-A802-BC94459DEF32}" type="slidenum">
              <a:rPr lang="en-GB" smtClean="0"/>
              <a:t>‹#›</a:t>
            </a:fld>
            <a:endParaRPr lang="en-GB"/>
          </a:p>
        </p:txBody>
      </p:sp>
    </p:spTree>
    <p:extLst>
      <p:ext uri="{BB962C8B-B14F-4D97-AF65-F5344CB8AC3E}">
        <p14:creationId xmlns:p14="http://schemas.microsoft.com/office/powerpoint/2010/main" val="322433937"/>
      </p:ext>
    </p:extLst>
  </p:cSld>
  <p:clrMap bg1="lt1" tx1="dk1" bg2="lt2" tx2="dk2" accent1="accent1" accent2="accent2" accent3="accent3" accent4="accent4" accent5="accent5" accent6="accent6" hlink="hlink" folHlink="folHlink"/>
  <p:notesStyle>
    <a:lvl1pPr marL="0" algn="l" defTabSz="2479090" rtl="0" eaLnBrk="1" latinLnBrk="0" hangingPunct="1">
      <a:defRPr sz="3254" kern="1200">
        <a:solidFill>
          <a:schemeClr val="tx1"/>
        </a:solidFill>
        <a:latin typeface="+mn-lt"/>
        <a:ea typeface="+mn-ea"/>
        <a:cs typeface="+mn-cs"/>
      </a:defRPr>
    </a:lvl1pPr>
    <a:lvl2pPr marL="1239545" algn="l" defTabSz="2479090" rtl="0" eaLnBrk="1" latinLnBrk="0" hangingPunct="1">
      <a:defRPr sz="3254" kern="1200">
        <a:solidFill>
          <a:schemeClr val="tx1"/>
        </a:solidFill>
        <a:latin typeface="+mn-lt"/>
        <a:ea typeface="+mn-ea"/>
        <a:cs typeface="+mn-cs"/>
      </a:defRPr>
    </a:lvl2pPr>
    <a:lvl3pPr marL="2479090" algn="l" defTabSz="2479090" rtl="0" eaLnBrk="1" latinLnBrk="0" hangingPunct="1">
      <a:defRPr sz="3254" kern="1200">
        <a:solidFill>
          <a:schemeClr val="tx1"/>
        </a:solidFill>
        <a:latin typeface="+mn-lt"/>
        <a:ea typeface="+mn-ea"/>
        <a:cs typeface="+mn-cs"/>
      </a:defRPr>
    </a:lvl3pPr>
    <a:lvl4pPr marL="3718638" algn="l" defTabSz="2479090" rtl="0" eaLnBrk="1" latinLnBrk="0" hangingPunct="1">
      <a:defRPr sz="3254" kern="1200">
        <a:solidFill>
          <a:schemeClr val="tx1"/>
        </a:solidFill>
        <a:latin typeface="+mn-lt"/>
        <a:ea typeface="+mn-ea"/>
        <a:cs typeface="+mn-cs"/>
      </a:defRPr>
    </a:lvl4pPr>
    <a:lvl5pPr marL="4958183" algn="l" defTabSz="2479090" rtl="0" eaLnBrk="1" latinLnBrk="0" hangingPunct="1">
      <a:defRPr sz="3254" kern="1200">
        <a:solidFill>
          <a:schemeClr val="tx1"/>
        </a:solidFill>
        <a:latin typeface="+mn-lt"/>
        <a:ea typeface="+mn-ea"/>
        <a:cs typeface="+mn-cs"/>
      </a:defRPr>
    </a:lvl5pPr>
    <a:lvl6pPr marL="6197729" algn="l" defTabSz="2479090" rtl="0" eaLnBrk="1" latinLnBrk="0" hangingPunct="1">
      <a:defRPr sz="3254" kern="1200">
        <a:solidFill>
          <a:schemeClr val="tx1"/>
        </a:solidFill>
        <a:latin typeface="+mn-lt"/>
        <a:ea typeface="+mn-ea"/>
        <a:cs typeface="+mn-cs"/>
      </a:defRPr>
    </a:lvl6pPr>
    <a:lvl7pPr marL="7437277" algn="l" defTabSz="2479090" rtl="0" eaLnBrk="1" latinLnBrk="0" hangingPunct="1">
      <a:defRPr sz="3254" kern="1200">
        <a:solidFill>
          <a:schemeClr val="tx1"/>
        </a:solidFill>
        <a:latin typeface="+mn-lt"/>
        <a:ea typeface="+mn-ea"/>
        <a:cs typeface="+mn-cs"/>
      </a:defRPr>
    </a:lvl7pPr>
    <a:lvl8pPr marL="8676822" algn="l" defTabSz="2479090" rtl="0" eaLnBrk="1" latinLnBrk="0" hangingPunct="1">
      <a:defRPr sz="3254" kern="1200">
        <a:solidFill>
          <a:schemeClr val="tx1"/>
        </a:solidFill>
        <a:latin typeface="+mn-lt"/>
        <a:ea typeface="+mn-ea"/>
        <a:cs typeface="+mn-cs"/>
      </a:defRPr>
    </a:lvl8pPr>
    <a:lvl9pPr marL="9916367" algn="l" defTabSz="2479090"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17511D-C18B-4FB0-A802-BC94459DEF32}" type="slidenum">
              <a:rPr lang="en-GB" smtClean="0"/>
              <a:t>1</a:t>
            </a:fld>
            <a:endParaRPr lang="en-GB"/>
          </a:p>
        </p:txBody>
      </p:sp>
    </p:spTree>
    <p:extLst>
      <p:ext uri="{BB962C8B-B14F-4D97-AF65-F5344CB8AC3E}">
        <p14:creationId xmlns:p14="http://schemas.microsoft.com/office/powerpoint/2010/main" val="1878014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26210" y="6391440"/>
            <a:ext cx="15483410" cy="14698713"/>
          </a:xfrm>
        </p:spPr>
        <p:txBody>
          <a:bodyPr anchor="b"/>
          <a:lstStyle>
            <a:lvl1pPr>
              <a:defRPr sz="16837"/>
            </a:lvl1pPr>
          </a:lstStyle>
          <a:p>
            <a:r>
              <a:rPr lang="en-US"/>
              <a:t>Click to edit Master title style</a:t>
            </a:r>
            <a:endParaRPr lang="en-US" dirty="0"/>
          </a:p>
        </p:txBody>
      </p:sp>
      <p:sp>
        <p:nvSpPr>
          <p:cNvPr id="3" name="Subtitle 2"/>
          <p:cNvSpPr>
            <a:spLocks noGrp="1"/>
          </p:cNvSpPr>
          <p:nvPr>
            <p:ph type="subTitle" idx="1"/>
          </p:nvPr>
        </p:nvSpPr>
        <p:spPr>
          <a:xfrm>
            <a:off x="2026210" y="21090143"/>
            <a:ext cx="15483410" cy="3802810"/>
          </a:xfrm>
        </p:spPr>
        <p:txBody>
          <a:bodyPr anchor="t"/>
          <a:lstStyle>
            <a:lvl1pPr marL="0" indent="0" algn="l">
              <a:buNone/>
              <a:defRPr cap="all">
                <a:solidFill>
                  <a:schemeClr val="bg2">
                    <a:lumMod val="40000"/>
                    <a:lumOff val="60000"/>
                  </a:schemeClr>
                </a:solidFill>
              </a:defRPr>
            </a:lvl1pPr>
            <a:lvl2pPr marL="1069162" indent="0" algn="ctr">
              <a:buNone/>
              <a:defRPr>
                <a:solidFill>
                  <a:schemeClr val="tx1">
                    <a:tint val="75000"/>
                  </a:schemeClr>
                </a:solidFill>
              </a:defRPr>
            </a:lvl2pPr>
            <a:lvl3pPr marL="2138324" indent="0" algn="ctr">
              <a:buNone/>
              <a:defRPr>
                <a:solidFill>
                  <a:schemeClr val="tx1">
                    <a:tint val="75000"/>
                  </a:schemeClr>
                </a:solidFill>
              </a:defRPr>
            </a:lvl3pPr>
            <a:lvl4pPr marL="3207487" indent="0" algn="ctr">
              <a:buNone/>
              <a:defRPr>
                <a:solidFill>
                  <a:schemeClr val="tx1">
                    <a:tint val="75000"/>
                  </a:schemeClr>
                </a:solidFill>
              </a:defRPr>
            </a:lvl4pPr>
            <a:lvl5pPr marL="4276649" indent="0" algn="ctr">
              <a:buNone/>
              <a:defRPr>
                <a:solidFill>
                  <a:schemeClr val="tx1">
                    <a:tint val="75000"/>
                  </a:schemeClr>
                </a:solidFill>
              </a:defRPr>
            </a:lvl5pPr>
            <a:lvl6pPr marL="5345811" indent="0" algn="ctr">
              <a:buNone/>
              <a:defRPr>
                <a:solidFill>
                  <a:schemeClr val="tx1">
                    <a:tint val="75000"/>
                  </a:schemeClr>
                </a:solidFill>
              </a:defRPr>
            </a:lvl6pPr>
            <a:lvl7pPr marL="6414973" indent="0" algn="ctr">
              <a:buNone/>
              <a:defRPr>
                <a:solidFill>
                  <a:schemeClr val="tx1">
                    <a:tint val="75000"/>
                  </a:schemeClr>
                </a:solidFill>
              </a:defRPr>
            </a:lvl7pPr>
            <a:lvl8pPr marL="7484135" indent="0" algn="ctr">
              <a:buNone/>
              <a:defRPr>
                <a:solidFill>
                  <a:schemeClr val="tx1">
                    <a:tint val="75000"/>
                  </a:schemeClr>
                </a:solidFill>
              </a:defRPr>
            </a:lvl8pPr>
            <a:lvl9pPr marL="855329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3207725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197620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26214" y="12633366"/>
            <a:ext cx="15483407" cy="8456783"/>
          </a:xfrm>
        </p:spPr>
        <p:txBody>
          <a:bodyPr anchor="b"/>
          <a:lstStyle>
            <a:lvl1pPr algn="l">
              <a:defRPr sz="9354" b="0" cap="none"/>
            </a:lvl1pPr>
          </a:lstStyle>
          <a:p>
            <a:r>
              <a:rPr lang="en-US"/>
              <a:t>Click to edit Master title style</a:t>
            </a:r>
            <a:endParaRPr lang="en-US" dirty="0"/>
          </a:p>
        </p:txBody>
      </p:sp>
      <p:sp>
        <p:nvSpPr>
          <p:cNvPr id="3" name="Text Placeholder 2"/>
          <p:cNvSpPr>
            <a:spLocks noGrp="1"/>
          </p:cNvSpPr>
          <p:nvPr>
            <p:ph type="body" idx="1"/>
          </p:nvPr>
        </p:nvSpPr>
        <p:spPr>
          <a:xfrm>
            <a:off x="2026210" y="21090147"/>
            <a:ext cx="15483410" cy="3798308"/>
          </a:xfrm>
        </p:spPr>
        <p:txBody>
          <a:bodyPr anchor="t"/>
          <a:lstStyle>
            <a:lvl1pPr marL="0" indent="0" algn="l">
              <a:buNone/>
              <a:defRPr sz="4677" cap="all">
                <a:solidFill>
                  <a:schemeClr val="bg2">
                    <a:lumMod val="40000"/>
                    <a:lumOff val="60000"/>
                  </a:schemeClr>
                </a:solidFill>
              </a:defRPr>
            </a:lvl1pPr>
            <a:lvl2pPr marL="1069162" indent="0">
              <a:buNone/>
              <a:defRPr sz="4209">
                <a:solidFill>
                  <a:schemeClr val="tx1">
                    <a:tint val="75000"/>
                  </a:schemeClr>
                </a:solidFill>
              </a:defRPr>
            </a:lvl2pPr>
            <a:lvl3pPr marL="2138324" indent="0">
              <a:buNone/>
              <a:defRPr sz="3742">
                <a:solidFill>
                  <a:schemeClr val="tx1">
                    <a:tint val="75000"/>
                  </a:schemeClr>
                </a:solidFill>
              </a:defRPr>
            </a:lvl3pPr>
            <a:lvl4pPr marL="3207487" indent="0">
              <a:buNone/>
              <a:defRPr sz="3274">
                <a:solidFill>
                  <a:schemeClr val="tx1">
                    <a:tint val="75000"/>
                  </a:schemeClr>
                </a:solidFill>
              </a:defRPr>
            </a:lvl4pPr>
            <a:lvl5pPr marL="4276649" indent="0">
              <a:buNone/>
              <a:defRPr sz="3274">
                <a:solidFill>
                  <a:schemeClr val="tx1">
                    <a:tint val="75000"/>
                  </a:schemeClr>
                </a:solidFill>
              </a:defRPr>
            </a:lvl5pPr>
            <a:lvl6pPr marL="5345811" indent="0">
              <a:buNone/>
              <a:defRPr sz="3274">
                <a:solidFill>
                  <a:schemeClr val="tx1">
                    <a:tint val="75000"/>
                  </a:schemeClr>
                </a:solidFill>
              </a:defRPr>
            </a:lvl6pPr>
            <a:lvl7pPr marL="6414973" indent="0">
              <a:buNone/>
              <a:defRPr sz="3274">
                <a:solidFill>
                  <a:schemeClr val="tx1">
                    <a:tint val="75000"/>
                  </a:schemeClr>
                </a:solidFill>
              </a:defRPr>
            </a:lvl7pPr>
            <a:lvl8pPr marL="7484135" indent="0">
              <a:buNone/>
              <a:defRPr sz="3274">
                <a:solidFill>
                  <a:schemeClr val="tx1">
                    <a:tint val="75000"/>
                  </a:schemeClr>
                </a:solidFill>
              </a:defRPr>
            </a:lvl8pPr>
            <a:lvl9pPr marL="8553298"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897200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35612" y="9096587"/>
            <a:ext cx="7712775" cy="18522546"/>
          </a:xfrm>
        </p:spPr>
        <p:txBody>
          <a:bodyPr>
            <a:normAutofit/>
          </a:bodyPr>
          <a:lstStyle>
            <a:lvl1pPr>
              <a:defRPr sz="4209"/>
            </a:lvl1pPr>
            <a:lvl2pPr>
              <a:defRPr sz="3742"/>
            </a:lvl2pPr>
            <a:lvl3pPr>
              <a:defRPr sz="3274"/>
            </a:lvl3pPr>
            <a:lvl4pPr>
              <a:defRPr sz="2806"/>
            </a:lvl4pPr>
            <a:lvl5pPr>
              <a:defRPr sz="2806"/>
            </a:lvl5pPr>
            <a:lvl6pPr>
              <a:defRPr sz="2806"/>
            </a:lvl6pPr>
            <a:lvl7pPr>
              <a:defRPr sz="2806"/>
            </a:lvl7pPr>
            <a:lvl8pPr>
              <a:defRPr sz="2806"/>
            </a:lvl8pPr>
            <a:lvl9pPr>
              <a:defRPr sz="28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920037" y="9076796"/>
            <a:ext cx="7712779" cy="18542332"/>
          </a:xfrm>
        </p:spPr>
        <p:txBody>
          <a:bodyPr>
            <a:normAutofit/>
          </a:bodyPr>
          <a:lstStyle>
            <a:lvl1pPr>
              <a:defRPr sz="4209"/>
            </a:lvl1pPr>
            <a:lvl2pPr>
              <a:defRPr sz="3742"/>
            </a:lvl2pPr>
            <a:lvl3pPr>
              <a:defRPr sz="3274"/>
            </a:lvl3pPr>
            <a:lvl4pPr>
              <a:defRPr sz="2806"/>
            </a:lvl4pPr>
            <a:lvl5pPr>
              <a:defRPr sz="2806"/>
            </a:lvl5pPr>
            <a:lvl6pPr>
              <a:defRPr sz="2806"/>
            </a:lvl6pPr>
            <a:lvl7pPr>
              <a:defRPr sz="2806"/>
            </a:lvl7pPr>
            <a:lvl8pPr>
              <a:defRPr sz="2806"/>
            </a:lvl8pPr>
            <a:lvl9pPr>
              <a:defRPr sz="28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9F51B6-A563-47B6-B15A-E56F3C70B25F}" type="datetimeFigureOut">
              <a:rPr lang="en-GB" smtClean="0"/>
              <a:t>02/05/2020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410373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35611" y="8409781"/>
            <a:ext cx="7712772"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935612" y="11100912"/>
            <a:ext cx="7712775" cy="16518214"/>
          </a:xfrm>
        </p:spPr>
        <p:txBody>
          <a:bodyPr>
            <a:normAutofit/>
          </a:bodyPr>
          <a:lstStyle>
            <a:lvl1pPr>
              <a:defRPr sz="4209"/>
            </a:lvl1pPr>
            <a:lvl2pPr>
              <a:defRPr sz="3742"/>
            </a:lvl2pPr>
            <a:lvl3pPr>
              <a:defRPr sz="3274"/>
            </a:lvl3pPr>
            <a:lvl4pPr>
              <a:defRPr sz="2806"/>
            </a:lvl4pPr>
            <a:lvl5pPr>
              <a:defRPr sz="2806"/>
            </a:lvl5pPr>
            <a:lvl6pPr>
              <a:defRPr sz="2806"/>
            </a:lvl6pPr>
            <a:lvl7pPr>
              <a:defRPr sz="2806"/>
            </a:lvl7pPr>
            <a:lvl8pPr>
              <a:defRPr sz="2806"/>
            </a:lvl8pPr>
            <a:lvl9pPr>
              <a:defRPr sz="28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920039" y="8409781"/>
            <a:ext cx="7712775"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9920039" y="11100912"/>
            <a:ext cx="7712775" cy="16518214"/>
          </a:xfrm>
        </p:spPr>
        <p:txBody>
          <a:bodyPr>
            <a:normAutofit/>
          </a:bodyPr>
          <a:lstStyle>
            <a:lvl1pPr>
              <a:defRPr sz="4209"/>
            </a:lvl1pPr>
            <a:lvl2pPr>
              <a:defRPr sz="3742"/>
            </a:lvl2pPr>
            <a:lvl3pPr>
              <a:defRPr sz="3274"/>
            </a:lvl3pPr>
            <a:lvl4pPr>
              <a:defRPr sz="2806"/>
            </a:lvl4pPr>
            <a:lvl5pPr>
              <a:defRPr sz="2806"/>
            </a:lvl5pPr>
            <a:lvl6pPr>
              <a:defRPr sz="2806"/>
            </a:lvl6pPr>
            <a:lvl7pPr>
              <a:defRPr sz="2806"/>
            </a:lvl7pPr>
            <a:lvl8pPr>
              <a:defRPr sz="2806"/>
            </a:lvl8pPr>
            <a:lvl9pPr>
              <a:defRPr sz="28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9F51B6-A563-47B6-B15A-E56F3C70B25F}" type="datetimeFigureOut">
              <a:rPr lang="en-GB" smtClean="0"/>
              <a:t>02/05/2020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15314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02769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783598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6208" y="6391434"/>
            <a:ext cx="5966700" cy="6391434"/>
          </a:xfrm>
        </p:spPr>
        <p:txBody>
          <a:bodyPr anchor="b"/>
          <a:lstStyle>
            <a:lvl1pPr algn="l">
              <a:defRPr sz="5612" b="0"/>
            </a:lvl1pPr>
          </a:lstStyle>
          <a:p>
            <a:r>
              <a:rPr lang="en-US"/>
              <a:t>Click to edit Master title style</a:t>
            </a:r>
            <a:endParaRPr lang="en-US" dirty="0"/>
          </a:p>
        </p:txBody>
      </p:sp>
      <p:sp>
        <p:nvSpPr>
          <p:cNvPr id="3" name="Content Placeholder 2"/>
          <p:cNvSpPr>
            <a:spLocks noGrp="1"/>
          </p:cNvSpPr>
          <p:nvPr>
            <p:ph idx="1"/>
          </p:nvPr>
        </p:nvSpPr>
        <p:spPr>
          <a:xfrm>
            <a:off x="8393956" y="6391434"/>
            <a:ext cx="9115666" cy="20183475"/>
          </a:xfrm>
        </p:spPr>
        <p:txBody>
          <a:bodyPr anchor="ctr">
            <a:normAutofit/>
          </a:bodyPr>
          <a:lstStyle>
            <a:lvl1pPr>
              <a:defRPr sz="4677"/>
            </a:lvl1pPr>
            <a:lvl2pPr>
              <a:defRPr sz="4209"/>
            </a:lvl2pPr>
            <a:lvl3pPr>
              <a:defRPr sz="3742"/>
            </a:lvl3pPr>
            <a:lvl4pPr>
              <a:defRPr sz="3274"/>
            </a:lvl4pPr>
            <a:lvl5pPr>
              <a:defRPr sz="3274"/>
            </a:lvl5pPr>
            <a:lvl6pPr>
              <a:defRPr sz="3274"/>
            </a:lvl6pPr>
            <a:lvl7pPr>
              <a:defRPr sz="3274"/>
            </a:lvl7pPr>
            <a:lvl8pPr>
              <a:defRPr sz="3274"/>
            </a:lvl8pPr>
            <a:lvl9pPr>
              <a:defRPr sz="32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26208" y="13814474"/>
            <a:ext cx="5966700" cy="12782863"/>
          </a:xfrm>
        </p:spPr>
        <p:txBody>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7" name="Date Placeholder 4"/>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88745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4373" y="8185485"/>
            <a:ext cx="8934805" cy="6952121"/>
          </a:xfrm>
        </p:spPr>
        <p:txBody>
          <a:bodyPr anchor="b">
            <a:normAutofit/>
          </a:bodyPr>
          <a:lstStyle>
            <a:lvl1pPr algn="l">
              <a:defRPr sz="841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192028" y="5045869"/>
            <a:ext cx="5614663" cy="2018347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4" name="Text Placeholder 3"/>
          <p:cNvSpPr>
            <a:spLocks noGrp="1"/>
          </p:cNvSpPr>
          <p:nvPr>
            <p:ph type="body" sz="half" idx="2"/>
          </p:nvPr>
        </p:nvSpPr>
        <p:spPr>
          <a:xfrm>
            <a:off x="2026209" y="16146780"/>
            <a:ext cx="8920900" cy="6055043"/>
          </a:xfrm>
        </p:spPr>
        <p:txBody>
          <a:bodyPr>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7D9F51B6-A563-47B6-B15A-E56F3C70B25F}" type="datetimeFigureOut">
              <a:rPr lang="en-GB" smtClean="0"/>
              <a:t>02/05/2020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247420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6214" y="21192592"/>
            <a:ext cx="15483407" cy="2501912"/>
          </a:xfrm>
        </p:spPr>
        <p:txBody>
          <a:bodyPr anchor="b">
            <a:normAutofit/>
          </a:bodyPr>
          <a:lstStyle>
            <a:lvl1pPr algn="l">
              <a:defRPr sz="5612"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26210" y="3027521"/>
            <a:ext cx="15483410" cy="1607202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4" name="Text Placeholder 3"/>
          <p:cNvSpPr>
            <a:spLocks noGrp="1"/>
          </p:cNvSpPr>
          <p:nvPr>
            <p:ph type="body" sz="half" idx="2"/>
          </p:nvPr>
        </p:nvSpPr>
        <p:spPr>
          <a:xfrm>
            <a:off x="2026213" y="23694504"/>
            <a:ext cx="15483405" cy="2179533"/>
          </a:xfrm>
        </p:spPr>
        <p:txBody>
          <a:bodyPr>
            <a:normAutofit/>
          </a:bodyPr>
          <a:lstStyle>
            <a:lvl1pPr marL="0" indent="0">
              <a:buNone/>
              <a:defRPr sz="2806"/>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7D9F51B6-A563-47B6-B15A-E56F3C70B25F}" type="datetimeFigureOut">
              <a:rPr lang="en-GB" smtClean="0"/>
              <a:t>02/05/2020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484721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26210" y="6391434"/>
            <a:ext cx="15483410" cy="8746173"/>
          </a:xfrm>
        </p:spPr>
        <p:txBody>
          <a:bodyPr/>
          <a:lstStyle>
            <a:lvl1pPr>
              <a:defRPr sz="11225"/>
            </a:lvl1pPr>
          </a:lstStyle>
          <a:p>
            <a:r>
              <a:rPr lang="en-US"/>
              <a:t>Click to edit Master title style</a:t>
            </a:r>
            <a:endParaRPr lang="en-US" dirty="0"/>
          </a:p>
        </p:txBody>
      </p:sp>
      <p:sp>
        <p:nvSpPr>
          <p:cNvPr id="8" name="Text Placeholder 3"/>
          <p:cNvSpPr>
            <a:spLocks noGrp="1"/>
          </p:cNvSpPr>
          <p:nvPr>
            <p:ph type="body" sz="half" idx="2"/>
          </p:nvPr>
        </p:nvSpPr>
        <p:spPr>
          <a:xfrm>
            <a:off x="2026210" y="16146780"/>
            <a:ext cx="15483410" cy="10428129"/>
          </a:xfrm>
        </p:spPr>
        <p:txBody>
          <a:bodyPr anchor="ctr">
            <a:normAutofit/>
          </a:bodyPr>
          <a:lstStyle>
            <a:lvl1pPr marL="0" indent="0">
              <a:buNone/>
              <a:defRPr sz="4209"/>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39036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62775" y="6391434"/>
            <a:ext cx="14033703" cy="10256728"/>
          </a:xfrm>
        </p:spPr>
        <p:txBody>
          <a:bodyPr/>
          <a:lstStyle>
            <a:lvl1pPr>
              <a:defRPr sz="11225"/>
            </a:lvl1pPr>
          </a:lstStyle>
          <a:p>
            <a:r>
              <a:rPr lang="en-US"/>
              <a:t>Click to edit Master title style</a:t>
            </a:r>
            <a:endParaRPr lang="en-US" dirty="0"/>
          </a:p>
        </p:txBody>
      </p:sp>
      <p:sp>
        <p:nvSpPr>
          <p:cNvPr id="11" name="Text Placeholder 3"/>
          <p:cNvSpPr>
            <a:spLocks noGrp="1"/>
          </p:cNvSpPr>
          <p:nvPr>
            <p:ph type="body" sz="half" idx="14"/>
          </p:nvPr>
        </p:nvSpPr>
        <p:spPr>
          <a:xfrm>
            <a:off x="3386623" y="16648162"/>
            <a:ext cx="12771148" cy="1510556"/>
          </a:xfrm>
        </p:spPr>
        <p:txBody>
          <a:bodyPr vert="horz" lIns="91440" tIns="45720" rIns="91440" bIns="45720" rtlCol="0" anchor="t">
            <a:normAutofit/>
          </a:bodyPr>
          <a:lstStyle>
            <a:lvl1pPr marL="0" indent="0">
              <a:buNone/>
              <a:defRPr lang="en-US" sz="3274" b="0" i="0" kern="1200" cap="small" dirty="0">
                <a:solidFill>
                  <a:schemeClr val="bg2">
                    <a:lumMod val="40000"/>
                    <a:lumOff val="60000"/>
                  </a:schemeClr>
                </a:solidFill>
                <a:latin typeface="+mj-lt"/>
                <a:ea typeface="+mj-ea"/>
                <a:cs typeface="+mj-cs"/>
              </a:defRPr>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marL="0" lvl="0" indent="0">
              <a:buNone/>
            </a:pPr>
            <a:r>
              <a:rPr lang="en-US"/>
              <a:t>Click to edit Master text styles</a:t>
            </a:r>
          </a:p>
        </p:txBody>
      </p:sp>
      <p:sp>
        <p:nvSpPr>
          <p:cNvPr id="10" name="Text Placeholder 3"/>
          <p:cNvSpPr>
            <a:spLocks noGrp="1"/>
          </p:cNvSpPr>
          <p:nvPr>
            <p:ph type="body" sz="half" idx="2"/>
          </p:nvPr>
        </p:nvSpPr>
        <p:spPr>
          <a:xfrm>
            <a:off x="2026210" y="19206338"/>
            <a:ext cx="15483410" cy="7400608"/>
          </a:xfrm>
        </p:spPr>
        <p:txBody>
          <a:bodyPr anchor="ctr">
            <a:normAutofit/>
          </a:bodyPr>
          <a:lstStyle>
            <a:lvl1pPr marL="0" indent="0">
              <a:buNone/>
              <a:defRPr sz="4209"/>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
        <p:nvSpPr>
          <p:cNvPr id="12" name="TextBox 11"/>
          <p:cNvSpPr txBox="1"/>
          <p:nvPr/>
        </p:nvSpPr>
        <p:spPr>
          <a:xfrm>
            <a:off x="1575937" y="4287678"/>
            <a:ext cx="1406846" cy="4482766"/>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8530" dirty="0"/>
              <a:t>“</a:t>
            </a:r>
          </a:p>
        </p:txBody>
      </p:sp>
      <p:sp>
        <p:nvSpPr>
          <p:cNvPr id="15" name="TextBox 14"/>
          <p:cNvSpPr txBox="1"/>
          <p:nvPr/>
        </p:nvSpPr>
        <p:spPr>
          <a:xfrm>
            <a:off x="16369068" y="11538781"/>
            <a:ext cx="1406846" cy="4482766"/>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8530" dirty="0"/>
              <a:t>”</a:t>
            </a:r>
          </a:p>
        </p:txBody>
      </p:sp>
    </p:spTree>
    <p:extLst>
      <p:ext uri="{BB962C8B-B14F-4D97-AF65-F5344CB8AC3E}">
        <p14:creationId xmlns:p14="http://schemas.microsoft.com/office/powerpoint/2010/main" val="3087543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26209" y="13792046"/>
            <a:ext cx="15483412" cy="7298101"/>
          </a:xfrm>
        </p:spPr>
        <p:txBody>
          <a:bodyPr anchor="b"/>
          <a:lstStyle>
            <a:lvl1pPr algn="l">
              <a:defRPr sz="9354" b="0" cap="none"/>
            </a:lvl1pPr>
          </a:lstStyle>
          <a:p>
            <a:r>
              <a:rPr lang="en-US"/>
              <a:t>Click to edit Master title style</a:t>
            </a:r>
            <a:endParaRPr lang="en-US" dirty="0"/>
          </a:p>
        </p:txBody>
      </p:sp>
      <p:sp>
        <p:nvSpPr>
          <p:cNvPr id="3" name="Text Placeholder 2"/>
          <p:cNvSpPr>
            <a:spLocks noGrp="1"/>
          </p:cNvSpPr>
          <p:nvPr>
            <p:ph type="body" idx="1"/>
          </p:nvPr>
        </p:nvSpPr>
        <p:spPr>
          <a:xfrm>
            <a:off x="2026210" y="21090147"/>
            <a:ext cx="15483410" cy="3798308"/>
          </a:xfrm>
        </p:spPr>
        <p:txBody>
          <a:bodyPr anchor="t"/>
          <a:lstStyle>
            <a:lvl1pPr marL="0" indent="0" algn="l">
              <a:buNone/>
              <a:defRPr sz="4677" cap="none">
                <a:solidFill>
                  <a:schemeClr val="bg2">
                    <a:lumMod val="40000"/>
                    <a:lumOff val="60000"/>
                  </a:schemeClr>
                </a:solidFill>
              </a:defRPr>
            </a:lvl1pPr>
            <a:lvl2pPr marL="1069162" indent="0">
              <a:buNone/>
              <a:defRPr sz="4209">
                <a:solidFill>
                  <a:schemeClr val="tx1">
                    <a:tint val="75000"/>
                  </a:schemeClr>
                </a:solidFill>
              </a:defRPr>
            </a:lvl2pPr>
            <a:lvl3pPr marL="2138324" indent="0">
              <a:buNone/>
              <a:defRPr sz="3742">
                <a:solidFill>
                  <a:schemeClr val="tx1">
                    <a:tint val="75000"/>
                  </a:schemeClr>
                </a:solidFill>
              </a:defRPr>
            </a:lvl3pPr>
            <a:lvl4pPr marL="3207487" indent="0">
              <a:buNone/>
              <a:defRPr sz="3274">
                <a:solidFill>
                  <a:schemeClr val="tx1">
                    <a:tint val="75000"/>
                  </a:schemeClr>
                </a:solidFill>
              </a:defRPr>
            </a:lvl4pPr>
            <a:lvl5pPr marL="4276649" indent="0">
              <a:buNone/>
              <a:defRPr sz="3274">
                <a:solidFill>
                  <a:schemeClr val="tx1">
                    <a:tint val="75000"/>
                  </a:schemeClr>
                </a:solidFill>
              </a:defRPr>
            </a:lvl5pPr>
            <a:lvl6pPr marL="5345811" indent="0">
              <a:buNone/>
              <a:defRPr sz="3274">
                <a:solidFill>
                  <a:schemeClr val="tx1">
                    <a:tint val="75000"/>
                  </a:schemeClr>
                </a:solidFill>
              </a:defRPr>
            </a:lvl6pPr>
            <a:lvl7pPr marL="6414973" indent="0">
              <a:buNone/>
              <a:defRPr sz="3274">
                <a:solidFill>
                  <a:schemeClr val="tx1">
                    <a:tint val="75000"/>
                  </a:schemeClr>
                </a:solidFill>
              </a:defRPr>
            </a:lvl7pPr>
            <a:lvl8pPr marL="7484135" indent="0">
              <a:buNone/>
              <a:defRPr sz="3274">
                <a:solidFill>
                  <a:schemeClr val="tx1">
                    <a:tint val="75000"/>
                  </a:schemeClr>
                </a:solidFill>
              </a:defRPr>
            </a:lvl8pPr>
            <a:lvl9pPr marL="8553298"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3168176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9822"/>
            </a:lvl1pPr>
          </a:lstStyle>
          <a:p>
            <a:r>
              <a:rPr lang="en-US"/>
              <a:t>Click to edit Master title style</a:t>
            </a:r>
            <a:endParaRPr lang="en-US" dirty="0"/>
          </a:p>
        </p:txBody>
      </p:sp>
      <p:sp>
        <p:nvSpPr>
          <p:cNvPr id="3" name="Text Placeholder 2"/>
          <p:cNvSpPr>
            <a:spLocks noGrp="1"/>
          </p:cNvSpPr>
          <p:nvPr>
            <p:ph type="body" idx="1"/>
          </p:nvPr>
        </p:nvSpPr>
        <p:spPr>
          <a:xfrm>
            <a:off x="1110420" y="8746172"/>
            <a:ext cx="5169873"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16" name="Text Placeholder 3"/>
          <p:cNvSpPr>
            <a:spLocks noGrp="1"/>
          </p:cNvSpPr>
          <p:nvPr>
            <p:ph type="body" sz="half" idx="15"/>
          </p:nvPr>
        </p:nvSpPr>
        <p:spPr>
          <a:xfrm>
            <a:off x="1144658" y="11773694"/>
            <a:ext cx="5135634" cy="15845432"/>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Text Placeholder 4"/>
          <p:cNvSpPr>
            <a:spLocks noGrp="1"/>
          </p:cNvSpPr>
          <p:nvPr>
            <p:ph type="body" sz="quarter" idx="3"/>
          </p:nvPr>
        </p:nvSpPr>
        <p:spPr>
          <a:xfrm>
            <a:off x="6813351" y="8746172"/>
            <a:ext cx="5151232"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19" name="Text Placeholder 3"/>
          <p:cNvSpPr>
            <a:spLocks noGrp="1"/>
          </p:cNvSpPr>
          <p:nvPr>
            <p:ph type="body" sz="half" idx="16"/>
          </p:nvPr>
        </p:nvSpPr>
        <p:spPr>
          <a:xfrm>
            <a:off x="6794835" y="11773694"/>
            <a:ext cx="5169746" cy="15845432"/>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14" name="Text Placeholder 4"/>
          <p:cNvSpPr>
            <a:spLocks noGrp="1"/>
          </p:cNvSpPr>
          <p:nvPr>
            <p:ph type="body" sz="quarter" idx="13"/>
          </p:nvPr>
        </p:nvSpPr>
        <p:spPr>
          <a:xfrm>
            <a:off x="12499311" y="8746172"/>
            <a:ext cx="5143992"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20" name="Text Placeholder 3"/>
          <p:cNvSpPr>
            <a:spLocks noGrp="1"/>
          </p:cNvSpPr>
          <p:nvPr>
            <p:ph type="body" sz="half" idx="17"/>
          </p:nvPr>
        </p:nvSpPr>
        <p:spPr>
          <a:xfrm>
            <a:off x="12499311" y="11773694"/>
            <a:ext cx="5143992" cy="15845432"/>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cxnSp>
        <p:nvCxnSpPr>
          <p:cNvPr id="17" name="Straight Connector 16"/>
          <p:cNvCxnSpPr/>
          <p:nvPr/>
        </p:nvCxnSpPr>
        <p:spPr>
          <a:xfrm>
            <a:off x="6537005" y="9418955"/>
            <a:ext cx="0" cy="17492345"/>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2214273" y="9418955"/>
            <a:ext cx="0" cy="1751213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3443377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9822"/>
            </a:lvl1pPr>
          </a:lstStyle>
          <a:p>
            <a:r>
              <a:rPr lang="en-US"/>
              <a:t>Click to edit Master title style</a:t>
            </a:r>
            <a:endParaRPr lang="en-US" dirty="0"/>
          </a:p>
        </p:txBody>
      </p:sp>
      <p:sp>
        <p:nvSpPr>
          <p:cNvPr id="3" name="Text Placeholder 2"/>
          <p:cNvSpPr>
            <a:spLocks noGrp="1"/>
          </p:cNvSpPr>
          <p:nvPr>
            <p:ph type="body" idx="1"/>
          </p:nvPr>
        </p:nvSpPr>
        <p:spPr>
          <a:xfrm>
            <a:off x="1144657" y="18766169"/>
            <a:ext cx="5157916"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29" name="Picture Placeholder 2"/>
          <p:cNvSpPr>
            <a:spLocks noGrp="1" noChangeAspect="1"/>
          </p:cNvSpPr>
          <p:nvPr>
            <p:ph type="pic" idx="15"/>
          </p:nvPr>
        </p:nvSpPr>
        <p:spPr>
          <a:xfrm>
            <a:off x="1144657" y="9755346"/>
            <a:ext cx="5157916" cy="672782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2" name="Text Placeholder 3"/>
          <p:cNvSpPr>
            <a:spLocks noGrp="1"/>
          </p:cNvSpPr>
          <p:nvPr>
            <p:ph type="body" sz="half" idx="18"/>
          </p:nvPr>
        </p:nvSpPr>
        <p:spPr>
          <a:xfrm>
            <a:off x="1144657" y="21310132"/>
            <a:ext cx="5157916" cy="2910045"/>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Text Placeholder 4"/>
          <p:cNvSpPr>
            <a:spLocks noGrp="1"/>
          </p:cNvSpPr>
          <p:nvPr>
            <p:ph type="body" sz="quarter" idx="3"/>
          </p:nvPr>
        </p:nvSpPr>
        <p:spPr>
          <a:xfrm>
            <a:off x="6823378" y="18766169"/>
            <a:ext cx="5141204"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30" name="Picture Placeholder 2"/>
          <p:cNvSpPr>
            <a:spLocks noGrp="1" noChangeAspect="1"/>
          </p:cNvSpPr>
          <p:nvPr>
            <p:ph type="pic" idx="21"/>
          </p:nvPr>
        </p:nvSpPr>
        <p:spPr>
          <a:xfrm>
            <a:off x="6823376" y="9755346"/>
            <a:ext cx="5141204" cy="672782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3" name="Text Placeholder 3"/>
          <p:cNvSpPr>
            <a:spLocks noGrp="1"/>
          </p:cNvSpPr>
          <p:nvPr>
            <p:ph type="body" sz="half" idx="19"/>
          </p:nvPr>
        </p:nvSpPr>
        <p:spPr>
          <a:xfrm>
            <a:off x="6821002" y="21310128"/>
            <a:ext cx="5148014" cy="2910045"/>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14" name="Text Placeholder 4"/>
          <p:cNvSpPr>
            <a:spLocks noGrp="1"/>
          </p:cNvSpPr>
          <p:nvPr>
            <p:ph type="body" sz="quarter" idx="13"/>
          </p:nvPr>
        </p:nvSpPr>
        <p:spPr>
          <a:xfrm>
            <a:off x="12499311" y="18766169"/>
            <a:ext cx="5143992" cy="2543957"/>
          </a:xfrm>
        </p:spPr>
        <p:txBody>
          <a:bodyPr anchor="b">
            <a:noAutofit/>
          </a:bodyPr>
          <a:lstStyle>
            <a:lvl1pPr marL="0" indent="0">
              <a:buNone/>
              <a:defRPr sz="5612" b="0">
                <a:solidFill>
                  <a:schemeClr val="bg2">
                    <a:lumMod val="40000"/>
                    <a:lumOff val="60000"/>
                  </a:schemeClr>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31" name="Picture Placeholder 2"/>
          <p:cNvSpPr>
            <a:spLocks noGrp="1" noChangeAspect="1"/>
          </p:cNvSpPr>
          <p:nvPr>
            <p:ph type="pic" idx="22"/>
          </p:nvPr>
        </p:nvSpPr>
        <p:spPr>
          <a:xfrm>
            <a:off x="12499309" y="9755346"/>
            <a:ext cx="5143992" cy="672782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4" name="Text Placeholder 3"/>
          <p:cNvSpPr>
            <a:spLocks noGrp="1"/>
          </p:cNvSpPr>
          <p:nvPr>
            <p:ph type="body" sz="half" idx="20"/>
          </p:nvPr>
        </p:nvSpPr>
        <p:spPr>
          <a:xfrm>
            <a:off x="12499095" y="21310119"/>
            <a:ext cx="5150804" cy="2910045"/>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cxnSp>
        <p:nvCxnSpPr>
          <p:cNvPr id="19" name="Straight Connector 18"/>
          <p:cNvCxnSpPr/>
          <p:nvPr/>
        </p:nvCxnSpPr>
        <p:spPr>
          <a:xfrm>
            <a:off x="6537005" y="9418955"/>
            <a:ext cx="0" cy="17492345"/>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2214273" y="9418955"/>
            <a:ext cx="0" cy="1751213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741168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164332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568606" y="1899218"/>
            <a:ext cx="3074698" cy="2571991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44658" y="3413378"/>
            <a:ext cx="13022899" cy="242057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9F51B6-A563-47B6-B15A-E56F3C70B25F}" type="datetimeFigureOut">
              <a:rPr lang="en-GB" smtClean="0"/>
              <a:t>02/05/2020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5B1FF-5531-47BA-A5E1-268BC535A753}" type="slidenum">
              <a:rPr lang="en-GB" smtClean="0"/>
              <a:t>‹#›</a:t>
            </a:fld>
            <a:endParaRPr lang="en-GB"/>
          </a:p>
        </p:txBody>
      </p:sp>
    </p:spTree>
    <p:extLst>
      <p:ext uri="{BB962C8B-B14F-4D97-AF65-F5344CB8AC3E}">
        <p14:creationId xmlns:p14="http://schemas.microsoft.com/office/powerpoint/2010/main" val="230162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14731484" y="7400608"/>
            <a:ext cx="6593284" cy="12446476"/>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13305909" y="-2018347"/>
            <a:ext cx="3742134" cy="7064216"/>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14731484" y="26911301"/>
            <a:ext cx="2316559" cy="4373086"/>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360107" y="11773694"/>
            <a:ext cx="9800828" cy="18501519"/>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963879" y="12782868"/>
            <a:ext cx="5524103" cy="10428129"/>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18113511" y="0"/>
            <a:ext cx="1603772" cy="4853649"/>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133515" y="1998562"/>
            <a:ext cx="16499300" cy="6182756"/>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935611" y="9062811"/>
            <a:ext cx="15695483" cy="185213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6499083" y="8310617"/>
            <a:ext cx="4373082" cy="534729"/>
          </a:xfrm>
          <a:prstGeom prst="rect">
            <a:avLst/>
          </a:prstGeom>
        </p:spPr>
        <p:txBody>
          <a:bodyPr vert="horz" lIns="91440" tIns="45720" rIns="91440" bIns="45720" rtlCol="0" anchor="t"/>
          <a:lstStyle>
            <a:lvl1pPr algn="l">
              <a:defRPr sz="2572" b="0" i="0">
                <a:solidFill>
                  <a:schemeClr val="tx1">
                    <a:tint val="75000"/>
                    <a:alpha val="60000"/>
                  </a:schemeClr>
                </a:solidFill>
              </a:defRPr>
            </a:lvl1pPr>
          </a:lstStyle>
          <a:p>
            <a:fld id="{7D9F51B6-A563-47B6-B15A-E56F3C70B25F}" type="datetimeFigureOut">
              <a:rPr lang="en-GB" smtClean="0"/>
              <a:t>02/05/2020</a:t>
            </a:fld>
            <a:endParaRPr lang="en-GB"/>
          </a:p>
        </p:txBody>
      </p:sp>
      <p:sp>
        <p:nvSpPr>
          <p:cNvPr id="5" name="Footer Placeholder 4"/>
          <p:cNvSpPr>
            <a:spLocks noGrp="1"/>
          </p:cNvSpPr>
          <p:nvPr>
            <p:ph type="ftr" sz="quarter" idx="3"/>
          </p:nvPr>
        </p:nvSpPr>
        <p:spPr>
          <a:xfrm rot="5400000">
            <a:off x="10570367" y="14643777"/>
            <a:ext cx="17039387" cy="534731"/>
          </a:xfrm>
          <a:prstGeom prst="rect">
            <a:avLst/>
          </a:prstGeom>
        </p:spPr>
        <p:txBody>
          <a:bodyPr vert="horz" lIns="91440" tIns="45720" rIns="91440" bIns="45720" rtlCol="0" anchor="b"/>
          <a:lstStyle>
            <a:lvl1pPr algn="l">
              <a:defRPr sz="2572"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8162124" y="1305554"/>
            <a:ext cx="1470505" cy="3389018"/>
          </a:xfrm>
          <a:prstGeom prst="rect">
            <a:avLst/>
          </a:prstGeom>
        </p:spPr>
        <p:txBody>
          <a:bodyPr vert="horz" lIns="91440" tIns="45720" rIns="91440" bIns="45720" rtlCol="0" anchor="b"/>
          <a:lstStyle>
            <a:lvl1pPr algn="ctr">
              <a:defRPr sz="6550" b="0" i="0">
                <a:solidFill>
                  <a:schemeClr val="tx1">
                    <a:tint val="75000"/>
                  </a:schemeClr>
                </a:solidFill>
              </a:defRPr>
            </a:lvl1pPr>
          </a:lstStyle>
          <a:p>
            <a:fld id="{5325B1FF-5531-47BA-A5E1-268BC535A753}" type="slidenum">
              <a:rPr lang="en-GB" smtClean="0"/>
              <a:t>‹#›</a:t>
            </a:fld>
            <a:endParaRPr lang="en-GB"/>
          </a:p>
        </p:txBody>
      </p:sp>
    </p:spTree>
    <p:extLst>
      <p:ext uri="{BB962C8B-B14F-4D97-AF65-F5344CB8AC3E}">
        <p14:creationId xmlns:p14="http://schemas.microsoft.com/office/powerpoint/2010/main" val="3448471995"/>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l" defTabSz="1069179" rtl="0" eaLnBrk="1" latinLnBrk="0" hangingPunct="1">
        <a:spcBef>
          <a:spcPct val="0"/>
        </a:spcBef>
        <a:buNone/>
        <a:defRPr sz="9822"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01886" indent="-801886" algn="l" defTabSz="1069179" rtl="0" eaLnBrk="1" latinLnBrk="0" hangingPunct="1">
        <a:spcBef>
          <a:spcPts val="2339"/>
        </a:spcBef>
        <a:spcAft>
          <a:spcPts val="0"/>
        </a:spcAft>
        <a:buClr>
          <a:schemeClr val="bg2">
            <a:lumMod val="40000"/>
            <a:lumOff val="60000"/>
          </a:schemeClr>
        </a:buClr>
        <a:buSzPct val="80000"/>
        <a:buFont typeface="Wingdings 3" charset="2"/>
        <a:buChar char=""/>
        <a:defRPr sz="4677" b="0" i="0" kern="1200">
          <a:solidFill>
            <a:schemeClr val="tx1"/>
          </a:solidFill>
          <a:latin typeface="+mj-lt"/>
          <a:ea typeface="+mj-ea"/>
          <a:cs typeface="+mj-cs"/>
        </a:defRPr>
      </a:lvl1pPr>
      <a:lvl2pPr marL="1737417" indent="-668238" algn="l" defTabSz="1069179" rtl="0" eaLnBrk="1" latinLnBrk="0" hangingPunct="1">
        <a:spcBef>
          <a:spcPts val="2339"/>
        </a:spcBef>
        <a:spcAft>
          <a:spcPts val="0"/>
        </a:spcAft>
        <a:buClr>
          <a:schemeClr val="bg2">
            <a:lumMod val="40000"/>
            <a:lumOff val="60000"/>
          </a:schemeClr>
        </a:buClr>
        <a:buSzPct val="80000"/>
        <a:buFont typeface="Wingdings 3" charset="2"/>
        <a:buChar char=""/>
        <a:defRPr sz="4209" b="0" i="0" kern="1200">
          <a:solidFill>
            <a:schemeClr val="tx1"/>
          </a:solidFill>
          <a:latin typeface="+mj-lt"/>
          <a:ea typeface="+mj-ea"/>
          <a:cs typeface="+mj-cs"/>
        </a:defRPr>
      </a:lvl2pPr>
      <a:lvl3pPr marL="2672952"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742" b="0" i="0" kern="1200">
          <a:solidFill>
            <a:schemeClr val="tx1"/>
          </a:solidFill>
          <a:latin typeface="+mj-lt"/>
          <a:ea typeface="+mj-ea"/>
          <a:cs typeface="+mj-cs"/>
        </a:defRPr>
      </a:lvl3pPr>
      <a:lvl4pPr marL="3742131"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4pPr>
      <a:lvl5pPr marL="4811309"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5pPr>
      <a:lvl6pPr marL="5880490"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6pPr>
      <a:lvl7pPr marL="6949669"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7pPr>
      <a:lvl8pPr marL="8018850"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8pPr>
      <a:lvl9pPr marL="9088028" indent="-534590" algn="l" defTabSz="1069179" rtl="0" eaLnBrk="1" latinLnBrk="0" hangingPunct="1">
        <a:spcBef>
          <a:spcPts val="2339"/>
        </a:spcBef>
        <a:spcAft>
          <a:spcPts val="0"/>
        </a:spcAft>
        <a:buClr>
          <a:schemeClr val="bg2">
            <a:lumMod val="40000"/>
            <a:lumOff val="60000"/>
          </a:schemeClr>
        </a:buClr>
        <a:buSzPct val="80000"/>
        <a:buFont typeface="Wingdings 3" charset="2"/>
        <a:buChar char=""/>
        <a:defRPr sz="3274" b="0" i="0" kern="1200">
          <a:solidFill>
            <a:schemeClr val="tx1"/>
          </a:solidFill>
          <a:latin typeface="+mj-lt"/>
          <a:ea typeface="+mj-ea"/>
          <a:cs typeface="+mj-cs"/>
        </a:defRPr>
      </a:lvl9pPr>
    </p:bodyStyle>
    <p:otherStyle>
      <a:defPPr>
        <a:defRPr lang="en-US"/>
      </a:defPPr>
      <a:lvl1pPr marL="0" algn="l" defTabSz="1069179" rtl="0" eaLnBrk="1" latinLnBrk="0" hangingPunct="1">
        <a:defRPr sz="4209" kern="1200">
          <a:solidFill>
            <a:schemeClr val="tx1"/>
          </a:solidFill>
          <a:latin typeface="+mn-lt"/>
          <a:ea typeface="+mn-ea"/>
          <a:cs typeface="+mn-cs"/>
        </a:defRPr>
      </a:lvl1pPr>
      <a:lvl2pPr marL="1069179" algn="l" defTabSz="1069179" rtl="0" eaLnBrk="1" latinLnBrk="0" hangingPunct="1">
        <a:defRPr sz="4209" kern="1200">
          <a:solidFill>
            <a:schemeClr val="tx1"/>
          </a:solidFill>
          <a:latin typeface="+mn-lt"/>
          <a:ea typeface="+mn-ea"/>
          <a:cs typeface="+mn-cs"/>
        </a:defRPr>
      </a:lvl2pPr>
      <a:lvl3pPr marL="2138359" algn="l" defTabSz="1069179" rtl="0" eaLnBrk="1" latinLnBrk="0" hangingPunct="1">
        <a:defRPr sz="4209" kern="1200">
          <a:solidFill>
            <a:schemeClr val="tx1"/>
          </a:solidFill>
          <a:latin typeface="+mn-lt"/>
          <a:ea typeface="+mn-ea"/>
          <a:cs typeface="+mn-cs"/>
        </a:defRPr>
      </a:lvl3pPr>
      <a:lvl4pPr marL="3207538" algn="l" defTabSz="1069179" rtl="0" eaLnBrk="1" latinLnBrk="0" hangingPunct="1">
        <a:defRPr sz="4209" kern="1200">
          <a:solidFill>
            <a:schemeClr val="tx1"/>
          </a:solidFill>
          <a:latin typeface="+mn-lt"/>
          <a:ea typeface="+mn-ea"/>
          <a:cs typeface="+mn-cs"/>
        </a:defRPr>
      </a:lvl4pPr>
      <a:lvl5pPr marL="4276721" algn="l" defTabSz="1069179" rtl="0" eaLnBrk="1" latinLnBrk="0" hangingPunct="1">
        <a:defRPr sz="4209" kern="1200">
          <a:solidFill>
            <a:schemeClr val="tx1"/>
          </a:solidFill>
          <a:latin typeface="+mn-lt"/>
          <a:ea typeface="+mn-ea"/>
          <a:cs typeface="+mn-cs"/>
        </a:defRPr>
      </a:lvl5pPr>
      <a:lvl6pPr marL="5345900" algn="l" defTabSz="1069179" rtl="0" eaLnBrk="1" latinLnBrk="0" hangingPunct="1">
        <a:defRPr sz="4209" kern="1200">
          <a:solidFill>
            <a:schemeClr val="tx1"/>
          </a:solidFill>
          <a:latin typeface="+mn-lt"/>
          <a:ea typeface="+mn-ea"/>
          <a:cs typeface="+mn-cs"/>
        </a:defRPr>
      </a:lvl6pPr>
      <a:lvl7pPr marL="6415081" algn="l" defTabSz="1069179" rtl="0" eaLnBrk="1" latinLnBrk="0" hangingPunct="1">
        <a:defRPr sz="4209" kern="1200">
          <a:solidFill>
            <a:schemeClr val="tx1"/>
          </a:solidFill>
          <a:latin typeface="+mn-lt"/>
          <a:ea typeface="+mn-ea"/>
          <a:cs typeface="+mn-cs"/>
        </a:defRPr>
      </a:lvl7pPr>
      <a:lvl8pPr marL="7484259" algn="l" defTabSz="1069179" rtl="0" eaLnBrk="1" latinLnBrk="0" hangingPunct="1">
        <a:defRPr sz="4209" kern="1200">
          <a:solidFill>
            <a:schemeClr val="tx1"/>
          </a:solidFill>
          <a:latin typeface="+mn-lt"/>
          <a:ea typeface="+mn-ea"/>
          <a:cs typeface="+mn-cs"/>
        </a:defRPr>
      </a:lvl8pPr>
      <a:lvl9pPr marL="8553440" algn="l" defTabSz="1069179"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0E3E0A5-8E5D-4E66-8860-92BAEB93F34B}"/>
              </a:ext>
            </a:extLst>
          </p:cNvPr>
          <p:cNvSpPr>
            <a:spLocks noGrp="1"/>
          </p:cNvSpPr>
          <p:nvPr>
            <p:ph type="subTitle" idx="1"/>
          </p:nvPr>
        </p:nvSpPr>
        <p:spPr>
          <a:xfrm>
            <a:off x="2950107" y="782150"/>
            <a:ext cx="15483410" cy="1329679"/>
          </a:xfrm>
        </p:spPr>
        <p:txBody>
          <a:bodyPr>
            <a:noAutofit/>
          </a:bodyPr>
          <a:lstStyle/>
          <a:p>
            <a:pPr algn="ctr"/>
            <a:r>
              <a:rPr lang="en-GB" sz="8800" b="1" u="sng" cap="none"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Times New Roman" panose="02020603050405020304" pitchFamily="18" charset="0"/>
                <a:cs typeface="Times New Roman" panose="02020603050405020304" pitchFamily="18" charset="0"/>
              </a:rPr>
              <a:t>Poverty And Inequality in a Globalised World</a:t>
            </a:r>
          </a:p>
        </p:txBody>
      </p:sp>
      <p:sp>
        <p:nvSpPr>
          <p:cNvPr id="9" name="TextBox 8">
            <a:extLst>
              <a:ext uri="{FF2B5EF4-FFF2-40B4-BE49-F238E27FC236}">
                <a16:creationId xmlns:a16="http://schemas.microsoft.com/office/drawing/2014/main" id="{746D8387-2E7B-4633-9594-BE15FE2C36A0}"/>
              </a:ext>
            </a:extLst>
          </p:cNvPr>
          <p:cNvSpPr txBox="1"/>
          <p:nvPr/>
        </p:nvSpPr>
        <p:spPr>
          <a:xfrm>
            <a:off x="4876798" y="3614057"/>
            <a:ext cx="11952515" cy="3416320"/>
          </a:xfrm>
          <a:prstGeom prst="rect">
            <a:avLst/>
          </a:prstGeom>
          <a:noFill/>
        </p:spPr>
        <p:txBody>
          <a:bodyPr wrap="square" rtlCol="0">
            <a:spAutoFit/>
          </a:bodyPr>
          <a:lstStyle/>
          <a:p>
            <a:pPr algn="ctr"/>
            <a:r>
              <a:rPr lang="en-GB" sz="7200" dirty="0">
                <a:latin typeface="Times New Roman" panose="02020603050405020304" pitchFamily="18" charset="0"/>
                <a:cs typeface="Times New Roman" panose="02020603050405020304" pitchFamily="18" charset="0"/>
              </a:rPr>
              <a:t>Student Name- Meladie Bassett</a:t>
            </a:r>
          </a:p>
          <a:p>
            <a:pPr algn="ctr"/>
            <a:r>
              <a:rPr lang="en-GB" sz="7200" dirty="0">
                <a:latin typeface="Times New Roman" panose="02020603050405020304" pitchFamily="18" charset="0"/>
                <a:cs typeface="Times New Roman" panose="02020603050405020304" pitchFamily="18" charset="0"/>
              </a:rPr>
              <a:t>Programme- BA Health and Social Studies</a:t>
            </a:r>
          </a:p>
        </p:txBody>
      </p:sp>
      <p:graphicFrame>
        <p:nvGraphicFramePr>
          <p:cNvPr id="10" name="Diagram 9">
            <a:extLst>
              <a:ext uri="{FF2B5EF4-FFF2-40B4-BE49-F238E27FC236}">
                <a16:creationId xmlns:a16="http://schemas.microsoft.com/office/drawing/2014/main" id="{EA774252-AC0F-4D95-93CA-E52683A5D56A}"/>
              </a:ext>
            </a:extLst>
          </p:cNvPr>
          <p:cNvGraphicFramePr/>
          <p:nvPr>
            <p:extLst>
              <p:ext uri="{D42A27DB-BD31-4B8C-83A1-F6EECF244321}">
                <p14:modId xmlns:p14="http://schemas.microsoft.com/office/powerpoint/2010/main" val="3571099111"/>
              </p:ext>
            </p:extLst>
          </p:nvPr>
        </p:nvGraphicFramePr>
        <p:xfrm>
          <a:off x="115320" y="19920857"/>
          <a:ext cx="21152984" cy="7511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FD6DAADE-2246-4B37-B72C-00335E21BA74}"/>
              </a:ext>
            </a:extLst>
          </p:cNvPr>
          <p:cNvSpPr txBox="1"/>
          <p:nvPr/>
        </p:nvSpPr>
        <p:spPr>
          <a:xfrm>
            <a:off x="2659062" y="18336688"/>
            <a:ext cx="16138525" cy="830997"/>
          </a:xfrm>
          <a:prstGeom prst="rect">
            <a:avLst/>
          </a:prstGeom>
          <a:noFill/>
        </p:spPr>
        <p:txBody>
          <a:bodyPr wrap="square" rtlCol="0">
            <a:spAutoFit/>
          </a:bodyPr>
          <a:lstStyle/>
          <a:p>
            <a:pPr algn="ctr"/>
            <a:r>
              <a:rPr lang="en-GB" sz="4800" b="1" u="sng" dirty="0">
                <a:latin typeface="Times New Roman" panose="02020603050405020304" pitchFamily="18" charset="0"/>
                <a:cs typeface="Times New Roman" panose="02020603050405020304" pitchFamily="18" charset="0"/>
              </a:rPr>
              <a:t>The Social, Cultural and political influences of globalisation</a:t>
            </a:r>
          </a:p>
        </p:txBody>
      </p:sp>
      <p:sp>
        <p:nvSpPr>
          <p:cNvPr id="17" name="TextBox 16">
            <a:extLst>
              <a:ext uri="{FF2B5EF4-FFF2-40B4-BE49-F238E27FC236}">
                <a16:creationId xmlns:a16="http://schemas.microsoft.com/office/drawing/2014/main" id="{70BDB37D-5F32-4F20-9A7A-BB46DDD25374}"/>
              </a:ext>
            </a:extLst>
          </p:cNvPr>
          <p:cNvSpPr txBox="1"/>
          <p:nvPr/>
        </p:nvSpPr>
        <p:spPr>
          <a:xfrm>
            <a:off x="1654629" y="7030377"/>
            <a:ext cx="18200914" cy="10464403"/>
          </a:xfrm>
          <a:prstGeom prst="rect">
            <a:avLst/>
          </a:prstGeom>
          <a:noFill/>
        </p:spPr>
        <p:txBody>
          <a:bodyPr wrap="square" rtlCol="0">
            <a:spAutoFit/>
          </a:bodyPr>
          <a:lstStyle/>
          <a:p>
            <a:pPr algn="ctr"/>
            <a:r>
              <a:rPr lang="en-GB" sz="5400" b="1" u="sng" dirty="0">
                <a:latin typeface="Times New Roman" panose="02020603050405020304" pitchFamily="18" charset="0"/>
                <a:cs typeface="Times New Roman" panose="02020603050405020304" pitchFamily="18" charset="0"/>
              </a:rPr>
              <a:t>What is Globalisation and how is it impacting on poverty rates?</a:t>
            </a:r>
          </a:p>
          <a:p>
            <a:pPr algn="ctr"/>
            <a:endParaRPr lang="en-GB" sz="5400" b="1" u="sng" dirty="0">
              <a:latin typeface="Times New Roman" panose="02020603050405020304" pitchFamily="18" charset="0"/>
              <a:cs typeface="Times New Roman" panose="02020603050405020304" pitchFamily="18" charset="0"/>
            </a:endParaRPr>
          </a:p>
          <a:p>
            <a:pPr algn="ctr"/>
            <a:r>
              <a:rPr lang="en-GB" sz="3200" dirty="0">
                <a:latin typeface="Times New Roman" panose="02020603050405020304" pitchFamily="18" charset="0"/>
                <a:cs typeface="Times New Roman" panose="02020603050405020304" pitchFamily="18" charset="0"/>
              </a:rPr>
              <a:t>Globalisation is a widely discussed topic and several opinions and definitions have been formed to describe it, and how long the term has actually existed </a:t>
            </a:r>
            <a:r>
              <a:rPr lang="en-GB" sz="3200">
                <a:latin typeface="Times New Roman" panose="02020603050405020304" pitchFamily="18" charset="0"/>
                <a:cs typeface="Times New Roman" panose="02020603050405020304" pitchFamily="18" charset="0"/>
              </a:rPr>
              <a:t>is questionable. </a:t>
            </a:r>
            <a:r>
              <a:rPr lang="en-GB" sz="3200" dirty="0">
                <a:latin typeface="Times New Roman" panose="02020603050405020304" pitchFamily="18" charset="0"/>
                <a:cs typeface="Times New Roman" panose="02020603050405020304" pitchFamily="18" charset="0"/>
              </a:rPr>
              <a:t>Globalisation is believed to of progressed significantly when technology such as telephones and aeroplanes were invented, this is because it encouraged people to connect with other countries and travel to explore other parts the world. Essentially, the term globalisation is referring to a more connected and united world. This has had a huge affect on the global economy, one theory is that globalisation is a scheme designed to make the rich, richer and the poor, poorer and although there has been some evidence of this, it is undeniable that globalisation has lifted a huge number of individuals out of poverty on a worldwide scale. Globalisation has had an increasingly positive effect on the larger business’ chains of the world, as they can now export and import their products freely, and although this may have a downward effect on smaller, local business, it has improved life for many people living in poorer countries as its given them employment opportunities and also allowed them to export their products at a better price and in a bigger capacity to other countries. Its encouraged people from all corners of the globe to connect and learn about each other and has made it a lot easier for people to travel between countries and also to emigrate to countries with a better quality of living if they choose to do so, which has been lifechanging for many people.</a:t>
            </a:r>
          </a:p>
          <a:p>
            <a:pPr algn="ctr"/>
            <a:r>
              <a:rPr lang="en-GB" sz="3200" dirty="0">
                <a:latin typeface="Times New Roman" panose="02020603050405020304" pitchFamily="18" charset="0"/>
                <a:cs typeface="Times New Roman" panose="02020603050405020304" pitchFamily="18" charset="0"/>
              </a:rPr>
              <a:t>(</a:t>
            </a:r>
            <a:r>
              <a:rPr lang="en-GB" sz="3200" dirty="0" err="1">
                <a:latin typeface="Times New Roman" panose="02020603050405020304" pitchFamily="18" charset="0"/>
                <a:cs typeface="Times New Roman" panose="02020603050405020304" pitchFamily="18" charset="0"/>
              </a:rPr>
              <a:t>Vittana</a:t>
            </a:r>
            <a:r>
              <a:rPr lang="en-GB" sz="3200" dirty="0">
                <a:latin typeface="Times New Roman" panose="02020603050405020304" pitchFamily="18" charset="0"/>
                <a:cs typeface="Times New Roman" panose="02020603050405020304" pitchFamily="18" charset="0"/>
              </a:rPr>
              <a:t>, 2020)</a:t>
            </a:r>
          </a:p>
        </p:txBody>
      </p:sp>
    </p:spTree>
    <p:extLst>
      <p:ext uri="{BB962C8B-B14F-4D97-AF65-F5344CB8AC3E}">
        <p14:creationId xmlns:p14="http://schemas.microsoft.com/office/powerpoint/2010/main" val="106706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E7114-C5DB-40DA-8073-99D05F689DC5}"/>
              </a:ext>
            </a:extLst>
          </p:cNvPr>
          <p:cNvSpPr>
            <a:spLocks noGrp="1"/>
          </p:cNvSpPr>
          <p:nvPr>
            <p:ph type="title"/>
          </p:nvPr>
        </p:nvSpPr>
        <p:spPr>
          <a:xfrm>
            <a:off x="1133515" y="1998562"/>
            <a:ext cx="16499300" cy="1811438"/>
          </a:xfrm>
        </p:spPr>
        <p:txBody>
          <a:bodyPr/>
          <a:lstStyle/>
          <a:p>
            <a:pPr algn="just"/>
            <a:r>
              <a:rPr lang="en-GB" i="1" u="sng"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9DE323E1-C373-431E-8722-C29C89331040}"/>
              </a:ext>
            </a:extLst>
          </p:cNvPr>
          <p:cNvSpPr>
            <a:spLocks noGrp="1"/>
          </p:cNvSpPr>
          <p:nvPr>
            <p:ph idx="1"/>
          </p:nvPr>
        </p:nvSpPr>
        <p:spPr>
          <a:xfrm>
            <a:off x="1935611" y="4201887"/>
            <a:ext cx="15695483" cy="23382226"/>
          </a:xfrm>
        </p:spPr>
        <p:txBody>
          <a:bodyPr/>
          <a:lstStyle/>
          <a:p>
            <a:pPr>
              <a:lnSpc>
                <a:spcPct val="150000"/>
              </a:lnSpc>
            </a:pPr>
            <a:r>
              <a:rPr lang="en-GB" sz="4800" i="1" dirty="0">
                <a:latin typeface="Times New Roman" panose="02020603050405020304" pitchFamily="18" charset="0"/>
                <a:cs typeface="Times New Roman" panose="02020603050405020304" pitchFamily="18" charset="0"/>
              </a:rPr>
              <a:t>How Does Globalization Affect Politics? (n.d.). Retrieved 1 May 2020, from https://www.reference.com/world-view/globalization-affect-politics-b82ec66230669d33</a:t>
            </a:r>
          </a:p>
          <a:p>
            <a:pPr algn="just">
              <a:lnSpc>
                <a:spcPct val="150000"/>
              </a:lnSpc>
              <a:spcAft>
                <a:spcPts val="800"/>
              </a:spcAft>
            </a:pPr>
            <a:r>
              <a:rPr lang="en-GB" sz="4800" i="1" dirty="0">
                <a:latin typeface="Times New Roman" panose="02020603050405020304" pitchFamily="18" charset="0"/>
                <a:ea typeface="Calibri" panose="020F0502020204030204" pitchFamily="34" charset="0"/>
                <a:cs typeface="Times New Roman" panose="02020603050405020304" pitchFamily="18" charset="0"/>
              </a:rPr>
              <a:t>L. (n.d.). 19 Advantages and Disadvantages of Globalization. Retrieved March 13, 2020, from https://vittana.org/19-advantages-and-disadvantages-of-globalization</a:t>
            </a:r>
            <a:endParaRPr lang="en-GB" sz="4400" dirty="0">
              <a:latin typeface="Calibri" panose="020F0502020204030204" pitchFamily="34" charset="0"/>
              <a:ea typeface="Calibri" panose="020F0502020204030204" pitchFamily="34" charset="0"/>
              <a:cs typeface="Times New Roman" panose="02020603050405020304" pitchFamily="18" charset="0"/>
            </a:endParaRPr>
          </a:p>
          <a:p>
            <a:endParaRPr lang="en-GB" sz="4800" i="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158514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153</TotalTime>
  <Words>609</Words>
  <Application>Microsoft Office PowerPoint</Application>
  <PresentationFormat>Custom</PresentationFormat>
  <Paragraphs>16</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Century Gothic</vt:lpstr>
      <vt:lpstr>Times New Roman</vt:lpstr>
      <vt:lpstr>Wingdings 3</vt:lpstr>
      <vt:lpstr>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Meladie Bassett</dc:creator>
  <cp:lastModifiedBy>Meladie Bassett</cp:lastModifiedBy>
  <cp:revision>2</cp:revision>
  <dcterms:created xsi:type="dcterms:W3CDTF">2020-05-01T13:11:31Z</dcterms:created>
  <dcterms:modified xsi:type="dcterms:W3CDTF">2020-05-02T13:51:08Z</dcterms:modified>
</cp:coreProperties>
</file>