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6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D4F787-D2F3-41AD-8197-DAFB4A026E1A}" v="3021" dt="2020-12-02T18:45:04.956"/>
    <p1510:client id="{2231949D-D32D-493B-8850-E4F5DB1E8C36}" v="1162" dt="2020-12-04T17:22:30.743"/>
    <p1510:client id="{2FB2FFFE-0966-466F-97F2-02FAFFCFBB7C}" v="822" dt="2020-11-27T15:52:44.413"/>
    <p1510:client id="{3D8CBE78-64B8-467A-8F10-83A79D055A15}" v="47" dt="2020-11-26T20:01:48.302"/>
    <p1510:client id="{56AA940D-1439-48F6-BA1B-281BBE113263}" v="357" dt="2020-11-27T18:45:03.446"/>
    <p1510:client id="{67E9A90C-F62E-4DB3-BD40-02167A9522B1}" v="135" dt="2020-11-29T18:18:34.039"/>
    <p1510:client id="{6DC2C579-558C-5D70-8AF8-898815E576FB}" v="19" dt="2020-12-02T20:36:41.680"/>
    <p1510:client id="{7543C488-5604-A02F-93CF-AB5BC31A11DA}" v="41" dt="2020-12-02T20:40:03.740"/>
    <p1510:client id="{B1E16A2F-9D90-451A-A860-9883D24BC0E0}" v="1" dt="2020-11-27T13:55:14.981"/>
    <p1510:client id="{C1DF9C04-FFFB-4E6E-AAF6-88E4D5EDBB0B}" v="2" dt="2020-11-27T14:43:30.017"/>
    <p1510:client id="{EBD2DCBC-7E9D-43D1-8A3D-8C2C3A2B2881}" v="241" dt="2020-11-27T16:22:39.938"/>
    <p1510:client id="{F8A01955-DBD4-4CFC-B4F9-A7E3E32D1063}" v="137" dt="2020-12-01T20:00:51.5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iye Paul Kolawole (2014213)" userId="S::2014213@student.uwtsd.ac.uk::29eda466-2fd5-43cc-b102-6a10bdbef560" providerId="AD" clId="Web-{EBD2DCBC-7E9D-43D1-8A3D-8C2C3A2B2881}"/>
    <pc:docChg chg="modSld">
      <pc:chgData name="Taiye Paul Kolawole (2014213)" userId="S::2014213@student.uwtsd.ac.uk::29eda466-2fd5-43cc-b102-6a10bdbef560" providerId="AD" clId="Web-{EBD2DCBC-7E9D-43D1-8A3D-8C2C3A2B2881}" dt="2020-11-27T16:22:39.938" v="240" actId="20577"/>
      <pc:docMkLst>
        <pc:docMk/>
      </pc:docMkLst>
      <pc:sldChg chg="modSp">
        <pc:chgData name="Taiye Paul Kolawole (2014213)" userId="S::2014213@student.uwtsd.ac.uk::29eda466-2fd5-43cc-b102-6a10bdbef560" providerId="AD" clId="Web-{EBD2DCBC-7E9D-43D1-8A3D-8C2C3A2B2881}" dt="2020-11-27T16:21:24.094" v="237" actId="20577"/>
        <pc:sldMkLst>
          <pc:docMk/>
          <pc:sldMk cId="1015134688" sldId="259"/>
        </pc:sldMkLst>
        <pc:spChg chg="mod">
          <ac:chgData name="Taiye Paul Kolawole (2014213)" userId="S::2014213@student.uwtsd.ac.uk::29eda466-2fd5-43cc-b102-6a10bdbef560" providerId="AD" clId="Web-{EBD2DCBC-7E9D-43D1-8A3D-8C2C3A2B2881}" dt="2020-11-27T16:21:24.094" v="237" actId="20577"/>
          <ac:spMkLst>
            <pc:docMk/>
            <pc:sldMk cId="1015134688" sldId="259"/>
            <ac:spMk id="3" creationId="{E5AD4D1B-D9FD-42A7-B475-4FCEC215B26F}"/>
          </ac:spMkLst>
        </pc:spChg>
      </pc:sldChg>
      <pc:sldChg chg="modSp">
        <pc:chgData name="Taiye Paul Kolawole (2014213)" userId="S::2014213@student.uwtsd.ac.uk::29eda466-2fd5-43cc-b102-6a10bdbef560" providerId="AD" clId="Web-{EBD2DCBC-7E9D-43D1-8A3D-8C2C3A2B2881}" dt="2020-11-27T16:22:39.938" v="239" actId="20577"/>
        <pc:sldMkLst>
          <pc:docMk/>
          <pc:sldMk cId="870803300" sldId="260"/>
        </pc:sldMkLst>
        <pc:spChg chg="mod">
          <ac:chgData name="Taiye Paul Kolawole (2014213)" userId="S::2014213@student.uwtsd.ac.uk::29eda466-2fd5-43cc-b102-6a10bdbef560" providerId="AD" clId="Web-{EBD2DCBC-7E9D-43D1-8A3D-8C2C3A2B2881}" dt="2020-11-27T16:22:39.938" v="239" actId="20577"/>
          <ac:spMkLst>
            <pc:docMk/>
            <pc:sldMk cId="870803300" sldId="260"/>
            <ac:spMk id="3" creationId="{AF4B3293-2399-4271-A119-797820EB87A2}"/>
          </ac:spMkLst>
        </pc:spChg>
      </pc:sldChg>
    </pc:docChg>
  </pc:docChgLst>
  <pc:docChgLst>
    <pc:chgData name="Taiye Paul Kolawole (2014213)" userId="S::2014213@student.uwtsd.ac.uk::29eda466-2fd5-43cc-b102-6a10bdbef560" providerId="AD" clId="Web-{3D8CBE78-64B8-467A-8F10-83A79D055A15}"/>
    <pc:docChg chg="modSld addMainMaster delMainMaster">
      <pc:chgData name="Taiye Paul Kolawole (2014213)" userId="S::2014213@student.uwtsd.ac.uk::29eda466-2fd5-43cc-b102-6a10bdbef560" providerId="AD" clId="Web-{3D8CBE78-64B8-467A-8F10-83A79D055A15}" dt="2020-11-26T20:01:48.302" v="45" actId="20577"/>
      <pc:docMkLst>
        <pc:docMk/>
      </pc:docMkLst>
      <pc:sldChg chg="addSp modSp mod setBg modClrScheme chgLayout">
        <pc:chgData name="Taiye Paul Kolawole (2014213)" userId="S::2014213@student.uwtsd.ac.uk::29eda466-2fd5-43cc-b102-6a10bdbef560" providerId="AD" clId="Web-{3D8CBE78-64B8-467A-8F10-83A79D055A15}" dt="2020-11-26T20:01:48.302" v="44" actId="20577"/>
        <pc:sldMkLst>
          <pc:docMk/>
          <pc:sldMk cId="109857222" sldId="256"/>
        </pc:sldMkLst>
        <pc:spChg chg="mod ord">
          <ac:chgData name="Taiye Paul Kolawole (2014213)" userId="S::2014213@student.uwtsd.ac.uk::29eda466-2fd5-43cc-b102-6a10bdbef560" providerId="AD" clId="Web-{3D8CBE78-64B8-467A-8F10-83A79D055A15}" dt="2020-11-26T20:01:05.706" v="1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Taiye Paul Kolawole (2014213)" userId="S::2014213@student.uwtsd.ac.uk::29eda466-2fd5-43cc-b102-6a10bdbef560" providerId="AD" clId="Web-{3D8CBE78-64B8-467A-8F10-83A79D055A15}" dt="2020-11-26T20:01:48.302" v="44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Taiye Paul Kolawole (2014213)" userId="S::2014213@student.uwtsd.ac.uk::29eda466-2fd5-43cc-b102-6a10bdbef560" providerId="AD" clId="Web-{3D8CBE78-64B8-467A-8F10-83A79D055A15}" dt="2020-11-26T20:01:05.706" v="15"/>
          <ac:spMkLst>
            <pc:docMk/>
            <pc:sldMk cId="109857222" sldId="256"/>
            <ac:spMk id="9" creationId="{7A18C9FB-EC4C-4DAE-8F7D-C6E5AF607958}"/>
          </ac:spMkLst>
        </pc:spChg>
        <pc:spChg chg="add">
          <ac:chgData name="Taiye Paul Kolawole (2014213)" userId="S::2014213@student.uwtsd.ac.uk::29eda466-2fd5-43cc-b102-6a10bdbef560" providerId="AD" clId="Web-{3D8CBE78-64B8-467A-8F10-83A79D055A15}" dt="2020-11-26T20:01:05.706" v="15"/>
          <ac:spMkLst>
            <pc:docMk/>
            <pc:sldMk cId="109857222" sldId="256"/>
            <ac:spMk id="11" creationId="{3B2B1500-BB55-471C-8A9E-67288297ECE1}"/>
          </ac:spMkLst>
        </pc:spChg>
        <pc:spChg chg="add">
          <ac:chgData name="Taiye Paul Kolawole (2014213)" userId="S::2014213@student.uwtsd.ac.uk::29eda466-2fd5-43cc-b102-6a10bdbef560" providerId="AD" clId="Web-{3D8CBE78-64B8-467A-8F10-83A79D055A15}" dt="2020-11-26T20:01:05.706" v="15"/>
          <ac:spMkLst>
            <pc:docMk/>
            <pc:sldMk cId="109857222" sldId="256"/>
            <ac:spMk id="13" creationId="{3045E22C-A99D-41BB-AF14-EF1B1E745A70}"/>
          </ac:spMkLst>
        </pc:spChg>
        <pc:picChg chg="add">
          <ac:chgData name="Taiye Paul Kolawole (2014213)" userId="S::2014213@student.uwtsd.ac.uk::29eda466-2fd5-43cc-b102-6a10bdbef560" providerId="AD" clId="Web-{3D8CBE78-64B8-467A-8F10-83A79D055A15}" dt="2020-11-26T20:01:05.706" v="15"/>
          <ac:picMkLst>
            <pc:docMk/>
            <pc:sldMk cId="109857222" sldId="256"/>
            <ac:picMk id="4" creationId="{2182BCF3-C8CD-445A-BA96-1549449AD92F}"/>
          </ac:picMkLst>
        </pc:picChg>
      </pc:sldChg>
      <pc:sldMasterChg chg="del delSldLayout">
        <pc:chgData name="Taiye Paul Kolawole (2014213)" userId="S::2014213@student.uwtsd.ac.uk::29eda466-2fd5-43cc-b102-6a10bdbef560" providerId="AD" clId="Web-{3D8CBE78-64B8-467A-8F10-83A79D055A15}" dt="2020-11-26T20:01:05.706" v="15"/>
        <pc:sldMasterMkLst>
          <pc:docMk/>
          <pc:sldMasterMk cId="2460954070" sldId="2147483660"/>
        </pc:sldMasterMkLst>
        <pc:sldLayoutChg chg="del">
          <pc:chgData name="Taiye Paul Kolawole (2014213)" userId="S::2014213@student.uwtsd.ac.uk::29eda466-2fd5-43cc-b102-6a10bdbef560" providerId="AD" clId="Web-{3D8CBE78-64B8-467A-8F10-83A79D055A15}" dt="2020-11-26T20:01:05.706" v="1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Taiye Paul Kolawole (2014213)" userId="S::2014213@student.uwtsd.ac.uk::29eda466-2fd5-43cc-b102-6a10bdbef560" providerId="AD" clId="Web-{3D8CBE78-64B8-467A-8F10-83A79D055A15}" dt="2020-11-26T20:01:05.706" v="1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Taiye Paul Kolawole (2014213)" userId="S::2014213@student.uwtsd.ac.uk::29eda466-2fd5-43cc-b102-6a10bdbef560" providerId="AD" clId="Web-{3D8CBE78-64B8-467A-8F10-83A79D055A15}" dt="2020-11-26T20:01:05.706" v="1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Taiye Paul Kolawole (2014213)" userId="S::2014213@student.uwtsd.ac.uk::29eda466-2fd5-43cc-b102-6a10bdbef560" providerId="AD" clId="Web-{3D8CBE78-64B8-467A-8F10-83A79D055A15}" dt="2020-11-26T20:01:05.706" v="1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Taiye Paul Kolawole (2014213)" userId="S::2014213@student.uwtsd.ac.uk::29eda466-2fd5-43cc-b102-6a10bdbef560" providerId="AD" clId="Web-{3D8CBE78-64B8-467A-8F10-83A79D055A15}" dt="2020-11-26T20:01:05.706" v="1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Taiye Paul Kolawole (2014213)" userId="S::2014213@student.uwtsd.ac.uk::29eda466-2fd5-43cc-b102-6a10bdbef560" providerId="AD" clId="Web-{3D8CBE78-64B8-467A-8F10-83A79D055A15}" dt="2020-11-26T20:01:05.706" v="1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Taiye Paul Kolawole (2014213)" userId="S::2014213@student.uwtsd.ac.uk::29eda466-2fd5-43cc-b102-6a10bdbef560" providerId="AD" clId="Web-{3D8CBE78-64B8-467A-8F10-83A79D055A15}" dt="2020-11-26T20:01:05.706" v="1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Taiye Paul Kolawole (2014213)" userId="S::2014213@student.uwtsd.ac.uk::29eda466-2fd5-43cc-b102-6a10bdbef560" providerId="AD" clId="Web-{3D8CBE78-64B8-467A-8F10-83A79D055A15}" dt="2020-11-26T20:01:05.706" v="1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Taiye Paul Kolawole (2014213)" userId="S::2014213@student.uwtsd.ac.uk::29eda466-2fd5-43cc-b102-6a10bdbef560" providerId="AD" clId="Web-{3D8CBE78-64B8-467A-8F10-83A79D055A15}" dt="2020-11-26T20:01:05.706" v="1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Taiye Paul Kolawole (2014213)" userId="S::2014213@student.uwtsd.ac.uk::29eda466-2fd5-43cc-b102-6a10bdbef560" providerId="AD" clId="Web-{3D8CBE78-64B8-467A-8F10-83A79D055A15}" dt="2020-11-26T20:01:05.706" v="1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Taiye Paul Kolawole (2014213)" userId="S::2014213@student.uwtsd.ac.uk::29eda466-2fd5-43cc-b102-6a10bdbef560" providerId="AD" clId="Web-{3D8CBE78-64B8-467A-8F10-83A79D055A15}" dt="2020-11-26T20:01:05.706" v="1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Taiye Paul Kolawole (2014213)" userId="S::2014213@student.uwtsd.ac.uk::29eda466-2fd5-43cc-b102-6a10bdbef560" providerId="AD" clId="Web-{3D8CBE78-64B8-467A-8F10-83A79D055A15}" dt="2020-11-26T20:01:05.706" v="15"/>
        <pc:sldMasterMkLst>
          <pc:docMk/>
          <pc:sldMasterMk cId="92409381" sldId="2147483685"/>
        </pc:sldMasterMkLst>
        <pc:sldLayoutChg chg="add">
          <pc:chgData name="Taiye Paul Kolawole (2014213)" userId="S::2014213@student.uwtsd.ac.uk::29eda466-2fd5-43cc-b102-6a10bdbef560" providerId="AD" clId="Web-{3D8CBE78-64B8-467A-8F10-83A79D055A15}" dt="2020-11-26T20:01:05.706" v="15"/>
          <pc:sldLayoutMkLst>
            <pc:docMk/>
            <pc:sldMasterMk cId="92409381" sldId="2147483685"/>
            <pc:sldLayoutMk cId="501886989" sldId="2147483674"/>
          </pc:sldLayoutMkLst>
        </pc:sldLayoutChg>
        <pc:sldLayoutChg chg="add">
          <pc:chgData name="Taiye Paul Kolawole (2014213)" userId="S::2014213@student.uwtsd.ac.uk::29eda466-2fd5-43cc-b102-6a10bdbef560" providerId="AD" clId="Web-{3D8CBE78-64B8-467A-8F10-83A79D055A15}" dt="2020-11-26T20:01:05.706" v="15"/>
          <pc:sldLayoutMkLst>
            <pc:docMk/>
            <pc:sldMasterMk cId="92409381" sldId="2147483685"/>
            <pc:sldLayoutMk cId="3420813567" sldId="2147483675"/>
          </pc:sldLayoutMkLst>
        </pc:sldLayoutChg>
        <pc:sldLayoutChg chg="add">
          <pc:chgData name="Taiye Paul Kolawole (2014213)" userId="S::2014213@student.uwtsd.ac.uk::29eda466-2fd5-43cc-b102-6a10bdbef560" providerId="AD" clId="Web-{3D8CBE78-64B8-467A-8F10-83A79D055A15}" dt="2020-11-26T20:01:05.706" v="15"/>
          <pc:sldLayoutMkLst>
            <pc:docMk/>
            <pc:sldMasterMk cId="92409381" sldId="2147483685"/>
            <pc:sldLayoutMk cId="4203291236" sldId="2147483676"/>
          </pc:sldLayoutMkLst>
        </pc:sldLayoutChg>
        <pc:sldLayoutChg chg="add">
          <pc:chgData name="Taiye Paul Kolawole (2014213)" userId="S::2014213@student.uwtsd.ac.uk::29eda466-2fd5-43cc-b102-6a10bdbef560" providerId="AD" clId="Web-{3D8CBE78-64B8-467A-8F10-83A79D055A15}" dt="2020-11-26T20:01:05.706" v="15"/>
          <pc:sldLayoutMkLst>
            <pc:docMk/>
            <pc:sldMasterMk cId="92409381" sldId="2147483685"/>
            <pc:sldLayoutMk cId="4168203554" sldId="2147483677"/>
          </pc:sldLayoutMkLst>
        </pc:sldLayoutChg>
        <pc:sldLayoutChg chg="add">
          <pc:chgData name="Taiye Paul Kolawole (2014213)" userId="S::2014213@student.uwtsd.ac.uk::29eda466-2fd5-43cc-b102-6a10bdbef560" providerId="AD" clId="Web-{3D8CBE78-64B8-467A-8F10-83A79D055A15}" dt="2020-11-26T20:01:05.706" v="15"/>
          <pc:sldLayoutMkLst>
            <pc:docMk/>
            <pc:sldMasterMk cId="92409381" sldId="2147483685"/>
            <pc:sldLayoutMk cId="3160790204" sldId="2147483678"/>
          </pc:sldLayoutMkLst>
        </pc:sldLayoutChg>
        <pc:sldLayoutChg chg="add">
          <pc:chgData name="Taiye Paul Kolawole (2014213)" userId="S::2014213@student.uwtsd.ac.uk::29eda466-2fd5-43cc-b102-6a10bdbef560" providerId="AD" clId="Web-{3D8CBE78-64B8-467A-8F10-83A79D055A15}" dt="2020-11-26T20:01:05.706" v="15"/>
          <pc:sldLayoutMkLst>
            <pc:docMk/>
            <pc:sldMasterMk cId="92409381" sldId="2147483685"/>
            <pc:sldLayoutMk cId="2998017324" sldId="2147483679"/>
          </pc:sldLayoutMkLst>
        </pc:sldLayoutChg>
        <pc:sldLayoutChg chg="add">
          <pc:chgData name="Taiye Paul Kolawole (2014213)" userId="S::2014213@student.uwtsd.ac.uk::29eda466-2fd5-43cc-b102-6a10bdbef560" providerId="AD" clId="Web-{3D8CBE78-64B8-467A-8F10-83A79D055A15}" dt="2020-11-26T20:01:05.706" v="15"/>
          <pc:sldLayoutMkLst>
            <pc:docMk/>
            <pc:sldMasterMk cId="92409381" sldId="2147483685"/>
            <pc:sldLayoutMk cId="3020164285" sldId="2147483680"/>
          </pc:sldLayoutMkLst>
        </pc:sldLayoutChg>
        <pc:sldLayoutChg chg="add">
          <pc:chgData name="Taiye Paul Kolawole (2014213)" userId="S::2014213@student.uwtsd.ac.uk::29eda466-2fd5-43cc-b102-6a10bdbef560" providerId="AD" clId="Web-{3D8CBE78-64B8-467A-8F10-83A79D055A15}" dt="2020-11-26T20:01:05.706" v="15"/>
          <pc:sldLayoutMkLst>
            <pc:docMk/>
            <pc:sldMasterMk cId="92409381" sldId="2147483685"/>
            <pc:sldLayoutMk cId="529626877" sldId="2147483681"/>
          </pc:sldLayoutMkLst>
        </pc:sldLayoutChg>
        <pc:sldLayoutChg chg="add">
          <pc:chgData name="Taiye Paul Kolawole (2014213)" userId="S::2014213@student.uwtsd.ac.uk::29eda466-2fd5-43cc-b102-6a10bdbef560" providerId="AD" clId="Web-{3D8CBE78-64B8-467A-8F10-83A79D055A15}" dt="2020-11-26T20:01:05.706" v="15"/>
          <pc:sldLayoutMkLst>
            <pc:docMk/>
            <pc:sldMasterMk cId="92409381" sldId="2147483685"/>
            <pc:sldLayoutMk cId="3976992600" sldId="2147483682"/>
          </pc:sldLayoutMkLst>
        </pc:sldLayoutChg>
        <pc:sldLayoutChg chg="add">
          <pc:chgData name="Taiye Paul Kolawole (2014213)" userId="S::2014213@student.uwtsd.ac.uk::29eda466-2fd5-43cc-b102-6a10bdbef560" providerId="AD" clId="Web-{3D8CBE78-64B8-467A-8F10-83A79D055A15}" dt="2020-11-26T20:01:05.706" v="15"/>
          <pc:sldLayoutMkLst>
            <pc:docMk/>
            <pc:sldMasterMk cId="92409381" sldId="2147483685"/>
            <pc:sldLayoutMk cId="3501224471" sldId="2147483683"/>
          </pc:sldLayoutMkLst>
        </pc:sldLayoutChg>
        <pc:sldLayoutChg chg="add">
          <pc:chgData name="Taiye Paul Kolawole (2014213)" userId="S::2014213@student.uwtsd.ac.uk::29eda466-2fd5-43cc-b102-6a10bdbef560" providerId="AD" clId="Web-{3D8CBE78-64B8-467A-8F10-83A79D055A15}" dt="2020-11-26T20:01:05.706" v="15"/>
          <pc:sldLayoutMkLst>
            <pc:docMk/>
            <pc:sldMasterMk cId="92409381" sldId="2147483685"/>
            <pc:sldLayoutMk cId="3792814105" sldId="2147483684"/>
          </pc:sldLayoutMkLst>
        </pc:sldLayoutChg>
      </pc:sldMasterChg>
    </pc:docChg>
  </pc:docChgLst>
  <pc:docChgLst>
    <pc:chgData name="Taiye Paul Kolawole (2014213)" userId="S::2014213@student.uwtsd.ac.uk::29eda466-2fd5-43cc-b102-6a10bdbef560" providerId="AD" clId="Web-{F8A01955-DBD4-4CFC-B4F9-A7E3E32D1063}"/>
    <pc:docChg chg="addSld modSld">
      <pc:chgData name="Taiye Paul Kolawole (2014213)" userId="S::2014213@student.uwtsd.ac.uk::29eda466-2fd5-43cc-b102-6a10bdbef560" providerId="AD" clId="Web-{F8A01955-DBD4-4CFC-B4F9-A7E3E32D1063}" dt="2020-12-01T20:00:51.527" v="134" actId="20577"/>
      <pc:docMkLst>
        <pc:docMk/>
      </pc:docMkLst>
      <pc:sldChg chg="modSp">
        <pc:chgData name="Taiye Paul Kolawole (2014213)" userId="S::2014213@student.uwtsd.ac.uk::29eda466-2fd5-43cc-b102-6a10bdbef560" providerId="AD" clId="Web-{F8A01955-DBD4-4CFC-B4F9-A7E3E32D1063}" dt="2020-12-01T20:00:51.527" v="133" actId="20577"/>
        <pc:sldMkLst>
          <pc:docMk/>
          <pc:sldMk cId="3163830993" sldId="258"/>
        </pc:sldMkLst>
        <pc:spChg chg="mod">
          <ac:chgData name="Taiye Paul Kolawole (2014213)" userId="S::2014213@student.uwtsd.ac.uk::29eda466-2fd5-43cc-b102-6a10bdbef560" providerId="AD" clId="Web-{F8A01955-DBD4-4CFC-B4F9-A7E3E32D1063}" dt="2020-12-01T20:00:51.527" v="133" actId="20577"/>
          <ac:spMkLst>
            <pc:docMk/>
            <pc:sldMk cId="3163830993" sldId="258"/>
            <ac:spMk id="3" creationId="{F921A05E-BCEC-4305-85F4-FB1753DE2862}"/>
          </ac:spMkLst>
        </pc:spChg>
      </pc:sldChg>
      <pc:sldChg chg="modSp">
        <pc:chgData name="Taiye Paul Kolawole (2014213)" userId="S::2014213@student.uwtsd.ac.uk::29eda466-2fd5-43cc-b102-6a10bdbef560" providerId="AD" clId="Web-{F8A01955-DBD4-4CFC-B4F9-A7E3E32D1063}" dt="2020-12-01T19:38:10.518" v="131" actId="20577"/>
        <pc:sldMkLst>
          <pc:docMk/>
          <pc:sldMk cId="870803300" sldId="260"/>
        </pc:sldMkLst>
        <pc:spChg chg="mod">
          <ac:chgData name="Taiye Paul Kolawole (2014213)" userId="S::2014213@student.uwtsd.ac.uk::29eda466-2fd5-43cc-b102-6a10bdbef560" providerId="AD" clId="Web-{F8A01955-DBD4-4CFC-B4F9-A7E3E32D1063}" dt="2020-12-01T19:38:10.518" v="131" actId="20577"/>
          <ac:spMkLst>
            <pc:docMk/>
            <pc:sldMk cId="870803300" sldId="260"/>
            <ac:spMk id="3" creationId="{AF4B3293-2399-4271-A119-797820EB87A2}"/>
          </ac:spMkLst>
        </pc:spChg>
      </pc:sldChg>
      <pc:sldChg chg="new">
        <pc:chgData name="Taiye Paul Kolawole (2014213)" userId="S::2014213@student.uwtsd.ac.uk::29eda466-2fd5-43cc-b102-6a10bdbef560" providerId="AD" clId="Web-{F8A01955-DBD4-4CFC-B4F9-A7E3E32D1063}" dt="2020-12-01T19:08:10.041" v="0"/>
        <pc:sldMkLst>
          <pc:docMk/>
          <pc:sldMk cId="1302202055" sldId="262"/>
        </pc:sldMkLst>
      </pc:sldChg>
      <pc:sldChg chg="addSp modSp new">
        <pc:chgData name="Taiye Paul Kolawole (2014213)" userId="S::2014213@student.uwtsd.ac.uk::29eda466-2fd5-43cc-b102-6a10bdbef560" providerId="AD" clId="Web-{F8A01955-DBD4-4CFC-B4F9-A7E3E32D1063}" dt="2020-12-01T19:19:35.631" v="29" actId="20577"/>
        <pc:sldMkLst>
          <pc:docMk/>
          <pc:sldMk cId="1890707781" sldId="263"/>
        </pc:sldMkLst>
        <pc:spChg chg="mod">
          <ac:chgData name="Taiye Paul Kolawole (2014213)" userId="S::2014213@student.uwtsd.ac.uk::29eda466-2fd5-43cc-b102-6a10bdbef560" providerId="AD" clId="Web-{F8A01955-DBD4-4CFC-B4F9-A7E3E32D1063}" dt="2020-12-01T19:08:56.306" v="25" actId="20577"/>
          <ac:spMkLst>
            <pc:docMk/>
            <pc:sldMk cId="1890707781" sldId="263"/>
            <ac:spMk id="2" creationId="{FD97DB41-60C8-4FB2-AC7E-F4FC06F7CEF0}"/>
          </ac:spMkLst>
        </pc:spChg>
        <pc:spChg chg="mod">
          <ac:chgData name="Taiye Paul Kolawole (2014213)" userId="S::2014213@student.uwtsd.ac.uk::29eda466-2fd5-43cc-b102-6a10bdbef560" providerId="AD" clId="Web-{F8A01955-DBD4-4CFC-B4F9-A7E3E32D1063}" dt="2020-12-01T19:19:35.631" v="29" actId="20577"/>
          <ac:spMkLst>
            <pc:docMk/>
            <pc:sldMk cId="1890707781" sldId="263"/>
            <ac:spMk id="3" creationId="{1221E1D7-ACF4-46E4-9DE3-1DB21731DE46}"/>
          </ac:spMkLst>
        </pc:spChg>
        <pc:spChg chg="add">
          <ac:chgData name="Taiye Paul Kolawole (2014213)" userId="S::2014213@student.uwtsd.ac.uk::29eda466-2fd5-43cc-b102-6a10bdbef560" providerId="AD" clId="Web-{F8A01955-DBD4-4CFC-B4F9-A7E3E32D1063}" dt="2020-12-01T19:13:06.649" v="28"/>
          <ac:spMkLst>
            <pc:docMk/>
            <pc:sldMk cId="1890707781" sldId="263"/>
            <ac:spMk id="4" creationId="{3E644F4A-4E31-4D70-800A-9FEA94FBB508}"/>
          </ac:spMkLst>
        </pc:spChg>
      </pc:sldChg>
    </pc:docChg>
  </pc:docChgLst>
  <pc:docChgLst>
    <pc:chgData name="Taiye Paul Kolawole (2014213)" userId="S::2014213@student.uwtsd.ac.uk::29eda466-2fd5-43cc-b102-6a10bdbef560" providerId="AD" clId="Web-{56AA940D-1439-48F6-BA1B-281BBE113263}"/>
    <pc:docChg chg="modSld sldOrd">
      <pc:chgData name="Taiye Paul Kolawole (2014213)" userId="S::2014213@student.uwtsd.ac.uk::29eda466-2fd5-43cc-b102-6a10bdbef560" providerId="AD" clId="Web-{56AA940D-1439-48F6-BA1B-281BBE113263}" dt="2020-11-27T18:45:00.962" v="354" actId="20577"/>
      <pc:docMkLst>
        <pc:docMk/>
      </pc:docMkLst>
      <pc:sldChg chg="ord">
        <pc:chgData name="Taiye Paul Kolawole (2014213)" userId="S::2014213@student.uwtsd.ac.uk::29eda466-2fd5-43cc-b102-6a10bdbef560" providerId="AD" clId="Web-{56AA940D-1439-48F6-BA1B-281BBE113263}" dt="2020-11-27T18:44:22.117" v="314"/>
        <pc:sldMkLst>
          <pc:docMk/>
          <pc:sldMk cId="2137569010" sldId="257"/>
        </pc:sldMkLst>
      </pc:sldChg>
      <pc:sldChg chg="modSp">
        <pc:chgData name="Taiye Paul Kolawole (2014213)" userId="S::2014213@student.uwtsd.ac.uk::29eda466-2fd5-43cc-b102-6a10bdbef560" providerId="AD" clId="Web-{56AA940D-1439-48F6-BA1B-281BBE113263}" dt="2020-11-27T18:45:00.962" v="353" actId="20577"/>
        <pc:sldMkLst>
          <pc:docMk/>
          <pc:sldMk cId="3163830993" sldId="258"/>
        </pc:sldMkLst>
        <pc:spChg chg="mod">
          <ac:chgData name="Taiye Paul Kolawole (2014213)" userId="S::2014213@student.uwtsd.ac.uk::29eda466-2fd5-43cc-b102-6a10bdbef560" providerId="AD" clId="Web-{56AA940D-1439-48F6-BA1B-281BBE113263}" dt="2020-11-27T18:45:00.962" v="353" actId="20577"/>
          <ac:spMkLst>
            <pc:docMk/>
            <pc:sldMk cId="3163830993" sldId="258"/>
            <ac:spMk id="3" creationId="{F921A05E-BCEC-4305-85F4-FB1753DE2862}"/>
          </ac:spMkLst>
        </pc:spChg>
      </pc:sldChg>
      <pc:sldChg chg="modSp">
        <pc:chgData name="Taiye Paul Kolawole (2014213)" userId="S::2014213@student.uwtsd.ac.uk::29eda466-2fd5-43cc-b102-6a10bdbef560" providerId="AD" clId="Web-{56AA940D-1439-48F6-BA1B-281BBE113263}" dt="2020-11-27T18:44:04.289" v="312" actId="20577"/>
        <pc:sldMkLst>
          <pc:docMk/>
          <pc:sldMk cId="1015134688" sldId="259"/>
        </pc:sldMkLst>
        <pc:spChg chg="mod">
          <ac:chgData name="Taiye Paul Kolawole (2014213)" userId="S::2014213@student.uwtsd.ac.uk::29eda466-2fd5-43cc-b102-6a10bdbef560" providerId="AD" clId="Web-{56AA940D-1439-48F6-BA1B-281BBE113263}" dt="2020-11-27T18:44:04.289" v="312" actId="20577"/>
          <ac:spMkLst>
            <pc:docMk/>
            <pc:sldMk cId="1015134688" sldId="259"/>
            <ac:spMk id="3" creationId="{E5AD4D1B-D9FD-42A7-B475-4FCEC215B26F}"/>
          </ac:spMkLst>
        </pc:spChg>
      </pc:sldChg>
      <pc:sldChg chg="modSp ord">
        <pc:chgData name="Taiye Paul Kolawole (2014213)" userId="S::2014213@student.uwtsd.ac.uk::29eda466-2fd5-43cc-b102-6a10bdbef560" providerId="AD" clId="Web-{56AA940D-1439-48F6-BA1B-281BBE113263}" dt="2020-11-27T18:44:38.086" v="316"/>
        <pc:sldMkLst>
          <pc:docMk/>
          <pc:sldMk cId="870803300" sldId="260"/>
        </pc:sldMkLst>
        <pc:spChg chg="mod">
          <ac:chgData name="Taiye Paul Kolawole (2014213)" userId="S::2014213@student.uwtsd.ac.uk::29eda466-2fd5-43cc-b102-6a10bdbef560" providerId="AD" clId="Web-{56AA940D-1439-48F6-BA1B-281BBE113263}" dt="2020-11-27T18:42:04.726" v="268" actId="20577"/>
          <ac:spMkLst>
            <pc:docMk/>
            <pc:sldMk cId="870803300" sldId="260"/>
            <ac:spMk id="3" creationId="{AF4B3293-2399-4271-A119-797820EB87A2}"/>
          </ac:spMkLst>
        </pc:spChg>
      </pc:sldChg>
      <pc:sldChg chg="modSp ord">
        <pc:chgData name="Taiye Paul Kolawole (2014213)" userId="S::2014213@student.uwtsd.ac.uk::29eda466-2fd5-43cc-b102-6a10bdbef560" providerId="AD" clId="Web-{56AA940D-1439-48F6-BA1B-281BBE113263}" dt="2020-11-27T18:44:26.383" v="315"/>
        <pc:sldMkLst>
          <pc:docMk/>
          <pc:sldMk cId="3956963102" sldId="261"/>
        </pc:sldMkLst>
        <pc:spChg chg="mod">
          <ac:chgData name="Taiye Paul Kolawole (2014213)" userId="S::2014213@student.uwtsd.ac.uk::29eda466-2fd5-43cc-b102-6a10bdbef560" providerId="AD" clId="Web-{56AA940D-1439-48F6-BA1B-281BBE113263}" dt="2020-11-27T18:29:58.167" v="27" actId="20577"/>
          <ac:spMkLst>
            <pc:docMk/>
            <pc:sldMk cId="3956963102" sldId="261"/>
            <ac:spMk id="3" creationId="{0264B792-A2C0-4ADE-9938-88A9F0C22AFC}"/>
          </ac:spMkLst>
        </pc:spChg>
      </pc:sldChg>
    </pc:docChg>
  </pc:docChgLst>
  <pc:docChgLst>
    <pc:chgData name="Taiye Paul Kolawole (2014213)" userId="S::2014213@student.uwtsd.ac.uk::29eda466-2fd5-43cc-b102-6a10bdbef560" providerId="AD" clId="Web-{2FB2FFFE-0966-466F-97F2-02FAFFCFBB7C}"/>
    <pc:docChg chg="addSld modSld sldOrd addMainMaster delMainMaster">
      <pc:chgData name="Taiye Paul Kolawole (2014213)" userId="S::2014213@student.uwtsd.ac.uk::29eda466-2fd5-43cc-b102-6a10bdbef560" providerId="AD" clId="Web-{2FB2FFFE-0966-466F-97F2-02FAFFCFBB7C}" dt="2020-11-27T15:52:44.413" v="815" actId="20577"/>
      <pc:docMkLst>
        <pc:docMk/>
      </pc:docMkLst>
      <pc:sldChg chg="addSp delSp modSp mod setBg modClrScheme delDesignElem chgLayout">
        <pc:chgData name="Taiye Paul Kolawole (2014213)" userId="S::2014213@student.uwtsd.ac.uk::29eda466-2fd5-43cc-b102-6a10bdbef560" providerId="AD" clId="Web-{2FB2FFFE-0966-466F-97F2-02FAFFCFBB7C}" dt="2020-11-27T15:31:18.352" v="523" actId="20577"/>
        <pc:sldMkLst>
          <pc:docMk/>
          <pc:sldMk cId="109857222" sldId="256"/>
        </pc:sldMkLst>
        <pc:spChg chg="mod ord">
          <ac:chgData name="Taiye Paul Kolawole (2014213)" userId="S::2014213@student.uwtsd.ac.uk::29eda466-2fd5-43cc-b102-6a10bdbef560" providerId="AD" clId="Web-{2FB2FFFE-0966-466F-97F2-02FAFFCFBB7C}" dt="2020-11-27T15:31:18.352" v="523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Taiye Paul Kolawole (2014213)" userId="S::2014213@student.uwtsd.ac.uk::29eda466-2fd5-43cc-b102-6a10bdbef560" providerId="AD" clId="Web-{2FB2FFFE-0966-466F-97F2-02FAFFCFBB7C}" dt="2020-11-27T15:19:37.825" v="366" actId="20577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Taiye Paul Kolawole (2014213)" userId="S::2014213@student.uwtsd.ac.uk::29eda466-2fd5-43cc-b102-6a10bdbef560" providerId="AD" clId="Web-{2FB2FFFE-0966-466F-97F2-02FAFFCFBB7C}" dt="2020-11-27T14:44:24.948" v="1"/>
          <ac:spMkLst>
            <pc:docMk/>
            <pc:sldMk cId="109857222" sldId="256"/>
            <ac:spMk id="9" creationId="{7A18C9FB-EC4C-4DAE-8F7D-C6E5AF607958}"/>
          </ac:spMkLst>
        </pc:spChg>
        <pc:spChg chg="del">
          <ac:chgData name="Taiye Paul Kolawole (2014213)" userId="S::2014213@student.uwtsd.ac.uk::29eda466-2fd5-43cc-b102-6a10bdbef560" providerId="AD" clId="Web-{2FB2FFFE-0966-466F-97F2-02FAFFCFBB7C}" dt="2020-11-27T14:44:24.948" v="1"/>
          <ac:spMkLst>
            <pc:docMk/>
            <pc:sldMk cId="109857222" sldId="256"/>
            <ac:spMk id="11" creationId="{3B2B1500-BB55-471C-8A9E-67288297ECE1}"/>
          </ac:spMkLst>
        </pc:spChg>
        <pc:spChg chg="del">
          <ac:chgData name="Taiye Paul Kolawole (2014213)" userId="S::2014213@student.uwtsd.ac.uk::29eda466-2fd5-43cc-b102-6a10bdbef560" providerId="AD" clId="Web-{2FB2FFFE-0966-466F-97F2-02FAFFCFBB7C}" dt="2020-11-27T14:44:24.948" v="1"/>
          <ac:spMkLst>
            <pc:docMk/>
            <pc:sldMk cId="109857222" sldId="256"/>
            <ac:spMk id="13" creationId="{3045E22C-A99D-41BB-AF14-EF1B1E745A70}"/>
          </ac:spMkLst>
        </pc:spChg>
        <pc:spChg chg="add del">
          <ac:chgData name="Taiye Paul Kolawole (2014213)" userId="S::2014213@student.uwtsd.ac.uk::29eda466-2fd5-43cc-b102-6a10bdbef560" providerId="AD" clId="Web-{2FB2FFFE-0966-466F-97F2-02FAFFCFBB7C}" dt="2020-11-27T14:51:53.944" v="222"/>
          <ac:spMkLst>
            <pc:docMk/>
            <pc:sldMk cId="109857222" sldId="256"/>
            <ac:spMk id="18" creationId="{7A18C9FB-EC4C-4DAE-8F7D-C6E5AF607958}"/>
          </ac:spMkLst>
        </pc:spChg>
        <pc:spChg chg="add del">
          <ac:chgData name="Taiye Paul Kolawole (2014213)" userId="S::2014213@student.uwtsd.ac.uk::29eda466-2fd5-43cc-b102-6a10bdbef560" providerId="AD" clId="Web-{2FB2FFFE-0966-466F-97F2-02FAFFCFBB7C}" dt="2020-11-27T14:51:53.944" v="222"/>
          <ac:spMkLst>
            <pc:docMk/>
            <pc:sldMk cId="109857222" sldId="256"/>
            <ac:spMk id="20" creationId="{0ED8FC7E-742C-4B53-B6FF-F19F8EDA28B3}"/>
          </ac:spMkLst>
        </pc:spChg>
        <pc:spChg chg="add del">
          <ac:chgData name="Taiye Paul Kolawole (2014213)" userId="S::2014213@student.uwtsd.ac.uk::29eda466-2fd5-43cc-b102-6a10bdbef560" providerId="AD" clId="Web-{2FB2FFFE-0966-466F-97F2-02FAFFCFBB7C}" dt="2020-11-27T14:51:53.944" v="222"/>
          <ac:spMkLst>
            <pc:docMk/>
            <pc:sldMk cId="109857222" sldId="256"/>
            <ac:spMk id="22" creationId="{F798D3DD-23B7-41EE-9021-C8F9A8E2C19B}"/>
          </ac:spMkLst>
        </pc:spChg>
        <pc:grpChg chg="add del">
          <ac:chgData name="Taiye Paul Kolawole (2014213)" userId="S::2014213@student.uwtsd.ac.uk::29eda466-2fd5-43cc-b102-6a10bdbef560" providerId="AD" clId="Web-{2FB2FFFE-0966-466F-97F2-02FAFFCFBB7C}" dt="2020-11-27T14:51:53.944" v="222"/>
          <ac:grpSpMkLst>
            <pc:docMk/>
            <pc:sldMk cId="109857222" sldId="256"/>
            <ac:grpSpMk id="24" creationId="{2C072688-BFC7-4FE8-A45E-B3C63CBB9632}"/>
          </ac:grpSpMkLst>
        </pc:grpChg>
        <pc:picChg chg="mod ord">
          <ac:chgData name="Taiye Paul Kolawole (2014213)" userId="S::2014213@student.uwtsd.ac.uk::29eda466-2fd5-43cc-b102-6a10bdbef560" providerId="AD" clId="Web-{2FB2FFFE-0966-466F-97F2-02FAFFCFBB7C}" dt="2020-11-27T14:52:02.538" v="223"/>
          <ac:picMkLst>
            <pc:docMk/>
            <pc:sldMk cId="109857222" sldId="256"/>
            <ac:picMk id="4" creationId="{2182BCF3-C8CD-445A-BA96-1549449AD92F}"/>
          </ac:picMkLst>
        </pc:picChg>
        <pc:cxnChg chg="add">
          <ac:chgData name="Taiye Paul Kolawole (2014213)" userId="S::2014213@student.uwtsd.ac.uk::29eda466-2fd5-43cc-b102-6a10bdbef560" providerId="AD" clId="Web-{2FB2FFFE-0966-466F-97F2-02FAFFCFBB7C}" dt="2020-11-27T14:52:02.538" v="223"/>
          <ac:cxnSpMkLst>
            <pc:docMk/>
            <pc:sldMk cId="109857222" sldId="256"/>
            <ac:cxnSpMk id="6" creationId="{A7F400EE-A8A5-48AF-B4D6-291B52C6F0B0}"/>
          </ac:cxnSpMkLst>
        </pc:cxnChg>
      </pc:sldChg>
      <pc:sldChg chg="addSp delSp modSp mod modClrScheme chgLayout">
        <pc:chgData name="Taiye Paul Kolawole (2014213)" userId="S::2014213@student.uwtsd.ac.uk::29eda466-2fd5-43cc-b102-6a10bdbef560" providerId="AD" clId="Web-{2FB2FFFE-0966-466F-97F2-02FAFFCFBB7C}" dt="2020-11-27T14:51:53.944" v="222"/>
        <pc:sldMkLst>
          <pc:docMk/>
          <pc:sldMk cId="2137569010" sldId="257"/>
        </pc:sldMkLst>
        <pc:spChg chg="mod ord">
          <ac:chgData name="Taiye Paul Kolawole (2014213)" userId="S::2014213@student.uwtsd.ac.uk::29eda466-2fd5-43cc-b102-6a10bdbef560" providerId="AD" clId="Web-{2FB2FFFE-0966-466F-97F2-02FAFFCFBB7C}" dt="2020-11-27T14:51:53.944" v="222"/>
          <ac:spMkLst>
            <pc:docMk/>
            <pc:sldMk cId="2137569010" sldId="257"/>
            <ac:spMk id="2" creationId="{45D5B4A9-2CF2-4ABB-AC06-51D279AD58BF}"/>
          </ac:spMkLst>
        </pc:spChg>
        <pc:spChg chg="del">
          <ac:chgData name="Taiye Paul Kolawole (2014213)" userId="S::2014213@student.uwtsd.ac.uk::29eda466-2fd5-43cc-b102-6a10bdbef560" providerId="AD" clId="Web-{2FB2FFFE-0966-466F-97F2-02FAFFCFBB7C}" dt="2020-11-27T14:50:42.221" v="216"/>
          <ac:spMkLst>
            <pc:docMk/>
            <pc:sldMk cId="2137569010" sldId="257"/>
            <ac:spMk id="3" creationId="{26DA9288-47BA-45AB-BD0B-6250363E27F7}"/>
          </ac:spMkLst>
        </pc:spChg>
        <pc:graphicFrameChg chg="add mod ord modGraphic">
          <ac:chgData name="Taiye Paul Kolawole (2014213)" userId="S::2014213@student.uwtsd.ac.uk::29eda466-2fd5-43cc-b102-6a10bdbef560" providerId="AD" clId="Web-{2FB2FFFE-0966-466F-97F2-02FAFFCFBB7C}" dt="2020-11-27T14:51:53.944" v="222"/>
          <ac:graphicFrameMkLst>
            <pc:docMk/>
            <pc:sldMk cId="2137569010" sldId="257"/>
            <ac:graphicFrameMk id="4" creationId="{73C12522-8F90-4824-9FD6-22C776EA1BCD}"/>
          </ac:graphicFrameMkLst>
        </pc:graphicFrameChg>
      </pc:sldChg>
      <pc:sldChg chg="modSp new mod ord modClrScheme modShow chgLayout">
        <pc:chgData name="Taiye Paul Kolawole (2014213)" userId="S::2014213@student.uwtsd.ac.uk::29eda466-2fd5-43cc-b102-6a10bdbef560" providerId="AD" clId="Web-{2FB2FFFE-0966-466F-97F2-02FAFFCFBB7C}" dt="2020-11-27T15:19:59.639" v="372" actId="20577"/>
        <pc:sldMkLst>
          <pc:docMk/>
          <pc:sldMk cId="3163830993" sldId="258"/>
        </pc:sldMkLst>
        <pc:spChg chg="mod ord">
          <ac:chgData name="Taiye Paul Kolawole (2014213)" userId="S::2014213@student.uwtsd.ac.uk::29eda466-2fd5-43cc-b102-6a10bdbef560" providerId="AD" clId="Web-{2FB2FFFE-0966-466F-97F2-02FAFFCFBB7C}" dt="2020-11-27T15:19:59.639" v="372" actId="20577"/>
          <ac:spMkLst>
            <pc:docMk/>
            <pc:sldMk cId="3163830993" sldId="258"/>
            <ac:spMk id="2" creationId="{44ED9AEC-2878-439B-96CF-473DA6A22956}"/>
          </ac:spMkLst>
        </pc:spChg>
        <pc:spChg chg="mod ord">
          <ac:chgData name="Taiye Paul Kolawole (2014213)" userId="S::2014213@student.uwtsd.ac.uk::29eda466-2fd5-43cc-b102-6a10bdbef560" providerId="AD" clId="Web-{2FB2FFFE-0966-466F-97F2-02FAFFCFBB7C}" dt="2020-11-27T14:53:53.779" v="331" actId="20577"/>
          <ac:spMkLst>
            <pc:docMk/>
            <pc:sldMk cId="3163830993" sldId="258"/>
            <ac:spMk id="3" creationId="{F921A05E-BCEC-4305-85F4-FB1753DE2862}"/>
          </ac:spMkLst>
        </pc:spChg>
      </pc:sldChg>
      <pc:sldChg chg="modSp new">
        <pc:chgData name="Taiye Paul Kolawole (2014213)" userId="S::2014213@student.uwtsd.ac.uk::29eda466-2fd5-43cc-b102-6a10bdbef560" providerId="AD" clId="Web-{2FB2FFFE-0966-466F-97F2-02FAFFCFBB7C}" dt="2020-11-27T15:31:03.913" v="507" actId="20577"/>
        <pc:sldMkLst>
          <pc:docMk/>
          <pc:sldMk cId="1015134688" sldId="259"/>
        </pc:sldMkLst>
        <pc:spChg chg="mod">
          <ac:chgData name="Taiye Paul Kolawole (2014213)" userId="S::2014213@student.uwtsd.ac.uk::29eda466-2fd5-43cc-b102-6a10bdbef560" providerId="AD" clId="Web-{2FB2FFFE-0966-466F-97F2-02FAFFCFBB7C}" dt="2020-11-27T15:20:16.796" v="381" actId="20577"/>
          <ac:spMkLst>
            <pc:docMk/>
            <pc:sldMk cId="1015134688" sldId="259"/>
            <ac:spMk id="2" creationId="{2606A993-21DE-47EF-AB37-04C5DC8812AA}"/>
          </ac:spMkLst>
        </pc:spChg>
        <pc:spChg chg="mod">
          <ac:chgData name="Taiye Paul Kolawole (2014213)" userId="S::2014213@student.uwtsd.ac.uk::29eda466-2fd5-43cc-b102-6a10bdbef560" providerId="AD" clId="Web-{2FB2FFFE-0966-466F-97F2-02FAFFCFBB7C}" dt="2020-11-27T15:31:03.913" v="507" actId="20577"/>
          <ac:spMkLst>
            <pc:docMk/>
            <pc:sldMk cId="1015134688" sldId="259"/>
            <ac:spMk id="3" creationId="{E5AD4D1B-D9FD-42A7-B475-4FCEC215B26F}"/>
          </ac:spMkLst>
        </pc:spChg>
      </pc:sldChg>
      <pc:sldChg chg="modSp new">
        <pc:chgData name="Taiye Paul Kolawole (2014213)" userId="S::2014213@student.uwtsd.ac.uk::29eda466-2fd5-43cc-b102-6a10bdbef560" providerId="AD" clId="Web-{2FB2FFFE-0966-466F-97F2-02FAFFCFBB7C}" dt="2020-11-27T15:42:36.174" v="791" actId="20577"/>
        <pc:sldMkLst>
          <pc:docMk/>
          <pc:sldMk cId="870803300" sldId="260"/>
        </pc:sldMkLst>
        <pc:spChg chg="mod">
          <ac:chgData name="Taiye Paul Kolawole (2014213)" userId="S::2014213@student.uwtsd.ac.uk::29eda466-2fd5-43cc-b102-6a10bdbef560" providerId="AD" clId="Web-{2FB2FFFE-0966-466F-97F2-02FAFFCFBB7C}" dt="2020-11-27T15:37:04.513" v="527" actId="20577"/>
          <ac:spMkLst>
            <pc:docMk/>
            <pc:sldMk cId="870803300" sldId="260"/>
            <ac:spMk id="2" creationId="{DE6E2A64-39F6-4749-B3E2-B3357B1738F5}"/>
          </ac:spMkLst>
        </pc:spChg>
        <pc:spChg chg="mod">
          <ac:chgData name="Taiye Paul Kolawole (2014213)" userId="S::2014213@student.uwtsd.ac.uk::29eda466-2fd5-43cc-b102-6a10bdbef560" providerId="AD" clId="Web-{2FB2FFFE-0966-466F-97F2-02FAFFCFBB7C}" dt="2020-11-27T15:42:36.174" v="791" actId="20577"/>
          <ac:spMkLst>
            <pc:docMk/>
            <pc:sldMk cId="870803300" sldId="260"/>
            <ac:spMk id="3" creationId="{AF4B3293-2399-4271-A119-797820EB87A2}"/>
          </ac:spMkLst>
        </pc:spChg>
      </pc:sldChg>
      <pc:sldChg chg="modSp new">
        <pc:chgData name="Taiye Paul Kolawole (2014213)" userId="S::2014213@student.uwtsd.ac.uk::29eda466-2fd5-43cc-b102-6a10bdbef560" providerId="AD" clId="Web-{2FB2FFFE-0966-466F-97F2-02FAFFCFBB7C}" dt="2020-11-27T15:52:44.413" v="814" actId="20577"/>
        <pc:sldMkLst>
          <pc:docMk/>
          <pc:sldMk cId="3956963102" sldId="261"/>
        </pc:sldMkLst>
        <pc:spChg chg="mod">
          <ac:chgData name="Taiye Paul Kolawole (2014213)" userId="S::2014213@student.uwtsd.ac.uk::29eda466-2fd5-43cc-b102-6a10bdbef560" providerId="AD" clId="Web-{2FB2FFFE-0966-466F-97F2-02FAFFCFBB7C}" dt="2020-11-27T15:47:09.893" v="810" actId="20577"/>
          <ac:spMkLst>
            <pc:docMk/>
            <pc:sldMk cId="3956963102" sldId="261"/>
            <ac:spMk id="2" creationId="{DADE31E2-7193-4C32-B614-EFB67E685014}"/>
          </ac:spMkLst>
        </pc:spChg>
        <pc:spChg chg="mod">
          <ac:chgData name="Taiye Paul Kolawole (2014213)" userId="S::2014213@student.uwtsd.ac.uk::29eda466-2fd5-43cc-b102-6a10bdbef560" providerId="AD" clId="Web-{2FB2FFFE-0966-466F-97F2-02FAFFCFBB7C}" dt="2020-11-27T15:52:44.413" v="814" actId="20577"/>
          <ac:spMkLst>
            <pc:docMk/>
            <pc:sldMk cId="3956963102" sldId="261"/>
            <ac:spMk id="3" creationId="{0264B792-A2C0-4ADE-9938-88A9F0C22AFC}"/>
          </ac:spMkLst>
        </pc:spChg>
      </pc:sldChg>
      <pc:sldMasterChg chg="del delSldLayout">
        <pc:chgData name="Taiye Paul Kolawole (2014213)" userId="S::2014213@student.uwtsd.ac.uk::29eda466-2fd5-43cc-b102-6a10bdbef560" providerId="AD" clId="Web-{2FB2FFFE-0966-466F-97F2-02FAFFCFBB7C}" dt="2020-11-27T14:51:53.944" v="222"/>
        <pc:sldMasterMkLst>
          <pc:docMk/>
          <pc:sldMasterMk cId="92409381" sldId="2147483685"/>
        </pc:sldMasterMkLst>
        <pc:sldLayoutChg chg="del">
          <pc:chgData name="Taiye Paul Kolawole (2014213)" userId="S::2014213@student.uwtsd.ac.uk::29eda466-2fd5-43cc-b102-6a10bdbef560" providerId="AD" clId="Web-{2FB2FFFE-0966-466F-97F2-02FAFFCFBB7C}" dt="2020-11-27T14:51:53.944" v="222"/>
          <pc:sldLayoutMkLst>
            <pc:docMk/>
            <pc:sldMasterMk cId="92409381" sldId="2147483685"/>
            <pc:sldLayoutMk cId="501886989" sldId="2147483674"/>
          </pc:sldLayoutMkLst>
        </pc:sldLayoutChg>
        <pc:sldLayoutChg chg="del">
          <pc:chgData name="Taiye Paul Kolawole (2014213)" userId="S::2014213@student.uwtsd.ac.uk::29eda466-2fd5-43cc-b102-6a10bdbef560" providerId="AD" clId="Web-{2FB2FFFE-0966-466F-97F2-02FAFFCFBB7C}" dt="2020-11-27T14:51:53.944" v="222"/>
          <pc:sldLayoutMkLst>
            <pc:docMk/>
            <pc:sldMasterMk cId="92409381" sldId="2147483685"/>
            <pc:sldLayoutMk cId="3420813567" sldId="2147483675"/>
          </pc:sldLayoutMkLst>
        </pc:sldLayoutChg>
        <pc:sldLayoutChg chg="del">
          <pc:chgData name="Taiye Paul Kolawole (2014213)" userId="S::2014213@student.uwtsd.ac.uk::29eda466-2fd5-43cc-b102-6a10bdbef560" providerId="AD" clId="Web-{2FB2FFFE-0966-466F-97F2-02FAFFCFBB7C}" dt="2020-11-27T14:51:53.944" v="222"/>
          <pc:sldLayoutMkLst>
            <pc:docMk/>
            <pc:sldMasterMk cId="92409381" sldId="2147483685"/>
            <pc:sldLayoutMk cId="4203291236" sldId="2147483676"/>
          </pc:sldLayoutMkLst>
        </pc:sldLayoutChg>
        <pc:sldLayoutChg chg="del">
          <pc:chgData name="Taiye Paul Kolawole (2014213)" userId="S::2014213@student.uwtsd.ac.uk::29eda466-2fd5-43cc-b102-6a10bdbef560" providerId="AD" clId="Web-{2FB2FFFE-0966-466F-97F2-02FAFFCFBB7C}" dt="2020-11-27T14:51:53.944" v="222"/>
          <pc:sldLayoutMkLst>
            <pc:docMk/>
            <pc:sldMasterMk cId="92409381" sldId="2147483685"/>
            <pc:sldLayoutMk cId="4168203554" sldId="2147483677"/>
          </pc:sldLayoutMkLst>
        </pc:sldLayoutChg>
        <pc:sldLayoutChg chg="del">
          <pc:chgData name="Taiye Paul Kolawole (2014213)" userId="S::2014213@student.uwtsd.ac.uk::29eda466-2fd5-43cc-b102-6a10bdbef560" providerId="AD" clId="Web-{2FB2FFFE-0966-466F-97F2-02FAFFCFBB7C}" dt="2020-11-27T14:51:53.944" v="222"/>
          <pc:sldLayoutMkLst>
            <pc:docMk/>
            <pc:sldMasterMk cId="92409381" sldId="2147483685"/>
            <pc:sldLayoutMk cId="3160790204" sldId="2147483678"/>
          </pc:sldLayoutMkLst>
        </pc:sldLayoutChg>
        <pc:sldLayoutChg chg="del">
          <pc:chgData name="Taiye Paul Kolawole (2014213)" userId="S::2014213@student.uwtsd.ac.uk::29eda466-2fd5-43cc-b102-6a10bdbef560" providerId="AD" clId="Web-{2FB2FFFE-0966-466F-97F2-02FAFFCFBB7C}" dt="2020-11-27T14:51:53.944" v="222"/>
          <pc:sldLayoutMkLst>
            <pc:docMk/>
            <pc:sldMasterMk cId="92409381" sldId="2147483685"/>
            <pc:sldLayoutMk cId="2998017324" sldId="2147483679"/>
          </pc:sldLayoutMkLst>
        </pc:sldLayoutChg>
        <pc:sldLayoutChg chg="del">
          <pc:chgData name="Taiye Paul Kolawole (2014213)" userId="S::2014213@student.uwtsd.ac.uk::29eda466-2fd5-43cc-b102-6a10bdbef560" providerId="AD" clId="Web-{2FB2FFFE-0966-466F-97F2-02FAFFCFBB7C}" dt="2020-11-27T14:51:53.944" v="222"/>
          <pc:sldLayoutMkLst>
            <pc:docMk/>
            <pc:sldMasterMk cId="92409381" sldId="2147483685"/>
            <pc:sldLayoutMk cId="3020164285" sldId="2147483680"/>
          </pc:sldLayoutMkLst>
        </pc:sldLayoutChg>
        <pc:sldLayoutChg chg="del">
          <pc:chgData name="Taiye Paul Kolawole (2014213)" userId="S::2014213@student.uwtsd.ac.uk::29eda466-2fd5-43cc-b102-6a10bdbef560" providerId="AD" clId="Web-{2FB2FFFE-0966-466F-97F2-02FAFFCFBB7C}" dt="2020-11-27T14:51:53.944" v="222"/>
          <pc:sldLayoutMkLst>
            <pc:docMk/>
            <pc:sldMasterMk cId="92409381" sldId="2147483685"/>
            <pc:sldLayoutMk cId="529626877" sldId="2147483681"/>
          </pc:sldLayoutMkLst>
        </pc:sldLayoutChg>
        <pc:sldLayoutChg chg="del">
          <pc:chgData name="Taiye Paul Kolawole (2014213)" userId="S::2014213@student.uwtsd.ac.uk::29eda466-2fd5-43cc-b102-6a10bdbef560" providerId="AD" clId="Web-{2FB2FFFE-0966-466F-97F2-02FAFFCFBB7C}" dt="2020-11-27T14:51:53.944" v="222"/>
          <pc:sldLayoutMkLst>
            <pc:docMk/>
            <pc:sldMasterMk cId="92409381" sldId="2147483685"/>
            <pc:sldLayoutMk cId="3976992600" sldId="2147483682"/>
          </pc:sldLayoutMkLst>
        </pc:sldLayoutChg>
        <pc:sldLayoutChg chg="del">
          <pc:chgData name="Taiye Paul Kolawole (2014213)" userId="S::2014213@student.uwtsd.ac.uk::29eda466-2fd5-43cc-b102-6a10bdbef560" providerId="AD" clId="Web-{2FB2FFFE-0966-466F-97F2-02FAFFCFBB7C}" dt="2020-11-27T14:51:53.944" v="222"/>
          <pc:sldLayoutMkLst>
            <pc:docMk/>
            <pc:sldMasterMk cId="92409381" sldId="2147483685"/>
            <pc:sldLayoutMk cId="3501224471" sldId="2147483683"/>
          </pc:sldLayoutMkLst>
        </pc:sldLayoutChg>
        <pc:sldLayoutChg chg="del">
          <pc:chgData name="Taiye Paul Kolawole (2014213)" userId="S::2014213@student.uwtsd.ac.uk::29eda466-2fd5-43cc-b102-6a10bdbef560" providerId="AD" clId="Web-{2FB2FFFE-0966-466F-97F2-02FAFFCFBB7C}" dt="2020-11-27T14:51:53.944" v="222"/>
          <pc:sldLayoutMkLst>
            <pc:docMk/>
            <pc:sldMasterMk cId="92409381" sldId="2147483685"/>
            <pc:sldLayoutMk cId="3792814105" sldId="2147483684"/>
          </pc:sldLayoutMkLst>
        </pc:sldLayoutChg>
      </pc:sldMasterChg>
      <pc:sldMasterChg chg="add addSldLayout modSldLayout">
        <pc:chgData name="Taiye Paul Kolawole (2014213)" userId="S::2014213@student.uwtsd.ac.uk::29eda466-2fd5-43cc-b102-6a10bdbef560" providerId="AD" clId="Web-{2FB2FFFE-0966-466F-97F2-02FAFFCFBB7C}" dt="2020-11-27T14:51:53.944" v="222"/>
        <pc:sldMasterMkLst>
          <pc:docMk/>
          <pc:sldMasterMk cId="227233406" sldId="2147483686"/>
        </pc:sldMasterMkLst>
        <pc:sldLayoutChg chg="add mod replId">
          <pc:chgData name="Taiye Paul Kolawole (2014213)" userId="S::2014213@student.uwtsd.ac.uk::29eda466-2fd5-43cc-b102-6a10bdbef560" providerId="AD" clId="Web-{2FB2FFFE-0966-466F-97F2-02FAFFCFBB7C}" dt="2020-11-27T14:51:53.944" v="222"/>
          <pc:sldLayoutMkLst>
            <pc:docMk/>
            <pc:sldMasterMk cId="227233406" sldId="2147483686"/>
            <pc:sldLayoutMk cId="3749938273" sldId="2147483687"/>
          </pc:sldLayoutMkLst>
        </pc:sldLayoutChg>
        <pc:sldLayoutChg chg="add mod replId">
          <pc:chgData name="Taiye Paul Kolawole (2014213)" userId="S::2014213@student.uwtsd.ac.uk::29eda466-2fd5-43cc-b102-6a10bdbef560" providerId="AD" clId="Web-{2FB2FFFE-0966-466F-97F2-02FAFFCFBB7C}" dt="2020-11-27T14:51:53.944" v="222"/>
          <pc:sldLayoutMkLst>
            <pc:docMk/>
            <pc:sldMasterMk cId="227233406" sldId="2147483686"/>
            <pc:sldLayoutMk cId="1197245730" sldId="2147483688"/>
          </pc:sldLayoutMkLst>
        </pc:sldLayoutChg>
        <pc:sldLayoutChg chg="add mod replId">
          <pc:chgData name="Taiye Paul Kolawole (2014213)" userId="S::2014213@student.uwtsd.ac.uk::29eda466-2fd5-43cc-b102-6a10bdbef560" providerId="AD" clId="Web-{2FB2FFFE-0966-466F-97F2-02FAFFCFBB7C}" dt="2020-11-27T14:51:53.944" v="222"/>
          <pc:sldLayoutMkLst>
            <pc:docMk/>
            <pc:sldMasterMk cId="227233406" sldId="2147483686"/>
            <pc:sldLayoutMk cId="662226711" sldId="2147483689"/>
          </pc:sldLayoutMkLst>
        </pc:sldLayoutChg>
        <pc:sldLayoutChg chg="add mod replId">
          <pc:chgData name="Taiye Paul Kolawole (2014213)" userId="S::2014213@student.uwtsd.ac.uk::29eda466-2fd5-43cc-b102-6a10bdbef560" providerId="AD" clId="Web-{2FB2FFFE-0966-466F-97F2-02FAFFCFBB7C}" dt="2020-11-27T14:51:53.944" v="222"/>
          <pc:sldLayoutMkLst>
            <pc:docMk/>
            <pc:sldMasterMk cId="227233406" sldId="2147483686"/>
            <pc:sldLayoutMk cId="1902892977" sldId="2147483690"/>
          </pc:sldLayoutMkLst>
        </pc:sldLayoutChg>
        <pc:sldLayoutChg chg="add mod replId">
          <pc:chgData name="Taiye Paul Kolawole (2014213)" userId="S::2014213@student.uwtsd.ac.uk::29eda466-2fd5-43cc-b102-6a10bdbef560" providerId="AD" clId="Web-{2FB2FFFE-0966-466F-97F2-02FAFFCFBB7C}" dt="2020-11-27T14:51:53.944" v="222"/>
          <pc:sldLayoutMkLst>
            <pc:docMk/>
            <pc:sldMasterMk cId="227233406" sldId="2147483686"/>
            <pc:sldLayoutMk cId="3835239522" sldId="2147483691"/>
          </pc:sldLayoutMkLst>
        </pc:sldLayoutChg>
        <pc:sldLayoutChg chg="add mod replId">
          <pc:chgData name="Taiye Paul Kolawole (2014213)" userId="S::2014213@student.uwtsd.ac.uk::29eda466-2fd5-43cc-b102-6a10bdbef560" providerId="AD" clId="Web-{2FB2FFFE-0966-466F-97F2-02FAFFCFBB7C}" dt="2020-11-27T14:51:53.944" v="222"/>
          <pc:sldLayoutMkLst>
            <pc:docMk/>
            <pc:sldMasterMk cId="227233406" sldId="2147483686"/>
            <pc:sldLayoutMk cId="619906954" sldId="2147483692"/>
          </pc:sldLayoutMkLst>
        </pc:sldLayoutChg>
        <pc:sldLayoutChg chg="add mod replId">
          <pc:chgData name="Taiye Paul Kolawole (2014213)" userId="S::2014213@student.uwtsd.ac.uk::29eda466-2fd5-43cc-b102-6a10bdbef560" providerId="AD" clId="Web-{2FB2FFFE-0966-466F-97F2-02FAFFCFBB7C}" dt="2020-11-27T14:51:53.944" v="222"/>
          <pc:sldLayoutMkLst>
            <pc:docMk/>
            <pc:sldMasterMk cId="227233406" sldId="2147483686"/>
            <pc:sldLayoutMk cId="740741235" sldId="2147483693"/>
          </pc:sldLayoutMkLst>
        </pc:sldLayoutChg>
        <pc:sldLayoutChg chg="add mod replId">
          <pc:chgData name="Taiye Paul Kolawole (2014213)" userId="S::2014213@student.uwtsd.ac.uk::29eda466-2fd5-43cc-b102-6a10bdbef560" providerId="AD" clId="Web-{2FB2FFFE-0966-466F-97F2-02FAFFCFBB7C}" dt="2020-11-27T14:51:53.944" v="222"/>
          <pc:sldLayoutMkLst>
            <pc:docMk/>
            <pc:sldMasterMk cId="227233406" sldId="2147483686"/>
            <pc:sldLayoutMk cId="2261903426" sldId="2147483694"/>
          </pc:sldLayoutMkLst>
        </pc:sldLayoutChg>
        <pc:sldLayoutChg chg="add mod replId">
          <pc:chgData name="Taiye Paul Kolawole (2014213)" userId="S::2014213@student.uwtsd.ac.uk::29eda466-2fd5-43cc-b102-6a10bdbef560" providerId="AD" clId="Web-{2FB2FFFE-0966-466F-97F2-02FAFFCFBB7C}" dt="2020-11-27T14:51:53.944" v="222"/>
          <pc:sldLayoutMkLst>
            <pc:docMk/>
            <pc:sldMasterMk cId="227233406" sldId="2147483686"/>
            <pc:sldLayoutMk cId="1935769407" sldId="2147483695"/>
          </pc:sldLayoutMkLst>
        </pc:sldLayoutChg>
        <pc:sldLayoutChg chg="add mod replId">
          <pc:chgData name="Taiye Paul Kolawole (2014213)" userId="S::2014213@student.uwtsd.ac.uk::29eda466-2fd5-43cc-b102-6a10bdbef560" providerId="AD" clId="Web-{2FB2FFFE-0966-466F-97F2-02FAFFCFBB7C}" dt="2020-11-27T14:51:53.944" v="222"/>
          <pc:sldLayoutMkLst>
            <pc:docMk/>
            <pc:sldMasterMk cId="227233406" sldId="2147483686"/>
            <pc:sldLayoutMk cId="294377113" sldId="2147483696"/>
          </pc:sldLayoutMkLst>
        </pc:sldLayoutChg>
        <pc:sldLayoutChg chg="add mod replId">
          <pc:chgData name="Taiye Paul Kolawole (2014213)" userId="S::2014213@student.uwtsd.ac.uk::29eda466-2fd5-43cc-b102-6a10bdbef560" providerId="AD" clId="Web-{2FB2FFFE-0966-466F-97F2-02FAFFCFBB7C}" dt="2020-11-27T14:51:53.944" v="222"/>
          <pc:sldLayoutMkLst>
            <pc:docMk/>
            <pc:sldMasterMk cId="227233406" sldId="2147483686"/>
            <pc:sldLayoutMk cId="2134538268" sldId="2147483697"/>
          </pc:sldLayoutMkLst>
        </pc:sldLayoutChg>
      </pc:sldMasterChg>
    </pc:docChg>
  </pc:docChgLst>
  <pc:docChgLst>
    <pc:chgData name="Taiye Paul Kolawole (2014213)" userId="S::2014213@student.uwtsd.ac.uk::29eda466-2fd5-43cc-b102-6a10bdbef560" providerId="AD" clId="Web-{C1DF9C04-FFFB-4E6E-AAF6-88E4D5EDBB0B}"/>
    <pc:docChg chg="modSld">
      <pc:chgData name="Taiye Paul Kolawole (2014213)" userId="S::2014213@student.uwtsd.ac.uk::29eda466-2fd5-43cc-b102-6a10bdbef560" providerId="AD" clId="Web-{C1DF9C04-FFFB-4E6E-AAF6-88E4D5EDBB0B}" dt="2020-11-27T14:43:30.017" v="1"/>
      <pc:docMkLst>
        <pc:docMk/>
      </pc:docMkLst>
      <pc:sldChg chg="mod modShow">
        <pc:chgData name="Taiye Paul Kolawole (2014213)" userId="S::2014213@student.uwtsd.ac.uk::29eda466-2fd5-43cc-b102-6a10bdbef560" providerId="AD" clId="Web-{C1DF9C04-FFFB-4E6E-AAF6-88E4D5EDBB0B}" dt="2020-11-27T14:43:30.017" v="1"/>
        <pc:sldMkLst>
          <pc:docMk/>
          <pc:sldMk cId="109857222" sldId="256"/>
        </pc:sldMkLst>
      </pc:sldChg>
    </pc:docChg>
  </pc:docChgLst>
  <pc:docChgLst>
    <pc:chgData name="Lloyd Beharry" userId="S::l.beharry@uwtsd.ac.uk::1f17df5c-246d-483a-838f-99702102d79a" providerId="AD" clId="Web-{6DC2C579-558C-5D70-8AF8-898815E576FB}"/>
    <pc:docChg chg="modSld">
      <pc:chgData name="Lloyd Beharry" userId="S::l.beharry@uwtsd.ac.uk::1f17df5c-246d-483a-838f-99702102d79a" providerId="AD" clId="Web-{6DC2C579-558C-5D70-8AF8-898815E576FB}" dt="2020-12-02T20:36:35.836" v="17" actId="20577"/>
      <pc:docMkLst>
        <pc:docMk/>
      </pc:docMkLst>
      <pc:sldChg chg="modSp">
        <pc:chgData name="Lloyd Beharry" userId="S::l.beharry@uwtsd.ac.uk::1f17df5c-246d-483a-838f-99702102d79a" providerId="AD" clId="Web-{6DC2C579-558C-5D70-8AF8-898815E576FB}" dt="2020-12-02T20:36:35.836" v="16" actId="20577"/>
        <pc:sldMkLst>
          <pc:docMk/>
          <pc:sldMk cId="1302202055" sldId="262"/>
        </pc:sldMkLst>
        <pc:spChg chg="mod">
          <ac:chgData name="Lloyd Beharry" userId="S::l.beharry@uwtsd.ac.uk::1f17df5c-246d-483a-838f-99702102d79a" providerId="AD" clId="Web-{6DC2C579-558C-5D70-8AF8-898815E576FB}" dt="2020-12-02T20:36:35.836" v="16" actId="20577"/>
          <ac:spMkLst>
            <pc:docMk/>
            <pc:sldMk cId="1302202055" sldId="262"/>
            <ac:spMk id="3" creationId="{49A90B2B-439D-45D2-8F03-DE12C6F75859}"/>
          </ac:spMkLst>
        </pc:spChg>
      </pc:sldChg>
    </pc:docChg>
  </pc:docChgLst>
  <pc:docChgLst>
    <pc:chgData name="Taiye Paul Kolawole (2014213)" userId="S::2014213@student.uwtsd.ac.uk::29eda466-2fd5-43cc-b102-6a10bdbef560" providerId="AD" clId="Web-{B1E16A2F-9D90-451A-A860-9883D24BC0E0}"/>
    <pc:docChg chg="addSld">
      <pc:chgData name="Taiye Paul Kolawole (2014213)" userId="S::2014213@student.uwtsd.ac.uk::29eda466-2fd5-43cc-b102-6a10bdbef560" providerId="AD" clId="Web-{B1E16A2F-9D90-451A-A860-9883D24BC0E0}" dt="2020-11-27T13:55:14.981" v="0"/>
      <pc:docMkLst>
        <pc:docMk/>
      </pc:docMkLst>
      <pc:sldChg chg="new">
        <pc:chgData name="Taiye Paul Kolawole (2014213)" userId="S::2014213@student.uwtsd.ac.uk::29eda466-2fd5-43cc-b102-6a10bdbef560" providerId="AD" clId="Web-{B1E16A2F-9D90-451A-A860-9883D24BC0E0}" dt="2020-11-27T13:55:14.981" v="0"/>
        <pc:sldMkLst>
          <pc:docMk/>
          <pc:sldMk cId="2137569010" sldId="257"/>
        </pc:sldMkLst>
      </pc:sldChg>
    </pc:docChg>
  </pc:docChgLst>
  <pc:docChgLst>
    <pc:chgData name="Taiye Paul Kolawole (2014213)" userId="S::2014213@student.uwtsd.ac.uk::29eda466-2fd5-43cc-b102-6a10bdbef560" providerId="AD" clId="Web-{2231949D-D32D-493B-8850-E4F5DB1E8C36}"/>
    <pc:docChg chg="addSld modSld sldOrd">
      <pc:chgData name="Taiye Paul Kolawole (2014213)" userId="S::2014213@student.uwtsd.ac.uk::29eda466-2fd5-43cc-b102-6a10bdbef560" providerId="AD" clId="Web-{2231949D-D32D-493B-8850-E4F5DB1E8C36}" dt="2020-12-04T17:22:28.415" v="1143" actId="20577"/>
      <pc:docMkLst>
        <pc:docMk/>
      </pc:docMkLst>
      <pc:sldChg chg="modSp">
        <pc:chgData name="Taiye Paul Kolawole (2014213)" userId="S::2014213@student.uwtsd.ac.uk::29eda466-2fd5-43cc-b102-6a10bdbef560" providerId="AD" clId="Web-{2231949D-D32D-493B-8850-E4F5DB1E8C36}" dt="2020-12-04T14:37:44.793" v="125" actId="14100"/>
        <pc:sldMkLst>
          <pc:docMk/>
          <pc:sldMk cId="109857222" sldId="256"/>
        </pc:sldMkLst>
        <pc:spChg chg="mod">
          <ac:chgData name="Taiye Paul Kolawole (2014213)" userId="S::2014213@student.uwtsd.ac.uk::29eda466-2fd5-43cc-b102-6a10bdbef560" providerId="AD" clId="Web-{2231949D-D32D-493B-8850-E4F5DB1E8C36}" dt="2020-12-04T14:37:44.793" v="125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Taiye Paul Kolawole (2014213)" userId="S::2014213@student.uwtsd.ac.uk::29eda466-2fd5-43cc-b102-6a10bdbef560" providerId="AD" clId="Web-{2231949D-D32D-493B-8850-E4F5DB1E8C36}" dt="2020-12-04T14:37:06.261" v="119" actId="20577"/>
          <ac:spMkLst>
            <pc:docMk/>
            <pc:sldMk cId="109857222" sldId="256"/>
            <ac:spMk id="3" creationId="{00000000-0000-0000-0000-000000000000}"/>
          </ac:spMkLst>
        </pc:spChg>
        <pc:picChg chg="mod">
          <ac:chgData name="Taiye Paul Kolawole (2014213)" userId="S::2014213@student.uwtsd.ac.uk::29eda466-2fd5-43cc-b102-6a10bdbef560" providerId="AD" clId="Web-{2231949D-D32D-493B-8850-E4F5DB1E8C36}" dt="2020-12-04T14:37:20.199" v="122" actId="1076"/>
          <ac:picMkLst>
            <pc:docMk/>
            <pc:sldMk cId="109857222" sldId="256"/>
            <ac:picMk id="4" creationId="{2182BCF3-C8CD-445A-BA96-1549449AD92F}"/>
          </ac:picMkLst>
        </pc:picChg>
      </pc:sldChg>
      <pc:sldChg chg="modSp">
        <pc:chgData name="Taiye Paul Kolawole (2014213)" userId="S::2014213@student.uwtsd.ac.uk::29eda466-2fd5-43cc-b102-6a10bdbef560" providerId="AD" clId="Web-{2231949D-D32D-493B-8850-E4F5DB1E8C36}" dt="2020-12-04T16:40:17.684" v="842" actId="20577"/>
        <pc:sldMkLst>
          <pc:docMk/>
          <pc:sldMk cId="3163830993" sldId="258"/>
        </pc:sldMkLst>
        <pc:spChg chg="mod">
          <ac:chgData name="Taiye Paul Kolawole (2014213)" userId="S::2014213@student.uwtsd.ac.uk::29eda466-2fd5-43cc-b102-6a10bdbef560" providerId="AD" clId="Web-{2231949D-D32D-493B-8850-E4F5DB1E8C36}" dt="2020-12-04T16:40:17.684" v="842" actId="20577"/>
          <ac:spMkLst>
            <pc:docMk/>
            <pc:sldMk cId="3163830993" sldId="258"/>
            <ac:spMk id="3" creationId="{F921A05E-BCEC-4305-85F4-FB1753DE2862}"/>
          </ac:spMkLst>
        </pc:spChg>
      </pc:sldChg>
      <pc:sldChg chg="modSp">
        <pc:chgData name="Taiye Paul Kolawole (2014213)" userId="S::2014213@student.uwtsd.ac.uk::29eda466-2fd5-43cc-b102-6a10bdbef560" providerId="AD" clId="Web-{2231949D-D32D-493B-8850-E4F5DB1E8C36}" dt="2020-12-04T16:40:02.590" v="836" actId="20577"/>
        <pc:sldMkLst>
          <pc:docMk/>
          <pc:sldMk cId="1015134688" sldId="259"/>
        </pc:sldMkLst>
        <pc:spChg chg="mod">
          <ac:chgData name="Taiye Paul Kolawole (2014213)" userId="S::2014213@student.uwtsd.ac.uk::29eda466-2fd5-43cc-b102-6a10bdbef560" providerId="AD" clId="Web-{2231949D-D32D-493B-8850-E4F5DB1E8C36}" dt="2020-12-04T16:40:02.590" v="836" actId="20577"/>
          <ac:spMkLst>
            <pc:docMk/>
            <pc:sldMk cId="1015134688" sldId="259"/>
            <ac:spMk id="3" creationId="{E5AD4D1B-D9FD-42A7-B475-4FCEC215B26F}"/>
          </ac:spMkLst>
        </pc:spChg>
      </pc:sldChg>
      <pc:sldChg chg="modSp">
        <pc:chgData name="Taiye Paul Kolawole (2014213)" userId="S::2014213@student.uwtsd.ac.uk::29eda466-2fd5-43cc-b102-6a10bdbef560" providerId="AD" clId="Web-{2231949D-D32D-493B-8850-E4F5DB1E8C36}" dt="2020-12-04T17:20:23.787" v="1052" actId="20577"/>
        <pc:sldMkLst>
          <pc:docMk/>
          <pc:sldMk cId="870803300" sldId="260"/>
        </pc:sldMkLst>
        <pc:spChg chg="mod">
          <ac:chgData name="Taiye Paul Kolawole (2014213)" userId="S::2014213@student.uwtsd.ac.uk::29eda466-2fd5-43cc-b102-6a10bdbef560" providerId="AD" clId="Web-{2231949D-D32D-493B-8850-E4F5DB1E8C36}" dt="2020-12-04T17:20:23.787" v="1052" actId="20577"/>
          <ac:spMkLst>
            <pc:docMk/>
            <pc:sldMk cId="870803300" sldId="260"/>
            <ac:spMk id="3" creationId="{AF4B3293-2399-4271-A119-797820EB87A2}"/>
          </ac:spMkLst>
        </pc:spChg>
      </pc:sldChg>
      <pc:sldChg chg="modSp">
        <pc:chgData name="Taiye Paul Kolawole (2014213)" userId="S::2014213@student.uwtsd.ac.uk::29eda466-2fd5-43cc-b102-6a10bdbef560" providerId="AD" clId="Web-{2231949D-D32D-493B-8850-E4F5DB1E8C36}" dt="2020-12-04T17:22:23.462" v="1141" actId="20577"/>
        <pc:sldMkLst>
          <pc:docMk/>
          <pc:sldMk cId="3956963102" sldId="261"/>
        </pc:sldMkLst>
        <pc:spChg chg="mod">
          <ac:chgData name="Taiye Paul Kolawole (2014213)" userId="S::2014213@student.uwtsd.ac.uk::29eda466-2fd5-43cc-b102-6a10bdbef560" providerId="AD" clId="Web-{2231949D-D32D-493B-8850-E4F5DB1E8C36}" dt="2020-12-04T17:22:23.462" v="1141" actId="20577"/>
          <ac:spMkLst>
            <pc:docMk/>
            <pc:sldMk cId="3956963102" sldId="261"/>
            <ac:spMk id="3" creationId="{0264B792-A2C0-4ADE-9938-88A9F0C22AFC}"/>
          </ac:spMkLst>
        </pc:spChg>
      </pc:sldChg>
      <pc:sldChg chg="modSp">
        <pc:chgData name="Taiye Paul Kolawole (2014213)" userId="S::2014213@student.uwtsd.ac.uk::29eda466-2fd5-43cc-b102-6a10bdbef560" providerId="AD" clId="Web-{2231949D-D32D-493B-8850-E4F5DB1E8C36}" dt="2020-12-04T14:43:37.848" v="238" actId="14100"/>
        <pc:sldMkLst>
          <pc:docMk/>
          <pc:sldMk cId="1302202055" sldId="262"/>
        </pc:sldMkLst>
        <pc:spChg chg="mod">
          <ac:chgData name="Taiye Paul Kolawole (2014213)" userId="S::2014213@student.uwtsd.ac.uk::29eda466-2fd5-43cc-b102-6a10bdbef560" providerId="AD" clId="Web-{2231949D-D32D-493B-8850-E4F5DB1E8C36}" dt="2020-12-04T14:41:14.204" v="207" actId="14100"/>
          <ac:spMkLst>
            <pc:docMk/>
            <pc:sldMk cId="1302202055" sldId="262"/>
            <ac:spMk id="2" creationId="{A8CC2A24-F52F-4147-9845-67473E5D8704}"/>
          </ac:spMkLst>
        </pc:spChg>
        <pc:spChg chg="mod">
          <ac:chgData name="Taiye Paul Kolawole (2014213)" userId="S::2014213@student.uwtsd.ac.uk::29eda466-2fd5-43cc-b102-6a10bdbef560" providerId="AD" clId="Web-{2231949D-D32D-493B-8850-E4F5DB1E8C36}" dt="2020-12-04T14:43:37.848" v="238" actId="14100"/>
          <ac:spMkLst>
            <pc:docMk/>
            <pc:sldMk cId="1302202055" sldId="262"/>
            <ac:spMk id="3" creationId="{49A90B2B-439D-45D2-8F03-DE12C6F75859}"/>
          </ac:spMkLst>
        </pc:spChg>
      </pc:sldChg>
      <pc:sldChg chg="modSp">
        <pc:chgData name="Taiye Paul Kolawole (2014213)" userId="S::2014213@student.uwtsd.ac.uk::29eda466-2fd5-43cc-b102-6a10bdbef560" providerId="AD" clId="Web-{2231949D-D32D-493B-8850-E4F5DB1E8C36}" dt="2020-12-04T15:49:08.377" v="460" actId="20577"/>
        <pc:sldMkLst>
          <pc:docMk/>
          <pc:sldMk cId="1890707781" sldId="263"/>
        </pc:sldMkLst>
        <pc:spChg chg="mod">
          <ac:chgData name="Taiye Paul Kolawole (2014213)" userId="S::2014213@student.uwtsd.ac.uk::29eda466-2fd5-43cc-b102-6a10bdbef560" providerId="AD" clId="Web-{2231949D-D32D-493B-8850-E4F5DB1E8C36}" dt="2020-12-04T14:49:08.434" v="367" actId="20577"/>
          <ac:spMkLst>
            <pc:docMk/>
            <pc:sldMk cId="1890707781" sldId="263"/>
            <ac:spMk id="8" creationId="{30C69715-FEB4-4C77-90C6-75FBCA8D6CC8}"/>
          </ac:spMkLst>
        </pc:spChg>
        <pc:spChg chg="mod">
          <ac:chgData name="Taiye Paul Kolawole (2014213)" userId="S::2014213@student.uwtsd.ac.uk::29eda466-2fd5-43cc-b102-6a10bdbef560" providerId="AD" clId="Web-{2231949D-D32D-493B-8850-E4F5DB1E8C36}" dt="2020-12-04T15:32:10.900" v="436" actId="20577"/>
          <ac:spMkLst>
            <pc:docMk/>
            <pc:sldMk cId="1890707781" sldId="263"/>
            <ac:spMk id="9" creationId="{7F99917F-33EE-4651-9AE2-CC04B0A17F5F}"/>
          </ac:spMkLst>
        </pc:spChg>
        <pc:spChg chg="mod">
          <ac:chgData name="Taiye Paul Kolawole (2014213)" userId="S::2014213@student.uwtsd.ac.uk::29eda466-2fd5-43cc-b102-6a10bdbef560" providerId="AD" clId="Web-{2231949D-D32D-493B-8850-E4F5DB1E8C36}" dt="2020-12-04T15:49:08.377" v="460" actId="20577"/>
          <ac:spMkLst>
            <pc:docMk/>
            <pc:sldMk cId="1890707781" sldId="263"/>
            <ac:spMk id="10" creationId="{4FA4CA2B-9075-402B-B2A0-48E860CBEFB8}"/>
          </ac:spMkLst>
        </pc:spChg>
      </pc:sldChg>
      <pc:sldChg chg="modSp">
        <pc:chgData name="Taiye Paul Kolawole (2014213)" userId="S::2014213@student.uwtsd.ac.uk::29eda466-2fd5-43cc-b102-6a10bdbef560" providerId="AD" clId="Web-{2231949D-D32D-493B-8850-E4F5DB1E8C36}" dt="2020-12-04T16:26:14.086" v="514" actId="20577"/>
        <pc:sldMkLst>
          <pc:docMk/>
          <pc:sldMk cId="3586577182" sldId="265"/>
        </pc:sldMkLst>
        <pc:spChg chg="mod">
          <ac:chgData name="Taiye Paul Kolawole (2014213)" userId="S::2014213@student.uwtsd.ac.uk::29eda466-2fd5-43cc-b102-6a10bdbef560" providerId="AD" clId="Web-{2231949D-D32D-493B-8850-E4F5DB1E8C36}" dt="2020-12-04T16:26:14.086" v="514" actId="20577"/>
          <ac:spMkLst>
            <pc:docMk/>
            <pc:sldMk cId="3586577182" sldId="265"/>
            <ac:spMk id="3" creationId="{95E41851-CFFB-46A0-A8EC-68E300A1079A}"/>
          </ac:spMkLst>
        </pc:spChg>
      </pc:sldChg>
      <pc:sldChg chg="modSp new ord">
        <pc:chgData name="Taiye Paul Kolawole (2014213)" userId="S::2014213@student.uwtsd.ac.uk::29eda466-2fd5-43cc-b102-6a10bdbef560" providerId="AD" clId="Web-{2231949D-D32D-493B-8850-E4F5DB1E8C36}" dt="2020-12-04T16:39:08.823" v="797" actId="20577"/>
        <pc:sldMkLst>
          <pc:docMk/>
          <pc:sldMk cId="2804137281" sldId="266"/>
        </pc:sldMkLst>
        <pc:spChg chg="mod">
          <ac:chgData name="Taiye Paul Kolawole (2014213)" userId="S::2014213@student.uwtsd.ac.uk::29eda466-2fd5-43cc-b102-6a10bdbef560" providerId="AD" clId="Web-{2231949D-D32D-493B-8850-E4F5DB1E8C36}" dt="2020-12-04T16:35:42.256" v="525" actId="20577"/>
          <ac:spMkLst>
            <pc:docMk/>
            <pc:sldMk cId="2804137281" sldId="266"/>
            <ac:spMk id="2" creationId="{2DC3E666-1670-47E3-BC34-C3CE3E2A2350}"/>
          </ac:spMkLst>
        </pc:spChg>
        <pc:spChg chg="mod">
          <ac:chgData name="Taiye Paul Kolawole (2014213)" userId="S::2014213@student.uwtsd.ac.uk::29eda466-2fd5-43cc-b102-6a10bdbef560" providerId="AD" clId="Web-{2231949D-D32D-493B-8850-E4F5DB1E8C36}" dt="2020-12-04T16:39:08.823" v="797" actId="20577"/>
          <ac:spMkLst>
            <pc:docMk/>
            <pc:sldMk cId="2804137281" sldId="266"/>
            <ac:spMk id="3" creationId="{0F4A687D-7F72-4BE8-86FC-3C7F380042E2}"/>
          </ac:spMkLst>
        </pc:spChg>
      </pc:sldChg>
    </pc:docChg>
  </pc:docChgLst>
  <pc:docChgLst>
    <pc:chgData name="Lloyd Beharry" userId="S::l.beharry@uwtsd.ac.uk::1f17df5c-246d-483a-838f-99702102d79a" providerId="AD" clId="Web-{7543C488-5604-A02F-93CF-AB5BC31A11DA}"/>
    <pc:docChg chg="modSld">
      <pc:chgData name="Lloyd Beharry" userId="S::l.beharry@uwtsd.ac.uk::1f17df5c-246d-483a-838f-99702102d79a" providerId="AD" clId="Web-{7543C488-5604-A02F-93CF-AB5BC31A11DA}" dt="2020-12-02T20:40:03.740" v="39" actId="20577"/>
      <pc:docMkLst>
        <pc:docMk/>
      </pc:docMkLst>
      <pc:sldChg chg="modSp">
        <pc:chgData name="Lloyd Beharry" userId="S::l.beharry@uwtsd.ac.uk::1f17df5c-246d-483a-838f-99702102d79a" providerId="AD" clId="Web-{7543C488-5604-A02F-93CF-AB5BC31A11DA}" dt="2020-12-02T20:38:36.253" v="10" actId="20577"/>
        <pc:sldMkLst>
          <pc:docMk/>
          <pc:sldMk cId="3163830993" sldId="258"/>
        </pc:sldMkLst>
        <pc:spChg chg="mod">
          <ac:chgData name="Lloyd Beharry" userId="S::l.beharry@uwtsd.ac.uk::1f17df5c-246d-483a-838f-99702102d79a" providerId="AD" clId="Web-{7543C488-5604-A02F-93CF-AB5BC31A11DA}" dt="2020-12-02T20:38:36.253" v="10" actId="20577"/>
          <ac:spMkLst>
            <pc:docMk/>
            <pc:sldMk cId="3163830993" sldId="258"/>
            <ac:spMk id="3" creationId="{F921A05E-BCEC-4305-85F4-FB1753DE2862}"/>
          </ac:spMkLst>
        </pc:spChg>
      </pc:sldChg>
      <pc:sldChg chg="modSp">
        <pc:chgData name="Lloyd Beharry" userId="S::l.beharry@uwtsd.ac.uk::1f17df5c-246d-483a-838f-99702102d79a" providerId="AD" clId="Web-{7543C488-5604-A02F-93CF-AB5BC31A11DA}" dt="2020-12-02T20:39:12.098" v="14" actId="20577"/>
        <pc:sldMkLst>
          <pc:docMk/>
          <pc:sldMk cId="1302202055" sldId="262"/>
        </pc:sldMkLst>
        <pc:spChg chg="mod">
          <ac:chgData name="Lloyd Beharry" userId="S::l.beharry@uwtsd.ac.uk::1f17df5c-246d-483a-838f-99702102d79a" providerId="AD" clId="Web-{7543C488-5604-A02F-93CF-AB5BC31A11DA}" dt="2020-12-02T20:39:12.098" v="14" actId="20577"/>
          <ac:spMkLst>
            <pc:docMk/>
            <pc:sldMk cId="1302202055" sldId="262"/>
            <ac:spMk id="3" creationId="{49A90B2B-439D-45D2-8F03-DE12C6F75859}"/>
          </ac:spMkLst>
        </pc:spChg>
      </pc:sldChg>
      <pc:sldChg chg="modSp">
        <pc:chgData name="Lloyd Beharry" userId="S::l.beharry@uwtsd.ac.uk::1f17df5c-246d-483a-838f-99702102d79a" providerId="AD" clId="Web-{7543C488-5604-A02F-93CF-AB5BC31A11DA}" dt="2020-12-02T20:40:03.740" v="38" actId="20577"/>
        <pc:sldMkLst>
          <pc:docMk/>
          <pc:sldMk cId="1890707781" sldId="263"/>
        </pc:sldMkLst>
        <pc:spChg chg="mod">
          <ac:chgData name="Lloyd Beharry" userId="S::l.beharry@uwtsd.ac.uk::1f17df5c-246d-483a-838f-99702102d79a" providerId="AD" clId="Web-{7543C488-5604-A02F-93CF-AB5BC31A11DA}" dt="2020-12-02T20:40:03.740" v="38" actId="20577"/>
          <ac:spMkLst>
            <pc:docMk/>
            <pc:sldMk cId="1890707781" sldId="263"/>
            <ac:spMk id="3" creationId="{1221E1D7-ACF4-46E4-9DE3-1DB21731DE46}"/>
          </ac:spMkLst>
        </pc:spChg>
      </pc:sldChg>
    </pc:docChg>
  </pc:docChgLst>
  <pc:docChgLst>
    <pc:chgData name="Taiye Paul Kolawole (2014213)" userId="S::2014213@student.uwtsd.ac.uk::29eda466-2fd5-43cc-b102-6a10bdbef560" providerId="AD" clId="Web-{05D4F787-D2F3-41AD-8197-DAFB4A026E1A}"/>
    <pc:docChg chg="addSld delSld modSld sldOrd">
      <pc:chgData name="Taiye Paul Kolawole (2014213)" userId="S::2014213@student.uwtsd.ac.uk::29eda466-2fd5-43cc-b102-6a10bdbef560" providerId="AD" clId="Web-{05D4F787-D2F3-41AD-8197-DAFB4A026E1A}" dt="2020-12-02T18:45:04.956" v="3020" actId="20577"/>
      <pc:docMkLst>
        <pc:docMk/>
      </pc:docMkLst>
      <pc:sldChg chg="modSp">
        <pc:chgData name="Taiye Paul Kolawole (2014213)" userId="S::2014213@student.uwtsd.ac.uk::29eda466-2fd5-43cc-b102-6a10bdbef560" providerId="AD" clId="Web-{05D4F787-D2F3-41AD-8197-DAFB4A026E1A}" dt="2020-12-02T18:44:53.300" v="3018" actId="20577"/>
        <pc:sldMkLst>
          <pc:docMk/>
          <pc:sldMk cId="3163830993" sldId="258"/>
        </pc:sldMkLst>
        <pc:spChg chg="mod">
          <ac:chgData name="Taiye Paul Kolawole (2014213)" userId="S::2014213@student.uwtsd.ac.uk::29eda466-2fd5-43cc-b102-6a10bdbef560" providerId="AD" clId="Web-{05D4F787-D2F3-41AD-8197-DAFB4A026E1A}" dt="2020-12-02T18:44:53.300" v="3018" actId="20577"/>
          <ac:spMkLst>
            <pc:docMk/>
            <pc:sldMk cId="3163830993" sldId="258"/>
            <ac:spMk id="3" creationId="{F921A05E-BCEC-4305-85F4-FB1753DE2862}"/>
          </ac:spMkLst>
        </pc:spChg>
      </pc:sldChg>
      <pc:sldChg chg="modSp">
        <pc:chgData name="Taiye Paul Kolawole (2014213)" userId="S::2014213@student.uwtsd.ac.uk::29eda466-2fd5-43cc-b102-6a10bdbef560" providerId="AD" clId="Web-{05D4F787-D2F3-41AD-8197-DAFB4A026E1A}" dt="2020-12-02T14:53:13.391" v="8" actId="20577"/>
        <pc:sldMkLst>
          <pc:docMk/>
          <pc:sldMk cId="1015134688" sldId="259"/>
        </pc:sldMkLst>
        <pc:spChg chg="mod">
          <ac:chgData name="Taiye Paul Kolawole (2014213)" userId="S::2014213@student.uwtsd.ac.uk::29eda466-2fd5-43cc-b102-6a10bdbef560" providerId="AD" clId="Web-{05D4F787-D2F3-41AD-8197-DAFB4A026E1A}" dt="2020-12-02T14:53:13.391" v="8" actId="20577"/>
          <ac:spMkLst>
            <pc:docMk/>
            <pc:sldMk cId="1015134688" sldId="259"/>
            <ac:spMk id="3" creationId="{E5AD4D1B-D9FD-42A7-B475-4FCEC215B26F}"/>
          </ac:spMkLst>
        </pc:spChg>
      </pc:sldChg>
      <pc:sldChg chg="modSp ord">
        <pc:chgData name="Taiye Paul Kolawole (2014213)" userId="S::2014213@student.uwtsd.ac.uk::29eda466-2fd5-43cc-b102-6a10bdbef560" providerId="AD" clId="Web-{05D4F787-D2F3-41AD-8197-DAFB4A026E1A}" dt="2020-12-02T18:13:06.672" v="1947" actId="20577"/>
        <pc:sldMkLst>
          <pc:docMk/>
          <pc:sldMk cId="3956963102" sldId="261"/>
        </pc:sldMkLst>
        <pc:spChg chg="mod">
          <ac:chgData name="Taiye Paul Kolawole (2014213)" userId="S::2014213@student.uwtsd.ac.uk::29eda466-2fd5-43cc-b102-6a10bdbef560" providerId="AD" clId="Web-{05D4F787-D2F3-41AD-8197-DAFB4A026E1A}" dt="2020-12-02T17:59:55.968" v="1121" actId="20577"/>
          <ac:spMkLst>
            <pc:docMk/>
            <pc:sldMk cId="3956963102" sldId="261"/>
            <ac:spMk id="2" creationId="{DADE31E2-7193-4C32-B614-EFB67E685014}"/>
          </ac:spMkLst>
        </pc:spChg>
        <pc:spChg chg="mod">
          <ac:chgData name="Taiye Paul Kolawole (2014213)" userId="S::2014213@student.uwtsd.ac.uk::29eda466-2fd5-43cc-b102-6a10bdbef560" providerId="AD" clId="Web-{05D4F787-D2F3-41AD-8197-DAFB4A026E1A}" dt="2020-12-02T18:13:06.672" v="1947" actId="20577"/>
          <ac:spMkLst>
            <pc:docMk/>
            <pc:sldMk cId="3956963102" sldId="261"/>
            <ac:spMk id="3" creationId="{0264B792-A2C0-4ADE-9938-88A9F0C22AFC}"/>
          </ac:spMkLst>
        </pc:spChg>
      </pc:sldChg>
      <pc:sldChg chg="modSp">
        <pc:chgData name="Taiye Paul Kolawole (2014213)" userId="S::2014213@student.uwtsd.ac.uk::29eda466-2fd5-43cc-b102-6a10bdbef560" providerId="AD" clId="Web-{05D4F787-D2F3-41AD-8197-DAFB4A026E1A}" dt="2020-12-02T18:42:19.971" v="2957" actId="20577"/>
        <pc:sldMkLst>
          <pc:docMk/>
          <pc:sldMk cId="1302202055" sldId="262"/>
        </pc:sldMkLst>
        <pc:spChg chg="mod">
          <ac:chgData name="Taiye Paul Kolawole (2014213)" userId="S::2014213@student.uwtsd.ac.uk::29eda466-2fd5-43cc-b102-6a10bdbef560" providerId="AD" clId="Web-{05D4F787-D2F3-41AD-8197-DAFB4A026E1A}" dt="2020-12-02T16:59:29.258" v="45" actId="20577"/>
          <ac:spMkLst>
            <pc:docMk/>
            <pc:sldMk cId="1302202055" sldId="262"/>
            <ac:spMk id="2" creationId="{A8CC2A24-F52F-4147-9845-67473E5D8704}"/>
          </ac:spMkLst>
        </pc:spChg>
        <pc:spChg chg="mod">
          <ac:chgData name="Taiye Paul Kolawole (2014213)" userId="S::2014213@student.uwtsd.ac.uk::29eda466-2fd5-43cc-b102-6a10bdbef560" providerId="AD" clId="Web-{05D4F787-D2F3-41AD-8197-DAFB4A026E1A}" dt="2020-12-02T18:42:19.971" v="2957" actId="20577"/>
          <ac:spMkLst>
            <pc:docMk/>
            <pc:sldMk cId="1302202055" sldId="262"/>
            <ac:spMk id="3" creationId="{49A90B2B-439D-45D2-8F03-DE12C6F75859}"/>
          </ac:spMkLst>
        </pc:spChg>
      </pc:sldChg>
      <pc:sldChg chg="addSp delSp modSp mod modClrScheme chgLayout">
        <pc:chgData name="Taiye Paul Kolawole (2014213)" userId="S::2014213@student.uwtsd.ac.uk::29eda466-2fd5-43cc-b102-6a10bdbef560" providerId="AD" clId="Web-{05D4F787-D2F3-41AD-8197-DAFB4A026E1A}" dt="2020-12-02T18:42:45.893" v="2972" actId="20577"/>
        <pc:sldMkLst>
          <pc:docMk/>
          <pc:sldMk cId="1890707781" sldId="263"/>
        </pc:sldMkLst>
        <pc:spChg chg="mod ord">
          <ac:chgData name="Taiye Paul Kolawole (2014213)" userId="S::2014213@student.uwtsd.ac.uk::29eda466-2fd5-43cc-b102-6a10bdbef560" providerId="AD" clId="Web-{05D4F787-D2F3-41AD-8197-DAFB4A026E1A}" dt="2020-12-02T17:23:32.181" v="441"/>
          <ac:spMkLst>
            <pc:docMk/>
            <pc:sldMk cId="1890707781" sldId="263"/>
            <ac:spMk id="2" creationId="{FD97DB41-60C8-4FB2-AC7E-F4FC06F7CEF0}"/>
          </ac:spMkLst>
        </pc:spChg>
        <pc:spChg chg="mod ord">
          <ac:chgData name="Taiye Paul Kolawole (2014213)" userId="S::2014213@student.uwtsd.ac.uk::29eda466-2fd5-43cc-b102-6a10bdbef560" providerId="AD" clId="Web-{05D4F787-D2F3-41AD-8197-DAFB4A026E1A}" dt="2020-12-02T17:29:43.697" v="751" actId="20577"/>
          <ac:spMkLst>
            <pc:docMk/>
            <pc:sldMk cId="1890707781" sldId="263"/>
            <ac:spMk id="3" creationId="{1221E1D7-ACF4-46E4-9DE3-1DB21731DE46}"/>
          </ac:spMkLst>
        </pc:spChg>
        <pc:spChg chg="del">
          <ac:chgData name="Taiye Paul Kolawole (2014213)" userId="S::2014213@student.uwtsd.ac.uk::29eda466-2fd5-43cc-b102-6a10bdbef560" providerId="AD" clId="Web-{05D4F787-D2F3-41AD-8197-DAFB4A026E1A}" dt="2020-12-02T17:32:55.544" v="777"/>
          <ac:spMkLst>
            <pc:docMk/>
            <pc:sldMk cId="1890707781" sldId="263"/>
            <ac:spMk id="4" creationId="{3E644F4A-4E31-4D70-800A-9FEA94FBB508}"/>
          </ac:spMkLst>
        </pc:spChg>
        <pc:spChg chg="add del mod">
          <ac:chgData name="Taiye Paul Kolawole (2014213)" userId="S::2014213@student.uwtsd.ac.uk::29eda466-2fd5-43cc-b102-6a10bdbef560" providerId="AD" clId="Web-{05D4F787-D2F3-41AD-8197-DAFB4A026E1A}" dt="2020-12-02T17:32:35.138" v="775"/>
          <ac:spMkLst>
            <pc:docMk/>
            <pc:sldMk cId="1890707781" sldId="263"/>
            <ac:spMk id="5" creationId="{417D7EF5-184D-4BCC-A24C-769EF0095A69}"/>
          </ac:spMkLst>
        </pc:spChg>
        <pc:spChg chg="add del mod">
          <ac:chgData name="Taiye Paul Kolawole (2014213)" userId="S::2014213@student.uwtsd.ac.uk::29eda466-2fd5-43cc-b102-6a10bdbef560" providerId="AD" clId="Web-{05D4F787-D2F3-41AD-8197-DAFB4A026E1A}" dt="2020-12-02T17:32:28.686" v="774"/>
          <ac:spMkLst>
            <pc:docMk/>
            <pc:sldMk cId="1890707781" sldId="263"/>
            <ac:spMk id="6" creationId="{CC1DE8E5-5A08-4451-B0C1-DEA68711993F}"/>
          </ac:spMkLst>
        </pc:spChg>
        <pc:spChg chg="add del mod">
          <ac:chgData name="Taiye Paul Kolawole (2014213)" userId="S::2014213@student.uwtsd.ac.uk::29eda466-2fd5-43cc-b102-6a10bdbef560" providerId="AD" clId="Web-{05D4F787-D2F3-41AD-8197-DAFB4A026E1A}" dt="2020-12-02T17:32:51.403" v="776"/>
          <ac:spMkLst>
            <pc:docMk/>
            <pc:sldMk cId="1890707781" sldId="263"/>
            <ac:spMk id="7" creationId="{F43ECFCF-7558-43BC-9D02-75608A3F31CE}"/>
          </ac:spMkLst>
        </pc:spChg>
        <pc:spChg chg="add mod ord">
          <ac:chgData name="Taiye Paul Kolawole (2014213)" userId="S::2014213@student.uwtsd.ac.uk::29eda466-2fd5-43cc-b102-6a10bdbef560" providerId="AD" clId="Web-{05D4F787-D2F3-41AD-8197-DAFB4A026E1A}" dt="2020-12-02T17:40:26.794" v="1063" actId="14100"/>
          <ac:spMkLst>
            <pc:docMk/>
            <pc:sldMk cId="1890707781" sldId="263"/>
            <ac:spMk id="8" creationId="{30C69715-FEB4-4C77-90C6-75FBCA8D6CC8}"/>
          </ac:spMkLst>
        </pc:spChg>
        <pc:spChg chg="add mod ord">
          <ac:chgData name="Taiye Paul Kolawole (2014213)" userId="S::2014213@student.uwtsd.ac.uk::29eda466-2fd5-43cc-b102-6a10bdbef560" providerId="AD" clId="Web-{05D4F787-D2F3-41AD-8197-DAFB4A026E1A}" dt="2020-12-02T18:42:45.893" v="2972" actId="20577"/>
          <ac:spMkLst>
            <pc:docMk/>
            <pc:sldMk cId="1890707781" sldId="263"/>
            <ac:spMk id="9" creationId="{7F99917F-33EE-4651-9AE2-CC04B0A17F5F}"/>
          </ac:spMkLst>
        </pc:spChg>
        <pc:spChg chg="add mod ord">
          <ac:chgData name="Taiye Paul Kolawole (2014213)" userId="S::2014213@student.uwtsd.ac.uk::29eda466-2fd5-43cc-b102-6a10bdbef560" providerId="AD" clId="Web-{05D4F787-D2F3-41AD-8197-DAFB4A026E1A}" dt="2020-12-02T17:32:04.716" v="773" actId="14100"/>
          <ac:spMkLst>
            <pc:docMk/>
            <pc:sldMk cId="1890707781" sldId="263"/>
            <ac:spMk id="10" creationId="{4FA4CA2B-9075-402B-B2A0-48E860CBEFB8}"/>
          </ac:spMkLst>
        </pc:spChg>
      </pc:sldChg>
      <pc:sldChg chg="new del">
        <pc:chgData name="Taiye Paul Kolawole (2014213)" userId="S::2014213@student.uwtsd.ac.uk::29eda466-2fd5-43cc-b102-6a10bdbef560" providerId="AD" clId="Web-{05D4F787-D2F3-41AD-8197-DAFB4A026E1A}" dt="2020-12-02T18:43:14.737" v="2975"/>
        <pc:sldMkLst>
          <pc:docMk/>
          <pc:sldMk cId="1713213393" sldId="264"/>
        </pc:sldMkLst>
      </pc:sldChg>
      <pc:sldChg chg="modSp new">
        <pc:chgData name="Taiye Paul Kolawole (2014213)" userId="S::2014213@student.uwtsd.ac.uk::29eda466-2fd5-43cc-b102-6a10bdbef560" providerId="AD" clId="Web-{05D4F787-D2F3-41AD-8197-DAFB4A026E1A}" dt="2020-12-02T18:41:34.236" v="2936" actId="20577"/>
        <pc:sldMkLst>
          <pc:docMk/>
          <pc:sldMk cId="3586577182" sldId="265"/>
        </pc:sldMkLst>
        <pc:spChg chg="mod">
          <ac:chgData name="Taiye Paul Kolawole (2014213)" userId="S::2014213@student.uwtsd.ac.uk::29eda466-2fd5-43cc-b102-6a10bdbef560" providerId="AD" clId="Web-{05D4F787-D2F3-41AD-8197-DAFB4A026E1A}" dt="2020-12-02T18:17:22.172" v="2033" actId="20577"/>
          <ac:spMkLst>
            <pc:docMk/>
            <pc:sldMk cId="3586577182" sldId="265"/>
            <ac:spMk id="2" creationId="{EA65B343-9B4E-475B-8A80-1AA99D47D269}"/>
          </ac:spMkLst>
        </pc:spChg>
        <pc:spChg chg="mod">
          <ac:chgData name="Taiye Paul Kolawole (2014213)" userId="S::2014213@student.uwtsd.ac.uk::29eda466-2fd5-43cc-b102-6a10bdbef560" providerId="AD" clId="Web-{05D4F787-D2F3-41AD-8197-DAFB4A026E1A}" dt="2020-12-02T18:41:34.236" v="2936" actId="20577"/>
          <ac:spMkLst>
            <pc:docMk/>
            <pc:sldMk cId="3586577182" sldId="265"/>
            <ac:spMk id="3" creationId="{95E41851-CFFB-46A0-A8EC-68E300A1079A}"/>
          </ac:spMkLst>
        </pc:spChg>
      </pc:sldChg>
      <pc:sldChg chg="new del">
        <pc:chgData name="Taiye Paul Kolawole (2014213)" userId="S::2014213@student.uwtsd.ac.uk::29eda466-2fd5-43cc-b102-6a10bdbef560" providerId="AD" clId="Web-{05D4F787-D2F3-41AD-8197-DAFB4A026E1A}" dt="2020-12-02T18:16:09.641" v="2022"/>
        <pc:sldMkLst>
          <pc:docMk/>
          <pc:sldMk cId="3603954678" sldId="265"/>
        </pc:sldMkLst>
      </pc:sldChg>
      <pc:sldChg chg="modSp new del ord">
        <pc:chgData name="Taiye Paul Kolawole (2014213)" userId="S::2014213@student.uwtsd.ac.uk::29eda466-2fd5-43cc-b102-6a10bdbef560" providerId="AD" clId="Web-{05D4F787-D2F3-41AD-8197-DAFB4A026E1A}" dt="2020-12-02T18:44:41.487" v="2993"/>
        <pc:sldMkLst>
          <pc:docMk/>
          <pc:sldMk cId="1382622722" sldId="266"/>
        </pc:sldMkLst>
        <pc:spChg chg="mod">
          <ac:chgData name="Taiye Paul Kolawole (2014213)" userId="S::2014213@student.uwtsd.ac.uk::29eda466-2fd5-43cc-b102-6a10bdbef560" providerId="AD" clId="Web-{05D4F787-D2F3-41AD-8197-DAFB4A026E1A}" dt="2020-12-02T18:43:48.644" v="2990" actId="20577"/>
          <ac:spMkLst>
            <pc:docMk/>
            <pc:sldMk cId="1382622722" sldId="266"/>
            <ac:spMk id="2" creationId="{496D7373-A30E-4E40-AFAD-8DF12EA4A8C4}"/>
          </ac:spMkLst>
        </pc:spChg>
      </pc:sldChg>
    </pc:docChg>
  </pc:docChgLst>
  <pc:docChgLst>
    <pc:chgData clId="Web-{3D8CBE78-64B8-467A-8F10-83A79D055A15}"/>
    <pc:docChg chg="modSld">
      <pc:chgData name="" userId="" providerId="" clId="Web-{3D8CBE78-64B8-467A-8F10-83A79D055A15}" dt="2020-11-26T20:00:50.720" v="1" actId="20577"/>
      <pc:docMkLst>
        <pc:docMk/>
      </pc:docMkLst>
      <pc:sldChg chg="modSp">
        <pc:chgData name="" userId="" providerId="" clId="Web-{3D8CBE78-64B8-467A-8F10-83A79D055A15}" dt="2020-11-26T20:00:50.720" v="0" actId="20577"/>
        <pc:sldMkLst>
          <pc:docMk/>
          <pc:sldMk cId="109857222" sldId="256"/>
        </pc:sldMkLst>
        <pc:spChg chg="mod">
          <ac:chgData name="" userId="" providerId="" clId="Web-{3D8CBE78-64B8-467A-8F10-83A79D055A15}" dt="2020-11-26T20:00:50.720" v="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Taiye Paul Kolawole (2014213)" userId="S::2014213@student.uwtsd.ac.uk::29eda466-2fd5-43cc-b102-6a10bdbef560" providerId="AD" clId="Web-{67E9A90C-F62E-4DB3-BD40-02167A9522B1}"/>
    <pc:docChg chg="delSld modSld">
      <pc:chgData name="Taiye Paul Kolawole (2014213)" userId="S::2014213@student.uwtsd.ac.uk::29eda466-2fd5-43cc-b102-6a10bdbef560" providerId="AD" clId="Web-{67E9A90C-F62E-4DB3-BD40-02167A9522B1}" dt="2020-11-29T18:18:34.039" v="132" actId="20577"/>
      <pc:docMkLst>
        <pc:docMk/>
      </pc:docMkLst>
      <pc:sldChg chg="del">
        <pc:chgData name="Taiye Paul Kolawole (2014213)" userId="S::2014213@student.uwtsd.ac.uk::29eda466-2fd5-43cc-b102-6a10bdbef560" providerId="AD" clId="Web-{67E9A90C-F62E-4DB3-BD40-02167A9522B1}" dt="2020-11-29T18:18:25.742" v="130"/>
        <pc:sldMkLst>
          <pc:docMk/>
          <pc:sldMk cId="2137569010" sldId="257"/>
        </pc:sldMkLst>
      </pc:sldChg>
      <pc:sldChg chg="modSp">
        <pc:chgData name="Taiye Paul Kolawole (2014213)" userId="S::2014213@student.uwtsd.ac.uk::29eda466-2fd5-43cc-b102-6a10bdbef560" providerId="AD" clId="Web-{67E9A90C-F62E-4DB3-BD40-02167A9522B1}" dt="2020-11-29T18:18:18.507" v="127" actId="20577"/>
        <pc:sldMkLst>
          <pc:docMk/>
          <pc:sldMk cId="1015134688" sldId="259"/>
        </pc:sldMkLst>
        <pc:spChg chg="mod">
          <ac:chgData name="Taiye Paul Kolawole (2014213)" userId="S::2014213@student.uwtsd.ac.uk::29eda466-2fd5-43cc-b102-6a10bdbef560" providerId="AD" clId="Web-{67E9A90C-F62E-4DB3-BD40-02167A9522B1}" dt="2020-11-29T18:18:18.507" v="127" actId="20577"/>
          <ac:spMkLst>
            <pc:docMk/>
            <pc:sldMk cId="1015134688" sldId="259"/>
            <ac:spMk id="3" creationId="{E5AD4D1B-D9FD-42A7-B475-4FCEC215B26F}"/>
          </ac:spMkLst>
        </pc:spChg>
      </pc:sldChg>
      <pc:sldChg chg="modSp">
        <pc:chgData name="Taiye Paul Kolawole (2014213)" userId="S::2014213@student.uwtsd.ac.uk::29eda466-2fd5-43cc-b102-6a10bdbef560" providerId="AD" clId="Web-{67E9A90C-F62E-4DB3-BD40-02167A9522B1}" dt="2020-11-29T18:18:34.039" v="131" actId="20577"/>
        <pc:sldMkLst>
          <pc:docMk/>
          <pc:sldMk cId="870803300" sldId="260"/>
        </pc:sldMkLst>
        <pc:spChg chg="mod">
          <ac:chgData name="Taiye Paul Kolawole (2014213)" userId="S::2014213@student.uwtsd.ac.uk::29eda466-2fd5-43cc-b102-6a10bdbef560" providerId="AD" clId="Web-{67E9A90C-F62E-4DB3-BD40-02167A9522B1}" dt="2020-11-29T18:18:34.039" v="131" actId="20577"/>
          <ac:spMkLst>
            <pc:docMk/>
            <pc:sldMk cId="870803300" sldId="260"/>
            <ac:spMk id="3" creationId="{AF4B3293-2399-4271-A119-797820EB87A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99382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2457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2267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892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239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906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741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9034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57694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377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538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12/4/2020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33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amp/s/www.reed.co.uk/career-advice.personal-development-planning-what-you-need-to-know-/amp/" TargetMode="External"/><Relationship Id="rId2" Type="http://schemas.openxmlformats.org/officeDocument/2006/relationships/hyperlink" Target="https://www.thebalancecareers.com/employability-skills-list-and-examples-414357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34751" y="629268"/>
            <a:ext cx="6917170" cy="1789367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3600" b="1" dirty="0"/>
              <a:t>BMSW 4001</a:t>
            </a:r>
            <a:br>
              <a:rPr lang="en-US" sz="3600" b="1" dirty="0"/>
            </a:br>
            <a:r>
              <a:rPr lang="en-US" sz="3600" b="1" dirty="0"/>
              <a:t>ACADEMIC AND EMPLOYABILITY SKILLS</a:t>
            </a:r>
            <a:br>
              <a:rPr lang="en-US" sz="3600" b="1" dirty="0"/>
            </a:br>
            <a:r>
              <a:rPr lang="en-US" sz="3600" b="1" dirty="0">
                <a:cs typeface="Calibri Light"/>
              </a:rPr>
              <a:t>ASSIGNMENT 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49771" y="2395267"/>
            <a:ext cx="6643998" cy="20745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 b="1" dirty="0"/>
              <a:t>NAME=TAIYE PAUL KOLAWOLE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 b="1" dirty="0"/>
              <a:t>ID (2014213)</a:t>
            </a:r>
            <a:endParaRPr lang="en-US" sz="2800" b="1" dirty="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 b="1" dirty="0"/>
              <a:t>TUTORS NAME=LLOYD BRHARRY</a:t>
            </a:r>
            <a:endParaRPr lang="en-US" sz="2800" b="1" dirty="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b="1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b="1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b="1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b="1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182BCF3-C8CD-445A-BA96-1549449AD9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315" r="24314" b="-1"/>
          <a:stretch/>
        </p:blipFill>
        <p:spPr>
          <a:xfrm>
            <a:off x="-632583" y="10"/>
            <a:ext cx="4635571" cy="6857990"/>
          </a:xfrm>
          <a:prstGeom prst="rect">
            <a:avLst/>
          </a:prstGeom>
          <a:effectLst/>
        </p:spPr>
      </p:pic>
      <p:cxnSp>
        <p:nvCxnSpPr>
          <p:cNvPr id="6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D9AEC-2878-439B-96CF-473DA6A22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747" y="321993"/>
            <a:ext cx="10515600" cy="1325563"/>
          </a:xfrm>
        </p:spPr>
        <p:txBody>
          <a:bodyPr/>
          <a:lstStyle/>
          <a:p>
            <a:r>
              <a:rPr lang="en-US" b="1">
                <a:cs typeface="Calibri Light"/>
              </a:rPr>
              <a:t>CONTENTS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1A05E-BCEC-4305-85F4-FB1753DE28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>
                <a:cs typeface="Calibri"/>
              </a:rPr>
              <a:t>SKILLS AND TYPES</a:t>
            </a:r>
          </a:p>
          <a:p>
            <a:r>
              <a:rPr lang="en-US" sz="3200" dirty="0">
                <a:cs typeface="Calibri"/>
              </a:rPr>
              <a:t>EMPLOYABILITY SKILLS ( Doyle,2020)</a:t>
            </a:r>
          </a:p>
          <a:p>
            <a:r>
              <a:rPr lang="en-US" sz="3200" dirty="0">
                <a:cs typeface="Calibri"/>
              </a:rPr>
              <a:t>SWOT ANALYSIS</a:t>
            </a:r>
          </a:p>
          <a:p>
            <a:r>
              <a:rPr lang="en-US" sz="3200" dirty="0">
                <a:cs typeface="Calibri"/>
              </a:rPr>
              <a:t>PDP (Reed, 2020)</a:t>
            </a:r>
            <a:endParaRPr lang="en-US" sz="3200">
              <a:cs typeface="Calibri"/>
            </a:endParaRPr>
          </a:p>
          <a:p>
            <a:r>
              <a:rPr lang="en-US" sz="3200" dirty="0">
                <a:cs typeface="Calibri"/>
              </a:rPr>
              <a:t>CONCLUSION</a:t>
            </a:r>
          </a:p>
          <a:p>
            <a:r>
              <a:rPr lang="en-US" sz="3200" dirty="0">
                <a:cs typeface="Calibri"/>
              </a:rPr>
              <a:t>REFRENCES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638309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6A993-21DE-47EF-AB37-04C5DC8812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cs typeface="Calibri Light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D4D1B-D9FD-42A7-B475-4FCEC215B2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cs typeface="Calibri"/>
              </a:rPr>
              <a:t> </a:t>
            </a:r>
            <a:r>
              <a:rPr lang="en-US" sz="3200" dirty="0">
                <a:cs typeface="Calibri"/>
              </a:rPr>
              <a:t>I am a student of university of wales trinity saint David London which I want to study health and social care. </a:t>
            </a:r>
          </a:p>
          <a:p>
            <a:pPr marL="0" indent="0">
              <a:buNone/>
            </a:pPr>
            <a:r>
              <a:rPr lang="en-US" sz="3200" dirty="0">
                <a:cs typeface="Calibri"/>
              </a:rPr>
              <a:t>I work in a bus station part time job  </a:t>
            </a:r>
          </a:p>
          <a:p>
            <a:pPr marL="0" indent="0">
              <a:buNone/>
            </a:pPr>
            <a:r>
              <a:rPr lang="en-US" sz="3200" dirty="0">
                <a:cs typeface="Calibri"/>
              </a:rPr>
              <a:t>I live with my dad</a:t>
            </a:r>
          </a:p>
          <a:p>
            <a:pPr marL="0" indent="0">
              <a:buNone/>
            </a:pPr>
            <a:r>
              <a:rPr lang="en-US" sz="3200" dirty="0">
                <a:cs typeface="Calibri"/>
              </a:rPr>
              <a:t>I want to study health and social care because I would like to help the vulnerable people and  also support the well-being of others.</a:t>
            </a:r>
          </a:p>
          <a:p>
            <a:pPr marL="0" indent="0">
              <a:buNone/>
            </a:pPr>
            <a:endParaRPr lang="en-US" sz="3200" dirty="0">
              <a:cs typeface="Calibri"/>
            </a:endParaRPr>
          </a:p>
          <a:p>
            <a:pPr marL="0" indent="0">
              <a:buNone/>
            </a:pP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15134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E2A64-39F6-4749-B3E2-B3357B173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skills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B3293-2399-4271-A119-797820EB87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dirty="0">
                <a:cs typeface="Calibri"/>
              </a:rPr>
              <a:t>Skills can be defined as the ability to perform an action with determined result often within a given amount of time.</a:t>
            </a:r>
          </a:p>
          <a:p>
            <a:r>
              <a:rPr lang="en-US" dirty="0">
                <a:cs typeface="Calibri"/>
              </a:rPr>
              <a:t>skills usually requires certain environmental stimuli and situation to assess the level of skill being shown and used.</a:t>
            </a:r>
            <a:endParaRPr lang="en-US" dirty="0"/>
          </a:p>
          <a:p>
            <a:r>
              <a:rPr lang="en-US" u="sng" dirty="0">
                <a:cs typeface="Calibri"/>
              </a:rPr>
              <a:t>Examples of skills</a:t>
            </a:r>
            <a:r>
              <a:rPr lang="en-US" dirty="0">
                <a:cs typeface="Calibri"/>
              </a:rPr>
              <a:t>:</a:t>
            </a:r>
          </a:p>
          <a:p>
            <a:r>
              <a:rPr lang="en-US" dirty="0">
                <a:cs typeface="Calibri"/>
              </a:rPr>
              <a:t>Hard skills are teachable abilities or skills that are easy to quantify.</a:t>
            </a:r>
          </a:p>
          <a:p>
            <a:r>
              <a:rPr lang="en-US" dirty="0">
                <a:cs typeface="Calibri"/>
              </a:rPr>
              <a:t>soft skills makes a good employee to communicate and listen in other to get  along with people.</a:t>
            </a:r>
          </a:p>
          <a:p>
            <a:r>
              <a:rPr lang="en-US" dirty="0">
                <a:cs typeface="Calibri"/>
              </a:rPr>
              <a:t>Job skills are needed for jobs that are not only desirable by employers but necessary in order to grow in your role or work well with others.</a:t>
            </a: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708033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E31E2-7193-4C32-B614-EFB67E685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Employability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64B792-A2C0-4ADE-9938-88A9F0C22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10606"/>
            <a:ext cx="10515600" cy="498394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sz="3200" dirty="0">
                <a:cs typeface="Calibri"/>
              </a:rPr>
              <a:t>Employability skills are the core skills and traits needed in nearly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 sz="3200" dirty="0">
                <a:cs typeface="Calibri"/>
              </a:rPr>
              <a:t>every job. These are the general skills that makes someone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 sz="3200" dirty="0">
                <a:cs typeface="Calibri"/>
              </a:rPr>
              <a:t>desirable to an organization. It also include soft skills that allow a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 sz="3200" dirty="0">
                <a:cs typeface="Calibri"/>
              </a:rPr>
              <a:t>person to work well with others and  also apply knowledge to </a:t>
            </a:r>
            <a:endParaRPr lang="en-US">
              <a:cs typeface="Calibri"/>
            </a:endParaRPr>
          </a:p>
          <a:p>
            <a:pPr marL="0" indent="0">
              <a:buNone/>
            </a:pPr>
            <a:r>
              <a:rPr lang="en-US" sz="3200" dirty="0">
                <a:cs typeface="Calibri"/>
              </a:rPr>
              <a:t>solve problems ,and to fit into any work environment.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 sz="3200" dirty="0">
                <a:cs typeface="Calibri"/>
              </a:rPr>
              <a:t> (DOYLE)2020.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 sz="3200" dirty="0">
                <a:cs typeface="Calibri"/>
              </a:rPr>
              <a:t>Types are:</a:t>
            </a:r>
          </a:p>
          <a:p>
            <a:pPr marL="0" indent="0">
              <a:buNone/>
            </a:pPr>
            <a:r>
              <a:rPr lang="en-US" sz="3200" dirty="0">
                <a:cs typeface="Calibri"/>
              </a:rPr>
              <a:t>Communication: it refers to one's ability to understand information clearly to others.</a:t>
            </a:r>
          </a:p>
          <a:p>
            <a:pPr marL="0" indent="0">
              <a:buNone/>
            </a:pPr>
            <a:r>
              <a:rPr lang="en-US" sz="3200" dirty="0">
                <a:cs typeface="Calibri"/>
              </a:rPr>
              <a:t>Critical thinking : is the ablity to understand, analyse and interpret information and draw conc</a:t>
            </a:r>
            <a:r>
              <a:rPr lang="en-US" dirty="0">
                <a:cs typeface="Calibri"/>
              </a:rPr>
              <a:t>lusion.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56963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C2A24-F52F-4147-9845-67473E5D8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106" y="365125"/>
            <a:ext cx="11090694" cy="879865"/>
          </a:xfrm>
        </p:spPr>
        <p:txBody>
          <a:bodyPr/>
          <a:lstStyle/>
          <a:p>
            <a:r>
              <a:rPr lang="en-US">
                <a:cs typeface="Calibri Light"/>
              </a:rPr>
              <a:t>Personal development planning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90B2B-439D-45D2-8F03-DE12C6F75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785" y="1566833"/>
            <a:ext cx="10529977" cy="519960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200" dirty="0">
                <a:cs typeface="Calibri"/>
              </a:rPr>
              <a:t>Definition : personal development plan is a written account of self-reflection and improvement, which doubles up as a detailed action plan used to fulfill academic, personal, or career-based goals.</a:t>
            </a:r>
          </a:p>
          <a:p>
            <a:r>
              <a:rPr lang="en-US" sz="3200" dirty="0">
                <a:cs typeface="Calibri"/>
              </a:rPr>
              <a:t>It's also helps in creating or establishing your aims and to know my weakness and strength, and identify the need for improvement(Reed,2020).</a:t>
            </a:r>
          </a:p>
          <a:p>
            <a:pPr marL="0" indent="0">
              <a:buNone/>
            </a:pPr>
            <a:r>
              <a:rPr lang="en-US" sz="3200" dirty="0">
                <a:cs typeface="Calibri"/>
              </a:rPr>
              <a:t>It include,</a:t>
            </a:r>
          </a:p>
          <a:p>
            <a:pPr marL="0" indent="0">
              <a:buNone/>
            </a:pPr>
            <a:r>
              <a:rPr lang="en-US" sz="3200" dirty="0">
                <a:cs typeface="Calibri"/>
              </a:rPr>
              <a:t> What are the benefits?</a:t>
            </a:r>
          </a:p>
          <a:p>
            <a:pPr marL="0" indent="0">
              <a:buNone/>
            </a:pPr>
            <a:r>
              <a:rPr lang="en-US" sz="3200" b="1" dirty="0">
                <a:cs typeface="Calibri"/>
              </a:rPr>
              <a:t>. </a:t>
            </a:r>
            <a:r>
              <a:rPr lang="en-US" sz="3200" dirty="0">
                <a:cs typeface="Calibri"/>
              </a:rPr>
              <a:t>It helps to define a career path or area of study</a:t>
            </a:r>
          </a:p>
          <a:p>
            <a:pPr marL="0" indent="0">
              <a:buNone/>
            </a:pPr>
            <a:r>
              <a:rPr lang="en-US" sz="3200" b="1" dirty="0">
                <a:cs typeface="Calibri"/>
              </a:rPr>
              <a:t>.</a:t>
            </a:r>
            <a:r>
              <a:rPr lang="en-US" sz="3200" dirty="0">
                <a:cs typeface="Calibri"/>
              </a:rPr>
              <a:t>  It also give a realistic and well -thought-out goal to aim for.</a:t>
            </a:r>
          </a:p>
          <a:p>
            <a:pPr marL="0" indent="0">
              <a:buNone/>
            </a:pPr>
            <a:endParaRPr lang="en-US" sz="3200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022020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7DB41-60C8-4FB2-AC7E-F4FC06F7CE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Swot Analysis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0C69715-FEB4-4C77-90C6-75FBCA8D6C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89" y="1925579"/>
            <a:ext cx="5344692" cy="1485268"/>
          </a:xfrm>
        </p:spPr>
        <p:txBody>
          <a:bodyPr>
            <a:normAutofit fontScale="77500" lnSpcReduction="20000"/>
          </a:bodyPr>
          <a:lstStyle/>
          <a:p>
            <a:r>
              <a:rPr lang="en-US" sz="3600" u="sng" dirty="0" err="1">
                <a:cs typeface="Calibri"/>
              </a:rPr>
              <a:t>Strenghth</a:t>
            </a:r>
            <a:endParaRPr lang="en-US" sz="3600" u="sng">
              <a:cs typeface="Calibri"/>
            </a:endParaRPr>
          </a:p>
          <a:p>
            <a:r>
              <a:rPr lang="en-US" sz="2800" dirty="0">
                <a:cs typeface="Calibri"/>
              </a:rPr>
              <a:t>Punctuality</a:t>
            </a:r>
          </a:p>
          <a:p>
            <a:r>
              <a:rPr lang="en-US" sz="2800" dirty="0">
                <a:cs typeface="Calibri"/>
              </a:rPr>
              <a:t>willingness  to learn</a:t>
            </a:r>
          </a:p>
          <a:p>
            <a:r>
              <a:rPr lang="en-US" sz="2800" dirty="0">
                <a:cs typeface="Calibri"/>
              </a:rPr>
              <a:t>communicatio</a:t>
            </a:r>
            <a:r>
              <a:rPr lang="en-US" dirty="0">
                <a:cs typeface="Calibri"/>
              </a:rPr>
              <a:t>n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1E1D7-ACF4-46E4-9DE3-1DB21731DE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88" y="4000321"/>
            <a:ext cx="5157787" cy="36845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u="sng" dirty="0">
                <a:cs typeface="Calibri"/>
              </a:rPr>
              <a:t>Opportunities</a:t>
            </a:r>
          </a:p>
          <a:p>
            <a:r>
              <a:rPr lang="en-US" dirty="0">
                <a:cs typeface="Calibri"/>
              </a:rPr>
              <a:t>To study health and social care at University of Wales Trinity Saint David</a:t>
            </a:r>
          </a:p>
          <a:p>
            <a:r>
              <a:rPr lang="en-US" dirty="0">
                <a:cs typeface="Calibri"/>
              </a:rPr>
              <a:t>To study in London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F99917F-33EE-4651-9AE2-CC04B0A17F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113143" y="1034182"/>
            <a:ext cx="5068170" cy="1815948"/>
          </a:xfrm>
        </p:spPr>
        <p:txBody>
          <a:bodyPr>
            <a:normAutofit fontScale="77500" lnSpcReduction="20000"/>
          </a:bodyPr>
          <a:lstStyle/>
          <a:p>
            <a:r>
              <a:rPr lang="en-US" u="sng" dirty="0">
                <a:cs typeface="Calibri"/>
              </a:rPr>
              <a:t>Weakness</a:t>
            </a:r>
          </a:p>
          <a:p>
            <a:r>
              <a:rPr lang="en-US" sz="2800" b="0" dirty="0">
                <a:cs typeface="Calibri"/>
              </a:rPr>
              <a:t>Experience</a:t>
            </a:r>
          </a:p>
          <a:p>
            <a:r>
              <a:rPr lang="en-US" sz="2800" b="0" dirty="0">
                <a:cs typeface="Calibri"/>
              </a:rPr>
              <a:t>Technical skil</a:t>
            </a:r>
            <a:r>
              <a:rPr lang="en-US" b="0" dirty="0">
                <a:cs typeface="Calibri"/>
              </a:rPr>
              <a:t>ls</a:t>
            </a:r>
          </a:p>
          <a:p>
            <a:endParaRPr lang="en-US" b="0" dirty="0">
              <a:cs typeface="Calibri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FA4CA2B-9075-402B-B2A0-48E860CBEF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256916" y="4014697"/>
            <a:ext cx="3098472" cy="21749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Threats</a:t>
            </a:r>
          </a:p>
          <a:p>
            <a:r>
              <a:rPr lang="en-US" dirty="0">
                <a:cs typeface="Calibri"/>
              </a:rPr>
              <a:t>Lack of experience</a:t>
            </a:r>
          </a:p>
        </p:txBody>
      </p:sp>
    </p:spTree>
    <p:extLst>
      <p:ext uri="{BB962C8B-B14F-4D97-AF65-F5344CB8AC3E}">
        <p14:creationId xmlns:p14="http://schemas.microsoft.com/office/powerpoint/2010/main" val="18907077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3E666-1670-47E3-BC34-C3CE3E2A2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Conclusion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A687D-7F72-4BE8-86FC-3C7F380042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Personal development plan helps me to improve on my weakness and help to develop my strength</a:t>
            </a:r>
          </a:p>
          <a:p>
            <a:r>
              <a:rPr lang="en-US" dirty="0">
                <a:cs typeface="Calibri"/>
              </a:rPr>
              <a:t>It helps in boosting confidence and improve self- awareness.</a:t>
            </a:r>
          </a:p>
        </p:txBody>
      </p:sp>
    </p:spTree>
    <p:extLst>
      <p:ext uri="{BB962C8B-B14F-4D97-AF65-F5344CB8AC3E}">
        <p14:creationId xmlns:p14="http://schemas.microsoft.com/office/powerpoint/2010/main" val="28041372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5B343-9B4E-475B-8A80-1AA99D47D2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REFERENCE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41851-CFFB-46A0-A8EC-68E300A10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DOYLE,A.(2020) </a:t>
            </a:r>
            <a:r>
              <a:rPr lang="en-US" dirty="0">
                <a:ea typeface="+mn-lt"/>
                <a:cs typeface="+mn-lt"/>
                <a:hlinkClick r:id="rId2"/>
              </a:rPr>
              <a:t>https://www.thebalancecareers.com/employability-skills-list-and-examples-4143571</a:t>
            </a:r>
            <a:r>
              <a:rPr lang="en-US" dirty="0">
                <a:ea typeface="+mn-lt"/>
                <a:cs typeface="+mn-lt"/>
              </a:rPr>
              <a:t> 26/11/2020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Reed.uk(2020)  </a:t>
            </a:r>
            <a:r>
              <a:rPr lang="en-US" dirty="0">
                <a:ea typeface="+mn-lt"/>
                <a:cs typeface="+mn-lt"/>
                <a:hlinkClick r:id="rId3"/>
              </a:rPr>
              <a:t>Https://www.google.com/amp/s/www.reed.co.uk/career-advice.personal-development-planning-what-you-need-to-know-/amp/</a:t>
            </a:r>
            <a:r>
              <a:rPr lang="en-US" dirty="0">
                <a:ea typeface="+mn-lt"/>
                <a:cs typeface="+mn-lt"/>
              </a:rPr>
              <a:t> accessed 28/11/2020 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865771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1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BMSW 4001 ACADEMIC AND EMPLOYABILITY SKILLS ASSIGNMENT 1</vt:lpstr>
      <vt:lpstr>CONTENTS</vt:lpstr>
      <vt:lpstr>INTRODUCTION</vt:lpstr>
      <vt:lpstr>skills</vt:lpstr>
      <vt:lpstr>Employability SKILLS</vt:lpstr>
      <vt:lpstr>Personal development planning</vt:lpstr>
      <vt:lpstr>Swot Analysis</vt:lpstr>
      <vt:lpstr>Conclusion 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927</cp:revision>
  <dcterms:created xsi:type="dcterms:W3CDTF">2020-11-26T20:00:42Z</dcterms:created>
  <dcterms:modified xsi:type="dcterms:W3CDTF">2020-12-04T17:22:35Z</dcterms:modified>
</cp:coreProperties>
</file>